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Lst>
  <p:notesMasterIdLst>
    <p:notesMasterId r:id="rId130"/>
  </p:notesMasterIdLst>
  <p:sldIdLst>
    <p:sldId id="1493" r:id="rId4"/>
    <p:sldId id="1539" r:id="rId5"/>
    <p:sldId id="650" r:id="rId6"/>
    <p:sldId id="1544" r:id="rId7"/>
    <p:sldId id="1545" r:id="rId8"/>
    <p:sldId id="651" r:id="rId9"/>
    <p:sldId id="1708" r:id="rId10"/>
    <p:sldId id="1692" r:id="rId11"/>
    <p:sldId id="1709" r:id="rId12"/>
    <p:sldId id="1546" r:id="rId13"/>
    <p:sldId id="1714" r:id="rId14"/>
    <p:sldId id="1715" r:id="rId15"/>
    <p:sldId id="1716" r:id="rId16"/>
    <p:sldId id="652" r:id="rId17"/>
    <p:sldId id="653" r:id="rId18"/>
    <p:sldId id="1717" r:id="rId19"/>
    <p:sldId id="1625" r:id="rId20"/>
    <p:sldId id="1606" r:id="rId21"/>
    <p:sldId id="1607" r:id="rId22"/>
    <p:sldId id="1627" r:id="rId23"/>
    <p:sldId id="1608" r:id="rId24"/>
    <p:sldId id="1609" r:id="rId25"/>
    <p:sldId id="1610" r:id="rId26"/>
    <p:sldId id="1611" r:id="rId27"/>
    <p:sldId id="1612" r:id="rId28"/>
    <p:sldId id="1613" r:id="rId29"/>
    <p:sldId id="1622" r:id="rId30"/>
    <p:sldId id="1615" r:id="rId31"/>
    <p:sldId id="1616" r:id="rId32"/>
    <p:sldId id="1617" r:id="rId33"/>
    <p:sldId id="1623" r:id="rId34"/>
    <p:sldId id="1624" r:id="rId35"/>
    <p:sldId id="1621" r:id="rId36"/>
    <p:sldId id="1562" r:id="rId37"/>
    <p:sldId id="657" r:id="rId38"/>
    <p:sldId id="1628" r:id="rId39"/>
    <p:sldId id="1597" r:id="rId40"/>
    <p:sldId id="667" r:id="rId41"/>
    <p:sldId id="604" r:id="rId42"/>
    <p:sldId id="1691" r:id="rId43"/>
    <p:sldId id="605" r:id="rId44"/>
    <p:sldId id="1676" r:id="rId45"/>
    <p:sldId id="1675" r:id="rId46"/>
    <p:sldId id="1672" r:id="rId47"/>
    <p:sldId id="1673" r:id="rId48"/>
    <p:sldId id="1674" r:id="rId49"/>
    <p:sldId id="1711" r:id="rId50"/>
    <p:sldId id="1712" r:id="rId51"/>
    <p:sldId id="1713" r:id="rId52"/>
    <p:sldId id="1678" r:id="rId53"/>
    <p:sldId id="1679" r:id="rId54"/>
    <p:sldId id="1680" r:id="rId55"/>
    <p:sldId id="1682" r:id="rId56"/>
    <p:sldId id="1683" r:id="rId57"/>
    <p:sldId id="1684" r:id="rId58"/>
    <p:sldId id="1685" r:id="rId59"/>
    <p:sldId id="1686" r:id="rId60"/>
    <p:sldId id="1681" r:id="rId61"/>
    <p:sldId id="1687" r:id="rId62"/>
    <p:sldId id="1688" r:id="rId63"/>
    <p:sldId id="1689" r:id="rId64"/>
    <p:sldId id="1690" r:id="rId65"/>
    <p:sldId id="261" r:id="rId66"/>
    <p:sldId id="293" r:id="rId67"/>
    <p:sldId id="294" r:id="rId68"/>
    <p:sldId id="295" r:id="rId69"/>
    <p:sldId id="1631" r:id="rId70"/>
    <p:sldId id="298" r:id="rId71"/>
    <p:sldId id="301" r:id="rId72"/>
    <p:sldId id="1598" r:id="rId73"/>
    <p:sldId id="610" r:id="rId74"/>
    <p:sldId id="1565" r:id="rId75"/>
    <p:sldId id="1566" r:id="rId76"/>
    <p:sldId id="1567" r:id="rId77"/>
    <p:sldId id="303" r:id="rId78"/>
    <p:sldId id="1599" r:id="rId79"/>
    <p:sldId id="1600" r:id="rId80"/>
    <p:sldId id="1642" r:id="rId81"/>
    <p:sldId id="1643" r:id="rId82"/>
    <p:sldId id="1644" r:id="rId83"/>
    <p:sldId id="1645" r:id="rId84"/>
    <p:sldId id="1646" r:id="rId85"/>
    <p:sldId id="1647" r:id="rId86"/>
    <p:sldId id="1648" r:id="rId87"/>
    <p:sldId id="1649" r:id="rId88"/>
    <p:sldId id="1650" r:id="rId89"/>
    <p:sldId id="1651" r:id="rId90"/>
    <p:sldId id="1652" r:id="rId91"/>
    <p:sldId id="1653" r:id="rId92"/>
    <p:sldId id="1654" r:id="rId93"/>
    <p:sldId id="1655" r:id="rId94"/>
    <p:sldId id="1656" r:id="rId95"/>
    <p:sldId id="1657" r:id="rId96"/>
    <p:sldId id="1658" r:id="rId97"/>
    <p:sldId id="1659" r:id="rId98"/>
    <p:sldId id="1660" r:id="rId99"/>
    <p:sldId id="1661" r:id="rId100"/>
    <p:sldId id="1662" r:id="rId101"/>
    <p:sldId id="1576" r:id="rId102"/>
    <p:sldId id="1580" r:id="rId103"/>
    <p:sldId id="1581" r:id="rId104"/>
    <p:sldId id="1582" r:id="rId105"/>
    <p:sldId id="1583" r:id="rId106"/>
    <p:sldId id="1663" r:id="rId107"/>
    <p:sldId id="1664" r:id="rId108"/>
    <p:sldId id="1665" r:id="rId109"/>
    <p:sldId id="1666" r:id="rId110"/>
    <p:sldId id="1667" r:id="rId111"/>
    <p:sldId id="1668" r:id="rId112"/>
    <p:sldId id="1669" r:id="rId113"/>
    <p:sldId id="1670" r:id="rId114"/>
    <p:sldId id="1671" r:id="rId115"/>
    <p:sldId id="1710" r:id="rId116"/>
    <p:sldId id="1537" r:id="rId117"/>
    <p:sldId id="1629" r:id="rId118"/>
    <p:sldId id="1630" r:id="rId119"/>
    <p:sldId id="1540" r:id="rId120"/>
    <p:sldId id="603" r:id="rId121"/>
    <p:sldId id="1632" r:id="rId122"/>
    <p:sldId id="1633" r:id="rId123"/>
    <p:sldId id="1604" r:id="rId124"/>
    <p:sldId id="1634" r:id="rId125"/>
    <p:sldId id="1635" r:id="rId126"/>
    <p:sldId id="1636" r:id="rId127"/>
    <p:sldId id="1605" r:id="rId128"/>
    <p:sldId id="609" r:id="rId1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7551"/>
  </p:normalViewPr>
  <p:slideViewPr>
    <p:cSldViewPr snapToGrid="0" snapToObjects="1" showGuides="1">
      <p:cViewPr varScale="1">
        <p:scale>
          <a:sx n="93" d="100"/>
          <a:sy n="93" d="100"/>
        </p:scale>
        <p:origin x="164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2/13/24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3</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1605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41F34-F212-8EA8-CC19-72E462C98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B5D7B-87A4-39AE-1A27-FD7A96DA2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450F1-EF75-0823-801D-84C73809D6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A82FE3-C8CA-6496-0C8C-5513C55674EC}"/>
              </a:ext>
            </a:extLst>
          </p:cNvPr>
          <p:cNvSpPr>
            <a:spLocks noGrp="1"/>
          </p:cNvSpPr>
          <p:nvPr>
            <p:ph type="sldNum" sz="quarter" idx="5"/>
          </p:nvPr>
        </p:nvSpPr>
        <p:spPr/>
        <p:txBody>
          <a:bodyPr/>
          <a:lstStyle/>
          <a:p>
            <a:fld id="{C6C8ABCF-8DBE-0B44-8881-1104B3E50F18}" type="slidenum">
              <a:rPr lang="en-US" smtClean="0"/>
              <a:t>16</a:t>
            </a:fld>
            <a:endParaRPr lang="en-US"/>
          </a:p>
        </p:txBody>
      </p:sp>
    </p:spTree>
    <p:extLst>
      <p:ext uri="{BB962C8B-B14F-4D97-AF65-F5344CB8AC3E}">
        <p14:creationId xmlns:p14="http://schemas.microsoft.com/office/powerpoint/2010/main" val="294461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39C072E7-1EE3-DA4B-BC93-5A52F366B0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40643" name="Rectangle 3">
            <a:extLst>
              <a:ext uri="{FF2B5EF4-FFF2-40B4-BE49-F238E27FC236}">
                <a16:creationId xmlns:a16="http://schemas.microsoft.com/office/drawing/2014/main" id="{35167A0D-252B-A243-8FBA-DC42363EAB9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7075A9C-6217-7B4E-B10E-E5FD147D288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0644" name="Rectangle 6">
            <a:extLst>
              <a:ext uri="{FF2B5EF4-FFF2-40B4-BE49-F238E27FC236}">
                <a16:creationId xmlns:a16="http://schemas.microsoft.com/office/drawing/2014/main" id="{C6F2BDB2-ECCA-5B49-BA48-883B9F3AA9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40645" name="Rectangle 7">
            <a:extLst>
              <a:ext uri="{FF2B5EF4-FFF2-40B4-BE49-F238E27FC236}">
                <a16:creationId xmlns:a16="http://schemas.microsoft.com/office/drawing/2014/main" id="{31FF51B8-09EE-8943-9B48-22D3D7E4E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C9BD4A46-742B-9440-A4C0-910519D2CD2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0646" name="Rectangle 2">
            <a:extLst>
              <a:ext uri="{FF2B5EF4-FFF2-40B4-BE49-F238E27FC236}">
                <a16:creationId xmlns:a16="http://schemas.microsoft.com/office/drawing/2014/main" id="{4D23BE69-5FC7-854E-A1AB-BEB4DA82526F}"/>
              </a:ext>
            </a:extLst>
          </p:cNvPr>
          <p:cNvSpPr>
            <a:spLocks noGrp="1" noRot="1" noChangeAspect="1" noChangeArrowheads="1" noTextEdit="1"/>
          </p:cNvSpPr>
          <p:nvPr>
            <p:ph type="sldImg"/>
          </p:nvPr>
        </p:nvSpPr>
        <p:spPr>
          <a:ln/>
        </p:spPr>
      </p:sp>
      <p:sp>
        <p:nvSpPr>
          <p:cNvPr id="240647" name="Rectangle 3">
            <a:extLst>
              <a:ext uri="{FF2B5EF4-FFF2-40B4-BE49-F238E27FC236}">
                <a16:creationId xmlns:a16="http://schemas.microsoft.com/office/drawing/2014/main" id="{2711BA77-1CC6-9643-9C24-5966C9B91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3098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D7230ABA-7A4B-2C43-9C3C-D27A7FE43C2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44739" name="Rectangle 3">
            <a:extLst>
              <a:ext uri="{FF2B5EF4-FFF2-40B4-BE49-F238E27FC236}">
                <a16:creationId xmlns:a16="http://schemas.microsoft.com/office/drawing/2014/main" id="{AE5679FB-1587-C042-A05C-6A9FAEAC68D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CE550A6-7A42-1147-B3DA-6186EEB712E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4740" name="Rectangle 6">
            <a:extLst>
              <a:ext uri="{FF2B5EF4-FFF2-40B4-BE49-F238E27FC236}">
                <a16:creationId xmlns:a16="http://schemas.microsoft.com/office/drawing/2014/main" id="{7EBE9F54-9775-874E-BE78-2ECB8D5A22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44741" name="Rectangle 7">
            <a:extLst>
              <a:ext uri="{FF2B5EF4-FFF2-40B4-BE49-F238E27FC236}">
                <a16:creationId xmlns:a16="http://schemas.microsoft.com/office/drawing/2014/main" id="{573F0CD5-97DA-AF4C-BE63-BD7A50D5B0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059B983-25C5-D243-9BE2-86A6B36334E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4742" name="Rectangle 2">
            <a:extLst>
              <a:ext uri="{FF2B5EF4-FFF2-40B4-BE49-F238E27FC236}">
                <a16:creationId xmlns:a16="http://schemas.microsoft.com/office/drawing/2014/main" id="{9FCE7250-F36D-EF47-9DA3-ADF8A240E1D2}"/>
              </a:ext>
            </a:extLst>
          </p:cNvPr>
          <p:cNvSpPr>
            <a:spLocks noGrp="1" noRot="1" noChangeAspect="1" noChangeArrowheads="1" noTextEdit="1"/>
          </p:cNvSpPr>
          <p:nvPr>
            <p:ph type="sldImg"/>
          </p:nvPr>
        </p:nvSpPr>
        <p:spPr>
          <a:ln/>
        </p:spPr>
      </p:sp>
      <p:sp>
        <p:nvSpPr>
          <p:cNvPr id="244743" name="Rectangle 3">
            <a:extLst>
              <a:ext uri="{FF2B5EF4-FFF2-40B4-BE49-F238E27FC236}">
                <a16:creationId xmlns:a16="http://schemas.microsoft.com/office/drawing/2014/main" id="{D03CE890-35F2-084C-B178-49A437893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883628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03BE0621-D7FD-9647-AE44-C1A96C4B7D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1491" name="Rectangle 3">
            <a:extLst>
              <a:ext uri="{FF2B5EF4-FFF2-40B4-BE49-F238E27FC236}">
                <a16:creationId xmlns:a16="http://schemas.microsoft.com/office/drawing/2014/main" id="{C239BF8F-E663-2A42-A9F1-D3280C2AC7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7082348-6557-714A-9354-DFCBE98A1DB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1492" name="Rectangle 6">
            <a:extLst>
              <a:ext uri="{FF2B5EF4-FFF2-40B4-BE49-F238E27FC236}">
                <a16:creationId xmlns:a16="http://schemas.microsoft.com/office/drawing/2014/main" id="{AC2DDC84-C728-8643-8FDC-8ECFF98D244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1493" name="Rectangle 7">
            <a:extLst>
              <a:ext uri="{FF2B5EF4-FFF2-40B4-BE49-F238E27FC236}">
                <a16:creationId xmlns:a16="http://schemas.microsoft.com/office/drawing/2014/main" id="{FCE54E01-A90E-0C41-987E-6C14070BC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798694F-5B41-0641-94BE-394D8B5D2E7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1494" name="Rectangle 2">
            <a:extLst>
              <a:ext uri="{FF2B5EF4-FFF2-40B4-BE49-F238E27FC236}">
                <a16:creationId xmlns:a16="http://schemas.microsoft.com/office/drawing/2014/main" id="{F29D1B16-0B01-3041-86E2-D855F5C0DEDA}"/>
              </a:ext>
            </a:extLst>
          </p:cNvPr>
          <p:cNvSpPr>
            <a:spLocks noGrp="1" noRot="1" noChangeAspect="1" noChangeArrowheads="1" noTextEdit="1"/>
          </p:cNvSpPr>
          <p:nvPr>
            <p:ph type="sldImg"/>
          </p:nvPr>
        </p:nvSpPr>
        <p:spPr>
          <a:ln/>
        </p:spPr>
      </p:sp>
      <p:sp>
        <p:nvSpPr>
          <p:cNvPr id="191495" name="Rectangle 3">
            <a:extLst>
              <a:ext uri="{FF2B5EF4-FFF2-40B4-BE49-F238E27FC236}">
                <a16:creationId xmlns:a16="http://schemas.microsoft.com/office/drawing/2014/main" id="{8AB93A5E-8662-884F-926B-A3ACF198ED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844055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3E24E2C6-B26A-6743-B1A0-5D590F63EEE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2515" name="Rectangle 3">
            <a:extLst>
              <a:ext uri="{FF2B5EF4-FFF2-40B4-BE49-F238E27FC236}">
                <a16:creationId xmlns:a16="http://schemas.microsoft.com/office/drawing/2014/main" id="{7282D901-B3C9-7241-A2EB-2B94FF91F1D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A3D475B8-30A3-714F-9A9E-C54468F8B426}"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2516" name="Rectangle 6">
            <a:extLst>
              <a:ext uri="{FF2B5EF4-FFF2-40B4-BE49-F238E27FC236}">
                <a16:creationId xmlns:a16="http://schemas.microsoft.com/office/drawing/2014/main" id="{AECBD347-8360-634B-A456-1D3F03408F3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2517" name="Rectangle 7">
            <a:extLst>
              <a:ext uri="{FF2B5EF4-FFF2-40B4-BE49-F238E27FC236}">
                <a16:creationId xmlns:a16="http://schemas.microsoft.com/office/drawing/2014/main" id="{F23206D9-B2CE-D543-9D11-59ED892C6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CD447EA4-2300-DE40-A9D6-2B95CD2A57C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2518" name="Rectangle 2">
            <a:extLst>
              <a:ext uri="{FF2B5EF4-FFF2-40B4-BE49-F238E27FC236}">
                <a16:creationId xmlns:a16="http://schemas.microsoft.com/office/drawing/2014/main" id="{4598ED93-FFF0-D649-979A-5B566114F5D5}"/>
              </a:ext>
            </a:extLst>
          </p:cNvPr>
          <p:cNvSpPr>
            <a:spLocks noGrp="1" noRot="1" noChangeAspect="1" noChangeArrowheads="1" noTextEdit="1"/>
          </p:cNvSpPr>
          <p:nvPr>
            <p:ph type="sldImg"/>
          </p:nvPr>
        </p:nvSpPr>
        <p:spPr>
          <a:ln/>
        </p:spPr>
      </p:sp>
      <p:sp>
        <p:nvSpPr>
          <p:cNvPr id="192519" name="Rectangle 3">
            <a:extLst>
              <a:ext uri="{FF2B5EF4-FFF2-40B4-BE49-F238E27FC236}">
                <a16:creationId xmlns:a16="http://schemas.microsoft.com/office/drawing/2014/main" id="{CE7354FD-3FAE-5343-96E7-4941AB94F1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9066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Comments of the limited ID:</a:t>
            </a:r>
          </a:p>
          <a:p>
            <a:r>
              <a:rPr lang="en-US" dirty="0"/>
              <a:t>https://</a:t>
            </a:r>
            <a:r>
              <a:rPr lang="en-US" dirty="0" err="1"/>
              <a:t>www.rfc-editor.org</a:t>
            </a:r>
            <a:r>
              <a:rPr lang="en-US" dirty="0"/>
              <a:t>/</a:t>
            </a:r>
            <a:r>
              <a:rPr lang="en-US" dirty="0" err="1"/>
              <a:t>rfc</a:t>
            </a:r>
            <a:r>
              <a:rPr lang="en-US" dirty="0"/>
              <a:t>/rfc6864</a:t>
            </a:r>
          </a:p>
          <a:p>
            <a:endParaRPr lang="en-US" dirty="0"/>
          </a:p>
          <a:p>
            <a:pPr algn="l" fontAlgn="base">
              <a:buFont typeface="+mj-lt"/>
              <a:buAutoNum type="arabicPeriod"/>
            </a:pPr>
            <a:r>
              <a:rPr lang="en-US" b="0" i="0" u="none" strike="noStrike" dirty="0">
                <a:solidFill>
                  <a:srgbClr val="3B4045"/>
                </a:solidFill>
                <a:effectLst/>
                <a:latin typeface="inherit"/>
              </a:rPr>
              <a:t>Introduction</a:t>
            </a:r>
          </a:p>
          <a:p>
            <a:pPr algn="l" fontAlgn="base"/>
            <a:r>
              <a:rPr lang="en-US" b="0" i="0" u="none" strike="noStrike" dirty="0">
                <a:solidFill>
                  <a:srgbClr val="3B4045"/>
                </a:solidFill>
                <a:effectLst/>
                <a:latin typeface="-apple-system"/>
              </a:rPr>
              <a:t>In IPv4, the Identification (ID) field is a 16-bit value that is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unique for every datagram for a given source address, destination</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address, and protocol, such that it does not repeat within the</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maximum datagram lifetime (MDL) [RFC791] [RFC1122]. As currently</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specified, all datagrams between a source and destination of a given</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protocol must have unique IPv4 ID values over a period of this MDL,</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which is typically interpreted as two minutes and is related to the</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recommended reassembly timeout [RFC1122]. This uniqueness is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currently specified as for all datagrams, regardless of fragmentation settings.</a:t>
            </a:r>
          </a:p>
          <a:p>
            <a:pPr algn="l" fontAlgn="base"/>
            <a:r>
              <a:rPr lang="en-US" b="0" i="0" u="none" strike="noStrike" dirty="0">
                <a:solidFill>
                  <a:srgbClr val="3B4045"/>
                </a:solidFill>
                <a:effectLst/>
                <a:latin typeface="-apple-system"/>
              </a:rPr>
              <a:t>Uniqueness of the IPv4 ID is commonly violated by high-speed devices; if strictly enforced, it would limit the speed of a single protocol between two IP endpoints to 6.4 Mbps for typical MTUs of 1500 bytes (assuming a 2-minute MDL, using the analysis presented in [RFC4963]). It is common for a single connection to operate far in excess of these rates, which strongly indicates that the uniqueness of the IPv4 ID as specified is already moot. Further, some sources have been generating non-varying IPv4 IDs for many years (e.g., cellphones), which resulted in support for such in </a:t>
            </a:r>
            <a:r>
              <a:rPr lang="en-US" b="0" i="0" u="none" strike="noStrike" dirty="0" err="1">
                <a:solidFill>
                  <a:srgbClr val="3B4045"/>
                </a:solidFill>
                <a:effectLst/>
                <a:latin typeface="-apple-system"/>
              </a:rPr>
              <a:t>RObust</a:t>
            </a:r>
            <a:r>
              <a:rPr lang="en-US" b="0" i="0" u="none" strike="noStrike" dirty="0">
                <a:solidFill>
                  <a:srgbClr val="3B4045"/>
                </a:solidFill>
                <a:effectLst/>
                <a:latin typeface="-apple-system"/>
              </a:rPr>
              <a:t> Header Compression (ROHC) [RFC5225].</a:t>
            </a:r>
          </a:p>
          <a:p>
            <a:endParaRPr lang="en-US" dirty="0"/>
          </a:p>
          <a:p>
            <a:r>
              <a:rPr lang="en-US" dirty="0"/>
              <a:t>And</a:t>
            </a:r>
          </a:p>
          <a:p>
            <a:endParaRPr lang="en-US" dirty="0"/>
          </a:p>
          <a:p>
            <a:pPr algn="l" fontAlgn="base"/>
            <a:r>
              <a:rPr lang="en-US" b="0" i="0" u="none" strike="noStrike" dirty="0">
                <a:solidFill>
                  <a:srgbClr val="3B4045"/>
                </a:solidFill>
                <a:effectLst/>
                <a:latin typeface="-apple-system"/>
              </a:rPr>
              <a:t>4.1. IPv4 ID Used Only for Fragmentation</a:t>
            </a:r>
          </a:p>
          <a:p>
            <a:pPr algn="l" fontAlgn="base"/>
            <a:r>
              <a:rPr lang="en-US" b="0" i="0" u="none" strike="noStrike" dirty="0">
                <a:solidFill>
                  <a:srgbClr val="3B4045"/>
                </a:solidFill>
                <a:effectLst/>
                <a:latin typeface="-apple-system"/>
              </a:rPr>
              <a:t>Although RFC 1122 suggests that the IPv4 ID field has other uses,</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including datagram de-duplication, such uses are already not</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interoperable with known implementations of sources that do not vary</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their ID. This document thus defines this field's value only for</a:t>
            </a:r>
            <a:br>
              <a:rPr lang="en-US" b="0" i="0" u="none" strike="noStrike" dirty="0">
                <a:solidFill>
                  <a:srgbClr val="3B4045"/>
                </a:solidFill>
                <a:effectLst/>
                <a:latin typeface="-apple-system"/>
              </a:rPr>
            </a:br>
            <a:r>
              <a:rPr lang="en-US" b="0" i="0" u="none" strike="noStrike" dirty="0">
                <a:solidFill>
                  <a:srgbClr val="3B4045"/>
                </a:solidFill>
                <a:effectLst/>
                <a:latin typeface="-apple-system"/>
              </a:rPr>
              <a:t>fragmentation and reassembly:</a:t>
            </a:r>
          </a:p>
          <a:p>
            <a:pPr algn="l" fontAlgn="base"/>
            <a:r>
              <a:rPr lang="en-US" b="1" i="0" u="none" strike="noStrike" dirty="0">
                <a:solidFill>
                  <a:srgbClr val="3B4045"/>
                </a:solidFill>
                <a:effectLst/>
                <a:latin typeface="inherit"/>
              </a:rPr>
              <a:t>&gt;&gt; The IPv4 ID field MUST NOT be used for purposes other than fragmentation and reassembly.</a:t>
            </a:r>
            <a:endParaRPr lang="en-US" b="0" i="0" u="none" strike="noStrike" dirty="0">
              <a:solidFill>
                <a:srgbClr val="3B4045"/>
              </a:solidFill>
              <a:effectLst/>
              <a:latin typeface="-apple-system"/>
            </a:endParaRPr>
          </a:p>
          <a:p>
            <a:pPr algn="l" fontAlgn="base"/>
            <a:r>
              <a:rPr lang="en-US" b="0" i="0" u="none" strike="noStrike" dirty="0">
                <a:solidFill>
                  <a:srgbClr val="3B4045"/>
                </a:solidFill>
                <a:effectLst/>
                <a:latin typeface="-apple-system"/>
              </a:rPr>
              <a:t>Datagram de-duplication can still be accomplished using hash-based duplicate detection for cases where the ID field is absent (IPv6 unfragmented datagrams), which can also be applied to IPv4 atomic datagrams without utilizing the ID field [RFC6621].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50</a:t>
            </a:fld>
            <a:endParaRPr lang="en-US"/>
          </a:p>
        </p:txBody>
      </p:sp>
    </p:spTree>
    <p:extLst>
      <p:ext uri="{BB962C8B-B14F-4D97-AF65-F5344CB8AC3E}">
        <p14:creationId xmlns:p14="http://schemas.microsoft.com/office/powerpoint/2010/main" val="2601646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51</a:t>
            </a:fld>
            <a:endParaRPr lang="en-US"/>
          </a:p>
        </p:txBody>
      </p:sp>
    </p:spTree>
    <p:extLst>
      <p:ext uri="{BB962C8B-B14F-4D97-AF65-F5344CB8AC3E}">
        <p14:creationId xmlns:p14="http://schemas.microsoft.com/office/powerpoint/2010/main" val="3372474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52</a:t>
            </a:fld>
            <a:endParaRPr lang="en-US"/>
          </a:p>
        </p:txBody>
      </p:sp>
    </p:spTree>
    <p:extLst>
      <p:ext uri="{BB962C8B-B14F-4D97-AF65-F5344CB8AC3E}">
        <p14:creationId xmlns:p14="http://schemas.microsoft.com/office/powerpoint/2010/main" val="343842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53</a:t>
            </a:fld>
            <a:endParaRPr lang="en-US"/>
          </a:p>
        </p:txBody>
      </p:sp>
    </p:spTree>
    <p:extLst>
      <p:ext uri="{BB962C8B-B14F-4D97-AF65-F5344CB8AC3E}">
        <p14:creationId xmlns:p14="http://schemas.microsoft.com/office/powerpoint/2010/main" val="755515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54</a:t>
            </a:fld>
            <a:endParaRPr lang="en-US"/>
          </a:p>
        </p:txBody>
      </p:sp>
    </p:spTree>
    <p:extLst>
      <p:ext uri="{BB962C8B-B14F-4D97-AF65-F5344CB8AC3E}">
        <p14:creationId xmlns:p14="http://schemas.microsoft.com/office/powerpoint/2010/main" val="251355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0237EA6-2FFC-6C47-9C50-37534071F7F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9619" name="Rectangle 3">
            <a:extLst>
              <a:ext uri="{FF2B5EF4-FFF2-40B4-BE49-F238E27FC236}">
                <a16:creationId xmlns:a16="http://schemas.microsoft.com/office/drawing/2014/main" id="{FABA9332-0EAD-044A-8F6A-6AD5B3D8B54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754BCFB-3759-6943-B051-DC5A7D8E980F}"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9620" name="Rectangle 6">
            <a:extLst>
              <a:ext uri="{FF2B5EF4-FFF2-40B4-BE49-F238E27FC236}">
                <a16:creationId xmlns:a16="http://schemas.microsoft.com/office/drawing/2014/main" id="{29A51D22-5D9F-054A-9E77-19674A466D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9621" name="Rectangle 7">
            <a:extLst>
              <a:ext uri="{FF2B5EF4-FFF2-40B4-BE49-F238E27FC236}">
                <a16:creationId xmlns:a16="http://schemas.microsoft.com/office/drawing/2014/main" id="{3A2F743F-3B39-9F49-AD9F-BC0C15438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ABB4579-EB9E-3741-9DE8-72A3B9AEF07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9622" name="Rectangle 2">
            <a:extLst>
              <a:ext uri="{FF2B5EF4-FFF2-40B4-BE49-F238E27FC236}">
                <a16:creationId xmlns:a16="http://schemas.microsoft.com/office/drawing/2014/main" id="{97DF01D3-03B8-1443-BE73-8D7FAFC1D982}"/>
              </a:ext>
            </a:extLst>
          </p:cNvPr>
          <p:cNvSpPr>
            <a:spLocks noGrp="1" noRot="1" noChangeAspect="1" noChangeArrowheads="1" noTextEdit="1"/>
          </p:cNvSpPr>
          <p:nvPr>
            <p:ph type="sldImg"/>
          </p:nvPr>
        </p:nvSpPr>
        <p:spPr>
          <a:ln/>
        </p:spPr>
      </p:sp>
      <p:sp>
        <p:nvSpPr>
          <p:cNvPr id="239623" name="Rectangle 3">
            <a:extLst>
              <a:ext uri="{FF2B5EF4-FFF2-40B4-BE49-F238E27FC236}">
                <a16:creationId xmlns:a16="http://schemas.microsoft.com/office/drawing/2014/main" id="{2F47AEA5-0EA3-1047-AAC9-204486F2B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11028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55</a:t>
            </a:fld>
            <a:endParaRPr lang="en-US"/>
          </a:p>
        </p:txBody>
      </p:sp>
    </p:spTree>
    <p:extLst>
      <p:ext uri="{BB962C8B-B14F-4D97-AF65-F5344CB8AC3E}">
        <p14:creationId xmlns:p14="http://schemas.microsoft.com/office/powerpoint/2010/main" val="365286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56</a:t>
            </a:fld>
            <a:endParaRPr lang="en-US"/>
          </a:p>
        </p:txBody>
      </p:sp>
    </p:spTree>
    <p:extLst>
      <p:ext uri="{BB962C8B-B14F-4D97-AF65-F5344CB8AC3E}">
        <p14:creationId xmlns:p14="http://schemas.microsoft.com/office/powerpoint/2010/main" val="1544369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57</a:t>
            </a:fld>
            <a:endParaRPr lang="en-US"/>
          </a:p>
        </p:txBody>
      </p:sp>
    </p:spTree>
    <p:extLst>
      <p:ext uri="{BB962C8B-B14F-4D97-AF65-F5344CB8AC3E}">
        <p14:creationId xmlns:p14="http://schemas.microsoft.com/office/powerpoint/2010/main" val="2297416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58</a:t>
            </a:fld>
            <a:endParaRPr lang="en-US"/>
          </a:p>
        </p:txBody>
      </p:sp>
    </p:spTree>
    <p:extLst>
      <p:ext uri="{BB962C8B-B14F-4D97-AF65-F5344CB8AC3E}">
        <p14:creationId xmlns:p14="http://schemas.microsoft.com/office/powerpoint/2010/main" val="1019741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59</a:t>
            </a:fld>
            <a:endParaRPr lang="en-US"/>
          </a:p>
        </p:txBody>
      </p:sp>
    </p:spTree>
    <p:extLst>
      <p:ext uri="{BB962C8B-B14F-4D97-AF65-F5344CB8AC3E}">
        <p14:creationId xmlns:p14="http://schemas.microsoft.com/office/powerpoint/2010/main" val="3385989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62</a:t>
            </a:fld>
            <a:endParaRPr lang="en-US"/>
          </a:p>
        </p:txBody>
      </p:sp>
    </p:spTree>
    <p:extLst>
      <p:ext uri="{BB962C8B-B14F-4D97-AF65-F5344CB8AC3E}">
        <p14:creationId xmlns:p14="http://schemas.microsoft.com/office/powerpoint/2010/main" val="3804443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C5A35D0-9AD5-BA4A-A5D6-F2B723FA6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F31865F-1D9C-D943-A6E8-68D0A13D62A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3B78BBF9-E7C2-EE44-B244-919852899DE8}"/>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6CC89C50-6F47-0E4D-AD2C-BFAE79D2E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04893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2D47087F-C970-9842-BD22-628865770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B8A0775-5122-2443-8528-F6214F84FC3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C0A58972-36A1-B94E-A05D-17856407E3D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51B0274-9898-C54D-A177-0C412F6566AC}"/>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92372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38C2583-A09E-B641-8917-276A26769D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38B9D96-986D-174C-8C96-36963659065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1986" name="Rectangle 2">
            <a:extLst>
              <a:ext uri="{FF2B5EF4-FFF2-40B4-BE49-F238E27FC236}">
                <a16:creationId xmlns:a16="http://schemas.microsoft.com/office/drawing/2014/main" id="{6D9B2298-2E64-4F4B-9416-D6D7954E494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99B84EB-16C7-4C4B-B4B7-BD5B6E09B5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74580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0DA9A2A3-6D24-0340-9B1B-CE35BE0B3E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25FDC03-9D98-C342-9FE7-FAF4E54FF94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4034" name="Rectangle 2">
            <a:extLst>
              <a:ext uri="{FF2B5EF4-FFF2-40B4-BE49-F238E27FC236}">
                <a16:creationId xmlns:a16="http://schemas.microsoft.com/office/drawing/2014/main" id="{ECDD22C0-F242-3145-961C-D28718253DC0}"/>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FA10B65-3DC7-9244-9963-3C21F24F48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3573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0237EA6-2FFC-6C47-9C50-37534071F7F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9619" name="Rectangle 3">
            <a:extLst>
              <a:ext uri="{FF2B5EF4-FFF2-40B4-BE49-F238E27FC236}">
                <a16:creationId xmlns:a16="http://schemas.microsoft.com/office/drawing/2014/main" id="{FABA9332-0EAD-044A-8F6A-6AD5B3D8B54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754BCFB-3759-6943-B051-DC5A7D8E980F}"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9620" name="Rectangle 6">
            <a:extLst>
              <a:ext uri="{FF2B5EF4-FFF2-40B4-BE49-F238E27FC236}">
                <a16:creationId xmlns:a16="http://schemas.microsoft.com/office/drawing/2014/main" id="{29A51D22-5D9F-054A-9E77-19674A466D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9621" name="Rectangle 7">
            <a:extLst>
              <a:ext uri="{FF2B5EF4-FFF2-40B4-BE49-F238E27FC236}">
                <a16:creationId xmlns:a16="http://schemas.microsoft.com/office/drawing/2014/main" id="{3A2F743F-3B39-9F49-AD9F-BC0C15438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ABB4579-EB9E-3741-9DE8-72A3B9AEF07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9622" name="Rectangle 2">
            <a:extLst>
              <a:ext uri="{FF2B5EF4-FFF2-40B4-BE49-F238E27FC236}">
                <a16:creationId xmlns:a16="http://schemas.microsoft.com/office/drawing/2014/main" id="{97DF01D3-03B8-1443-BE73-8D7FAFC1D982}"/>
              </a:ext>
            </a:extLst>
          </p:cNvPr>
          <p:cNvSpPr>
            <a:spLocks noGrp="1" noRot="1" noChangeAspect="1" noChangeArrowheads="1" noTextEdit="1"/>
          </p:cNvSpPr>
          <p:nvPr>
            <p:ph type="sldImg"/>
          </p:nvPr>
        </p:nvSpPr>
        <p:spPr>
          <a:ln/>
        </p:spPr>
      </p:sp>
      <p:sp>
        <p:nvSpPr>
          <p:cNvPr id="239623" name="Rectangle 3">
            <a:extLst>
              <a:ext uri="{FF2B5EF4-FFF2-40B4-BE49-F238E27FC236}">
                <a16:creationId xmlns:a16="http://schemas.microsoft.com/office/drawing/2014/main" id="{2F47AEA5-0EA3-1047-AAC9-204486F2B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11028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63365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BD8F95EB-E8E4-B049-B3D3-B00094F8C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992816C-4727-F94B-9A9A-71DC0BBE95A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B2ADDA42-16BC-E74F-A0C0-207F9782F033}"/>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F5BD1951-D24C-EF4A-97E1-1BB3FB213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1615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71772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3774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CF02606F-35EB-B545-9833-98BE7D43A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E498A51-1EC7-5C4B-AA90-8A99D4974BC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E603F4B1-B18F-D942-9E9B-0B17A29863CD}"/>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069A4B31-D945-424D-BCE4-B3F81EFE4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99524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F87D6FD-0834-564F-A6A7-F14463F97CA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8659" name="Rectangle 3">
            <a:extLst>
              <a:ext uri="{FF2B5EF4-FFF2-40B4-BE49-F238E27FC236}">
                <a16:creationId xmlns:a16="http://schemas.microsoft.com/office/drawing/2014/main" id="{F5400C09-0A10-4440-889F-EB3D49B12E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7B69C81-C109-4B45-9FBE-B61D25B709D8}"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8660" name="Rectangle 6">
            <a:extLst>
              <a:ext uri="{FF2B5EF4-FFF2-40B4-BE49-F238E27FC236}">
                <a16:creationId xmlns:a16="http://schemas.microsoft.com/office/drawing/2014/main" id="{B805544B-7A46-4D4D-A5F7-EE3FF3C72F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8661" name="Rectangle 7">
            <a:extLst>
              <a:ext uri="{FF2B5EF4-FFF2-40B4-BE49-F238E27FC236}">
                <a16:creationId xmlns:a16="http://schemas.microsoft.com/office/drawing/2014/main" id="{D7B925B7-B1BE-A042-94BB-6CB1BE3AC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3F48500-C356-5E40-9114-11EB74E50AE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8662" name="Rectangle 2">
            <a:extLst>
              <a:ext uri="{FF2B5EF4-FFF2-40B4-BE49-F238E27FC236}">
                <a16:creationId xmlns:a16="http://schemas.microsoft.com/office/drawing/2014/main" id="{2FFA191C-38F8-1F4E-AF4F-8C406E220C64}"/>
              </a:ext>
            </a:extLst>
          </p:cNvPr>
          <p:cNvSpPr>
            <a:spLocks noGrp="1" noRot="1" noChangeAspect="1" noChangeArrowheads="1" noTextEdit="1"/>
          </p:cNvSpPr>
          <p:nvPr>
            <p:ph type="sldImg"/>
          </p:nvPr>
        </p:nvSpPr>
        <p:spPr>
          <a:ln/>
        </p:spPr>
      </p:sp>
      <p:sp>
        <p:nvSpPr>
          <p:cNvPr id="198663" name="Rectangle 3">
            <a:extLst>
              <a:ext uri="{FF2B5EF4-FFF2-40B4-BE49-F238E27FC236}">
                <a16:creationId xmlns:a16="http://schemas.microsoft.com/office/drawing/2014/main" id="{2B21C798-8CDC-E245-82AA-9D03F7E6D4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798997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F360012-1598-9848-A7C8-7601470BB70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9683" name="Rectangle 3">
            <a:extLst>
              <a:ext uri="{FF2B5EF4-FFF2-40B4-BE49-F238E27FC236}">
                <a16:creationId xmlns:a16="http://schemas.microsoft.com/office/drawing/2014/main" id="{D0D4EB0C-D082-A44B-828A-4DC76E2A69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29EF2B8-FF2A-634B-8F6D-9EEED02879C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4" name="Rectangle 6">
            <a:extLst>
              <a:ext uri="{FF2B5EF4-FFF2-40B4-BE49-F238E27FC236}">
                <a16:creationId xmlns:a16="http://schemas.microsoft.com/office/drawing/2014/main" id="{680E3B8A-D984-9243-A88D-E2B0B1D6E7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9685" name="Rectangle 7">
            <a:extLst>
              <a:ext uri="{FF2B5EF4-FFF2-40B4-BE49-F238E27FC236}">
                <a16:creationId xmlns:a16="http://schemas.microsoft.com/office/drawing/2014/main" id="{6850F222-420E-3847-8477-0FF1B463B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B61FB35-C2BD-E847-8B28-ADC131F04BC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6" name="Rectangle 2">
            <a:extLst>
              <a:ext uri="{FF2B5EF4-FFF2-40B4-BE49-F238E27FC236}">
                <a16:creationId xmlns:a16="http://schemas.microsoft.com/office/drawing/2014/main" id="{789245CF-0D7F-CC4E-ABE7-8718722AEA44}"/>
              </a:ext>
            </a:extLst>
          </p:cNvPr>
          <p:cNvSpPr>
            <a:spLocks noGrp="1" noRot="1" noChangeAspect="1" noChangeArrowheads="1" noTextEdit="1"/>
          </p:cNvSpPr>
          <p:nvPr>
            <p:ph type="sldImg"/>
          </p:nvPr>
        </p:nvSpPr>
        <p:spPr>
          <a:ln/>
        </p:spPr>
      </p:sp>
      <p:sp>
        <p:nvSpPr>
          <p:cNvPr id="199687" name="Rectangle 3">
            <a:extLst>
              <a:ext uri="{FF2B5EF4-FFF2-40B4-BE49-F238E27FC236}">
                <a16:creationId xmlns:a16="http://schemas.microsoft.com/office/drawing/2014/main" id="{15C8A02C-F94A-A54E-9CD5-F2CEA6530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51617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8D35A56C-AC48-FD4B-8795-6B0154004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339C827-7674-9646-80AB-833C6A41050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0418" name="Rectangle 2">
            <a:extLst>
              <a:ext uri="{FF2B5EF4-FFF2-40B4-BE49-F238E27FC236}">
                <a16:creationId xmlns:a16="http://schemas.microsoft.com/office/drawing/2014/main" id="{42A4CC11-513B-B147-9023-76C3695DE05C}"/>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7F5FBE79-AFE5-8C42-BB31-922382D3F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68696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EDA6320-4A19-1049-8978-41BD8E863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38E7684-0EF5-8442-AD28-187F8FCB56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201B5C3E-15E1-5440-82C3-9E323146E5D4}"/>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21EFD14-EA71-5442-B6FC-EA185DB5B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53675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3B1A66A-0C60-8D48-B484-0868D2E53F0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0707" name="Rectangle 3">
            <a:extLst>
              <a:ext uri="{FF2B5EF4-FFF2-40B4-BE49-F238E27FC236}">
                <a16:creationId xmlns:a16="http://schemas.microsoft.com/office/drawing/2014/main" id="{2C2C7619-6B76-E84E-A299-02CB471EF9E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A9168A0-15FD-224E-87A8-ABDF3B500BAF}"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08" name="Rectangle 6">
            <a:extLst>
              <a:ext uri="{FF2B5EF4-FFF2-40B4-BE49-F238E27FC236}">
                <a16:creationId xmlns:a16="http://schemas.microsoft.com/office/drawing/2014/main" id="{6A4C0792-E282-484F-9C19-63745157722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0709" name="Rectangle 7">
            <a:extLst>
              <a:ext uri="{FF2B5EF4-FFF2-40B4-BE49-F238E27FC236}">
                <a16:creationId xmlns:a16="http://schemas.microsoft.com/office/drawing/2014/main" id="{5FADCCC8-5424-ED4B-B073-1ED835F75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7793F68-8309-A24F-90E3-0A1A23D1625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10" name="Rectangle 2">
            <a:extLst>
              <a:ext uri="{FF2B5EF4-FFF2-40B4-BE49-F238E27FC236}">
                <a16:creationId xmlns:a16="http://schemas.microsoft.com/office/drawing/2014/main" id="{B42C0C32-3FD2-8C47-BDFD-29ED5F0FA9BC}"/>
              </a:ext>
            </a:extLst>
          </p:cNvPr>
          <p:cNvSpPr>
            <a:spLocks noGrp="1" noRot="1" noChangeAspect="1" noChangeArrowheads="1" noTextEdit="1"/>
          </p:cNvSpPr>
          <p:nvPr>
            <p:ph type="sldImg"/>
          </p:nvPr>
        </p:nvSpPr>
        <p:spPr>
          <a:ln/>
        </p:spPr>
      </p:sp>
      <p:sp>
        <p:nvSpPr>
          <p:cNvPr id="200711" name="Rectangle 3">
            <a:extLst>
              <a:ext uri="{FF2B5EF4-FFF2-40B4-BE49-F238E27FC236}">
                <a16:creationId xmlns:a16="http://schemas.microsoft.com/office/drawing/2014/main" id="{3F17FFE2-9D94-7343-954C-53431D3AF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724016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C1BE-A327-3DE7-D0D1-26A723A92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7C47A-0C5F-8CDF-1DAC-A0D2F35BC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02F29-E455-F582-1808-A61020FF94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025B07-6EEA-486C-7BA8-003FB1640752}"/>
              </a:ext>
            </a:extLst>
          </p:cNvPr>
          <p:cNvSpPr>
            <a:spLocks noGrp="1"/>
          </p:cNvSpPr>
          <p:nvPr>
            <p:ph type="sldNum" sz="quarter" idx="5"/>
          </p:nvPr>
        </p:nvSpPr>
        <p:spPr/>
        <p:txBody>
          <a:bodyPr/>
          <a:lstStyle/>
          <a:p>
            <a:fld id="{C6C8ABCF-8DBE-0B44-8881-1104B3E50F18}" type="slidenum">
              <a:rPr lang="en-US" smtClean="0"/>
              <a:t>9</a:t>
            </a:fld>
            <a:endParaRPr lang="en-US"/>
          </a:p>
        </p:txBody>
      </p:sp>
    </p:spTree>
    <p:extLst>
      <p:ext uri="{BB962C8B-B14F-4D97-AF65-F5344CB8AC3E}">
        <p14:creationId xmlns:p14="http://schemas.microsoft.com/office/powerpoint/2010/main" val="1117490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031247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18553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FD7F99C-7098-9143-9A31-F609D370775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3779" name="Rectangle 3">
            <a:extLst>
              <a:ext uri="{FF2B5EF4-FFF2-40B4-BE49-F238E27FC236}">
                <a16:creationId xmlns:a16="http://schemas.microsoft.com/office/drawing/2014/main" id="{880922BB-C268-B04E-81D9-9B23211890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2F4619E-E8AA-FD49-9621-6C1BAF456A6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0" name="Rectangle 6">
            <a:extLst>
              <a:ext uri="{FF2B5EF4-FFF2-40B4-BE49-F238E27FC236}">
                <a16:creationId xmlns:a16="http://schemas.microsoft.com/office/drawing/2014/main" id="{30723E85-2371-E144-92BA-D019D2840A0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3781" name="Rectangle 7">
            <a:extLst>
              <a:ext uri="{FF2B5EF4-FFF2-40B4-BE49-F238E27FC236}">
                <a16:creationId xmlns:a16="http://schemas.microsoft.com/office/drawing/2014/main" id="{F632C63C-D2AF-E84E-AA9B-321166FE2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8F02017-B1BA-F240-90DF-424B871840E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2" name="Rectangle 2">
            <a:extLst>
              <a:ext uri="{FF2B5EF4-FFF2-40B4-BE49-F238E27FC236}">
                <a16:creationId xmlns:a16="http://schemas.microsoft.com/office/drawing/2014/main" id="{C5214A82-5A96-8340-97C3-C5FB596FBBBF}"/>
              </a:ext>
            </a:extLst>
          </p:cNvPr>
          <p:cNvSpPr>
            <a:spLocks noGrp="1" noRot="1" noChangeAspect="1" noChangeArrowheads="1" noTextEdit="1"/>
          </p:cNvSpPr>
          <p:nvPr>
            <p:ph type="sldImg"/>
          </p:nvPr>
        </p:nvSpPr>
        <p:spPr>
          <a:ln/>
        </p:spPr>
      </p:sp>
      <p:sp>
        <p:nvSpPr>
          <p:cNvPr id="203783" name="Rectangle 3">
            <a:extLst>
              <a:ext uri="{FF2B5EF4-FFF2-40B4-BE49-F238E27FC236}">
                <a16:creationId xmlns:a16="http://schemas.microsoft.com/office/drawing/2014/main" id="{9B6ED5DD-5C77-CA40-B9F6-5951DDE98E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460269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087F5DF-D993-DB4F-A642-2F471AFDA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B9D6C6B-F6DC-3A4E-A671-9C1FB195F12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8A443F41-D3A8-D04F-A1A2-F72727384CAA}"/>
              </a:ext>
            </a:extLst>
          </p:cNvPr>
          <p:cNvSpPr>
            <a:spLocks noGrp="1" noRot="1" noChangeAspect="1" noChangeArrowheads="1" noTextEdit="1"/>
          </p:cNvSpPr>
          <p:nvPr>
            <p:ph type="sldImg"/>
          </p:nvPr>
        </p:nvSpPr>
        <p:spPr>
          <a:xfrm>
            <a:off x="1268413" y="727075"/>
            <a:ext cx="4781550" cy="3586163"/>
          </a:xfrm>
          <a:ln w="12700" cap="flat">
            <a:solidFill>
              <a:schemeClr val="tx1"/>
            </a:solidFill>
          </a:ln>
        </p:spPr>
      </p:sp>
      <p:sp>
        <p:nvSpPr>
          <p:cNvPr id="57347" name="Rectangle 3">
            <a:extLst>
              <a:ext uri="{FF2B5EF4-FFF2-40B4-BE49-F238E27FC236}">
                <a16:creationId xmlns:a16="http://schemas.microsoft.com/office/drawing/2014/main" id="{523D777B-D31A-154C-8EA3-8902F54E0E79}"/>
              </a:ext>
            </a:extLst>
          </p:cNvPr>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31980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9EFD338-0F92-7448-B812-A4AF29A924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1971" name="Rectangle 3">
            <a:extLst>
              <a:ext uri="{FF2B5EF4-FFF2-40B4-BE49-F238E27FC236}">
                <a16:creationId xmlns:a16="http://schemas.microsoft.com/office/drawing/2014/main" id="{DB05549A-00A6-EE46-9E8B-D75894D3CB1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B228536-2746-C440-9849-E58E3185D5E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2" name="Rectangle 6">
            <a:extLst>
              <a:ext uri="{FF2B5EF4-FFF2-40B4-BE49-F238E27FC236}">
                <a16:creationId xmlns:a16="http://schemas.microsoft.com/office/drawing/2014/main" id="{14A1198C-2E79-5C4E-8E74-647ED486C1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1973" name="Rectangle 7">
            <a:extLst>
              <a:ext uri="{FF2B5EF4-FFF2-40B4-BE49-F238E27FC236}">
                <a16:creationId xmlns:a16="http://schemas.microsoft.com/office/drawing/2014/main" id="{C8E579FB-C5EC-744B-9828-FA286F01C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A337CD4-2240-7946-9584-6BB6994E03C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4" name="Rectangle 2">
            <a:extLst>
              <a:ext uri="{FF2B5EF4-FFF2-40B4-BE49-F238E27FC236}">
                <a16:creationId xmlns:a16="http://schemas.microsoft.com/office/drawing/2014/main" id="{2E258790-D523-6047-86FF-62FBDD5E45EC}"/>
              </a:ext>
            </a:extLst>
          </p:cNvPr>
          <p:cNvSpPr>
            <a:spLocks noGrp="1" noRot="1" noChangeAspect="1" noChangeArrowheads="1" noTextEdit="1"/>
          </p:cNvSpPr>
          <p:nvPr>
            <p:ph type="sldImg"/>
          </p:nvPr>
        </p:nvSpPr>
        <p:spPr>
          <a:ln/>
        </p:spPr>
      </p:sp>
      <p:sp>
        <p:nvSpPr>
          <p:cNvPr id="211975" name="Rectangle 3">
            <a:extLst>
              <a:ext uri="{FF2B5EF4-FFF2-40B4-BE49-F238E27FC236}">
                <a16:creationId xmlns:a16="http://schemas.microsoft.com/office/drawing/2014/main" id="{75142E7B-9B77-0446-A790-52B068AAE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956376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5F99F05A-7A03-E14E-8ADE-BF39F55F7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A56B5BD-C342-0646-8ACB-706A1948581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91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00C4EC55-862E-834C-ADE5-04A99C4C961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0035260-C844-8A49-9614-8356B10575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2809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784D459B-C87A-3C48-B642-BB2BCFF3C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5DC2B55D-9A94-1447-98BA-279E6FD3E8B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92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30BB9330-5E4D-D44F-B234-ABAAE7D17A1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CB784B97-7A78-4D49-AE4E-E127C985F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8463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1F1CC94-0844-D841-A22A-B55B412B2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43EC6393-105D-DC48-8E4B-25EAD0F6C588}"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93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68D641AE-D253-D041-BE95-8001E5F887F8}"/>
              </a:ext>
            </a:extLst>
          </p:cNvPr>
          <p:cNvSpPr>
            <a:spLocks noGrp="1" noRot="1" noChangeAspect="1" noChangeArrowheads="1" noTextEdit="1"/>
          </p:cNvSpPr>
          <p:nvPr>
            <p:ph type="sldImg"/>
          </p:nvPr>
        </p:nvSpPr>
        <p:spPr>
          <a:xfrm>
            <a:off x="1250950" y="708025"/>
            <a:ext cx="4814888" cy="3611563"/>
          </a:xfrm>
          <a:ln/>
        </p:spPr>
      </p:sp>
      <p:sp>
        <p:nvSpPr>
          <p:cNvPr id="81923" name="Rectangle 3">
            <a:extLst>
              <a:ext uri="{FF2B5EF4-FFF2-40B4-BE49-F238E27FC236}">
                <a16:creationId xmlns:a16="http://schemas.microsoft.com/office/drawing/2014/main" id="{1B765CE2-0C4C-BA44-9492-67EBB7641A4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77335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EDA6320-4A19-1049-8978-41BD8E863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38E7684-0EF5-8442-AD28-187F8FCB56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201B5C3E-15E1-5440-82C3-9E323146E5D4}"/>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21EFD14-EA71-5442-B6FC-EA185DB5B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42977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03EA1AA-97AF-8D44-AA72-CD427EC3B1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B707F56-8EAD-3448-9698-C271C8CF546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CF35EF11-0453-814E-9F40-428361AF89BB}"/>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C111483A-EDE8-4B48-99FE-4CFC74E0DE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3738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11</a:t>
            </a:fld>
            <a:endParaRPr lang="en-US"/>
          </a:p>
        </p:txBody>
      </p:sp>
    </p:spTree>
    <p:extLst>
      <p:ext uri="{BB962C8B-B14F-4D97-AF65-F5344CB8AC3E}">
        <p14:creationId xmlns:p14="http://schemas.microsoft.com/office/powerpoint/2010/main" val="141036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96518510-48AD-4C46-9043-A38F66D6F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A9C1731-3648-E54A-BA89-C1E4AC9DFD4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71B3FF5A-92AC-814D-A964-B7B2E4B3846B}"/>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06EB6E83-3B8F-204A-BA06-DAE60525F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24993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1AE3226-8ED7-8446-B04A-927C7303D6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4855E7A-4604-A84B-917B-8B01D2B2EB0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636D4A97-D2AE-3B48-B907-DCD86E50A92A}"/>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56791848-C802-0A48-BD6A-F28C40162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784431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EFAF78C-F831-B447-AEA6-A85D8BAAB8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F08B250-C810-204D-A9B8-6CF037D7C6F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658" name="Rectangle 2">
            <a:extLst>
              <a:ext uri="{FF2B5EF4-FFF2-40B4-BE49-F238E27FC236}">
                <a16:creationId xmlns:a16="http://schemas.microsoft.com/office/drawing/2014/main" id="{A93FE6B4-3190-EF4F-8C04-B9F2F60822D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DEBFE232-AFD1-5744-BDC0-A110A4BC0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93042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106</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816426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107</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722284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D3297F59-FF30-F14F-8652-747B83E9B4D0}"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108</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892996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AA71EF0A-46FB-7D4E-9E77-9773BC6C900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8115" name="Rectangle 3">
            <a:extLst>
              <a:ext uri="{FF2B5EF4-FFF2-40B4-BE49-F238E27FC236}">
                <a16:creationId xmlns:a16="http://schemas.microsoft.com/office/drawing/2014/main" id="{DA9FE336-A5D4-4242-83F3-2461EA56EB7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19A4268-7406-FE4D-B758-94F373887227}"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6" name="Rectangle 6">
            <a:extLst>
              <a:ext uri="{FF2B5EF4-FFF2-40B4-BE49-F238E27FC236}">
                <a16:creationId xmlns:a16="http://schemas.microsoft.com/office/drawing/2014/main" id="{9BB2BF1F-55B2-DD4D-AF5D-8B742AD6AC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8117" name="Rectangle 7">
            <a:extLst>
              <a:ext uri="{FF2B5EF4-FFF2-40B4-BE49-F238E27FC236}">
                <a16:creationId xmlns:a16="http://schemas.microsoft.com/office/drawing/2014/main" id="{9AC7DD57-672B-6242-B0CF-8F7B6E7E82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FA4F8CC2-C7EE-9E44-B5E8-944BBC4910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8" name="Rectangle 2">
            <a:extLst>
              <a:ext uri="{FF2B5EF4-FFF2-40B4-BE49-F238E27FC236}">
                <a16:creationId xmlns:a16="http://schemas.microsoft.com/office/drawing/2014/main" id="{6F422C3B-C3CB-634F-AF45-22EA73BE5CF8}"/>
              </a:ext>
            </a:extLst>
          </p:cNvPr>
          <p:cNvSpPr>
            <a:spLocks noGrp="1" noRot="1" noChangeAspect="1" noChangeArrowheads="1" noTextEdit="1"/>
          </p:cNvSpPr>
          <p:nvPr>
            <p:ph type="sldImg"/>
          </p:nvPr>
        </p:nvSpPr>
        <p:spPr>
          <a:ln/>
        </p:spPr>
      </p:sp>
      <p:sp>
        <p:nvSpPr>
          <p:cNvPr id="218119" name="Rectangle 3">
            <a:extLst>
              <a:ext uri="{FF2B5EF4-FFF2-40B4-BE49-F238E27FC236}">
                <a16:creationId xmlns:a16="http://schemas.microsoft.com/office/drawing/2014/main" id="{0220F1A6-41DD-5C45-8045-60DAC4CB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227289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6BB1C4-799D-0145-A2DE-7ABDEE9D65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9139" name="Rectangle 3">
            <a:extLst>
              <a:ext uri="{FF2B5EF4-FFF2-40B4-BE49-F238E27FC236}">
                <a16:creationId xmlns:a16="http://schemas.microsoft.com/office/drawing/2014/main" id="{6F465E87-9616-2648-A093-D7BD1514CD9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6FEDC8E-E3A9-D746-9EBE-EABFF339495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0" name="Rectangle 6">
            <a:extLst>
              <a:ext uri="{FF2B5EF4-FFF2-40B4-BE49-F238E27FC236}">
                <a16:creationId xmlns:a16="http://schemas.microsoft.com/office/drawing/2014/main" id="{7ABA8166-7181-1F45-A4FF-683A7A18C0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9141" name="Rectangle 7">
            <a:extLst>
              <a:ext uri="{FF2B5EF4-FFF2-40B4-BE49-F238E27FC236}">
                <a16:creationId xmlns:a16="http://schemas.microsoft.com/office/drawing/2014/main" id="{D3B0A32E-39E4-B145-9B0D-F2E43D002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DF6BA39-F6DA-C14C-95FE-B5AA7FB5F5BB}"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2" name="Rectangle 2">
            <a:extLst>
              <a:ext uri="{FF2B5EF4-FFF2-40B4-BE49-F238E27FC236}">
                <a16:creationId xmlns:a16="http://schemas.microsoft.com/office/drawing/2014/main" id="{AC8D1C14-7F18-5341-BE86-6EFC30407489}"/>
              </a:ext>
            </a:extLst>
          </p:cNvPr>
          <p:cNvSpPr>
            <a:spLocks noGrp="1" noRot="1" noChangeAspect="1" noChangeArrowheads="1" noTextEdit="1"/>
          </p:cNvSpPr>
          <p:nvPr>
            <p:ph type="sldImg"/>
          </p:nvPr>
        </p:nvSpPr>
        <p:spPr>
          <a:ln/>
        </p:spPr>
      </p:sp>
      <p:sp>
        <p:nvSpPr>
          <p:cNvPr id="219143" name="Rectangle 3">
            <a:extLst>
              <a:ext uri="{FF2B5EF4-FFF2-40B4-BE49-F238E27FC236}">
                <a16:creationId xmlns:a16="http://schemas.microsoft.com/office/drawing/2014/main" id="{CF7FF5F9-3239-5043-B0DC-4518F37A9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5815697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31F30-F1CB-B36D-22E4-F36E76CED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47375-4522-95CE-3CFB-2763DBE65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83860-2739-49B3-B7D8-4E61127C7B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A94C7F-AF8A-4CD8-4F71-3671B1BF9CD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78F0C0-8A03-904A-A665-B7C6FFEB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33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83693-3448-B6C8-1728-CC932937A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9981F-114B-F956-2580-B4773809E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C8BC6-F57E-5739-6AFA-7EA10ECA50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9B7B7D-C289-F51F-7CDF-3C091213BAD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78F0C0-8A03-904A-A665-B7C6FFEB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0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11B92-314D-C890-869A-C48993EC7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241C5-AF06-6EE0-3D39-2E680CB4C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E7CA3-5ABF-EC3B-E298-000A827762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B3E68D-4504-F8A4-4D06-661263B9A47D}"/>
              </a:ext>
            </a:extLst>
          </p:cNvPr>
          <p:cNvSpPr>
            <a:spLocks noGrp="1"/>
          </p:cNvSpPr>
          <p:nvPr>
            <p:ph type="sldNum" sz="quarter" idx="5"/>
          </p:nvPr>
        </p:nvSpPr>
        <p:spPr/>
        <p:txBody>
          <a:bodyPr/>
          <a:lstStyle/>
          <a:p>
            <a:fld id="{C6C8ABCF-8DBE-0B44-8881-1104B3E50F18}" type="slidenum">
              <a:rPr lang="en-US" smtClean="0"/>
              <a:t>12</a:t>
            </a:fld>
            <a:endParaRPr lang="en-US"/>
          </a:p>
        </p:txBody>
      </p:sp>
    </p:spTree>
    <p:extLst>
      <p:ext uri="{BB962C8B-B14F-4D97-AF65-F5344CB8AC3E}">
        <p14:creationId xmlns:p14="http://schemas.microsoft.com/office/powerpoint/2010/main" val="3577671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7A2D9-23F6-5D64-5058-C39C7EBCA38E}"/>
            </a:ext>
          </a:extLst>
        </p:cNvPr>
        <p:cNvGrpSpPr/>
        <p:nvPr/>
      </p:nvGrpSpPr>
      <p:grpSpPr>
        <a:xfrm>
          <a:off x="0" y="0"/>
          <a:ext cx="0" cy="0"/>
          <a:chOff x="0" y="0"/>
          <a:chExt cx="0" cy="0"/>
        </a:xfrm>
      </p:grpSpPr>
      <p:sp>
        <p:nvSpPr>
          <p:cNvPr id="190466" name="Rectangle 2">
            <a:extLst>
              <a:ext uri="{FF2B5EF4-FFF2-40B4-BE49-F238E27FC236}">
                <a16:creationId xmlns:a16="http://schemas.microsoft.com/office/drawing/2014/main" id="{EAB0A2E6-0B8E-AE2B-1644-65A5AAFD7A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0467" name="Rectangle 3">
            <a:extLst>
              <a:ext uri="{FF2B5EF4-FFF2-40B4-BE49-F238E27FC236}">
                <a16:creationId xmlns:a16="http://schemas.microsoft.com/office/drawing/2014/main" id="{C57A8920-92C5-A8C6-48E0-D51A1CEDA87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929D6F8-1C65-4F4B-8CF0-D79F73CED82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0468" name="Rectangle 6">
            <a:extLst>
              <a:ext uri="{FF2B5EF4-FFF2-40B4-BE49-F238E27FC236}">
                <a16:creationId xmlns:a16="http://schemas.microsoft.com/office/drawing/2014/main" id="{3E8D4F65-2356-F4EA-B61D-011291B697B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0469" name="Rectangle 7">
            <a:extLst>
              <a:ext uri="{FF2B5EF4-FFF2-40B4-BE49-F238E27FC236}">
                <a16:creationId xmlns:a16="http://schemas.microsoft.com/office/drawing/2014/main" id="{D791B9C5-31D5-F939-F68A-A6C2F31E2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AC14BA9-8FEB-6D48-964D-D55238FCBB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0470" name="Rectangle 2">
            <a:extLst>
              <a:ext uri="{FF2B5EF4-FFF2-40B4-BE49-F238E27FC236}">
                <a16:creationId xmlns:a16="http://schemas.microsoft.com/office/drawing/2014/main" id="{47BB4DC8-AE73-7001-4AA9-366F62697B44}"/>
              </a:ext>
            </a:extLst>
          </p:cNvPr>
          <p:cNvSpPr>
            <a:spLocks noGrp="1" noRot="1" noChangeAspect="1" noChangeArrowheads="1" noTextEdit="1"/>
          </p:cNvSpPr>
          <p:nvPr>
            <p:ph type="sldImg"/>
          </p:nvPr>
        </p:nvSpPr>
        <p:spPr>
          <a:ln/>
        </p:spPr>
      </p:sp>
      <p:sp>
        <p:nvSpPr>
          <p:cNvPr id="190471" name="Rectangle 3">
            <a:extLst>
              <a:ext uri="{FF2B5EF4-FFF2-40B4-BE49-F238E27FC236}">
                <a16:creationId xmlns:a16="http://schemas.microsoft.com/office/drawing/2014/main" id="{7D117411-4415-0594-BBC1-0E50AFEB3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140374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F0D32-3086-ED3E-EC0B-845F4326794A}"/>
            </a:ext>
          </a:extLst>
        </p:cNvPr>
        <p:cNvGrpSpPr/>
        <p:nvPr/>
      </p:nvGrpSpPr>
      <p:grpSpPr>
        <a:xfrm>
          <a:off x="0" y="0"/>
          <a:ext cx="0" cy="0"/>
          <a:chOff x="0" y="0"/>
          <a:chExt cx="0" cy="0"/>
        </a:xfrm>
      </p:grpSpPr>
      <p:sp>
        <p:nvSpPr>
          <p:cNvPr id="194562" name="Rectangle 2">
            <a:extLst>
              <a:ext uri="{FF2B5EF4-FFF2-40B4-BE49-F238E27FC236}">
                <a16:creationId xmlns:a16="http://schemas.microsoft.com/office/drawing/2014/main" id="{4F54A954-EF81-306D-3DB7-036EF990C0F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4563" name="Rectangle 3">
            <a:extLst>
              <a:ext uri="{FF2B5EF4-FFF2-40B4-BE49-F238E27FC236}">
                <a16:creationId xmlns:a16="http://schemas.microsoft.com/office/drawing/2014/main" id="{17516A4B-651C-612B-E98A-5E7346E170A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44A94DA-7073-094D-811B-A6CCEFD63E8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4" name="Rectangle 6">
            <a:extLst>
              <a:ext uri="{FF2B5EF4-FFF2-40B4-BE49-F238E27FC236}">
                <a16:creationId xmlns:a16="http://schemas.microsoft.com/office/drawing/2014/main" id="{006CC96C-FBAC-5FBD-C68D-B3C39154305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4565" name="Rectangle 7">
            <a:extLst>
              <a:ext uri="{FF2B5EF4-FFF2-40B4-BE49-F238E27FC236}">
                <a16:creationId xmlns:a16="http://schemas.microsoft.com/office/drawing/2014/main" id="{C2174300-5B95-31EA-3D20-DF97C58484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4A4F6C6-D185-2D48-91D0-27D44A106287}"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122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6" name="Rectangle 2">
            <a:extLst>
              <a:ext uri="{FF2B5EF4-FFF2-40B4-BE49-F238E27FC236}">
                <a16:creationId xmlns:a16="http://schemas.microsoft.com/office/drawing/2014/main" id="{37AEBF87-B632-6EDB-11F7-AE9FA2E840A2}"/>
              </a:ext>
            </a:extLst>
          </p:cNvPr>
          <p:cNvSpPr>
            <a:spLocks noGrp="1" noRot="1" noChangeAspect="1" noChangeArrowheads="1" noTextEdit="1"/>
          </p:cNvSpPr>
          <p:nvPr>
            <p:ph type="sldImg"/>
          </p:nvPr>
        </p:nvSpPr>
        <p:spPr>
          <a:ln/>
        </p:spPr>
      </p:sp>
      <p:sp>
        <p:nvSpPr>
          <p:cNvPr id="194567" name="Rectangle 3">
            <a:extLst>
              <a:ext uri="{FF2B5EF4-FFF2-40B4-BE49-F238E27FC236}">
                <a16:creationId xmlns:a16="http://schemas.microsoft.com/office/drawing/2014/main" id="{1AA5E4FA-23F2-7EE4-68FD-77D5599C0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918138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E0F99-EE3C-438B-F180-FAACF04CEDD3}"/>
            </a:ext>
          </a:extLst>
        </p:cNvPr>
        <p:cNvGrpSpPr/>
        <p:nvPr/>
      </p:nvGrpSpPr>
      <p:grpSpPr>
        <a:xfrm>
          <a:off x="0" y="0"/>
          <a:ext cx="0" cy="0"/>
          <a:chOff x="0" y="0"/>
          <a:chExt cx="0" cy="0"/>
        </a:xfrm>
      </p:grpSpPr>
      <p:sp>
        <p:nvSpPr>
          <p:cNvPr id="196610" name="Rectangle 2">
            <a:extLst>
              <a:ext uri="{FF2B5EF4-FFF2-40B4-BE49-F238E27FC236}">
                <a16:creationId xmlns:a16="http://schemas.microsoft.com/office/drawing/2014/main" id="{7487292B-13CD-E89E-F6DD-E0F4A115842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DB6015D9-F639-D405-C964-36D56F3A681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59E2753A-1143-E877-614E-468B815A5B3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F9967DC0-C344-9DE4-A1D3-FD09C1DA31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123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2E7D3B72-2DC8-CE47-AA4F-4EB5A17384A1}"/>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4E3CBEA5-92E8-371F-AEB4-A24A91743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7541083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3F52-C9D9-B582-6EB6-47E1B72A677C}"/>
            </a:ext>
          </a:extLst>
        </p:cNvPr>
        <p:cNvGrpSpPr/>
        <p:nvPr/>
      </p:nvGrpSpPr>
      <p:grpSpPr>
        <a:xfrm>
          <a:off x="0" y="0"/>
          <a:ext cx="0" cy="0"/>
          <a:chOff x="0" y="0"/>
          <a:chExt cx="0" cy="0"/>
        </a:xfrm>
      </p:grpSpPr>
      <p:sp>
        <p:nvSpPr>
          <p:cNvPr id="196610" name="Rectangle 2">
            <a:extLst>
              <a:ext uri="{FF2B5EF4-FFF2-40B4-BE49-F238E27FC236}">
                <a16:creationId xmlns:a16="http://schemas.microsoft.com/office/drawing/2014/main" id="{7F83C82C-147C-4C85-DD78-0132670F6DD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02A25971-B594-4211-C3C3-FC227BEF0E7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3649CEE3-ED17-8D58-80ED-A02B56C9B0D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4845866C-39B9-3A57-6F38-407E4FB4C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5F795682-2BE7-4F0E-93B1-56D818567F8D}"/>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FFB8D49-3BCF-A512-53B1-A6D46BB216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0797901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0D290-C55E-3A9A-F6DD-A600AECC397F}"/>
            </a:ext>
          </a:extLst>
        </p:cNvPr>
        <p:cNvGrpSpPr/>
        <p:nvPr/>
      </p:nvGrpSpPr>
      <p:grpSpPr>
        <a:xfrm>
          <a:off x="0" y="0"/>
          <a:ext cx="0" cy="0"/>
          <a:chOff x="0" y="0"/>
          <a:chExt cx="0" cy="0"/>
        </a:xfrm>
      </p:grpSpPr>
      <p:sp>
        <p:nvSpPr>
          <p:cNvPr id="196610" name="Rectangle 2">
            <a:extLst>
              <a:ext uri="{FF2B5EF4-FFF2-40B4-BE49-F238E27FC236}">
                <a16:creationId xmlns:a16="http://schemas.microsoft.com/office/drawing/2014/main" id="{4243C632-5475-DE2F-C19A-E87D174DFEE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AE4E6587-AB69-E574-7363-6792B695607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A2A6D1E3-C464-A28C-7A35-0C278A66189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EFF84002-B5EB-DDF6-C024-6BCD4B545D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89421D23-2A8B-AA42-0487-23E15BBBC487}"/>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1026535E-BDB8-C02D-20A2-70B6FE18C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0175474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F58AD-F806-9FF8-C57B-EE3EBD3FD4F2}"/>
            </a:ext>
          </a:extLst>
        </p:cNvPr>
        <p:cNvGrpSpPr/>
        <p:nvPr/>
      </p:nvGrpSpPr>
      <p:grpSpPr>
        <a:xfrm>
          <a:off x="0" y="0"/>
          <a:ext cx="0" cy="0"/>
          <a:chOff x="0" y="0"/>
          <a:chExt cx="0" cy="0"/>
        </a:xfrm>
      </p:grpSpPr>
      <p:sp>
        <p:nvSpPr>
          <p:cNvPr id="196610" name="Rectangle 2">
            <a:extLst>
              <a:ext uri="{FF2B5EF4-FFF2-40B4-BE49-F238E27FC236}">
                <a16:creationId xmlns:a16="http://schemas.microsoft.com/office/drawing/2014/main" id="{56C70D14-F154-43DD-F07F-A4DC18679A4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EAC9F35F-3A76-5D0A-88C0-31F4060B0CA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81859066-9A91-F0F7-2FDB-17962DCAF49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7A0C017B-9935-F108-F9A6-4D5A3237E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60FEAC95-74D2-A71D-1E35-AA060EB4C36C}"/>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C94A72D0-C23D-E486-216C-F7D52DC61E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062579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52F10-6E2B-D587-3187-BC92BD5D96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046C5-3BFC-54B8-3660-425C35A80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5B505-E0E3-54C4-81B1-6F88FDDCE4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4677D1-CCA5-0122-2679-BF329CFDC975}"/>
              </a:ext>
            </a:extLst>
          </p:cNvPr>
          <p:cNvSpPr>
            <a:spLocks noGrp="1"/>
          </p:cNvSpPr>
          <p:nvPr>
            <p:ph type="sldNum" sz="quarter" idx="5"/>
          </p:nvPr>
        </p:nvSpPr>
        <p:spPr/>
        <p:txBody>
          <a:bodyPr/>
          <a:lstStyle/>
          <a:p>
            <a:fld id="{C6C8ABCF-8DBE-0B44-8881-1104B3E50F18}" type="slidenum">
              <a:rPr lang="en-US" smtClean="0"/>
              <a:t>13</a:t>
            </a:fld>
            <a:endParaRPr lang="en-US"/>
          </a:p>
        </p:txBody>
      </p:sp>
    </p:spTree>
    <p:extLst>
      <p:ext uri="{BB962C8B-B14F-4D97-AF65-F5344CB8AC3E}">
        <p14:creationId xmlns:p14="http://schemas.microsoft.com/office/powerpoint/2010/main" val="16602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39C072E7-1EE3-DA4B-BC93-5A52F366B0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40643" name="Rectangle 3">
            <a:extLst>
              <a:ext uri="{FF2B5EF4-FFF2-40B4-BE49-F238E27FC236}">
                <a16:creationId xmlns:a16="http://schemas.microsoft.com/office/drawing/2014/main" id="{35167A0D-252B-A243-8FBA-DC42363EAB9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7075A9C-6217-7B4E-B10E-E5FD147D288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0644" name="Rectangle 6">
            <a:extLst>
              <a:ext uri="{FF2B5EF4-FFF2-40B4-BE49-F238E27FC236}">
                <a16:creationId xmlns:a16="http://schemas.microsoft.com/office/drawing/2014/main" id="{C6F2BDB2-ECCA-5B49-BA48-883B9F3AA9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40645" name="Rectangle 7">
            <a:extLst>
              <a:ext uri="{FF2B5EF4-FFF2-40B4-BE49-F238E27FC236}">
                <a16:creationId xmlns:a16="http://schemas.microsoft.com/office/drawing/2014/main" id="{31FF51B8-09EE-8943-9B48-22D3D7E4E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C9BD4A46-742B-9440-A4C0-910519D2CD2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0646" name="Rectangle 2">
            <a:extLst>
              <a:ext uri="{FF2B5EF4-FFF2-40B4-BE49-F238E27FC236}">
                <a16:creationId xmlns:a16="http://schemas.microsoft.com/office/drawing/2014/main" id="{4D23BE69-5FC7-854E-A1AB-BEB4DA82526F}"/>
              </a:ext>
            </a:extLst>
          </p:cNvPr>
          <p:cNvSpPr>
            <a:spLocks noGrp="1" noRot="1" noChangeAspect="1" noChangeArrowheads="1" noTextEdit="1"/>
          </p:cNvSpPr>
          <p:nvPr>
            <p:ph type="sldImg"/>
          </p:nvPr>
        </p:nvSpPr>
        <p:spPr>
          <a:ln/>
        </p:spPr>
      </p:sp>
      <p:sp>
        <p:nvSpPr>
          <p:cNvPr id="240647" name="Rectangle 3">
            <a:extLst>
              <a:ext uri="{FF2B5EF4-FFF2-40B4-BE49-F238E27FC236}">
                <a16:creationId xmlns:a16="http://schemas.microsoft.com/office/drawing/2014/main" id="{2711BA77-1CC6-9643-9C24-5966C9B91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61557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01DE1222-77CF-B744-A83A-B13E27F44B8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41667" name="Rectangle 3">
            <a:extLst>
              <a:ext uri="{FF2B5EF4-FFF2-40B4-BE49-F238E27FC236}">
                <a16:creationId xmlns:a16="http://schemas.microsoft.com/office/drawing/2014/main" id="{37536FBF-4CCA-924A-8CCB-E15CE7EBC8F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4FD174F-7CE7-124E-8113-C95D2BE7D50B}"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1668" name="Rectangle 6">
            <a:extLst>
              <a:ext uri="{FF2B5EF4-FFF2-40B4-BE49-F238E27FC236}">
                <a16:creationId xmlns:a16="http://schemas.microsoft.com/office/drawing/2014/main" id="{55110AF0-F47D-3B41-8533-D4D4BA5C7ED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41669" name="Rectangle 7">
            <a:extLst>
              <a:ext uri="{FF2B5EF4-FFF2-40B4-BE49-F238E27FC236}">
                <a16:creationId xmlns:a16="http://schemas.microsoft.com/office/drawing/2014/main" id="{578541D5-0F19-0D41-89A1-57A4C79AF6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098A2A9-D6C4-8C4A-993E-997544815035}"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1670" name="Rectangle 2">
            <a:extLst>
              <a:ext uri="{FF2B5EF4-FFF2-40B4-BE49-F238E27FC236}">
                <a16:creationId xmlns:a16="http://schemas.microsoft.com/office/drawing/2014/main" id="{E9775A2B-3052-754B-8E1B-E33CB653C500}"/>
              </a:ext>
            </a:extLst>
          </p:cNvPr>
          <p:cNvSpPr>
            <a:spLocks noGrp="1" noRot="1" noChangeAspect="1" noChangeArrowheads="1" noTextEdit="1"/>
          </p:cNvSpPr>
          <p:nvPr>
            <p:ph type="sldImg"/>
          </p:nvPr>
        </p:nvSpPr>
        <p:spPr>
          <a:ln/>
        </p:spPr>
      </p:sp>
      <p:sp>
        <p:nvSpPr>
          <p:cNvPr id="241671" name="Rectangle 3">
            <a:extLst>
              <a:ext uri="{FF2B5EF4-FFF2-40B4-BE49-F238E27FC236}">
                <a16:creationId xmlns:a16="http://schemas.microsoft.com/office/drawing/2014/main" id="{FBFFABA3-0005-7B4B-B337-1B58426F4F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1591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234760-73D2-8741-94DE-E4983D6397C5}"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79810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5646C-284E-F54C-A282-1834F2709BCC}"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77124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4141E3-64BF-3B4F-B66B-7556006A2BBC}"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226448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2AC134-91B0-6248-8C75-5B2DB5578706}" type="datetime1">
              <a:rPr lang="en-US" smtClean="0"/>
              <a:t>2/13/24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853631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EE0C6D-7C4F-9F4D-B60D-F88FF6981F22}" type="datetime1">
              <a:rPr lang="en-US" smtClean="0"/>
              <a:t>2/13/24</a:t>
            </a:fld>
            <a:endParaRPr lang="en-US"/>
          </a:p>
        </p:txBody>
      </p:sp>
      <p:sp>
        <p:nvSpPr>
          <p:cNvPr id="8" name="Footer Placeholder 7"/>
          <p:cNvSpPr>
            <a:spLocks noGrp="1"/>
          </p:cNvSpPr>
          <p:nvPr>
            <p:ph type="ftr" sz="quarter" idx="11"/>
          </p:nvPr>
        </p:nvSpPr>
        <p:spPr/>
        <p:txBody>
          <a:bodyPr/>
          <a:lstStyle/>
          <a:p>
            <a:r>
              <a:rPr lang="en-US"/>
              <a:t>Network Layer: Control Plane</a:t>
            </a:r>
          </a:p>
        </p:txBody>
      </p:sp>
      <p:sp>
        <p:nvSpPr>
          <p:cNvPr id="9" name="Slide Number Placeholder 8"/>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10697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6C34D0-ECF7-A849-8205-70B7FC43F626}" type="datetime1">
              <a:rPr lang="en-US" smtClean="0"/>
              <a:t>2/13/24</a:t>
            </a:fld>
            <a:endParaRPr lang="en-US"/>
          </a:p>
        </p:txBody>
      </p:sp>
      <p:sp>
        <p:nvSpPr>
          <p:cNvPr id="4" name="Footer Placeholder 3"/>
          <p:cNvSpPr>
            <a:spLocks noGrp="1"/>
          </p:cNvSpPr>
          <p:nvPr>
            <p:ph type="ftr" sz="quarter" idx="11"/>
          </p:nvPr>
        </p:nvSpPr>
        <p:spPr/>
        <p:txBody>
          <a:bodyPr/>
          <a:lstStyle/>
          <a:p>
            <a:r>
              <a:rPr lang="en-US"/>
              <a:t>Network Layer: Control Plane</a:t>
            </a:r>
          </a:p>
        </p:txBody>
      </p:sp>
      <p:sp>
        <p:nvSpPr>
          <p:cNvPr id="5" name="Slide Number Placeholder 4"/>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32848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66AB9-A8A0-444F-A3D8-45B7C21599BA}" type="datetime1">
              <a:rPr lang="en-US" smtClean="0"/>
              <a:t>2/13/24</a:t>
            </a:fld>
            <a:endParaRPr lang="en-US"/>
          </a:p>
        </p:txBody>
      </p:sp>
      <p:sp>
        <p:nvSpPr>
          <p:cNvPr id="3" name="Footer Placeholder 2"/>
          <p:cNvSpPr>
            <a:spLocks noGrp="1"/>
          </p:cNvSpPr>
          <p:nvPr>
            <p:ph type="ftr" sz="quarter" idx="11"/>
          </p:nvPr>
        </p:nvSpPr>
        <p:spPr/>
        <p:txBody>
          <a:bodyPr/>
          <a:lstStyle/>
          <a:p>
            <a:r>
              <a:rPr lang="en-US"/>
              <a:t>Network Layer: Control Plane</a:t>
            </a:r>
          </a:p>
        </p:txBody>
      </p:sp>
      <p:sp>
        <p:nvSpPr>
          <p:cNvPr id="4" name="Slide Number Placeholder 3"/>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095649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0440E-8510-404D-B0F4-8D60A36ED8EB}" type="datetime1">
              <a:rPr lang="en-US" smtClean="0"/>
              <a:t>2/13/24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10945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20E827-D455-0644-8D1D-B3123DA4AB93}" type="datetime1">
              <a:rPr lang="en-US" smtClean="0"/>
              <a:t>2/13/24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927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8DB47-2FE1-BF4E-92C6-9074639C8BB3}"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56604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14D58-92C1-1945-A80E-E8BBD0CED6F4}"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2992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BCA7D7-BBB1-B74A-BB17-F363C777A6E5}"/>
              </a:ext>
            </a:extLst>
          </p:cNvPr>
          <p:cNvSpPr>
            <a:spLocks noGrp="1"/>
          </p:cNvSpPr>
          <p:nvPr>
            <p:ph type="dt" sz="half" idx="10"/>
          </p:nvPr>
        </p:nvSpPr>
        <p:spPr/>
        <p:txBody>
          <a:bodyPr/>
          <a:lstStyle>
            <a:lvl1pPr>
              <a:defRPr/>
            </a:lvl1pPr>
          </a:lstStyle>
          <a:p>
            <a:fld id="{7F49B70B-00C3-2D43-8041-2595C96F3F0E}" type="datetime1">
              <a:rPr lang="en-US" altLang="en-US"/>
              <a:pPr/>
              <a:t>2/13/24</a:t>
            </a:fld>
            <a:endParaRPr lang="en-US" altLang="en-US"/>
          </a:p>
        </p:txBody>
      </p:sp>
      <p:sp>
        <p:nvSpPr>
          <p:cNvPr id="5" name="Footer Placeholder 4">
            <a:extLst>
              <a:ext uri="{FF2B5EF4-FFF2-40B4-BE49-F238E27FC236}">
                <a16:creationId xmlns:a16="http://schemas.microsoft.com/office/drawing/2014/main" id="{3B381A75-8977-0045-AC3C-1C9FCDF574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950EE1-7364-3F4E-AFE2-04ABABA3AE1B}"/>
              </a:ext>
            </a:extLst>
          </p:cNvPr>
          <p:cNvSpPr>
            <a:spLocks noGrp="1"/>
          </p:cNvSpPr>
          <p:nvPr>
            <p:ph type="sldNum" sz="quarter" idx="12"/>
          </p:nvPr>
        </p:nvSpPr>
        <p:spPr/>
        <p:txBody>
          <a:bodyPr/>
          <a:lstStyle>
            <a:lvl1pPr>
              <a:defRPr/>
            </a:lvl1pPr>
          </a:lstStyle>
          <a:p>
            <a:fld id="{C169FDAC-467C-1147-B01F-B2A519E5AC68}" type="slidenum">
              <a:rPr lang="en-US" altLang="en-US"/>
              <a:pPr/>
              <a:t>‹#›</a:t>
            </a:fld>
            <a:endParaRPr lang="en-US" altLang="en-US"/>
          </a:p>
        </p:txBody>
      </p:sp>
    </p:spTree>
    <p:extLst>
      <p:ext uri="{BB962C8B-B14F-4D97-AF65-F5344CB8AC3E}">
        <p14:creationId xmlns:p14="http://schemas.microsoft.com/office/powerpoint/2010/main" val="1678049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AFD26-BEB7-5549-9CC1-A955541DB6BA}"/>
              </a:ext>
            </a:extLst>
          </p:cNvPr>
          <p:cNvSpPr>
            <a:spLocks noGrp="1"/>
          </p:cNvSpPr>
          <p:nvPr>
            <p:ph type="dt" sz="half" idx="10"/>
          </p:nvPr>
        </p:nvSpPr>
        <p:spPr/>
        <p:txBody>
          <a:bodyPr/>
          <a:lstStyle>
            <a:lvl1pPr>
              <a:defRPr/>
            </a:lvl1pPr>
          </a:lstStyle>
          <a:p>
            <a:fld id="{A4D13075-4A14-364C-B5F0-129F2EC6A288}" type="datetime1">
              <a:rPr lang="en-US" altLang="en-US"/>
              <a:pPr/>
              <a:t>2/13/24</a:t>
            </a:fld>
            <a:endParaRPr lang="en-US" altLang="en-US"/>
          </a:p>
        </p:txBody>
      </p:sp>
      <p:sp>
        <p:nvSpPr>
          <p:cNvPr id="5" name="Footer Placeholder 4">
            <a:extLst>
              <a:ext uri="{FF2B5EF4-FFF2-40B4-BE49-F238E27FC236}">
                <a16:creationId xmlns:a16="http://schemas.microsoft.com/office/drawing/2014/main" id="{B220030A-CA8F-B545-B6C6-C9B6DA415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44886D-FF2D-074D-A840-F0DFF1C1AE38}"/>
              </a:ext>
            </a:extLst>
          </p:cNvPr>
          <p:cNvSpPr>
            <a:spLocks noGrp="1"/>
          </p:cNvSpPr>
          <p:nvPr>
            <p:ph type="sldNum" sz="quarter" idx="12"/>
          </p:nvPr>
        </p:nvSpPr>
        <p:spPr/>
        <p:txBody>
          <a:bodyPr/>
          <a:lstStyle>
            <a:lvl1pPr>
              <a:defRPr/>
            </a:lvl1pPr>
          </a:lstStyle>
          <a:p>
            <a:fld id="{85947B33-238E-EF43-BEFA-040B8492104D}" type="slidenum">
              <a:rPr lang="en-US" altLang="en-US"/>
              <a:pPr/>
              <a:t>‹#›</a:t>
            </a:fld>
            <a:endParaRPr lang="en-US" altLang="en-US"/>
          </a:p>
        </p:txBody>
      </p:sp>
    </p:spTree>
    <p:extLst>
      <p:ext uri="{BB962C8B-B14F-4D97-AF65-F5344CB8AC3E}">
        <p14:creationId xmlns:p14="http://schemas.microsoft.com/office/powerpoint/2010/main" val="203989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3BF140-81D6-9547-8F22-1F1880D79886}"/>
              </a:ext>
            </a:extLst>
          </p:cNvPr>
          <p:cNvSpPr>
            <a:spLocks noGrp="1"/>
          </p:cNvSpPr>
          <p:nvPr>
            <p:ph type="dt" sz="half" idx="10"/>
          </p:nvPr>
        </p:nvSpPr>
        <p:spPr/>
        <p:txBody>
          <a:bodyPr/>
          <a:lstStyle>
            <a:lvl1pPr>
              <a:defRPr/>
            </a:lvl1pPr>
          </a:lstStyle>
          <a:p>
            <a:fld id="{F37121E1-28D8-504E-84B6-AAD314807155}" type="datetime1">
              <a:rPr lang="en-US" altLang="en-US"/>
              <a:pPr/>
              <a:t>2/13/24</a:t>
            </a:fld>
            <a:endParaRPr lang="en-US" altLang="en-US"/>
          </a:p>
        </p:txBody>
      </p:sp>
      <p:sp>
        <p:nvSpPr>
          <p:cNvPr id="5" name="Footer Placeholder 4">
            <a:extLst>
              <a:ext uri="{FF2B5EF4-FFF2-40B4-BE49-F238E27FC236}">
                <a16:creationId xmlns:a16="http://schemas.microsoft.com/office/drawing/2014/main" id="{6D838930-6233-1249-A9EC-30A6CA79E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D0FC0D-0923-644D-B4C4-622A429E454A}"/>
              </a:ext>
            </a:extLst>
          </p:cNvPr>
          <p:cNvSpPr>
            <a:spLocks noGrp="1"/>
          </p:cNvSpPr>
          <p:nvPr>
            <p:ph type="sldNum" sz="quarter" idx="12"/>
          </p:nvPr>
        </p:nvSpPr>
        <p:spPr/>
        <p:txBody>
          <a:bodyPr/>
          <a:lstStyle>
            <a:lvl1pPr>
              <a:defRPr/>
            </a:lvl1pPr>
          </a:lstStyle>
          <a:p>
            <a:fld id="{67329DC2-BD2A-A546-AB01-3849988537C4}" type="slidenum">
              <a:rPr lang="en-US" altLang="en-US"/>
              <a:pPr/>
              <a:t>‹#›</a:t>
            </a:fld>
            <a:endParaRPr lang="en-US" altLang="en-US"/>
          </a:p>
        </p:txBody>
      </p:sp>
    </p:spTree>
    <p:extLst>
      <p:ext uri="{BB962C8B-B14F-4D97-AF65-F5344CB8AC3E}">
        <p14:creationId xmlns:p14="http://schemas.microsoft.com/office/powerpoint/2010/main" val="99669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4E7009-47F3-564C-86CE-78E823E44002}"/>
              </a:ext>
            </a:extLst>
          </p:cNvPr>
          <p:cNvSpPr>
            <a:spLocks noGrp="1"/>
          </p:cNvSpPr>
          <p:nvPr>
            <p:ph type="dt" sz="half" idx="10"/>
          </p:nvPr>
        </p:nvSpPr>
        <p:spPr/>
        <p:txBody>
          <a:bodyPr/>
          <a:lstStyle>
            <a:lvl1pPr>
              <a:defRPr/>
            </a:lvl1pPr>
          </a:lstStyle>
          <a:p>
            <a:fld id="{66A26673-21CF-4945-9246-DE05571EC62C}" type="datetime1">
              <a:rPr lang="en-US" altLang="en-US"/>
              <a:pPr/>
              <a:t>2/13/24</a:t>
            </a:fld>
            <a:endParaRPr lang="en-US" altLang="en-US"/>
          </a:p>
        </p:txBody>
      </p:sp>
      <p:sp>
        <p:nvSpPr>
          <p:cNvPr id="6" name="Footer Placeholder 4">
            <a:extLst>
              <a:ext uri="{FF2B5EF4-FFF2-40B4-BE49-F238E27FC236}">
                <a16:creationId xmlns:a16="http://schemas.microsoft.com/office/drawing/2014/main" id="{14002F07-2EAA-6E4E-972C-F8EDCCB442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DBA414-6BEE-5E4F-8883-F9F3C2E9D949}"/>
              </a:ext>
            </a:extLst>
          </p:cNvPr>
          <p:cNvSpPr>
            <a:spLocks noGrp="1"/>
          </p:cNvSpPr>
          <p:nvPr>
            <p:ph type="sldNum" sz="quarter" idx="12"/>
          </p:nvPr>
        </p:nvSpPr>
        <p:spPr/>
        <p:txBody>
          <a:bodyPr/>
          <a:lstStyle>
            <a:lvl1pPr>
              <a:defRPr/>
            </a:lvl1pPr>
          </a:lstStyle>
          <a:p>
            <a:fld id="{E0098042-BFA2-0545-81ED-ADC611786585}" type="slidenum">
              <a:rPr lang="en-US" altLang="en-US"/>
              <a:pPr/>
              <a:t>‹#›</a:t>
            </a:fld>
            <a:endParaRPr lang="en-US" altLang="en-US"/>
          </a:p>
        </p:txBody>
      </p:sp>
    </p:spTree>
    <p:extLst>
      <p:ext uri="{BB962C8B-B14F-4D97-AF65-F5344CB8AC3E}">
        <p14:creationId xmlns:p14="http://schemas.microsoft.com/office/powerpoint/2010/main" val="217790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98F40A-846C-D34A-BDA5-8DE2B9AABAD1}"/>
              </a:ext>
            </a:extLst>
          </p:cNvPr>
          <p:cNvSpPr>
            <a:spLocks noGrp="1"/>
          </p:cNvSpPr>
          <p:nvPr>
            <p:ph type="dt" sz="half" idx="10"/>
          </p:nvPr>
        </p:nvSpPr>
        <p:spPr/>
        <p:txBody>
          <a:bodyPr/>
          <a:lstStyle>
            <a:lvl1pPr>
              <a:defRPr/>
            </a:lvl1pPr>
          </a:lstStyle>
          <a:p>
            <a:fld id="{33F8D49D-FFF7-294B-A188-D8DFC5180835}" type="datetime1">
              <a:rPr lang="en-US" altLang="en-US"/>
              <a:pPr/>
              <a:t>2/13/24</a:t>
            </a:fld>
            <a:endParaRPr lang="en-US" altLang="en-US"/>
          </a:p>
        </p:txBody>
      </p:sp>
      <p:sp>
        <p:nvSpPr>
          <p:cNvPr id="8" name="Footer Placeholder 4">
            <a:extLst>
              <a:ext uri="{FF2B5EF4-FFF2-40B4-BE49-F238E27FC236}">
                <a16:creationId xmlns:a16="http://schemas.microsoft.com/office/drawing/2014/main" id="{AC12CC66-6122-1D48-B780-4615DE47000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27A779-E27F-DD46-82B6-43846771AE37}"/>
              </a:ext>
            </a:extLst>
          </p:cNvPr>
          <p:cNvSpPr>
            <a:spLocks noGrp="1"/>
          </p:cNvSpPr>
          <p:nvPr>
            <p:ph type="sldNum" sz="quarter" idx="12"/>
          </p:nvPr>
        </p:nvSpPr>
        <p:spPr/>
        <p:txBody>
          <a:bodyPr/>
          <a:lstStyle>
            <a:lvl1pPr>
              <a:defRPr/>
            </a:lvl1pPr>
          </a:lstStyle>
          <a:p>
            <a:fld id="{26FCF1FF-FA83-4742-9D15-3299827B68E2}" type="slidenum">
              <a:rPr lang="en-US" altLang="en-US"/>
              <a:pPr/>
              <a:t>‹#›</a:t>
            </a:fld>
            <a:endParaRPr lang="en-US" altLang="en-US"/>
          </a:p>
        </p:txBody>
      </p:sp>
    </p:spTree>
    <p:extLst>
      <p:ext uri="{BB962C8B-B14F-4D97-AF65-F5344CB8AC3E}">
        <p14:creationId xmlns:p14="http://schemas.microsoft.com/office/powerpoint/2010/main" val="3359278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3773D3-5A76-5440-8BFE-493862D494AF}"/>
              </a:ext>
            </a:extLst>
          </p:cNvPr>
          <p:cNvSpPr>
            <a:spLocks noGrp="1"/>
          </p:cNvSpPr>
          <p:nvPr>
            <p:ph type="dt" sz="half" idx="10"/>
          </p:nvPr>
        </p:nvSpPr>
        <p:spPr/>
        <p:txBody>
          <a:bodyPr/>
          <a:lstStyle>
            <a:lvl1pPr>
              <a:defRPr/>
            </a:lvl1pPr>
          </a:lstStyle>
          <a:p>
            <a:fld id="{89BC377D-5594-9A45-8F91-74B57E7AA402}" type="datetime1">
              <a:rPr lang="en-US" altLang="en-US"/>
              <a:pPr/>
              <a:t>2/13/24</a:t>
            </a:fld>
            <a:endParaRPr lang="en-US" altLang="en-US"/>
          </a:p>
        </p:txBody>
      </p:sp>
      <p:sp>
        <p:nvSpPr>
          <p:cNvPr id="4" name="Footer Placeholder 4">
            <a:extLst>
              <a:ext uri="{FF2B5EF4-FFF2-40B4-BE49-F238E27FC236}">
                <a16:creationId xmlns:a16="http://schemas.microsoft.com/office/drawing/2014/main" id="{588817AB-D798-724C-91FE-73D003C2A42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49D40A-2E76-684C-82B9-AEF76D8DE96C}"/>
              </a:ext>
            </a:extLst>
          </p:cNvPr>
          <p:cNvSpPr>
            <a:spLocks noGrp="1"/>
          </p:cNvSpPr>
          <p:nvPr>
            <p:ph type="sldNum" sz="quarter" idx="12"/>
          </p:nvPr>
        </p:nvSpPr>
        <p:spPr/>
        <p:txBody>
          <a:bodyPr/>
          <a:lstStyle>
            <a:lvl1pPr>
              <a:defRPr/>
            </a:lvl1pPr>
          </a:lstStyle>
          <a:p>
            <a:fld id="{AE0C13B2-F7F7-444D-BA06-1F2E0113BE27}" type="slidenum">
              <a:rPr lang="en-US" altLang="en-US"/>
              <a:pPr/>
              <a:t>‹#›</a:t>
            </a:fld>
            <a:endParaRPr lang="en-US" altLang="en-US"/>
          </a:p>
        </p:txBody>
      </p:sp>
    </p:spTree>
    <p:extLst>
      <p:ext uri="{BB962C8B-B14F-4D97-AF65-F5344CB8AC3E}">
        <p14:creationId xmlns:p14="http://schemas.microsoft.com/office/powerpoint/2010/main" val="4269816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049A7E-E9A5-E54B-8203-6FC70D94799A}"/>
              </a:ext>
            </a:extLst>
          </p:cNvPr>
          <p:cNvSpPr>
            <a:spLocks noGrp="1"/>
          </p:cNvSpPr>
          <p:nvPr>
            <p:ph type="dt" sz="half" idx="10"/>
          </p:nvPr>
        </p:nvSpPr>
        <p:spPr/>
        <p:txBody>
          <a:bodyPr/>
          <a:lstStyle>
            <a:lvl1pPr>
              <a:defRPr/>
            </a:lvl1pPr>
          </a:lstStyle>
          <a:p>
            <a:fld id="{73997EE1-135A-BC45-8C51-FCC067A86C69}" type="datetime1">
              <a:rPr lang="en-US" altLang="en-US"/>
              <a:pPr/>
              <a:t>2/13/24</a:t>
            </a:fld>
            <a:endParaRPr lang="en-US" altLang="en-US"/>
          </a:p>
        </p:txBody>
      </p:sp>
      <p:sp>
        <p:nvSpPr>
          <p:cNvPr id="3" name="Footer Placeholder 4">
            <a:extLst>
              <a:ext uri="{FF2B5EF4-FFF2-40B4-BE49-F238E27FC236}">
                <a16:creationId xmlns:a16="http://schemas.microsoft.com/office/drawing/2014/main" id="{CAF290CE-D023-F546-875A-0B25F57EE9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4CA520-AF0C-9B42-8897-9DD2473043E9}"/>
              </a:ext>
            </a:extLst>
          </p:cNvPr>
          <p:cNvSpPr>
            <a:spLocks noGrp="1"/>
          </p:cNvSpPr>
          <p:nvPr>
            <p:ph type="sldNum" sz="quarter" idx="12"/>
          </p:nvPr>
        </p:nvSpPr>
        <p:spPr/>
        <p:txBody>
          <a:bodyPr/>
          <a:lstStyle>
            <a:lvl1pPr>
              <a:defRPr/>
            </a:lvl1pPr>
          </a:lstStyle>
          <a:p>
            <a:fld id="{12297082-74DA-3F42-B9EE-B09F2F8D7DCB}" type="slidenum">
              <a:rPr lang="en-US" altLang="en-US"/>
              <a:pPr/>
              <a:t>‹#›</a:t>
            </a:fld>
            <a:endParaRPr lang="en-US" altLang="en-US"/>
          </a:p>
        </p:txBody>
      </p:sp>
    </p:spTree>
    <p:extLst>
      <p:ext uri="{BB962C8B-B14F-4D97-AF65-F5344CB8AC3E}">
        <p14:creationId xmlns:p14="http://schemas.microsoft.com/office/powerpoint/2010/main" val="58781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874251-3241-BB4B-8D67-D7438CA305D6}"/>
              </a:ext>
            </a:extLst>
          </p:cNvPr>
          <p:cNvSpPr>
            <a:spLocks noGrp="1"/>
          </p:cNvSpPr>
          <p:nvPr>
            <p:ph type="dt" sz="half" idx="10"/>
          </p:nvPr>
        </p:nvSpPr>
        <p:spPr/>
        <p:txBody>
          <a:bodyPr/>
          <a:lstStyle>
            <a:lvl1pPr>
              <a:defRPr/>
            </a:lvl1pPr>
          </a:lstStyle>
          <a:p>
            <a:fld id="{306F4290-4865-B743-BBFD-227E5F0AFFBE}" type="datetime1">
              <a:rPr lang="en-US" altLang="en-US"/>
              <a:pPr/>
              <a:t>2/13/24</a:t>
            </a:fld>
            <a:endParaRPr lang="en-US" altLang="en-US"/>
          </a:p>
        </p:txBody>
      </p:sp>
      <p:sp>
        <p:nvSpPr>
          <p:cNvPr id="6" name="Footer Placeholder 4">
            <a:extLst>
              <a:ext uri="{FF2B5EF4-FFF2-40B4-BE49-F238E27FC236}">
                <a16:creationId xmlns:a16="http://schemas.microsoft.com/office/drawing/2014/main" id="{E8BD4DF8-70D4-1F41-8AC4-721FFABB86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505AC4-1AA0-F146-A63C-C5ED52A4D2E8}"/>
              </a:ext>
            </a:extLst>
          </p:cNvPr>
          <p:cNvSpPr>
            <a:spLocks noGrp="1"/>
          </p:cNvSpPr>
          <p:nvPr>
            <p:ph type="sldNum" sz="quarter" idx="12"/>
          </p:nvPr>
        </p:nvSpPr>
        <p:spPr/>
        <p:txBody>
          <a:bodyPr/>
          <a:lstStyle>
            <a:lvl1pPr>
              <a:defRPr/>
            </a:lvl1pPr>
          </a:lstStyle>
          <a:p>
            <a:fld id="{01FBCE01-8A09-DB47-8DE1-9805B32814D9}" type="slidenum">
              <a:rPr lang="en-US" altLang="en-US"/>
              <a:pPr/>
              <a:t>‹#›</a:t>
            </a:fld>
            <a:endParaRPr lang="en-US" altLang="en-US"/>
          </a:p>
        </p:txBody>
      </p:sp>
    </p:spTree>
    <p:extLst>
      <p:ext uri="{BB962C8B-B14F-4D97-AF65-F5344CB8AC3E}">
        <p14:creationId xmlns:p14="http://schemas.microsoft.com/office/powerpoint/2010/main" val="3464931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49BF9DB-2E72-4949-B582-04167725D48D}"/>
              </a:ext>
            </a:extLst>
          </p:cNvPr>
          <p:cNvSpPr>
            <a:spLocks noGrp="1"/>
          </p:cNvSpPr>
          <p:nvPr>
            <p:ph type="dt" sz="half" idx="10"/>
          </p:nvPr>
        </p:nvSpPr>
        <p:spPr/>
        <p:txBody>
          <a:bodyPr/>
          <a:lstStyle>
            <a:lvl1pPr>
              <a:defRPr/>
            </a:lvl1pPr>
          </a:lstStyle>
          <a:p>
            <a:fld id="{4063340A-8295-3047-8F1D-58FEB756F88B}" type="datetime1">
              <a:rPr lang="en-US" altLang="en-US"/>
              <a:pPr/>
              <a:t>2/13/24</a:t>
            </a:fld>
            <a:endParaRPr lang="en-US" altLang="en-US"/>
          </a:p>
        </p:txBody>
      </p:sp>
      <p:sp>
        <p:nvSpPr>
          <p:cNvPr id="6" name="Footer Placeholder 4">
            <a:extLst>
              <a:ext uri="{FF2B5EF4-FFF2-40B4-BE49-F238E27FC236}">
                <a16:creationId xmlns:a16="http://schemas.microsoft.com/office/drawing/2014/main" id="{687C0676-AF2F-FA45-8AA8-8355E9E9F5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F60269-D1F9-9249-9FF2-B05E7FB363FC}"/>
              </a:ext>
            </a:extLst>
          </p:cNvPr>
          <p:cNvSpPr>
            <a:spLocks noGrp="1"/>
          </p:cNvSpPr>
          <p:nvPr>
            <p:ph type="sldNum" sz="quarter" idx="12"/>
          </p:nvPr>
        </p:nvSpPr>
        <p:spPr/>
        <p:txBody>
          <a:bodyPr/>
          <a:lstStyle>
            <a:lvl1pPr>
              <a:defRPr/>
            </a:lvl1pPr>
          </a:lstStyle>
          <a:p>
            <a:fld id="{72BDBB9A-B885-7B48-B0FE-CCDFBCA1A1EF}" type="slidenum">
              <a:rPr lang="en-US" altLang="en-US"/>
              <a:pPr/>
              <a:t>‹#›</a:t>
            </a:fld>
            <a:endParaRPr lang="en-US" altLang="en-US"/>
          </a:p>
        </p:txBody>
      </p:sp>
    </p:spTree>
    <p:extLst>
      <p:ext uri="{BB962C8B-B14F-4D97-AF65-F5344CB8AC3E}">
        <p14:creationId xmlns:p14="http://schemas.microsoft.com/office/powerpoint/2010/main" val="1493901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5226D-AA2F-204D-B67D-422C3C87D718}"/>
              </a:ext>
            </a:extLst>
          </p:cNvPr>
          <p:cNvSpPr>
            <a:spLocks noGrp="1"/>
          </p:cNvSpPr>
          <p:nvPr>
            <p:ph type="dt" sz="half" idx="10"/>
          </p:nvPr>
        </p:nvSpPr>
        <p:spPr/>
        <p:txBody>
          <a:bodyPr/>
          <a:lstStyle>
            <a:lvl1pPr>
              <a:defRPr/>
            </a:lvl1pPr>
          </a:lstStyle>
          <a:p>
            <a:fld id="{854F5E79-E32A-994D-8CD8-625B3C531710}" type="datetime1">
              <a:rPr lang="en-US" altLang="en-US"/>
              <a:pPr/>
              <a:t>2/13/24</a:t>
            </a:fld>
            <a:endParaRPr lang="en-US" altLang="en-US"/>
          </a:p>
        </p:txBody>
      </p:sp>
      <p:sp>
        <p:nvSpPr>
          <p:cNvPr id="5" name="Footer Placeholder 4">
            <a:extLst>
              <a:ext uri="{FF2B5EF4-FFF2-40B4-BE49-F238E27FC236}">
                <a16:creationId xmlns:a16="http://schemas.microsoft.com/office/drawing/2014/main" id="{95F5650A-8D84-AC46-A365-BACB6BA780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84FAC1-BD08-C04E-984F-46543CA35E37}"/>
              </a:ext>
            </a:extLst>
          </p:cNvPr>
          <p:cNvSpPr>
            <a:spLocks noGrp="1"/>
          </p:cNvSpPr>
          <p:nvPr>
            <p:ph type="sldNum" sz="quarter" idx="12"/>
          </p:nvPr>
        </p:nvSpPr>
        <p:spPr/>
        <p:txBody>
          <a:bodyPr/>
          <a:lstStyle>
            <a:lvl1pPr>
              <a:defRPr/>
            </a:lvl1pPr>
          </a:lstStyle>
          <a:p>
            <a:fld id="{389A4174-0306-2948-AF0D-5B5A038F05EC}" type="slidenum">
              <a:rPr lang="en-US" altLang="en-US"/>
              <a:pPr/>
              <a:t>‹#›</a:t>
            </a:fld>
            <a:endParaRPr lang="en-US" altLang="en-US"/>
          </a:p>
        </p:txBody>
      </p:sp>
    </p:spTree>
    <p:extLst>
      <p:ext uri="{BB962C8B-B14F-4D97-AF65-F5344CB8AC3E}">
        <p14:creationId xmlns:p14="http://schemas.microsoft.com/office/powerpoint/2010/main" val="1165945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A770F-E88B-9D45-B43F-E73BCE03EEA4}"/>
              </a:ext>
            </a:extLst>
          </p:cNvPr>
          <p:cNvSpPr>
            <a:spLocks noGrp="1"/>
          </p:cNvSpPr>
          <p:nvPr>
            <p:ph type="dt" sz="half" idx="10"/>
          </p:nvPr>
        </p:nvSpPr>
        <p:spPr/>
        <p:txBody>
          <a:bodyPr/>
          <a:lstStyle>
            <a:lvl1pPr>
              <a:defRPr/>
            </a:lvl1pPr>
          </a:lstStyle>
          <a:p>
            <a:fld id="{EA5C1740-6299-B947-9DA4-2613A529539D}" type="datetime1">
              <a:rPr lang="en-US" altLang="en-US"/>
              <a:pPr/>
              <a:t>2/13/24</a:t>
            </a:fld>
            <a:endParaRPr lang="en-US" altLang="en-US"/>
          </a:p>
        </p:txBody>
      </p:sp>
      <p:sp>
        <p:nvSpPr>
          <p:cNvPr id="5" name="Footer Placeholder 4">
            <a:extLst>
              <a:ext uri="{FF2B5EF4-FFF2-40B4-BE49-F238E27FC236}">
                <a16:creationId xmlns:a16="http://schemas.microsoft.com/office/drawing/2014/main" id="{574F4F8F-DC95-DC4A-B05F-0E2643E440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5A89EF-9A97-704A-ACFE-CAF8E06495C5}"/>
              </a:ext>
            </a:extLst>
          </p:cNvPr>
          <p:cNvSpPr>
            <a:spLocks noGrp="1"/>
          </p:cNvSpPr>
          <p:nvPr>
            <p:ph type="sldNum" sz="quarter" idx="12"/>
          </p:nvPr>
        </p:nvSpPr>
        <p:spPr/>
        <p:txBody>
          <a:bodyPr/>
          <a:lstStyle>
            <a:lvl1pPr>
              <a:defRPr/>
            </a:lvl1pPr>
          </a:lstStyle>
          <a:p>
            <a:fld id="{AF49301F-0678-3A4E-B51E-8FC96B1A5FA0}" type="slidenum">
              <a:rPr lang="en-US" altLang="en-US"/>
              <a:pPr/>
              <a:t>‹#›</a:t>
            </a:fld>
            <a:endParaRPr lang="en-US" altLang="en-US"/>
          </a:p>
        </p:txBody>
      </p:sp>
    </p:spTree>
    <p:extLst>
      <p:ext uri="{BB962C8B-B14F-4D97-AF65-F5344CB8AC3E}">
        <p14:creationId xmlns:p14="http://schemas.microsoft.com/office/powerpoint/2010/main" val="1993538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2890520-FA77-094E-A4D3-871C0E353FCF}"/>
              </a:ext>
            </a:extLst>
          </p:cNvPr>
          <p:cNvSpPr>
            <a:spLocks noGrp="1"/>
          </p:cNvSpPr>
          <p:nvPr>
            <p:ph type="sldNum" sz="quarter" idx="10"/>
          </p:nvPr>
        </p:nvSpPr>
        <p:spPr>
          <a:xfrm>
            <a:off x="8001000" y="6324600"/>
            <a:ext cx="914400" cy="381000"/>
          </a:xfrm>
        </p:spPr>
        <p:txBody>
          <a:bodyPr/>
          <a:lstStyle>
            <a:lvl1pPr>
              <a:defRPr/>
            </a:lvl1pPr>
          </a:lstStyle>
          <a:p>
            <a:fld id="{E8AC7DC8-A464-634F-8353-D2E3BEF764CF}" type="slidenum">
              <a:rPr lang="en-US" altLang="en-US"/>
              <a:pPr/>
              <a:t>‹#›</a:t>
            </a:fld>
            <a:endParaRPr lang="en-US" altLang="en-US"/>
          </a:p>
        </p:txBody>
      </p:sp>
    </p:spTree>
    <p:extLst>
      <p:ext uri="{BB962C8B-B14F-4D97-AF65-F5344CB8AC3E}">
        <p14:creationId xmlns:p14="http://schemas.microsoft.com/office/powerpoint/2010/main" val="230349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2/13/24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51545-B6AC-AE40-B3A6-42E3B4C9151D}" type="datetime1">
              <a:rPr lang="en-US" smtClean="0"/>
              <a:t>2/13/24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Network Layer: Control Plane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4D624-D040-2E47-A508-03D46FE35CB6}" type="slidenum">
              <a:rPr lang="en-US" smtClean="0"/>
              <a:t>‹#›</a:t>
            </a:fld>
            <a:endParaRPr lang="en-US"/>
          </a:p>
        </p:txBody>
      </p:sp>
    </p:spTree>
    <p:extLst>
      <p:ext uri="{BB962C8B-B14F-4D97-AF65-F5344CB8AC3E}">
        <p14:creationId xmlns:p14="http://schemas.microsoft.com/office/powerpoint/2010/main" val="1528658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864657-0151-CB46-BC3E-FDBE74F35A1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35DB18-64B8-4840-8359-1136238FB539}"/>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A5524D-B013-1448-8B42-013C07B73B7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2BFB7A35-7797-DF4D-8A15-193CBFBF1CB3}" type="datetime1">
              <a:rPr lang="en-US" altLang="en-US"/>
              <a:pPr/>
              <a:t>2/13/24</a:t>
            </a:fld>
            <a:endParaRPr lang="en-US" altLang="en-US"/>
          </a:p>
        </p:txBody>
      </p:sp>
      <p:sp>
        <p:nvSpPr>
          <p:cNvPr id="5" name="Footer Placeholder 4">
            <a:extLst>
              <a:ext uri="{FF2B5EF4-FFF2-40B4-BE49-F238E27FC236}">
                <a16:creationId xmlns:a16="http://schemas.microsoft.com/office/drawing/2014/main" id="{D6AD77BE-1A1F-5A4C-9338-E9789141365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2DD10B4-648A-094D-9F4B-87B9DF8B32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D77D9BD-9123-1A4F-AF90-C450F9BD20D4}" type="slidenum">
              <a:rPr lang="en-US" altLang="en-US"/>
              <a:pPr/>
              <a:t>‹#›</a:t>
            </a:fld>
            <a:endParaRPr lang="en-US" altLang="en-US"/>
          </a:p>
        </p:txBody>
      </p:sp>
    </p:spTree>
    <p:extLst>
      <p:ext uri="{BB962C8B-B14F-4D97-AF65-F5344CB8AC3E}">
        <p14:creationId xmlns:p14="http://schemas.microsoft.com/office/powerpoint/2010/main" val="17421930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0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5.png"/></Relationships>
</file>

<file path=ppt/slides/_rels/slide10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51.png"/><Relationship Id="rId4" Type="http://schemas.openxmlformats.org/officeDocument/2006/relationships/image" Target="../media/image50.png"/></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1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74.emf"/><Relationship Id="rId4" Type="http://schemas.openxmlformats.org/officeDocument/2006/relationships/image" Target="../media/image73.png"/></Relationships>
</file>

<file path=ppt/slides/_rels/slide1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2024</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200329"/>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 (LS routing + IP)</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13</a:t>
            </a:r>
            <a:r>
              <a:rPr lang="en-US" sz="2000" b="1" baseline="30000" dirty="0">
                <a:latin typeface="Lucida Bright" panose="02040602050505020304" pitchFamily="18" charset="77"/>
              </a:rPr>
              <a:t>th</a:t>
            </a:r>
            <a:r>
              <a:rPr lang="en-US" sz="2000" b="1" dirty="0">
                <a:latin typeface="Lucida Bright" panose="02040602050505020304" pitchFamily="18" charset="77"/>
              </a:rPr>
              <a:t>, 2024</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FC2C12E9-C33D-7047-A053-711FDA43F7FA}"/>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61" name="Oval 60">
            <a:extLst>
              <a:ext uri="{FF2B5EF4-FFF2-40B4-BE49-F238E27FC236}">
                <a16:creationId xmlns:a16="http://schemas.microsoft.com/office/drawing/2014/main" id="{D4BBE3D8-ADC3-6946-952B-85A7C3AB565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62" name="Oval 61">
            <a:extLst>
              <a:ext uri="{FF2B5EF4-FFF2-40B4-BE49-F238E27FC236}">
                <a16:creationId xmlns:a16="http://schemas.microsoft.com/office/drawing/2014/main" id="{2518436E-3ED7-1F41-A770-57A2882B3561}"/>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63" name="Oval 62">
            <a:extLst>
              <a:ext uri="{FF2B5EF4-FFF2-40B4-BE49-F238E27FC236}">
                <a16:creationId xmlns:a16="http://schemas.microsoft.com/office/drawing/2014/main" id="{78B96A0F-904F-954D-8DB8-3EAFE1A49B20}"/>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4" name="Oval 63">
            <a:extLst>
              <a:ext uri="{FF2B5EF4-FFF2-40B4-BE49-F238E27FC236}">
                <a16:creationId xmlns:a16="http://schemas.microsoft.com/office/drawing/2014/main" id="{0B8CF6C7-9BB6-F940-B4DD-55DACAFAED5F}"/>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65" name="Straight Connector 64">
            <a:extLst>
              <a:ext uri="{FF2B5EF4-FFF2-40B4-BE49-F238E27FC236}">
                <a16:creationId xmlns:a16="http://schemas.microsoft.com/office/drawing/2014/main" id="{6ED0F183-4945-2A4F-BC62-69286E5C374E}"/>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27BE314-5BC6-A740-95CE-564D4A825A91}"/>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EE20BB-A958-4F4D-B22F-E041D497D20A}"/>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5C0810-FAD8-1940-BEF5-C573E4535F0D}"/>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78094A-14AA-BF4E-923A-6C9B889AFB95}"/>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5983EC-FF3F-F647-A66E-6AC4FC511C8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9A24D2-39FA-6D40-B6DA-F0CE6C1AED45}"/>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91F7838-F6BF-1241-A95D-C17055A4A2BA}"/>
              </a:ext>
            </a:extLst>
          </p:cNvPr>
          <p:cNvSpPr txBox="1"/>
          <p:nvPr/>
        </p:nvSpPr>
        <p:spPr>
          <a:xfrm>
            <a:off x="3118397" y="1454249"/>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3" name="TextBox 72">
            <a:extLst>
              <a:ext uri="{FF2B5EF4-FFF2-40B4-BE49-F238E27FC236}">
                <a16:creationId xmlns:a16="http://schemas.microsoft.com/office/drawing/2014/main" id="{4C250C94-FD3A-894B-B23D-F9B51947A9CE}"/>
              </a:ext>
            </a:extLst>
          </p:cNvPr>
          <p:cNvSpPr txBox="1"/>
          <p:nvPr/>
        </p:nvSpPr>
        <p:spPr>
          <a:xfrm>
            <a:off x="3910925" y="88102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74" name="TextBox 73">
            <a:extLst>
              <a:ext uri="{FF2B5EF4-FFF2-40B4-BE49-F238E27FC236}">
                <a16:creationId xmlns:a16="http://schemas.microsoft.com/office/drawing/2014/main" id="{9EDE2BCE-954A-E648-8CF0-4A3563297202}"/>
              </a:ext>
            </a:extLst>
          </p:cNvPr>
          <p:cNvSpPr txBox="1"/>
          <p:nvPr/>
        </p:nvSpPr>
        <p:spPr>
          <a:xfrm>
            <a:off x="4484050" y="31349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75" name="TextBox 74">
            <a:extLst>
              <a:ext uri="{FF2B5EF4-FFF2-40B4-BE49-F238E27FC236}">
                <a16:creationId xmlns:a16="http://schemas.microsoft.com/office/drawing/2014/main" id="{3009F3DB-83D6-1244-B7E6-0DB4B5370284}"/>
              </a:ext>
            </a:extLst>
          </p:cNvPr>
          <p:cNvSpPr txBox="1"/>
          <p:nvPr/>
        </p:nvSpPr>
        <p:spPr>
          <a:xfrm>
            <a:off x="4733891" y="101302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76" name="TextBox 75">
            <a:extLst>
              <a:ext uri="{FF2B5EF4-FFF2-40B4-BE49-F238E27FC236}">
                <a16:creationId xmlns:a16="http://schemas.microsoft.com/office/drawing/2014/main" id="{1635D32F-21D7-464A-B3A6-22692855DAFE}"/>
              </a:ext>
            </a:extLst>
          </p:cNvPr>
          <p:cNvSpPr txBox="1"/>
          <p:nvPr/>
        </p:nvSpPr>
        <p:spPr>
          <a:xfrm>
            <a:off x="4733891" y="15415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77" name="TextBox 76">
            <a:extLst>
              <a:ext uri="{FF2B5EF4-FFF2-40B4-BE49-F238E27FC236}">
                <a16:creationId xmlns:a16="http://schemas.microsoft.com/office/drawing/2014/main" id="{5F4E0ECD-FF0E-AE49-A5CA-7BE25043382A}"/>
              </a:ext>
            </a:extLst>
          </p:cNvPr>
          <p:cNvSpPr txBox="1"/>
          <p:nvPr/>
        </p:nvSpPr>
        <p:spPr>
          <a:xfrm>
            <a:off x="5628672" y="92643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78" name="TextBox 77">
            <a:extLst>
              <a:ext uri="{FF2B5EF4-FFF2-40B4-BE49-F238E27FC236}">
                <a16:creationId xmlns:a16="http://schemas.microsoft.com/office/drawing/2014/main" id="{6E1849B3-49D7-FE47-988D-AD047AC86265}"/>
              </a:ext>
            </a:extLst>
          </p:cNvPr>
          <p:cNvSpPr txBox="1"/>
          <p:nvPr/>
        </p:nvSpPr>
        <p:spPr>
          <a:xfrm>
            <a:off x="3016360" y="30905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2" name="Group 1">
            <a:extLst>
              <a:ext uri="{FF2B5EF4-FFF2-40B4-BE49-F238E27FC236}">
                <a16:creationId xmlns:a16="http://schemas.microsoft.com/office/drawing/2014/main" id="{4AE222D6-2BA7-994C-B5A5-563D884DFB44}"/>
              </a:ext>
            </a:extLst>
          </p:cNvPr>
          <p:cNvGrpSpPr/>
          <p:nvPr/>
        </p:nvGrpSpPr>
        <p:grpSpPr>
          <a:xfrm>
            <a:off x="69632" y="2403162"/>
            <a:ext cx="9042006" cy="4453830"/>
            <a:chOff x="69632" y="2403162"/>
            <a:chExt cx="9042006" cy="4453830"/>
          </a:xfrm>
        </p:grpSpPr>
        <p:grpSp>
          <p:nvGrpSpPr>
            <p:cNvPr id="80" name="Group 79">
              <a:extLst>
                <a:ext uri="{FF2B5EF4-FFF2-40B4-BE49-F238E27FC236}">
                  <a16:creationId xmlns:a16="http://schemas.microsoft.com/office/drawing/2014/main" id="{362E1BD9-19DA-AC48-BD3E-CBCC8A289BDC}"/>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E945AEE2-A438-3E40-B765-54F026E5FA37}"/>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9" name="Straight Connector 8">
                <a:extLst>
                  <a:ext uri="{FF2B5EF4-FFF2-40B4-BE49-F238E27FC236}">
                    <a16:creationId xmlns:a16="http://schemas.microsoft.com/office/drawing/2014/main" id="{5D84B1AB-EED4-0A40-BB71-F5538667BC80}"/>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FA852C-BAD3-1B44-B1DE-D53EB5104DDF}"/>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2FC77B-CC10-3D41-A35D-E3D8BA405D40}"/>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6BCEDF-30E4-0047-8715-058857B8F103}"/>
                  </a:ext>
                </a:extLst>
              </p:cNvPr>
              <p:cNvSpPr txBox="1"/>
              <p:nvPr/>
            </p:nvSpPr>
            <p:spPr>
              <a:xfrm>
                <a:off x="2322179" y="169725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17" name="TextBox 16">
                <a:extLst>
                  <a:ext uri="{FF2B5EF4-FFF2-40B4-BE49-F238E27FC236}">
                    <a16:creationId xmlns:a16="http://schemas.microsoft.com/office/drawing/2014/main" id="{F6469D79-FC6F-3F4B-BC59-66E450AFAD09}"/>
                  </a:ext>
                </a:extLst>
              </p:cNvPr>
              <p:cNvSpPr txBox="1"/>
              <p:nvPr/>
            </p:nvSpPr>
            <p:spPr>
              <a:xfrm>
                <a:off x="3145145" y="182925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18" name="TextBox 17">
                <a:extLst>
                  <a:ext uri="{FF2B5EF4-FFF2-40B4-BE49-F238E27FC236}">
                    <a16:creationId xmlns:a16="http://schemas.microsoft.com/office/drawing/2014/main" id="{3E02DCD8-8468-1644-A892-053C394A1469}"/>
                  </a:ext>
                </a:extLst>
              </p:cNvPr>
              <p:cNvSpPr txBox="1"/>
              <p:nvPr/>
            </p:nvSpPr>
            <p:spPr>
              <a:xfrm>
                <a:off x="3145145" y="235777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grpSp>
        <p:grpSp>
          <p:nvGrpSpPr>
            <p:cNvPr id="31" name="Group 30">
              <a:extLst>
                <a:ext uri="{FF2B5EF4-FFF2-40B4-BE49-F238E27FC236}">
                  <a16:creationId xmlns:a16="http://schemas.microsoft.com/office/drawing/2014/main" id="{A120ABDE-A768-F641-829A-E93C08518E9F}"/>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FFEB30C0-F86F-3C42-BEF7-0F98B83A6BA2}"/>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27" name="Straight Connector 26">
                <a:extLst>
                  <a:ext uri="{FF2B5EF4-FFF2-40B4-BE49-F238E27FC236}">
                    <a16:creationId xmlns:a16="http://schemas.microsoft.com/office/drawing/2014/main" id="{1458F14F-8905-C44C-8D1B-B4B63BA8589F}"/>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9CF66-7046-9644-8AEB-30DDFCB6C680}"/>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A7C4B8-B9CC-2F41-A9AE-4575DD7B52A4}"/>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30" name="TextBox 29">
                <a:extLst>
                  <a:ext uri="{FF2B5EF4-FFF2-40B4-BE49-F238E27FC236}">
                    <a16:creationId xmlns:a16="http://schemas.microsoft.com/office/drawing/2014/main" id="{060B4266-9722-F545-A689-05B7DA4B8E58}"/>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grpSp>
          <p:nvGrpSpPr>
            <p:cNvPr id="37" name="Group 36">
              <a:extLst>
                <a:ext uri="{FF2B5EF4-FFF2-40B4-BE49-F238E27FC236}">
                  <a16:creationId xmlns:a16="http://schemas.microsoft.com/office/drawing/2014/main" id="{7D614CD9-ECCA-1B4E-8C3B-F370F84CC6B6}"/>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AA370B10-B051-494A-8D1F-9A111246C3A4}"/>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33" name="Straight Connector 32">
                <a:extLst>
                  <a:ext uri="{FF2B5EF4-FFF2-40B4-BE49-F238E27FC236}">
                    <a16:creationId xmlns:a16="http://schemas.microsoft.com/office/drawing/2014/main" id="{B24CC6DA-73B7-C942-949D-851070D21408}"/>
                  </a:ext>
                </a:extLst>
              </p:cNvPr>
              <p:cNvCxnSpPr>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E27B95-BD24-F346-9BEC-9BD58C01BA0C}"/>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195EE5-7DEA-F448-801D-2A9A7594C2D2}"/>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36" name="TextBox 35">
                <a:extLst>
                  <a:ext uri="{FF2B5EF4-FFF2-40B4-BE49-F238E27FC236}">
                    <a16:creationId xmlns:a16="http://schemas.microsoft.com/office/drawing/2014/main" id="{7A03D8F8-54C3-2741-873D-7D8AFAB4EB4E}"/>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grpSp>
          <p:nvGrpSpPr>
            <p:cNvPr id="44" name="Group 43">
              <a:extLst>
                <a:ext uri="{FF2B5EF4-FFF2-40B4-BE49-F238E27FC236}">
                  <a16:creationId xmlns:a16="http://schemas.microsoft.com/office/drawing/2014/main" id="{9A96DB04-32D7-DF4F-B777-DB4D0BE42A51}"/>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06DF2034-7EF8-EE46-9836-B938BE3AA7B5}"/>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40" name="Straight Connector 39">
                <a:extLst>
                  <a:ext uri="{FF2B5EF4-FFF2-40B4-BE49-F238E27FC236}">
                    <a16:creationId xmlns:a16="http://schemas.microsoft.com/office/drawing/2014/main" id="{1078397D-DF0C-9347-8E79-8F23238E62E4}"/>
                  </a:ext>
                </a:extLst>
              </p:cNvPr>
              <p:cNvCxnSpPr>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2BA6B6-4DE3-004B-ADA2-0762EE82D807}"/>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84DF83-7C07-5C40-855B-4EA4C488D2DB}"/>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43" name="TextBox 42">
                <a:extLst>
                  <a:ext uri="{FF2B5EF4-FFF2-40B4-BE49-F238E27FC236}">
                    <a16:creationId xmlns:a16="http://schemas.microsoft.com/office/drawing/2014/main" id="{F67386B0-666D-9C46-9762-531D413DABA6}"/>
                  </a:ext>
                </a:extLst>
              </p:cNvPr>
              <p:cNvSpPr txBox="1"/>
              <p:nvPr/>
            </p:nvSpPr>
            <p:spPr>
              <a:xfrm>
                <a:off x="4192326" y="189506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grpSp>
        <p:grpSp>
          <p:nvGrpSpPr>
            <p:cNvPr id="59" name="Group 58">
              <a:extLst>
                <a:ext uri="{FF2B5EF4-FFF2-40B4-BE49-F238E27FC236}">
                  <a16:creationId xmlns:a16="http://schemas.microsoft.com/office/drawing/2014/main" id="{344AAA62-97BC-1144-9243-71DFE3CED479}"/>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D633E1FE-37B2-E847-9B9C-73731A550891}"/>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55" name="Straight Connector 54">
                <a:extLst>
                  <a:ext uri="{FF2B5EF4-FFF2-40B4-BE49-F238E27FC236}">
                    <a16:creationId xmlns:a16="http://schemas.microsoft.com/office/drawing/2014/main" id="{9AB543F7-A223-D847-9989-2D6AB08F40AE}"/>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F10019-F80C-2941-8633-187E1529D344}"/>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C45C9F8-F32D-F44D-BDE5-29351902432B}"/>
                  </a:ext>
                </a:extLst>
              </p:cNvPr>
              <p:cNvSpPr txBox="1"/>
              <p:nvPr/>
            </p:nvSpPr>
            <p:spPr>
              <a:xfrm>
                <a:off x="3297545" y="251017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58" name="TextBox 57">
                <a:extLst>
                  <a:ext uri="{FF2B5EF4-FFF2-40B4-BE49-F238E27FC236}">
                    <a16:creationId xmlns:a16="http://schemas.microsoft.com/office/drawing/2014/main" id="{60D6E32D-E8D6-9240-A427-F7A2987E573B}"/>
                  </a:ext>
                </a:extLst>
              </p:cNvPr>
              <p:cNvSpPr txBox="1"/>
              <p:nvPr/>
            </p:nvSpPr>
            <p:spPr>
              <a:xfrm>
                <a:off x="4192328" y="21387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grpSp>
        <p:sp>
          <p:nvSpPr>
            <p:cNvPr id="81" name="TextBox 80">
              <a:extLst>
                <a:ext uri="{FF2B5EF4-FFF2-40B4-BE49-F238E27FC236}">
                  <a16:creationId xmlns:a16="http://schemas.microsoft.com/office/drawing/2014/main" id="{20CF8CFC-ABD4-7349-AEDE-1F8F4633B4B5}"/>
                </a:ext>
              </a:extLst>
            </p:cNvPr>
            <p:cNvSpPr txBox="1"/>
            <p:nvPr/>
          </p:nvSpPr>
          <p:spPr>
            <a:xfrm>
              <a:off x="105957" y="2403162"/>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After flooding every node will have the following information:</a:t>
              </a:r>
            </a:p>
          </p:txBody>
        </p:sp>
        <p:sp>
          <p:nvSpPr>
            <p:cNvPr id="83" name="Oval 82">
              <a:extLst>
                <a:ext uri="{FF2B5EF4-FFF2-40B4-BE49-F238E27FC236}">
                  <a16:creationId xmlns:a16="http://schemas.microsoft.com/office/drawing/2014/main" id="{748A140F-D3ED-D648-934B-31C577FD2C12}"/>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4" name="Oval 83">
              <a:extLst>
                <a:ext uri="{FF2B5EF4-FFF2-40B4-BE49-F238E27FC236}">
                  <a16:creationId xmlns:a16="http://schemas.microsoft.com/office/drawing/2014/main" id="{7741E3C8-05C6-C14C-9852-2CEA516C596F}"/>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85" name="Oval 84">
              <a:extLst>
                <a:ext uri="{FF2B5EF4-FFF2-40B4-BE49-F238E27FC236}">
                  <a16:creationId xmlns:a16="http://schemas.microsoft.com/office/drawing/2014/main" id="{86744C7E-9283-8848-96D3-36A95D6D22B1}"/>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86" name="Oval 85">
              <a:extLst>
                <a:ext uri="{FF2B5EF4-FFF2-40B4-BE49-F238E27FC236}">
                  <a16:creationId xmlns:a16="http://schemas.microsoft.com/office/drawing/2014/main" id="{F90F9642-2EC7-8B41-9D5A-53690AA5427B}"/>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7" name="Oval 86">
              <a:extLst>
                <a:ext uri="{FF2B5EF4-FFF2-40B4-BE49-F238E27FC236}">
                  <a16:creationId xmlns:a16="http://schemas.microsoft.com/office/drawing/2014/main" id="{7A5019D6-9E3E-8649-AB49-6FA89A5397C2}"/>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8" name="Oval 87">
              <a:extLst>
                <a:ext uri="{FF2B5EF4-FFF2-40B4-BE49-F238E27FC236}">
                  <a16:creationId xmlns:a16="http://schemas.microsoft.com/office/drawing/2014/main" id="{55C1A434-120D-8548-93C6-C3767D88C0CE}"/>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9" name="Oval 88">
              <a:extLst>
                <a:ext uri="{FF2B5EF4-FFF2-40B4-BE49-F238E27FC236}">
                  <a16:creationId xmlns:a16="http://schemas.microsoft.com/office/drawing/2014/main" id="{19657AE9-B0E9-5544-A52A-5994A81A5A8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90" name="Oval 89">
              <a:extLst>
                <a:ext uri="{FF2B5EF4-FFF2-40B4-BE49-F238E27FC236}">
                  <a16:creationId xmlns:a16="http://schemas.microsoft.com/office/drawing/2014/main" id="{9E25A9FE-CA04-6C47-84C4-D24C84944EE6}"/>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1" name="Oval 90">
              <a:extLst>
                <a:ext uri="{FF2B5EF4-FFF2-40B4-BE49-F238E27FC236}">
                  <a16:creationId xmlns:a16="http://schemas.microsoft.com/office/drawing/2014/main" id="{930CECDD-C3C0-D24F-B4B2-CEA507FC65C7}"/>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92" name="Oval 91">
              <a:extLst>
                <a:ext uri="{FF2B5EF4-FFF2-40B4-BE49-F238E27FC236}">
                  <a16:creationId xmlns:a16="http://schemas.microsoft.com/office/drawing/2014/main" id="{2ECA7CB5-459F-8D41-9D18-BA3CC831BC69}"/>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93" name="Oval 92">
              <a:extLst>
                <a:ext uri="{FF2B5EF4-FFF2-40B4-BE49-F238E27FC236}">
                  <a16:creationId xmlns:a16="http://schemas.microsoft.com/office/drawing/2014/main" id="{8EAB74F6-5A52-1647-BE3A-8A6590047C9E}"/>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sp>
        <p:nvSpPr>
          <p:cNvPr id="79" name="TextBox 78">
            <a:extLst>
              <a:ext uri="{FF2B5EF4-FFF2-40B4-BE49-F238E27FC236}">
                <a16:creationId xmlns:a16="http://schemas.microsoft.com/office/drawing/2014/main" id="{FEDD0EAA-DE3A-2248-ABD1-726C211DDBCD}"/>
              </a:ext>
            </a:extLst>
          </p:cNvPr>
          <p:cNvSpPr txBox="1"/>
          <p:nvPr/>
        </p:nvSpPr>
        <p:spPr>
          <a:xfrm>
            <a:off x="33846" y="-1451"/>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Consider this network:</a:t>
            </a:r>
          </a:p>
        </p:txBody>
      </p:sp>
      <p:sp>
        <p:nvSpPr>
          <p:cNvPr id="94" name="TextBox 93">
            <a:extLst>
              <a:ext uri="{FF2B5EF4-FFF2-40B4-BE49-F238E27FC236}">
                <a16:creationId xmlns:a16="http://schemas.microsoft.com/office/drawing/2014/main" id="{94303323-8676-044D-9065-DF7FD65F59A9}"/>
              </a:ext>
            </a:extLst>
          </p:cNvPr>
          <p:cNvSpPr txBox="1"/>
          <p:nvPr/>
        </p:nvSpPr>
        <p:spPr>
          <a:xfrm>
            <a:off x="7224" y="2681805"/>
            <a:ext cx="9144000" cy="153660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Each node has complete knowledge of the network topology</a:t>
            </a:r>
          </a:p>
        </p:txBody>
      </p:sp>
      <p:sp>
        <p:nvSpPr>
          <p:cNvPr id="82" name="TextBox 81">
            <a:extLst>
              <a:ext uri="{FF2B5EF4-FFF2-40B4-BE49-F238E27FC236}">
                <a16:creationId xmlns:a16="http://schemas.microsoft.com/office/drawing/2014/main" id="{643DC1C2-8624-514C-9FB8-8A0F35466420}"/>
              </a:ext>
            </a:extLst>
          </p:cNvPr>
          <p:cNvSpPr txBox="1"/>
          <p:nvPr/>
        </p:nvSpPr>
        <p:spPr>
          <a:xfrm>
            <a:off x="7224" y="4640340"/>
            <a:ext cx="9144000"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Apply shortest path algorithm to find routes</a:t>
            </a:r>
          </a:p>
        </p:txBody>
      </p:sp>
    </p:spTree>
    <p:extLst>
      <p:ext uri="{BB962C8B-B14F-4D97-AF65-F5344CB8AC3E}">
        <p14:creationId xmlns:p14="http://schemas.microsoft.com/office/powerpoint/2010/main" val="28329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8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B4014314-B6D6-1944-A8DA-932DBE99C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25" y="1906671"/>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79A9DB13-6DAA-DF45-B521-E2B2961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7" y="789926"/>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9A8203D-1083-2B4E-AC50-8C427E93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98" y="1337845"/>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5A1E8-6919-F244-B649-34C0BF9F3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25" y="1749142"/>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61B391EE-F928-F34B-803A-969E277CE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743" y="2552996"/>
            <a:ext cx="4617185" cy="3767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6A451A-D0C3-0F43-A9B6-B70612C471E7}"/>
              </a:ext>
            </a:extLst>
          </p:cNvPr>
          <p:cNvSpPr txBox="1"/>
          <p:nvPr/>
        </p:nvSpPr>
        <p:spPr>
          <a:xfrm>
            <a:off x="459025" y="368135"/>
            <a:ext cx="32623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Address space assigned to you:</a:t>
            </a:r>
          </a:p>
        </p:txBody>
      </p:sp>
    </p:spTree>
    <p:extLst>
      <p:ext uri="{BB962C8B-B14F-4D97-AF65-F5344CB8AC3E}">
        <p14:creationId xmlns:p14="http://schemas.microsoft.com/office/powerpoint/2010/main" val="24366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D31EEA5-EEE5-4644-9FBB-9DC99F18450C}"/>
              </a:ext>
            </a:extLst>
          </p:cNvPr>
          <p:cNvSpPr/>
          <p:nvPr/>
        </p:nvSpPr>
        <p:spPr>
          <a:xfrm>
            <a:off x="4108289" y="1920599"/>
            <a:ext cx="1449363" cy="585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a:extLst>
              <a:ext uri="{FF2B5EF4-FFF2-40B4-BE49-F238E27FC236}">
                <a16:creationId xmlns:a16="http://schemas.microsoft.com/office/drawing/2014/main" id="{A6D10A33-57D0-B040-97EC-93FEB2602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710" y="2821537"/>
            <a:ext cx="5532932" cy="407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9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sp>
        <p:nvSpPr>
          <p:cNvPr id="4" name="Up-Down Arrow 3">
            <a:extLst>
              <a:ext uri="{FF2B5EF4-FFF2-40B4-BE49-F238E27FC236}">
                <a16:creationId xmlns:a16="http://schemas.microsoft.com/office/drawing/2014/main" id="{E20A3AAA-49C4-A645-8C7F-38DBF8B83E28}"/>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2ED19F6-69DB-B443-9881-ACF6E39C920C}"/>
              </a:ext>
            </a:extLst>
          </p:cNvPr>
          <p:cNvGrpSpPr/>
          <p:nvPr/>
        </p:nvGrpSpPr>
        <p:grpSpPr>
          <a:xfrm>
            <a:off x="935422" y="4180439"/>
            <a:ext cx="6899516" cy="1254947"/>
            <a:chOff x="935422" y="4180439"/>
            <a:chExt cx="6899516" cy="1254947"/>
          </a:xfrm>
        </p:grpSpPr>
        <p:pic>
          <p:nvPicPr>
            <p:cNvPr id="5122" name="Picture 2">
              <a:extLst>
                <a:ext uri="{FF2B5EF4-FFF2-40B4-BE49-F238E27FC236}">
                  <a16:creationId xmlns:a16="http://schemas.microsoft.com/office/drawing/2014/main" id="{1EF328CD-4724-8A47-8ED6-66722A6837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22" y="4180439"/>
              <a:ext cx="6899516" cy="1254947"/>
            </a:xfrm>
            <a:prstGeom prst="rect">
              <a:avLst/>
            </a:prstGeom>
            <a:noFill/>
            <a:extLst>
              <a:ext uri="{909E8E84-426E-40DD-AFC4-6F175D3DCCD1}">
                <a14:hiddenFill xmlns:a14="http://schemas.microsoft.com/office/drawing/2010/main">
                  <a:solidFill>
                    <a:srgbClr val="FFFFFF"/>
                  </a:solidFill>
                </a14:hiddenFill>
              </a:ext>
            </a:extLst>
          </p:spPr>
        </p:pic>
        <p:sp>
          <p:nvSpPr>
            <p:cNvPr id="15" name="Up-Down Arrow 14">
              <a:extLst>
                <a:ext uri="{FF2B5EF4-FFF2-40B4-BE49-F238E27FC236}">
                  <a16:creationId xmlns:a16="http://schemas.microsoft.com/office/drawing/2014/main" id="{8668E9FA-799D-154E-97FA-091DD737B118}"/>
                </a:ext>
              </a:extLst>
            </p:cNvPr>
            <p:cNvSpPr/>
            <p:nvPr/>
          </p:nvSpPr>
          <p:spPr>
            <a:xfrm>
              <a:off x="4019719" y="494955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D70DFAE4-8FAB-B248-A946-08D4CF032E77}"/>
              </a:ext>
            </a:extLst>
          </p:cNvPr>
          <p:cNvGrpSpPr/>
          <p:nvPr/>
        </p:nvGrpSpPr>
        <p:grpSpPr>
          <a:xfrm>
            <a:off x="935422" y="5521413"/>
            <a:ext cx="6345734" cy="1233893"/>
            <a:chOff x="935422" y="5521413"/>
            <a:chExt cx="6345734" cy="1233893"/>
          </a:xfrm>
        </p:grpSpPr>
        <p:pic>
          <p:nvPicPr>
            <p:cNvPr id="5123" name="Picture 3">
              <a:extLst>
                <a:ext uri="{FF2B5EF4-FFF2-40B4-BE49-F238E27FC236}">
                  <a16:creationId xmlns:a16="http://schemas.microsoft.com/office/drawing/2014/main" id="{F47C9216-848E-7444-B90E-BE96D1C594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422" y="5521413"/>
              <a:ext cx="6345734" cy="1233893"/>
            </a:xfrm>
            <a:prstGeom prst="rect">
              <a:avLst/>
            </a:prstGeom>
            <a:noFill/>
            <a:extLst>
              <a:ext uri="{909E8E84-426E-40DD-AFC4-6F175D3DCCD1}">
                <a14:hiddenFill xmlns:a14="http://schemas.microsoft.com/office/drawing/2010/main">
                  <a:solidFill>
                    <a:srgbClr val="FFFFFF"/>
                  </a:solidFill>
                </a14:hiddenFill>
              </a:ext>
            </a:extLst>
          </p:spPr>
        </p:pic>
        <p:sp>
          <p:nvSpPr>
            <p:cNvPr id="16" name="Up-Down Arrow 15">
              <a:extLst>
                <a:ext uri="{FF2B5EF4-FFF2-40B4-BE49-F238E27FC236}">
                  <a16:creationId xmlns:a16="http://schemas.microsoft.com/office/drawing/2014/main" id="{F5C2773F-DD0B-2148-AE30-312DCE672CFD}"/>
                </a:ext>
              </a:extLst>
            </p:cNvPr>
            <p:cNvSpPr/>
            <p:nvPr/>
          </p:nvSpPr>
          <p:spPr>
            <a:xfrm>
              <a:off x="4000838" y="627713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3782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id="{F133BC87-C6AC-E94A-9350-0AAF97FD4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782" y="4132585"/>
            <a:ext cx="4974742" cy="8715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9DB2E74-19C5-3648-A49D-3757DBD1723B}"/>
              </a:ext>
            </a:extLst>
          </p:cNvPr>
          <p:cNvGrpSpPr/>
          <p:nvPr/>
        </p:nvGrpSpPr>
        <p:grpSpPr>
          <a:xfrm>
            <a:off x="1240957" y="5297883"/>
            <a:ext cx="6295668" cy="908950"/>
            <a:chOff x="1240957" y="5297883"/>
            <a:chExt cx="6295668" cy="908950"/>
          </a:xfrm>
        </p:grpSpPr>
        <p:pic>
          <p:nvPicPr>
            <p:cNvPr id="6146" name="Picture 2">
              <a:extLst>
                <a:ext uri="{FF2B5EF4-FFF2-40B4-BE49-F238E27FC236}">
                  <a16:creationId xmlns:a16="http://schemas.microsoft.com/office/drawing/2014/main" id="{A3330B85-66DB-2340-B038-8AA2ED05E5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1116" y="5297883"/>
              <a:ext cx="6285509" cy="38241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DD125341-7904-0247-82A0-DBB9FE19EE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1996"/>
            <a:stretch/>
          </p:blipFill>
          <p:spPr bwMode="auto">
            <a:xfrm>
              <a:off x="1240957" y="5829810"/>
              <a:ext cx="2274139" cy="3770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Up-Down Arrow 14">
            <a:extLst>
              <a:ext uri="{FF2B5EF4-FFF2-40B4-BE49-F238E27FC236}">
                <a16:creationId xmlns:a16="http://schemas.microsoft.com/office/drawing/2014/main" id="{C837FD62-43F2-6742-BEF6-DE188E380BDD}"/>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3">
            <a:extLst>
              <a:ext uri="{FF2B5EF4-FFF2-40B4-BE49-F238E27FC236}">
                <a16:creationId xmlns:a16="http://schemas.microsoft.com/office/drawing/2014/main" id="{B5EEA266-92A6-B546-91EB-3F5C278EB29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353" t="-1" b="-1429"/>
          <a:stretch/>
        </p:blipFill>
        <p:spPr bwMode="auto">
          <a:xfrm>
            <a:off x="3416271" y="5806577"/>
            <a:ext cx="3808576" cy="38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Getting an IP address: DHCP</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7538928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89" y="1193522"/>
            <a:ext cx="68564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p:txBody>
          <a:bodyPr/>
          <a:lstStyle/>
          <a:p>
            <a:r>
              <a:rPr lang="en-US" altLang="en-US">
                <a:ea typeface="ＭＳ Ｐゴシック" charset="-128"/>
              </a:rPr>
              <a:t>IP addresses: how to get one?</a:t>
            </a:r>
            <a:endParaRPr lang="en-US" altLang="en-US" sz="4800">
              <a:ea typeface="ＭＳ Ｐゴシック" charset="-128"/>
            </a:endParaRPr>
          </a:p>
        </p:txBody>
      </p:sp>
      <p:sp>
        <p:nvSpPr>
          <p:cNvPr id="87043" name="Rectangle 3"/>
          <p:cNvSpPr>
            <a:spLocks noGrp="1" noChangeArrowheads="1"/>
          </p:cNvSpPr>
          <p:nvPr>
            <p:ph type="body" idx="1"/>
          </p:nvPr>
        </p:nvSpPr>
        <p:spPr>
          <a:xfrm>
            <a:off x="511175" y="1508125"/>
            <a:ext cx="8034338" cy="4304846"/>
          </a:xfrm>
        </p:spPr>
        <p:txBody>
          <a:bodyPr>
            <a:noAutofit/>
          </a:bodyPr>
          <a:lstStyle/>
          <a:p>
            <a:pPr>
              <a:buFont typeface="Wingdings" charset="2"/>
              <a:buNone/>
            </a:pPr>
            <a:r>
              <a:rPr lang="en-US" altLang="en-US" dirty="0">
                <a:solidFill>
                  <a:srgbClr val="CC0000"/>
                </a:solidFill>
                <a:ea typeface="ＭＳ Ｐゴシック" charset="-128"/>
                <a:cs typeface="ＭＳ Ｐゴシック" charset="-128"/>
              </a:rPr>
              <a:t>Q:</a:t>
            </a:r>
            <a:r>
              <a:rPr lang="en-US" altLang="en-US" dirty="0">
                <a:ea typeface="ＭＳ Ｐゴシック" charset="-128"/>
                <a:cs typeface="ＭＳ Ｐゴシック" charset="-128"/>
              </a:rPr>
              <a:t> How does a </a:t>
            </a:r>
            <a:r>
              <a:rPr lang="en-US" altLang="en-US" i="1" dirty="0">
                <a:ea typeface="ＭＳ Ｐゴシック" charset="-128"/>
                <a:cs typeface="ＭＳ Ｐゴシック" charset="-128"/>
              </a:rPr>
              <a:t>host</a:t>
            </a:r>
            <a:r>
              <a:rPr lang="en-US" altLang="en-US" dirty="0">
                <a:ea typeface="ＭＳ Ｐゴシック" charset="-128"/>
                <a:cs typeface="ＭＳ Ｐゴシック" charset="-128"/>
              </a:rPr>
              <a:t> get IP address?</a:t>
            </a:r>
          </a:p>
          <a:p>
            <a:pPr>
              <a:buFont typeface="Wingdings" charset="2"/>
              <a:buNone/>
            </a:pPr>
            <a:endParaRPr lang="en-US" altLang="en-US" dirty="0">
              <a:ea typeface="ＭＳ Ｐゴシック" charset="-128"/>
              <a:cs typeface="ＭＳ Ｐゴシック" charset="-128"/>
            </a:endParaRPr>
          </a:p>
          <a:p>
            <a:r>
              <a:rPr lang="en-US" altLang="en-US" dirty="0">
                <a:ea typeface="ＭＳ Ｐゴシック" charset="-128"/>
                <a:cs typeface="ＭＳ Ｐゴシック" charset="-128"/>
              </a:rPr>
              <a:t>hard-coded by system admin in a file</a:t>
            </a:r>
          </a:p>
          <a:p>
            <a:pPr lvl="1"/>
            <a:r>
              <a:rPr lang="en-US" altLang="en-US" dirty="0">
                <a:ea typeface="ＭＳ Ｐゴシック" charset="-128"/>
              </a:rPr>
              <a:t>Windows: control-panel-&gt;network-&gt;configuration-&gt;</a:t>
            </a:r>
            <a:r>
              <a:rPr lang="en-US" altLang="en-US" dirty="0" err="1">
                <a:ea typeface="ＭＳ Ｐゴシック" charset="-128"/>
              </a:rPr>
              <a:t>tcp</a:t>
            </a:r>
            <a:r>
              <a:rPr lang="en-US" altLang="en-US" dirty="0">
                <a:ea typeface="ＭＳ Ｐゴシック" charset="-128"/>
              </a:rPr>
              <a:t>/</a:t>
            </a:r>
            <a:r>
              <a:rPr lang="en-US" altLang="en-US" dirty="0" err="1">
                <a:ea typeface="ＭＳ Ｐゴシック" charset="-128"/>
              </a:rPr>
              <a:t>ip</a:t>
            </a:r>
            <a:r>
              <a:rPr lang="en-US" altLang="en-US" dirty="0">
                <a:ea typeface="ＭＳ Ｐゴシック" charset="-128"/>
              </a:rPr>
              <a:t>-&gt;properties</a:t>
            </a:r>
          </a:p>
          <a:p>
            <a:pPr lvl="1"/>
            <a:r>
              <a:rPr lang="en-US" altLang="en-US" dirty="0">
                <a:ea typeface="ＭＳ Ｐゴシック" charset="-128"/>
              </a:rPr>
              <a:t>UNIX: /</a:t>
            </a:r>
            <a:r>
              <a:rPr lang="en-US" altLang="en-US" dirty="0" err="1">
                <a:ea typeface="ＭＳ Ｐゴシック" charset="-128"/>
              </a:rPr>
              <a:t>etc</a:t>
            </a:r>
            <a:r>
              <a:rPr lang="en-US" altLang="en-US" dirty="0">
                <a:ea typeface="ＭＳ Ｐゴシック" charset="-128"/>
              </a:rPr>
              <a:t>/</a:t>
            </a:r>
            <a:r>
              <a:rPr lang="mr-IN" altLang="en-US" dirty="0">
                <a:ea typeface="ＭＳ Ｐゴシック" charset="-128"/>
              </a:rPr>
              <a:t>…</a:t>
            </a:r>
            <a:endParaRPr lang="en-US" altLang="en-US" dirty="0">
              <a:ea typeface="ＭＳ Ｐゴシック" charset="-128"/>
            </a:endParaRPr>
          </a:p>
          <a:p>
            <a:r>
              <a:rPr lang="en-US" altLang="en-US" dirty="0">
                <a:solidFill>
                  <a:srgbClr val="CC0000"/>
                </a:solidFill>
                <a:ea typeface="ＭＳ Ｐゴシック" charset="-128"/>
                <a:cs typeface="ＭＳ Ｐゴシック" charset="-128"/>
              </a:rPr>
              <a:t>DHCP:</a:t>
            </a:r>
            <a:r>
              <a:rPr lang="en-US" altLang="en-US" dirty="0">
                <a:ea typeface="ＭＳ Ｐゴシック" charset="-128"/>
                <a:cs typeface="ＭＳ Ｐゴシック" charset="-128"/>
              </a:rPr>
              <a:t> </a:t>
            </a:r>
            <a:r>
              <a:rPr lang="en-US" altLang="en-US" dirty="0">
                <a:solidFill>
                  <a:srgbClr val="CC0000"/>
                </a:solidFill>
                <a:ea typeface="ＭＳ Ｐゴシック" charset="-128"/>
                <a:cs typeface="ＭＳ Ｐゴシック" charset="-128"/>
              </a:rPr>
              <a:t>D</a:t>
            </a:r>
            <a:r>
              <a:rPr lang="en-US" altLang="en-US" dirty="0">
                <a:ea typeface="ＭＳ Ｐゴシック" charset="-128"/>
                <a:cs typeface="ＭＳ Ｐゴシック" charset="-128"/>
              </a:rPr>
              <a:t>ynamic </a:t>
            </a:r>
            <a:r>
              <a:rPr lang="en-US" altLang="en-US" dirty="0">
                <a:solidFill>
                  <a:srgbClr val="CC0000"/>
                </a:solidFill>
                <a:ea typeface="ＭＳ Ｐゴシック" charset="-128"/>
                <a:cs typeface="ＭＳ Ｐゴシック" charset="-128"/>
              </a:rPr>
              <a:t>H</a:t>
            </a:r>
            <a:r>
              <a:rPr lang="en-US" altLang="en-US" dirty="0">
                <a:ea typeface="ＭＳ Ｐゴシック" charset="-128"/>
                <a:cs typeface="ＭＳ Ｐゴシック" charset="-128"/>
              </a:rPr>
              <a:t>ost </a:t>
            </a:r>
            <a:r>
              <a:rPr lang="en-US" altLang="en-US" dirty="0">
                <a:solidFill>
                  <a:srgbClr val="CC0000"/>
                </a:solidFill>
                <a:ea typeface="ＭＳ Ｐゴシック" charset="-128"/>
                <a:cs typeface="ＭＳ Ｐゴシック" charset="-128"/>
              </a:rPr>
              <a:t>C</a:t>
            </a:r>
            <a:r>
              <a:rPr lang="en-US" altLang="en-US" dirty="0">
                <a:ea typeface="ＭＳ Ｐゴシック" charset="-128"/>
                <a:cs typeface="ＭＳ Ｐゴシック" charset="-128"/>
              </a:rPr>
              <a:t>onfiguration </a:t>
            </a:r>
            <a:r>
              <a:rPr lang="en-US" altLang="en-US" dirty="0">
                <a:solidFill>
                  <a:srgbClr val="CC0000"/>
                </a:solidFill>
                <a:ea typeface="ＭＳ Ｐゴシック" charset="-128"/>
                <a:cs typeface="ＭＳ Ｐゴシック" charset="-128"/>
              </a:rPr>
              <a:t>P</a:t>
            </a:r>
            <a:r>
              <a:rPr lang="en-US" altLang="en-US" dirty="0">
                <a:ea typeface="ＭＳ Ｐゴシック" charset="-128"/>
                <a:cs typeface="ＭＳ Ｐゴシック" charset="-128"/>
              </a:rPr>
              <a:t>rotocol: dynamically get address from a server</a:t>
            </a:r>
          </a:p>
          <a:p>
            <a:pPr lvl="1"/>
            <a:r>
              <a:rPr lang="ja-JP" altLang="en-US" dirty="0">
                <a:ea typeface="ＭＳ Ｐゴシック" charset="-128"/>
              </a:rPr>
              <a:t>“</a:t>
            </a:r>
            <a:r>
              <a:rPr lang="en-US" altLang="ja-JP" dirty="0">
                <a:ea typeface="ＭＳ Ｐゴシック" charset="-128"/>
              </a:rPr>
              <a:t>plug-and-play</a:t>
            </a:r>
            <a:r>
              <a:rPr lang="ja-JP" altLang="en-US" sz="2800" dirty="0">
                <a:ea typeface="ＭＳ Ｐゴシック" charset="-128"/>
              </a:rPr>
              <a:t>”</a:t>
            </a:r>
            <a:r>
              <a:rPr lang="en-US" altLang="ja-JP" sz="2800" dirty="0">
                <a:ea typeface="ＭＳ Ｐゴシック" charset="-128"/>
              </a:rPr>
              <a:t> </a:t>
            </a:r>
          </a:p>
          <a:p>
            <a:pPr>
              <a:buFont typeface="Wingdings" charset="2"/>
              <a:buNone/>
            </a:pPr>
            <a:endParaRPr lang="en-US" altLang="en-US"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453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2" end="2"/>
                                            </p:txEl>
                                          </p:spTgt>
                                        </p:tgtEl>
                                        <p:attrNameLst>
                                          <p:attrName>style.visibility</p:attrName>
                                        </p:attrNameLst>
                                      </p:cBhvr>
                                      <p:to>
                                        <p:strVal val="visible"/>
                                      </p:to>
                                    </p:set>
                                    <p:animEffect transition="in" filter="fade">
                                      <p:cBhvr>
                                        <p:cTn id="7" dur="500"/>
                                        <p:tgtEl>
                                          <p:spTgt spid="870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3" end="3"/>
                                            </p:txEl>
                                          </p:spTgt>
                                        </p:tgtEl>
                                        <p:attrNameLst>
                                          <p:attrName>style.visibility</p:attrName>
                                        </p:attrNameLst>
                                      </p:cBhvr>
                                      <p:to>
                                        <p:strVal val="visible"/>
                                      </p:to>
                                    </p:set>
                                    <p:animEffect transition="in" filter="fade">
                                      <p:cBhvr>
                                        <p:cTn id="10" dur="500"/>
                                        <p:tgtEl>
                                          <p:spTgt spid="8704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7043">
                                            <p:txEl>
                                              <p:pRg st="4" end="4"/>
                                            </p:txEl>
                                          </p:spTgt>
                                        </p:tgtEl>
                                        <p:attrNameLst>
                                          <p:attrName>style.visibility</p:attrName>
                                        </p:attrNameLst>
                                      </p:cBhvr>
                                      <p:to>
                                        <p:strVal val="visible"/>
                                      </p:to>
                                    </p:set>
                                    <p:animEffect transition="in" filter="fade">
                                      <p:cBhvr>
                                        <p:cTn id="13" dur="500"/>
                                        <p:tgtEl>
                                          <p:spTgt spid="870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043">
                                            <p:txEl>
                                              <p:pRg st="5" end="5"/>
                                            </p:txEl>
                                          </p:spTgt>
                                        </p:tgtEl>
                                        <p:attrNameLst>
                                          <p:attrName>style.visibility</p:attrName>
                                        </p:attrNameLst>
                                      </p:cBhvr>
                                      <p:to>
                                        <p:strVal val="visible"/>
                                      </p:to>
                                    </p:set>
                                    <p:animEffect transition="in" filter="fade">
                                      <p:cBhvr>
                                        <p:cTn id="18" dur="500"/>
                                        <p:tgtEl>
                                          <p:spTgt spid="8704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3">
                                            <p:txEl>
                                              <p:pRg st="6" end="6"/>
                                            </p:txEl>
                                          </p:spTgt>
                                        </p:tgtEl>
                                        <p:attrNameLst>
                                          <p:attrName>style.visibility</p:attrName>
                                        </p:attrNameLst>
                                      </p:cBhvr>
                                      <p:to>
                                        <p:strVal val="visible"/>
                                      </p:to>
                                    </p:set>
                                    <p:animEffect transition="in" filter="fade">
                                      <p:cBhvr>
                                        <p:cTn id="21" dur="500"/>
                                        <p:tgtEl>
                                          <p:spTgt spid="87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goal:</a:t>
            </a:r>
            <a:r>
              <a:rPr lang="en-US" altLang="en-US" sz="2400" dirty="0">
                <a:ea typeface="ＭＳ Ｐゴシック" charset="-128"/>
                <a:cs typeface="ＭＳ Ｐゴシック" charset="-128"/>
              </a:rPr>
              <a:t> allow host to </a:t>
            </a:r>
            <a:r>
              <a:rPr lang="en-US" altLang="en-US" sz="2400" i="1" dirty="0">
                <a:ea typeface="ＭＳ Ｐゴシック" charset="-128"/>
                <a:cs typeface="ＭＳ Ｐゴシック" charset="-128"/>
              </a:rPr>
              <a:t>dynamically </a:t>
            </a:r>
            <a:r>
              <a:rPr lang="en-US" altLang="en-US" sz="2400" dirty="0">
                <a:ea typeface="ＭＳ Ｐゴシック" charset="-128"/>
                <a:cs typeface="ＭＳ Ｐゴシック" charset="-128"/>
              </a:rPr>
              <a:t>obtain its IP address from network server when it joins network</a:t>
            </a:r>
          </a:p>
          <a:p>
            <a:pPr lvl="1"/>
            <a:r>
              <a:rPr lang="en-US" altLang="en-US" dirty="0">
                <a:ea typeface="ＭＳ Ｐゴシック" charset="-128"/>
              </a:rPr>
              <a:t>can renew its lease on address in use</a:t>
            </a:r>
          </a:p>
          <a:p>
            <a:pPr lvl="1"/>
            <a:r>
              <a:rPr lang="en-US" altLang="en-US" dirty="0">
                <a:ea typeface="ＭＳ Ｐゴシック" charset="-128"/>
              </a:rPr>
              <a:t>allows reuse of addresses (only hold address while connected/</a:t>
            </a:r>
            <a:r>
              <a:rPr lang="ja-JP" altLang="en-US" dirty="0">
                <a:ea typeface="ＭＳ Ｐゴシック" charset="-128"/>
              </a:rPr>
              <a:t>“</a:t>
            </a:r>
            <a:r>
              <a:rPr lang="en-US" altLang="ja-JP" dirty="0">
                <a:ea typeface="ＭＳ Ｐゴシック" charset="-128"/>
              </a:rPr>
              <a:t>on</a:t>
            </a:r>
            <a:r>
              <a:rPr lang="ja-JP" altLang="en-US" dirty="0">
                <a:ea typeface="ＭＳ Ｐゴシック" charset="-128"/>
              </a:rPr>
              <a:t>”</a:t>
            </a:r>
            <a:r>
              <a:rPr lang="en-US" altLang="ja-JP" dirty="0">
                <a:ea typeface="ＭＳ Ｐゴシック" charset="-128"/>
              </a:rPr>
              <a:t>)</a:t>
            </a:r>
          </a:p>
          <a:p>
            <a:pPr lvl="1"/>
            <a:r>
              <a:rPr lang="en-US" altLang="en-US" dirty="0">
                <a:ea typeface="ＭＳ Ｐゴシック" charset="-128"/>
              </a:rPr>
              <a:t>support for mobile users who want to join network</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1509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DHCP overview:</a:t>
            </a:r>
          </a:p>
          <a:p>
            <a:pPr lvl="1"/>
            <a:r>
              <a:rPr lang="en-US" altLang="en-US" dirty="0">
                <a:ea typeface="ＭＳ Ｐゴシック" charset="-128"/>
              </a:rPr>
              <a:t>host broadcasts </a:t>
            </a:r>
            <a:r>
              <a:rPr lang="ja-JP" altLang="en-US" dirty="0">
                <a:solidFill>
                  <a:srgbClr val="CC0000"/>
                </a:solidFill>
                <a:ea typeface="ＭＳ Ｐゴシック" charset="-128"/>
              </a:rPr>
              <a:t>“</a:t>
            </a:r>
            <a:r>
              <a:rPr lang="en-US" altLang="ja-JP" dirty="0">
                <a:solidFill>
                  <a:srgbClr val="CC0000"/>
                </a:solidFill>
                <a:ea typeface="ＭＳ Ｐゴシック" charset="-128"/>
              </a:rPr>
              <a:t>DHCP discover</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[optional]</a:t>
            </a:r>
          </a:p>
          <a:p>
            <a:pPr lvl="1"/>
            <a:r>
              <a:rPr lang="en-US" altLang="en-US" dirty="0">
                <a:ea typeface="ＭＳ Ｐゴシック" charset="-128"/>
              </a:rPr>
              <a:t>DHCP server responds with </a:t>
            </a:r>
            <a:r>
              <a:rPr lang="ja-JP" altLang="en-US" dirty="0">
                <a:solidFill>
                  <a:srgbClr val="CC0000"/>
                </a:solidFill>
                <a:ea typeface="ＭＳ Ｐゴシック" charset="-128"/>
              </a:rPr>
              <a:t>“</a:t>
            </a:r>
            <a:r>
              <a:rPr lang="en-US" altLang="ja-JP" dirty="0">
                <a:solidFill>
                  <a:srgbClr val="CC0000"/>
                </a:solidFill>
                <a:ea typeface="ＭＳ Ｐゴシック" charset="-128"/>
              </a:rPr>
              <a:t>DHCP offer</a:t>
            </a:r>
            <a:r>
              <a:rPr lang="ja-JP" altLang="en-US">
                <a:solidFill>
                  <a:srgbClr val="CC0000"/>
                </a:solidFill>
                <a:ea typeface="ＭＳ Ｐゴシック" charset="-128"/>
              </a:rPr>
              <a:t>”</a:t>
            </a:r>
            <a:r>
              <a:rPr lang="en-US" altLang="ja-JP" dirty="0">
                <a:ea typeface="ＭＳ Ｐゴシック" charset="-128"/>
              </a:rPr>
              <a:t> msg</a:t>
            </a:r>
          </a:p>
          <a:p>
            <a:pPr lvl="1"/>
            <a:r>
              <a:rPr lang="en-US" altLang="en-US" dirty="0">
                <a:ea typeface="ＭＳ Ｐゴシック" charset="-128"/>
              </a:rPr>
              <a:t>host requests IP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request</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endParaRPr lang="en-US" altLang="ja-JP" dirty="0">
              <a:ea typeface="ＭＳ Ｐゴシック" charset="-128"/>
            </a:endParaRPr>
          </a:p>
          <a:p>
            <a:pPr lvl="1"/>
            <a:r>
              <a:rPr lang="en-US" altLang="en-US" dirty="0">
                <a:ea typeface="ＭＳ Ｐゴシック" charset="-128"/>
              </a:rPr>
              <a:t>DHCP server sends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ack</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a:t>
            </a:r>
          </a:p>
          <a:p>
            <a:endParaRPr lang="en-US" altLang="en-US"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795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animEffect transition="in" filter="fade">
                                      <p:cBhvr>
                                        <p:cTn id="19"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438150" y="255588"/>
            <a:ext cx="6824663" cy="898525"/>
          </a:xfrm>
        </p:spPr>
        <p:txBody>
          <a:bodyPr/>
          <a:lstStyle/>
          <a:p>
            <a:pPr>
              <a:defRPr/>
            </a:pPr>
            <a:r>
              <a:rPr lang="en-US" sz="4000">
                <a:cs typeface="+mj-cs"/>
              </a:rPr>
              <a:t>DHCP client-server scenario</a:t>
            </a:r>
          </a:p>
        </p:txBody>
      </p:sp>
      <p:sp>
        <p:nvSpPr>
          <p:cNvPr id="90114" name="Rectangle 3"/>
          <p:cNvSpPr>
            <a:spLocks noChangeArrowheads="1"/>
          </p:cNvSpPr>
          <p:nvPr/>
        </p:nvSpPr>
        <p:spPr bwMode="auto">
          <a:xfrm>
            <a:off x="2408238" y="6037263"/>
            <a:ext cx="4978400" cy="319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5" name="Text Box 97"/>
          <p:cNvSpPr txBox="1">
            <a:spLocks noChangeArrowheads="1"/>
          </p:cNvSpPr>
          <p:nvPr/>
        </p:nvSpPr>
        <p:spPr bwMode="auto">
          <a:xfrm>
            <a:off x="869950" y="19034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223.1.1.0/24</a:t>
            </a:r>
          </a:p>
        </p:txBody>
      </p:sp>
      <p:sp>
        <p:nvSpPr>
          <p:cNvPr id="90116" name="Text Box 98"/>
          <p:cNvSpPr txBox="1">
            <a:spLocks noChangeArrowheads="1"/>
          </p:cNvSpPr>
          <p:nvPr/>
        </p:nvSpPr>
        <p:spPr bwMode="auto">
          <a:xfrm>
            <a:off x="4348163" y="439896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223.1.2.0/24</a:t>
            </a:r>
          </a:p>
        </p:txBody>
      </p:sp>
      <p:sp>
        <p:nvSpPr>
          <p:cNvPr id="90117" name="Text Box 99"/>
          <p:cNvSpPr txBox="1">
            <a:spLocks noChangeArrowheads="1"/>
          </p:cNvSpPr>
          <p:nvPr/>
        </p:nvSpPr>
        <p:spPr bwMode="auto">
          <a:xfrm>
            <a:off x="2651125" y="59928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223.1.3.0/24</a:t>
            </a:r>
          </a:p>
        </p:txBody>
      </p:sp>
      <p:sp>
        <p:nvSpPr>
          <p:cNvPr id="90118" name="Rectangle 100"/>
          <p:cNvSpPr>
            <a:spLocks noChangeArrowheads="1"/>
          </p:cNvSpPr>
          <p:nvPr/>
        </p:nvSpPr>
        <p:spPr bwMode="auto">
          <a:xfrm>
            <a:off x="1663700" y="4233863"/>
            <a:ext cx="847725"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9" name="Freeform 101"/>
          <p:cNvSpPr>
            <a:spLocks/>
          </p:cNvSpPr>
          <p:nvPr/>
        </p:nvSpPr>
        <p:spPr bwMode="auto">
          <a:xfrm>
            <a:off x="1076325" y="2173288"/>
            <a:ext cx="1941513" cy="2049462"/>
          </a:xfrm>
          <a:custGeom>
            <a:avLst/>
            <a:gdLst>
              <a:gd name="T0" fmla="*/ 2147483647 w 1223"/>
              <a:gd name="T1" fmla="*/ 2147483647 h 1291"/>
              <a:gd name="T2" fmla="*/ 2147483647 w 1223"/>
              <a:gd name="T3" fmla="*/ 2147483647 h 1291"/>
              <a:gd name="T4" fmla="*/ 2147483647 w 1223"/>
              <a:gd name="T5" fmla="*/ 2147483647 h 1291"/>
              <a:gd name="T6" fmla="*/ 2147483647 w 1223"/>
              <a:gd name="T7" fmla="*/ 2147483647 h 1291"/>
              <a:gd name="T8" fmla="*/ 2147483647 w 1223"/>
              <a:gd name="T9" fmla="*/ 2147483647 h 1291"/>
              <a:gd name="T10" fmla="*/ 2147483647 w 1223"/>
              <a:gd name="T11" fmla="*/ 2147483647 h 1291"/>
              <a:gd name="T12" fmla="*/ 2147483647 w 1223"/>
              <a:gd name="T13" fmla="*/ 2147483647 h 1291"/>
              <a:gd name="T14" fmla="*/ 2147483647 w 1223"/>
              <a:gd name="T15" fmla="*/ 2147483647 h 1291"/>
              <a:gd name="T16" fmla="*/ 2147483647 w 1223"/>
              <a:gd name="T17" fmla="*/ 2147483647 h 1291"/>
              <a:gd name="T18" fmla="*/ 2147483647 w 1223"/>
              <a:gd name="T19" fmla="*/ 2147483647 h 1291"/>
              <a:gd name="T20" fmla="*/ 2147483647 w 1223"/>
              <a:gd name="T21" fmla="*/ 2147483647 h 1291"/>
              <a:gd name="T22" fmla="*/ 2147483647 w 1223"/>
              <a:gd name="T23" fmla="*/ 2147483647 h 1291"/>
              <a:gd name="T24" fmla="*/ 2147483647 w 1223"/>
              <a:gd name="T25" fmla="*/ 2147483647 h 1291"/>
              <a:gd name="T26" fmla="*/ 2147483647 w 1223"/>
              <a:gd name="T27" fmla="*/ 2147483647 h 1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3"/>
              <a:gd name="T43" fmla="*/ 0 h 1291"/>
              <a:gd name="T44" fmla="*/ 1223 w 1223"/>
              <a:gd name="T45" fmla="*/ 1291 h 12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3" h="1291">
                <a:moveTo>
                  <a:pt x="1201" y="756"/>
                </a:moveTo>
                <a:cubicBezTo>
                  <a:pt x="1180" y="640"/>
                  <a:pt x="798" y="744"/>
                  <a:pt x="702" y="670"/>
                </a:cubicBezTo>
                <a:cubicBezTo>
                  <a:pt x="603" y="561"/>
                  <a:pt x="669" y="206"/>
                  <a:pt x="608" y="103"/>
                </a:cubicBezTo>
                <a:cubicBezTo>
                  <a:pt x="547" y="0"/>
                  <a:pt x="425" y="55"/>
                  <a:pt x="335" y="52"/>
                </a:cubicBezTo>
                <a:cubicBezTo>
                  <a:pt x="245" y="49"/>
                  <a:pt x="114" y="0"/>
                  <a:pt x="65" y="82"/>
                </a:cubicBezTo>
                <a:cubicBezTo>
                  <a:pt x="16" y="164"/>
                  <a:pt x="45" y="433"/>
                  <a:pt x="41" y="544"/>
                </a:cubicBezTo>
                <a:cubicBezTo>
                  <a:pt x="37" y="655"/>
                  <a:pt x="41" y="685"/>
                  <a:pt x="38" y="751"/>
                </a:cubicBezTo>
                <a:cubicBezTo>
                  <a:pt x="35" y="817"/>
                  <a:pt x="26" y="880"/>
                  <a:pt x="23" y="940"/>
                </a:cubicBezTo>
                <a:cubicBezTo>
                  <a:pt x="20" y="1000"/>
                  <a:pt x="0" y="1068"/>
                  <a:pt x="17" y="1114"/>
                </a:cubicBezTo>
                <a:cubicBezTo>
                  <a:pt x="34" y="1160"/>
                  <a:pt x="31" y="1198"/>
                  <a:pt x="128" y="1219"/>
                </a:cubicBezTo>
                <a:cubicBezTo>
                  <a:pt x="225" y="1240"/>
                  <a:pt x="509" y="1291"/>
                  <a:pt x="602" y="1243"/>
                </a:cubicBezTo>
                <a:cubicBezTo>
                  <a:pt x="695" y="1195"/>
                  <a:pt x="590" y="984"/>
                  <a:pt x="686" y="930"/>
                </a:cubicBezTo>
                <a:cubicBezTo>
                  <a:pt x="782" y="876"/>
                  <a:pt x="1091" y="945"/>
                  <a:pt x="1177" y="916"/>
                </a:cubicBezTo>
                <a:cubicBezTo>
                  <a:pt x="1208" y="864"/>
                  <a:pt x="1223" y="871"/>
                  <a:pt x="1201" y="756"/>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0" name="Freeform 102"/>
          <p:cNvSpPr>
            <a:spLocks/>
          </p:cNvSpPr>
          <p:nvPr/>
        </p:nvSpPr>
        <p:spPr bwMode="auto">
          <a:xfrm>
            <a:off x="3603625" y="2482850"/>
            <a:ext cx="1906588" cy="1958975"/>
          </a:xfrm>
          <a:custGeom>
            <a:avLst/>
            <a:gdLst>
              <a:gd name="T0" fmla="*/ 2147483647 w 1201"/>
              <a:gd name="T1" fmla="*/ 2147483647 h 1234"/>
              <a:gd name="T2" fmla="*/ 2147483647 w 1201"/>
              <a:gd name="T3" fmla="*/ 2147483647 h 1234"/>
              <a:gd name="T4" fmla="*/ 2147483647 w 1201"/>
              <a:gd name="T5" fmla="*/ 2147483647 h 1234"/>
              <a:gd name="T6" fmla="*/ 2147483647 w 1201"/>
              <a:gd name="T7" fmla="*/ 2147483647 h 1234"/>
              <a:gd name="T8" fmla="*/ 2147483647 w 1201"/>
              <a:gd name="T9" fmla="*/ 2147483647 h 1234"/>
              <a:gd name="T10" fmla="*/ 2147483647 w 1201"/>
              <a:gd name="T11" fmla="*/ 2147483647 h 1234"/>
              <a:gd name="T12" fmla="*/ 2147483647 w 1201"/>
              <a:gd name="T13" fmla="*/ 2147483647 h 1234"/>
              <a:gd name="T14" fmla="*/ 2147483647 w 1201"/>
              <a:gd name="T15" fmla="*/ 2147483647 h 1234"/>
              <a:gd name="T16" fmla="*/ 2147483647 w 1201"/>
              <a:gd name="T17" fmla="*/ 2147483647 h 1234"/>
              <a:gd name="T18" fmla="*/ 2147483647 w 1201"/>
              <a:gd name="T19" fmla="*/ 2147483647 h 1234"/>
              <a:gd name="T20" fmla="*/ 2147483647 w 1201"/>
              <a:gd name="T21" fmla="*/ 2147483647 h 1234"/>
              <a:gd name="T22" fmla="*/ 2147483647 w 1201"/>
              <a:gd name="T23" fmla="*/ 2147483647 h 1234"/>
              <a:gd name="T24" fmla="*/ 2147483647 w 1201"/>
              <a:gd name="T25" fmla="*/ 2147483647 h 1234"/>
              <a:gd name="T26" fmla="*/ 2147483647 w 1201"/>
              <a:gd name="T27" fmla="*/ 2147483647 h 1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1"/>
              <a:gd name="T43" fmla="*/ 0 h 1234"/>
              <a:gd name="T44" fmla="*/ 1201 w 1201"/>
              <a:gd name="T45" fmla="*/ 1234 h 1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1" h="1234">
                <a:moveTo>
                  <a:pt x="25" y="709"/>
                </a:moveTo>
                <a:cubicBezTo>
                  <a:pt x="49" y="824"/>
                  <a:pt x="428" y="709"/>
                  <a:pt x="526" y="780"/>
                </a:cubicBezTo>
                <a:cubicBezTo>
                  <a:pt x="624" y="851"/>
                  <a:pt x="543" y="1059"/>
                  <a:pt x="613" y="1134"/>
                </a:cubicBezTo>
                <a:cubicBezTo>
                  <a:pt x="683" y="1209"/>
                  <a:pt x="853" y="1234"/>
                  <a:pt x="946" y="1230"/>
                </a:cubicBezTo>
                <a:cubicBezTo>
                  <a:pt x="1039" y="1226"/>
                  <a:pt x="1141" y="1163"/>
                  <a:pt x="1171" y="1107"/>
                </a:cubicBezTo>
                <a:cubicBezTo>
                  <a:pt x="1201" y="1051"/>
                  <a:pt x="1135" y="963"/>
                  <a:pt x="1126" y="894"/>
                </a:cubicBezTo>
                <a:cubicBezTo>
                  <a:pt x="1117" y="825"/>
                  <a:pt x="1119" y="772"/>
                  <a:pt x="1114" y="693"/>
                </a:cubicBezTo>
                <a:cubicBezTo>
                  <a:pt x="1109" y="614"/>
                  <a:pt x="1095" y="502"/>
                  <a:pt x="1099" y="423"/>
                </a:cubicBezTo>
                <a:cubicBezTo>
                  <a:pt x="1103" y="344"/>
                  <a:pt x="1141" y="281"/>
                  <a:pt x="1141" y="216"/>
                </a:cubicBezTo>
                <a:cubicBezTo>
                  <a:pt x="1141" y="151"/>
                  <a:pt x="1185" y="56"/>
                  <a:pt x="1102" y="33"/>
                </a:cubicBezTo>
                <a:cubicBezTo>
                  <a:pt x="1019" y="10"/>
                  <a:pt x="740" y="0"/>
                  <a:pt x="646" y="81"/>
                </a:cubicBezTo>
                <a:cubicBezTo>
                  <a:pt x="552" y="162"/>
                  <a:pt x="635" y="441"/>
                  <a:pt x="535" y="519"/>
                </a:cubicBezTo>
                <a:cubicBezTo>
                  <a:pt x="435" y="597"/>
                  <a:pt x="129" y="516"/>
                  <a:pt x="44" y="548"/>
                </a:cubicBezTo>
                <a:cubicBezTo>
                  <a:pt x="15" y="601"/>
                  <a:pt x="0" y="594"/>
                  <a:pt x="25" y="70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1" name="Freeform 103"/>
          <p:cNvSpPr>
            <a:spLocks/>
          </p:cNvSpPr>
          <p:nvPr/>
        </p:nvSpPr>
        <p:spPr bwMode="auto">
          <a:xfrm>
            <a:off x="2276475" y="3916363"/>
            <a:ext cx="2041525" cy="1979612"/>
          </a:xfrm>
          <a:custGeom>
            <a:avLst/>
            <a:gdLst>
              <a:gd name="T0" fmla="*/ 2147483647 w 1286"/>
              <a:gd name="T1" fmla="*/ 2147483647 h 1247"/>
              <a:gd name="T2" fmla="*/ 2147483647 w 1286"/>
              <a:gd name="T3" fmla="*/ 2147483647 h 1247"/>
              <a:gd name="T4" fmla="*/ 2147483647 w 1286"/>
              <a:gd name="T5" fmla="*/ 2147483647 h 1247"/>
              <a:gd name="T6" fmla="*/ 2147483647 w 1286"/>
              <a:gd name="T7" fmla="*/ 2147483647 h 1247"/>
              <a:gd name="T8" fmla="*/ 2147483647 w 1286"/>
              <a:gd name="T9" fmla="*/ 2147483647 h 1247"/>
              <a:gd name="T10" fmla="*/ 2147483647 w 1286"/>
              <a:gd name="T11" fmla="*/ 2147483647 h 1247"/>
              <a:gd name="T12" fmla="*/ 2147483647 w 1286"/>
              <a:gd name="T13" fmla="*/ 2147483647 h 1247"/>
              <a:gd name="T14" fmla="*/ 2147483647 w 1286"/>
              <a:gd name="T15" fmla="*/ 2147483647 h 1247"/>
              <a:gd name="T16" fmla="*/ 2147483647 w 1286"/>
              <a:gd name="T17" fmla="*/ 2147483647 h 1247"/>
              <a:gd name="T18" fmla="*/ 2147483647 w 1286"/>
              <a:gd name="T19" fmla="*/ 2147483647 h 1247"/>
              <a:gd name="T20" fmla="*/ 2147483647 w 1286"/>
              <a:gd name="T21" fmla="*/ 2147483647 h 1247"/>
              <a:gd name="T22" fmla="*/ 2147483647 w 1286"/>
              <a:gd name="T23" fmla="*/ 2147483647 h 1247"/>
              <a:gd name="T24" fmla="*/ 2147483647 w 1286"/>
              <a:gd name="T25" fmla="*/ 2147483647 h 1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6"/>
              <a:gd name="T40" fmla="*/ 0 h 1247"/>
              <a:gd name="T41" fmla="*/ 1286 w 1286"/>
              <a:gd name="T42" fmla="*/ 1247 h 1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6" h="1247">
                <a:moveTo>
                  <a:pt x="587" y="30"/>
                </a:moveTo>
                <a:cubicBezTo>
                  <a:pt x="473" y="60"/>
                  <a:pt x="601" y="475"/>
                  <a:pt x="509" y="618"/>
                </a:cubicBezTo>
                <a:cubicBezTo>
                  <a:pt x="424" y="765"/>
                  <a:pt x="154" y="830"/>
                  <a:pt x="77" y="909"/>
                </a:cubicBezTo>
                <a:cubicBezTo>
                  <a:pt x="0" y="988"/>
                  <a:pt x="37" y="1043"/>
                  <a:pt x="47" y="1095"/>
                </a:cubicBezTo>
                <a:cubicBezTo>
                  <a:pt x="57" y="1147"/>
                  <a:pt x="71" y="1205"/>
                  <a:pt x="140" y="1224"/>
                </a:cubicBezTo>
                <a:cubicBezTo>
                  <a:pt x="209" y="1243"/>
                  <a:pt x="369" y="1212"/>
                  <a:pt x="461" y="1209"/>
                </a:cubicBezTo>
                <a:cubicBezTo>
                  <a:pt x="553" y="1206"/>
                  <a:pt x="571" y="1206"/>
                  <a:pt x="692" y="1209"/>
                </a:cubicBezTo>
                <a:cubicBezTo>
                  <a:pt x="813" y="1212"/>
                  <a:pt x="1094" y="1247"/>
                  <a:pt x="1190" y="1227"/>
                </a:cubicBezTo>
                <a:cubicBezTo>
                  <a:pt x="1286" y="1207"/>
                  <a:pt x="1279" y="1170"/>
                  <a:pt x="1271" y="1089"/>
                </a:cubicBezTo>
                <a:cubicBezTo>
                  <a:pt x="1263" y="1008"/>
                  <a:pt x="1217" y="818"/>
                  <a:pt x="1139" y="741"/>
                </a:cubicBezTo>
                <a:cubicBezTo>
                  <a:pt x="1061" y="664"/>
                  <a:pt x="865" y="743"/>
                  <a:pt x="800" y="627"/>
                </a:cubicBezTo>
                <a:cubicBezTo>
                  <a:pt x="735" y="511"/>
                  <a:pt x="785" y="142"/>
                  <a:pt x="749" y="42"/>
                </a:cubicBezTo>
                <a:cubicBezTo>
                  <a:pt x="695" y="15"/>
                  <a:pt x="701" y="0"/>
                  <a:pt x="587" y="30"/>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2" name="Line 104"/>
          <p:cNvSpPr>
            <a:spLocks noChangeShapeType="1"/>
          </p:cNvSpPr>
          <p:nvPr/>
        </p:nvSpPr>
        <p:spPr bwMode="auto">
          <a:xfrm>
            <a:off x="1625600" y="2695575"/>
            <a:ext cx="277813"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3" name="Line 106"/>
          <p:cNvSpPr>
            <a:spLocks noChangeShapeType="1"/>
          </p:cNvSpPr>
          <p:nvPr/>
        </p:nvSpPr>
        <p:spPr bwMode="auto">
          <a:xfrm flipV="1">
            <a:off x="1674813" y="3416300"/>
            <a:ext cx="277812"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4" name="Line 107"/>
          <p:cNvSpPr>
            <a:spLocks noChangeShapeType="1"/>
          </p:cNvSpPr>
          <p:nvPr/>
        </p:nvSpPr>
        <p:spPr bwMode="auto">
          <a:xfrm>
            <a:off x="1635125" y="3967163"/>
            <a:ext cx="27305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5" name="Line 108"/>
          <p:cNvSpPr>
            <a:spLocks noChangeShapeType="1"/>
          </p:cNvSpPr>
          <p:nvPr/>
        </p:nvSpPr>
        <p:spPr bwMode="auto">
          <a:xfrm flipV="1">
            <a:off x="2478088" y="3544888"/>
            <a:ext cx="56197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6" name="Text Box 109"/>
          <p:cNvSpPr txBox="1">
            <a:spLocks noChangeArrowheads="1"/>
          </p:cNvSpPr>
          <p:nvPr/>
        </p:nvSpPr>
        <p:spPr bwMode="auto">
          <a:xfrm>
            <a:off x="1673225" y="23701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7" name="Text Box 111"/>
          <p:cNvSpPr txBox="1">
            <a:spLocks noChangeArrowheads="1"/>
          </p:cNvSpPr>
          <p:nvPr/>
        </p:nvSpPr>
        <p:spPr bwMode="auto">
          <a:xfrm>
            <a:off x="1558925" y="39957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223.1.1.3</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8" name="Text Box 112"/>
          <p:cNvSpPr txBox="1">
            <a:spLocks noChangeArrowheads="1"/>
          </p:cNvSpPr>
          <p:nvPr/>
        </p:nvSpPr>
        <p:spPr bwMode="auto">
          <a:xfrm>
            <a:off x="2305050" y="323532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223.1.1.4</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9" name="Line 113"/>
          <p:cNvSpPr>
            <a:spLocks noChangeShapeType="1"/>
          </p:cNvSpPr>
          <p:nvPr/>
        </p:nvSpPr>
        <p:spPr bwMode="auto">
          <a:xfrm flipV="1">
            <a:off x="3552825" y="3546475"/>
            <a:ext cx="5334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0" name="Text Box 114"/>
          <p:cNvSpPr txBox="1">
            <a:spLocks noChangeArrowheads="1"/>
          </p:cNvSpPr>
          <p:nvPr/>
        </p:nvSpPr>
        <p:spPr bwMode="auto">
          <a:xfrm>
            <a:off x="3425825" y="32369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223.1.2.9</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1" name="Line 116"/>
          <p:cNvSpPr>
            <a:spLocks noChangeShapeType="1"/>
          </p:cNvSpPr>
          <p:nvPr/>
        </p:nvSpPr>
        <p:spPr bwMode="auto">
          <a:xfrm>
            <a:off x="4745038" y="285750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2" name="Line 117"/>
          <p:cNvSpPr>
            <a:spLocks noChangeShapeType="1"/>
          </p:cNvSpPr>
          <p:nvPr/>
        </p:nvSpPr>
        <p:spPr bwMode="auto">
          <a:xfrm>
            <a:off x="4799013" y="413385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3" name="Line 120"/>
          <p:cNvSpPr>
            <a:spLocks noChangeShapeType="1"/>
          </p:cNvSpPr>
          <p:nvPr/>
        </p:nvSpPr>
        <p:spPr bwMode="auto">
          <a:xfrm flipH="1">
            <a:off x="3311525" y="3886200"/>
            <a:ext cx="3175" cy="708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4" name="Line 122"/>
          <p:cNvSpPr>
            <a:spLocks noChangeShapeType="1"/>
          </p:cNvSpPr>
          <p:nvPr/>
        </p:nvSpPr>
        <p:spPr bwMode="auto">
          <a:xfrm flipH="1" flipV="1">
            <a:off x="2736850" y="5230813"/>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5" name="Line 123"/>
          <p:cNvSpPr>
            <a:spLocks noChangeShapeType="1"/>
          </p:cNvSpPr>
          <p:nvPr/>
        </p:nvSpPr>
        <p:spPr bwMode="auto">
          <a:xfrm flipH="1" flipV="1">
            <a:off x="3878263" y="5164138"/>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6" name="Text Box 124"/>
          <p:cNvSpPr txBox="1">
            <a:spLocks noChangeArrowheads="1"/>
          </p:cNvSpPr>
          <p:nvPr/>
        </p:nvSpPr>
        <p:spPr bwMode="auto">
          <a:xfrm>
            <a:off x="3849688" y="5041900"/>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7" name="Text Box 127"/>
          <p:cNvSpPr txBox="1">
            <a:spLocks noChangeArrowheads="1"/>
          </p:cNvSpPr>
          <p:nvPr/>
        </p:nvSpPr>
        <p:spPr bwMode="auto">
          <a:xfrm>
            <a:off x="1701800" y="50530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grpSp>
        <p:nvGrpSpPr>
          <p:cNvPr id="90138" name="Group 129"/>
          <p:cNvGrpSpPr>
            <a:grpSpLocks/>
          </p:cNvGrpSpPr>
          <p:nvPr/>
        </p:nvGrpSpPr>
        <p:grpSpPr bwMode="auto">
          <a:xfrm>
            <a:off x="1071563" y="2397125"/>
            <a:ext cx="641350" cy="558800"/>
            <a:chOff x="-44" y="1473"/>
            <a:chExt cx="981" cy="1105"/>
          </a:xfrm>
        </p:grpSpPr>
        <p:pic>
          <p:nvPicPr>
            <p:cNvPr id="90238" name="Picture 13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9" name="Freeform 131"/>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39" name="Group 132"/>
          <p:cNvGrpSpPr>
            <a:grpSpLocks/>
          </p:cNvGrpSpPr>
          <p:nvPr/>
        </p:nvGrpSpPr>
        <p:grpSpPr bwMode="auto">
          <a:xfrm>
            <a:off x="1066800" y="3006725"/>
            <a:ext cx="641350" cy="558800"/>
            <a:chOff x="-44" y="1473"/>
            <a:chExt cx="981" cy="1105"/>
          </a:xfrm>
        </p:grpSpPr>
        <p:pic>
          <p:nvPicPr>
            <p:cNvPr id="90236" name="Picture 133"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7" name="Freeform 13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0" name="Group 135"/>
          <p:cNvGrpSpPr>
            <a:grpSpLocks/>
          </p:cNvGrpSpPr>
          <p:nvPr/>
        </p:nvGrpSpPr>
        <p:grpSpPr bwMode="auto">
          <a:xfrm>
            <a:off x="1095375" y="3616325"/>
            <a:ext cx="641350" cy="558800"/>
            <a:chOff x="-44" y="1473"/>
            <a:chExt cx="981" cy="1105"/>
          </a:xfrm>
        </p:grpSpPr>
        <p:pic>
          <p:nvPicPr>
            <p:cNvPr id="90234" name="Picture 136"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5" name="Freeform 137"/>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1" name="Group 138"/>
          <p:cNvGrpSpPr>
            <a:grpSpLocks/>
          </p:cNvGrpSpPr>
          <p:nvPr/>
        </p:nvGrpSpPr>
        <p:grpSpPr bwMode="auto">
          <a:xfrm flipH="1">
            <a:off x="4803775" y="2565400"/>
            <a:ext cx="641350" cy="558800"/>
            <a:chOff x="-44" y="1473"/>
            <a:chExt cx="981" cy="1105"/>
          </a:xfrm>
        </p:grpSpPr>
        <p:pic>
          <p:nvPicPr>
            <p:cNvPr id="90232" name="Picture 139"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3" name="Freeform 140"/>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2" name="Group 141"/>
          <p:cNvGrpSpPr>
            <a:grpSpLocks/>
          </p:cNvGrpSpPr>
          <p:nvPr/>
        </p:nvGrpSpPr>
        <p:grpSpPr bwMode="auto">
          <a:xfrm flipH="1">
            <a:off x="4878388" y="3844925"/>
            <a:ext cx="641350" cy="558800"/>
            <a:chOff x="-44" y="1473"/>
            <a:chExt cx="981" cy="1105"/>
          </a:xfrm>
        </p:grpSpPr>
        <p:pic>
          <p:nvPicPr>
            <p:cNvPr id="90230" name="Picture 142"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1" name="Freeform 143"/>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3" name="Group 144"/>
          <p:cNvGrpSpPr>
            <a:grpSpLocks/>
          </p:cNvGrpSpPr>
          <p:nvPr/>
        </p:nvGrpSpPr>
        <p:grpSpPr bwMode="auto">
          <a:xfrm flipH="1">
            <a:off x="3670300" y="5368925"/>
            <a:ext cx="641350" cy="558800"/>
            <a:chOff x="-44" y="1473"/>
            <a:chExt cx="981" cy="1105"/>
          </a:xfrm>
        </p:grpSpPr>
        <p:pic>
          <p:nvPicPr>
            <p:cNvPr id="90228" name="Picture 145"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9" name="Freeform 146"/>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4" name="Group 147"/>
          <p:cNvGrpSpPr>
            <a:grpSpLocks/>
          </p:cNvGrpSpPr>
          <p:nvPr/>
        </p:nvGrpSpPr>
        <p:grpSpPr bwMode="auto">
          <a:xfrm flipH="1">
            <a:off x="2506663" y="5410200"/>
            <a:ext cx="641350" cy="558800"/>
            <a:chOff x="-44" y="1473"/>
            <a:chExt cx="981" cy="1105"/>
          </a:xfrm>
        </p:grpSpPr>
        <p:pic>
          <p:nvPicPr>
            <p:cNvPr id="90226" name="Picture 14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7" name="Freeform 14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5" name="Group 150"/>
          <p:cNvGrpSpPr>
            <a:grpSpLocks/>
          </p:cNvGrpSpPr>
          <p:nvPr/>
        </p:nvGrpSpPr>
        <p:grpSpPr bwMode="auto">
          <a:xfrm>
            <a:off x="2935288" y="3503613"/>
            <a:ext cx="698500" cy="355600"/>
            <a:chOff x="4396" y="1245"/>
            <a:chExt cx="672" cy="248"/>
          </a:xfrm>
        </p:grpSpPr>
        <p:sp>
          <p:nvSpPr>
            <p:cNvPr id="90218"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19"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20"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90221" name="Group 154"/>
            <p:cNvGrpSpPr>
              <a:grpSpLocks/>
            </p:cNvGrpSpPr>
            <p:nvPr/>
          </p:nvGrpSpPr>
          <p:grpSpPr bwMode="auto">
            <a:xfrm>
              <a:off x="4530" y="1287"/>
              <a:ext cx="377" cy="75"/>
              <a:chOff x="2468" y="1332"/>
              <a:chExt cx="310" cy="60"/>
            </a:xfrm>
          </p:grpSpPr>
          <p:sp>
            <p:nvSpPr>
              <p:cNvPr id="90224" name="Freeform 15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5" name="Freeform 15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222" name="Line 157"/>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3" name="Line 158"/>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46" name="Rectangle 162"/>
          <p:cNvSpPr>
            <a:spLocks noChangeArrowheads="1"/>
          </p:cNvSpPr>
          <p:nvPr/>
        </p:nvSpPr>
        <p:spPr bwMode="auto">
          <a:xfrm>
            <a:off x="1789113" y="311943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7" name="Text Box 110"/>
          <p:cNvSpPr txBox="1">
            <a:spLocks noChangeArrowheads="1"/>
          </p:cNvSpPr>
          <p:nvPr/>
        </p:nvSpPr>
        <p:spPr bwMode="auto">
          <a:xfrm>
            <a:off x="1624013" y="30257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48" name="Rectangle 165"/>
          <p:cNvSpPr>
            <a:spLocks noChangeArrowheads="1"/>
          </p:cNvSpPr>
          <p:nvPr/>
        </p:nvSpPr>
        <p:spPr bwMode="auto">
          <a:xfrm>
            <a:off x="4530725" y="3829050"/>
            <a:ext cx="288925" cy="2333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9" name="Rectangle 166"/>
          <p:cNvSpPr>
            <a:spLocks noChangeArrowheads="1"/>
          </p:cNvSpPr>
          <p:nvPr/>
        </p:nvSpPr>
        <p:spPr bwMode="auto">
          <a:xfrm>
            <a:off x="3178175" y="401478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0" name="Text Box 128"/>
          <p:cNvSpPr txBox="1">
            <a:spLocks noChangeArrowheads="1"/>
          </p:cNvSpPr>
          <p:nvPr/>
        </p:nvSpPr>
        <p:spPr bwMode="auto">
          <a:xfrm>
            <a:off x="2801938" y="3976688"/>
            <a:ext cx="103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223.1.3.27</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1" name="Text Box 118"/>
          <p:cNvSpPr txBox="1">
            <a:spLocks noChangeArrowheads="1"/>
          </p:cNvSpPr>
          <p:nvPr/>
        </p:nvSpPr>
        <p:spPr bwMode="auto">
          <a:xfrm>
            <a:off x="3900488" y="38433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2" name="Text Box 119"/>
          <p:cNvSpPr txBox="1">
            <a:spLocks noChangeArrowheads="1"/>
          </p:cNvSpPr>
          <p:nvPr/>
        </p:nvSpPr>
        <p:spPr bwMode="auto">
          <a:xfrm>
            <a:off x="4730750" y="23272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3" name="Text Box 168"/>
          <p:cNvSpPr txBox="1">
            <a:spLocks noChangeArrowheads="1"/>
          </p:cNvSpPr>
          <p:nvPr/>
        </p:nvSpPr>
        <p:spPr bwMode="auto">
          <a:xfrm>
            <a:off x="3465513" y="1760538"/>
            <a:ext cx="906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server</a:t>
            </a:r>
          </a:p>
        </p:txBody>
      </p:sp>
      <p:sp>
        <p:nvSpPr>
          <p:cNvPr id="90154" name="Text Box 170"/>
          <p:cNvSpPr txBox="1">
            <a:spLocks noChangeArrowheads="1"/>
          </p:cNvSpPr>
          <p:nvPr/>
        </p:nvSpPr>
        <p:spPr bwMode="auto">
          <a:xfrm>
            <a:off x="6627813" y="3059113"/>
            <a:ext cx="18208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arriving </a:t>
            </a: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client</a:t>
            </a: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 needs </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address in this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network</a:t>
            </a:r>
          </a:p>
        </p:txBody>
      </p:sp>
      <p:grpSp>
        <p:nvGrpSpPr>
          <p:cNvPr id="90155" name="Group 195"/>
          <p:cNvGrpSpPr>
            <a:grpSpLocks/>
          </p:cNvGrpSpPr>
          <p:nvPr/>
        </p:nvGrpSpPr>
        <p:grpSpPr bwMode="auto">
          <a:xfrm>
            <a:off x="3873500" y="2395538"/>
            <a:ext cx="401638" cy="681037"/>
            <a:chOff x="4140" y="429"/>
            <a:chExt cx="1425" cy="2396"/>
          </a:xfrm>
        </p:grpSpPr>
        <p:sp>
          <p:nvSpPr>
            <p:cNvPr id="90186" name="Freeform 196"/>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7" name="Rectangle 197"/>
            <p:cNvSpPr>
              <a:spLocks noChangeArrowheads="1"/>
            </p:cNvSpPr>
            <p:nvPr/>
          </p:nvSpPr>
          <p:spPr bwMode="auto">
            <a:xfrm>
              <a:off x="4208" y="429"/>
              <a:ext cx="1048"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88" name="Freeform 198"/>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9" name="Freeform 199"/>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90" name="Rectangle 200"/>
            <p:cNvSpPr>
              <a:spLocks noChangeArrowheads="1"/>
            </p:cNvSpPr>
            <p:nvPr/>
          </p:nvSpPr>
          <p:spPr bwMode="auto">
            <a:xfrm>
              <a:off x="4213" y="691"/>
              <a:ext cx="597"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1" name="Group 201"/>
            <p:cNvGrpSpPr>
              <a:grpSpLocks/>
            </p:cNvGrpSpPr>
            <p:nvPr/>
          </p:nvGrpSpPr>
          <p:grpSpPr bwMode="auto">
            <a:xfrm>
              <a:off x="4749" y="668"/>
              <a:ext cx="581" cy="145"/>
              <a:chOff x="614" y="2568"/>
              <a:chExt cx="725" cy="139"/>
            </a:xfrm>
          </p:grpSpPr>
          <p:sp>
            <p:nvSpPr>
              <p:cNvPr id="90216" name="AutoShape 202"/>
              <p:cNvSpPr>
                <a:spLocks noChangeArrowheads="1"/>
              </p:cNvSpPr>
              <p:nvPr/>
            </p:nvSpPr>
            <p:spPr bwMode="auto">
              <a:xfrm>
                <a:off x="613" y="2569"/>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7" name="AutoShape 203"/>
              <p:cNvSpPr>
                <a:spLocks noChangeArrowheads="1"/>
              </p:cNvSpPr>
              <p:nvPr/>
            </p:nvSpPr>
            <p:spPr bwMode="auto">
              <a:xfrm>
                <a:off x="627" y="2585"/>
                <a:ext cx="689"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2" name="Rectangle 204"/>
            <p:cNvSpPr>
              <a:spLocks noChangeArrowheads="1"/>
            </p:cNvSpPr>
            <p:nvPr/>
          </p:nvSpPr>
          <p:spPr bwMode="auto">
            <a:xfrm>
              <a:off x="4224" y="1021"/>
              <a:ext cx="597"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3" name="Group 205"/>
            <p:cNvGrpSpPr>
              <a:grpSpLocks/>
            </p:cNvGrpSpPr>
            <p:nvPr/>
          </p:nvGrpSpPr>
          <p:grpSpPr bwMode="auto">
            <a:xfrm>
              <a:off x="4747" y="994"/>
              <a:ext cx="581" cy="134"/>
              <a:chOff x="614" y="2568"/>
              <a:chExt cx="725" cy="139"/>
            </a:xfrm>
          </p:grpSpPr>
          <p:sp>
            <p:nvSpPr>
              <p:cNvPr id="90214" name="AutoShape 206"/>
              <p:cNvSpPr>
                <a:spLocks noChangeArrowheads="1"/>
              </p:cNvSpPr>
              <p:nvPr/>
            </p:nvSpPr>
            <p:spPr bwMode="auto">
              <a:xfrm>
                <a:off x="616" y="2567"/>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5" name="AutoShape 207"/>
              <p:cNvSpPr>
                <a:spLocks noChangeArrowheads="1"/>
              </p:cNvSpPr>
              <p:nvPr/>
            </p:nvSpPr>
            <p:spPr bwMode="auto">
              <a:xfrm>
                <a:off x="630" y="2584"/>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4" name="Rectangle 208"/>
            <p:cNvSpPr>
              <a:spLocks noChangeArrowheads="1"/>
            </p:cNvSpPr>
            <p:nvPr/>
          </p:nvSpPr>
          <p:spPr bwMode="auto">
            <a:xfrm>
              <a:off x="4219" y="1356"/>
              <a:ext cx="59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95" name="Rectangle 209"/>
            <p:cNvSpPr>
              <a:spLocks noChangeArrowheads="1"/>
            </p:cNvSpPr>
            <p:nvPr/>
          </p:nvSpPr>
          <p:spPr bwMode="auto">
            <a:xfrm>
              <a:off x="4230" y="1658"/>
              <a:ext cx="591"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6" name="Group 210"/>
            <p:cNvGrpSpPr>
              <a:grpSpLocks/>
            </p:cNvGrpSpPr>
            <p:nvPr/>
          </p:nvGrpSpPr>
          <p:grpSpPr bwMode="auto">
            <a:xfrm>
              <a:off x="4735" y="1627"/>
              <a:ext cx="582" cy="151"/>
              <a:chOff x="614" y="2568"/>
              <a:chExt cx="725" cy="139"/>
            </a:xfrm>
          </p:grpSpPr>
          <p:sp>
            <p:nvSpPr>
              <p:cNvPr id="90212" name="AutoShape 211"/>
              <p:cNvSpPr>
                <a:spLocks noChangeArrowheads="1"/>
              </p:cNvSpPr>
              <p:nvPr/>
            </p:nvSpPr>
            <p:spPr bwMode="auto">
              <a:xfrm>
                <a:off x="617" y="2576"/>
                <a:ext cx="723"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3" name="AutoShape 212"/>
              <p:cNvSpPr>
                <a:spLocks noChangeArrowheads="1"/>
              </p:cNvSpPr>
              <p:nvPr/>
            </p:nvSpPr>
            <p:spPr bwMode="auto">
              <a:xfrm>
                <a:off x="631" y="2586"/>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7" name="Freeform 213"/>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98" name="Group 214"/>
            <p:cNvGrpSpPr>
              <a:grpSpLocks/>
            </p:cNvGrpSpPr>
            <p:nvPr/>
          </p:nvGrpSpPr>
          <p:grpSpPr bwMode="auto">
            <a:xfrm>
              <a:off x="4739" y="1327"/>
              <a:ext cx="582" cy="139"/>
              <a:chOff x="614" y="2568"/>
              <a:chExt cx="725" cy="139"/>
            </a:xfrm>
          </p:grpSpPr>
          <p:sp>
            <p:nvSpPr>
              <p:cNvPr id="90210" name="AutoShape 215"/>
              <p:cNvSpPr>
                <a:spLocks noChangeArrowheads="1"/>
              </p:cNvSpPr>
              <p:nvPr/>
            </p:nvSpPr>
            <p:spPr bwMode="auto">
              <a:xfrm>
                <a:off x="612" y="2569"/>
                <a:ext cx="73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1" name="AutoShape 216"/>
              <p:cNvSpPr>
                <a:spLocks noChangeArrowheads="1"/>
              </p:cNvSpPr>
              <p:nvPr/>
            </p:nvSpPr>
            <p:spPr bwMode="auto">
              <a:xfrm>
                <a:off x="626"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9" name="Rectangle 217"/>
            <p:cNvSpPr>
              <a:spLocks noChangeArrowheads="1"/>
            </p:cNvSpPr>
            <p:nvPr/>
          </p:nvSpPr>
          <p:spPr bwMode="auto">
            <a:xfrm>
              <a:off x="5250"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0" name="Freeform 218"/>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1" name="Freeform 219"/>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2" name="Oval 220"/>
            <p:cNvSpPr>
              <a:spLocks noChangeArrowheads="1"/>
            </p:cNvSpPr>
            <p:nvPr/>
          </p:nvSpPr>
          <p:spPr bwMode="auto">
            <a:xfrm>
              <a:off x="5514" y="2613"/>
              <a:ext cx="51"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3" name="Freeform 221"/>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4" name="AutoShape 222"/>
            <p:cNvSpPr>
              <a:spLocks noChangeArrowheads="1"/>
            </p:cNvSpPr>
            <p:nvPr/>
          </p:nvSpPr>
          <p:spPr bwMode="auto">
            <a:xfrm>
              <a:off x="4140" y="2680"/>
              <a:ext cx="1200" cy="145"/>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5" name="AutoShape 223"/>
            <p:cNvSpPr>
              <a:spLocks noChangeArrowheads="1"/>
            </p:cNvSpPr>
            <p:nvPr/>
          </p:nvSpPr>
          <p:spPr bwMode="auto">
            <a:xfrm>
              <a:off x="4208" y="2713"/>
              <a:ext cx="1070"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6" name="Oval 224"/>
            <p:cNvSpPr>
              <a:spLocks noChangeArrowheads="1"/>
            </p:cNvSpPr>
            <p:nvPr/>
          </p:nvSpPr>
          <p:spPr bwMode="auto">
            <a:xfrm>
              <a:off x="4309"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7" name="Oval 225"/>
            <p:cNvSpPr>
              <a:spLocks noChangeArrowheads="1"/>
            </p:cNvSpPr>
            <p:nvPr/>
          </p:nvSpPr>
          <p:spPr bwMode="auto">
            <a:xfrm>
              <a:off x="4484" y="2384"/>
              <a:ext cx="163" cy="1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90208" name="Oval 226"/>
            <p:cNvSpPr>
              <a:spLocks noChangeArrowheads="1"/>
            </p:cNvSpPr>
            <p:nvPr/>
          </p:nvSpPr>
          <p:spPr bwMode="auto">
            <a:xfrm>
              <a:off x="4664"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9" name="Rectangle 227"/>
            <p:cNvSpPr>
              <a:spLocks noChangeArrowheads="1"/>
            </p:cNvSpPr>
            <p:nvPr/>
          </p:nvSpPr>
          <p:spPr bwMode="auto">
            <a:xfrm>
              <a:off x="5064" y="1836"/>
              <a:ext cx="84"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90156" name="Group 231"/>
          <p:cNvGrpSpPr>
            <a:grpSpLocks/>
          </p:cNvGrpSpPr>
          <p:nvPr/>
        </p:nvGrpSpPr>
        <p:grpSpPr bwMode="auto">
          <a:xfrm>
            <a:off x="5486400" y="3141663"/>
            <a:ext cx="1101725" cy="549275"/>
            <a:chOff x="3428" y="1798"/>
            <a:chExt cx="694" cy="346"/>
          </a:xfrm>
        </p:grpSpPr>
        <p:grpSp>
          <p:nvGrpSpPr>
            <p:cNvPr id="90162" name="Group 229"/>
            <p:cNvGrpSpPr>
              <a:grpSpLocks/>
            </p:cNvGrpSpPr>
            <p:nvPr/>
          </p:nvGrpSpPr>
          <p:grpSpPr bwMode="auto">
            <a:xfrm>
              <a:off x="3628" y="1798"/>
              <a:ext cx="494" cy="346"/>
              <a:chOff x="4420" y="878"/>
              <a:chExt cx="614" cy="458"/>
            </a:xfrm>
          </p:grpSpPr>
          <p:pic>
            <p:nvPicPr>
              <p:cNvPr id="90164" name="Picture 173" descr="laptop_ke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5" name="Freeform 174"/>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66" name="Picture 175"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7" name="Freeform 176"/>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8" name="Freeform 177"/>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9" name="Freeform 178"/>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0" name="Freeform 179"/>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1" name="Freeform 180"/>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2" name="Freeform 181"/>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73" name="Group 182"/>
              <p:cNvGrpSpPr>
                <a:grpSpLocks/>
              </p:cNvGrpSpPr>
              <p:nvPr/>
            </p:nvGrpSpPr>
            <p:grpSpPr bwMode="auto">
              <a:xfrm>
                <a:off x="4584" y="1203"/>
                <a:ext cx="119" cy="53"/>
                <a:chOff x="1740" y="2642"/>
                <a:chExt cx="752" cy="327"/>
              </a:xfrm>
            </p:grpSpPr>
            <p:sp>
              <p:nvSpPr>
                <p:cNvPr id="90180" name="Freeform 183"/>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1" name="Freeform 184"/>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2" name="Freeform 185"/>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3" name="Freeform 186"/>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4" name="Freeform 187"/>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5" name="Freeform 188"/>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74" name="Freeform 189"/>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5" name="Freeform 190"/>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6" name="Freeform 191"/>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7" name="Freeform 192"/>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8" name="Freeform 193"/>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9" name="Freeform 194"/>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63" name="Line 230"/>
            <p:cNvSpPr>
              <a:spLocks noChangeShapeType="1"/>
            </p:cNvSpPr>
            <p:nvPr/>
          </p:nvSpPr>
          <p:spPr bwMode="auto">
            <a:xfrm flipH="1">
              <a:off x="3428" y="2002"/>
              <a:ext cx="2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57" name="AutoShape 232"/>
          <p:cNvSpPr>
            <a:spLocks noChangeArrowheads="1"/>
          </p:cNvSpPr>
          <p:nvPr/>
        </p:nvSpPr>
        <p:spPr bwMode="auto">
          <a:xfrm>
            <a:off x="5754688" y="3698875"/>
            <a:ext cx="976312" cy="374650"/>
          </a:xfrm>
          <a:prstGeom prst="leftArrow">
            <a:avLst>
              <a:gd name="adj1" fmla="val 50000"/>
              <a:gd name="adj2" fmla="val 65148"/>
            </a:avLst>
          </a:prstGeom>
          <a:gradFill rotWithShape="1">
            <a:gsLst>
              <a:gs pos="0">
                <a:srgbClr val="CC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8" name="Line 233"/>
          <p:cNvSpPr>
            <a:spLocks noChangeShapeType="1"/>
          </p:cNvSpPr>
          <p:nvPr/>
        </p:nvSpPr>
        <p:spPr bwMode="auto">
          <a:xfrm flipH="1">
            <a:off x="4268788" y="2954338"/>
            <a:ext cx="3143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59" name="Picture 235" descr="underline_bas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931863"/>
            <a:ext cx="639921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265132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Tree>
    <p:extLst>
      <p:ext uri="{BB962C8B-B14F-4D97-AF65-F5344CB8AC3E}">
        <p14:creationId xmlns:p14="http://schemas.microsoft.com/office/powerpoint/2010/main" val="111183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024A6-B8F9-C9B8-0666-4B5FD423D93C}"/>
            </a:ext>
          </a:extLst>
        </p:cNvPr>
        <p:cNvGrpSpPr/>
        <p:nvPr/>
      </p:nvGrpSpPr>
      <p:grpSpPr>
        <a:xfrm>
          <a:off x="0" y="0"/>
          <a:ext cx="0" cy="0"/>
          <a:chOff x="0" y="0"/>
          <a:chExt cx="0" cy="0"/>
        </a:xfrm>
      </p:grpSpPr>
      <p:sp>
        <p:nvSpPr>
          <p:cNvPr id="60" name="Oval 59">
            <a:extLst>
              <a:ext uri="{FF2B5EF4-FFF2-40B4-BE49-F238E27FC236}">
                <a16:creationId xmlns:a16="http://schemas.microsoft.com/office/drawing/2014/main" id="{8D91FF1E-A8CB-90F1-24B7-26EA4D14E501}"/>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61" name="Oval 60">
            <a:extLst>
              <a:ext uri="{FF2B5EF4-FFF2-40B4-BE49-F238E27FC236}">
                <a16:creationId xmlns:a16="http://schemas.microsoft.com/office/drawing/2014/main" id="{F3C84B47-F81B-BDD1-B919-531BEFE739F3}"/>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62" name="Oval 61">
            <a:extLst>
              <a:ext uri="{FF2B5EF4-FFF2-40B4-BE49-F238E27FC236}">
                <a16:creationId xmlns:a16="http://schemas.microsoft.com/office/drawing/2014/main" id="{FC4BD44F-C4FF-D4B2-BEE2-F0652A45B4B5}"/>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63" name="Oval 62">
            <a:extLst>
              <a:ext uri="{FF2B5EF4-FFF2-40B4-BE49-F238E27FC236}">
                <a16:creationId xmlns:a16="http://schemas.microsoft.com/office/drawing/2014/main" id="{2225C9E5-5F4E-BEC7-16FD-DEC2570A2973}"/>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4" name="Oval 63">
            <a:extLst>
              <a:ext uri="{FF2B5EF4-FFF2-40B4-BE49-F238E27FC236}">
                <a16:creationId xmlns:a16="http://schemas.microsoft.com/office/drawing/2014/main" id="{D629771B-B66C-D402-8864-81E70F88B87F}"/>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65" name="Straight Connector 64">
            <a:extLst>
              <a:ext uri="{FF2B5EF4-FFF2-40B4-BE49-F238E27FC236}">
                <a16:creationId xmlns:a16="http://schemas.microsoft.com/office/drawing/2014/main" id="{CA18C7D7-9442-394C-6796-A84C3481F59B}"/>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8262385-397C-33BF-08EB-97F46702C552}"/>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278FAED-6F3E-7549-D673-898D733E9C1A}"/>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A283184-D9B6-812B-475B-942D010F0DC1}"/>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8E1370-B392-F61A-CF36-B65778E6B21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196D442-0558-E1A3-197B-20FC9F2D5747}"/>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4A413DCC-7C09-1827-096F-9732F6794E41}"/>
              </a:ext>
            </a:extLst>
          </p:cNvPr>
          <p:cNvSpPr txBox="1"/>
          <p:nvPr/>
        </p:nvSpPr>
        <p:spPr>
          <a:xfrm>
            <a:off x="3118397" y="1454249"/>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3" name="TextBox 72">
            <a:extLst>
              <a:ext uri="{FF2B5EF4-FFF2-40B4-BE49-F238E27FC236}">
                <a16:creationId xmlns:a16="http://schemas.microsoft.com/office/drawing/2014/main" id="{E0F27A61-EED4-381C-C5C4-0EF04BE02782}"/>
              </a:ext>
            </a:extLst>
          </p:cNvPr>
          <p:cNvSpPr txBox="1"/>
          <p:nvPr/>
        </p:nvSpPr>
        <p:spPr>
          <a:xfrm>
            <a:off x="3910925" y="88102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74" name="TextBox 73">
            <a:extLst>
              <a:ext uri="{FF2B5EF4-FFF2-40B4-BE49-F238E27FC236}">
                <a16:creationId xmlns:a16="http://schemas.microsoft.com/office/drawing/2014/main" id="{AE43144F-E035-5B8C-07CC-131191845FFF}"/>
              </a:ext>
            </a:extLst>
          </p:cNvPr>
          <p:cNvSpPr txBox="1"/>
          <p:nvPr/>
        </p:nvSpPr>
        <p:spPr>
          <a:xfrm>
            <a:off x="4484050" y="31349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75" name="TextBox 74">
            <a:extLst>
              <a:ext uri="{FF2B5EF4-FFF2-40B4-BE49-F238E27FC236}">
                <a16:creationId xmlns:a16="http://schemas.microsoft.com/office/drawing/2014/main" id="{DB1426F4-1A35-F08D-8B26-7F4DD51D8D9E}"/>
              </a:ext>
            </a:extLst>
          </p:cNvPr>
          <p:cNvSpPr txBox="1"/>
          <p:nvPr/>
        </p:nvSpPr>
        <p:spPr>
          <a:xfrm>
            <a:off x="4733891" y="101302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76" name="TextBox 75">
            <a:extLst>
              <a:ext uri="{FF2B5EF4-FFF2-40B4-BE49-F238E27FC236}">
                <a16:creationId xmlns:a16="http://schemas.microsoft.com/office/drawing/2014/main" id="{35DEF82B-17C2-5415-0C6E-BB32AA96F981}"/>
              </a:ext>
            </a:extLst>
          </p:cNvPr>
          <p:cNvSpPr txBox="1"/>
          <p:nvPr/>
        </p:nvSpPr>
        <p:spPr>
          <a:xfrm>
            <a:off x="4733891" y="15415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77" name="TextBox 76">
            <a:extLst>
              <a:ext uri="{FF2B5EF4-FFF2-40B4-BE49-F238E27FC236}">
                <a16:creationId xmlns:a16="http://schemas.microsoft.com/office/drawing/2014/main" id="{296223D9-8AE7-D70C-6D9B-5933DEA8D626}"/>
              </a:ext>
            </a:extLst>
          </p:cNvPr>
          <p:cNvSpPr txBox="1"/>
          <p:nvPr/>
        </p:nvSpPr>
        <p:spPr>
          <a:xfrm>
            <a:off x="5628672" y="92643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78" name="TextBox 77">
            <a:extLst>
              <a:ext uri="{FF2B5EF4-FFF2-40B4-BE49-F238E27FC236}">
                <a16:creationId xmlns:a16="http://schemas.microsoft.com/office/drawing/2014/main" id="{71FAC844-F713-7EBD-838D-210E039283DD}"/>
              </a:ext>
            </a:extLst>
          </p:cNvPr>
          <p:cNvSpPr txBox="1"/>
          <p:nvPr/>
        </p:nvSpPr>
        <p:spPr>
          <a:xfrm>
            <a:off x="3016360" y="30905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9" name="TextBox 78">
            <a:extLst>
              <a:ext uri="{FF2B5EF4-FFF2-40B4-BE49-F238E27FC236}">
                <a16:creationId xmlns:a16="http://schemas.microsoft.com/office/drawing/2014/main" id="{C85C6B55-816D-FC72-28EB-E1C9ACF438BF}"/>
              </a:ext>
            </a:extLst>
          </p:cNvPr>
          <p:cNvSpPr txBox="1"/>
          <p:nvPr/>
        </p:nvSpPr>
        <p:spPr>
          <a:xfrm>
            <a:off x="33846" y="-1451"/>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Consider this network:</a:t>
            </a:r>
          </a:p>
        </p:txBody>
      </p:sp>
      <p:cxnSp>
        <p:nvCxnSpPr>
          <p:cNvPr id="19" name="Straight Connector 18">
            <a:extLst>
              <a:ext uri="{FF2B5EF4-FFF2-40B4-BE49-F238E27FC236}">
                <a16:creationId xmlns:a16="http://schemas.microsoft.com/office/drawing/2014/main" id="{F6DA9321-C0CC-FF38-0912-3BA0207F0D3D}"/>
              </a:ext>
            </a:extLst>
          </p:cNvPr>
          <p:cNvCxnSpPr>
            <a:cxnSpLocks/>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7514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lstStyle/>
          <a:p>
            <a:pPr>
              <a:defRPr/>
            </a:pPr>
            <a:r>
              <a:rPr lang="en-US">
                <a:cs typeface="+mj-cs"/>
              </a:rPr>
              <a:t>DHCP: more than IP addresses</a:t>
            </a:r>
          </a:p>
        </p:txBody>
      </p:sp>
      <p:sp>
        <p:nvSpPr>
          <p:cNvPr id="48133" name="Rectangle 3"/>
          <p:cNvSpPr>
            <a:spLocks noGrp="1" noChangeArrowheads="1"/>
          </p:cNvSpPr>
          <p:nvPr>
            <p:ph type="body" idx="1"/>
          </p:nvPr>
        </p:nvSpPr>
        <p:spPr/>
        <p:txBody>
          <a:bodyPr/>
          <a:lstStyle/>
          <a:p>
            <a:pPr>
              <a:buFont typeface="Wingdings" charset="0"/>
              <a:buNone/>
              <a:defRPr/>
            </a:pPr>
            <a:r>
              <a:rPr lang="en-US">
                <a:cs typeface="+mn-cs"/>
              </a:rPr>
              <a:t>DHCP can return more than just allocated IP address on subnet:</a:t>
            </a:r>
          </a:p>
          <a:p>
            <a:pPr lvl="1">
              <a:buFont typeface="Arial"/>
              <a:buChar char="•"/>
              <a:defRPr/>
            </a:pPr>
            <a:r>
              <a:rPr lang="en-US"/>
              <a:t>address of first-hop router for client</a:t>
            </a:r>
          </a:p>
          <a:p>
            <a:pPr lvl="1">
              <a:buFont typeface="Arial"/>
              <a:buChar char="•"/>
              <a:defRPr/>
            </a:pPr>
            <a:r>
              <a:rPr lang="en-US"/>
              <a:t>name and IP address of DNS sever</a:t>
            </a:r>
          </a:p>
          <a:p>
            <a:pPr lvl="1">
              <a:buFont typeface="Arial"/>
              <a:buChar char="•"/>
              <a:defRPr/>
            </a:pPr>
            <a:r>
              <a:rPr lang="en-US"/>
              <a:t>network mask (indicating network versus host portion of address)</a:t>
            </a:r>
          </a:p>
        </p:txBody>
      </p:sp>
      <p:pic>
        <p:nvPicPr>
          <p:cNvPr id="9421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9" y="1206775"/>
            <a:ext cx="68564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5245547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9447E6B-7F50-5D4E-904E-AF92A7B280A1}"/>
              </a:ext>
            </a:extLst>
          </p:cNvPr>
          <p:cNvSpPr>
            <a:spLocks noGrp="1" noChangeArrowheads="1"/>
          </p:cNvSpPr>
          <p:nvPr>
            <p:ph type="title"/>
          </p:nvPr>
        </p:nvSpPr>
        <p:spPr>
          <a:xfrm>
            <a:off x="611188" y="293688"/>
            <a:ext cx="8281987" cy="523875"/>
          </a:xfrm>
        </p:spPr>
        <p:txBody>
          <a:bodyPr/>
          <a:lstStyle/>
          <a:p>
            <a:pPr eaLnBrk="1" hangingPunct="1"/>
            <a:r>
              <a:rPr lang="en-US" altLang="en-US" sz="2800"/>
              <a:t>Dynamic Host Configuration Protocol (DHCP)</a:t>
            </a:r>
            <a:endParaRPr lang="en-AU" altLang="en-US" sz="2800"/>
          </a:p>
        </p:txBody>
      </p:sp>
      <p:sp>
        <p:nvSpPr>
          <p:cNvPr id="96259" name="Rectangle 3">
            <a:extLst>
              <a:ext uri="{FF2B5EF4-FFF2-40B4-BE49-F238E27FC236}">
                <a16:creationId xmlns:a16="http://schemas.microsoft.com/office/drawing/2014/main" id="{57F26A4C-45A2-2948-ADDE-8C0DBD663B1C}"/>
              </a:ext>
            </a:extLst>
          </p:cNvPr>
          <p:cNvSpPr>
            <a:spLocks noGrp="1" noChangeArrowheads="1"/>
          </p:cNvSpPr>
          <p:nvPr>
            <p:ph type="body" idx="1"/>
          </p:nvPr>
        </p:nvSpPr>
        <p:spPr/>
        <p:txBody>
          <a:bodyPr/>
          <a:lstStyle/>
          <a:p>
            <a:r>
              <a:rPr lang="en-US" altLang="en-US" sz="2800" dirty="0"/>
              <a:t>DHCP server is responsible for providing configuration information to hosts</a:t>
            </a:r>
          </a:p>
          <a:p>
            <a:r>
              <a:rPr lang="en-US" altLang="en-US" dirty="0"/>
              <a:t>DHCP server maintains a pool of available addresses</a:t>
            </a:r>
            <a:endParaRPr lang="en-US" altLang="en-US" sz="2800" dirty="0"/>
          </a:p>
          <a:p>
            <a:r>
              <a:rPr lang="en-US" altLang="en-US" sz="2800" dirty="0"/>
              <a:t>There is at least one DHCP server for an administrative domain (a server or a relay agent per subnet)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026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D7746E-05B2-604D-A834-B0303A9E77B6}"/>
              </a:ext>
            </a:extLst>
          </p:cNvPr>
          <p:cNvSpPr>
            <a:spLocks noGrp="1" noChangeArrowheads="1"/>
          </p:cNvSpPr>
          <p:nvPr>
            <p:ph type="title"/>
          </p:nvPr>
        </p:nvSpPr>
        <p:spPr>
          <a:xfrm>
            <a:off x="611188" y="171450"/>
            <a:ext cx="8281987" cy="646113"/>
          </a:xfrm>
        </p:spPr>
        <p:txBody>
          <a:bodyPr/>
          <a:lstStyle/>
          <a:p>
            <a:pPr eaLnBrk="1" hangingPunct="1"/>
            <a:r>
              <a:rPr lang="en-US" altLang="en-US" sz="3600"/>
              <a:t>DHCP</a:t>
            </a:r>
            <a:endParaRPr lang="en-AU" altLang="en-US" sz="3600"/>
          </a:p>
        </p:txBody>
      </p:sp>
      <p:sp>
        <p:nvSpPr>
          <p:cNvPr id="97283" name="Rectangle 3">
            <a:extLst>
              <a:ext uri="{FF2B5EF4-FFF2-40B4-BE49-F238E27FC236}">
                <a16:creationId xmlns:a16="http://schemas.microsoft.com/office/drawing/2014/main" id="{694298AB-FE25-6845-B3CE-540EF189711D}"/>
              </a:ext>
            </a:extLst>
          </p:cNvPr>
          <p:cNvSpPr>
            <a:spLocks noGrp="1" noChangeArrowheads="1"/>
          </p:cNvSpPr>
          <p:nvPr>
            <p:ph type="body" idx="1"/>
          </p:nvPr>
        </p:nvSpPr>
        <p:spPr>
          <a:xfrm>
            <a:off x="684213" y="1125538"/>
            <a:ext cx="3816350" cy="5111750"/>
          </a:xfrm>
        </p:spPr>
        <p:txBody>
          <a:bodyPr/>
          <a:lstStyle/>
          <a:p>
            <a:r>
              <a:rPr lang="en-US" altLang="en-US" sz="2400" dirty="0"/>
              <a:t>Newly booted or attached host sends DHCPDISCOVER message to a special IP address (255.255.255.255)</a:t>
            </a:r>
          </a:p>
          <a:p>
            <a:r>
              <a:rPr lang="en-US" altLang="en-US" dirty="0">
                <a:solidFill>
                  <a:srgbClr val="C00000"/>
                </a:solidFill>
              </a:rPr>
              <a:t>DHCP relay agent </a:t>
            </a:r>
            <a:r>
              <a:rPr lang="en-US" altLang="en-US" sz="2400" dirty="0"/>
              <a:t>unicasts the message to DHCP server and waits for the response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97284" name="Picture 5" descr="f03-24-9780123850591 copy">
            <a:extLst>
              <a:ext uri="{FF2B5EF4-FFF2-40B4-BE49-F238E27FC236}">
                <a16:creationId xmlns:a16="http://schemas.microsoft.com/office/drawing/2014/main" id="{C635F432-2E46-8343-AF09-7FE0449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46101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3558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0BF29D-CFE4-0165-581F-1D69CCC702DA}"/>
              </a:ext>
            </a:extLst>
          </p:cNvPr>
          <p:cNvSpPr txBox="1"/>
          <p:nvPr/>
        </p:nvSpPr>
        <p:spPr>
          <a:xfrm>
            <a:off x="3832855" y="3244334"/>
            <a:ext cx="2270365" cy="369332"/>
          </a:xfrm>
          <a:prstGeom prst="rect">
            <a:avLst/>
          </a:prstGeom>
          <a:noFill/>
        </p:spPr>
        <p:txBody>
          <a:bodyPr wrap="none" rtlCol="0">
            <a:spAutoFit/>
          </a:bodyPr>
          <a:lstStyle/>
          <a:p>
            <a:r>
              <a:rPr lang="en-US" dirty="0"/>
              <a:t>Unused slides (ignore)</a:t>
            </a:r>
          </a:p>
        </p:txBody>
      </p:sp>
    </p:spTree>
    <p:extLst>
      <p:ext uri="{BB962C8B-B14F-4D97-AF65-F5344CB8AC3E}">
        <p14:creationId xmlns:p14="http://schemas.microsoft.com/office/powerpoint/2010/main" val="40533708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00F0DB-15E6-79E1-481A-2DC23EF24366}"/>
            </a:ext>
          </a:extLst>
        </p:cNvPr>
        <p:cNvGrpSpPr/>
        <p:nvPr/>
      </p:nvGrpSpPr>
      <p:grpSpPr>
        <a:xfrm>
          <a:off x="0" y="0"/>
          <a:ext cx="0" cy="0"/>
          <a:chOff x="0" y="0"/>
          <a:chExt cx="0" cy="0"/>
        </a:xfrm>
      </p:grpSpPr>
      <p:sp>
        <p:nvSpPr>
          <p:cNvPr id="44033" name="Freeform 1285">
            <a:extLst>
              <a:ext uri="{FF2B5EF4-FFF2-40B4-BE49-F238E27FC236}">
                <a16:creationId xmlns:a16="http://schemas.microsoft.com/office/drawing/2014/main" id="{4698F991-855F-DA6B-F92F-1FD42D1A7692}"/>
              </a:ext>
            </a:extLst>
          </p:cNvPr>
          <p:cNvSpPr>
            <a:spLocks/>
          </p:cNvSpPr>
          <p:nvPr/>
        </p:nvSpPr>
        <p:spPr bwMode="auto">
          <a:xfrm>
            <a:off x="6748463" y="3516313"/>
            <a:ext cx="1314450" cy="674687"/>
          </a:xfrm>
          <a:custGeom>
            <a:avLst/>
            <a:gdLst>
              <a:gd name="T0" fmla="*/ 2147483647 w 828"/>
              <a:gd name="T1" fmla="*/ 2147483647 h 425"/>
              <a:gd name="T2" fmla="*/ 2147483647 w 828"/>
              <a:gd name="T3" fmla="*/ 2147483647 h 425"/>
              <a:gd name="T4" fmla="*/ 2147483647 w 828"/>
              <a:gd name="T5" fmla="*/ 2147483647 h 425"/>
              <a:gd name="T6" fmla="*/ 2147483647 w 828"/>
              <a:gd name="T7" fmla="*/ 2147483647 h 425"/>
              <a:gd name="T8" fmla="*/ 2147483647 w 828"/>
              <a:gd name="T9" fmla="*/ 2147483647 h 425"/>
              <a:gd name="T10" fmla="*/ 2147483647 w 828"/>
              <a:gd name="T11" fmla="*/ 2147483647 h 425"/>
              <a:gd name="T12" fmla="*/ 2147483647 w 828"/>
              <a:gd name="T13" fmla="*/ 2147483647 h 425"/>
              <a:gd name="T14" fmla="*/ 2147483647 w 828"/>
              <a:gd name="T15" fmla="*/ 2147483647 h 425"/>
              <a:gd name="T16" fmla="*/ 2147483647 w 828"/>
              <a:gd name="T17" fmla="*/ 2147483647 h 425"/>
              <a:gd name="T18" fmla="*/ 2147483647 w 828"/>
              <a:gd name="T19" fmla="*/ 2147483647 h 425"/>
              <a:gd name="T20" fmla="*/ 2147483647 w 828"/>
              <a:gd name="T21" fmla="*/ 2147483647 h 425"/>
              <a:gd name="T22" fmla="*/ 2147483647 w 828"/>
              <a:gd name="T23" fmla="*/ 2147483647 h 4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8"/>
              <a:gd name="T37" fmla="*/ 0 h 425"/>
              <a:gd name="T38" fmla="*/ 828 w 828"/>
              <a:gd name="T39" fmla="*/ 425 h 4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8" h="425">
                <a:moveTo>
                  <a:pt x="382" y="30"/>
                </a:moveTo>
                <a:cubicBezTo>
                  <a:pt x="350" y="29"/>
                  <a:pt x="413" y="30"/>
                  <a:pt x="370" y="30"/>
                </a:cubicBezTo>
                <a:cubicBezTo>
                  <a:pt x="327" y="30"/>
                  <a:pt x="187" y="16"/>
                  <a:pt x="126" y="32"/>
                </a:cubicBezTo>
                <a:cubicBezTo>
                  <a:pt x="65" y="48"/>
                  <a:pt x="12" y="86"/>
                  <a:pt x="6" y="126"/>
                </a:cubicBezTo>
                <a:cubicBezTo>
                  <a:pt x="0" y="166"/>
                  <a:pt x="44" y="231"/>
                  <a:pt x="92" y="274"/>
                </a:cubicBezTo>
                <a:cubicBezTo>
                  <a:pt x="140" y="317"/>
                  <a:pt x="217" y="360"/>
                  <a:pt x="292" y="384"/>
                </a:cubicBezTo>
                <a:cubicBezTo>
                  <a:pt x="367" y="408"/>
                  <a:pt x="472" y="425"/>
                  <a:pt x="540" y="416"/>
                </a:cubicBezTo>
                <a:cubicBezTo>
                  <a:pt x="608" y="407"/>
                  <a:pt x="659" y="371"/>
                  <a:pt x="698" y="330"/>
                </a:cubicBezTo>
                <a:cubicBezTo>
                  <a:pt x="737" y="289"/>
                  <a:pt x="760" y="221"/>
                  <a:pt x="776" y="170"/>
                </a:cubicBezTo>
                <a:cubicBezTo>
                  <a:pt x="792" y="119"/>
                  <a:pt x="828" y="44"/>
                  <a:pt x="792" y="22"/>
                </a:cubicBezTo>
                <a:cubicBezTo>
                  <a:pt x="756" y="0"/>
                  <a:pt x="630" y="37"/>
                  <a:pt x="560" y="38"/>
                </a:cubicBezTo>
                <a:cubicBezTo>
                  <a:pt x="490" y="39"/>
                  <a:pt x="414" y="31"/>
                  <a:pt x="382" y="30"/>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4" name="Freeform 1286">
            <a:extLst>
              <a:ext uri="{FF2B5EF4-FFF2-40B4-BE49-F238E27FC236}">
                <a16:creationId xmlns:a16="http://schemas.microsoft.com/office/drawing/2014/main" id="{1DA45A66-910F-6BDA-08F5-EEC2854BA88B}"/>
              </a:ext>
            </a:extLst>
          </p:cNvPr>
          <p:cNvSpPr>
            <a:spLocks/>
          </p:cNvSpPr>
          <p:nvPr/>
        </p:nvSpPr>
        <p:spPr bwMode="auto">
          <a:xfrm>
            <a:off x="6767513" y="1990725"/>
            <a:ext cx="1730375" cy="1125538"/>
          </a:xfrm>
          <a:custGeom>
            <a:avLst/>
            <a:gdLst>
              <a:gd name="T0" fmla="*/ 2147483647 w 765"/>
              <a:gd name="T1" fmla="*/ 2147483647 h 459"/>
              <a:gd name="T2" fmla="*/ 2147483647 w 765"/>
              <a:gd name="T3" fmla="*/ 2147483647 h 459"/>
              <a:gd name="T4" fmla="*/ 2147483647 w 765"/>
              <a:gd name="T5" fmla="*/ 2147483647 h 459"/>
              <a:gd name="T6" fmla="*/ 2147483647 w 765"/>
              <a:gd name="T7" fmla="*/ 2147483647 h 459"/>
              <a:gd name="T8" fmla="*/ 2147483647 w 765"/>
              <a:gd name="T9" fmla="*/ 2147483647 h 459"/>
              <a:gd name="T10" fmla="*/ 2147483647 w 765"/>
              <a:gd name="T11" fmla="*/ 2147483647 h 459"/>
              <a:gd name="T12" fmla="*/ 2147483647 w 765"/>
              <a:gd name="T13" fmla="*/ 2147483647 h 459"/>
              <a:gd name="T14" fmla="*/ 2147483647 w 765"/>
              <a:gd name="T15" fmla="*/ 2147483647 h 459"/>
              <a:gd name="T16" fmla="*/ 2147483647 w 765"/>
              <a:gd name="T17" fmla="*/ 2147483647 h 459"/>
              <a:gd name="T18" fmla="*/ 2147483647 w 765"/>
              <a:gd name="T19" fmla="*/ 2147483647 h 459"/>
              <a:gd name="T20" fmla="*/ 2147483647 w 765"/>
              <a:gd name="T21" fmla="*/ 2147483647 h 459"/>
              <a:gd name="T22" fmla="*/ 2147483647 w 765"/>
              <a:gd name="T23" fmla="*/ 2147483647 h 4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5"/>
              <a:gd name="T37" fmla="*/ 0 h 459"/>
              <a:gd name="T38" fmla="*/ 765 w 765"/>
              <a:gd name="T39" fmla="*/ 459 h 4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5" h="459">
                <a:moveTo>
                  <a:pt x="424" y="10"/>
                </a:moveTo>
                <a:cubicBezTo>
                  <a:pt x="362" y="16"/>
                  <a:pt x="343" y="55"/>
                  <a:pt x="288" y="70"/>
                </a:cubicBezTo>
                <a:cubicBezTo>
                  <a:pt x="233" y="85"/>
                  <a:pt x="142" y="56"/>
                  <a:pt x="96" y="100"/>
                </a:cubicBezTo>
                <a:cubicBezTo>
                  <a:pt x="50" y="144"/>
                  <a:pt x="0" y="279"/>
                  <a:pt x="14" y="336"/>
                </a:cubicBezTo>
                <a:cubicBezTo>
                  <a:pt x="28" y="393"/>
                  <a:pt x="125" y="429"/>
                  <a:pt x="180" y="444"/>
                </a:cubicBezTo>
                <a:cubicBezTo>
                  <a:pt x="235" y="459"/>
                  <a:pt x="279" y="426"/>
                  <a:pt x="346" y="426"/>
                </a:cubicBezTo>
                <a:cubicBezTo>
                  <a:pt x="413" y="426"/>
                  <a:pt x="525" y="443"/>
                  <a:pt x="584" y="444"/>
                </a:cubicBezTo>
                <a:cubicBezTo>
                  <a:pt x="643" y="445"/>
                  <a:pt x="670" y="446"/>
                  <a:pt x="698" y="434"/>
                </a:cubicBezTo>
                <a:cubicBezTo>
                  <a:pt x="726" y="422"/>
                  <a:pt x="743" y="418"/>
                  <a:pt x="752" y="372"/>
                </a:cubicBezTo>
                <a:cubicBezTo>
                  <a:pt x="761" y="326"/>
                  <a:pt x="765" y="214"/>
                  <a:pt x="750" y="158"/>
                </a:cubicBezTo>
                <a:cubicBezTo>
                  <a:pt x="735" y="102"/>
                  <a:pt x="716" y="58"/>
                  <a:pt x="662" y="34"/>
                </a:cubicBezTo>
                <a:cubicBezTo>
                  <a:pt x="608" y="10"/>
                  <a:pt x="505" y="0"/>
                  <a:pt x="424" y="10"/>
                </a:cubicBezTo>
                <a:close/>
              </a:path>
            </a:pathLst>
          </a:custGeom>
          <a:gradFill rotWithShape="1">
            <a:gsLst>
              <a:gs pos="0">
                <a:srgbClr val="00CCFF"/>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5" name="Freeform 1287">
            <a:extLst>
              <a:ext uri="{FF2B5EF4-FFF2-40B4-BE49-F238E27FC236}">
                <a16:creationId xmlns:a16="http://schemas.microsoft.com/office/drawing/2014/main" id="{01D0B00B-5964-36CB-2181-3004BBF13B3D}"/>
              </a:ext>
            </a:extLst>
          </p:cNvPr>
          <p:cNvSpPr>
            <a:spLocks/>
          </p:cNvSpPr>
          <p:nvPr/>
        </p:nvSpPr>
        <p:spPr bwMode="auto">
          <a:xfrm>
            <a:off x="4946650" y="1698625"/>
            <a:ext cx="1736725" cy="107156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036" name="Group 1288">
            <a:extLst>
              <a:ext uri="{FF2B5EF4-FFF2-40B4-BE49-F238E27FC236}">
                <a16:creationId xmlns:a16="http://schemas.microsoft.com/office/drawing/2014/main" id="{C14C6DBB-90CE-DDB4-11F1-496614034FC3}"/>
              </a:ext>
            </a:extLst>
          </p:cNvPr>
          <p:cNvGrpSpPr>
            <a:grpSpLocks/>
          </p:cNvGrpSpPr>
          <p:nvPr/>
        </p:nvGrpSpPr>
        <p:grpSpPr bwMode="auto">
          <a:xfrm>
            <a:off x="5022850" y="2963863"/>
            <a:ext cx="1458913" cy="933450"/>
            <a:chOff x="2889" y="1631"/>
            <a:chExt cx="980" cy="743"/>
          </a:xfrm>
        </p:grpSpPr>
        <p:sp>
          <p:nvSpPr>
            <p:cNvPr id="44654" name="Rectangle 1289">
              <a:extLst>
                <a:ext uri="{FF2B5EF4-FFF2-40B4-BE49-F238E27FC236}">
                  <a16:creationId xmlns:a16="http://schemas.microsoft.com/office/drawing/2014/main" id="{12C30F50-EB74-E9C8-A8BE-C1FB567C9BEA}"/>
                </a:ext>
              </a:extLst>
            </p:cNvPr>
            <p:cNvSpPr>
              <a:spLocks noChangeArrowheads="1"/>
            </p:cNvSpPr>
            <p:nvPr/>
          </p:nvSpPr>
          <p:spPr bwMode="auto">
            <a:xfrm>
              <a:off x="3046" y="1841"/>
              <a:ext cx="663" cy="533"/>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655" name="AutoShape 1290">
              <a:extLst>
                <a:ext uri="{FF2B5EF4-FFF2-40B4-BE49-F238E27FC236}">
                  <a16:creationId xmlns:a16="http://schemas.microsoft.com/office/drawing/2014/main" id="{72B0D8B9-543E-394E-4541-B8E62A5EFAAE}"/>
                </a:ext>
              </a:extLst>
            </p:cNvPr>
            <p:cNvSpPr>
              <a:spLocks noChangeArrowheads="1"/>
            </p:cNvSpPr>
            <p:nvPr/>
          </p:nvSpPr>
          <p:spPr bwMode="auto">
            <a:xfrm>
              <a:off x="2889" y="1631"/>
              <a:ext cx="980" cy="253"/>
            </a:xfrm>
            <a:prstGeom prst="triangle">
              <a:avLst>
                <a:gd name="adj" fmla="val 50000"/>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CCFF"/>
                </a:solidFill>
                <a:effectLst/>
                <a:uLnTx/>
                <a:uFillTx/>
                <a:latin typeface="Arial" charset="0"/>
                <a:ea typeface="ＭＳ Ｐゴシック" charset="-128"/>
                <a:cs typeface="+mn-cs"/>
              </a:endParaRPr>
            </a:p>
          </p:txBody>
        </p:sp>
      </p:grpSp>
      <p:sp>
        <p:nvSpPr>
          <p:cNvPr id="44037" name="Line 1291">
            <a:extLst>
              <a:ext uri="{FF2B5EF4-FFF2-40B4-BE49-F238E27FC236}">
                <a16:creationId xmlns:a16="http://schemas.microsoft.com/office/drawing/2014/main" id="{0731B2B8-F70B-4985-5E0D-60FC8280179B}"/>
              </a:ext>
            </a:extLst>
          </p:cNvPr>
          <p:cNvSpPr>
            <a:spLocks noChangeShapeType="1"/>
          </p:cNvSpPr>
          <p:nvPr/>
        </p:nvSpPr>
        <p:spPr bwMode="auto">
          <a:xfrm>
            <a:off x="7140575" y="3802063"/>
            <a:ext cx="163513" cy="120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8" name="Line 1292">
            <a:extLst>
              <a:ext uri="{FF2B5EF4-FFF2-40B4-BE49-F238E27FC236}">
                <a16:creationId xmlns:a16="http://schemas.microsoft.com/office/drawing/2014/main" id="{D61C7032-0244-1019-8D0D-4A07E138A7DF}"/>
              </a:ext>
            </a:extLst>
          </p:cNvPr>
          <p:cNvSpPr>
            <a:spLocks noChangeShapeType="1"/>
          </p:cNvSpPr>
          <p:nvPr/>
        </p:nvSpPr>
        <p:spPr bwMode="auto">
          <a:xfrm>
            <a:off x="7237413" y="3722688"/>
            <a:ext cx="27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9" name="Line 1293">
            <a:extLst>
              <a:ext uri="{FF2B5EF4-FFF2-40B4-BE49-F238E27FC236}">
                <a16:creationId xmlns:a16="http://schemas.microsoft.com/office/drawing/2014/main" id="{121E5E32-62A9-036E-B8A8-FEDA54B0043F}"/>
              </a:ext>
            </a:extLst>
          </p:cNvPr>
          <p:cNvSpPr>
            <a:spLocks noChangeShapeType="1"/>
          </p:cNvSpPr>
          <p:nvPr/>
        </p:nvSpPr>
        <p:spPr bwMode="auto">
          <a:xfrm flipV="1">
            <a:off x="7473950" y="3808413"/>
            <a:ext cx="134938" cy="104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0" name="Line 1294">
            <a:extLst>
              <a:ext uri="{FF2B5EF4-FFF2-40B4-BE49-F238E27FC236}">
                <a16:creationId xmlns:a16="http://schemas.microsoft.com/office/drawing/2014/main" id="{FCFA6DC7-41F6-68CC-7F3F-ECA9ED1D7DB1}"/>
              </a:ext>
            </a:extLst>
          </p:cNvPr>
          <p:cNvSpPr>
            <a:spLocks noChangeShapeType="1"/>
          </p:cNvSpPr>
          <p:nvPr/>
        </p:nvSpPr>
        <p:spPr bwMode="auto">
          <a:xfrm>
            <a:off x="6172200" y="3729038"/>
            <a:ext cx="679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1" name="Line 1295">
            <a:extLst>
              <a:ext uri="{FF2B5EF4-FFF2-40B4-BE49-F238E27FC236}">
                <a16:creationId xmlns:a16="http://schemas.microsoft.com/office/drawing/2014/main" id="{A14F511E-4A77-CCCF-15B0-4055DAEDA2E1}"/>
              </a:ext>
            </a:extLst>
          </p:cNvPr>
          <p:cNvSpPr>
            <a:spLocks noChangeShapeType="1"/>
          </p:cNvSpPr>
          <p:nvPr/>
        </p:nvSpPr>
        <p:spPr bwMode="auto">
          <a:xfrm>
            <a:off x="6467475" y="2576513"/>
            <a:ext cx="509588"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2" name="Line 1296">
            <a:extLst>
              <a:ext uri="{FF2B5EF4-FFF2-40B4-BE49-F238E27FC236}">
                <a16:creationId xmlns:a16="http://schemas.microsoft.com/office/drawing/2014/main" id="{9BBA901B-7774-8A4C-4DFA-9CCAEF892637}"/>
              </a:ext>
            </a:extLst>
          </p:cNvPr>
          <p:cNvSpPr>
            <a:spLocks noChangeShapeType="1"/>
          </p:cNvSpPr>
          <p:nvPr/>
        </p:nvSpPr>
        <p:spPr bwMode="auto">
          <a:xfrm>
            <a:off x="6034088" y="2392363"/>
            <a:ext cx="152400"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3" name="Freeform 1297">
            <a:extLst>
              <a:ext uri="{FF2B5EF4-FFF2-40B4-BE49-F238E27FC236}">
                <a16:creationId xmlns:a16="http://schemas.microsoft.com/office/drawing/2014/main" id="{9A02D0E3-98B6-C38B-7F9B-DA93EA5BB905}"/>
              </a:ext>
            </a:extLst>
          </p:cNvPr>
          <p:cNvSpPr>
            <a:spLocks/>
          </p:cNvSpPr>
          <p:nvPr/>
        </p:nvSpPr>
        <p:spPr bwMode="auto">
          <a:xfrm>
            <a:off x="5241925" y="4367213"/>
            <a:ext cx="3079750" cy="1665287"/>
          </a:xfrm>
          <a:custGeom>
            <a:avLst/>
            <a:gdLst>
              <a:gd name="T0" fmla="*/ 2147483647 w 1940"/>
              <a:gd name="T1" fmla="*/ 2147483647 h 1049"/>
              <a:gd name="T2" fmla="*/ 2147483647 w 1940"/>
              <a:gd name="T3" fmla="*/ 2147483647 h 1049"/>
              <a:gd name="T4" fmla="*/ 2147483647 w 1940"/>
              <a:gd name="T5" fmla="*/ 2147483647 h 1049"/>
              <a:gd name="T6" fmla="*/ 2147483647 w 1940"/>
              <a:gd name="T7" fmla="*/ 2147483647 h 1049"/>
              <a:gd name="T8" fmla="*/ 2147483647 w 1940"/>
              <a:gd name="T9" fmla="*/ 2147483647 h 1049"/>
              <a:gd name="T10" fmla="*/ 2147483647 w 1940"/>
              <a:gd name="T11" fmla="*/ 2147483647 h 1049"/>
              <a:gd name="T12" fmla="*/ 2147483647 w 1940"/>
              <a:gd name="T13" fmla="*/ 2147483647 h 1049"/>
              <a:gd name="T14" fmla="*/ 2147483647 w 1940"/>
              <a:gd name="T15" fmla="*/ 2147483647 h 1049"/>
              <a:gd name="T16" fmla="*/ 2147483647 w 1940"/>
              <a:gd name="T17" fmla="*/ 2147483647 h 1049"/>
              <a:gd name="T18" fmla="*/ 2147483647 w 1940"/>
              <a:gd name="T19" fmla="*/ 2147483647 h 1049"/>
              <a:gd name="T20" fmla="*/ 2147483647 w 1940"/>
              <a:gd name="T21" fmla="*/ 2147483647 h 1049"/>
              <a:gd name="T22" fmla="*/ 2147483647 w 1940"/>
              <a:gd name="T23" fmla="*/ 2147483647 h 1049"/>
              <a:gd name="T24" fmla="*/ 2147483647 w 1940"/>
              <a:gd name="T25" fmla="*/ 2147483647 h 1049"/>
              <a:gd name="T26" fmla="*/ 2147483647 w 1940"/>
              <a:gd name="T27" fmla="*/ 2147483647 h 1049"/>
              <a:gd name="T28" fmla="*/ 2147483647 w 1940"/>
              <a:gd name="T29" fmla="*/ 2147483647 h 1049"/>
              <a:gd name="T30" fmla="*/ 2147483647 w 1940"/>
              <a:gd name="T31" fmla="*/ 2147483647 h 10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0"/>
              <a:gd name="T49" fmla="*/ 0 h 1049"/>
              <a:gd name="T50" fmla="*/ 1940 w 1940"/>
              <a:gd name="T51" fmla="*/ 1049 h 10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40" h="1049">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4" name="Line 1298">
            <a:extLst>
              <a:ext uri="{FF2B5EF4-FFF2-40B4-BE49-F238E27FC236}">
                <a16:creationId xmlns:a16="http://schemas.microsoft.com/office/drawing/2014/main" id="{791A7C6E-423C-7EC0-A862-10975CE44F68}"/>
              </a:ext>
            </a:extLst>
          </p:cNvPr>
          <p:cNvSpPr>
            <a:spLocks noChangeShapeType="1"/>
          </p:cNvSpPr>
          <p:nvPr/>
        </p:nvSpPr>
        <p:spPr bwMode="auto">
          <a:xfrm rot="16200000" flipV="1">
            <a:off x="7541419" y="5239544"/>
            <a:ext cx="474662" cy="63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5" name="Line 1299">
            <a:extLst>
              <a:ext uri="{FF2B5EF4-FFF2-40B4-BE49-F238E27FC236}">
                <a16:creationId xmlns:a16="http://schemas.microsoft.com/office/drawing/2014/main" id="{7EC4E234-3FF7-B10A-65E6-204F29F9C3BA}"/>
              </a:ext>
            </a:extLst>
          </p:cNvPr>
          <p:cNvSpPr>
            <a:spLocks noChangeShapeType="1"/>
          </p:cNvSpPr>
          <p:nvPr/>
        </p:nvSpPr>
        <p:spPr bwMode="auto">
          <a:xfrm rot="5400000" flipV="1">
            <a:off x="7735888" y="5429250"/>
            <a:ext cx="3175" cy="857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6" name="Line 1300">
            <a:extLst>
              <a:ext uri="{FF2B5EF4-FFF2-40B4-BE49-F238E27FC236}">
                <a16:creationId xmlns:a16="http://schemas.microsoft.com/office/drawing/2014/main" id="{568408BF-26C0-F059-4A81-B85FD2B98DED}"/>
              </a:ext>
            </a:extLst>
          </p:cNvPr>
          <p:cNvSpPr>
            <a:spLocks noChangeShapeType="1"/>
          </p:cNvSpPr>
          <p:nvPr/>
        </p:nvSpPr>
        <p:spPr bwMode="auto">
          <a:xfrm rot="16200000" flipH="1">
            <a:off x="7843837" y="5027613"/>
            <a:ext cx="193675"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7" name="Line 1301">
            <a:extLst>
              <a:ext uri="{FF2B5EF4-FFF2-40B4-BE49-F238E27FC236}">
                <a16:creationId xmlns:a16="http://schemas.microsoft.com/office/drawing/2014/main" id="{48852E48-09C0-C21D-3107-495DD7545730}"/>
              </a:ext>
            </a:extLst>
          </p:cNvPr>
          <p:cNvSpPr>
            <a:spLocks noChangeShapeType="1"/>
          </p:cNvSpPr>
          <p:nvPr/>
        </p:nvSpPr>
        <p:spPr bwMode="auto">
          <a:xfrm>
            <a:off x="7102475" y="4686300"/>
            <a:ext cx="390525" cy="184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8" name="Line 1302">
            <a:extLst>
              <a:ext uri="{FF2B5EF4-FFF2-40B4-BE49-F238E27FC236}">
                <a16:creationId xmlns:a16="http://schemas.microsoft.com/office/drawing/2014/main" id="{3849B4AA-788A-48F0-E94F-82B2258A44BA}"/>
              </a:ext>
            </a:extLst>
          </p:cNvPr>
          <p:cNvSpPr>
            <a:spLocks noChangeShapeType="1"/>
          </p:cNvSpPr>
          <p:nvPr/>
        </p:nvSpPr>
        <p:spPr bwMode="auto">
          <a:xfrm flipV="1">
            <a:off x="6481763" y="4673600"/>
            <a:ext cx="322262" cy="198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9" name="Line 1303">
            <a:extLst>
              <a:ext uri="{FF2B5EF4-FFF2-40B4-BE49-F238E27FC236}">
                <a16:creationId xmlns:a16="http://schemas.microsoft.com/office/drawing/2014/main" id="{E8991B3D-E267-5B58-853C-8BFB2C95B867}"/>
              </a:ext>
            </a:extLst>
          </p:cNvPr>
          <p:cNvSpPr>
            <a:spLocks noChangeShapeType="1"/>
          </p:cNvSpPr>
          <p:nvPr/>
        </p:nvSpPr>
        <p:spPr bwMode="auto">
          <a:xfrm flipV="1">
            <a:off x="6524625" y="4965700"/>
            <a:ext cx="971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0" name="Line 1305">
            <a:extLst>
              <a:ext uri="{FF2B5EF4-FFF2-40B4-BE49-F238E27FC236}">
                <a16:creationId xmlns:a16="http://schemas.microsoft.com/office/drawing/2014/main" id="{74EA04B5-EBFC-498D-59AB-9BD32756C960}"/>
              </a:ext>
            </a:extLst>
          </p:cNvPr>
          <p:cNvSpPr>
            <a:spLocks noChangeShapeType="1"/>
          </p:cNvSpPr>
          <p:nvPr/>
        </p:nvSpPr>
        <p:spPr bwMode="auto">
          <a:xfrm>
            <a:off x="5845175" y="4762500"/>
            <a:ext cx="233363"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1" name="Line 1306">
            <a:extLst>
              <a:ext uri="{FF2B5EF4-FFF2-40B4-BE49-F238E27FC236}">
                <a16:creationId xmlns:a16="http://schemas.microsoft.com/office/drawing/2014/main" id="{C5C154E0-3658-F3D0-F95E-3FFFD206756C}"/>
              </a:ext>
            </a:extLst>
          </p:cNvPr>
          <p:cNvSpPr>
            <a:spLocks noChangeShapeType="1"/>
          </p:cNvSpPr>
          <p:nvPr/>
        </p:nvSpPr>
        <p:spPr bwMode="auto">
          <a:xfrm flipV="1">
            <a:off x="5586413" y="4999038"/>
            <a:ext cx="403225" cy="100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2" name="Line 1309">
            <a:extLst>
              <a:ext uri="{FF2B5EF4-FFF2-40B4-BE49-F238E27FC236}">
                <a16:creationId xmlns:a16="http://schemas.microsoft.com/office/drawing/2014/main" id="{6701BE17-834F-2A18-5257-DBD3F4E1F021}"/>
              </a:ext>
            </a:extLst>
          </p:cNvPr>
          <p:cNvSpPr>
            <a:spLocks noChangeShapeType="1"/>
          </p:cNvSpPr>
          <p:nvPr/>
        </p:nvSpPr>
        <p:spPr bwMode="auto">
          <a:xfrm flipH="1">
            <a:off x="6011863" y="5054600"/>
            <a:ext cx="177800" cy="203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3" name="Line 1310">
            <a:extLst>
              <a:ext uri="{FF2B5EF4-FFF2-40B4-BE49-F238E27FC236}">
                <a16:creationId xmlns:a16="http://schemas.microsoft.com/office/drawing/2014/main" id="{C6AD6D6E-5811-5859-A786-B8143B7A1949}"/>
              </a:ext>
            </a:extLst>
          </p:cNvPr>
          <p:cNvSpPr>
            <a:spLocks noChangeShapeType="1"/>
          </p:cNvSpPr>
          <p:nvPr/>
        </p:nvSpPr>
        <p:spPr bwMode="auto">
          <a:xfrm flipH="1" flipV="1">
            <a:off x="6405563" y="5038725"/>
            <a:ext cx="1587" cy="220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4" name="Line 1311">
            <a:extLst>
              <a:ext uri="{FF2B5EF4-FFF2-40B4-BE49-F238E27FC236}">
                <a16:creationId xmlns:a16="http://schemas.microsoft.com/office/drawing/2014/main" id="{C5A4B28A-90F8-1F12-EC4B-769A9845197D}"/>
              </a:ext>
            </a:extLst>
          </p:cNvPr>
          <p:cNvSpPr>
            <a:spLocks noChangeShapeType="1"/>
          </p:cNvSpPr>
          <p:nvPr/>
        </p:nvSpPr>
        <p:spPr bwMode="auto">
          <a:xfrm>
            <a:off x="6488113" y="5041900"/>
            <a:ext cx="503237"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5" name="Line 1313">
            <a:extLst>
              <a:ext uri="{FF2B5EF4-FFF2-40B4-BE49-F238E27FC236}">
                <a16:creationId xmlns:a16="http://schemas.microsoft.com/office/drawing/2014/main" id="{4AD253E7-0B16-443A-7144-563589E9B092}"/>
              </a:ext>
            </a:extLst>
          </p:cNvPr>
          <p:cNvSpPr>
            <a:spLocks noChangeShapeType="1"/>
          </p:cNvSpPr>
          <p:nvPr/>
        </p:nvSpPr>
        <p:spPr bwMode="auto">
          <a:xfrm>
            <a:off x="6026150" y="3511550"/>
            <a:ext cx="0" cy="131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6" name="Line 1314">
            <a:extLst>
              <a:ext uri="{FF2B5EF4-FFF2-40B4-BE49-F238E27FC236}">
                <a16:creationId xmlns:a16="http://schemas.microsoft.com/office/drawing/2014/main" id="{76BDCCB2-C7AF-CB0F-3E9B-16CB7FAAAC45}"/>
              </a:ext>
            </a:extLst>
          </p:cNvPr>
          <p:cNvSpPr>
            <a:spLocks noChangeShapeType="1"/>
          </p:cNvSpPr>
          <p:nvPr/>
        </p:nvSpPr>
        <p:spPr bwMode="auto">
          <a:xfrm flipV="1">
            <a:off x="7321550" y="2481263"/>
            <a:ext cx="123825" cy="87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7" name="Line 1315">
            <a:extLst>
              <a:ext uri="{FF2B5EF4-FFF2-40B4-BE49-F238E27FC236}">
                <a16:creationId xmlns:a16="http://schemas.microsoft.com/office/drawing/2014/main" id="{C4A9C3C0-E709-9AA6-FC02-8A397612F9B3}"/>
              </a:ext>
            </a:extLst>
          </p:cNvPr>
          <p:cNvSpPr>
            <a:spLocks noChangeShapeType="1"/>
          </p:cNvSpPr>
          <p:nvPr/>
        </p:nvSpPr>
        <p:spPr bwMode="auto">
          <a:xfrm>
            <a:off x="7150100" y="2654300"/>
            <a:ext cx="0" cy="82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8" name="Line 1316">
            <a:extLst>
              <a:ext uri="{FF2B5EF4-FFF2-40B4-BE49-F238E27FC236}">
                <a16:creationId xmlns:a16="http://schemas.microsoft.com/office/drawing/2014/main" id="{8271539F-8D0C-2A5C-75A1-E7E0B65219FC}"/>
              </a:ext>
            </a:extLst>
          </p:cNvPr>
          <p:cNvSpPr>
            <a:spLocks noChangeShapeType="1"/>
          </p:cNvSpPr>
          <p:nvPr/>
        </p:nvSpPr>
        <p:spPr bwMode="auto">
          <a:xfrm flipV="1">
            <a:off x="7321550" y="2551113"/>
            <a:ext cx="263525"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9" name="Line 1317">
            <a:extLst>
              <a:ext uri="{FF2B5EF4-FFF2-40B4-BE49-F238E27FC236}">
                <a16:creationId xmlns:a16="http://schemas.microsoft.com/office/drawing/2014/main" id="{0562F4F4-FEF7-752A-5688-655DEF3ADF85}"/>
              </a:ext>
            </a:extLst>
          </p:cNvPr>
          <p:cNvSpPr>
            <a:spLocks noChangeShapeType="1"/>
          </p:cNvSpPr>
          <p:nvPr/>
        </p:nvSpPr>
        <p:spPr bwMode="auto">
          <a:xfrm>
            <a:off x="7686675" y="2549525"/>
            <a:ext cx="0" cy="196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0" name="Line 1318">
            <a:extLst>
              <a:ext uri="{FF2B5EF4-FFF2-40B4-BE49-F238E27FC236}">
                <a16:creationId xmlns:a16="http://schemas.microsoft.com/office/drawing/2014/main" id="{399C11CB-55C2-DC91-FD21-A42869A4E27C}"/>
              </a:ext>
            </a:extLst>
          </p:cNvPr>
          <p:cNvSpPr>
            <a:spLocks noChangeShapeType="1"/>
          </p:cNvSpPr>
          <p:nvPr/>
        </p:nvSpPr>
        <p:spPr bwMode="auto">
          <a:xfrm>
            <a:off x="7340600" y="2855913"/>
            <a:ext cx="188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1" name="Line 1319">
            <a:extLst>
              <a:ext uri="{FF2B5EF4-FFF2-40B4-BE49-F238E27FC236}">
                <a16:creationId xmlns:a16="http://schemas.microsoft.com/office/drawing/2014/main" id="{C325DA2F-623F-5F9B-BD90-15644181DB22}"/>
              </a:ext>
            </a:extLst>
          </p:cNvPr>
          <p:cNvSpPr>
            <a:spLocks noChangeShapeType="1"/>
          </p:cNvSpPr>
          <p:nvPr/>
        </p:nvSpPr>
        <p:spPr bwMode="auto">
          <a:xfrm flipV="1">
            <a:off x="5635625" y="3722688"/>
            <a:ext cx="16827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2" name="Line 1320">
            <a:extLst>
              <a:ext uri="{FF2B5EF4-FFF2-40B4-BE49-F238E27FC236}">
                <a16:creationId xmlns:a16="http://schemas.microsoft.com/office/drawing/2014/main" id="{C3A423F9-5738-2050-9311-8C75C613EE39}"/>
              </a:ext>
            </a:extLst>
          </p:cNvPr>
          <p:cNvSpPr>
            <a:spLocks noChangeShapeType="1"/>
          </p:cNvSpPr>
          <p:nvPr/>
        </p:nvSpPr>
        <p:spPr bwMode="auto">
          <a:xfrm>
            <a:off x="7894638" y="2846388"/>
            <a:ext cx="17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3" name="Line 1321">
            <a:extLst>
              <a:ext uri="{FF2B5EF4-FFF2-40B4-BE49-F238E27FC236}">
                <a16:creationId xmlns:a16="http://schemas.microsoft.com/office/drawing/2014/main" id="{400D1A9D-56B6-A150-F2E8-AF3F2E05E2CD}"/>
              </a:ext>
            </a:extLst>
          </p:cNvPr>
          <p:cNvSpPr>
            <a:spLocks noChangeShapeType="1"/>
          </p:cNvSpPr>
          <p:nvPr/>
        </p:nvSpPr>
        <p:spPr bwMode="auto">
          <a:xfrm flipH="1">
            <a:off x="7040563" y="2922588"/>
            <a:ext cx="9842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4" name="Line 1322">
            <a:extLst>
              <a:ext uri="{FF2B5EF4-FFF2-40B4-BE49-F238E27FC236}">
                <a16:creationId xmlns:a16="http://schemas.microsoft.com/office/drawing/2014/main" id="{A7BA2730-5613-E04E-45CB-611CC973F0E0}"/>
              </a:ext>
            </a:extLst>
          </p:cNvPr>
          <p:cNvSpPr>
            <a:spLocks noChangeShapeType="1"/>
          </p:cNvSpPr>
          <p:nvPr/>
        </p:nvSpPr>
        <p:spPr bwMode="auto">
          <a:xfrm flipH="1">
            <a:off x="7632700" y="2922588"/>
            <a:ext cx="111125" cy="727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5" name="Line 1323">
            <a:extLst>
              <a:ext uri="{FF2B5EF4-FFF2-40B4-BE49-F238E27FC236}">
                <a16:creationId xmlns:a16="http://schemas.microsoft.com/office/drawing/2014/main" id="{76929EAF-78BA-55B2-1C29-D442AC7EC6EB}"/>
              </a:ext>
            </a:extLst>
          </p:cNvPr>
          <p:cNvSpPr>
            <a:spLocks noChangeShapeType="1"/>
          </p:cNvSpPr>
          <p:nvPr/>
        </p:nvSpPr>
        <p:spPr bwMode="auto">
          <a:xfrm flipV="1">
            <a:off x="7016750" y="4064000"/>
            <a:ext cx="227013" cy="436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066" name="Group 1324">
            <a:extLst>
              <a:ext uri="{FF2B5EF4-FFF2-40B4-BE49-F238E27FC236}">
                <a16:creationId xmlns:a16="http://schemas.microsoft.com/office/drawing/2014/main" id="{AAD731B4-E8D9-A920-554C-C40B46C31E04}"/>
              </a:ext>
            </a:extLst>
          </p:cNvPr>
          <p:cNvGrpSpPr>
            <a:grpSpLocks/>
          </p:cNvGrpSpPr>
          <p:nvPr/>
        </p:nvGrpSpPr>
        <p:grpSpPr bwMode="auto">
          <a:xfrm flipH="1">
            <a:off x="5519738" y="4522788"/>
            <a:ext cx="414337" cy="373062"/>
            <a:chOff x="2839" y="3501"/>
            <a:chExt cx="755" cy="803"/>
          </a:xfrm>
        </p:grpSpPr>
        <p:pic>
          <p:nvPicPr>
            <p:cNvPr id="44652" name="Picture 1325" descr="desktop_computer_stylized_medium">
              <a:extLst>
                <a:ext uri="{FF2B5EF4-FFF2-40B4-BE49-F238E27FC236}">
                  <a16:creationId xmlns:a16="http://schemas.microsoft.com/office/drawing/2014/main" id="{C117A33D-4292-9C96-F747-2B8D6DCAB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53" name="Freeform 1326">
              <a:extLst>
                <a:ext uri="{FF2B5EF4-FFF2-40B4-BE49-F238E27FC236}">
                  <a16:creationId xmlns:a16="http://schemas.microsoft.com/office/drawing/2014/main" id="{463A6BB3-598B-0F2D-8B73-93317DC0EDD3}"/>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67" name="Group 1327">
            <a:extLst>
              <a:ext uri="{FF2B5EF4-FFF2-40B4-BE49-F238E27FC236}">
                <a16:creationId xmlns:a16="http://schemas.microsoft.com/office/drawing/2014/main" id="{6F505E9F-7B53-2A62-8AC7-9CAE0670A692}"/>
              </a:ext>
            </a:extLst>
          </p:cNvPr>
          <p:cNvGrpSpPr>
            <a:grpSpLocks/>
          </p:cNvGrpSpPr>
          <p:nvPr/>
        </p:nvGrpSpPr>
        <p:grpSpPr bwMode="auto">
          <a:xfrm flipH="1">
            <a:off x="5202238" y="4943475"/>
            <a:ext cx="482600" cy="406400"/>
            <a:chOff x="2839" y="3501"/>
            <a:chExt cx="755" cy="803"/>
          </a:xfrm>
        </p:grpSpPr>
        <p:pic>
          <p:nvPicPr>
            <p:cNvPr id="44650" name="Picture 1328" descr="desktop_computer_stylized_medium">
              <a:extLst>
                <a:ext uri="{FF2B5EF4-FFF2-40B4-BE49-F238E27FC236}">
                  <a16:creationId xmlns:a16="http://schemas.microsoft.com/office/drawing/2014/main" id="{C7BB1DDE-EEEE-1B6C-6869-F31E377E7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51" name="Freeform 1329">
              <a:extLst>
                <a:ext uri="{FF2B5EF4-FFF2-40B4-BE49-F238E27FC236}">
                  <a16:creationId xmlns:a16="http://schemas.microsoft.com/office/drawing/2014/main" id="{F3BC2E26-14D0-A2D3-8758-8361A60A5428}"/>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68" name="Group 1330">
            <a:extLst>
              <a:ext uri="{FF2B5EF4-FFF2-40B4-BE49-F238E27FC236}">
                <a16:creationId xmlns:a16="http://schemas.microsoft.com/office/drawing/2014/main" id="{1342CAF8-1370-795E-7EB4-A358976AD402}"/>
              </a:ext>
            </a:extLst>
          </p:cNvPr>
          <p:cNvGrpSpPr>
            <a:grpSpLocks/>
          </p:cNvGrpSpPr>
          <p:nvPr/>
        </p:nvGrpSpPr>
        <p:grpSpPr bwMode="auto">
          <a:xfrm flipH="1">
            <a:off x="5680075" y="5245100"/>
            <a:ext cx="427038" cy="349250"/>
            <a:chOff x="2839" y="3501"/>
            <a:chExt cx="755" cy="803"/>
          </a:xfrm>
        </p:grpSpPr>
        <p:pic>
          <p:nvPicPr>
            <p:cNvPr id="44648" name="Picture 1331" descr="desktop_computer_stylized_medium">
              <a:extLst>
                <a:ext uri="{FF2B5EF4-FFF2-40B4-BE49-F238E27FC236}">
                  <a16:creationId xmlns:a16="http://schemas.microsoft.com/office/drawing/2014/main" id="{0F3D4414-EC00-F332-130A-9D9B10E9F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9" name="Freeform 1332">
              <a:extLst>
                <a:ext uri="{FF2B5EF4-FFF2-40B4-BE49-F238E27FC236}">
                  <a16:creationId xmlns:a16="http://schemas.microsoft.com/office/drawing/2014/main" id="{70CD71A1-7516-060D-167E-EBF9CF14FE1C}"/>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69" name="Group 1333">
            <a:extLst>
              <a:ext uri="{FF2B5EF4-FFF2-40B4-BE49-F238E27FC236}">
                <a16:creationId xmlns:a16="http://schemas.microsoft.com/office/drawing/2014/main" id="{61EC21BC-5D14-8D86-7E2C-8F23350ECC27}"/>
              </a:ext>
            </a:extLst>
          </p:cNvPr>
          <p:cNvGrpSpPr>
            <a:grpSpLocks/>
          </p:cNvGrpSpPr>
          <p:nvPr/>
        </p:nvGrpSpPr>
        <p:grpSpPr bwMode="auto">
          <a:xfrm>
            <a:off x="6294438" y="5227638"/>
            <a:ext cx="427037" cy="350837"/>
            <a:chOff x="2839" y="3501"/>
            <a:chExt cx="755" cy="803"/>
          </a:xfrm>
        </p:grpSpPr>
        <p:pic>
          <p:nvPicPr>
            <p:cNvPr id="44646" name="Picture 1334" descr="desktop_computer_stylized_medium">
              <a:extLst>
                <a:ext uri="{FF2B5EF4-FFF2-40B4-BE49-F238E27FC236}">
                  <a16:creationId xmlns:a16="http://schemas.microsoft.com/office/drawing/2014/main" id="{4555389C-F603-7023-ADDE-90500BCDE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 name="Freeform 1335">
              <a:extLst>
                <a:ext uri="{FF2B5EF4-FFF2-40B4-BE49-F238E27FC236}">
                  <a16:creationId xmlns:a16="http://schemas.microsoft.com/office/drawing/2014/main" id="{BB896A30-D334-7193-532B-C3B4996C7E75}"/>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4070" name="Picture 1336" descr="car_icon_small">
            <a:extLst>
              <a:ext uri="{FF2B5EF4-FFF2-40B4-BE49-F238E27FC236}">
                <a16:creationId xmlns:a16="http://schemas.microsoft.com/office/drawing/2014/main" id="{E5EA0715-3D06-B152-21BD-E5A0FB904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1709738"/>
            <a:ext cx="8493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71" name="Group 1337">
            <a:extLst>
              <a:ext uri="{FF2B5EF4-FFF2-40B4-BE49-F238E27FC236}">
                <a16:creationId xmlns:a16="http://schemas.microsoft.com/office/drawing/2014/main" id="{77395601-5DD5-934B-95F8-96EE40FF0967}"/>
              </a:ext>
            </a:extLst>
          </p:cNvPr>
          <p:cNvGrpSpPr>
            <a:grpSpLocks/>
          </p:cNvGrpSpPr>
          <p:nvPr/>
        </p:nvGrpSpPr>
        <p:grpSpPr bwMode="auto">
          <a:xfrm>
            <a:off x="5357813" y="1535113"/>
            <a:ext cx="415925" cy="385762"/>
            <a:chOff x="2751" y="1851"/>
            <a:chExt cx="462" cy="478"/>
          </a:xfrm>
        </p:grpSpPr>
        <p:pic>
          <p:nvPicPr>
            <p:cNvPr id="44644" name="Picture 1338" descr="iphone_stylized_small">
              <a:extLst>
                <a:ext uri="{FF2B5EF4-FFF2-40B4-BE49-F238E27FC236}">
                  <a16:creationId xmlns:a16="http://schemas.microsoft.com/office/drawing/2014/main" id="{6F7B4C36-3C68-08B4-78D4-9F9BEE17AD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922"/>
              <a:ext cx="15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5" name="Picture 1339" descr="antenna_radiation_stylized">
              <a:extLst>
                <a:ext uri="{FF2B5EF4-FFF2-40B4-BE49-F238E27FC236}">
                  <a16:creationId xmlns:a16="http://schemas.microsoft.com/office/drawing/2014/main" id="{51E1800C-602A-63B8-EF76-F5CB0FA014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1" y="1851"/>
              <a:ext cx="46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72" name="Group 1340">
            <a:extLst>
              <a:ext uri="{FF2B5EF4-FFF2-40B4-BE49-F238E27FC236}">
                <a16:creationId xmlns:a16="http://schemas.microsoft.com/office/drawing/2014/main" id="{E902A23C-1E21-5247-8F65-433DED5D6E65}"/>
              </a:ext>
            </a:extLst>
          </p:cNvPr>
          <p:cNvGrpSpPr>
            <a:grpSpLocks/>
          </p:cNvGrpSpPr>
          <p:nvPr/>
        </p:nvGrpSpPr>
        <p:grpSpPr bwMode="auto">
          <a:xfrm>
            <a:off x="7434263" y="2384425"/>
            <a:ext cx="390525" cy="169863"/>
            <a:chOff x="4650" y="1129"/>
            <a:chExt cx="246" cy="95"/>
          </a:xfrm>
        </p:grpSpPr>
        <p:sp>
          <p:nvSpPr>
            <p:cNvPr id="44636" name="Oval 407">
              <a:extLst>
                <a:ext uri="{FF2B5EF4-FFF2-40B4-BE49-F238E27FC236}">
                  <a16:creationId xmlns:a16="http://schemas.microsoft.com/office/drawing/2014/main" id="{9E36E17C-138E-9E00-BC45-6339303C941F}"/>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37" name="Rectangle 410">
              <a:extLst>
                <a:ext uri="{FF2B5EF4-FFF2-40B4-BE49-F238E27FC236}">
                  <a16:creationId xmlns:a16="http://schemas.microsoft.com/office/drawing/2014/main" id="{7B40AF11-7DC9-9F20-C804-7C6D26D24430}"/>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38" name="Oval 411">
              <a:extLst>
                <a:ext uri="{FF2B5EF4-FFF2-40B4-BE49-F238E27FC236}">
                  <a16:creationId xmlns:a16="http://schemas.microsoft.com/office/drawing/2014/main" id="{BC52CA04-C093-B008-1C8C-AE7581FE8D98}"/>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39" name="Group 1344">
              <a:extLst>
                <a:ext uri="{FF2B5EF4-FFF2-40B4-BE49-F238E27FC236}">
                  <a16:creationId xmlns:a16="http://schemas.microsoft.com/office/drawing/2014/main" id="{743B77BB-ED8A-1045-92E2-C4E425B05AA6}"/>
                </a:ext>
              </a:extLst>
            </p:cNvPr>
            <p:cNvGrpSpPr>
              <a:grpSpLocks/>
            </p:cNvGrpSpPr>
            <p:nvPr/>
          </p:nvGrpSpPr>
          <p:grpSpPr bwMode="auto">
            <a:xfrm>
              <a:off x="4699" y="1145"/>
              <a:ext cx="138" cy="29"/>
              <a:chOff x="2468" y="1332"/>
              <a:chExt cx="310" cy="60"/>
            </a:xfrm>
          </p:grpSpPr>
          <p:sp>
            <p:nvSpPr>
              <p:cNvPr id="44642" name="Freeform 1345">
                <a:extLst>
                  <a:ext uri="{FF2B5EF4-FFF2-40B4-BE49-F238E27FC236}">
                    <a16:creationId xmlns:a16="http://schemas.microsoft.com/office/drawing/2014/main" id="{9AAE7605-09BE-2C81-9C58-4D8036D06960}"/>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43" name="Freeform 1346">
                <a:extLst>
                  <a:ext uri="{FF2B5EF4-FFF2-40B4-BE49-F238E27FC236}">
                    <a16:creationId xmlns:a16="http://schemas.microsoft.com/office/drawing/2014/main" id="{2C4A517C-5C1F-02E7-C7D6-BA2F29466508}"/>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40" name="Line 1347">
              <a:extLst>
                <a:ext uri="{FF2B5EF4-FFF2-40B4-BE49-F238E27FC236}">
                  <a16:creationId xmlns:a16="http://schemas.microsoft.com/office/drawing/2014/main" id="{1322F2C8-14C8-5DC8-1708-E4EB7578BC04}"/>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41" name="Line 1348">
              <a:extLst>
                <a:ext uri="{FF2B5EF4-FFF2-40B4-BE49-F238E27FC236}">
                  <a16:creationId xmlns:a16="http://schemas.microsoft.com/office/drawing/2014/main" id="{A73DC78E-00D3-008E-BE8B-C49C13447909}"/>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3" name="Group 1349">
            <a:extLst>
              <a:ext uri="{FF2B5EF4-FFF2-40B4-BE49-F238E27FC236}">
                <a16:creationId xmlns:a16="http://schemas.microsoft.com/office/drawing/2014/main" id="{0EE42B70-BC9F-3A04-2000-DFA882CD0669}"/>
              </a:ext>
            </a:extLst>
          </p:cNvPr>
          <p:cNvGrpSpPr>
            <a:grpSpLocks/>
          </p:cNvGrpSpPr>
          <p:nvPr/>
        </p:nvGrpSpPr>
        <p:grpSpPr bwMode="auto">
          <a:xfrm>
            <a:off x="7507288" y="2746375"/>
            <a:ext cx="390525" cy="176213"/>
            <a:chOff x="4650" y="1129"/>
            <a:chExt cx="246" cy="95"/>
          </a:xfrm>
        </p:grpSpPr>
        <p:sp>
          <p:nvSpPr>
            <p:cNvPr id="44628" name="Oval 407">
              <a:extLst>
                <a:ext uri="{FF2B5EF4-FFF2-40B4-BE49-F238E27FC236}">
                  <a16:creationId xmlns:a16="http://schemas.microsoft.com/office/drawing/2014/main" id="{2DDEC86D-1F6C-6AFC-9515-196A374B1BE5}"/>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29" name="Rectangle 410">
              <a:extLst>
                <a:ext uri="{FF2B5EF4-FFF2-40B4-BE49-F238E27FC236}">
                  <a16:creationId xmlns:a16="http://schemas.microsoft.com/office/drawing/2014/main" id="{A34FC04C-BC35-4A04-3D6A-18EA58D419D9}"/>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30" name="Oval 411">
              <a:extLst>
                <a:ext uri="{FF2B5EF4-FFF2-40B4-BE49-F238E27FC236}">
                  <a16:creationId xmlns:a16="http://schemas.microsoft.com/office/drawing/2014/main" id="{537345BD-FD7F-CF78-B233-BF593077636E}"/>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31" name="Group 1353">
              <a:extLst>
                <a:ext uri="{FF2B5EF4-FFF2-40B4-BE49-F238E27FC236}">
                  <a16:creationId xmlns:a16="http://schemas.microsoft.com/office/drawing/2014/main" id="{84A34FB7-958C-243F-F64A-C181F10F8976}"/>
                </a:ext>
              </a:extLst>
            </p:cNvPr>
            <p:cNvGrpSpPr>
              <a:grpSpLocks/>
            </p:cNvGrpSpPr>
            <p:nvPr/>
          </p:nvGrpSpPr>
          <p:grpSpPr bwMode="auto">
            <a:xfrm>
              <a:off x="4699" y="1145"/>
              <a:ext cx="138" cy="29"/>
              <a:chOff x="2468" y="1332"/>
              <a:chExt cx="310" cy="60"/>
            </a:xfrm>
          </p:grpSpPr>
          <p:sp>
            <p:nvSpPr>
              <p:cNvPr id="44634" name="Freeform 1354">
                <a:extLst>
                  <a:ext uri="{FF2B5EF4-FFF2-40B4-BE49-F238E27FC236}">
                    <a16:creationId xmlns:a16="http://schemas.microsoft.com/office/drawing/2014/main" id="{855E62EB-CB88-9038-7E31-4AEAF9B719FD}"/>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35" name="Freeform 1355">
                <a:extLst>
                  <a:ext uri="{FF2B5EF4-FFF2-40B4-BE49-F238E27FC236}">
                    <a16:creationId xmlns:a16="http://schemas.microsoft.com/office/drawing/2014/main" id="{E332B13C-E251-0F57-279F-D8C33FE86976}"/>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32" name="Line 1356">
              <a:extLst>
                <a:ext uri="{FF2B5EF4-FFF2-40B4-BE49-F238E27FC236}">
                  <a16:creationId xmlns:a16="http://schemas.microsoft.com/office/drawing/2014/main" id="{10CAE8D2-D414-A6C7-E34D-FBBD51973173}"/>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33" name="Line 1357">
              <a:extLst>
                <a:ext uri="{FF2B5EF4-FFF2-40B4-BE49-F238E27FC236}">
                  <a16:creationId xmlns:a16="http://schemas.microsoft.com/office/drawing/2014/main" id="{C7FA240B-6D05-9472-4AE4-A875886CA89E}"/>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4" name="Group 1358">
            <a:extLst>
              <a:ext uri="{FF2B5EF4-FFF2-40B4-BE49-F238E27FC236}">
                <a16:creationId xmlns:a16="http://schemas.microsoft.com/office/drawing/2014/main" id="{65C193EA-E2FC-90AD-1007-53633F04C8A0}"/>
              </a:ext>
            </a:extLst>
          </p:cNvPr>
          <p:cNvGrpSpPr>
            <a:grpSpLocks/>
          </p:cNvGrpSpPr>
          <p:nvPr/>
        </p:nvGrpSpPr>
        <p:grpSpPr bwMode="auto">
          <a:xfrm>
            <a:off x="6948488" y="2482850"/>
            <a:ext cx="390525" cy="169863"/>
            <a:chOff x="4650" y="1129"/>
            <a:chExt cx="246" cy="95"/>
          </a:xfrm>
        </p:grpSpPr>
        <p:sp>
          <p:nvSpPr>
            <p:cNvPr id="44620" name="Oval 407">
              <a:extLst>
                <a:ext uri="{FF2B5EF4-FFF2-40B4-BE49-F238E27FC236}">
                  <a16:creationId xmlns:a16="http://schemas.microsoft.com/office/drawing/2014/main" id="{206C8DD8-1DFC-4613-7AFD-136F53414ECE}"/>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21" name="Rectangle 410">
              <a:extLst>
                <a:ext uri="{FF2B5EF4-FFF2-40B4-BE49-F238E27FC236}">
                  <a16:creationId xmlns:a16="http://schemas.microsoft.com/office/drawing/2014/main" id="{0EC4FD1A-6B5E-A62F-6AC4-254B6BE86C12}"/>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22" name="Oval 411">
              <a:extLst>
                <a:ext uri="{FF2B5EF4-FFF2-40B4-BE49-F238E27FC236}">
                  <a16:creationId xmlns:a16="http://schemas.microsoft.com/office/drawing/2014/main" id="{98724BDC-3791-BE0E-DAB3-145CB35A34DD}"/>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23" name="Group 1362">
              <a:extLst>
                <a:ext uri="{FF2B5EF4-FFF2-40B4-BE49-F238E27FC236}">
                  <a16:creationId xmlns:a16="http://schemas.microsoft.com/office/drawing/2014/main" id="{B24E2195-DB57-49B3-C6C8-BB0685F2C2E6}"/>
                </a:ext>
              </a:extLst>
            </p:cNvPr>
            <p:cNvGrpSpPr>
              <a:grpSpLocks/>
            </p:cNvGrpSpPr>
            <p:nvPr/>
          </p:nvGrpSpPr>
          <p:grpSpPr bwMode="auto">
            <a:xfrm>
              <a:off x="4699" y="1145"/>
              <a:ext cx="138" cy="29"/>
              <a:chOff x="2468" y="1332"/>
              <a:chExt cx="310" cy="60"/>
            </a:xfrm>
          </p:grpSpPr>
          <p:sp>
            <p:nvSpPr>
              <p:cNvPr id="44626" name="Freeform 1363">
                <a:extLst>
                  <a:ext uri="{FF2B5EF4-FFF2-40B4-BE49-F238E27FC236}">
                    <a16:creationId xmlns:a16="http://schemas.microsoft.com/office/drawing/2014/main" id="{1E96E218-DDBA-329A-4A17-DC8F01B101B7}"/>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27" name="Freeform 1364">
                <a:extLst>
                  <a:ext uri="{FF2B5EF4-FFF2-40B4-BE49-F238E27FC236}">
                    <a16:creationId xmlns:a16="http://schemas.microsoft.com/office/drawing/2014/main" id="{6E6CBA6C-4E43-F597-3BE2-3FCD7CA5642C}"/>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24" name="Line 1365">
              <a:extLst>
                <a:ext uri="{FF2B5EF4-FFF2-40B4-BE49-F238E27FC236}">
                  <a16:creationId xmlns:a16="http://schemas.microsoft.com/office/drawing/2014/main" id="{6938DAF1-892E-0BD5-D686-659CE9592C9F}"/>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25" name="Line 1366">
              <a:extLst>
                <a:ext uri="{FF2B5EF4-FFF2-40B4-BE49-F238E27FC236}">
                  <a16:creationId xmlns:a16="http://schemas.microsoft.com/office/drawing/2014/main" id="{AAA91467-F962-E43C-051A-BC2E9502B39B}"/>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5" name="Group 1367">
            <a:extLst>
              <a:ext uri="{FF2B5EF4-FFF2-40B4-BE49-F238E27FC236}">
                <a16:creationId xmlns:a16="http://schemas.microsoft.com/office/drawing/2014/main" id="{89438BA2-58A0-9D1E-F808-CF18B4E1CECF}"/>
              </a:ext>
            </a:extLst>
          </p:cNvPr>
          <p:cNvGrpSpPr>
            <a:grpSpLocks/>
          </p:cNvGrpSpPr>
          <p:nvPr/>
        </p:nvGrpSpPr>
        <p:grpSpPr bwMode="auto">
          <a:xfrm>
            <a:off x="6959600" y="2746375"/>
            <a:ext cx="390525" cy="169863"/>
            <a:chOff x="4650" y="1129"/>
            <a:chExt cx="246" cy="95"/>
          </a:xfrm>
        </p:grpSpPr>
        <p:sp>
          <p:nvSpPr>
            <p:cNvPr id="44612" name="Oval 407">
              <a:extLst>
                <a:ext uri="{FF2B5EF4-FFF2-40B4-BE49-F238E27FC236}">
                  <a16:creationId xmlns:a16="http://schemas.microsoft.com/office/drawing/2014/main" id="{BD26EC71-4231-D93E-DB03-75429880EB42}"/>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13" name="Rectangle 410">
              <a:extLst>
                <a:ext uri="{FF2B5EF4-FFF2-40B4-BE49-F238E27FC236}">
                  <a16:creationId xmlns:a16="http://schemas.microsoft.com/office/drawing/2014/main" id="{5FB3E9BA-5A09-3F5C-C047-0C37A2DB0498}"/>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14" name="Oval 411">
              <a:extLst>
                <a:ext uri="{FF2B5EF4-FFF2-40B4-BE49-F238E27FC236}">
                  <a16:creationId xmlns:a16="http://schemas.microsoft.com/office/drawing/2014/main" id="{CB3018CE-67A3-A52B-9046-757B71B01E6D}"/>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15" name="Group 1371">
              <a:extLst>
                <a:ext uri="{FF2B5EF4-FFF2-40B4-BE49-F238E27FC236}">
                  <a16:creationId xmlns:a16="http://schemas.microsoft.com/office/drawing/2014/main" id="{847D2786-F957-277E-5E01-6F93276FEDE3}"/>
                </a:ext>
              </a:extLst>
            </p:cNvPr>
            <p:cNvGrpSpPr>
              <a:grpSpLocks/>
            </p:cNvGrpSpPr>
            <p:nvPr/>
          </p:nvGrpSpPr>
          <p:grpSpPr bwMode="auto">
            <a:xfrm>
              <a:off x="4699" y="1145"/>
              <a:ext cx="138" cy="29"/>
              <a:chOff x="2468" y="1332"/>
              <a:chExt cx="310" cy="60"/>
            </a:xfrm>
          </p:grpSpPr>
          <p:sp>
            <p:nvSpPr>
              <p:cNvPr id="44618" name="Freeform 1372">
                <a:extLst>
                  <a:ext uri="{FF2B5EF4-FFF2-40B4-BE49-F238E27FC236}">
                    <a16:creationId xmlns:a16="http://schemas.microsoft.com/office/drawing/2014/main" id="{C30B2B5B-6E97-3763-B620-87375B4CE553}"/>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19" name="Freeform 1373">
                <a:extLst>
                  <a:ext uri="{FF2B5EF4-FFF2-40B4-BE49-F238E27FC236}">
                    <a16:creationId xmlns:a16="http://schemas.microsoft.com/office/drawing/2014/main" id="{ABD32D64-F9AA-EFDD-A857-9A5D8FE8D64C}"/>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16" name="Line 1374">
              <a:extLst>
                <a:ext uri="{FF2B5EF4-FFF2-40B4-BE49-F238E27FC236}">
                  <a16:creationId xmlns:a16="http://schemas.microsoft.com/office/drawing/2014/main" id="{83BF23DE-5970-CB5E-7584-6E58BA8D9479}"/>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17" name="Line 1375">
              <a:extLst>
                <a:ext uri="{FF2B5EF4-FFF2-40B4-BE49-F238E27FC236}">
                  <a16:creationId xmlns:a16="http://schemas.microsoft.com/office/drawing/2014/main" id="{A6A0A957-4B90-35A9-8CC0-0A45536D95F6}"/>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076" name="Line 1376">
            <a:extLst>
              <a:ext uri="{FF2B5EF4-FFF2-40B4-BE49-F238E27FC236}">
                <a16:creationId xmlns:a16="http://schemas.microsoft.com/office/drawing/2014/main" id="{1466E483-2BB3-EB04-2CFB-4D29166E69CF}"/>
              </a:ext>
            </a:extLst>
          </p:cNvPr>
          <p:cNvSpPr>
            <a:spLocks noChangeShapeType="1"/>
          </p:cNvSpPr>
          <p:nvPr/>
        </p:nvSpPr>
        <p:spPr bwMode="auto">
          <a:xfrm>
            <a:off x="8089900" y="2844800"/>
            <a:ext cx="177800"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077" name="Group 1377">
            <a:extLst>
              <a:ext uri="{FF2B5EF4-FFF2-40B4-BE49-F238E27FC236}">
                <a16:creationId xmlns:a16="http://schemas.microsoft.com/office/drawing/2014/main" id="{9F5EFC50-56A1-DA1F-80D8-ABDB9A6A6B31}"/>
              </a:ext>
            </a:extLst>
          </p:cNvPr>
          <p:cNvGrpSpPr>
            <a:grpSpLocks/>
          </p:cNvGrpSpPr>
          <p:nvPr/>
        </p:nvGrpSpPr>
        <p:grpSpPr bwMode="auto">
          <a:xfrm>
            <a:off x="7145338" y="3900488"/>
            <a:ext cx="485775" cy="203200"/>
            <a:chOff x="4650" y="1129"/>
            <a:chExt cx="246" cy="95"/>
          </a:xfrm>
        </p:grpSpPr>
        <p:sp>
          <p:nvSpPr>
            <p:cNvPr id="44604" name="Oval 407">
              <a:extLst>
                <a:ext uri="{FF2B5EF4-FFF2-40B4-BE49-F238E27FC236}">
                  <a16:creationId xmlns:a16="http://schemas.microsoft.com/office/drawing/2014/main" id="{ADB17906-629C-6A52-1EAF-A168C35962F8}"/>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05" name="Rectangle 410">
              <a:extLst>
                <a:ext uri="{FF2B5EF4-FFF2-40B4-BE49-F238E27FC236}">
                  <a16:creationId xmlns:a16="http://schemas.microsoft.com/office/drawing/2014/main" id="{625C6C99-3EA0-4C3C-055F-659689C061CF}"/>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06" name="Oval 411">
              <a:extLst>
                <a:ext uri="{FF2B5EF4-FFF2-40B4-BE49-F238E27FC236}">
                  <a16:creationId xmlns:a16="http://schemas.microsoft.com/office/drawing/2014/main" id="{10C26D18-7BBD-1042-4798-6C4E263F0CAA}"/>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07" name="Group 1381">
              <a:extLst>
                <a:ext uri="{FF2B5EF4-FFF2-40B4-BE49-F238E27FC236}">
                  <a16:creationId xmlns:a16="http://schemas.microsoft.com/office/drawing/2014/main" id="{13CD93B0-0DC4-4F24-E6AB-874D38CC9666}"/>
                </a:ext>
              </a:extLst>
            </p:cNvPr>
            <p:cNvGrpSpPr>
              <a:grpSpLocks/>
            </p:cNvGrpSpPr>
            <p:nvPr/>
          </p:nvGrpSpPr>
          <p:grpSpPr bwMode="auto">
            <a:xfrm>
              <a:off x="4699" y="1145"/>
              <a:ext cx="138" cy="29"/>
              <a:chOff x="2468" y="1332"/>
              <a:chExt cx="310" cy="60"/>
            </a:xfrm>
          </p:grpSpPr>
          <p:sp>
            <p:nvSpPr>
              <p:cNvPr id="44610" name="Freeform 1382">
                <a:extLst>
                  <a:ext uri="{FF2B5EF4-FFF2-40B4-BE49-F238E27FC236}">
                    <a16:creationId xmlns:a16="http://schemas.microsoft.com/office/drawing/2014/main" id="{B14FE225-84A7-5184-60AC-383361BC8A64}"/>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11" name="Freeform 1383">
                <a:extLst>
                  <a:ext uri="{FF2B5EF4-FFF2-40B4-BE49-F238E27FC236}">
                    <a16:creationId xmlns:a16="http://schemas.microsoft.com/office/drawing/2014/main" id="{B0059E46-7DD2-428E-779E-98C4D16ED2CF}"/>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08" name="Line 1384">
              <a:extLst>
                <a:ext uri="{FF2B5EF4-FFF2-40B4-BE49-F238E27FC236}">
                  <a16:creationId xmlns:a16="http://schemas.microsoft.com/office/drawing/2014/main" id="{AA7296F4-90B0-AF1A-268A-DF6658C25D8D}"/>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09" name="Line 1385">
              <a:extLst>
                <a:ext uri="{FF2B5EF4-FFF2-40B4-BE49-F238E27FC236}">
                  <a16:creationId xmlns:a16="http://schemas.microsoft.com/office/drawing/2014/main" id="{D434F2FD-1F03-C498-BA60-AEE58E8F449B}"/>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8" name="Group 1386">
            <a:extLst>
              <a:ext uri="{FF2B5EF4-FFF2-40B4-BE49-F238E27FC236}">
                <a16:creationId xmlns:a16="http://schemas.microsoft.com/office/drawing/2014/main" id="{779078EA-FE56-B00A-A180-26F70FBD5317}"/>
              </a:ext>
            </a:extLst>
          </p:cNvPr>
          <p:cNvGrpSpPr>
            <a:grpSpLocks/>
          </p:cNvGrpSpPr>
          <p:nvPr/>
        </p:nvGrpSpPr>
        <p:grpSpPr bwMode="auto">
          <a:xfrm>
            <a:off x="6826250" y="3619500"/>
            <a:ext cx="485775" cy="203200"/>
            <a:chOff x="4650" y="1129"/>
            <a:chExt cx="246" cy="95"/>
          </a:xfrm>
        </p:grpSpPr>
        <p:sp>
          <p:nvSpPr>
            <p:cNvPr id="44596" name="Oval 407">
              <a:extLst>
                <a:ext uri="{FF2B5EF4-FFF2-40B4-BE49-F238E27FC236}">
                  <a16:creationId xmlns:a16="http://schemas.microsoft.com/office/drawing/2014/main" id="{DCBA7F64-6511-38E4-6923-1B0D530F7D5F}"/>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97" name="Rectangle 410">
              <a:extLst>
                <a:ext uri="{FF2B5EF4-FFF2-40B4-BE49-F238E27FC236}">
                  <a16:creationId xmlns:a16="http://schemas.microsoft.com/office/drawing/2014/main" id="{BDE1B44C-AFCA-EE68-7169-73E5EDA1112A}"/>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98" name="Oval 411">
              <a:extLst>
                <a:ext uri="{FF2B5EF4-FFF2-40B4-BE49-F238E27FC236}">
                  <a16:creationId xmlns:a16="http://schemas.microsoft.com/office/drawing/2014/main" id="{D023AE8B-A7CA-8C15-0680-9C9140790CC1}"/>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99" name="Group 1390">
              <a:extLst>
                <a:ext uri="{FF2B5EF4-FFF2-40B4-BE49-F238E27FC236}">
                  <a16:creationId xmlns:a16="http://schemas.microsoft.com/office/drawing/2014/main" id="{227CF1A7-76F9-1D09-1256-8959B204F338}"/>
                </a:ext>
              </a:extLst>
            </p:cNvPr>
            <p:cNvGrpSpPr>
              <a:grpSpLocks/>
            </p:cNvGrpSpPr>
            <p:nvPr/>
          </p:nvGrpSpPr>
          <p:grpSpPr bwMode="auto">
            <a:xfrm>
              <a:off x="4699" y="1145"/>
              <a:ext cx="138" cy="29"/>
              <a:chOff x="2468" y="1332"/>
              <a:chExt cx="310" cy="60"/>
            </a:xfrm>
          </p:grpSpPr>
          <p:sp>
            <p:nvSpPr>
              <p:cNvPr id="44602" name="Freeform 1391">
                <a:extLst>
                  <a:ext uri="{FF2B5EF4-FFF2-40B4-BE49-F238E27FC236}">
                    <a16:creationId xmlns:a16="http://schemas.microsoft.com/office/drawing/2014/main" id="{DA6B5B4F-FEE2-3531-67C5-9814481A7E2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03" name="Freeform 1392">
                <a:extLst>
                  <a:ext uri="{FF2B5EF4-FFF2-40B4-BE49-F238E27FC236}">
                    <a16:creationId xmlns:a16="http://schemas.microsoft.com/office/drawing/2014/main" id="{2FDCFE33-B429-7890-B6F1-38C60099087F}"/>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00" name="Line 1393">
              <a:extLst>
                <a:ext uri="{FF2B5EF4-FFF2-40B4-BE49-F238E27FC236}">
                  <a16:creationId xmlns:a16="http://schemas.microsoft.com/office/drawing/2014/main" id="{2AC34997-6EDF-C397-59AA-0A9377E96C7D}"/>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01" name="Line 1394">
              <a:extLst>
                <a:ext uri="{FF2B5EF4-FFF2-40B4-BE49-F238E27FC236}">
                  <a16:creationId xmlns:a16="http://schemas.microsoft.com/office/drawing/2014/main" id="{4B4D3E99-D7BD-03EB-9A42-B6F7E67C5725}"/>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9" name="Group 1395">
            <a:extLst>
              <a:ext uri="{FF2B5EF4-FFF2-40B4-BE49-F238E27FC236}">
                <a16:creationId xmlns:a16="http://schemas.microsoft.com/office/drawing/2014/main" id="{BD28090C-6B96-D81B-6649-256C37DDBB98}"/>
              </a:ext>
            </a:extLst>
          </p:cNvPr>
          <p:cNvGrpSpPr>
            <a:grpSpLocks/>
          </p:cNvGrpSpPr>
          <p:nvPr/>
        </p:nvGrpSpPr>
        <p:grpSpPr bwMode="auto">
          <a:xfrm>
            <a:off x="7488238" y="3632200"/>
            <a:ext cx="485775" cy="203200"/>
            <a:chOff x="4650" y="1129"/>
            <a:chExt cx="246" cy="95"/>
          </a:xfrm>
        </p:grpSpPr>
        <p:sp>
          <p:nvSpPr>
            <p:cNvPr id="44588" name="Oval 407">
              <a:extLst>
                <a:ext uri="{FF2B5EF4-FFF2-40B4-BE49-F238E27FC236}">
                  <a16:creationId xmlns:a16="http://schemas.microsoft.com/office/drawing/2014/main" id="{DBBCE452-7D1A-BEE0-7637-C719642C5BB4}"/>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89" name="Rectangle 410">
              <a:extLst>
                <a:ext uri="{FF2B5EF4-FFF2-40B4-BE49-F238E27FC236}">
                  <a16:creationId xmlns:a16="http://schemas.microsoft.com/office/drawing/2014/main" id="{0807DE57-F33B-1B35-5838-D49837ADAC53}"/>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90" name="Oval 411">
              <a:extLst>
                <a:ext uri="{FF2B5EF4-FFF2-40B4-BE49-F238E27FC236}">
                  <a16:creationId xmlns:a16="http://schemas.microsoft.com/office/drawing/2014/main" id="{17AB1CAC-046B-139C-38F9-A00418D41D53}"/>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91" name="Group 1399">
              <a:extLst>
                <a:ext uri="{FF2B5EF4-FFF2-40B4-BE49-F238E27FC236}">
                  <a16:creationId xmlns:a16="http://schemas.microsoft.com/office/drawing/2014/main" id="{A38088CF-BB6C-A210-521C-4215B84BEF8B}"/>
                </a:ext>
              </a:extLst>
            </p:cNvPr>
            <p:cNvGrpSpPr>
              <a:grpSpLocks/>
            </p:cNvGrpSpPr>
            <p:nvPr/>
          </p:nvGrpSpPr>
          <p:grpSpPr bwMode="auto">
            <a:xfrm>
              <a:off x="4699" y="1145"/>
              <a:ext cx="138" cy="29"/>
              <a:chOff x="2468" y="1332"/>
              <a:chExt cx="310" cy="60"/>
            </a:xfrm>
          </p:grpSpPr>
          <p:sp>
            <p:nvSpPr>
              <p:cNvPr id="44594" name="Freeform 1400">
                <a:extLst>
                  <a:ext uri="{FF2B5EF4-FFF2-40B4-BE49-F238E27FC236}">
                    <a16:creationId xmlns:a16="http://schemas.microsoft.com/office/drawing/2014/main" id="{4F4EDAE3-04B7-9649-A553-A02DEB5A456B}"/>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95" name="Freeform 1401">
                <a:extLst>
                  <a:ext uri="{FF2B5EF4-FFF2-40B4-BE49-F238E27FC236}">
                    <a16:creationId xmlns:a16="http://schemas.microsoft.com/office/drawing/2014/main" id="{ED0A4781-41E2-0FDB-E2BF-1FAD9517E4F8}"/>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92" name="Line 1402">
              <a:extLst>
                <a:ext uri="{FF2B5EF4-FFF2-40B4-BE49-F238E27FC236}">
                  <a16:creationId xmlns:a16="http://schemas.microsoft.com/office/drawing/2014/main" id="{E342738C-8EA8-FECA-7D2D-2EE25B2F87E7}"/>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93" name="Line 1403">
              <a:extLst>
                <a:ext uri="{FF2B5EF4-FFF2-40B4-BE49-F238E27FC236}">
                  <a16:creationId xmlns:a16="http://schemas.microsoft.com/office/drawing/2014/main" id="{0ED9DA2C-3F57-5F05-B4BD-64BA92495F1E}"/>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0" name="Group 1404">
            <a:extLst>
              <a:ext uri="{FF2B5EF4-FFF2-40B4-BE49-F238E27FC236}">
                <a16:creationId xmlns:a16="http://schemas.microsoft.com/office/drawing/2014/main" id="{2788AAF3-5486-27E9-701C-271BCA237F87}"/>
              </a:ext>
            </a:extLst>
          </p:cNvPr>
          <p:cNvGrpSpPr>
            <a:grpSpLocks/>
          </p:cNvGrpSpPr>
          <p:nvPr/>
        </p:nvGrpSpPr>
        <p:grpSpPr bwMode="auto">
          <a:xfrm>
            <a:off x="6707188" y="4494213"/>
            <a:ext cx="619125" cy="242887"/>
            <a:chOff x="4650" y="1129"/>
            <a:chExt cx="246" cy="95"/>
          </a:xfrm>
        </p:grpSpPr>
        <p:sp>
          <p:nvSpPr>
            <p:cNvPr id="44580" name="Oval 407">
              <a:extLst>
                <a:ext uri="{FF2B5EF4-FFF2-40B4-BE49-F238E27FC236}">
                  <a16:creationId xmlns:a16="http://schemas.microsoft.com/office/drawing/2014/main" id="{1442E9EE-F529-A10F-5408-B51FA08471DF}"/>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81" name="Rectangle 410">
              <a:extLst>
                <a:ext uri="{FF2B5EF4-FFF2-40B4-BE49-F238E27FC236}">
                  <a16:creationId xmlns:a16="http://schemas.microsoft.com/office/drawing/2014/main" id="{C2CA6767-B8E1-6567-4EED-380EE16F44F1}"/>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82" name="Oval 411">
              <a:extLst>
                <a:ext uri="{FF2B5EF4-FFF2-40B4-BE49-F238E27FC236}">
                  <a16:creationId xmlns:a16="http://schemas.microsoft.com/office/drawing/2014/main" id="{711F1B29-871E-0822-5F30-B98B21842350}"/>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83" name="Group 1408">
              <a:extLst>
                <a:ext uri="{FF2B5EF4-FFF2-40B4-BE49-F238E27FC236}">
                  <a16:creationId xmlns:a16="http://schemas.microsoft.com/office/drawing/2014/main" id="{04942B0B-5C8D-7477-DB5E-072FDCE8BA02}"/>
                </a:ext>
              </a:extLst>
            </p:cNvPr>
            <p:cNvGrpSpPr>
              <a:grpSpLocks/>
            </p:cNvGrpSpPr>
            <p:nvPr/>
          </p:nvGrpSpPr>
          <p:grpSpPr bwMode="auto">
            <a:xfrm>
              <a:off x="4699" y="1145"/>
              <a:ext cx="138" cy="29"/>
              <a:chOff x="2468" y="1332"/>
              <a:chExt cx="310" cy="60"/>
            </a:xfrm>
          </p:grpSpPr>
          <p:sp>
            <p:nvSpPr>
              <p:cNvPr id="44586" name="Freeform 1409">
                <a:extLst>
                  <a:ext uri="{FF2B5EF4-FFF2-40B4-BE49-F238E27FC236}">
                    <a16:creationId xmlns:a16="http://schemas.microsoft.com/office/drawing/2014/main" id="{38069B83-5CAB-143A-C94A-4CE1CF8D4958}"/>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87" name="Freeform 1410">
                <a:extLst>
                  <a:ext uri="{FF2B5EF4-FFF2-40B4-BE49-F238E27FC236}">
                    <a16:creationId xmlns:a16="http://schemas.microsoft.com/office/drawing/2014/main" id="{0CCC7157-8302-D9FE-FD1F-1AE6E429B1C6}"/>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84" name="Line 1411">
              <a:extLst>
                <a:ext uri="{FF2B5EF4-FFF2-40B4-BE49-F238E27FC236}">
                  <a16:creationId xmlns:a16="http://schemas.microsoft.com/office/drawing/2014/main" id="{6A376E34-FE63-5D73-2FA8-C54E1573BD2E}"/>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85" name="Line 1412">
              <a:extLst>
                <a:ext uri="{FF2B5EF4-FFF2-40B4-BE49-F238E27FC236}">
                  <a16:creationId xmlns:a16="http://schemas.microsoft.com/office/drawing/2014/main" id="{D2761845-CD5B-7989-8D66-1BE6074F2581}"/>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1" name="Group 1413">
            <a:extLst>
              <a:ext uri="{FF2B5EF4-FFF2-40B4-BE49-F238E27FC236}">
                <a16:creationId xmlns:a16="http://schemas.microsoft.com/office/drawing/2014/main" id="{3B42A5C0-8C5B-BB84-EB81-2DD41DACC742}"/>
              </a:ext>
            </a:extLst>
          </p:cNvPr>
          <p:cNvGrpSpPr>
            <a:grpSpLocks/>
          </p:cNvGrpSpPr>
          <p:nvPr/>
        </p:nvGrpSpPr>
        <p:grpSpPr bwMode="auto">
          <a:xfrm>
            <a:off x="7340600" y="4792663"/>
            <a:ext cx="619125" cy="242887"/>
            <a:chOff x="4650" y="1129"/>
            <a:chExt cx="246" cy="95"/>
          </a:xfrm>
        </p:grpSpPr>
        <p:sp>
          <p:nvSpPr>
            <p:cNvPr id="44572" name="Oval 407">
              <a:extLst>
                <a:ext uri="{FF2B5EF4-FFF2-40B4-BE49-F238E27FC236}">
                  <a16:creationId xmlns:a16="http://schemas.microsoft.com/office/drawing/2014/main" id="{193D3828-84A0-6007-0099-77C45048E07A}"/>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73" name="Rectangle 410">
              <a:extLst>
                <a:ext uri="{FF2B5EF4-FFF2-40B4-BE49-F238E27FC236}">
                  <a16:creationId xmlns:a16="http://schemas.microsoft.com/office/drawing/2014/main" id="{46B6B98A-9456-8F38-9583-AD1931D3787E}"/>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74" name="Oval 411">
              <a:extLst>
                <a:ext uri="{FF2B5EF4-FFF2-40B4-BE49-F238E27FC236}">
                  <a16:creationId xmlns:a16="http://schemas.microsoft.com/office/drawing/2014/main" id="{BF0E6DB2-9339-04B4-F724-2ABB8477EC25}"/>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75" name="Group 1417">
              <a:extLst>
                <a:ext uri="{FF2B5EF4-FFF2-40B4-BE49-F238E27FC236}">
                  <a16:creationId xmlns:a16="http://schemas.microsoft.com/office/drawing/2014/main" id="{BCC96B5B-3AC3-2B96-BB8A-F4F64CE4C5F1}"/>
                </a:ext>
              </a:extLst>
            </p:cNvPr>
            <p:cNvGrpSpPr>
              <a:grpSpLocks/>
            </p:cNvGrpSpPr>
            <p:nvPr/>
          </p:nvGrpSpPr>
          <p:grpSpPr bwMode="auto">
            <a:xfrm>
              <a:off x="4699" y="1145"/>
              <a:ext cx="138" cy="29"/>
              <a:chOff x="2468" y="1332"/>
              <a:chExt cx="310" cy="60"/>
            </a:xfrm>
          </p:grpSpPr>
          <p:sp>
            <p:nvSpPr>
              <p:cNvPr id="44578" name="Freeform 1418">
                <a:extLst>
                  <a:ext uri="{FF2B5EF4-FFF2-40B4-BE49-F238E27FC236}">
                    <a16:creationId xmlns:a16="http://schemas.microsoft.com/office/drawing/2014/main" id="{F5693D10-B2BE-D5B7-91B9-5373CC0C4913}"/>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79" name="Freeform 1419">
                <a:extLst>
                  <a:ext uri="{FF2B5EF4-FFF2-40B4-BE49-F238E27FC236}">
                    <a16:creationId xmlns:a16="http://schemas.microsoft.com/office/drawing/2014/main" id="{1ECEF113-8567-0DEE-39FB-28F57401316D}"/>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76" name="Line 1420">
              <a:extLst>
                <a:ext uri="{FF2B5EF4-FFF2-40B4-BE49-F238E27FC236}">
                  <a16:creationId xmlns:a16="http://schemas.microsoft.com/office/drawing/2014/main" id="{041FBB2D-9FA2-827B-B203-E3C2EDA82B90}"/>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77" name="Line 1421">
              <a:extLst>
                <a:ext uri="{FF2B5EF4-FFF2-40B4-BE49-F238E27FC236}">
                  <a16:creationId xmlns:a16="http://schemas.microsoft.com/office/drawing/2014/main" id="{D057DDB6-D6B4-FDC1-E4FF-E3894ECFE80B}"/>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2" name="Group 1422">
            <a:extLst>
              <a:ext uri="{FF2B5EF4-FFF2-40B4-BE49-F238E27FC236}">
                <a16:creationId xmlns:a16="http://schemas.microsoft.com/office/drawing/2014/main" id="{86326DD8-1897-0F93-C7ED-B228D05E9DB7}"/>
              </a:ext>
            </a:extLst>
          </p:cNvPr>
          <p:cNvGrpSpPr>
            <a:grpSpLocks/>
          </p:cNvGrpSpPr>
          <p:nvPr/>
        </p:nvGrpSpPr>
        <p:grpSpPr bwMode="auto">
          <a:xfrm>
            <a:off x="5991225" y="4837113"/>
            <a:ext cx="619125" cy="242887"/>
            <a:chOff x="4650" y="1129"/>
            <a:chExt cx="246" cy="95"/>
          </a:xfrm>
        </p:grpSpPr>
        <p:sp>
          <p:nvSpPr>
            <p:cNvPr id="44564" name="Oval 407">
              <a:extLst>
                <a:ext uri="{FF2B5EF4-FFF2-40B4-BE49-F238E27FC236}">
                  <a16:creationId xmlns:a16="http://schemas.microsoft.com/office/drawing/2014/main" id="{6ECBBBDD-DA88-3477-9D20-4A2A8726E90C}"/>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65" name="Rectangle 410">
              <a:extLst>
                <a:ext uri="{FF2B5EF4-FFF2-40B4-BE49-F238E27FC236}">
                  <a16:creationId xmlns:a16="http://schemas.microsoft.com/office/drawing/2014/main" id="{488135FB-EB79-1D07-F6AC-98B5E1FEC143}"/>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66" name="Oval 411">
              <a:extLst>
                <a:ext uri="{FF2B5EF4-FFF2-40B4-BE49-F238E27FC236}">
                  <a16:creationId xmlns:a16="http://schemas.microsoft.com/office/drawing/2014/main" id="{3ED71283-744C-048C-7AC5-0F902194577D}"/>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67" name="Group 1426">
              <a:extLst>
                <a:ext uri="{FF2B5EF4-FFF2-40B4-BE49-F238E27FC236}">
                  <a16:creationId xmlns:a16="http://schemas.microsoft.com/office/drawing/2014/main" id="{12A0F793-B789-4B28-ED32-E4F00A71B818}"/>
                </a:ext>
              </a:extLst>
            </p:cNvPr>
            <p:cNvGrpSpPr>
              <a:grpSpLocks/>
            </p:cNvGrpSpPr>
            <p:nvPr/>
          </p:nvGrpSpPr>
          <p:grpSpPr bwMode="auto">
            <a:xfrm>
              <a:off x="4699" y="1145"/>
              <a:ext cx="138" cy="29"/>
              <a:chOff x="2468" y="1332"/>
              <a:chExt cx="310" cy="60"/>
            </a:xfrm>
          </p:grpSpPr>
          <p:sp>
            <p:nvSpPr>
              <p:cNvPr id="44570" name="Freeform 1427">
                <a:extLst>
                  <a:ext uri="{FF2B5EF4-FFF2-40B4-BE49-F238E27FC236}">
                    <a16:creationId xmlns:a16="http://schemas.microsoft.com/office/drawing/2014/main" id="{39B34B70-3E8A-36CF-947B-4CAF8B625900}"/>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71" name="Freeform 1428">
                <a:extLst>
                  <a:ext uri="{FF2B5EF4-FFF2-40B4-BE49-F238E27FC236}">
                    <a16:creationId xmlns:a16="http://schemas.microsoft.com/office/drawing/2014/main" id="{6BFEFDD4-1366-F700-F9F4-CFB0EBBB7303}"/>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68" name="Line 1429">
              <a:extLst>
                <a:ext uri="{FF2B5EF4-FFF2-40B4-BE49-F238E27FC236}">
                  <a16:creationId xmlns:a16="http://schemas.microsoft.com/office/drawing/2014/main" id="{A2968ED4-BE1D-F04F-2F6A-B6D4295C9DE0}"/>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69" name="Line 1430">
              <a:extLst>
                <a:ext uri="{FF2B5EF4-FFF2-40B4-BE49-F238E27FC236}">
                  <a16:creationId xmlns:a16="http://schemas.microsoft.com/office/drawing/2014/main" id="{EC7210A1-CDF5-9868-FDAD-5BB03AD3CF18}"/>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3" name="Group 1431">
            <a:extLst>
              <a:ext uri="{FF2B5EF4-FFF2-40B4-BE49-F238E27FC236}">
                <a16:creationId xmlns:a16="http://schemas.microsoft.com/office/drawing/2014/main" id="{4898C334-EABF-3577-1CA8-FE31DA4DDEEF}"/>
              </a:ext>
            </a:extLst>
          </p:cNvPr>
          <p:cNvGrpSpPr>
            <a:grpSpLocks/>
          </p:cNvGrpSpPr>
          <p:nvPr/>
        </p:nvGrpSpPr>
        <p:grpSpPr bwMode="auto">
          <a:xfrm>
            <a:off x="5797550" y="3629025"/>
            <a:ext cx="390525" cy="169863"/>
            <a:chOff x="4650" y="1129"/>
            <a:chExt cx="246" cy="95"/>
          </a:xfrm>
        </p:grpSpPr>
        <p:sp>
          <p:nvSpPr>
            <p:cNvPr id="44556" name="Oval 407">
              <a:extLst>
                <a:ext uri="{FF2B5EF4-FFF2-40B4-BE49-F238E27FC236}">
                  <a16:creationId xmlns:a16="http://schemas.microsoft.com/office/drawing/2014/main" id="{4BDB84BC-C707-6BBB-31A3-69D18704A5E8}"/>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57" name="Rectangle 410">
              <a:extLst>
                <a:ext uri="{FF2B5EF4-FFF2-40B4-BE49-F238E27FC236}">
                  <a16:creationId xmlns:a16="http://schemas.microsoft.com/office/drawing/2014/main" id="{A2CD93CC-A1AC-2F7E-04B3-FE6222A57BD4}"/>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58" name="Oval 411">
              <a:extLst>
                <a:ext uri="{FF2B5EF4-FFF2-40B4-BE49-F238E27FC236}">
                  <a16:creationId xmlns:a16="http://schemas.microsoft.com/office/drawing/2014/main" id="{A7140682-E3C4-84F7-EEFB-225E4D268CBF}"/>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59" name="Group 1435">
              <a:extLst>
                <a:ext uri="{FF2B5EF4-FFF2-40B4-BE49-F238E27FC236}">
                  <a16:creationId xmlns:a16="http://schemas.microsoft.com/office/drawing/2014/main" id="{BC44866E-4396-C4CE-62A9-18D025D0A607}"/>
                </a:ext>
              </a:extLst>
            </p:cNvPr>
            <p:cNvGrpSpPr>
              <a:grpSpLocks/>
            </p:cNvGrpSpPr>
            <p:nvPr/>
          </p:nvGrpSpPr>
          <p:grpSpPr bwMode="auto">
            <a:xfrm>
              <a:off x="4699" y="1145"/>
              <a:ext cx="138" cy="29"/>
              <a:chOff x="2468" y="1332"/>
              <a:chExt cx="310" cy="60"/>
            </a:xfrm>
          </p:grpSpPr>
          <p:sp>
            <p:nvSpPr>
              <p:cNvPr id="44562" name="Freeform 1436">
                <a:extLst>
                  <a:ext uri="{FF2B5EF4-FFF2-40B4-BE49-F238E27FC236}">
                    <a16:creationId xmlns:a16="http://schemas.microsoft.com/office/drawing/2014/main" id="{E32B9761-6120-2976-A437-E83D13E52E6F}"/>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63" name="Freeform 1437">
                <a:extLst>
                  <a:ext uri="{FF2B5EF4-FFF2-40B4-BE49-F238E27FC236}">
                    <a16:creationId xmlns:a16="http://schemas.microsoft.com/office/drawing/2014/main" id="{7AD782F6-5229-020B-C50B-46AA64BFFCB9}"/>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60" name="Line 1438">
              <a:extLst>
                <a:ext uri="{FF2B5EF4-FFF2-40B4-BE49-F238E27FC236}">
                  <a16:creationId xmlns:a16="http://schemas.microsoft.com/office/drawing/2014/main" id="{8D5ECC40-4029-C01D-8D8E-B4EC8F1CFA6F}"/>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61" name="Line 1439">
              <a:extLst>
                <a:ext uri="{FF2B5EF4-FFF2-40B4-BE49-F238E27FC236}">
                  <a16:creationId xmlns:a16="http://schemas.microsoft.com/office/drawing/2014/main" id="{C3A562EF-756E-988A-583A-0B5CCB9EAD62}"/>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4" name="Group 1440">
            <a:extLst>
              <a:ext uri="{FF2B5EF4-FFF2-40B4-BE49-F238E27FC236}">
                <a16:creationId xmlns:a16="http://schemas.microsoft.com/office/drawing/2014/main" id="{AD771D2C-7420-3648-1A34-9E4A3BAD1010}"/>
              </a:ext>
            </a:extLst>
          </p:cNvPr>
          <p:cNvGrpSpPr>
            <a:grpSpLocks/>
          </p:cNvGrpSpPr>
          <p:nvPr/>
        </p:nvGrpSpPr>
        <p:grpSpPr bwMode="auto">
          <a:xfrm>
            <a:off x="6097588" y="2476500"/>
            <a:ext cx="390525" cy="169863"/>
            <a:chOff x="4650" y="1129"/>
            <a:chExt cx="246" cy="95"/>
          </a:xfrm>
        </p:grpSpPr>
        <p:sp>
          <p:nvSpPr>
            <p:cNvPr id="44548" name="Oval 407">
              <a:extLst>
                <a:ext uri="{FF2B5EF4-FFF2-40B4-BE49-F238E27FC236}">
                  <a16:creationId xmlns:a16="http://schemas.microsoft.com/office/drawing/2014/main" id="{8B430D0B-A9D0-01B6-F9F9-1B4A0D0E6694}"/>
                </a:ext>
              </a:extLst>
            </p:cNvPr>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49" name="Rectangle 410">
              <a:extLst>
                <a:ext uri="{FF2B5EF4-FFF2-40B4-BE49-F238E27FC236}">
                  <a16:creationId xmlns:a16="http://schemas.microsoft.com/office/drawing/2014/main" id="{9105E8D9-F537-45E0-1B3D-B559D229C232}"/>
                </a:ext>
              </a:extLst>
            </p:cNvPr>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50" name="Oval 411">
              <a:extLst>
                <a:ext uri="{FF2B5EF4-FFF2-40B4-BE49-F238E27FC236}">
                  <a16:creationId xmlns:a16="http://schemas.microsoft.com/office/drawing/2014/main" id="{936BCD5A-D585-3249-A182-EA2CF599009E}"/>
                </a:ext>
              </a:extLst>
            </p:cNvPr>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51" name="Group 1444">
              <a:extLst>
                <a:ext uri="{FF2B5EF4-FFF2-40B4-BE49-F238E27FC236}">
                  <a16:creationId xmlns:a16="http://schemas.microsoft.com/office/drawing/2014/main" id="{C4E6039A-25EA-91F2-6078-F0D40C47856F}"/>
                </a:ext>
              </a:extLst>
            </p:cNvPr>
            <p:cNvGrpSpPr>
              <a:grpSpLocks/>
            </p:cNvGrpSpPr>
            <p:nvPr/>
          </p:nvGrpSpPr>
          <p:grpSpPr bwMode="auto">
            <a:xfrm>
              <a:off x="4699" y="1145"/>
              <a:ext cx="138" cy="29"/>
              <a:chOff x="2468" y="1332"/>
              <a:chExt cx="310" cy="60"/>
            </a:xfrm>
          </p:grpSpPr>
          <p:sp>
            <p:nvSpPr>
              <p:cNvPr id="44554" name="Freeform 1445">
                <a:extLst>
                  <a:ext uri="{FF2B5EF4-FFF2-40B4-BE49-F238E27FC236}">
                    <a16:creationId xmlns:a16="http://schemas.microsoft.com/office/drawing/2014/main" id="{793DF948-4C06-EF81-9DA9-ADEEFC47F140}"/>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55" name="Freeform 1446">
                <a:extLst>
                  <a:ext uri="{FF2B5EF4-FFF2-40B4-BE49-F238E27FC236}">
                    <a16:creationId xmlns:a16="http://schemas.microsoft.com/office/drawing/2014/main" id="{3621D3F7-B800-F0A2-CD93-0EADCFB7859D}"/>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52" name="Line 1447">
              <a:extLst>
                <a:ext uri="{FF2B5EF4-FFF2-40B4-BE49-F238E27FC236}">
                  <a16:creationId xmlns:a16="http://schemas.microsoft.com/office/drawing/2014/main" id="{9C02610D-1313-7AC8-7482-4A28F45E77DE}"/>
                </a:ext>
              </a:extLst>
            </p:cNvPr>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53" name="Line 1448">
              <a:extLst>
                <a:ext uri="{FF2B5EF4-FFF2-40B4-BE49-F238E27FC236}">
                  <a16:creationId xmlns:a16="http://schemas.microsoft.com/office/drawing/2014/main" id="{F5FA600F-3C79-51AC-85AD-16B187983E58}"/>
                </a:ext>
              </a:extLst>
            </p:cNvPr>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5" name="Group 1449">
            <a:extLst>
              <a:ext uri="{FF2B5EF4-FFF2-40B4-BE49-F238E27FC236}">
                <a16:creationId xmlns:a16="http://schemas.microsoft.com/office/drawing/2014/main" id="{782444F8-F070-AC4F-437F-EC168EF0018C}"/>
              </a:ext>
            </a:extLst>
          </p:cNvPr>
          <p:cNvGrpSpPr>
            <a:grpSpLocks/>
          </p:cNvGrpSpPr>
          <p:nvPr/>
        </p:nvGrpSpPr>
        <p:grpSpPr bwMode="auto">
          <a:xfrm>
            <a:off x="5356225" y="3489325"/>
            <a:ext cx="506413" cy="352425"/>
            <a:chOff x="2967" y="478"/>
            <a:chExt cx="788" cy="625"/>
          </a:xfrm>
        </p:grpSpPr>
        <p:pic>
          <p:nvPicPr>
            <p:cNvPr id="44546" name="Picture 1450" descr="access_point_stylized_small">
              <a:extLst>
                <a:ext uri="{FF2B5EF4-FFF2-40B4-BE49-F238E27FC236}">
                  <a16:creationId xmlns:a16="http://schemas.microsoft.com/office/drawing/2014/main" id="{B0681C67-BBDC-301F-1F66-783868EAED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2" y="559"/>
              <a:ext cx="57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 name="Picture 1451" descr="antenna_radiation_stylized">
              <a:extLst>
                <a:ext uri="{FF2B5EF4-FFF2-40B4-BE49-F238E27FC236}">
                  <a16:creationId xmlns:a16="http://schemas.microsoft.com/office/drawing/2014/main" id="{B46808A3-16AE-D978-C63F-E97F11E324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7" y="478"/>
              <a:ext cx="78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86" name="Group 1452">
            <a:extLst>
              <a:ext uri="{FF2B5EF4-FFF2-40B4-BE49-F238E27FC236}">
                <a16:creationId xmlns:a16="http://schemas.microsoft.com/office/drawing/2014/main" id="{1EF3B5C1-21F6-B7BE-46F8-6C4E3751636B}"/>
              </a:ext>
            </a:extLst>
          </p:cNvPr>
          <p:cNvGrpSpPr>
            <a:grpSpLocks/>
          </p:cNvGrpSpPr>
          <p:nvPr/>
        </p:nvGrpSpPr>
        <p:grpSpPr bwMode="auto">
          <a:xfrm>
            <a:off x="6877050" y="4992688"/>
            <a:ext cx="563563" cy="420687"/>
            <a:chOff x="2967" y="478"/>
            <a:chExt cx="788" cy="625"/>
          </a:xfrm>
        </p:grpSpPr>
        <p:pic>
          <p:nvPicPr>
            <p:cNvPr id="44544" name="Picture 1453" descr="access_point_stylized_small">
              <a:extLst>
                <a:ext uri="{FF2B5EF4-FFF2-40B4-BE49-F238E27FC236}">
                  <a16:creationId xmlns:a16="http://schemas.microsoft.com/office/drawing/2014/main" id="{5595020D-E8C7-A129-4D8D-23DF461B8F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2" y="559"/>
              <a:ext cx="57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5" name="Picture 1454" descr="antenna_radiation_stylized">
              <a:extLst>
                <a:ext uri="{FF2B5EF4-FFF2-40B4-BE49-F238E27FC236}">
                  <a16:creationId xmlns:a16="http://schemas.microsoft.com/office/drawing/2014/main" id="{24BB6A40-2346-B5D9-3E2A-FAE19BB27F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7" y="478"/>
              <a:ext cx="78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87" name="Group 1455">
            <a:extLst>
              <a:ext uri="{FF2B5EF4-FFF2-40B4-BE49-F238E27FC236}">
                <a16:creationId xmlns:a16="http://schemas.microsoft.com/office/drawing/2014/main" id="{74576D91-8513-F942-6814-08D4E1393815}"/>
              </a:ext>
            </a:extLst>
          </p:cNvPr>
          <p:cNvGrpSpPr>
            <a:grpSpLocks/>
          </p:cNvGrpSpPr>
          <p:nvPr/>
        </p:nvGrpSpPr>
        <p:grpSpPr bwMode="auto">
          <a:xfrm>
            <a:off x="5805488" y="1833563"/>
            <a:ext cx="457200" cy="631825"/>
            <a:chOff x="742" y="2409"/>
            <a:chExt cx="576" cy="881"/>
          </a:xfrm>
        </p:grpSpPr>
        <p:grpSp>
          <p:nvGrpSpPr>
            <p:cNvPr id="44526" name="Group 1456">
              <a:extLst>
                <a:ext uri="{FF2B5EF4-FFF2-40B4-BE49-F238E27FC236}">
                  <a16:creationId xmlns:a16="http://schemas.microsoft.com/office/drawing/2014/main" id="{99C8C352-5BC5-181D-955D-1D45F4BD325F}"/>
                </a:ext>
              </a:extLst>
            </p:cNvPr>
            <p:cNvGrpSpPr>
              <a:grpSpLocks/>
            </p:cNvGrpSpPr>
            <p:nvPr/>
          </p:nvGrpSpPr>
          <p:grpSpPr bwMode="auto">
            <a:xfrm>
              <a:off x="832" y="2643"/>
              <a:ext cx="376" cy="647"/>
              <a:chOff x="3130" y="3288"/>
              <a:chExt cx="410" cy="742"/>
            </a:xfrm>
          </p:grpSpPr>
          <p:sp>
            <p:nvSpPr>
              <p:cNvPr id="44529" name="Line 270">
                <a:extLst>
                  <a:ext uri="{FF2B5EF4-FFF2-40B4-BE49-F238E27FC236}">
                    <a16:creationId xmlns:a16="http://schemas.microsoft.com/office/drawing/2014/main" id="{47E32E74-5F08-68CE-436F-6AB68D9DD2BC}"/>
                  </a:ext>
                </a:extLst>
              </p:cNvPr>
              <p:cNvSpPr>
                <a:spLocks noChangeShapeType="1"/>
              </p:cNvSpPr>
              <p:nvPr/>
            </p:nvSpPr>
            <p:spPr bwMode="auto">
              <a:xfrm flipH="1">
                <a:off x="3130" y="3288"/>
                <a:ext cx="205" cy="6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0" name="Line 271">
                <a:extLst>
                  <a:ext uri="{FF2B5EF4-FFF2-40B4-BE49-F238E27FC236}">
                    <a16:creationId xmlns:a16="http://schemas.microsoft.com/office/drawing/2014/main" id="{42263ACD-6014-FE0B-DDA0-CCC54C4A903E}"/>
                  </a:ext>
                </a:extLst>
              </p:cNvPr>
              <p:cNvSpPr>
                <a:spLocks noChangeShapeType="1"/>
              </p:cNvSpPr>
              <p:nvPr/>
            </p:nvSpPr>
            <p:spPr bwMode="auto">
              <a:xfrm>
                <a:off x="3335" y="3288"/>
                <a:ext cx="205" cy="6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1" name="Line 272">
                <a:extLst>
                  <a:ext uri="{FF2B5EF4-FFF2-40B4-BE49-F238E27FC236}">
                    <a16:creationId xmlns:a16="http://schemas.microsoft.com/office/drawing/2014/main" id="{5AB20351-18A0-33F3-AE6A-BB6A1529E5CD}"/>
                  </a:ext>
                </a:extLst>
              </p:cNvPr>
              <p:cNvSpPr>
                <a:spLocks noChangeShapeType="1"/>
              </p:cNvSpPr>
              <p:nvPr/>
            </p:nvSpPr>
            <p:spPr bwMode="auto">
              <a:xfrm>
                <a:off x="3130"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2" name="Line 273">
                <a:extLst>
                  <a:ext uri="{FF2B5EF4-FFF2-40B4-BE49-F238E27FC236}">
                    <a16:creationId xmlns:a16="http://schemas.microsoft.com/office/drawing/2014/main" id="{F4DE8B10-F0FE-4403-3B90-A88ED05936C2}"/>
                  </a:ext>
                </a:extLst>
              </p:cNvPr>
              <p:cNvSpPr>
                <a:spLocks noChangeShapeType="1"/>
              </p:cNvSpPr>
              <p:nvPr/>
            </p:nvSpPr>
            <p:spPr bwMode="auto">
              <a:xfrm flipH="1">
                <a:off x="3335"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3" name="Line 274">
                <a:extLst>
                  <a:ext uri="{FF2B5EF4-FFF2-40B4-BE49-F238E27FC236}">
                    <a16:creationId xmlns:a16="http://schemas.microsoft.com/office/drawing/2014/main" id="{6694A23B-5086-3F1D-6343-A16BBCF564F7}"/>
                  </a:ext>
                </a:extLst>
              </p:cNvPr>
              <p:cNvSpPr>
                <a:spLocks noChangeShapeType="1"/>
              </p:cNvSpPr>
              <p:nvPr/>
            </p:nvSpPr>
            <p:spPr bwMode="auto">
              <a:xfrm>
                <a:off x="3335" y="3303"/>
                <a:ext cx="0" cy="7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4" name="Line 275">
                <a:extLst>
                  <a:ext uri="{FF2B5EF4-FFF2-40B4-BE49-F238E27FC236}">
                    <a16:creationId xmlns:a16="http://schemas.microsoft.com/office/drawing/2014/main" id="{5C23D522-BAB2-E800-F22E-FA469018125B}"/>
                  </a:ext>
                </a:extLst>
              </p:cNvPr>
              <p:cNvSpPr>
                <a:spLocks noChangeShapeType="1"/>
              </p:cNvSpPr>
              <p:nvPr/>
            </p:nvSpPr>
            <p:spPr bwMode="auto">
              <a:xfrm flipV="1">
                <a:off x="3130" y="3888"/>
                <a:ext cx="205" cy="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5" name="Line 276">
                <a:extLst>
                  <a:ext uri="{FF2B5EF4-FFF2-40B4-BE49-F238E27FC236}">
                    <a16:creationId xmlns:a16="http://schemas.microsoft.com/office/drawing/2014/main" id="{156DDD12-1E1F-C807-42E4-C273F2E0453B}"/>
                  </a:ext>
                </a:extLst>
              </p:cNvPr>
              <p:cNvSpPr>
                <a:spLocks noChangeShapeType="1"/>
              </p:cNvSpPr>
              <p:nvPr/>
            </p:nvSpPr>
            <p:spPr bwMode="auto">
              <a:xfrm flipH="1" flipV="1">
                <a:off x="3335" y="3888"/>
                <a:ext cx="205"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6" name="Line 277">
                <a:extLst>
                  <a:ext uri="{FF2B5EF4-FFF2-40B4-BE49-F238E27FC236}">
                    <a16:creationId xmlns:a16="http://schemas.microsoft.com/office/drawing/2014/main" id="{A9CF25FE-6972-0F00-9C49-251AC433FD52}"/>
                  </a:ext>
                </a:extLst>
              </p:cNvPr>
              <p:cNvSpPr>
                <a:spLocks noChangeShapeType="1"/>
              </p:cNvSpPr>
              <p:nvPr/>
            </p:nvSpPr>
            <p:spPr bwMode="auto">
              <a:xfrm>
                <a:off x="3217" y="3668"/>
                <a:ext cx="118"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7" name="Line 278">
                <a:extLst>
                  <a:ext uri="{FF2B5EF4-FFF2-40B4-BE49-F238E27FC236}">
                    <a16:creationId xmlns:a16="http://schemas.microsoft.com/office/drawing/2014/main" id="{A2FD90C3-CA86-5364-3BF7-2E46ABCD90BE}"/>
                  </a:ext>
                </a:extLst>
              </p:cNvPr>
              <p:cNvSpPr>
                <a:spLocks noChangeShapeType="1"/>
              </p:cNvSpPr>
              <p:nvPr/>
            </p:nvSpPr>
            <p:spPr bwMode="auto">
              <a:xfrm flipV="1">
                <a:off x="3335" y="3668"/>
                <a:ext cx="124"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8" name="Line 279">
                <a:extLst>
                  <a:ext uri="{FF2B5EF4-FFF2-40B4-BE49-F238E27FC236}">
                    <a16:creationId xmlns:a16="http://schemas.microsoft.com/office/drawing/2014/main" id="{2939A7AE-3A39-734F-5AE2-A7C040C46558}"/>
                  </a:ext>
                </a:extLst>
              </p:cNvPr>
              <p:cNvSpPr>
                <a:spLocks noChangeShapeType="1"/>
              </p:cNvSpPr>
              <p:nvPr/>
            </p:nvSpPr>
            <p:spPr bwMode="auto">
              <a:xfrm>
                <a:off x="3178" y="3766"/>
                <a:ext cx="152" cy="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9" name="Line 280">
                <a:extLst>
                  <a:ext uri="{FF2B5EF4-FFF2-40B4-BE49-F238E27FC236}">
                    <a16:creationId xmlns:a16="http://schemas.microsoft.com/office/drawing/2014/main" id="{6389ACE3-8985-36D5-8AA4-D642F4F5F09D}"/>
                  </a:ext>
                </a:extLst>
              </p:cNvPr>
              <p:cNvSpPr>
                <a:spLocks noChangeShapeType="1"/>
              </p:cNvSpPr>
              <p:nvPr/>
            </p:nvSpPr>
            <p:spPr bwMode="auto">
              <a:xfrm flipV="1">
                <a:off x="3335" y="3781"/>
                <a:ext cx="153" cy="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40" name="Line 281">
                <a:extLst>
                  <a:ext uri="{FF2B5EF4-FFF2-40B4-BE49-F238E27FC236}">
                    <a16:creationId xmlns:a16="http://schemas.microsoft.com/office/drawing/2014/main" id="{BBE9D171-FCC4-40D0-464D-DCE7D3C4C3D1}"/>
                  </a:ext>
                </a:extLst>
              </p:cNvPr>
              <p:cNvSpPr>
                <a:spLocks noChangeShapeType="1"/>
              </p:cNvSpPr>
              <p:nvPr/>
            </p:nvSpPr>
            <p:spPr bwMode="auto">
              <a:xfrm flipV="1">
                <a:off x="3335" y="3567"/>
                <a:ext cx="78"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41" name="Line 282">
                <a:extLst>
                  <a:ext uri="{FF2B5EF4-FFF2-40B4-BE49-F238E27FC236}">
                    <a16:creationId xmlns:a16="http://schemas.microsoft.com/office/drawing/2014/main" id="{DBA3C165-0738-687D-E8B4-78FD1E897877}"/>
                  </a:ext>
                </a:extLst>
              </p:cNvPr>
              <p:cNvSpPr>
                <a:spLocks noChangeShapeType="1"/>
              </p:cNvSpPr>
              <p:nvPr/>
            </p:nvSpPr>
            <p:spPr bwMode="auto">
              <a:xfrm flipV="1">
                <a:off x="3335" y="3428"/>
                <a:ext cx="49" cy="2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42" name="Line 283">
                <a:extLst>
                  <a:ext uri="{FF2B5EF4-FFF2-40B4-BE49-F238E27FC236}">
                    <a16:creationId xmlns:a16="http://schemas.microsoft.com/office/drawing/2014/main" id="{249A955C-0C49-B690-2E1C-D9D7262E2884}"/>
                  </a:ext>
                </a:extLst>
              </p:cNvPr>
              <p:cNvSpPr>
                <a:spLocks noChangeShapeType="1"/>
              </p:cNvSpPr>
              <p:nvPr/>
            </p:nvSpPr>
            <p:spPr bwMode="auto">
              <a:xfrm>
                <a:off x="3247" y="3558"/>
                <a:ext cx="9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43" name="Line 284">
                <a:extLst>
                  <a:ext uri="{FF2B5EF4-FFF2-40B4-BE49-F238E27FC236}">
                    <a16:creationId xmlns:a16="http://schemas.microsoft.com/office/drawing/2014/main" id="{F0764246-39C8-D476-8181-5C5FD5863B44}"/>
                  </a:ext>
                </a:extLst>
              </p:cNvPr>
              <p:cNvSpPr>
                <a:spLocks noChangeShapeType="1"/>
              </p:cNvSpPr>
              <p:nvPr/>
            </p:nvSpPr>
            <p:spPr bwMode="auto">
              <a:xfrm>
                <a:off x="3289" y="3422"/>
                <a:ext cx="5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4527" name="Picture 1472" descr="cell_tower_radiation copy">
              <a:extLst>
                <a:ext uri="{FF2B5EF4-FFF2-40B4-BE49-F238E27FC236}">
                  <a16:creationId xmlns:a16="http://schemas.microsoft.com/office/drawing/2014/main" id="{1400CFB4-6BBB-A745-038D-8C558B2289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 y="2409"/>
              <a:ext cx="57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28" name="Oval 1473">
              <a:extLst>
                <a:ext uri="{FF2B5EF4-FFF2-40B4-BE49-F238E27FC236}">
                  <a16:creationId xmlns:a16="http://schemas.microsoft.com/office/drawing/2014/main" id="{85951E4C-AF44-E2D3-3926-AB71578A5A28}"/>
                </a:ext>
              </a:extLst>
            </p:cNvPr>
            <p:cNvSpPr>
              <a:spLocks noChangeArrowheads="1"/>
            </p:cNvSpPr>
            <p:nvPr/>
          </p:nvSpPr>
          <p:spPr bwMode="auto">
            <a:xfrm>
              <a:off x="986" y="2597"/>
              <a:ext cx="66" cy="69"/>
            </a:xfrm>
            <a:prstGeom prst="ellipse">
              <a:avLst/>
            </a:prstGeom>
            <a:solidFill>
              <a:schemeClr val="tx2"/>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088" name="Group 1474">
            <a:extLst>
              <a:ext uri="{FF2B5EF4-FFF2-40B4-BE49-F238E27FC236}">
                <a16:creationId xmlns:a16="http://schemas.microsoft.com/office/drawing/2014/main" id="{18C20B01-A2D2-5C0B-B254-1166E007784B}"/>
              </a:ext>
            </a:extLst>
          </p:cNvPr>
          <p:cNvGrpSpPr>
            <a:grpSpLocks/>
          </p:cNvGrpSpPr>
          <p:nvPr/>
        </p:nvGrpSpPr>
        <p:grpSpPr bwMode="auto">
          <a:xfrm>
            <a:off x="7985125" y="4991100"/>
            <a:ext cx="227013" cy="481013"/>
            <a:chOff x="4140" y="429"/>
            <a:chExt cx="1425" cy="2396"/>
          </a:xfrm>
        </p:grpSpPr>
        <p:sp>
          <p:nvSpPr>
            <p:cNvPr id="44494" name="Freeform 1475">
              <a:extLst>
                <a:ext uri="{FF2B5EF4-FFF2-40B4-BE49-F238E27FC236}">
                  <a16:creationId xmlns:a16="http://schemas.microsoft.com/office/drawing/2014/main" id="{1ECD695C-AD53-0F74-926C-76BA4E36E3AB}"/>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95" name="Rectangle 1476">
              <a:extLst>
                <a:ext uri="{FF2B5EF4-FFF2-40B4-BE49-F238E27FC236}">
                  <a16:creationId xmlns:a16="http://schemas.microsoft.com/office/drawing/2014/main" id="{3151E65D-F893-FD12-8D03-5571A98BEB54}"/>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96" name="Freeform 1477">
              <a:extLst>
                <a:ext uri="{FF2B5EF4-FFF2-40B4-BE49-F238E27FC236}">
                  <a16:creationId xmlns:a16="http://schemas.microsoft.com/office/drawing/2014/main" id="{C28B7E9D-8EB6-5B1C-FF19-710C08FEB6A3}"/>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97" name="Freeform 1478">
              <a:extLst>
                <a:ext uri="{FF2B5EF4-FFF2-40B4-BE49-F238E27FC236}">
                  <a16:creationId xmlns:a16="http://schemas.microsoft.com/office/drawing/2014/main" id="{35B21177-AF53-34DA-98C4-CE3862350965}"/>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98" name="Rectangle 1479">
              <a:extLst>
                <a:ext uri="{FF2B5EF4-FFF2-40B4-BE49-F238E27FC236}">
                  <a16:creationId xmlns:a16="http://schemas.microsoft.com/office/drawing/2014/main" id="{C8D1C8F3-4FA5-1003-F2C1-B5798A5D5BA5}"/>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499" name="Group 1480">
              <a:extLst>
                <a:ext uri="{FF2B5EF4-FFF2-40B4-BE49-F238E27FC236}">
                  <a16:creationId xmlns:a16="http://schemas.microsoft.com/office/drawing/2014/main" id="{82990906-F5BE-60A5-619F-ACC6B1243226}"/>
                </a:ext>
              </a:extLst>
            </p:cNvPr>
            <p:cNvGrpSpPr>
              <a:grpSpLocks/>
            </p:cNvGrpSpPr>
            <p:nvPr/>
          </p:nvGrpSpPr>
          <p:grpSpPr bwMode="auto">
            <a:xfrm>
              <a:off x="4749" y="668"/>
              <a:ext cx="581" cy="145"/>
              <a:chOff x="614" y="2568"/>
              <a:chExt cx="725" cy="139"/>
            </a:xfrm>
          </p:grpSpPr>
          <p:sp>
            <p:nvSpPr>
              <p:cNvPr id="44524" name="AutoShape 1481">
                <a:extLst>
                  <a:ext uri="{FF2B5EF4-FFF2-40B4-BE49-F238E27FC236}">
                    <a16:creationId xmlns:a16="http://schemas.microsoft.com/office/drawing/2014/main" id="{3237D7A9-5BFE-530C-6F30-1C4E94A93338}"/>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25" name="AutoShape 1482">
                <a:extLst>
                  <a:ext uri="{FF2B5EF4-FFF2-40B4-BE49-F238E27FC236}">
                    <a16:creationId xmlns:a16="http://schemas.microsoft.com/office/drawing/2014/main" id="{4FCCC642-4761-F9B0-9EE9-60F1B35530C2}"/>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500" name="Rectangle 1483">
              <a:extLst>
                <a:ext uri="{FF2B5EF4-FFF2-40B4-BE49-F238E27FC236}">
                  <a16:creationId xmlns:a16="http://schemas.microsoft.com/office/drawing/2014/main" id="{774E2DC2-4C65-1B93-4E57-A374DCF938E9}"/>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501" name="Group 1484">
              <a:extLst>
                <a:ext uri="{FF2B5EF4-FFF2-40B4-BE49-F238E27FC236}">
                  <a16:creationId xmlns:a16="http://schemas.microsoft.com/office/drawing/2014/main" id="{BF87FB20-2615-5670-43C0-52CD1C711779}"/>
                </a:ext>
              </a:extLst>
            </p:cNvPr>
            <p:cNvGrpSpPr>
              <a:grpSpLocks/>
            </p:cNvGrpSpPr>
            <p:nvPr/>
          </p:nvGrpSpPr>
          <p:grpSpPr bwMode="auto">
            <a:xfrm>
              <a:off x="4747" y="994"/>
              <a:ext cx="581" cy="134"/>
              <a:chOff x="614" y="2568"/>
              <a:chExt cx="725" cy="139"/>
            </a:xfrm>
          </p:grpSpPr>
          <p:sp>
            <p:nvSpPr>
              <p:cNvPr id="44522" name="AutoShape 1485">
                <a:extLst>
                  <a:ext uri="{FF2B5EF4-FFF2-40B4-BE49-F238E27FC236}">
                    <a16:creationId xmlns:a16="http://schemas.microsoft.com/office/drawing/2014/main" id="{37E5111C-590B-6F40-F0FE-2BF979207C1D}"/>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23" name="AutoShape 1486">
                <a:extLst>
                  <a:ext uri="{FF2B5EF4-FFF2-40B4-BE49-F238E27FC236}">
                    <a16:creationId xmlns:a16="http://schemas.microsoft.com/office/drawing/2014/main" id="{021D1D9C-FBCE-BAB5-4F88-5BE38E05AAAE}"/>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502" name="Rectangle 1487">
              <a:extLst>
                <a:ext uri="{FF2B5EF4-FFF2-40B4-BE49-F238E27FC236}">
                  <a16:creationId xmlns:a16="http://schemas.microsoft.com/office/drawing/2014/main" id="{A9DFE338-92E0-AC5B-03C9-39B24B06A7E0}"/>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03" name="Rectangle 1488">
              <a:extLst>
                <a:ext uri="{FF2B5EF4-FFF2-40B4-BE49-F238E27FC236}">
                  <a16:creationId xmlns:a16="http://schemas.microsoft.com/office/drawing/2014/main" id="{4C5B0FC6-90E2-9DCB-2C99-0040F9749774}"/>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504" name="Group 1489">
              <a:extLst>
                <a:ext uri="{FF2B5EF4-FFF2-40B4-BE49-F238E27FC236}">
                  <a16:creationId xmlns:a16="http://schemas.microsoft.com/office/drawing/2014/main" id="{F0A46E55-C2F6-84B1-01F7-514DF791009C}"/>
                </a:ext>
              </a:extLst>
            </p:cNvPr>
            <p:cNvGrpSpPr>
              <a:grpSpLocks/>
            </p:cNvGrpSpPr>
            <p:nvPr/>
          </p:nvGrpSpPr>
          <p:grpSpPr bwMode="auto">
            <a:xfrm>
              <a:off x="4735" y="1627"/>
              <a:ext cx="582" cy="151"/>
              <a:chOff x="614" y="2568"/>
              <a:chExt cx="725" cy="139"/>
            </a:xfrm>
          </p:grpSpPr>
          <p:sp>
            <p:nvSpPr>
              <p:cNvPr id="44520" name="AutoShape 1490">
                <a:extLst>
                  <a:ext uri="{FF2B5EF4-FFF2-40B4-BE49-F238E27FC236}">
                    <a16:creationId xmlns:a16="http://schemas.microsoft.com/office/drawing/2014/main" id="{A161E59C-43D0-9E01-83C3-07158EADA9D0}"/>
                  </a:ext>
                </a:extLst>
              </p:cNvPr>
              <p:cNvSpPr>
                <a:spLocks noChangeArrowheads="1"/>
              </p:cNvSpPr>
              <p:nvPr/>
            </p:nvSpPr>
            <p:spPr bwMode="auto">
              <a:xfrm>
                <a:off x="618" y="2579"/>
                <a:ext cx="720" cy="131"/>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21" name="AutoShape 1491">
                <a:extLst>
                  <a:ext uri="{FF2B5EF4-FFF2-40B4-BE49-F238E27FC236}">
                    <a16:creationId xmlns:a16="http://schemas.microsoft.com/office/drawing/2014/main" id="{6FBF3976-D0F0-A497-C63E-EAF2AE3C297A}"/>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505" name="Freeform 1492">
              <a:extLst>
                <a:ext uri="{FF2B5EF4-FFF2-40B4-BE49-F238E27FC236}">
                  <a16:creationId xmlns:a16="http://schemas.microsoft.com/office/drawing/2014/main" id="{E3FC54C4-AC4A-1790-F9D0-D59D48BA66F8}"/>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506" name="Group 1493">
              <a:extLst>
                <a:ext uri="{FF2B5EF4-FFF2-40B4-BE49-F238E27FC236}">
                  <a16:creationId xmlns:a16="http://schemas.microsoft.com/office/drawing/2014/main" id="{A46E576C-3293-8714-95E5-3E3485F7E34D}"/>
                </a:ext>
              </a:extLst>
            </p:cNvPr>
            <p:cNvGrpSpPr>
              <a:grpSpLocks/>
            </p:cNvGrpSpPr>
            <p:nvPr/>
          </p:nvGrpSpPr>
          <p:grpSpPr bwMode="auto">
            <a:xfrm>
              <a:off x="4739" y="1327"/>
              <a:ext cx="582" cy="139"/>
              <a:chOff x="614" y="2568"/>
              <a:chExt cx="725" cy="139"/>
            </a:xfrm>
          </p:grpSpPr>
          <p:sp>
            <p:nvSpPr>
              <p:cNvPr id="44518" name="AutoShape 1494">
                <a:extLst>
                  <a:ext uri="{FF2B5EF4-FFF2-40B4-BE49-F238E27FC236}">
                    <a16:creationId xmlns:a16="http://schemas.microsoft.com/office/drawing/2014/main" id="{CE7773FF-51E8-9425-542B-91D7A3E599B8}"/>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9" name="AutoShape 1495">
                <a:extLst>
                  <a:ext uri="{FF2B5EF4-FFF2-40B4-BE49-F238E27FC236}">
                    <a16:creationId xmlns:a16="http://schemas.microsoft.com/office/drawing/2014/main" id="{7A761A5D-D972-D735-03AF-4468BE698B48}"/>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507" name="Rectangle 1496">
              <a:extLst>
                <a:ext uri="{FF2B5EF4-FFF2-40B4-BE49-F238E27FC236}">
                  <a16:creationId xmlns:a16="http://schemas.microsoft.com/office/drawing/2014/main" id="{43B04C46-A74D-A07B-C6B5-319C6370C268}"/>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08" name="Freeform 1497">
              <a:extLst>
                <a:ext uri="{FF2B5EF4-FFF2-40B4-BE49-F238E27FC236}">
                  <a16:creationId xmlns:a16="http://schemas.microsoft.com/office/drawing/2014/main" id="{7119B12B-2E8F-6639-CD75-1953179AFFB7}"/>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09" name="Freeform 1498">
              <a:extLst>
                <a:ext uri="{FF2B5EF4-FFF2-40B4-BE49-F238E27FC236}">
                  <a16:creationId xmlns:a16="http://schemas.microsoft.com/office/drawing/2014/main" id="{B373CCED-36B3-3676-0E8B-C7281CBD164E}"/>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10" name="Oval 1499">
              <a:extLst>
                <a:ext uri="{FF2B5EF4-FFF2-40B4-BE49-F238E27FC236}">
                  <a16:creationId xmlns:a16="http://schemas.microsoft.com/office/drawing/2014/main" id="{2DCAA54D-9D5C-9FD2-7EF5-66077689EA67}"/>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1" name="Freeform 1500">
              <a:extLst>
                <a:ext uri="{FF2B5EF4-FFF2-40B4-BE49-F238E27FC236}">
                  <a16:creationId xmlns:a16="http://schemas.microsoft.com/office/drawing/2014/main" id="{2921CB17-FA46-8DF1-0ECB-E5D8AA5AA879}"/>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12" name="AutoShape 1501">
              <a:extLst>
                <a:ext uri="{FF2B5EF4-FFF2-40B4-BE49-F238E27FC236}">
                  <a16:creationId xmlns:a16="http://schemas.microsoft.com/office/drawing/2014/main" id="{6097420E-E5FB-DAE5-51B3-E90A5C681454}"/>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3" name="AutoShape 1502">
              <a:extLst>
                <a:ext uri="{FF2B5EF4-FFF2-40B4-BE49-F238E27FC236}">
                  <a16:creationId xmlns:a16="http://schemas.microsoft.com/office/drawing/2014/main" id="{7B310CA2-C88C-A8BB-81AE-4BE5DAC335C7}"/>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4" name="Oval 1503">
              <a:extLst>
                <a:ext uri="{FF2B5EF4-FFF2-40B4-BE49-F238E27FC236}">
                  <a16:creationId xmlns:a16="http://schemas.microsoft.com/office/drawing/2014/main" id="{2DF51595-FB50-7BC1-866A-5C2D196F7E24}"/>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5" name="Oval 1504">
              <a:extLst>
                <a:ext uri="{FF2B5EF4-FFF2-40B4-BE49-F238E27FC236}">
                  <a16:creationId xmlns:a16="http://schemas.microsoft.com/office/drawing/2014/main" id="{25A69EB8-40F3-5EEA-FF81-928575596A25}"/>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44516" name="Oval 1505">
              <a:extLst>
                <a:ext uri="{FF2B5EF4-FFF2-40B4-BE49-F238E27FC236}">
                  <a16:creationId xmlns:a16="http://schemas.microsoft.com/office/drawing/2014/main" id="{82A7B214-4993-895E-F4EA-F350DCCA7A19}"/>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7" name="Rectangle 1506">
              <a:extLst>
                <a:ext uri="{FF2B5EF4-FFF2-40B4-BE49-F238E27FC236}">
                  <a16:creationId xmlns:a16="http://schemas.microsoft.com/office/drawing/2014/main" id="{89D4F99F-7475-3078-318A-F605494BA020}"/>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089" name="Group 1507">
            <a:extLst>
              <a:ext uri="{FF2B5EF4-FFF2-40B4-BE49-F238E27FC236}">
                <a16:creationId xmlns:a16="http://schemas.microsoft.com/office/drawing/2014/main" id="{5352520F-9F23-E141-DCE5-C731DEEC4B88}"/>
              </a:ext>
            </a:extLst>
          </p:cNvPr>
          <p:cNvGrpSpPr>
            <a:grpSpLocks/>
          </p:cNvGrpSpPr>
          <p:nvPr/>
        </p:nvGrpSpPr>
        <p:grpSpPr bwMode="auto">
          <a:xfrm>
            <a:off x="7669213" y="5292725"/>
            <a:ext cx="227012" cy="481013"/>
            <a:chOff x="4140" y="429"/>
            <a:chExt cx="1425" cy="2396"/>
          </a:xfrm>
        </p:grpSpPr>
        <p:sp>
          <p:nvSpPr>
            <p:cNvPr id="44462" name="Freeform 1508">
              <a:extLst>
                <a:ext uri="{FF2B5EF4-FFF2-40B4-BE49-F238E27FC236}">
                  <a16:creationId xmlns:a16="http://schemas.microsoft.com/office/drawing/2014/main" id="{0A9E43A4-87EC-D9E0-55A1-BEACEC0C7E03}"/>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3" name="Rectangle 1509">
              <a:extLst>
                <a:ext uri="{FF2B5EF4-FFF2-40B4-BE49-F238E27FC236}">
                  <a16:creationId xmlns:a16="http://schemas.microsoft.com/office/drawing/2014/main" id="{6C42DF66-ACB0-B52F-0BDA-43D769DECE01}"/>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64" name="Freeform 1510">
              <a:extLst>
                <a:ext uri="{FF2B5EF4-FFF2-40B4-BE49-F238E27FC236}">
                  <a16:creationId xmlns:a16="http://schemas.microsoft.com/office/drawing/2014/main" id="{2E8B2AE2-A40E-07E0-4F63-B258E1EF7BA3}"/>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5" name="Freeform 1511">
              <a:extLst>
                <a:ext uri="{FF2B5EF4-FFF2-40B4-BE49-F238E27FC236}">
                  <a16:creationId xmlns:a16="http://schemas.microsoft.com/office/drawing/2014/main" id="{EE8DE217-DA45-8561-2D52-1D0D4541D730}"/>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6" name="Rectangle 1512">
              <a:extLst>
                <a:ext uri="{FF2B5EF4-FFF2-40B4-BE49-F238E27FC236}">
                  <a16:creationId xmlns:a16="http://schemas.microsoft.com/office/drawing/2014/main" id="{96A32230-0C67-E514-9723-062DD98A1606}"/>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467" name="Group 1513">
              <a:extLst>
                <a:ext uri="{FF2B5EF4-FFF2-40B4-BE49-F238E27FC236}">
                  <a16:creationId xmlns:a16="http://schemas.microsoft.com/office/drawing/2014/main" id="{7A48D6A3-D7F7-B376-1111-32320AC0A4EA}"/>
                </a:ext>
              </a:extLst>
            </p:cNvPr>
            <p:cNvGrpSpPr>
              <a:grpSpLocks/>
            </p:cNvGrpSpPr>
            <p:nvPr/>
          </p:nvGrpSpPr>
          <p:grpSpPr bwMode="auto">
            <a:xfrm>
              <a:off x="4749" y="668"/>
              <a:ext cx="581" cy="145"/>
              <a:chOff x="614" y="2568"/>
              <a:chExt cx="725" cy="139"/>
            </a:xfrm>
          </p:grpSpPr>
          <p:sp>
            <p:nvSpPr>
              <p:cNvPr id="44492" name="AutoShape 1514">
                <a:extLst>
                  <a:ext uri="{FF2B5EF4-FFF2-40B4-BE49-F238E27FC236}">
                    <a16:creationId xmlns:a16="http://schemas.microsoft.com/office/drawing/2014/main" id="{E994AF75-2F86-0A9D-3C99-8955DD79DD38}"/>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93" name="AutoShape 1515">
                <a:extLst>
                  <a:ext uri="{FF2B5EF4-FFF2-40B4-BE49-F238E27FC236}">
                    <a16:creationId xmlns:a16="http://schemas.microsoft.com/office/drawing/2014/main" id="{1946D46A-A381-2E57-4719-5225C9508D90}"/>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468" name="Rectangle 1516">
              <a:extLst>
                <a:ext uri="{FF2B5EF4-FFF2-40B4-BE49-F238E27FC236}">
                  <a16:creationId xmlns:a16="http://schemas.microsoft.com/office/drawing/2014/main" id="{17725804-CE88-C824-299F-BAB8F0401E4F}"/>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469" name="Group 1517">
              <a:extLst>
                <a:ext uri="{FF2B5EF4-FFF2-40B4-BE49-F238E27FC236}">
                  <a16:creationId xmlns:a16="http://schemas.microsoft.com/office/drawing/2014/main" id="{CA77DD8B-9F0B-5628-B418-A40AD6F6014F}"/>
                </a:ext>
              </a:extLst>
            </p:cNvPr>
            <p:cNvGrpSpPr>
              <a:grpSpLocks/>
            </p:cNvGrpSpPr>
            <p:nvPr/>
          </p:nvGrpSpPr>
          <p:grpSpPr bwMode="auto">
            <a:xfrm>
              <a:off x="4747" y="994"/>
              <a:ext cx="581" cy="134"/>
              <a:chOff x="614" y="2568"/>
              <a:chExt cx="725" cy="139"/>
            </a:xfrm>
          </p:grpSpPr>
          <p:sp>
            <p:nvSpPr>
              <p:cNvPr id="44490" name="AutoShape 1518">
                <a:extLst>
                  <a:ext uri="{FF2B5EF4-FFF2-40B4-BE49-F238E27FC236}">
                    <a16:creationId xmlns:a16="http://schemas.microsoft.com/office/drawing/2014/main" id="{26478728-7F84-6DC1-6533-9CDC4645DA81}"/>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91" name="AutoShape 1519">
                <a:extLst>
                  <a:ext uri="{FF2B5EF4-FFF2-40B4-BE49-F238E27FC236}">
                    <a16:creationId xmlns:a16="http://schemas.microsoft.com/office/drawing/2014/main" id="{3CCB6ACE-F96B-67AE-1EE6-7BB6EF38A6F5}"/>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470" name="Rectangle 1520">
              <a:extLst>
                <a:ext uri="{FF2B5EF4-FFF2-40B4-BE49-F238E27FC236}">
                  <a16:creationId xmlns:a16="http://schemas.microsoft.com/office/drawing/2014/main" id="{404BD4FC-4029-CE6E-897A-CE4FD41CF28A}"/>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71" name="Rectangle 1521">
              <a:extLst>
                <a:ext uri="{FF2B5EF4-FFF2-40B4-BE49-F238E27FC236}">
                  <a16:creationId xmlns:a16="http://schemas.microsoft.com/office/drawing/2014/main" id="{98EBCAAD-1518-A34A-5617-06DD442FC986}"/>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472" name="Group 1522">
              <a:extLst>
                <a:ext uri="{FF2B5EF4-FFF2-40B4-BE49-F238E27FC236}">
                  <a16:creationId xmlns:a16="http://schemas.microsoft.com/office/drawing/2014/main" id="{97209F0B-75DC-E522-40CB-D4CD99C47795}"/>
                </a:ext>
              </a:extLst>
            </p:cNvPr>
            <p:cNvGrpSpPr>
              <a:grpSpLocks/>
            </p:cNvGrpSpPr>
            <p:nvPr/>
          </p:nvGrpSpPr>
          <p:grpSpPr bwMode="auto">
            <a:xfrm>
              <a:off x="4735" y="1627"/>
              <a:ext cx="582" cy="151"/>
              <a:chOff x="614" y="2568"/>
              <a:chExt cx="725" cy="139"/>
            </a:xfrm>
          </p:grpSpPr>
          <p:sp>
            <p:nvSpPr>
              <p:cNvPr id="44488" name="AutoShape 1523">
                <a:extLst>
                  <a:ext uri="{FF2B5EF4-FFF2-40B4-BE49-F238E27FC236}">
                    <a16:creationId xmlns:a16="http://schemas.microsoft.com/office/drawing/2014/main" id="{60828D87-A88D-E997-3C70-722B49190C46}"/>
                  </a:ext>
                </a:extLst>
              </p:cNvPr>
              <p:cNvSpPr>
                <a:spLocks noChangeArrowheads="1"/>
              </p:cNvSpPr>
              <p:nvPr/>
            </p:nvSpPr>
            <p:spPr bwMode="auto">
              <a:xfrm>
                <a:off x="618" y="2579"/>
                <a:ext cx="720" cy="131"/>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9" name="AutoShape 1524">
                <a:extLst>
                  <a:ext uri="{FF2B5EF4-FFF2-40B4-BE49-F238E27FC236}">
                    <a16:creationId xmlns:a16="http://schemas.microsoft.com/office/drawing/2014/main" id="{95E6DEBF-798D-5E4B-F516-A465FB25C696}"/>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473" name="Freeform 1525">
              <a:extLst>
                <a:ext uri="{FF2B5EF4-FFF2-40B4-BE49-F238E27FC236}">
                  <a16:creationId xmlns:a16="http://schemas.microsoft.com/office/drawing/2014/main" id="{46898353-6D6F-5E73-AC3C-29E5537A31C5}"/>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474" name="Group 1526">
              <a:extLst>
                <a:ext uri="{FF2B5EF4-FFF2-40B4-BE49-F238E27FC236}">
                  <a16:creationId xmlns:a16="http://schemas.microsoft.com/office/drawing/2014/main" id="{CDB81C50-B696-A172-1F54-3E6FE2F0AB09}"/>
                </a:ext>
              </a:extLst>
            </p:cNvPr>
            <p:cNvGrpSpPr>
              <a:grpSpLocks/>
            </p:cNvGrpSpPr>
            <p:nvPr/>
          </p:nvGrpSpPr>
          <p:grpSpPr bwMode="auto">
            <a:xfrm>
              <a:off x="4739" y="1327"/>
              <a:ext cx="582" cy="139"/>
              <a:chOff x="614" y="2568"/>
              <a:chExt cx="725" cy="139"/>
            </a:xfrm>
          </p:grpSpPr>
          <p:sp>
            <p:nvSpPr>
              <p:cNvPr id="44486" name="AutoShape 1527">
                <a:extLst>
                  <a:ext uri="{FF2B5EF4-FFF2-40B4-BE49-F238E27FC236}">
                    <a16:creationId xmlns:a16="http://schemas.microsoft.com/office/drawing/2014/main" id="{ED48AC70-B299-D218-5477-2E7D91221F92}"/>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7" name="AutoShape 1528">
                <a:extLst>
                  <a:ext uri="{FF2B5EF4-FFF2-40B4-BE49-F238E27FC236}">
                    <a16:creationId xmlns:a16="http://schemas.microsoft.com/office/drawing/2014/main" id="{89A69526-B801-C9C2-1981-E324AC48FDF6}"/>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475" name="Rectangle 1529">
              <a:extLst>
                <a:ext uri="{FF2B5EF4-FFF2-40B4-BE49-F238E27FC236}">
                  <a16:creationId xmlns:a16="http://schemas.microsoft.com/office/drawing/2014/main" id="{D0C6647C-0A1E-A668-E2B8-C938F6E2907F}"/>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76" name="Freeform 1530">
              <a:extLst>
                <a:ext uri="{FF2B5EF4-FFF2-40B4-BE49-F238E27FC236}">
                  <a16:creationId xmlns:a16="http://schemas.microsoft.com/office/drawing/2014/main" id="{1CCF70ED-7403-A2BD-027E-C2E50A71E65E}"/>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77" name="Freeform 1531">
              <a:extLst>
                <a:ext uri="{FF2B5EF4-FFF2-40B4-BE49-F238E27FC236}">
                  <a16:creationId xmlns:a16="http://schemas.microsoft.com/office/drawing/2014/main" id="{9A35A34A-F2F5-F1FA-FBFE-EF6A02DC10CB}"/>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78" name="Oval 1532">
              <a:extLst>
                <a:ext uri="{FF2B5EF4-FFF2-40B4-BE49-F238E27FC236}">
                  <a16:creationId xmlns:a16="http://schemas.microsoft.com/office/drawing/2014/main" id="{3A434E64-EF76-1272-EE3B-6AF6B391EF42}"/>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79" name="Freeform 1533">
              <a:extLst>
                <a:ext uri="{FF2B5EF4-FFF2-40B4-BE49-F238E27FC236}">
                  <a16:creationId xmlns:a16="http://schemas.microsoft.com/office/drawing/2014/main" id="{9751A6C7-263C-1313-23E8-E4C6F48DA471}"/>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80" name="AutoShape 1534">
              <a:extLst>
                <a:ext uri="{FF2B5EF4-FFF2-40B4-BE49-F238E27FC236}">
                  <a16:creationId xmlns:a16="http://schemas.microsoft.com/office/drawing/2014/main" id="{F7032882-83D9-D1E7-958E-77560394851F}"/>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1" name="AutoShape 1535">
              <a:extLst>
                <a:ext uri="{FF2B5EF4-FFF2-40B4-BE49-F238E27FC236}">
                  <a16:creationId xmlns:a16="http://schemas.microsoft.com/office/drawing/2014/main" id="{18BE0FC2-46E1-DA46-90E4-C7D697014C93}"/>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2" name="Oval 1536">
              <a:extLst>
                <a:ext uri="{FF2B5EF4-FFF2-40B4-BE49-F238E27FC236}">
                  <a16:creationId xmlns:a16="http://schemas.microsoft.com/office/drawing/2014/main" id="{D9D9804B-4336-9A51-D4AA-17EC3CCCA3BD}"/>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3" name="Oval 1537">
              <a:extLst>
                <a:ext uri="{FF2B5EF4-FFF2-40B4-BE49-F238E27FC236}">
                  <a16:creationId xmlns:a16="http://schemas.microsoft.com/office/drawing/2014/main" id="{106FEB60-D269-4F57-42EC-6246D83E3FC7}"/>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44484" name="Oval 1538">
              <a:extLst>
                <a:ext uri="{FF2B5EF4-FFF2-40B4-BE49-F238E27FC236}">
                  <a16:creationId xmlns:a16="http://schemas.microsoft.com/office/drawing/2014/main" id="{064432AD-B515-7B34-DB6E-27AE539CB824}"/>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5" name="Rectangle 1539">
              <a:extLst>
                <a:ext uri="{FF2B5EF4-FFF2-40B4-BE49-F238E27FC236}">
                  <a16:creationId xmlns:a16="http://schemas.microsoft.com/office/drawing/2014/main" id="{D93F5EB1-A71E-AC58-091B-B99B7AC77BA0}"/>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090" name="Group 1540">
            <a:extLst>
              <a:ext uri="{FF2B5EF4-FFF2-40B4-BE49-F238E27FC236}">
                <a16:creationId xmlns:a16="http://schemas.microsoft.com/office/drawing/2014/main" id="{C8F75D03-C442-2E7D-6810-FCEB3D18EA56}"/>
              </a:ext>
            </a:extLst>
          </p:cNvPr>
          <p:cNvGrpSpPr>
            <a:grpSpLocks/>
          </p:cNvGrpSpPr>
          <p:nvPr/>
        </p:nvGrpSpPr>
        <p:grpSpPr bwMode="auto">
          <a:xfrm>
            <a:off x="5046663" y="2032000"/>
            <a:ext cx="534987" cy="407988"/>
            <a:chOff x="877" y="1008"/>
            <a:chExt cx="2747" cy="2591"/>
          </a:xfrm>
        </p:grpSpPr>
        <p:pic>
          <p:nvPicPr>
            <p:cNvPr id="44439" name="Picture 1541" descr="antenna_stylized">
              <a:extLst>
                <a:ext uri="{FF2B5EF4-FFF2-40B4-BE49-F238E27FC236}">
                  <a16:creationId xmlns:a16="http://schemas.microsoft.com/office/drawing/2014/main" id="{01F49B9A-4E96-71DD-AEB9-27F0EE20AA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0" name="Picture 1542" descr="laptop_keyboard">
              <a:extLst>
                <a:ext uri="{FF2B5EF4-FFF2-40B4-BE49-F238E27FC236}">
                  <a16:creationId xmlns:a16="http://schemas.microsoft.com/office/drawing/2014/main" id="{6CD52E7D-DF48-B185-D587-68A6946440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 name="Freeform 1543">
              <a:extLst>
                <a:ext uri="{FF2B5EF4-FFF2-40B4-BE49-F238E27FC236}">
                  <a16:creationId xmlns:a16="http://schemas.microsoft.com/office/drawing/2014/main" id="{ECC5DA0C-FAC9-EA00-F4DF-362BB765B74B}"/>
                </a:ext>
              </a:extLst>
            </p:cNvPr>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442" name="Picture 1544" descr="screen">
              <a:extLst>
                <a:ext uri="{FF2B5EF4-FFF2-40B4-BE49-F238E27FC236}">
                  <a16:creationId xmlns:a16="http://schemas.microsoft.com/office/drawing/2014/main" id="{5B07B2C5-7CC0-6D0D-71AB-334D52CDBC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3" name="Freeform 1545">
              <a:extLst>
                <a:ext uri="{FF2B5EF4-FFF2-40B4-BE49-F238E27FC236}">
                  <a16:creationId xmlns:a16="http://schemas.microsoft.com/office/drawing/2014/main" id="{93A5CFA4-FDCA-B045-08A0-23E14BC282DD}"/>
                </a:ext>
              </a:extLst>
            </p:cNvPr>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4" name="Freeform 1546">
              <a:extLst>
                <a:ext uri="{FF2B5EF4-FFF2-40B4-BE49-F238E27FC236}">
                  <a16:creationId xmlns:a16="http://schemas.microsoft.com/office/drawing/2014/main" id="{93992C3E-BE06-4EFE-33BC-195E2EF68789}"/>
                </a:ext>
              </a:extLst>
            </p:cNvPr>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5" name="Freeform 1547">
              <a:extLst>
                <a:ext uri="{FF2B5EF4-FFF2-40B4-BE49-F238E27FC236}">
                  <a16:creationId xmlns:a16="http://schemas.microsoft.com/office/drawing/2014/main" id="{1FAF5764-FE89-81F0-E7A8-957D7F486E75}"/>
                </a:ext>
              </a:extLst>
            </p:cNvPr>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6" name="Freeform 1548">
              <a:extLst>
                <a:ext uri="{FF2B5EF4-FFF2-40B4-BE49-F238E27FC236}">
                  <a16:creationId xmlns:a16="http://schemas.microsoft.com/office/drawing/2014/main" id="{CA041952-CCF8-9B74-271F-31F65B417AD2}"/>
                </a:ext>
              </a:extLst>
            </p:cNvPr>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7" name="Freeform 1549">
              <a:extLst>
                <a:ext uri="{FF2B5EF4-FFF2-40B4-BE49-F238E27FC236}">
                  <a16:creationId xmlns:a16="http://schemas.microsoft.com/office/drawing/2014/main" id="{76CB7DFE-173F-2F5F-58B4-1082B33C96C6}"/>
                </a:ext>
              </a:extLst>
            </p:cNvPr>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8" name="Freeform 1550">
              <a:extLst>
                <a:ext uri="{FF2B5EF4-FFF2-40B4-BE49-F238E27FC236}">
                  <a16:creationId xmlns:a16="http://schemas.microsoft.com/office/drawing/2014/main" id="{6157859A-0494-22D5-9596-23E7836F3C8C}"/>
                </a:ext>
              </a:extLst>
            </p:cNvPr>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449" name="Group 1551">
              <a:extLst>
                <a:ext uri="{FF2B5EF4-FFF2-40B4-BE49-F238E27FC236}">
                  <a16:creationId xmlns:a16="http://schemas.microsoft.com/office/drawing/2014/main" id="{D1DDB868-F2BA-A249-9360-232E643AED6C}"/>
                </a:ext>
              </a:extLst>
            </p:cNvPr>
            <p:cNvGrpSpPr>
              <a:grpSpLocks/>
            </p:cNvGrpSpPr>
            <p:nvPr/>
          </p:nvGrpSpPr>
          <p:grpSpPr bwMode="auto">
            <a:xfrm>
              <a:off x="1709" y="3008"/>
              <a:ext cx="507" cy="234"/>
              <a:chOff x="1740" y="2642"/>
              <a:chExt cx="752" cy="327"/>
            </a:xfrm>
          </p:grpSpPr>
          <p:sp>
            <p:nvSpPr>
              <p:cNvPr id="44456" name="Freeform 1552">
                <a:extLst>
                  <a:ext uri="{FF2B5EF4-FFF2-40B4-BE49-F238E27FC236}">
                    <a16:creationId xmlns:a16="http://schemas.microsoft.com/office/drawing/2014/main" id="{245E4272-5B64-8E01-8828-28046AFCD4EF}"/>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7" name="Freeform 1553">
                <a:extLst>
                  <a:ext uri="{FF2B5EF4-FFF2-40B4-BE49-F238E27FC236}">
                    <a16:creationId xmlns:a16="http://schemas.microsoft.com/office/drawing/2014/main" id="{A3F429DA-B7DE-6D27-7592-2931BC2A2C4C}"/>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8" name="Freeform 1554">
                <a:extLst>
                  <a:ext uri="{FF2B5EF4-FFF2-40B4-BE49-F238E27FC236}">
                    <a16:creationId xmlns:a16="http://schemas.microsoft.com/office/drawing/2014/main" id="{FE3F4080-D5C6-F81D-390F-43BF833D461C}"/>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9" name="Freeform 1555">
                <a:extLst>
                  <a:ext uri="{FF2B5EF4-FFF2-40B4-BE49-F238E27FC236}">
                    <a16:creationId xmlns:a16="http://schemas.microsoft.com/office/drawing/2014/main" id="{465E5E8B-6FFC-32A3-E24F-A74A3DA3CDE6}"/>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0" name="Freeform 1556">
                <a:extLst>
                  <a:ext uri="{FF2B5EF4-FFF2-40B4-BE49-F238E27FC236}">
                    <a16:creationId xmlns:a16="http://schemas.microsoft.com/office/drawing/2014/main" id="{EB994F9C-E476-2EBB-9198-C06B348F9114}"/>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1" name="Freeform 1557">
                <a:extLst>
                  <a:ext uri="{FF2B5EF4-FFF2-40B4-BE49-F238E27FC236}">
                    <a16:creationId xmlns:a16="http://schemas.microsoft.com/office/drawing/2014/main" id="{B254121A-212B-91C9-68A8-2A81E2BA4F09}"/>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450" name="Freeform 1558">
              <a:extLst>
                <a:ext uri="{FF2B5EF4-FFF2-40B4-BE49-F238E27FC236}">
                  <a16:creationId xmlns:a16="http://schemas.microsoft.com/office/drawing/2014/main" id="{00B1D8B1-5A03-6FC1-DE98-D8C0DDF66249}"/>
                </a:ext>
              </a:extLst>
            </p:cNvPr>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1" name="Freeform 1559">
              <a:extLst>
                <a:ext uri="{FF2B5EF4-FFF2-40B4-BE49-F238E27FC236}">
                  <a16:creationId xmlns:a16="http://schemas.microsoft.com/office/drawing/2014/main" id="{2819E011-A71D-FFA8-4730-6CB2CDC2302F}"/>
                </a:ext>
              </a:extLst>
            </p:cNvPr>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2" name="Freeform 1560">
              <a:extLst>
                <a:ext uri="{FF2B5EF4-FFF2-40B4-BE49-F238E27FC236}">
                  <a16:creationId xmlns:a16="http://schemas.microsoft.com/office/drawing/2014/main" id="{3AC09966-6F6D-06FB-F844-360460EDEBFB}"/>
                </a:ext>
              </a:extLst>
            </p:cNvPr>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3" name="Freeform 1561">
              <a:extLst>
                <a:ext uri="{FF2B5EF4-FFF2-40B4-BE49-F238E27FC236}">
                  <a16:creationId xmlns:a16="http://schemas.microsoft.com/office/drawing/2014/main" id="{85814357-FA46-BA7B-0A12-7DF4F64B4362}"/>
                </a:ext>
              </a:extLst>
            </p:cNvPr>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4" name="Freeform 1562">
              <a:extLst>
                <a:ext uri="{FF2B5EF4-FFF2-40B4-BE49-F238E27FC236}">
                  <a16:creationId xmlns:a16="http://schemas.microsoft.com/office/drawing/2014/main" id="{A7913320-E523-BF27-7D8D-CA610FF6DB3C}"/>
                </a:ext>
              </a:extLst>
            </p:cNvPr>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5" name="Freeform 1563">
              <a:extLst>
                <a:ext uri="{FF2B5EF4-FFF2-40B4-BE49-F238E27FC236}">
                  <a16:creationId xmlns:a16="http://schemas.microsoft.com/office/drawing/2014/main" id="{32FAF495-2FAE-6715-CDB8-6D2A6E625A3C}"/>
                </a:ext>
              </a:extLst>
            </p:cNvPr>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91" name="Group 1564">
            <a:extLst>
              <a:ext uri="{FF2B5EF4-FFF2-40B4-BE49-F238E27FC236}">
                <a16:creationId xmlns:a16="http://schemas.microsoft.com/office/drawing/2014/main" id="{66CC9EF0-848F-D371-CEC3-F52D39186758}"/>
              </a:ext>
            </a:extLst>
          </p:cNvPr>
          <p:cNvGrpSpPr>
            <a:grpSpLocks/>
          </p:cNvGrpSpPr>
          <p:nvPr/>
        </p:nvGrpSpPr>
        <p:grpSpPr bwMode="auto">
          <a:xfrm>
            <a:off x="6616700" y="5475288"/>
            <a:ext cx="474663" cy="407987"/>
            <a:chOff x="877" y="1008"/>
            <a:chExt cx="2747" cy="2591"/>
          </a:xfrm>
        </p:grpSpPr>
        <p:pic>
          <p:nvPicPr>
            <p:cNvPr id="44416" name="Picture 1565" descr="antenna_stylized">
              <a:extLst>
                <a:ext uri="{FF2B5EF4-FFF2-40B4-BE49-F238E27FC236}">
                  <a16:creationId xmlns:a16="http://schemas.microsoft.com/office/drawing/2014/main" id="{F2EFC2F3-1C29-15BC-1CF0-BAAED52D8FF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17" name="Picture 1566" descr="laptop_keyboard">
              <a:extLst>
                <a:ext uri="{FF2B5EF4-FFF2-40B4-BE49-F238E27FC236}">
                  <a16:creationId xmlns:a16="http://schemas.microsoft.com/office/drawing/2014/main" id="{85DEB883-C135-110E-188B-2144FB7123D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18" name="Freeform 1567">
              <a:extLst>
                <a:ext uri="{FF2B5EF4-FFF2-40B4-BE49-F238E27FC236}">
                  <a16:creationId xmlns:a16="http://schemas.microsoft.com/office/drawing/2014/main" id="{B797A6FE-D1F6-6085-0554-D602CD434D18}"/>
                </a:ext>
              </a:extLst>
            </p:cNvPr>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419" name="Picture 1568" descr="screen">
              <a:extLst>
                <a:ext uri="{FF2B5EF4-FFF2-40B4-BE49-F238E27FC236}">
                  <a16:creationId xmlns:a16="http://schemas.microsoft.com/office/drawing/2014/main" id="{AD306755-37B9-9CAF-D450-D61EE6CC75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20" name="Freeform 1569">
              <a:extLst>
                <a:ext uri="{FF2B5EF4-FFF2-40B4-BE49-F238E27FC236}">
                  <a16:creationId xmlns:a16="http://schemas.microsoft.com/office/drawing/2014/main" id="{657DF3FF-4220-339B-E9D1-FAD0CABAF995}"/>
                </a:ext>
              </a:extLst>
            </p:cNvPr>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1" name="Freeform 1570">
              <a:extLst>
                <a:ext uri="{FF2B5EF4-FFF2-40B4-BE49-F238E27FC236}">
                  <a16:creationId xmlns:a16="http://schemas.microsoft.com/office/drawing/2014/main" id="{6D419417-9A98-5922-AEEC-6F13391DA9EC}"/>
                </a:ext>
              </a:extLst>
            </p:cNvPr>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2" name="Freeform 1571">
              <a:extLst>
                <a:ext uri="{FF2B5EF4-FFF2-40B4-BE49-F238E27FC236}">
                  <a16:creationId xmlns:a16="http://schemas.microsoft.com/office/drawing/2014/main" id="{865E0AA4-475A-AE17-A3FB-FD2BABC03323}"/>
                </a:ext>
              </a:extLst>
            </p:cNvPr>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3" name="Freeform 1572">
              <a:extLst>
                <a:ext uri="{FF2B5EF4-FFF2-40B4-BE49-F238E27FC236}">
                  <a16:creationId xmlns:a16="http://schemas.microsoft.com/office/drawing/2014/main" id="{6EE87400-C403-3632-D99D-61EBB5391F16}"/>
                </a:ext>
              </a:extLst>
            </p:cNvPr>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4" name="Freeform 1573">
              <a:extLst>
                <a:ext uri="{FF2B5EF4-FFF2-40B4-BE49-F238E27FC236}">
                  <a16:creationId xmlns:a16="http://schemas.microsoft.com/office/drawing/2014/main" id="{92367A66-AC37-0BF4-A766-2A3383863A69}"/>
                </a:ext>
              </a:extLst>
            </p:cNvPr>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5" name="Freeform 1574">
              <a:extLst>
                <a:ext uri="{FF2B5EF4-FFF2-40B4-BE49-F238E27FC236}">
                  <a16:creationId xmlns:a16="http://schemas.microsoft.com/office/drawing/2014/main" id="{D8C801A7-8571-88A2-53EC-07FF08B7528E}"/>
                </a:ext>
              </a:extLst>
            </p:cNvPr>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426" name="Group 1575">
              <a:extLst>
                <a:ext uri="{FF2B5EF4-FFF2-40B4-BE49-F238E27FC236}">
                  <a16:creationId xmlns:a16="http://schemas.microsoft.com/office/drawing/2014/main" id="{89EFD006-0D8F-F190-0438-E3F19847E393}"/>
                </a:ext>
              </a:extLst>
            </p:cNvPr>
            <p:cNvGrpSpPr>
              <a:grpSpLocks/>
            </p:cNvGrpSpPr>
            <p:nvPr/>
          </p:nvGrpSpPr>
          <p:grpSpPr bwMode="auto">
            <a:xfrm>
              <a:off x="1709" y="3008"/>
              <a:ext cx="507" cy="234"/>
              <a:chOff x="1740" y="2642"/>
              <a:chExt cx="752" cy="327"/>
            </a:xfrm>
          </p:grpSpPr>
          <p:sp>
            <p:nvSpPr>
              <p:cNvPr id="44433" name="Freeform 1576">
                <a:extLst>
                  <a:ext uri="{FF2B5EF4-FFF2-40B4-BE49-F238E27FC236}">
                    <a16:creationId xmlns:a16="http://schemas.microsoft.com/office/drawing/2014/main" id="{56C69987-0B50-1B92-5406-0471DFBB7363}"/>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4" name="Freeform 1577">
                <a:extLst>
                  <a:ext uri="{FF2B5EF4-FFF2-40B4-BE49-F238E27FC236}">
                    <a16:creationId xmlns:a16="http://schemas.microsoft.com/office/drawing/2014/main" id="{31266496-D35C-DFB4-FCF1-F996125BFD6C}"/>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5" name="Freeform 1578">
                <a:extLst>
                  <a:ext uri="{FF2B5EF4-FFF2-40B4-BE49-F238E27FC236}">
                    <a16:creationId xmlns:a16="http://schemas.microsoft.com/office/drawing/2014/main" id="{9F139173-DD0D-B072-5915-10DB8D9B5759}"/>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6" name="Freeform 1579">
                <a:extLst>
                  <a:ext uri="{FF2B5EF4-FFF2-40B4-BE49-F238E27FC236}">
                    <a16:creationId xmlns:a16="http://schemas.microsoft.com/office/drawing/2014/main" id="{6A61C9C0-303D-2C95-0604-6A544AA98D72}"/>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7" name="Freeform 1580">
                <a:extLst>
                  <a:ext uri="{FF2B5EF4-FFF2-40B4-BE49-F238E27FC236}">
                    <a16:creationId xmlns:a16="http://schemas.microsoft.com/office/drawing/2014/main" id="{3628D3E1-7FEC-03B6-013C-51C5A45C5E08}"/>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8" name="Freeform 1581">
                <a:extLst>
                  <a:ext uri="{FF2B5EF4-FFF2-40B4-BE49-F238E27FC236}">
                    <a16:creationId xmlns:a16="http://schemas.microsoft.com/office/drawing/2014/main" id="{9B4DD382-CEB2-69BC-E687-B06EE6E987EA}"/>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427" name="Freeform 1582">
              <a:extLst>
                <a:ext uri="{FF2B5EF4-FFF2-40B4-BE49-F238E27FC236}">
                  <a16:creationId xmlns:a16="http://schemas.microsoft.com/office/drawing/2014/main" id="{379AE204-9EF0-4D73-2299-09F2C7CB15F3}"/>
                </a:ext>
              </a:extLst>
            </p:cNvPr>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8" name="Freeform 1583">
              <a:extLst>
                <a:ext uri="{FF2B5EF4-FFF2-40B4-BE49-F238E27FC236}">
                  <a16:creationId xmlns:a16="http://schemas.microsoft.com/office/drawing/2014/main" id="{BD1F31BD-BFF1-E282-A9E7-4DFB83928E78}"/>
                </a:ext>
              </a:extLst>
            </p:cNvPr>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9" name="Freeform 1584">
              <a:extLst>
                <a:ext uri="{FF2B5EF4-FFF2-40B4-BE49-F238E27FC236}">
                  <a16:creationId xmlns:a16="http://schemas.microsoft.com/office/drawing/2014/main" id="{B0041498-D568-9905-ADAC-9C33BD66958A}"/>
                </a:ext>
              </a:extLst>
            </p:cNvPr>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0" name="Freeform 1585">
              <a:extLst>
                <a:ext uri="{FF2B5EF4-FFF2-40B4-BE49-F238E27FC236}">
                  <a16:creationId xmlns:a16="http://schemas.microsoft.com/office/drawing/2014/main" id="{F4DCA8AB-25AB-E870-3178-8277B27C35EF}"/>
                </a:ext>
              </a:extLst>
            </p:cNvPr>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1" name="Freeform 1586">
              <a:extLst>
                <a:ext uri="{FF2B5EF4-FFF2-40B4-BE49-F238E27FC236}">
                  <a16:creationId xmlns:a16="http://schemas.microsoft.com/office/drawing/2014/main" id="{EF99F882-BECE-2B06-F056-D9F0103B076D}"/>
                </a:ext>
              </a:extLst>
            </p:cNvPr>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2" name="Freeform 1587">
              <a:extLst>
                <a:ext uri="{FF2B5EF4-FFF2-40B4-BE49-F238E27FC236}">
                  <a16:creationId xmlns:a16="http://schemas.microsoft.com/office/drawing/2014/main" id="{2ED978F2-2B1A-18C8-785B-EE53029DB8D2}"/>
                </a:ext>
              </a:extLst>
            </p:cNvPr>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92" name="Group 1588">
            <a:extLst>
              <a:ext uri="{FF2B5EF4-FFF2-40B4-BE49-F238E27FC236}">
                <a16:creationId xmlns:a16="http://schemas.microsoft.com/office/drawing/2014/main" id="{82AE39BE-991F-8D6B-89B4-D155FCDEC075}"/>
              </a:ext>
            </a:extLst>
          </p:cNvPr>
          <p:cNvGrpSpPr>
            <a:grpSpLocks/>
          </p:cNvGrpSpPr>
          <p:nvPr/>
        </p:nvGrpSpPr>
        <p:grpSpPr bwMode="auto">
          <a:xfrm>
            <a:off x="5305425" y="3030538"/>
            <a:ext cx="444500" cy="407987"/>
            <a:chOff x="877" y="1008"/>
            <a:chExt cx="2747" cy="2591"/>
          </a:xfrm>
        </p:grpSpPr>
        <p:pic>
          <p:nvPicPr>
            <p:cNvPr id="44393" name="Picture 1589" descr="antenna_stylized">
              <a:extLst>
                <a:ext uri="{FF2B5EF4-FFF2-40B4-BE49-F238E27FC236}">
                  <a16:creationId xmlns:a16="http://schemas.microsoft.com/office/drawing/2014/main" id="{2BDE3ED0-8FEA-CB3A-9C1D-0AFFD69697F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94" name="Picture 1590" descr="laptop_keyboard">
              <a:extLst>
                <a:ext uri="{FF2B5EF4-FFF2-40B4-BE49-F238E27FC236}">
                  <a16:creationId xmlns:a16="http://schemas.microsoft.com/office/drawing/2014/main" id="{3CEEF51E-E28B-C66F-0927-50D802BC99B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95" name="Freeform 1591">
              <a:extLst>
                <a:ext uri="{FF2B5EF4-FFF2-40B4-BE49-F238E27FC236}">
                  <a16:creationId xmlns:a16="http://schemas.microsoft.com/office/drawing/2014/main" id="{3114A61E-D5BC-7BD4-1443-16D3F8790A72}"/>
                </a:ext>
              </a:extLst>
            </p:cNvPr>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396" name="Picture 1592" descr="screen">
              <a:extLst>
                <a:ext uri="{FF2B5EF4-FFF2-40B4-BE49-F238E27FC236}">
                  <a16:creationId xmlns:a16="http://schemas.microsoft.com/office/drawing/2014/main" id="{BB98FDE7-3FB5-6A8C-71B4-2DADD775F1A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97" name="Freeform 1593">
              <a:extLst>
                <a:ext uri="{FF2B5EF4-FFF2-40B4-BE49-F238E27FC236}">
                  <a16:creationId xmlns:a16="http://schemas.microsoft.com/office/drawing/2014/main" id="{093F974F-1703-F7EC-339F-485ADB59E7F9}"/>
                </a:ext>
              </a:extLst>
            </p:cNvPr>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98" name="Freeform 1594">
              <a:extLst>
                <a:ext uri="{FF2B5EF4-FFF2-40B4-BE49-F238E27FC236}">
                  <a16:creationId xmlns:a16="http://schemas.microsoft.com/office/drawing/2014/main" id="{E5D1FE1A-B271-3B25-2675-FBDC96AC1DD9}"/>
                </a:ext>
              </a:extLst>
            </p:cNvPr>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99" name="Freeform 1595">
              <a:extLst>
                <a:ext uri="{FF2B5EF4-FFF2-40B4-BE49-F238E27FC236}">
                  <a16:creationId xmlns:a16="http://schemas.microsoft.com/office/drawing/2014/main" id="{1F2E6847-539A-6897-4641-D6917BB414E9}"/>
                </a:ext>
              </a:extLst>
            </p:cNvPr>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0" name="Freeform 1596">
              <a:extLst>
                <a:ext uri="{FF2B5EF4-FFF2-40B4-BE49-F238E27FC236}">
                  <a16:creationId xmlns:a16="http://schemas.microsoft.com/office/drawing/2014/main" id="{CBD41AA2-57D7-BED6-648C-9BC0334897B6}"/>
                </a:ext>
              </a:extLst>
            </p:cNvPr>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1" name="Freeform 1597">
              <a:extLst>
                <a:ext uri="{FF2B5EF4-FFF2-40B4-BE49-F238E27FC236}">
                  <a16:creationId xmlns:a16="http://schemas.microsoft.com/office/drawing/2014/main" id="{4E895029-86FA-B70F-1359-ADE925270E54}"/>
                </a:ext>
              </a:extLst>
            </p:cNvPr>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2" name="Freeform 1598">
              <a:extLst>
                <a:ext uri="{FF2B5EF4-FFF2-40B4-BE49-F238E27FC236}">
                  <a16:creationId xmlns:a16="http://schemas.microsoft.com/office/drawing/2014/main" id="{A4A2A694-D107-2AFE-7788-2947E6918563}"/>
                </a:ext>
              </a:extLst>
            </p:cNvPr>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403" name="Group 1599">
              <a:extLst>
                <a:ext uri="{FF2B5EF4-FFF2-40B4-BE49-F238E27FC236}">
                  <a16:creationId xmlns:a16="http://schemas.microsoft.com/office/drawing/2014/main" id="{03392BAB-B480-1D70-0D19-BFEAEEC2D814}"/>
                </a:ext>
              </a:extLst>
            </p:cNvPr>
            <p:cNvGrpSpPr>
              <a:grpSpLocks/>
            </p:cNvGrpSpPr>
            <p:nvPr/>
          </p:nvGrpSpPr>
          <p:grpSpPr bwMode="auto">
            <a:xfrm>
              <a:off x="1709" y="3008"/>
              <a:ext cx="507" cy="234"/>
              <a:chOff x="1740" y="2642"/>
              <a:chExt cx="752" cy="327"/>
            </a:xfrm>
          </p:grpSpPr>
          <p:sp>
            <p:nvSpPr>
              <p:cNvPr id="44410" name="Freeform 1600">
                <a:extLst>
                  <a:ext uri="{FF2B5EF4-FFF2-40B4-BE49-F238E27FC236}">
                    <a16:creationId xmlns:a16="http://schemas.microsoft.com/office/drawing/2014/main" id="{D7D36998-C595-DA87-D127-BD4D29093D45}"/>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1" name="Freeform 1601">
                <a:extLst>
                  <a:ext uri="{FF2B5EF4-FFF2-40B4-BE49-F238E27FC236}">
                    <a16:creationId xmlns:a16="http://schemas.microsoft.com/office/drawing/2014/main" id="{47A2CE51-6290-05B0-7956-72C8B78DD437}"/>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2" name="Freeform 1602">
                <a:extLst>
                  <a:ext uri="{FF2B5EF4-FFF2-40B4-BE49-F238E27FC236}">
                    <a16:creationId xmlns:a16="http://schemas.microsoft.com/office/drawing/2014/main" id="{B70CCFA5-9F15-5F33-897C-9418CF713E66}"/>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3" name="Freeform 1603">
                <a:extLst>
                  <a:ext uri="{FF2B5EF4-FFF2-40B4-BE49-F238E27FC236}">
                    <a16:creationId xmlns:a16="http://schemas.microsoft.com/office/drawing/2014/main" id="{51978202-2236-4277-A8C6-3DE1691D4119}"/>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4" name="Freeform 1604">
                <a:extLst>
                  <a:ext uri="{FF2B5EF4-FFF2-40B4-BE49-F238E27FC236}">
                    <a16:creationId xmlns:a16="http://schemas.microsoft.com/office/drawing/2014/main" id="{05E5F9EC-7818-C37C-64C5-80244DC429BB}"/>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5" name="Freeform 1605">
                <a:extLst>
                  <a:ext uri="{FF2B5EF4-FFF2-40B4-BE49-F238E27FC236}">
                    <a16:creationId xmlns:a16="http://schemas.microsoft.com/office/drawing/2014/main" id="{596033E3-9709-AA3B-2693-2D7ABE923A7B}"/>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404" name="Freeform 1606">
              <a:extLst>
                <a:ext uri="{FF2B5EF4-FFF2-40B4-BE49-F238E27FC236}">
                  <a16:creationId xmlns:a16="http://schemas.microsoft.com/office/drawing/2014/main" id="{1F1858B6-ACB1-1C1B-DA4D-6B3CD512FF16}"/>
                </a:ext>
              </a:extLst>
            </p:cNvPr>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5" name="Freeform 1607">
              <a:extLst>
                <a:ext uri="{FF2B5EF4-FFF2-40B4-BE49-F238E27FC236}">
                  <a16:creationId xmlns:a16="http://schemas.microsoft.com/office/drawing/2014/main" id="{23BBEDB0-9355-911F-C760-A38376B5C148}"/>
                </a:ext>
              </a:extLst>
            </p:cNvPr>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6" name="Freeform 1608">
              <a:extLst>
                <a:ext uri="{FF2B5EF4-FFF2-40B4-BE49-F238E27FC236}">
                  <a16:creationId xmlns:a16="http://schemas.microsoft.com/office/drawing/2014/main" id="{69ED4DD2-3793-D5D4-A0EB-41F9FDE8552D}"/>
                </a:ext>
              </a:extLst>
            </p:cNvPr>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7" name="Freeform 1609">
              <a:extLst>
                <a:ext uri="{FF2B5EF4-FFF2-40B4-BE49-F238E27FC236}">
                  <a16:creationId xmlns:a16="http://schemas.microsoft.com/office/drawing/2014/main" id="{C48CE5D7-16D6-01B0-641D-4F9A341603EB}"/>
                </a:ext>
              </a:extLst>
            </p:cNvPr>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8" name="Freeform 1610">
              <a:extLst>
                <a:ext uri="{FF2B5EF4-FFF2-40B4-BE49-F238E27FC236}">
                  <a16:creationId xmlns:a16="http://schemas.microsoft.com/office/drawing/2014/main" id="{064C59F7-A5F2-0317-FC2B-0816E7502308}"/>
                </a:ext>
              </a:extLst>
            </p:cNvPr>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9" name="Freeform 1611">
              <a:extLst>
                <a:ext uri="{FF2B5EF4-FFF2-40B4-BE49-F238E27FC236}">
                  <a16:creationId xmlns:a16="http://schemas.microsoft.com/office/drawing/2014/main" id="{B6EE36E9-7C43-B05A-98DE-4FFFB5C1A2C0}"/>
                </a:ext>
              </a:extLst>
            </p:cNvPr>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93" name="Group 1612">
            <a:extLst>
              <a:ext uri="{FF2B5EF4-FFF2-40B4-BE49-F238E27FC236}">
                <a16:creationId xmlns:a16="http://schemas.microsoft.com/office/drawing/2014/main" id="{397C9016-1185-3E28-48D5-2A6C68A36F86}"/>
              </a:ext>
            </a:extLst>
          </p:cNvPr>
          <p:cNvGrpSpPr>
            <a:grpSpLocks/>
          </p:cNvGrpSpPr>
          <p:nvPr/>
        </p:nvGrpSpPr>
        <p:grpSpPr bwMode="auto">
          <a:xfrm flipH="1">
            <a:off x="5684838" y="3211513"/>
            <a:ext cx="414337" cy="373062"/>
            <a:chOff x="2839" y="3501"/>
            <a:chExt cx="755" cy="803"/>
          </a:xfrm>
        </p:grpSpPr>
        <p:pic>
          <p:nvPicPr>
            <p:cNvPr id="44391" name="Picture 1613" descr="desktop_computer_stylized_medium">
              <a:extLst>
                <a:ext uri="{FF2B5EF4-FFF2-40B4-BE49-F238E27FC236}">
                  <a16:creationId xmlns:a16="http://schemas.microsoft.com/office/drawing/2014/main" id="{3E470A5C-11EC-A46F-1A68-4676CD2E2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92" name="Freeform 1614">
              <a:extLst>
                <a:ext uri="{FF2B5EF4-FFF2-40B4-BE49-F238E27FC236}">
                  <a16:creationId xmlns:a16="http://schemas.microsoft.com/office/drawing/2014/main" id="{DA6D492F-597E-6881-AF54-6CA485C2CC6A}"/>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94" name="Group 1615">
            <a:extLst>
              <a:ext uri="{FF2B5EF4-FFF2-40B4-BE49-F238E27FC236}">
                <a16:creationId xmlns:a16="http://schemas.microsoft.com/office/drawing/2014/main" id="{965948D5-5F3D-CFAA-CD36-569E3F2CDB1A}"/>
              </a:ext>
            </a:extLst>
          </p:cNvPr>
          <p:cNvGrpSpPr>
            <a:grpSpLocks/>
          </p:cNvGrpSpPr>
          <p:nvPr/>
        </p:nvGrpSpPr>
        <p:grpSpPr bwMode="auto">
          <a:xfrm>
            <a:off x="7051675" y="5411788"/>
            <a:ext cx="474663" cy="407987"/>
            <a:chOff x="877" y="1008"/>
            <a:chExt cx="2747" cy="2591"/>
          </a:xfrm>
        </p:grpSpPr>
        <p:pic>
          <p:nvPicPr>
            <p:cNvPr id="44368" name="Picture 1616" descr="antenna_stylized">
              <a:extLst>
                <a:ext uri="{FF2B5EF4-FFF2-40B4-BE49-F238E27FC236}">
                  <a16:creationId xmlns:a16="http://schemas.microsoft.com/office/drawing/2014/main" id="{4036D7CA-C370-0ABB-C0C5-714A367881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69" name="Picture 1617" descr="laptop_keyboard">
              <a:extLst>
                <a:ext uri="{FF2B5EF4-FFF2-40B4-BE49-F238E27FC236}">
                  <a16:creationId xmlns:a16="http://schemas.microsoft.com/office/drawing/2014/main" id="{7168675B-624C-F0D5-49B4-97E2054616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70" name="Freeform 1618">
              <a:extLst>
                <a:ext uri="{FF2B5EF4-FFF2-40B4-BE49-F238E27FC236}">
                  <a16:creationId xmlns:a16="http://schemas.microsoft.com/office/drawing/2014/main" id="{0303A4E8-BA25-CED0-9B8F-A08CFD8F1C36}"/>
                </a:ext>
              </a:extLst>
            </p:cNvPr>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371" name="Picture 1619" descr="screen">
              <a:extLst>
                <a:ext uri="{FF2B5EF4-FFF2-40B4-BE49-F238E27FC236}">
                  <a16:creationId xmlns:a16="http://schemas.microsoft.com/office/drawing/2014/main" id="{4B216938-F7FF-056F-16E6-278A9FCE48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72" name="Freeform 1620">
              <a:extLst>
                <a:ext uri="{FF2B5EF4-FFF2-40B4-BE49-F238E27FC236}">
                  <a16:creationId xmlns:a16="http://schemas.microsoft.com/office/drawing/2014/main" id="{B60CB2E5-74AB-7FDA-EF36-11B1C0F3DC45}"/>
                </a:ext>
              </a:extLst>
            </p:cNvPr>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3" name="Freeform 1621">
              <a:extLst>
                <a:ext uri="{FF2B5EF4-FFF2-40B4-BE49-F238E27FC236}">
                  <a16:creationId xmlns:a16="http://schemas.microsoft.com/office/drawing/2014/main" id="{60A3F2BD-0674-B05D-4BA8-4AB006D2783D}"/>
                </a:ext>
              </a:extLst>
            </p:cNvPr>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4" name="Freeform 1622">
              <a:extLst>
                <a:ext uri="{FF2B5EF4-FFF2-40B4-BE49-F238E27FC236}">
                  <a16:creationId xmlns:a16="http://schemas.microsoft.com/office/drawing/2014/main" id="{957E4D0E-2E05-5C3A-DF69-ACEB09925D73}"/>
                </a:ext>
              </a:extLst>
            </p:cNvPr>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5" name="Freeform 1623">
              <a:extLst>
                <a:ext uri="{FF2B5EF4-FFF2-40B4-BE49-F238E27FC236}">
                  <a16:creationId xmlns:a16="http://schemas.microsoft.com/office/drawing/2014/main" id="{BDD4C1EC-6ACB-E9D9-2BD4-49A15089E791}"/>
                </a:ext>
              </a:extLst>
            </p:cNvPr>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6" name="Freeform 1624">
              <a:extLst>
                <a:ext uri="{FF2B5EF4-FFF2-40B4-BE49-F238E27FC236}">
                  <a16:creationId xmlns:a16="http://schemas.microsoft.com/office/drawing/2014/main" id="{B71CAD4F-164B-D6F9-CEF0-A27EF5FB7E63}"/>
                </a:ext>
              </a:extLst>
            </p:cNvPr>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7" name="Freeform 1625">
              <a:extLst>
                <a:ext uri="{FF2B5EF4-FFF2-40B4-BE49-F238E27FC236}">
                  <a16:creationId xmlns:a16="http://schemas.microsoft.com/office/drawing/2014/main" id="{7536084A-158C-7887-18CF-E51D2DAC71AC}"/>
                </a:ext>
              </a:extLst>
            </p:cNvPr>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378" name="Group 1626">
              <a:extLst>
                <a:ext uri="{FF2B5EF4-FFF2-40B4-BE49-F238E27FC236}">
                  <a16:creationId xmlns:a16="http://schemas.microsoft.com/office/drawing/2014/main" id="{33A6DC0E-43C6-7F28-5066-D506C14080F8}"/>
                </a:ext>
              </a:extLst>
            </p:cNvPr>
            <p:cNvGrpSpPr>
              <a:grpSpLocks/>
            </p:cNvGrpSpPr>
            <p:nvPr/>
          </p:nvGrpSpPr>
          <p:grpSpPr bwMode="auto">
            <a:xfrm>
              <a:off x="1709" y="3008"/>
              <a:ext cx="507" cy="234"/>
              <a:chOff x="1740" y="2642"/>
              <a:chExt cx="752" cy="327"/>
            </a:xfrm>
          </p:grpSpPr>
          <p:sp>
            <p:nvSpPr>
              <p:cNvPr id="44385" name="Freeform 1627">
                <a:extLst>
                  <a:ext uri="{FF2B5EF4-FFF2-40B4-BE49-F238E27FC236}">
                    <a16:creationId xmlns:a16="http://schemas.microsoft.com/office/drawing/2014/main" id="{20A39A5A-F392-70F2-040D-DD0A9A3BEB5A}"/>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6" name="Freeform 1628">
                <a:extLst>
                  <a:ext uri="{FF2B5EF4-FFF2-40B4-BE49-F238E27FC236}">
                    <a16:creationId xmlns:a16="http://schemas.microsoft.com/office/drawing/2014/main" id="{58634D11-6C1A-AA34-18B0-CEB9AC19AE53}"/>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7" name="Freeform 1629">
                <a:extLst>
                  <a:ext uri="{FF2B5EF4-FFF2-40B4-BE49-F238E27FC236}">
                    <a16:creationId xmlns:a16="http://schemas.microsoft.com/office/drawing/2014/main" id="{53AAA9B9-2496-A63E-D01A-7EA784F3DA0E}"/>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8" name="Freeform 1630">
                <a:extLst>
                  <a:ext uri="{FF2B5EF4-FFF2-40B4-BE49-F238E27FC236}">
                    <a16:creationId xmlns:a16="http://schemas.microsoft.com/office/drawing/2014/main" id="{D5DE0098-D4E5-92BA-F70C-CFB3C7134C03}"/>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9" name="Freeform 1631">
                <a:extLst>
                  <a:ext uri="{FF2B5EF4-FFF2-40B4-BE49-F238E27FC236}">
                    <a16:creationId xmlns:a16="http://schemas.microsoft.com/office/drawing/2014/main" id="{1DF59E05-0D47-5673-A2E1-521D3F29566C}"/>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90" name="Freeform 1632">
                <a:extLst>
                  <a:ext uri="{FF2B5EF4-FFF2-40B4-BE49-F238E27FC236}">
                    <a16:creationId xmlns:a16="http://schemas.microsoft.com/office/drawing/2014/main" id="{D3D6DC2B-F392-ACBB-C3BF-A85BD66913AD}"/>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379" name="Freeform 1633">
              <a:extLst>
                <a:ext uri="{FF2B5EF4-FFF2-40B4-BE49-F238E27FC236}">
                  <a16:creationId xmlns:a16="http://schemas.microsoft.com/office/drawing/2014/main" id="{34B9404C-25FA-ACF2-2D1F-E847925E4AD7}"/>
                </a:ext>
              </a:extLst>
            </p:cNvPr>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0" name="Freeform 1634">
              <a:extLst>
                <a:ext uri="{FF2B5EF4-FFF2-40B4-BE49-F238E27FC236}">
                  <a16:creationId xmlns:a16="http://schemas.microsoft.com/office/drawing/2014/main" id="{AB0EC414-E08B-A739-2874-757ED7F5A30C}"/>
                </a:ext>
              </a:extLst>
            </p:cNvPr>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1" name="Freeform 1635">
              <a:extLst>
                <a:ext uri="{FF2B5EF4-FFF2-40B4-BE49-F238E27FC236}">
                  <a16:creationId xmlns:a16="http://schemas.microsoft.com/office/drawing/2014/main" id="{A74C7490-D6E6-F952-3734-7F023FD8D85F}"/>
                </a:ext>
              </a:extLst>
            </p:cNvPr>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2" name="Freeform 1636">
              <a:extLst>
                <a:ext uri="{FF2B5EF4-FFF2-40B4-BE49-F238E27FC236}">
                  <a16:creationId xmlns:a16="http://schemas.microsoft.com/office/drawing/2014/main" id="{673349C3-3694-D16E-03EF-D1DBB59088D2}"/>
                </a:ext>
              </a:extLst>
            </p:cNvPr>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3" name="Freeform 1637">
              <a:extLst>
                <a:ext uri="{FF2B5EF4-FFF2-40B4-BE49-F238E27FC236}">
                  <a16:creationId xmlns:a16="http://schemas.microsoft.com/office/drawing/2014/main" id="{381BD187-BD37-1E08-4090-1F1E1C147A44}"/>
                </a:ext>
              </a:extLst>
            </p:cNvPr>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4" name="Freeform 1638">
              <a:extLst>
                <a:ext uri="{FF2B5EF4-FFF2-40B4-BE49-F238E27FC236}">
                  <a16:creationId xmlns:a16="http://schemas.microsoft.com/office/drawing/2014/main" id="{2BCCFA55-3BCB-9EBF-21E4-623AD2638BC8}"/>
                </a:ext>
              </a:extLst>
            </p:cNvPr>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4095" name="Picture 1283" descr="underline_base">
            <a:extLst>
              <a:ext uri="{FF2B5EF4-FFF2-40B4-BE49-F238E27FC236}">
                <a16:creationId xmlns:a16="http://schemas.microsoft.com/office/drawing/2014/main" id="{9999FAEA-DC27-2ADB-47AD-2641E0649D0A}"/>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3400" y="880442"/>
            <a:ext cx="36560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2">
            <a:extLst>
              <a:ext uri="{FF2B5EF4-FFF2-40B4-BE49-F238E27FC236}">
                <a16:creationId xmlns:a16="http://schemas.microsoft.com/office/drawing/2014/main" id="{5CC11DE6-A2C2-4A78-85E0-9C0602BE08BD}"/>
              </a:ext>
            </a:extLst>
          </p:cNvPr>
          <p:cNvSpPr>
            <a:spLocks noGrp="1" noChangeArrowheads="1"/>
          </p:cNvSpPr>
          <p:nvPr>
            <p:ph type="title"/>
          </p:nvPr>
        </p:nvSpPr>
        <p:spPr>
          <a:xfrm>
            <a:off x="460375" y="222250"/>
            <a:ext cx="8382000" cy="942975"/>
          </a:xfrm>
        </p:spPr>
        <p:txBody>
          <a:bodyPr/>
          <a:lstStyle/>
          <a:p>
            <a:pPr>
              <a:defRPr/>
            </a:pPr>
            <a:r>
              <a:rPr lang="en-US" sz="4000">
                <a:cs typeface="+mj-cs"/>
              </a:rPr>
              <a:t>Network layer</a:t>
            </a:r>
          </a:p>
        </p:txBody>
      </p:sp>
      <p:sp>
        <p:nvSpPr>
          <p:cNvPr id="44097" name="Rectangle 3">
            <a:extLst>
              <a:ext uri="{FF2B5EF4-FFF2-40B4-BE49-F238E27FC236}">
                <a16:creationId xmlns:a16="http://schemas.microsoft.com/office/drawing/2014/main" id="{0BC3C36A-3D71-CEDD-9CCE-16994C036066}"/>
              </a:ext>
            </a:extLst>
          </p:cNvPr>
          <p:cNvSpPr>
            <a:spLocks noGrp="1" noChangeArrowheads="1"/>
          </p:cNvSpPr>
          <p:nvPr>
            <p:ph type="body" sz="half" idx="1"/>
          </p:nvPr>
        </p:nvSpPr>
        <p:spPr>
          <a:xfrm>
            <a:off x="546100" y="1255713"/>
            <a:ext cx="4365625" cy="5100637"/>
          </a:xfrm>
        </p:spPr>
        <p:txBody>
          <a:bodyPr>
            <a:normAutofit lnSpcReduction="10000"/>
          </a:bodyPr>
          <a:lstStyle/>
          <a:p>
            <a:r>
              <a:rPr lang="en-US" altLang="en-US" dirty="0">
                <a:ea typeface="ＭＳ Ｐゴシック" charset="-128"/>
                <a:cs typeface="ＭＳ Ｐゴシック" charset="-128"/>
              </a:rPr>
              <a:t>Transport segment from sending to receiving host </a:t>
            </a:r>
          </a:p>
          <a:p>
            <a:r>
              <a:rPr lang="en-US" altLang="en-US" dirty="0">
                <a:ea typeface="ＭＳ Ｐゴシック" charset="-128"/>
                <a:cs typeface="ＭＳ Ｐゴシック" charset="-128"/>
              </a:rPr>
              <a:t>On sending side encapsulates segments into datagrams</a:t>
            </a:r>
          </a:p>
          <a:p>
            <a:r>
              <a:rPr lang="en-US" altLang="en-US" dirty="0">
                <a:ea typeface="ＭＳ Ｐゴシック" charset="-128"/>
                <a:cs typeface="ＭＳ Ｐゴシック" charset="-128"/>
              </a:rPr>
              <a:t>On receiving side, delivers segments to transport layer</a:t>
            </a:r>
          </a:p>
          <a:p>
            <a:r>
              <a:rPr lang="en-US" altLang="en-US" dirty="0">
                <a:ea typeface="ＭＳ Ｐゴシック" charset="-128"/>
                <a:cs typeface="ＭＳ Ｐゴシック" charset="-128"/>
              </a:rPr>
              <a:t>Network layer protocols in </a:t>
            </a:r>
            <a:r>
              <a:rPr lang="en-US" altLang="en-US" i="1" dirty="0">
                <a:solidFill>
                  <a:srgbClr val="000099"/>
                </a:solidFill>
                <a:ea typeface="ＭＳ Ｐゴシック" charset="-128"/>
                <a:cs typeface="ＭＳ Ｐゴシック" charset="-128"/>
              </a:rPr>
              <a:t>every</a:t>
            </a:r>
            <a:r>
              <a:rPr lang="en-US" altLang="en-US" dirty="0">
                <a:solidFill>
                  <a:srgbClr val="000099"/>
                </a:solidFill>
                <a:ea typeface="ＭＳ Ｐゴシック" charset="-128"/>
                <a:cs typeface="ＭＳ Ｐゴシック" charset="-128"/>
              </a:rPr>
              <a:t> </a:t>
            </a:r>
            <a:r>
              <a:rPr lang="en-US" altLang="en-US" dirty="0">
                <a:ea typeface="ＭＳ Ｐゴシック" charset="-128"/>
                <a:cs typeface="ＭＳ Ｐゴシック" charset="-128"/>
              </a:rPr>
              <a:t>host, router</a:t>
            </a:r>
          </a:p>
          <a:p>
            <a:r>
              <a:rPr lang="en-US" altLang="en-US" dirty="0">
                <a:ea typeface="ＭＳ Ｐゴシック" charset="-128"/>
                <a:cs typeface="ＭＳ Ｐゴシック" charset="-128"/>
              </a:rPr>
              <a:t>Router examines header fields in all IP datagrams passing through it</a:t>
            </a:r>
            <a:endParaRPr lang="en-US" altLang="en-US" sz="2000"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grpSp>
        <p:nvGrpSpPr>
          <p:cNvPr id="19767" name="Group 1046">
            <a:extLst>
              <a:ext uri="{FF2B5EF4-FFF2-40B4-BE49-F238E27FC236}">
                <a16:creationId xmlns:a16="http://schemas.microsoft.com/office/drawing/2014/main" id="{1A6D442D-D3C1-3F8D-FBBD-ECB109BEE765}"/>
              </a:ext>
            </a:extLst>
          </p:cNvPr>
          <p:cNvGrpSpPr>
            <a:grpSpLocks/>
          </p:cNvGrpSpPr>
          <p:nvPr/>
        </p:nvGrpSpPr>
        <p:grpSpPr bwMode="auto">
          <a:xfrm>
            <a:off x="5400675" y="1141413"/>
            <a:ext cx="1047750" cy="996950"/>
            <a:chOff x="3402" y="719"/>
            <a:chExt cx="660" cy="628"/>
          </a:xfrm>
        </p:grpSpPr>
        <p:sp>
          <p:nvSpPr>
            <p:cNvPr id="44358" name="Freeform 1030">
              <a:extLst>
                <a:ext uri="{FF2B5EF4-FFF2-40B4-BE49-F238E27FC236}">
                  <a16:creationId xmlns:a16="http://schemas.microsoft.com/office/drawing/2014/main" id="{E45346D3-C2E4-1DBB-A3C0-8ECA47FCFA0C}"/>
                </a:ext>
              </a:extLst>
            </p:cNvPr>
            <p:cNvSpPr>
              <a:spLocks/>
            </p:cNvSpPr>
            <p:nvPr/>
          </p:nvSpPr>
          <p:spPr bwMode="auto">
            <a:xfrm>
              <a:off x="3402" y="753"/>
              <a:ext cx="192" cy="594"/>
            </a:xfrm>
            <a:custGeom>
              <a:avLst/>
              <a:gdLst>
                <a:gd name="T0" fmla="*/ 0 w 192"/>
                <a:gd name="T1" fmla="*/ 594 h 594"/>
                <a:gd name="T2" fmla="*/ 192 w 192"/>
                <a:gd name="T3" fmla="*/ 0 h 594"/>
                <a:gd name="T4" fmla="*/ 192 w 192"/>
                <a:gd name="T5" fmla="*/ 515 h 594"/>
                <a:gd name="T6" fmla="*/ 0 w 192"/>
                <a:gd name="T7" fmla="*/ 594 h 594"/>
                <a:gd name="T8" fmla="*/ 0 60000 65536"/>
                <a:gd name="T9" fmla="*/ 0 60000 65536"/>
                <a:gd name="T10" fmla="*/ 0 60000 65536"/>
                <a:gd name="T11" fmla="*/ 0 60000 65536"/>
                <a:gd name="T12" fmla="*/ 0 w 192"/>
                <a:gd name="T13" fmla="*/ 0 h 594"/>
                <a:gd name="T14" fmla="*/ 192 w 192"/>
                <a:gd name="T15" fmla="*/ 594 h 594"/>
              </a:gdLst>
              <a:ahLst/>
              <a:cxnLst>
                <a:cxn ang="T8">
                  <a:pos x="T0" y="T1"/>
                </a:cxn>
                <a:cxn ang="T9">
                  <a:pos x="T2" y="T3"/>
                </a:cxn>
                <a:cxn ang="T10">
                  <a:pos x="T4" y="T5"/>
                </a:cxn>
                <a:cxn ang="T11">
                  <a:pos x="T6" y="T7"/>
                </a:cxn>
              </a:cxnLst>
              <a:rect l="T12" t="T13" r="T14" b="T15"/>
              <a:pathLst>
                <a:path w="192" h="594">
                  <a:moveTo>
                    <a:pt x="0" y="594"/>
                  </a:moveTo>
                  <a:lnTo>
                    <a:pt x="192" y="0"/>
                  </a:lnTo>
                  <a:lnTo>
                    <a:pt x="192" y="515"/>
                  </a:lnTo>
                  <a:lnTo>
                    <a:pt x="0" y="594"/>
                  </a:lnTo>
                  <a:close/>
                </a:path>
              </a:pathLst>
            </a:custGeom>
            <a:gradFill rotWithShape="1">
              <a:gsLst>
                <a:gs pos="0">
                  <a:schemeClr val="bg1"/>
                </a:gs>
                <a:gs pos="100000">
                  <a:srgbClr val="CC0000"/>
                </a:gs>
              </a:gsLst>
              <a:lin ang="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359" name="Group 310">
              <a:extLst>
                <a:ext uri="{FF2B5EF4-FFF2-40B4-BE49-F238E27FC236}">
                  <a16:creationId xmlns:a16="http://schemas.microsoft.com/office/drawing/2014/main" id="{47FB22D0-DF42-C5DB-5139-DBDA9D455708}"/>
                </a:ext>
              </a:extLst>
            </p:cNvPr>
            <p:cNvGrpSpPr>
              <a:grpSpLocks/>
            </p:cNvGrpSpPr>
            <p:nvPr/>
          </p:nvGrpSpPr>
          <p:grpSpPr bwMode="auto">
            <a:xfrm>
              <a:off x="3549" y="719"/>
              <a:ext cx="513" cy="547"/>
              <a:chOff x="2956" y="969"/>
              <a:chExt cx="513" cy="547"/>
            </a:xfrm>
          </p:grpSpPr>
          <p:sp>
            <p:nvSpPr>
              <p:cNvPr id="44360" name="Rectangle 311">
                <a:extLst>
                  <a:ext uri="{FF2B5EF4-FFF2-40B4-BE49-F238E27FC236}">
                    <a16:creationId xmlns:a16="http://schemas.microsoft.com/office/drawing/2014/main" id="{AE80AD3E-6C10-E39C-9E85-3C89BF2A6F6D}"/>
                  </a:ext>
                </a:extLst>
              </p:cNvPr>
              <p:cNvSpPr>
                <a:spLocks noChangeArrowheads="1"/>
              </p:cNvSpPr>
              <p:nvPr/>
            </p:nvSpPr>
            <p:spPr bwMode="auto">
              <a:xfrm>
                <a:off x="3018" y="969"/>
                <a:ext cx="426" cy="4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61" name="Rectangle 312">
                <a:extLst>
                  <a:ext uri="{FF2B5EF4-FFF2-40B4-BE49-F238E27FC236}">
                    <a16:creationId xmlns:a16="http://schemas.microsoft.com/office/drawing/2014/main" id="{992D7AC0-81D2-9541-FA47-65375A2D9C7C}"/>
                  </a:ext>
                </a:extLst>
              </p:cNvPr>
              <p:cNvSpPr>
                <a:spLocks noChangeArrowheads="1"/>
              </p:cNvSpPr>
              <p:nvPr/>
            </p:nvSpPr>
            <p:spPr bwMode="auto">
              <a:xfrm>
                <a:off x="2997" y="984"/>
                <a:ext cx="435" cy="504"/>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62" name="Rectangle 313">
                <a:extLst>
                  <a:ext uri="{FF2B5EF4-FFF2-40B4-BE49-F238E27FC236}">
                    <a16:creationId xmlns:a16="http://schemas.microsoft.com/office/drawing/2014/main" id="{14870B5B-5EC4-7108-0121-58190790769F}"/>
                  </a:ext>
                </a:extLst>
              </p:cNvPr>
              <p:cNvSpPr>
                <a:spLocks noChangeArrowheads="1"/>
              </p:cNvSpPr>
              <p:nvPr/>
            </p:nvSpPr>
            <p:spPr bwMode="auto">
              <a:xfrm>
                <a:off x="3000" y="1185"/>
                <a:ext cx="432" cy="10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63" name="Text Box 314">
                <a:extLst>
                  <a:ext uri="{FF2B5EF4-FFF2-40B4-BE49-F238E27FC236}">
                    <a16:creationId xmlns:a16="http://schemas.microsoft.com/office/drawing/2014/main" id="{44B8C4BD-1748-A2E8-7BC7-442E0086E0F0}"/>
                  </a:ext>
                </a:extLst>
              </p:cNvPr>
              <p:cNvSpPr txBox="1">
                <a:spLocks noChangeArrowheads="1"/>
              </p:cNvSpPr>
              <p:nvPr/>
            </p:nvSpPr>
            <p:spPr bwMode="auto">
              <a:xfrm>
                <a:off x="2956" y="978"/>
                <a:ext cx="513"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64" name="Line 315">
                <a:extLst>
                  <a:ext uri="{FF2B5EF4-FFF2-40B4-BE49-F238E27FC236}">
                    <a16:creationId xmlns:a16="http://schemas.microsoft.com/office/drawing/2014/main" id="{6244F922-6536-FEBF-CBC9-48A3B5F40245}"/>
                  </a:ext>
                </a:extLst>
              </p:cNvPr>
              <p:cNvSpPr>
                <a:spLocks noChangeShapeType="1"/>
              </p:cNvSpPr>
              <p:nvPr/>
            </p:nvSpPr>
            <p:spPr bwMode="auto">
              <a:xfrm>
                <a:off x="2997" y="1194"/>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65" name="Line 316">
                <a:extLst>
                  <a:ext uri="{FF2B5EF4-FFF2-40B4-BE49-F238E27FC236}">
                    <a16:creationId xmlns:a16="http://schemas.microsoft.com/office/drawing/2014/main" id="{199EBD95-611E-C8B5-4800-4C91119FD857}"/>
                  </a:ext>
                </a:extLst>
              </p:cNvPr>
              <p:cNvSpPr>
                <a:spLocks noChangeShapeType="1"/>
              </p:cNvSpPr>
              <p:nvPr/>
            </p:nvSpPr>
            <p:spPr bwMode="auto">
              <a:xfrm>
                <a:off x="3003" y="1290"/>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66" name="Line 317">
                <a:extLst>
                  <a:ext uri="{FF2B5EF4-FFF2-40B4-BE49-F238E27FC236}">
                    <a16:creationId xmlns:a16="http://schemas.microsoft.com/office/drawing/2014/main" id="{99DD9C89-6832-864D-1583-3ABC3071307E}"/>
                  </a:ext>
                </a:extLst>
              </p:cNvPr>
              <p:cNvSpPr>
                <a:spLocks noChangeShapeType="1"/>
              </p:cNvSpPr>
              <p:nvPr/>
            </p:nvSpPr>
            <p:spPr bwMode="auto">
              <a:xfrm>
                <a:off x="3003" y="1374"/>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67" name="Line 318">
                <a:extLst>
                  <a:ext uri="{FF2B5EF4-FFF2-40B4-BE49-F238E27FC236}">
                    <a16:creationId xmlns:a16="http://schemas.microsoft.com/office/drawing/2014/main" id="{775B4990-631A-45D4-89E0-BF6B3CCAFF2E}"/>
                  </a:ext>
                </a:extLst>
              </p:cNvPr>
              <p:cNvSpPr>
                <a:spLocks noChangeShapeType="1"/>
              </p:cNvSpPr>
              <p:nvPr/>
            </p:nvSpPr>
            <p:spPr bwMode="auto">
              <a:xfrm>
                <a:off x="3003" y="1092"/>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9769" name="Group 1047">
            <a:extLst>
              <a:ext uri="{FF2B5EF4-FFF2-40B4-BE49-F238E27FC236}">
                <a16:creationId xmlns:a16="http://schemas.microsoft.com/office/drawing/2014/main" id="{C94EC4EE-D2DD-8D31-A0E1-5699E97508D1}"/>
              </a:ext>
            </a:extLst>
          </p:cNvPr>
          <p:cNvGrpSpPr>
            <a:grpSpLocks/>
          </p:cNvGrpSpPr>
          <p:nvPr/>
        </p:nvGrpSpPr>
        <p:grpSpPr bwMode="auto">
          <a:xfrm>
            <a:off x="8096250" y="4148138"/>
            <a:ext cx="1047750" cy="996950"/>
            <a:chOff x="3402" y="719"/>
            <a:chExt cx="660" cy="628"/>
          </a:xfrm>
        </p:grpSpPr>
        <p:sp>
          <p:nvSpPr>
            <p:cNvPr id="44348" name="Freeform 1048">
              <a:extLst>
                <a:ext uri="{FF2B5EF4-FFF2-40B4-BE49-F238E27FC236}">
                  <a16:creationId xmlns:a16="http://schemas.microsoft.com/office/drawing/2014/main" id="{E912ED81-EED9-41FC-1E85-BBD1E2EE0994}"/>
                </a:ext>
              </a:extLst>
            </p:cNvPr>
            <p:cNvSpPr>
              <a:spLocks/>
            </p:cNvSpPr>
            <p:nvPr/>
          </p:nvSpPr>
          <p:spPr bwMode="auto">
            <a:xfrm>
              <a:off x="3402" y="753"/>
              <a:ext cx="192" cy="594"/>
            </a:xfrm>
            <a:custGeom>
              <a:avLst/>
              <a:gdLst>
                <a:gd name="T0" fmla="*/ 0 w 192"/>
                <a:gd name="T1" fmla="*/ 594 h 594"/>
                <a:gd name="T2" fmla="*/ 192 w 192"/>
                <a:gd name="T3" fmla="*/ 0 h 594"/>
                <a:gd name="T4" fmla="*/ 192 w 192"/>
                <a:gd name="T5" fmla="*/ 515 h 594"/>
                <a:gd name="T6" fmla="*/ 0 w 192"/>
                <a:gd name="T7" fmla="*/ 594 h 594"/>
                <a:gd name="T8" fmla="*/ 0 60000 65536"/>
                <a:gd name="T9" fmla="*/ 0 60000 65536"/>
                <a:gd name="T10" fmla="*/ 0 60000 65536"/>
                <a:gd name="T11" fmla="*/ 0 60000 65536"/>
                <a:gd name="T12" fmla="*/ 0 w 192"/>
                <a:gd name="T13" fmla="*/ 0 h 594"/>
                <a:gd name="T14" fmla="*/ 192 w 192"/>
                <a:gd name="T15" fmla="*/ 594 h 594"/>
              </a:gdLst>
              <a:ahLst/>
              <a:cxnLst>
                <a:cxn ang="T8">
                  <a:pos x="T0" y="T1"/>
                </a:cxn>
                <a:cxn ang="T9">
                  <a:pos x="T2" y="T3"/>
                </a:cxn>
                <a:cxn ang="T10">
                  <a:pos x="T4" y="T5"/>
                </a:cxn>
                <a:cxn ang="T11">
                  <a:pos x="T6" y="T7"/>
                </a:cxn>
              </a:cxnLst>
              <a:rect l="T12" t="T13" r="T14" b="T15"/>
              <a:pathLst>
                <a:path w="192" h="594">
                  <a:moveTo>
                    <a:pt x="0" y="594"/>
                  </a:moveTo>
                  <a:lnTo>
                    <a:pt x="192" y="0"/>
                  </a:lnTo>
                  <a:lnTo>
                    <a:pt x="192" y="515"/>
                  </a:lnTo>
                  <a:lnTo>
                    <a:pt x="0" y="594"/>
                  </a:lnTo>
                  <a:close/>
                </a:path>
              </a:pathLst>
            </a:custGeom>
            <a:gradFill rotWithShape="1">
              <a:gsLst>
                <a:gs pos="0">
                  <a:schemeClr val="bg1"/>
                </a:gs>
                <a:gs pos="100000">
                  <a:srgbClr val="CC0000"/>
                </a:gs>
              </a:gsLst>
              <a:lin ang="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349" name="Group 1049">
              <a:extLst>
                <a:ext uri="{FF2B5EF4-FFF2-40B4-BE49-F238E27FC236}">
                  <a16:creationId xmlns:a16="http://schemas.microsoft.com/office/drawing/2014/main" id="{3882B6A9-D9D3-E149-5EFA-918E4BF679FA}"/>
                </a:ext>
              </a:extLst>
            </p:cNvPr>
            <p:cNvGrpSpPr>
              <a:grpSpLocks/>
            </p:cNvGrpSpPr>
            <p:nvPr/>
          </p:nvGrpSpPr>
          <p:grpSpPr bwMode="auto">
            <a:xfrm>
              <a:off x="3549" y="719"/>
              <a:ext cx="513" cy="547"/>
              <a:chOff x="2956" y="969"/>
              <a:chExt cx="513" cy="547"/>
            </a:xfrm>
          </p:grpSpPr>
          <p:sp>
            <p:nvSpPr>
              <p:cNvPr id="44350" name="Rectangle 1050">
                <a:extLst>
                  <a:ext uri="{FF2B5EF4-FFF2-40B4-BE49-F238E27FC236}">
                    <a16:creationId xmlns:a16="http://schemas.microsoft.com/office/drawing/2014/main" id="{2F45F7BF-C782-3184-E2E7-FFFED05DAABC}"/>
                  </a:ext>
                </a:extLst>
              </p:cNvPr>
              <p:cNvSpPr>
                <a:spLocks noChangeArrowheads="1"/>
              </p:cNvSpPr>
              <p:nvPr/>
            </p:nvSpPr>
            <p:spPr bwMode="auto">
              <a:xfrm>
                <a:off x="3018" y="969"/>
                <a:ext cx="426" cy="4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51" name="Rectangle 1051">
                <a:extLst>
                  <a:ext uri="{FF2B5EF4-FFF2-40B4-BE49-F238E27FC236}">
                    <a16:creationId xmlns:a16="http://schemas.microsoft.com/office/drawing/2014/main" id="{2C683214-D7BD-25DB-B8C7-7FB3B3974A3E}"/>
                  </a:ext>
                </a:extLst>
              </p:cNvPr>
              <p:cNvSpPr>
                <a:spLocks noChangeArrowheads="1"/>
              </p:cNvSpPr>
              <p:nvPr/>
            </p:nvSpPr>
            <p:spPr bwMode="auto">
              <a:xfrm>
                <a:off x="2997" y="984"/>
                <a:ext cx="435" cy="504"/>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52" name="Rectangle 1052">
                <a:extLst>
                  <a:ext uri="{FF2B5EF4-FFF2-40B4-BE49-F238E27FC236}">
                    <a16:creationId xmlns:a16="http://schemas.microsoft.com/office/drawing/2014/main" id="{BB7B4E83-435F-F219-24FB-FDF8C6F1DB23}"/>
                  </a:ext>
                </a:extLst>
              </p:cNvPr>
              <p:cNvSpPr>
                <a:spLocks noChangeArrowheads="1"/>
              </p:cNvSpPr>
              <p:nvPr/>
            </p:nvSpPr>
            <p:spPr bwMode="auto">
              <a:xfrm>
                <a:off x="3000" y="1185"/>
                <a:ext cx="432" cy="10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53" name="Text Box 1053">
                <a:extLst>
                  <a:ext uri="{FF2B5EF4-FFF2-40B4-BE49-F238E27FC236}">
                    <a16:creationId xmlns:a16="http://schemas.microsoft.com/office/drawing/2014/main" id="{F2AC3E89-E9EA-B909-49A7-F066FE3A976B}"/>
                  </a:ext>
                </a:extLst>
              </p:cNvPr>
              <p:cNvSpPr txBox="1">
                <a:spLocks noChangeArrowheads="1"/>
              </p:cNvSpPr>
              <p:nvPr/>
            </p:nvSpPr>
            <p:spPr bwMode="auto">
              <a:xfrm>
                <a:off x="2956" y="978"/>
                <a:ext cx="513"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54" name="Line 1054">
                <a:extLst>
                  <a:ext uri="{FF2B5EF4-FFF2-40B4-BE49-F238E27FC236}">
                    <a16:creationId xmlns:a16="http://schemas.microsoft.com/office/drawing/2014/main" id="{62680077-7B37-E9B7-D8B2-1C2C33E849C2}"/>
                  </a:ext>
                </a:extLst>
              </p:cNvPr>
              <p:cNvSpPr>
                <a:spLocks noChangeShapeType="1"/>
              </p:cNvSpPr>
              <p:nvPr/>
            </p:nvSpPr>
            <p:spPr bwMode="auto">
              <a:xfrm>
                <a:off x="2997" y="1194"/>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55" name="Line 1055">
                <a:extLst>
                  <a:ext uri="{FF2B5EF4-FFF2-40B4-BE49-F238E27FC236}">
                    <a16:creationId xmlns:a16="http://schemas.microsoft.com/office/drawing/2014/main" id="{16CDE892-AC6F-1F8A-08DB-090CD5D70B73}"/>
                  </a:ext>
                </a:extLst>
              </p:cNvPr>
              <p:cNvSpPr>
                <a:spLocks noChangeShapeType="1"/>
              </p:cNvSpPr>
              <p:nvPr/>
            </p:nvSpPr>
            <p:spPr bwMode="auto">
              <a:xfrm>
                <a:off x="3003" y="1290"/>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56" name="Line 1056">
                <a:extLst>
                  <a:ext uri="{FF2B5EF4-FFF2-40B4-BE49-F238E27FC236}">
                    <a16:creationId xmlns:a16="http://schemas.microsoft.com/office/drawing/2014/main" id="{E956B0C8-B5BF-D24D-A4F2-086DBFB1879B}"/>
                  </a:ext>
                </a:extLst>
              </p:cNvPr>
              <p:cNvSpPr>
                <a:spLocks noChangeShapeType="1"/>
              </p:cNvSpPr>
              <p:nvPr/>
            </p:nvSpPr>
            <p:spPr bwMode="auto">
              <a:xfrm>
                <a:off x="3003" y="1374"/>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57" name="Line 1057">
                <a:extLst>
                  <a:ext uri="{FF2B5EF4-FFF2-40B4-BE49-F238E27FC236}">
                    <a16:creationId xmlns:a16="http://schemas.microsoft.com/office/drawing/2014/main" id="{8EE64D54-286B-682E-3087-3CB889E57532}"/>
                  </a:ext>
                </a:extLst>
              </p:cNvPr>
              <p:cNvSpPr>
                <a:spLocks noChangeShapeType="1"/>
              </p:cNvSpPr>
              <p:nvPr/>
            </p:nvSpPr>
            <p:spPr bwMode="auto">
              <a:xfrm>
                <a:off x="3003" y="1092"/>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9771" name="Group 1278">
            <a:extLst>
              <a:ext uri="{FF2B5EF4-FFF2-40B4-BE49-F238E27FC236}">
                <a16:creationId xmlns:a16="http://schemas.microsoft.com/office/drawing/2014/main" id="{590485F8-6F9E-727C-3C3E-24EE16191F10}"/>
              </a:ext>
            </a:extLst>
          </p:cNvPr>
          <p:cNvGrpSpPr>
            <a:grpSpLocks/>
          </p:cNvGrpSpPr>
          <p:nvPr/>
        </p:nvGrpSpPr>
        <p:grpSpPr bwMode="auto">
          <a:xfrm>
            <a:off x="5853113" y="1763713"/>
            <a:ext cx="2546350" cy="3429000"/>
            <a:chOff x="3674" y="1148"/>
            <a:chExt cx="1604" cy="2160"/>
          </a:xfrm>
        </p:grpSpPr>
        <p:grpSp>
          <p:nvGrpSpPr>
            <p:cNvPr id="44106" name="Group 433">
              <a:extLst>
                <a:ext uri="{FF2B5EF4-FFF2-40B4-BE49-F238E27FC236}">
                  <a16:creationId xmlns:a16="http://schemas.microsoft.com/office/drawing/2014/main" id="{9283E980-3470-64D4-CA18-722562943B61}"/>
                </a:ext>
              </a:extLst>
            </p:cNvPr>
            <p:cNvGrpSpPr>
              <a:grpSpLocks/>
            </p:cNvGrpSpPr>
            <p:nvPr/>
          </p:nvGrpSpPr>
          <p:grpSpPr bwMode="auto">
            <a:xfrm>
              <a:off x="3701" y="1305"/>
              <a:ext cx="513" cy="442"/>
              <a:chOff x="3937" y="633"/>
              <a:chExt cx="513" cy="442"/>
            </a:xfrm>
          </p:grpSpPr>
          <p:sp>
            <p:nvSpPr>
              <p:cNvPr id="44327" name="Line 434">
                <a:extLst>
                  <a:ext uri="{FF2B5EF4-FFF2-40B4-BE49-F238E27FC236}">
                    <a16:creationId xmlns:a16="http://schemas.microsoft.com/office/drawing/2014/main" id="{1359895A-1346-E260-5AD5-877996485F72}"/>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8" name="Line 435">
                <a:extLst>
                  <a:ext uri="{FF2B5EF4-FFF2-40B4-BE49-F238E27FC236}">
                    <a16:creationId xmlns:a16="http://schemas.microsoft.com/office/drawing/2014/main" id="{5CA140EA-454D-1D1D-342B-E54C54F10CAE}"/>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9" name="Oval 436">
                <a:extLst>
                  <a:ext uri="{FF2B5EF4-FFF2-40B4-BE49-F238E27FC236}">
                    <a16:creationId xmlns:a16="http://schemas.microsoft.com/office/drawing/2014/main" id="{BD389B0B-C901-A9EB-CC00-AD586D55297C}"/>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30" name="Line 437">
                <a:extLst>
                  <a:ext uri="{FF2B5EF4-FFF2-40B4-BE49-F238E27FC236}">
                    <a16:creationId xmlns:a16="http://schemas.microsoft.com/office/drawing/2014/main" id="{8E03998E-5462-962C-24DE-E9A191411A41}"/>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31" name="Line 438">
                <a:extLst>
                  <a:ext uri="{FF2B5EF4-FFF2-40B4-BE49-F238E27FC236}">
                    <a16:creationId xmlns:a16="http://schemas.microsoft.com/office/drawing/2014/main" id="{D142D2E7-35B6-155C-2F34-AB3B32B6FD95}"/>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32" name="Rectangle 439">
                <a:extLst>
                  <a:ext uri="{FF2B5EF4-FFF2-40B4-BE49-F238E27FC236}">
                    <a16:creationId xmlns:a16="http://schemas.microsoft.com/office/drawing/2014/main" id="{BB0CD8CB-155E-E75C-D1E7-58F3C3D3B2EB}"/>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33" name="Oval 440">
                <a:extLst>
                  <a:ext uri="{FF2B5EF4-FFF2-40B4-BE49-F238E27FC236}">
                    <a16:creationId xmlns:a16="http://schemas.microsoft.com/office/drawing/2014/main" id="{D557E7BF-1DDB-6F0B-6509-43BE5CFB127F}"/>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334" name="Group 441">
                <a:extLst>
                  <a:ext uri="{FF2B5EF4-FFF2-40B4-BE49-F238E27FC236}">
                    <a16:creationId xmlns:a16="http://schemas.microsoft.com/office/drawing/2014/main" id="{A9E00531-07B3-1214-0FCC-01B7EEC59568}"/>
                  </a:ext>
                </a:extLst>
              </p:cNvPr>
              <p:cNvGrpSpPr>
                <a:grpSpLocks/>
              </p:cNvGrpSpPr>
              <p:nvPr/>
            </p:nvGrpSpPr>
            <p:grpSpPr bwMode="auto">
              <a:xfrm>
                <a:off x="4120" y="809"/>
                <a:ext cx="156" cy="55"/>
                <a:chOff x="2848" y="848"/>
                <a:chExt cx="140" cy="98"/>
              </a:xfrm>
            </p:grpSpPr>
            <p:sp>
              <p:nvSpPr>
                <p:cNvPr id="44345" name="Line 442">
                  <a:extLst>
                    <a:ext uri="{FF2B5EF4-FFF2-40B4-BE49-F238E27FC236}">
                      <a16:creationId xmlns:a16="http://schemas.microsoft.com/office/drawing/2014/main" id="{3786E7B4-3809-4326-5116-274F2C03BFA7}"/>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6" name="Line 443">
                  <a:extLst>
                    <a:ext uri="{FF2B5EF4-FFF2-40B4-BE49-F238E27FC236}">
                      <a16:creationId xmlns:a16="http://schemas.microsoft.com/office/drawing/2014/main" id="{443C3C8C-48D7-7B35-29DC-968EF6B401CA}"/>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7" name="Line 444">
                  <a:extLst>
                    <a:ext uri="{FF2B5EF4-FFF2-40B4-BE49-F238E27FC236}">
                      <a16:creationId xmlns:a16="http://schemas.microsoft.com/office/drawing/2014/main" id="{56CBDC39-F2F6-06E9-A36A-4C4634361DDC}"/>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335" name="Group 445">
                <a:extLst>
                  <a:ext uri="{FF2B5EF4-FFF2-40B4-BE49-F238E27FC236}">
                    <a16:creationId xmlns:a16="http://schemas.microsoft.com/office/drawing/2014/main" id="{FDB0BEA5-6599-E7DE-F249-A4F942394EF1}"/>
                  </a:ext>
                </a:extLst>
              </p:cNvPr>
              <p:cNvGrpSpPr>
                <a:grpSpLocks/>
              </p:cNvGrpSpPr>
              <p:nvPr/>
            </p:nvGrpSpPr>
            <p:grpSpPr bwMode="auto">
              <a:xfrm flipV="1">
                <a:off x="4120" y="808"/>
                <a:ext cx="156" cy="56"/>
                <a:chOff x="2848" y="848"/>
                <a:chExt cx="140" cy="98"/>
              </a:xfrm>
            </p:grpSpPr>
            <p:sp>
              <p:nvSpPr>
                <p:cNvPr id="44342" name="Line 446">
                  <a:extLst>
                    <a:ext uri="{FF2B5EF4-FFF2-40B4-BE49-F238E27FC236}">
                      <a16:creationId xmlns:a16="http://schemas.microsoft.com/office/drawing/2014/main" id="{68C7C416-E3FC-3E95-B12B-CBD60328622A}"/>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3" name="Line 447">
                  <a:extLst>
                    <a:ext uri="{FF2B5EF4-FFF2-40B4-BE49-F238E27FC236}">
                      <a16:creationId xmlns:a16="http://schemas.microsoft.com/office/drawing/2014/main" id="{F1FA995B-0471-F853-B0DC-C2EB78B8DD6F}"/>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4" name="Line 448">
                  <a:extLst>
                    <a:ext uri="{FF2B5EF4-FFF2-40B4-BE49-F238E27FC236}">
                      <a16:creationId xmlns:a16="http://schemas.microsoft.com/office/drawing/2014/main" id="{80400759-F08D-B051-64B3-C3B0E5674E4E}"/>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336" name="Rectangle 449">
                <a:extLst>
                  <a:ext uri="{FF2B5EF4-FFF2-40B4-BE49-F238E27FC236}">
                    <a16:creationId xmlns:a16="http://schemas.microsoft.com/office/drawing/2014/main" id="{4632BC92-A313-6303-C67A-CDA899FD1D0D}"/>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37" name="Rectangle 450">
                <a:extLst>
                  <a:ext uri="{FF2B5EF4-FFF2-40B4-BE49-F238E27FC236}">
                    <a16:creationId xmlns:a16="http://schemas.microsoft.com/office/drawing/2014/main" id="{02BD2F28-A539-72C8-10A8-015D7047D119}"/>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38" name="Line 451">
                <a:extLst>
                  <a:ext uri="{FF2B5EF4-FFF2-40B4-BE49-F238E27FC236}">
                    <a16:creationId xmlns:a16="http://schemas.microsoft.com/office/drawing/2014/main" id="{F2518FC2-13AB-452D-1C72-014E0A98C7D2}"/>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39" name="Line 452">
                <a:extLst>
                  <a:ext uri="{FF2B5EF4-FFF2-40B4-BE49-F238E27FC236}">
                    <a16:creationId xmlns:a16="http://schemas.microsoft.com/office/drawing/2014/main" id="{38B66A34-01EF-F980-419A-5F3F2CBD0F99}"/>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0" name="Rectangle 453">
                <a:extLst>
                  <a:ext uri="{FF2B5EF4-FFF2-40B4-BE49-F238E27FC236}">
                    <a16:creationId xmlns:a16="http://schemas.microsoft.com/office/drawing/2014/main" id="{2BB6D1DB-1381-87C4-ABD7-714E5D3E57C7}"/>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CC0000"/>
                  </a:solidFill>
                  <a:effectLst/>
                  <a:uLnTx/>
                  <a:uFillTx/>
                  <a:latin typeface="Comic Sans MS" charset="0"/>
                  <a:ea typeface="ＭＳ Ｐゴシック" charset="-128"/>
                  <a:cs typeface="+mn-cs"/>
                </a:endParaRPr>
              </a:p>
            </p:txBody>
          </p:sp>
          <p:sp>
            <p:nvSpPr>
              <p:cNvPr id="44341" name="Text Box 454">
                <a:extLst>
                  <a:ext uri="{FF2B5EF4-FFF2-40B4-BE49-F238E27FC236}">
                    <a16:creationId xmlns:a16="http://schemas.microsoft.com/office/drawing/2014/main" id="{48209465-3073-3235-CA77-7666B8F2013A}"/>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07" name="Group 1058">
              <a:extLst>
                <a:ext uri="{FF2B5EF4-FFF2-40B4-BE49-F238E27FC236}">
                  <a16:creationId xmlns:a16="http://schemas.microsoft.com/office/drawing/2014/main" id="{9BCB23D6-E6E5-DA82-4F8B-6931D860331C}"/>
                </a:ext>
              </a:extLst>
            </p:cNvPr>
            <p:cNvGrpSpPr>
              <a:grpSpLocks/>
            </p:cNvGrpSpPr>
            <p:nvPr/>
          </p:nvGrpSpPr>
          <p:grpSpPr bwMode="auto">
            <a:xfrm>
              <a:off x="4207" y="1532"/>
              <a:ext cx="513" cy="442"/>
              <a:chOff x="3937" y="633"/>
              <a:chExt cx="513" cy="442"/>
            </a:xfrm>
          </p:grpSpPr>
          <p:sp>
            <p:nvSpPr>
              <p:cNvPr id="44306" name="Line 1059">
                <a:extLst>
                  <a:ext uri="{FF2B5EF4-FFF2-40B4-BE49-F238E27FC236}">
                    <a16:creationId xmlns:a16="http://schemas.microsoft.com/office/drawing/2014/main" id="{105672FF-B688-696E-D292-01F10514E459}"/>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7" name="Line 1060">
                <a:extLst>
                  <a:ext uri="{FF2B5EF4-FFF2-40B4-BE49-F238E27FC236}">
                    <a16:creationId xmlns:a16="http://schemas.microsoft.com/office/drawing/2014/main" id="{49695224-19AB-617B-3813-09682A3FA5FD}"/>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8" name="Oval 1061">
                <a:extLst>
                  <a:ext uri="{FF2B5EF4-FFF2-40B4-BE49-F238E27FC236}">
                    <a16:creationId xmlns:a16="http://schemas.microsoft.com/office/drawing/2014/main" id="{DD051D74-E394-034F-2BCF-91AB16147E10}"/>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09" name="Line 1062">
                <a:extLst>
                  <a:ext uri="{FF2B5EF4-FFF2-40B4-BE49-F238E27FC236}">
                    <a16:creationId xmlns:a16="http://schemas.microsoft.com/office/drawing/2014/main" id="{41467A43-FC00-14ED-0563-4D4092A95168}"/>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10" name="Line 1063">
                <a:extLst>
                  <a:ext uri="{FF2B5EF4-FFF2-40B4-BE49-F238E27FC236}">
                    <a16:creationId xmlns:a16="http://schemas.microsoft.com/office/drawing/2014/main" id="{141A7A46-2ED9-2274-4AD3-0DE0710FAADE}"/>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11" name="Rectangle 1064">
                <a:extLst>
                  <a:ext uri="{FF2B5EF4-FFF2-40B4-BE49-F238E27FC236}">
                    <a16:creationId xmlns:a16="http://schemas.microsoft.com/office/drawing/2014/main" id="{2B9B232B-D0C1-53F1-76B9-C42BA144F650}"/>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12" name="Oval 1065">
                <a:extLst>
                  <a:ext uri="{FF2B5EF4-FFF2-40B4-BE49-F238E27FC236}">
                    <a16:creationId xmlns:a16="http://schemas.microsoft.com/office/drawing/2014/main" id="{FF27E5B4-5B51-94FF-B861-6A9BC3EB9B07}"/>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313" name="Group 1066">
                <a:extLst>
                  <a:ext uri="{FF2B5EF4-FFF2-40B4-BE49-F238E27FC236}">
                    <a16:creationId xmlns:a16="http://schemas.microsoft.com/office/drawing/2014/main" id="{FB23625A-C5CF-CAC1-BC0B-20F2F215CA71}"/>
                  </a:ext>
                </a:extLst>
              </p:cNvPr>
              <p:cNvGrpSpPr>
                <a:grpSpLocks/>
              </p:cNvGrpSpPr>
              <p:nvPr/>
            </p:nvGrpSpPr>
            <p:grpSpPr bwMode="auto">
              <a:xfrm>
                <a:off x="4120" y="809"/>
                <a:ext cx="156" cy="55"/>
                <a:chOff x="2848" y="848"/>
                <a:chExt cx="140" cy="98"/>
              </a:xfrm>
            </p:grpSpPr>
            <p:sp>
              <p:nvSpPr>
                <p:cNvPr id="44324" name="Line 1067">
                  <a:extLst>
                    <a:ext uri="{FF2B5EF4-FFF2-40B4-BE49-F238E27FC236}">
                      <a16:creationId xmlns:a16="http://schemas.microsoft.com/office/drawing/2014/main" id="{BD8687F1-1F34-5993-A43E-D125D0CA07BD}"/>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5" name="Line 1068">
                  <a:extLst>
                    <a:ext uri="{FF2B5EF4-FFF2-40B4-BE49-F238E27FC236}">
                      <a16:creationId xmlns:a16="http://schemas.microsoft.com/office/drawing/2014/main" id="{516C8C23-9C28-79E9-F75A-173A3F0ABDA2}"/>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6" name="Line 1069">
                  <a:extLst>
                    <a:ext uri="{FF2B5EF4-FFF2-40B4-BE49-F238E27FC236}">
                      <a16:creationId xmlns:a16="http://schemas.microsoft.com/office/drawing/2014/main" id="{7A6993CB-9FF5-622A-8A62-0124842FE889}"/>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314" name="Group 1070">
                <a:extLst>
                  <a:ext uri="{FF2B5EF4-FFF2-40B4-BE49-F238E27FC236}">
                    <a16:creationId xmlns:a16="http://schemas.microsoft.com/office/drawing/2014/main" id="{599D5A3A-8713-F52A-791B-CD8C1A036600}"/>
                  </a:ext>
                </a:extLst>
              </p:cNvPr>
              <p:cNvGrpSpPr>
                <a:grpSpLocks/>
              </p:cNvGrpSpPr>
              <p:nvPr/>
            </p:nvGrpSpPr>
            <p:grpSpPr bwMode="auto">
              <a:xfrm flipV="1">
                <a:off x="4120" y="808"/>
                <a:ext cx="156" cy="56"/>
                <a:chOff x="2848" y="848"/>
                <a:chExt cx="140" cy="98"/>
              </a:xfrm>
            </p:grpSpPr>
            <p:sp>
              <p:nvSpPr>
                <p:cNvPr id="44321" name="Line 1071">
                  <a:extLst>
                    <a:ext uri="{FF2B5EF4-FFF2-40B4-BE49-F238E27FC236}">
                      <a16:creationId xmlns:a16="http://schemas.microsoft.com/office/drawing/2014/main" id="{795167A9-C0CB-3D73-3DAB-F4BF67E8E622}"/>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2" name="Line 1072">
                  <a:extLst>
                    <a:ext uri="{FF2B5EF4-FFF2-40B4-BE49-F238E27FC236}">
                      <a16:creationId xmlns:a16="http://schemas.microsoft.com/office/drawing/2014/main" id="{F6E976DB-22EC-35E3-C605-36FBA664F5F5}"/>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3" name="Line 1073">
                  <a:extLst>
                    <a:ext uri="{FF2B5EF4-FFF2-40B4-BE49-F238E27FC236}">
                      <a16:creationId xmlns:a16="http://schemas.microsoft.com/office/drawing/2014/main" id="{F0C27739-FED5-4CD4-F260-0708FA66B710}"/>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315" name="Rectangle 1074">
                <a:extLst>
                  <a:ext uri="{FF2B5EF4-FFF2-40B4-BE49-F238E27FC236}">
                    <a16:creationId xmlns:a16="http://schemas.microsoft.com/office/drawing/2014/main" id="{EC6FA4FE-3AC1-C349-5F63-C0DCAC260A41}"/>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16" name="Rectangle 1075">
                <a:extLst>
                  <a:ext uri="{FF2B5EF4-FFF2-40B4-BE49-F238E27FC236}">
                    <a16:creationId xmlns:a16="http://schemas.microsoft.com/office/drawing/2014/main" id="{54575039-6BEB-FCD7-F133-45BF83D03D2E}"/>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17" name="Line 1076">
                <a:extLst>
                  <a:ext uri="{FF2B5EF4-FFF2-40B4-BE49-F238E27FC236}">
                    <a16:creationId xmlns:a16="http://schemas.microsoft.com/office/drawing/2014/main" id="{E8F4CD43-6292-8A4B-AEA9-A39FFF8D02EC}"/>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18" name="Line 1077">
                <a:extLst>
                  <a:ext uri="{FF2B5EF4-FFF2-40B4-BE49-F238E27FC236}">
                    <a16:creationId xmlns:a16="http://schemas.microsoft.com/office/drawing/2014/main" id="{B2FB90F7-703D-1691-D0E2-87653C7F5687}"/>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19" name="Rectangle 1078">
                <a:extLst>
                  <a:ext uri="{FF2B5EF4-FFF2-40B4-BE49-F238E27FC236}">
                    <a16:creationId xmlns:a16="http://schemas.microsoft.com/office/drawing/2014/main" id="{80BDBD9C-5A01-36DD-1787-40D02D9B881A}"/>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20" name="Text Box 1079">
                <a:extLst>
                  <a:ext uri="{FF2B5EF4-FFF2-40B4-BE49-F238E27FC236}">
                    <a16:creationId xmlns:a16="http://schemas.microsoft.com/office/drawing/2014/main" id="{9515F60E-43A1-83CE-80A9-EC7D7D987C25}"/>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08" name="Group 1080">
              <a:extLst>
                <a:ext uri="{FF2B5EF4-FFF2-40B4-BE49-F238E27FC236}">
                  <a16:creationId xmlns:a16="http://schemas.microsoft.com/office/drawing/2014/main" id="{BCF5258A-6C45-17E9-FF2E-40EEBD97EDC6}"/>
                </a:ext>
              </a:extLst>
            </p:cNvPr>
            <p:cNvGrpSpPr>
              <a:grpSpLocks/>
            </p:cNvGrpSpPr>
            <p:nvPr/>
          </p:nvGrpSpPr>
          <p:grpSpPr bwMode="auto">
            <a:xfrm>
              <a:off x="4661" y="1148"/>
              <a:ext cx="513" cy="442"/>
              <a:chOff x="3937" y="633"/>
              <a:chExt cx="513" cy="442"/>
            </a:xfrm>
          </p:grpSpPr>
          <p:sp>
            <p:nvSpPr>
              <p:cNvPr id="44285" name="Line 1081">
                <a:extLst>
                  <a:ext uri="{FF2B5EF4-FFF2-40B4-BE49-F238E27FC236}">
                    <a16:creationId xmlns:a16="http://schemas.microsoft.com/office/drawing/2014/main" id="{68FC6F28-AC5A-C232-9C30-524339AAFA3D}"/>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6" name="Line 1082">
                <a:extLst>
                  <a:ext uri="{FF2B5EF4-FFF2-40B4-BE49-F238E27FC236}">
                    <a16:creationId xmlns:a16="http://schemas.microsoft.com/office/drawing/2014/main" id="{65535F17-6A78-EBCC-2429-CE177F4C89FB}"/>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7" name="Oval 1083">
                <a:extLst>
                  <a:ext uri="{FF2B5EF4-FFF2-40B4-BE49-F238E27FC236}">
                    <a16:creationId xmlns:a16="http://schemas.microsoft.com/office/drawing/2014/main" id="{C069FBE9-3BEA-0430-D308-E5F6E0FC71F2}"/>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88" name="Line 1084">
                <a:extLst>
                  <a:ext uri="{FF2B5EF4-FFF2-40B4-BE49-F238E27FC236}">
                    <a16:creationId xmlns:a16="http://schemas.microsoft.com/office/drawing/2014/main" id="{1E3ED47C-1D29-A6E4-AC0B-BD3A2D09616B}"/>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9" name="Line 1085">
                <a:extLst>
                  <a:ext uri="{FF2B5EF4-FFF2-40B4-BE49-F238E27FC236}">
                    <a16:creationId xmlns:a16="http://schemas.microsoft.com/office/drawing/2014/main" id="{A51E1C5C-C36F-9E19-7FD1-00EABCFCF117}"/>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90" name="Rectangle 1086">
                <a:extLst>
                  <a:ext uri="{FF2B5EF4-FFF2-40B4-BE49-F238E27FC236}">
                    <a16:creationId xmlns:a16="http://schemas.microsoft.com/office/drawing/2014/main" id="{CA8435CF-4DCD-502C-FC39-6E8DFB64BA85}"/>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91" name="Oval 1087">
                <a:extLst>
                  <a:ext uri="{FF2B5EF4-FFF2-40B4-BE49-F238E27FC236}">
                    <a16:creationId xmlns:a16="http://schemas.microsoft.com/office/drawing/2014/main" id="{8B902F1B-063C-A05E-3C3B-A2013D2CF6F2}"/>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92" name="Group 1088">
                <a:extLst>
                  <a:ext uri="{FF2B5EF4-FFF2-40B4-BE49-F238E27FC236}">
                    <a16:creationId xmlns:a16="http://schemas.microsoft.com/office/drawing/2014/main" id="{879BA98F-15EF-8DC4-C14B-F333BEB1027D}"/>
                  </a:ext>
                </a:extLst>
              </p:cNvPr>
              <p:cNvGrpSpPr>
                <a:grpSpLocks/>
              </p:cNvGrpSpPr>
              <p:nvPr/>
            </p:nvGrpSpPr>
            <p:grpSpPr bwMode="auto">
              <a:xfrm>
                <a:off x="4120" y="809"/>
                <a:ext cx="156" cy="55"/>
                <a:chOff x="2848" y="848"/>
                <a:chExt cx="140" cy="98"/>
              </a:xfrm>
            </p:grpSpPr>
            <p:sp>
              <p:nvSpPr>
                <p:cNvPr id="44303" name="Line 1089">
                  <a:extLst>
                    <a:ext uri="{FF2B5EF4-FFF2-40B4-BE49-F238E27FC236}">
                      <a16:creationId xmlns:a16="http://schemas.microsoft.com/office/drawing/2014/main" id="{0BB1C84B-BCB2-8EFF-56C4-D0A21C07285B}"/>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4" name="Line 1090">
                  <a:extLst>
                    <a:ext uri="{FF2B5EF4-FFF2-40B4-BE49-F238E27FC236}">
                      <a16:creationId xmlns:a16="http://schemas.microsoft.com/office/drawing/2014/main" id="{9E99D5F6-726E-9833-2CBD-BB552C2B6236}"/>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5" name="Line 1091">
                  <a:extLst>
                    <a:ext uri="{FF2B5EF4-FFF2-40B4-BE49-F238E27FC236}">
                      <a16:creationId xmlns:a16="http://schemas.microsoft.com/office/drawing/2014/main" id="{C25A8747-B6D1-0D99-273C-E7150EAC1C12}"/>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93" name="Group 1092">
                <a:extLst>
                  <a:ext uri="{FF2B5EF4-FFF2-40B4-BE49-F238E27FC236}">
                    <a16:creationId xmlns:a16="http://schemas.microsoft.com/office/drawing/2014/main" id="{75F5E73F-5C0A-E1AE-A067-C69269A49953}"/>
                  </a:ext>
                </a:extLst>
              </p:cNvPr>
              <p:cNvGrpSpPr>
                <a:grpSpLocks/>
              </p:cNvGrpSpPr>
              <p:nvPr/>
            </p:nvGrpSpPr>
            <p:grpSpPr bwMode="auto">
              <a:xfrm flipV="1">
                <a:off x="4120" y="808"/>
                <a:ext cx="156" cy="56"/>
                <a:chOff x="2848" y="848"/>
                <a:chExt cx="140" cy="98"/>
              </a:xfrm>
            </p:grpSpPr>
            <p:sp>
              <p:nvSpPr>
                <p:cNvPr id="44300" name="Line 1093">
                  <a:extLst>
                    <a:ext uri="{FF2B5EF4-FFF2-40B4-BE49-F238E27FC236}">
                      <a16:creationId xmlns:a16="http://schemas.microsoft.com/office/drawing/2014/main" id="{C245EF97-835D-58CB-904A-72BEF76C8FE9}"/>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1" name="Line 1094">
                  <a:extLst>
                    <a:ext uri="{FF2B5EF4-FFF2-40B4-BE49-F238E27FC236}">
                      <a16:creationId xmlns:a16="http://schemas.microsoft.com/office/drawing/2014/main" id="{6C48944A-5B90-8F53-B2F1-59CA7EB8EF0E}"/>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2" name="Line 1095">
                  <a:extLst>
                    <a:ext uri="{FF2B5EF4-FFF2-40B4-BE49-F238E27FC236}">
                      <a16:creationId xmlns:a16="http://schemas.microsoft.com/office/drawing/2014/main" id="{BD2244DC-4BBB-06E6-EAA8-E1C49EA20544}"/>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94" name="Rectangle 1096">
                <a:extLst>
                  <a:ext uri="{FF2B5EF4-FFF2-40B4-BE49-F238E27FC236}">
                    <a16:creationId xmlns:a16="http://schemas.microsoft.com/office/drawing/2014/main" id="{287B7352-9CF7-2737-8C09-8A2495162A90}"/>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95" name="Rectangle 1097">
                <a:extLst>
                  <a:ext uri="{FF2B5EF4-FFF2-40B4-BE49-F238E27FC236}">
                    <a16:creationId xmlns:a16="http://schemas.microsoft.com/office/drawing/2014/main" id="{DBF9C4BC-4CA2-88D8-9DC2-CEF4B1A5DFA3}"/>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96" name="Line 1098">
                <a:extLst>
                  <a:ext uri="{FF2B5EF4-FFF2-40B4-BE49-F238E27FC236}">
                    <a16:creationId xmlns:a16="http://schemas.microsoft.com/office/drawing/2014/main" id="{CEAB944B-A845-96FD-B055-60DF06809103}"/>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97" name="Line 1099">
                <a:extLst>
                  <a:ext uri="{FF2B5EF4-FFF2-40B4-BE49-F238E27FC236}">
                    <a16:creationId xmlns:a16="http://schemas.microsoft.com/office/drawing/2014/main" id="{EA208190-1543-26A9-A8A2-B6CF7879E2D2}"/>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98" name="Rectangle 1100">
                <a:extLst>
                  <a:ext uri="{FF2B5EF4-FFF2-40B4-BE49-F238E27FC236}">
                    <a16:creationId xmlns:a16="http://schemas.microsoft.com/office/drawing/2014/main" id="{5CE462D9-0102-1533-DF97-446D5E5ED15D}"/>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99" name="Text Box 1101">
                <a:extLst>
                  <a:ext uri="{FF2B5EF4-FFF2-40B4-BE49-F238E27FC236}">
                    <a16:creationId xmlns:a16="http://schemas.microsoft.com/office/drawing/2014/main" id="{49B88D17-9F4F-D80F-AF39-6BEEE8A5A873}"/>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09" name="Group 1102">
              <a:extLst>
                <a:ext uri="{FF2B5EF4-FFF2-40B4-BE49-F238E27FC236}">
                  <a16:creationId xmlns:a16="http://schemas.microsoft.com/office/drawing/2014/main" id="{F668F711-947F-D284-A5F9-00D4CACA47C3}"/>
                </a:ext>
              </a:extLst>
            </p:cNvPr>
            <p:cNvGrpSpPr>
              <a:grpSpLocks/>
            </p:cNvGrpSpPr>
            <p:nvPr/>
          </p:nvGrpSpPr>
          <p:grpSpPr bwMode="auto">
            <a:xfrm>
              <a:off x="4702" y="1523"/>
              <a:ext cx="513" cy="442"/>
              <a:chOff x="3937" y="633"/>
              <a:chExt cx="513" cy="442"/>
            </a:xfrm>
          </p:grpSpPr>
          <p:sp>
            <p:nvSpPr>
              <p:cNvPr id="44264" name="Line 1103">
                <a:extLst>
                  <a:ext uri="{FF2B5EF4-FFF2-40B4-BE49-F238E27FC236}">
                    <a16:creationId xmlns:a16="http://schemas.microsoft.com/office/drawing/2014/main" id="{7C72E3AB-DE70-716D-2D5A-0237F1B5479D}"/>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5" name="Line 1104">
                <a:extLst>
                  <a:ext uri="{FF2B5EF4-FFF2-40B4-BE49-F238E27FC236}">
                    <a16:creationId xmlns:a16="http://schemas.microsoft.com/office/drawing/2014/main" id="{051BB253-6C3A-4958-0E45-6DE752EFF35C}"/>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6" name="Oval 1105">
                <a:extLst>
                  <a:ext uri="{FF2B5EF4-FFF2-40B4-BE49-F238E27FC236}">
                    <a16:creationId xmlns:a16="http://schemas.microsoft.com/office/drawing/2014/main" id="{12380F83-DCB4-78E6-AA17-0B7816BF2217}"/>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67" name="Line 1106">
                <a:extLst>
                  <a:ext uri="{FF2B5EF4-FFF2-40B4-BE49-F238E27FC236}">
                    <a16:creationId xmlns:a16="http://schemas.microsoft.com/office/drawing/2014/main" id="{07D3B825-13DE-B3BC-9D9C-5B5FCD4CCEC1}"/>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8" name="Line 1107">
                <a:extLst>
                  <a:ext uri="{FF2B5EF4-FFF2-40B4-BE49-F238E27FC236}">
                    <a16:creationId xmlns:a16="http://schemas.microsoft.com/office/drawing/2014/main" id="{3717446B-389E-B24A-1D90-6C016F82D985}"/>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9" name="Rectangle 1108">
                <a:extLst>
                  <a:ext uri="{FF2B5EF4-FFF2-40B4-BE49-F238E27FC236}">
                    <a16:creationId xmlns:a16="http://schemas.microsoft.com/office/drawing/2014/main" id="{6020101E-DC51-0A38-B6B2-159E1D74549E}"/>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70" name="Oval 1109">
                <a:extLst>
                  <a:ext uri="{FF2B5EF4-FFF2-40B4-BE49-F238E27FC236}">
                    <a16:creationId xmlns:a16="http://schemas.microsoft.com/office/drawing/2014/main" id="{382049A5-50DD-5CB1-1F73-9032830E10CA}"/>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71" name="Group 1110">
                <a:extLst>
                  <a:ext uri="{FF2B5EF4-FFF2-40B4-BE49-F238E27FC236}">
                    <a16:creationId xmlns:a16="http://schemas.microsoft.com/office/drawing/2014/main" id="{BA633848-FB75-1C66-DB16-C99EE45F9E48}"/>
                  </a:ext>
                </a:extLst>
              </p:cNvPr>
              <p:cNvGrpSpPr>
                <a:grpSpLocks/>
              </p:cNvGrpSpPr>
              <p:nvPr/>
            </p:nvGrpSpPr>
            <p:grpSpPr bwMode="auto">
              <a:xfrm>
                <a:off x="4120" y="809"/>
                <a:ext cx="156" cy="55"/>
                <a:chOff x="2848" y="848"/>
                <a:chExt cx="140" cy="98"/>
              </a:xfrm>
            </p:grpSpPr>
            <p:sp>
              <p:nvSpPr>
                <p:cNvPr id="44282" name="Line 1111">
                  <a:extLst>
                    <a:ext uri="{FF2B5EF4-FFF2-40B4-BE49-F238E27FC236}">
                      <a16:creationId xmlns:a16="http://schemas.microsoft.com/office/drawing/2014/main" id="{482130D3-7574-DEE0-40FD-6B41E16B07E5}"/>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3" name="Line 1112">
                  <a:extLst>
                    <a:ext uri="{FF2B5EF4-FFF2-40B4-BE49-F238E27FC236}">
                      <a16:creationId xmlns:a16="http://schemas.microsoft.com/office/drawing/2014/main" id="{3C430DFF-58FF-353B-D06C-3196C01D4268}"/>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4" name="Line 1113">
                  <a:extLst>
                    <a:ext uri="{FF2B5EF4-FFF2-40B4-BE49-F238E27FC236}">
                      <a16:creationId xmlns:a16="http://schemas.microsoft.com/office/drawing/2014/main" id="{27E8A6D5-1B80-542B-16E6-0D6FEC006981}"/>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72" name="Group 1114">
                <a:extLst>
                  <a:ext uri="{FF2B5EF4-FFF2-40B4-BE49-F238E27FC236}">
                    <a16:creationId xmlns:a16="http://schemas.microsoft.com/office/drawing/2014/main" id="{69CF0E62-A535-6E6F-27F7-243C6B69D6D4}"/>
                  </a:ext>
                </a:extLst>
              </p:cNvPr>
              <p:cNvGrpSpPr>
                <a:grpSpLocks/>
              </p:cNvGrpSpPr>
              <p:nvPr/>
            </p:nvGrpSpPr>
            <p:grpSpPr bwMode="auto">
              <a:xfrm flipV="1">
                <a:off x="4120" y="808"/>
                <a:ext cx="156" cy="56"/>
                <a:chOff x="2848" y="848"/>
                <a:chExt cx="140" cy="98"/>
              </a:xfrm>
            </p:grpSpPr>
            <p:sp>
              <p:nvSpPr>
                <p:cNvPr id="44279" name="Line 1115">
                  <a:extLst>
                    <a:ext uri="{FF2B5EF4-FFF2-40B4-BE49-F238E27FC236}">
                      <a16:creationId xmlns:a16="http://schemas.microsoft.com/office/drawing/2014/main" id="{1F3D32DB-49CA-F185-D950-8007C717E2B1}"/>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0" name="Line 1116">
                  <a:extLst>
                    <a:ext uri="{FF2B5EF4-FFF2-40B4-BE49-F238E27FC236}">
                      <a16:creationId xmlns:a16="http://schemas.microsoft.com/office/drawing/2014/main" id="{3A67C065-6376-5EAC-B112-C91139B018F9}"/>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1" name="Line 1117">
                  <a:extLst>
                    <a:ext uri="{FF2B5EF4-FFF2-40B4-BE49-F238E27FC236}">
                      <a16:creationId xmlns:a16="http://schemas.microsoft.com/office/drawing/2014/main" id="{57791DCA-3120-6DBA-8F32-70B9DCE2E1BD}"/>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73" name="Rectangle 1118">
                <a:extLst>
                  <a:ext uri="{FF2B5EF4-FFF2-40B4-BE49-F238E27FC236}">
                    <a16:creationId xmlns:a16="http://schemas.microsoft.com/office/drawing/2014/main" id="{A343509C-CDC6-4BA3-8233-C982F26CD54B}"/>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74" name="Rectangle 1119">
                <a:extLst>
                  <a:ext uri="{FF2B5EF4-FFF2-40B4-BE49-F238E27FC236}">
                    <a16:creationId xmlns:a16="http://schemas.microsoft.com/office/drawing/2014/main" id="{BABC3E33-692F-8335-760D-8FD2574BD279}"/>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75" name="Line 1120">
                <a:extLst>
                  <a:ext uri="{FF2B5EF4-FFF2-40B4-BE49-F238E27FC236}">
                    <a16:creationId xmlns:a16="http://schemas.microsoft.com/office/drawing/2014/main" id="{77870ADB-92AF-D5EA-A19C-D8AB7290E7A6}"/>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76" name="Line 1121">
                <a:extLst>
                  <a:ext uri="{FF2B5EF4-FFF2-40B4-BE49-F238E27FC236}">
                    <a16:creationId xmlns:a16="http://schemas.microsoft.com/office/drawing/2014/main" id="{B8D4EA36-3147-2750-C374-77E0C6DA230F}"/>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77" name="Rectangle 1122">
                <a:extLst>
                  <a:ext uri="{FF2B5EF4-FFF2-40B4-BE49-F238E27FC236}">
                    <a16:creationId xmlns:a16="http://schemas.microsoft.com/office/drawing/2014/main" id="{9C5BA7B3-AF63-46C3-F675-0C0224548550}"/>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78" name="Text Box 1123">
                <a:extLst>
                  <a:ext uri="{FF2B5EF4-FFF2-40B4-BE49-F238E27FC236}">
                    <a16:creationId xmlns:a16="http://schemas.microsoft.com/office/drawing/2014/main" id="{DC13B253-2B29-DF01-14CD-4D73CA559FCC}"/>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0" name="Group 1124">
              <a:extLst>
                <a:ext uri="{FF2B5EF4-FFF2-40B4-BE49-F238E27FC236}">
                  <a16:creationId xmlns:a16="http://schemas.microsoft.com/office/drawing/2014/main" id="{7F2E2A92-E94D-A69F-535A-6281B7673B5A}"/>
                </a:ext>
              </a:extLst>
            </p:cNvPr>
            <p:cNvGrpSpPr>
              <a:grpSpLocks/>
            </p:cNvGrpSpPr>
            <p:nvPr/>
          </p:nvGrpSpPr>
          <p:grpSpPr bwMode="auto">
            <a:xfrm>
              <a:off x="4197" y="1157"/>
              <a:ext cx="513" cy="442"/>
              <a:chOff x="3937" y="633"/>
              <a:chExt cx="513" cy="442"/>
            </a:xfrm>
          </p:grpSpPr>
          <p:sp>
            <p:nvSpPr>
              <p:cNvPr id="44243" name="Line 1125">
                <a:extLst>
                  <a:ext uri="{FF2B5EF4-FFF2-40B4-BE49-F238E27FC236}">
                    <a16:creationId xmlns:a16="http://schemas.microsoft.com/office/drawing/2014/main" id="{77505195-4A57-BE99-F381-9990D37ADB82}"/>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4" name="Line 1126">
                <a:extLst>
                  <a:ext uri="{FF2B5EF4-FFF2-40B4-BE49-F238E27FC236}">
                    <a16:creationId xmlns:a16="http://schemas.microsoft.com/office/drawing/2014/main" id="{EB9731C7-D258-641D-3F63-F4A2DC963435}"/>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5" name="Oval 1127">
                <a:extLst>
                  <a:ext uri="{FF2B5EF4-FFF2-40B4-BE49-F238E27FC236}">
                    <a16:creationId xmlns:a16="http://schemas.microsoft.com/office/drawing/2014/main" id="{50743DB3-A1BB-36E6-05EE-8DCDD04BAF16}"/>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46" name="Line 1128">
                <a:extLst>
                  <a:ext uri="{FF2B5EF4-FFF2-40B4-BE49-F238E27FC236}">
                    <a16:creationId xmlns:a16="http://schemas.microsoft.com/office/drawing/2014/main" id="{F85C6812-444C-962C-D9DC-C007A62A8A3B}"/>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7" name="Line 1129">
                <a:extLst>
                  <a:ext uri="{FF2B5EF4-FFF2-40B4-BE49-F238E27FC236}">
                    <a16:creationId xmlns:a16="http://schemas.microsoft.com/office/drawing/2014/main" id="{A3260C9B-86E9-A11C-E0E8-7AAF0F586D7C}"/>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8" name="Rectangle 1130">
                <a:extLst>
                  <a:ext uri="{FF2B5EF4-FFF2-40B4-BE49-F238E27FC236}">
                    <a16:creationId xmlns:a16="http://schemas.microsoft.com/office/drawing/2014/main" id="{C07053FE-DC0C-0505-5E9E-267E90ABB962}"/>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49" name="Oval 1131">
                <a:extLst>
                  <a:ext uri="{FF2B5EF4-FFF2-40B4-BE49-F238E27FC236}">
                    <a16:creationId xmlns:a16="http://schemas.microsoft.com/office/drawing/2014/main" id="{7F92A373-550B-E26B-B9D3-030EC1F3808F}"/>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50" name="Group 1132">
                <a:extLst>
                  <a:ext uri="{FF2B5EF4-FFF2-40B4-BE49-F238E27FC236}">
                    <a16:creationId xmlns:a16="http://schemas.microsoft.com/office/drawing/2014/main" id="{D9D8240E-0595-A6B4-2EAD-5425C1134F07}"/>
                  </a:ext>
                </a:extLst>
              </p:cNvPr>
              <p:cNvGrpSpPr>
                <a:grpSpLocks/>
              </p:cNvGrpSpPr>
              <p:nvPr/>
            </p:nvGrpSpPr>
            <p:grpSpPr bwMode="auto">
              <a:xfrm>
                <a:off x="4120" y="809"/>
                <a:ext cx="156" cy="55"/>
                <a:chOff x="2848" y="848"/>
                <a:chExt cx="140" cy="98"/>
              </a:xfrm>
            </p:grpSpPr>
            <p:sp>
              <p:nvSpPr>
                <p:cNvPr id="44261" name="Line 1133">
                  <a:extLst>
                    <a:ext uri="{FF2B5EF4-FFF2-40B4-BE49-F238E27FC236}">
                      <a16:creationId xmlns:a16="http://schemas.microsoft.com/office/drawing/2014/main" id="{DC87CC30-AE85-49FF-27D9-67A68CE85AF4}"/>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2" name="Line 1134">
                  <a:extLst>
                    <a:ext uri="{FF2B5EF4-FFF2-40B4-BE49-F238E27FC236}">
                      <a16:creationId xmlns:a16="http://schemas.microsoft.com/office/drawing/2014/main" id="{11C1C8A1-F5CE-E7C6-8FBC-04C7C8DAE345}"/>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3" name="Line 1135">
                  <a:extLst>
                    <a:ext uri="{FF2B5EF4-FFF2-40B4-BE49-F238E27FC236}">
                      <a16:creationId xmlns:a16="http://schemas.microsoft.com/office/drawing/2014/main" id="{D71F08E1-52CC-DDF4-14AD-45504AD6DE57}"/>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51" name="Group 1136">
                <a:extLst>
                  <a:ext uri="{FF2B5EF4-FFF2-40B4-BE49-F238E27FC236}">
                    <a16:creationId xmlns:a16="http://schemas.microsoft.com/office/drawing/2014/main" id="{7212D92B-09C9-9F49-E5B4-4FDA9B85EDD6}"/>
                  </a:ext>
                </a:extLst>
              </p:cNvPr>
              <p:cNvGrpSpPr>
                <a:grpSpLocks/>
              </p:cNvGrpSpPr>
              <p:nvPr/>
            </p:nvGrpSpPr>
            <p:grpSpPr bwMode="auto">
              <a:xfrm flipV="1">
                <a:off x="4120" y="808"/>
                <a:ext cx="156" cy="56"/>
                <a:chOff x="2848" y="848"/>
                <a:chExt cx="140" cy="98"/>
              </a:xfrm>
            </p:grpSpPr>
            <p:sp>
              <p:nvSpPr>
                <p:cNvPr id="44258" name="Line 1137">
                  <a:extLst>
                    <a:ext uri="{FF2B5EF4-FFF2-40B4-BE49-F238E27FC236}">
                      <a16:creationId xmlns:a16="http://schemas.microsoft.com/office/drawing/2014/main" id="{8358BF31-51F8-8D46-C45A-F8622102A49B}"/>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59" name="Line 1138">
                  <a:extLst>
                    <a:ext uri="{FF2B5EF4-FFF2-40B4-BE49-F238E27FC236}">
                      <a16:creationId xmlns:a16="http://schemas.microsoft.com/office/drawing/2014/main" id="{C31E48C6-0FE8-DFA0-6FEB-49EB5152BD9B}"/>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0" name="Line 1139">
                  <a:extLst>
                    <a:ext uri="{FF2B5EF4-FFF2-40B4-BE49-F238E27FC236}">
                      <a16:creationId xmlns:a16="http://schemas.microsoft.com/office/drawing/2014/main" id="{38FDFD5B-2FC5-B486-7709-F6775057E8E3}"/>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52" name="Rectangle 1140">
                <a:extLst>
                  <a:ext uri="{FF2B5EF4-FFF2-40B4-BE49-F238E27FC236}">
                    <a16:creationId xmlns:a16="http://schemas.microsoft.com/office/drawing/2014/main" id="{9EDBB7D8-7DBB-8385-E7A7-3628A8A8BBFB}"/>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53" name="Rectangle 1141">
                <a:extLst>
                  <a:ext uri="{FF2B5EF4-FFF2-40B4-BE49-F238E27FC236}">
                    <a16:creationId xmlns:a16="http://schemas.microsoft.com/office/drawing/2014/main" id="{7788060F-53D0-A981-DD80-E9D8340E0EF4}"/>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54" name="Line 1142">
                <a:extLst>
                  <a:ext uri="{FF2B5EF4-FFF2-40B4-BE49-F238E27FC236}">
                    <a16:creationId xmlns:a16="http://schemas.microsoft.com/office/drawing/2014/main" id="{6C2A46AD-5A24-623F-7F1A-49F435E962CC}"/>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55" name="Line 1143">
                <a:extLst>
                  <a:ext uri="{FF2B5EF4-FFF2-40B4-BE49-F238E27FC236}">
                    <a16:creationId xmlns:a16="http://schemas.microsoft.com/office/drawing/2014/main" id="{02BD6659-BE6B-8900-7C31-1D032C2EB900}"/>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56" name="Rectangle 1144">
                <a:extLst>
                  <a:ext uri="{FF2B5EF4-FFF2-40B4-BE49-F238E27FC236}">
                    <a16:creationId xmlns:a16="http://schemas.microsoft.com/office/drawing/2014/main" id="{A2BE902D-DDD9-67DC-8224-5927C6DC726A}"/>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57" name="Text Box 1145">
                <a:extLst>
                  <a:ext uri="{FF2B5EF4-FFF2-40B4-BE49-F238E27FC236}">
                    <a16:creationId xmlns:a16="http://schemas.microsoft.com/office/drawing/2014/main" id="{D9C4FFDD-CBE5-A241-59E6-00DCC95E13AF}"/>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1" name="Group 1146">
              <a:extLst>
                <a:ext uri="{FF2B5EF4-FFF2-40B4-BE49-F238E27FC236}">
                  <a16:creationId xmlns:a16="http://schemas.microsoft.com/office/drawing/2014/main" id="{A46CC054-528E-EEA9-F02A-9A37757E2117}"/>
                </a:ext>
              </a:extLst>
            </p:cNvPr>
            <p:cNvGrpSpPr>
              <a:grpSpLocks/>
            </p:cNvGrpSpPr>
            <p:nvPr/>
          </p:nvGrpSpPr>
          <p:grpSpPr bwMode="auto">
            <a:xfrm>
              <a:off x="4389" y="2239"/>
              <a:ext cx="513" cy="442"/>
              <a:chOff x="3937" y="633"/>
              <a:chExt cx="513" cy="442"/>
            </a:xfrm>
          </p:grpSpPr>
          <p:sp>
            <p:nvSpPr>
              <p:cNvPr id="44222" name="Line 1147">
                <a:extLst>
                  <a:ext uri="{FF2B5EF4-FFF2-40B4-BE49-F238E27FC236}">
                    <a16:creationId xmlns:a16="http://schemas.microsoft.com/office/drawing/2014/main" id="{B975CAEC-EE0B-21A2-E15D-BF04976E4264}"/>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3" name="Line 1148">
                <a:extLst>
                  <a:ext uri="{FF2B5EF4-FFF2-40B4-BE49-F238E27FC236}">
                    <a16:creationId xmlns:a16="http://schemas.microsoft.com/office/drawing/2014/main" id="{36829B43-5B93-94B3-1FD4-66BC1D457600}"/>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4" name="Oval 1149">
                <a:extLst>
                  <a:ext uri="{FF2B5EF4-FFF2-40B4-BE49-F238E27FC236}">
                    <a16:creationId xmlns:a16="http://schemas.microsoft.com/office/drawing/2014/main" id="{7AE69B7E-C406-BD61-BB0B-4076F869014A}"/>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25" name="Line 1150">
                <a:extLst>
                  <a:ext uri="{FF2B5EF4-FFF2-40B4-BE49-F238E27FC236}">
                    <a16:creationId xmlns:a16="http://schemas.microsoft.com/office/drawing/2014/main" id="{023D4FFB-26A7-F37E-43E6-0269AAD514B1}"/>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6" name="Line 1151">
                <a:extLst>
                  <a:ext uri="{FF2B5EF4-FFF2-40B4-BE49-F238E27FC236}">
                    <a16:creationId xmlns:a16="http://schemas.microsoft.com/office/drawing/2014/main" id="{95573EF1-87C9-C801-E0A2-B4544B84FACD}"/>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7" name="Rectangle 1152">
                <a:extLst>
                  <a:ext uri="{FF2B5EF4-FFF2-40B4-BE49-F238E27FC236}">
                    <a16:creationId xmlns:a16="http://schemas.microsoft.com/office/drawing/2014/main" id="{DB7F8306-4DB7-6B92-56F8-80E7A1C97D4A}"/>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28" name="Oval 1153">
                <a:extLst>
                  <a:ext uri="{FF2B5EF4-FFF2-40B4-BE49-F238E27FC236}">
                    <a16:creationId xmlns:a16="http://schemas.microsoft.com/office/drawing/2014/main" id="{CFC10665-6B7C-7FCC-3794-BCC9D634E65B}"/>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29" name="Group 1154">
                <a:extLst>
                  <a:ext uri="{FF2B5EF4-FFF2-40B4-BE49-F238E27FC236}">
                    <a16:creationId xmlns:a16="http://schemas.microsoft.com/office/drawing/2014/main" id="{024D053C-BF16-E906-76F7-94B34CE9993D}"/>
                  </a:ext>
                </a:extLst>
              </p:cNvPr>
              <p:cNvGrpSpPr>
                <a:grpSpLocks/>
              </p:cNvGrpSpPr>
              <p:nvPr/>
            </p:nvGrpSpPr>
            <p:grpSpPr bwMode="auto">
              <a:xfrm>
                <a:off x="4120" y="809"/>
                <a:ext cx="156" cy="55"/>
                <a:chOff x="2848" y="848"/>
                <a:chExt cx="140" cy="98"/>
              </a:xfrm>
            </p:grpSpPr>
            <p:sp>
              <p:nvSpPr>
                <p:cNvPr id="44240" name="Line 1155">
                  <a:extLst>
                    <a:ext uri="{FF2B5EF4-FFF2-40B4-BE49-F238E27FC236}">
                      <a16:creationId xmlns:a16="http://schemas.microsoft.com/office/drawing/2014/main" id="{800E7966-C92D-108F-9EE6-EB27F83136B2}"/>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1" name="Line 1156">
                  <a:extLst>
                    <a:ext uri="{FF2B5EF4-FFF2-40B4-BE49-F238E27FC236}">
                      <a16:creationId xmlns:a16="http://schemas.microsoft.com/office/drawing/2014/main" id="{158AD63D-49EB-F142-A93D-3EB4B0BDF5B1}"/>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2" name="Line 1157">
                  <a:extLst>
                    <a:ext uri="{FF2B5EF4-FFF2-40B4-BE49-F238E27FC236}">
                      <a16:creationId xmlns:a16="http://schemas.microsoft.com/office/drawing/2014/main" id="{F4689E05-E092-9F47-69DE-125AC0B95C90}"/>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30" name="Group 1158">
                <a:extLst>
                  <a:ext uri="{FF2B5EF4-FFF2-40B4-BE49-F238E27FC236}">
                    <a16:creationId xmlns:a16="http://schemas.microsoft.com/office/drawing/2014/main" id="{25773731-D113-C24C-5A77-CF38F998FAC9}"/>
                  </a:ext>
                </a:extLst>
              </p:cNvPr>
              <p:cNvGrpSpPr>
                <a:grpSpLocks/>
              </p:cNvGrpSpPr>
              <p:nvPr/>
            </p:nvGrpSpPr>
            <p:grpSpPr bwMode="auto">
              <a:xfrm flipV="1">
                <a:off x="4120" y="808"/>
                <a:ext cx="156" cy="56"/>
                <a:chOff x="2848" y="848"/>
                <a:chExt cx="140" cy="98"/>
              </a:xfrm>
            </p:grpSpPr>
            <p:sp>
              <p:nvSpPr>
                <p:cNvPr id="44237" name="Line 1159">
                  <a:extLst>
                    <a:ext uri="{FF2B5EF4-FFF2-40B4-BE49-F238E27FC236}">
                      <a16:creationId xmlns:a16="http://schemas.microsoft.com/office/drawing/2014/main" id="{0DC257A7-A2A6-7062-372F-7D480B478844}"/>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38" name="Line 1160">
                  <a:extLst>
                    <a:ext uri="{FF2B5EF4-FFF2-40B4-BE49-F238E27FC236}">
                      <a16:creationId xmlns:a16="http://schemas.microsoft.com/office/drawing/2014/main" id="{E26CCB35-BC49-6F82-418C-633BAC9BFB9A}"/>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39" name="Line 1161">
                  <a:extLst>
                    <a:ext uri="{FF2B5EF4-FFF2-40B4-BE49-F238E27FC236}">
                      <a16:creationId xmlns:a16="http://schemas.microsoft.com/office/drawing/2014/main" id="{107B40BE-6E91-D969-CE3F-E274EEDC2393}"/>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31" name="Rectangle 1162">
                <a:extLst>
                  <a:ext uri="{FF2B5EF4-FFF2-40B4-BE49-F238E27FC236}">
                    <a16:creationId xmlns:a16="http://schemas.microsoft.com/office/drawing/2014/main" id="{C03DF81E-76CB-9D31-5DA9-358FA9AB002B}"/>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32" name="Rectangle 1163">
                <a:extLst>
                  <a:ext uri="{FF2B5EF4-FFF2-40B4-BE49-F238E27FC236}">
                    <a16:creationId xmlns:a16="http://schemas.microsoft.com/office/drawing/2014/main" id="{AC05E334-4C59-B0D3-2B8A-2F73C3B9A0F8}"/>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33" name="Line 1164">
                <a:extLst>
                  <a:ext uri="{FF2B5EF4-FFF2-40B4-BE49-F238E27FC236}">
                    <a16:creationId xmlns:a16="http://schemas.microsoft.com/office/drawing/2014/main" id="{908A73E8-78DE-A8F8-E11B-F5558CE0640B}"/>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34" name="Line 1165">
                <a:extLst>
                  <a:ext uri="{FF2B5EF4-FFF2-40B4-BE49-F238E27FC236}">
                    <a16:creationId xmlns:a16="http://schemas.microsoft.com/office/drawing/2014/main" id="{BE9C9ACA-0D0C-CFC0-E266-EFBB3AE259A6}"/>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35" name="Rectangle 1166">
                <a:extLst>
                  <a:ext uri="{FF2B5EF4-FFF2-40B4-BE49-F238E27FC236}">
                    <a16:creationId xmlns:a16="http://schemas.microsoft.com/office/drawing/2014/main" id="{AAA0919B-ADB4-1B1C-E240-7CE6CD7702F5}"/>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36" name="Text Box 1167">
                <a:extLst>
                  <a:ext uri="{FF2B5EF4-FFF2-40B4-BE49-F238E27FC236}">
                    <a16:creationId xmlns:a16="http://schemas.microsoft.com/office/drawing/2014/main" id="{7E23C378-40E6-6C60-A46C-8F8560BEDF42}"/>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2" name="Group 1168">
              <a:extLst>
                <a:ext uri="{FF2B5EF4-FFF2-40B4-BE49-F238E27FC236}">
                  <a16:creationId xmlns:a16="http://schemas.microsoft.com/office/drawing/2014/main" id="{10C4B20E-3DCD-AFF5-657C-2CD7A97F424F}"/>
                </a:ext>
              </a:extLst>
            </p:cNvPr>
            <p:cNvGrpSpPr>
              <a:grpSpLocks/>
            </p:cNvGrpSpPr>
            <p:nvPr/>
          </p:nvGrpSpPr>
          <p:grpSpPr bwMode="auto">
            <a:xfrm>
              <a:off x="4765" y="1995"/>
              <a:ext cx="513" cy="442"/>
              <a:chOff x="3937" y="633"/>
              <a:chExt cx="513" cy="442"/>
            </a:xfrm>
          </p:grpSpPr>
          <p:sp>
            <p:nvSpPr>
              <p:cNvPr id="44201" name="Line 1169">
                <a:extLst>
                  <a:ext uri="{FF2B5EF4-FFF2-40B4-BE49-F238E27FC236}">
                    <a16:creationId xmlns:a16="http://schemas.microsoft.com/office/drawing/2014/main" id="{24255725-B90D-4E18-75F6-34139235A975}"/>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2" name="Line 1170">
                <a:extLst>
                  <a:ext uri="{FF2B5EF4-FFF2-40B4-BE49-F238E27FC236}">
                    <a16:creationId xmlns:a16="http://schemas.microsoft.com/office/drawing/2014/main" id="{0C91C392-0015-B0AF-6FBE-6888E17B98D8}"/>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3" name="Oval 1171">
                <a:extLst>
                  <a:ext uri="{FF2B5EF4-FFF2-40B4-BE49-F238E27FC236}">
                    <a16:creationId xmlns:a16="http://schemas.microsoft.com/office/drawing/2014/main" id="{129071B7-9104-88A0-EA7D-CBBC7072475D}"/>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04" name="Line 1172">
                <a:extLst>
                  <a:ext uri="{FF2B5EF4-FFF2-40B4-BE49-F238E27FC236}">
                    <a16:creationId xmlns:a16="http://schemas.microsoft.com/office/drawing/2014/main" id="{4851B11D-68C2-AB0B-AD51-2002840ED642}"/>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5" name="Line 1173">
                <a:extLst>
                  <a:ext uri="{FF2B5EF4-FFF2-40B4-BE49-F238E27FC236}">
                    <a16:creationId xmlns:a16="http://schemas.microsoft.com/office/drawing/2014/main" id="{852DE218-A8CE-90A0-930F-8F4FBECF1B32}"/>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6" name="Rectangle 1174">
                <a:extLst>
                  <a:ext uri="{FF2B5EF4-FFF2-40B4-BE49-F238E27FC236}">
                    <a16:creationId xmlns:a16="http://schemas.microsoft.com/office/drawing/2014/main" id="{5BFCBED9-2A72-C99B-E98D-F0553CF8246E}"/>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07" name="Oval 1175">
                <a:extLst>
                  <a:ext uri="{FF2B5EF4-FFF2-40B4-BE49-F238E27FC236}">
                    <a16:creationId xmlns:a16="http://schemas.microsoft.com/office/drawing/2014/main" id="{F221C50F-A08A-9C56-290C-5C2082CB084F}"/>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08" name="Group 1176">
                <a:extLst>
                  <a:ext uri="{FF2B5EF4-FFF2-40B4-BE49-F238E27FC236}">
                    <a16:creationId xmlns:a16="http://schemas.microsoft.com/office/drawing/2014/main" id="{B4F1CEAD-048A-36BC-A022-7E25D610DD69}"/>
                  </a:ext>
                </a:extLst>
              </p:cNvPr>
              <p:cNvGrpSpPr>
                <a:grpSpLocks/>
              </p:cNvGrpSpPr>
              <p:nvPr/>
            </p:nvGrpSpPr>
            <p:grpSpPr bwMode="auto">
              <a:xfrm>
                <a:off x="4120" y="809"/>
                <a:ext cx="156" cy="55"/>
                <a:chOff x="2848" y="848"/>
                <a:chExt cx="140" cy="98"/>
              </a:xfrm>
            </p:grpSpPr>
            <p:sp>
              <p:nvSpPr>
                <p:cNvPr id="44219" name="Line 1177">
                  <a:extLst>
                    <a:ext uri="{FF2B5EF4-FFF2-40B4-BE49-F238E27FC236}">
                      <a16:creationId xmlns:a16="http://schemas.microsoft.com/office/drawing/2014/main" id="{BB9B06E0-DC93-9405-69FA-C1E6DCE77D65}"/>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0" name="Line 1178">
                  <a:extLst>
                    <a:ext uri="{FF2B5EF4-FFF2-40B4-BE49-F238E27FC236}">
                      <a16:creationId xmlns:a16="http://schemas.microsoft.com/office/drawing/2014/main" id="{06376079-7C0A-554A-B36E-462DEBC16ED1}"/>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1" name="Line 1179">
                  <a:extLst>
                    <a:ext uri="{FF2B5EF4-FFF2-40B4-BE49-F238E27FC236}">
                      <a16:creationId xmlns:a16="http://schemas.microsoft.com/office/drawing/2014/main" id="{BB31B9E0-F459-EF1C-371F-9E53AA91C121}"/>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09" name="Group 1180">
                <a:extLst>
                  <a:ext uri="{FF2B5EF4-FFF2-40B4-BE49-F238E27FC236}">
                    <a16:creationId xmlns:a16="http://schemas.microsoft.com/office/drawing/2014/main" id="{4F4D6C8E-4FF8-D70F-D64A-C9288F54C256}"/>
                  </a:ext>
                </a:extLst>
              </p:cNvPr>
              <p:cNvGrpSpPr>
                <a:grpSpLocks/>
              </p:cNvGrpSpPr>
              <p:nvPr/>
            </p:nvGrpSpPr>
            <p:grpSpPr bwMode="auto">
              <a:xfrm flipV="1">
                <a:off x="4120" y="808"/>
                <a:ext cx="156" cy="56"/>
                <a:chOff x="2848" y="848"/>
                <a:chExt cx="140" cy="98"/>
              </a:xfrm>
            </p:grpSpPr>
            <p:sp>
              <p:nvSpPr>
                <p:cNvPr id="44216" name="Line 1181">
                  <a:extLst>
                    <a:ext uri="{FF2B5EF4-FFF2-40B4-BE49-F238E27FC236}">
                      <a16:creationId xmlns:a16="http://schemas.microsoft.com/office/drawing/2014/main" id="{DAFB56ED-B6A6-F573-356E-6210D1E22218}"/>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7" name="Line 1182">
                  <a:extLst>
                    <a:ext uri="{FF2B5EF4-FFF2-40B4-BE49-F238E27FC236}">
                      <a16:creationId xmlns:a16="http://schemas.microsoft.com/office/drawing/2014/main" id="{BF390322-5BED-714F-3E8B-BE0D5BB2486E}"/>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8" name="Line 1183">
                  <a:extLst>
                    <a:ext uri="{FF2B5EF4-FFF2-40B4-BE49-F238E27FC236}">
                      <a16:creationId xmlns:a16="http://schemas.microsoft.com/office/drawing/2014/main" id="{0680B22B-CF4C-C5AC-C2E7-BB6573A26AF4}"/>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10" name="Rectangle 1184">
                <a:extLst>
                  <a:ext uri="{FF2B5EF4-FFF2-40B4-BE49-F238E27FC236}">
                    <a16:creationId xmlns:a16="http://schemas.microsoft.com/office/drawing/2014/main" id="{6452B94D-A4FB-4F9B-489C-D70C917818BE}"/>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11" name="Rectangle 1185">
                <a:extLst>
                  <a:ext uri="{FF2B5EF4-FFF2-40B4-BE49-F238E27FC236}">
                    <a16:creationId xmlns:a16="http://schemas.microsoft.com/office/drawing/2014/main" id="{11F06F19-0326-AF5B-97C7-D4D7731CC1F8}"/>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12" name="Line 1186">
                <a:extLst>
                  <a:ext uri="{FF2B5EF4-FFF2-40B4-BE49-F238E27FC236}">
                    <a16:creationId xmlns:a16="http://schemas.microsoft.com/office/drawing/2014/main" id="{635BBDF7-677F-E213-15AD-B3ADE6306851}"/>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3" name="Line 1187">
                <a:extLst>
                  <a:ext uri="{FF2B5EF4-FFF2-40B4-BE49-F238E27FC236}">
                    <a16:creationId xmlns:a16="http://schemas.microsoft.com/office/drawing/2014/main" id="{A4EEF9EC-0C18-2317-9FFA-C76D6FBF2D54}"/>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4" name="Rectangle 1188">
                <a:extLst>
                  <a:ext uri="{FF2B5EF4-FFF2-40B4-BE49-F238E27FC236}">
                    <a16:creationId xmlns:a16="http://schemas.microsoft.com/office/drawing/2014/main" id="{2F97787F-EDC9-2966-72F1-302F27A2B8B1}"/>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15" name="Text Box 1189">
                <a:extLst>
                  <a:ext uri="{FF2B5EF4-FFF2-40B4-BE49-F238E27FC236}">
                    <a16:creationId xmlns:a16="http://schemas.microsoft.com/office/drawing/2014/main" id="{09529CCA-B9C4-7AFB-F59E-3CEEB7B3D047}"/>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3" name="Group 1190">
              <a:extLst>
                <a:ext uri="{FF2B5EF4-FFF2-40B4-BE49-F238E27FC236}">
                  <a16:creationId xmlns:a16="http://schemas.microsoft.com/office/drawing/2014/main" id="{3522BB97-E587-439A-D6B3-6D4DFBD753BC}"/>
                </a:ext>
              </a:extLst>
            </p:cNvPr>
            <p:cNvGrpSpPr>
              <a:grpSpLocks/>
            </p:cNvGrpSpPr>
            <p:nvPr/>
          </p:nvGrpSpPr>
          <p:grpSpPr bwMode="auto">
            <a:xfrm>
              <a:off x="4128" y="2003"/>
              <a:ext cx="513" cy="442"/>
              <a:chOff x="3937" y="633"/>
              <a:chExt cx="513" cy="442"/>
            </a:xfrm>
          </p:grpSpPr>
          <p:sp>
            <p:nvSpPr>
              <p:cNvPr id="44180" name="Line 1191">
                <a:extLst>
                  <a:ext uri="{FF2B5EF4-FFF2-40B4-BE49-F238E27FC236}">
                    <a16:creationId xmlns:a16="http://schemas.microsoft.com/office/drawing/2014/main" id="{32BF2921-3275-0BE7-F2EC-BF5DF24F0F99}"/>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81" name="Line 1192">
                <a:extLst>
                  <a:ext uri="{FF2B5EF4-FFF2-40B4-BE49-F238E27FC236}">
                    <a16:creationId xmlns:a16="http://schemas.microsoft.com/office/drawing/2014/main" id="{D2267383-D523-2B23-2336-8D8BBF2213F3}"/>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82" name="Oval 1193">
                <a:extLst>
                  <a:ext uri="{FF2B5EF4-FFF2-40B4-BE49-F238E27FC236}">
                    <a16:creationId xmlns:a16="http://schemas.microsoft.com/office/drawing/2014/main" id="{47673779-ED07-9949-8340-CBE116123B69}"/>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83" name="Line 1194">
                <a:extLst>
                  <a:ext uri="{FF2B5EF4-FFF2-40B4-BE49-F238E27FC236}">
                    <a16:creationId xmlns:a16="http://schemas.microsoft.com/office/drawing/2014/main" id="{1708EAD9-F413-2C25-2969-65036F36F38F}"/>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84" name="Line 1195">
                <a:extLst>
                  <a:ext uri="{FF2B5EF4-FFF2-40B4-BE49-F238E27FC236}">
                    <a16:creationId xmlns:a16="http://schemas.microsoft.com/office/drawing/2014/main" id="{46721DB3-5186-535A-95D4-7EDEFF0BE471}"/>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85" name="Rectangle 1196">
                <a:extLst>
                  <a:ext uri="{FF2B5EF4-FFF2-40B4-BE49-F238E27FC236}">
                    <a16:creationId xmlns:a16="http://schemas.microsoft.com/office/drawing/2014/main" id="{D5C06BDE-139C-CB88-6CCC-35A298C23808}"/>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86" name="Oval 1197">
                <a:extLst>
                  <a:ext uri="{FF2B5EF4-FFF2-40B4-BE49-F238E27FC236}">
                    <a16:creationId xmlns:a16="http://schemas.microsoft.com/office/drawing/2014/main" id="{CFE3CF91-7BC2-A23A-4F53-C7668A78106C}"/>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187" name="Group 1198">
                <a:extLst>
                  <a:ext uri="{FF2B5EF4-FFF2-40B4-BE49-F238E27FC236}">
                    <a16:creationId xmlns:a16="http://schemas.microsoft.com/office/drawing/2014/main" id="{50A9774B-6F49-3476-6908-8E4E57037EBD}"/>
                  </a:ext>
                </a:extLst>
              </p:cNvPr>
              <p:cNvGrpSpPr>
                <a:grpSpLocks/>
              </p:cNvGrpSpPr>
              <p:nvPr/>
            </p:nvGrpSpPr>
            <p:grpSpPr bwMode="auto">
              <a:xfrm>
                <a:off x="4120" y="809"/>
                <a:ext cx="156" cy="55"/>
                <a:chOff x="2848" y="848"/>
                <a:chExt cx="140" cy="98"/>
              </a:xfrm>
            </p:grpSpPr>
            <p:sp>
              <p:nvSpPr>
                <p:cNvPr id="44198" name="Line 1199">
                  <a:extLst>
                    <a:ext uri="{FF2B5EF4-FFF2-40B4-BE49-F238E27FC236}">
                      <a16:creationId xmlns:a16="http://schemas.microsoft.com/office/drawing/2014/main" id="{21A9C369-AD2A-6947-BF69-226197669F0D}"/>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9" name="Line 1200">
                  <a:extLst>
                    <a:ext uri="{FF2B5EF4-FFF2-40B4-BE49-F238E27FC236}">
                      <a16:creationId xmlns:a16="http://schemas.microsoft.com/office/drawing/2014/main" id="{B593A4D6-E4E4-D893-E30A-53FD253ABA5B}"/>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0" name="Line 1201">
                  <a:extLst>
                    <a:ext uri="{FF2B5EF4-FFF2-40B4-BE49-F238E27FC236}">
                      <a16:creationId xmlns:a16="http://schemas.microsoft.com/office/drawing/2014/main" id="{0D2E5870-278F-B0AF-6C82-51F7F852D70B}"/>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88" name="Group 1202">
                <a:extLst>
                  <a:ext uri="{FF2B5EF4-FFF2-40B4-BE49-F238E27FC236}">
                    <a16:creationId xmlns:a16="http://schemas.microsoft.com/office/drawing/2014/main" id="{7288B961-004F-E1B2-D6D4-98478C8542A8}"/>
                  </a:ext>
                </a:extLst>
              </p:cNvPr>
              <p:cNvGrpSpPr>
                <a:grpSpLocks/>
              </p:cNvGrpSpPr>
              <p:nvPr/>
            </p:nvGrpSpPr>
            <p:grpSpPr bwMode="auto">
              <a:xfrm flipV="1">
                <a:off x="4120" y="808"/>
                <a:ext cx="156" cy="56"/>
                <a:chOff x="2848" y="848"/>
                <a:chExt cx="140" cy="98"/>
              </a:xfrm>
            </p:grpSpPr>
            <p:sp>
              <p:nvSpPr>
                <p:cNvPr id="44195" name="Line 1203">
                  <a:extLst>
                    <a:ext uri="{FF2B5EF4-FFF2-40B4-BE49-F238E27FC236}">
                      <a16:creationId xmlns:a16="http://schemas.microsoft.com/office/drawing/2014/main" id="{9ED0FEDF-E55D-822F-8DBA-4E0C7248650E}"/>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6" name="Line 1204">
                  <a:extLst>
                    <a:ext uri="{FF2B5EF4-FFF2-40B4-BE49-F238E27FC236}">
                      <a16:creationId xmlns:a16="http://schemas.microsoft.com/office/drawing/2014/main" id="{0F0D3BE4-C677-D1A5-F211-1C269CAC91B9}"/>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7" name="Line 1205">
                  <a:extLst>
                    <a:ext uri="{FF2B5EF4-FFF2-40B4-BE49-F238E27FC236}">
                      <a16:creationId xmlns:a16="http://schemas.microsoft.com/office/drawing/2014/main" id="{4C189C9C-92A8-ACC8-6E0B-C8F68E42CA1E}"/>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189" name="Rectangle 1206">
                <a:extLst>
                  <a:ext uri="{FF2B5EF4-FFF2-40B4-BE49-F238E27FC236}">
                    <a16:creationId xmlns:a16="http://schemas.microsoft.com/office/drawing/2014/main" id="{7B3A6906-5CCB-7D73-BA52-7720F94A87F9}"/>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90" name="Rectangle 1207">
                <a:extLst>
                  <a:ext uri="{FF2B5EF4-FFF2-40B4-BE49-F238E27FC236}">
                    <a16:creationId xmlns:a16="http://schemas.microsoft.com/office/drawing/2014/main" id="{D002C9E2-D689-21BA-90D2-0A1596B413DC}"/>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91" name="Line 1208">
                <a:extLst>
                  <a:ext uri="{FF2B5EF4-FFF2-40B4-BE49-F238E27FC236}">
                    <a16:creationId xmlns:a16="http://schemas.microsoft.com/office/drawing/2014/main" id="{B000D967-CAB4-7232-90A3-7DC588395AAC}"/>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2" name="Line 1209">
                <a:extLst>
                  <a:ext uri="{FF2B5EF4-FFF2-40B4-BE49-F238E27FC236}">
                    <a16:creationId xmlns:a16="http://schemas.microsoft.com/office/drawing/2014/main" id="{6D773AE1-78FE-F38B-B256-F743D275A119}"/>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3" name="Rectangle 1210">
                <a:extLst>
                  <a:ext uri="{FF2B5EF4-FFF2-40B4-BE49-F238E27FC236}">
                    <a16:creationId xmlns:a16="http://schemas.microsoft.com/office/drawing/2014/main" id="{80B3D0A1-28EC-F565-A7C4-30FD87D4B6CA}"/>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94" name="Text Box 1211">
                <a:extLst>
                  <a:ext uri="{FF2B5EF4-FFF2-40B4-BE49-F238E27FC236}">
                    <a16:creationId xmlns:a16="http://schemas.microsoft.com/office/drawing/2014/main" id="{86DBEACA-F565-2E0E-A155-DF7C1654BD06}"/>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4" name="Group 1212">
              <a:extLst>
                <a:ext uri="{FF2B5EF4-FFF2-40B4-BE49-F238E27FC236}">
                  <a16:creationId xmlns:a16="http://schemas.microsoft.com/office/drawing/2014/main" id="{1328E271-E7C3-EC09-B60A-3ED53BE5437E}"/>
                </a:ext>
              </a:extLst>
            </p:cNvPr>
            <p:cNvGrpSpPr>
              <a:grpSpLocks/>
            </p:cNvGrpSpPr>
            <p:nvPr/>
          </p:nvGrpSpPr>
          <p:grpSpPr bwMode="auto">
            <a:xfrm>
              <a:off x="4608" y="2771"/>
              <a:ext cx="513" cy="442"/>
              <a:chOff x="3937" y="633"/>
              <a:chExt cx="513" cy="442"/>
            </a:xfrm>
          </p:grpSpPr>
          <p:sp>
            <p:nvSpPr>
              <p:cNvPr id="44159" name="Line 1213">
                <a:extLst>
                  <a:ext uri="{FF2B5EF4-FFF2-40B4-BE49-F238E27FC236}">
                    <a16:creationId xmlns:a16="http://schemas.microsoft.com/office/drawing/2014/main" id="{FE346323-572E-3986-0BAD-19381983E0EC}"/>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60" name="Line 1214">
                <a:extLst>
                  <a:ext uri="{FF2B5EF4-FFF2-40B4-BE49-F238E27FC236}">
                    <a16:creationId xmlns:a16="http://schemas.microsoft.com/office/drawing/2014/main" id="{8B178091-2E4A-1501-F4F1-B97CE50DA626}"/>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61" name="Oval 1215">
                <a:extLst>
                  <a:ext uri="{FF2B5EF4-FFF2-40B4-BE49-F238E27FC236}">
                    <a16:creationId xmlns:a16="http://schemas.microsoft.com/office/drawing/2014/main" id="{FF7AFC2C-AFCD-A208-3071-D4E25EA0FD66}"/>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62" name="Line 1216">
                <a:extLst>
                  <a:ext uri="{FF2B5EF4-FFF2-40B4-BE49-F238E27FC236}">
                    <a16:creationId xmlns:a16="http://schemas.microsoft.com/office/drawing/2014/main" id="{1C0DCBF8-DB25-3F50-3D7B-569470D9B56D}"/>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63" name="Line 1217">
                <a:extLst>
                  <a:ext uri="{FF2B5EF4-FFF2-40B4-BE49-F238E27FC236}">
                    <a16:creationId xmlns:a16="http://schemas.microsoft.com/office/drawing/2014/main" id="{34506CED-A29A-A169-5161-39DBF1CA45F8}"/>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64" name="Rectangle 1218">
                <a:extLst>
                  <a:ext uri="{FF2B5EF4-FFF2-40B4-BE49-F238E27FC236}">
                    <a16:creationId xmlns:a16="http://schemas.microsoft.com/office/drawing/2014/main" id="{7645473F-6ACF-BE03-9557-D0D56C7EDE77}"/>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65" name="Oval 1219">
                <a:extLst>
                  <a:ext uri="{FF2B5EF4-FFF2-40B4-BE49-F238E27FC236}">
                    <a16:creationId xmlns:a16="http://schemas.microsoft.com/office/drawing/2014/main" id="{C4B2B707-338A-C8BD-3E72-D36923921404}"/>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166" name="Group 1220">
                <a:extLst>
                  <a:ext uri="{FF2B5EF4-FFF2-40B4-BE49-F238E27FC236}">
                    <a16:creationId xmlns:a16="http://schemas.microsoft.com/office/drawing/2014/main" id="{16CD574B-904E-B7FB-A7A5-CD9735C5F822}"/>
                  </a:ext>
                </a:extLst>
              </p:cNvPr>
              <p:cNvGrpSpPr>
                <a:grpSpLocks/>
              </p:cNvGrpSpPr>
              <p:nvPr/>
            </p:nvGrpSpPr>
            <p:grpSpPr bwMode="auto">
              <a:xfrm>
                <a:off x="4120" y="809"/>
                <a:ext cx="156" cy="55"/>
                <a:chOff x="2848" y="848"/>
                <a:chExt cx="140" cy="98"/>
              </a:xfrm>
            </p:grpSpPr>
            <p:sp>
              <p:nvSpPr>
                <p:cNvPr id="44177" name="Line 1221">
                  <a:extLst>
                    <a:ext uri="{FF2B5EF4-FFF2-40B4-BE49-F238E27FC236}">
                      <a16:creationId xmlns:a16="http://schemas.microsoft.com/office/drawing/2014/main" id="{3800E6AB-63E8-2545-B391-262D05B20565}"/>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8" name="Line 1222">
                  <a:extLst>
                    <a:ext uri="{FF2B5EF4-FFF2-40B4-BE49-F238E27FC236}">
                      <a16:creationId xmlns:a16="http://schemas.microsoft.com/office/drawing/2014/main" id="{06965B31-2DD8-007E-9BAC-DEE79103B7E8}"/>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9" name="Line 1223">
                  <a:extLst>
                    <a:ext uri="{FF2B5EF4-FFF2-40B4-BE49-F238E27FC236}">
                      <a16:creationId xmlns:a16="http://schemas.microsoft.com/office/drawing/2014/main" id="{5932CF93-3428-08AC-CCDF-32681FCE58D1}"/>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67" name="Group 1224">
                <a:extLst>
                  <a:ext uri="{FF2B5EF4-FFF2-40B4-BE49-F238E27FC236}">
                    <a16:creationId xmlns:a16="http://schemas.microsoft.com/office/drawing/2014/main" id="{D1033018-8FE6-9BCC-2115-589CC38D1699}"/>
                  </a:ext>
                </a:extLst>
              </p:cNvPr>
              <p:cNvGrpSpPr>
                <a:grpSpLocks/>
              </p:cNvGrpSpPr>
              <p:nvPr/>
            </p:nvGrpSpPr>
            <p:grpSpPr bwMode="auto">
              <a:xfrm flipV="1">
                <a:off x="4120" y="808"/>
                <a:ext cx="156" cy="56"/>
                <a:chOff x="2848" y="848"/>
                <a:chExt cx="140" cy="98"/>
              </a:xfrm>
            </p:grpSpPr>
            <p:sp>
              <p:nvSpPr>
                <p:cNvPr id="44174" name="Line 1225">
                  <a:extLst>
                    <a:ext uri="{FF2B5EF4-FFF2-40B4-BE49-F238E27FC236}">
                      <a16:creationId xmlns:a16="http://schemas.microsoft.com/office/drawing/2014/main" id="{32D95697-A3FE-FE2D-4039-53BC65136491}"/>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5" name="Line 1226">
                  <a:extLst>
                    <a:ext uri="{FF2B5EF4-FFF2-40B4-BE49-F238E27FC236}">
                      <a16:creationId xmlns:a16="http://schemas.microsoft.com/office/drawing/2014/main" id="{7A8D5BDD-A50C-BB70-0762-911404BC841E}"/>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6" name="Line 1227">
                  <a:extLst>
                    <a:ext uri="{FF2B5EF4-FFF2-40B4-BE49-F238E27FC236}">
                      <a16:creationId xmlns:a16="http://schemas.microsoft.com/office/drawing/2014/main" id="{3D2FCC54-485C-041A-67FE-C59C191F5C8F}"/>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168" name="Rectangle 1228">
                <a:extLst>
                  <a:ext uri="{FF2B5EF4-FFF2-40B4-BE49-F238E27FC236}">
                    <a16:creationId xmlns:a16="http://schemas.microsoft.com/office/drawing/2014/main" id="{8BB10CE3-8C38-800B-37DA-38FFB88B3FC4}"/>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69" name="Rectangle 1229">
                <a:extLst>
                  <a:ext uri="{FF2B5EF4-FFF2-40B4-BE49-F238E27FC236}">
                    <a16:creationId xmlns:a16="http://schemas.microsoft.com/office/drawing/2014/main" id="{3080BDC0-AFC8-4FB5-2B11-3FF9024B405D}"/>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70" name="Line 1230">
                <a:extLst>
                  <a:ext uri="{FF2B5EF4-FFF2-40B4-BE49-F238E27FC236}">
                    <a16:creationId xmlns:a16="http://schemas.microsoft.com/office/drawing/2014/main" id="{7AACBDC8-95DF-F9C9-EAEB-27EEFD862379}"/>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1" name="Line 1231">
                <a:extLst>
                  <a:ext uri="{FF2B5EF4-FFF2-40B4-BE49-F238E27FC236}">
                    <a16:creationId xmlns:a16="http://schemas.microsoft.com/office/drawing/2014/main" id="{CA767ECA-8660-52FE-ACC5-8ACA6FD38610}"/>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2" name="Rectangle 1232">
                <a:extLst>
                  <a:ext uri="{FF2B5EF4-FFF2-40B4-BE49-F238E27FC236}">
                    <a16:creationId xmlns:a16="http://schemas.microsoft.com/office/drawing/2014/main" id="{86000330-196B-F8CF-95F9-7B4CA88428A7}"/>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73" name="Text Box 1233">
                <a:extLst>
                  <a:ext uri="{FF2B5EF4-FFF2-40B4-BE49-F238E27FC236}">
                    <a16:creationId xmlns:a16="http://schemas.microsoft.com/office/drawing/2014/main" id="{A6CE9C76-22ED-DF61-CDD7-C15AA9B2C5D2}"/>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5" name="Group 1234">
              <a:extLst>
                <a:ext uri="{FF2B5EF4-FFF2-40B4-BE49-F238E27FC236}">
                  <a16:creationId xmlns:a16="http://schemas.microsoft.com/office/drawing/2014/main" id="{0E72F455-C8D5-A742-C643-D122638CAD03}"/>
                </a:ext>
              </a:extLst>
            </p:cNvPr>
            <p:cNvGrpSpPr>
              <a:grpSpLocks/>
            </p:cNvGrpSpPr>
            <p:nvPr/>
          </p:nvGrpSpPr>
          <p:grpSpPr bwMode="auto">
            <a:xfrm>
              <a:off x="4119" y="2640"/>
              <a:ext cx="513" cy="442"/>
              <a:chOff x="3937" y="633"/>
              <a:chExt cx="513" cy="442"/>
            </a:xfrm>
          </p:grpSpPr>
          <p:sp>
            <p:nvSpPr>
              <p:cNvPr id="44138" name="Line 1235">
                <a:extLst>
                  <a:ext uri="{FF2B5EF4-FFF2-40B4-BE49-F238E27FC236}">
                    <a16:creationId xmlns:a16="http://schemas.microsoft.com/office/drawing/2014/main" id="{62DCD74C-BB4A-B4C4-2278-209BAA86D567}"/>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9" name="Line 1236">
                <a:extLst>
                  <a:ext uri="{FF2B5EF4-FFF2-40B4-BE49-F238E27FC236}">
                    <a16:creationId xmlns:a16="http://schemas.microsoft.com/office/drawing/2014/main" id="{82B00A8D-E803-2BBE-8A89-F310CD74FD5F}"/>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40" name="Oval 1237">
                <a:extLst>
                  <a:ext uri="{FF2B5EF4-FFF2-40B4-BE49-F238E27FC236}">
                    <a16:creationId xmlns:a16="http://schemas.microsoft.com/office/drawing/2014/main" id="{08CA5517-7982-F785-FE63-FA5CE1A58798}"/>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41" name="Line 1238">
                <a:extLst>
                  <a:ext uri="{FF2B5EF4-FFF2-40B4-BE49-F238E27FC236}">
                    <a16:creationId xmlns:a16="http://schemas.microsoft.com/office/drawing/2014/main" id="{ABAF6B28-2A47-9ED8-C602-F2908140F372}"/>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42" name="Line 1239">
                <a:extLst>
                  <a:ext uri="{FF2B5EF4-FFF2-40B4-BE49-F238E27FC236}">
                    <a16:creationId xmlns:a16="http://schemas.microsoft.com/office/drawing/2014/main" id="{9D15A0F3-7EAB-4128-0BED-BD055BA094EE}"/>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43" name="Rectangle 1240">
                <a:extLst>
                  <a:ext uri="{FF2B5EF4-FFF2-40B4-BE49-F238E27FC236}">
                    <a16:creationId xmlns:a16="http://schemas.microsoft.com/office/drawing/2014/main" id="{22FFFCC5-272A-0CFD-8394-81D710E33E74}"/>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44" name="Oval 1241">
                <a:extLst>
                  <a:ext uri="{FF2B5EF4-FFF2-40B4-BE49-F238E27FC236}">
                    <a16:creationId xmlns:a16="http://schemas.microsoft.com/office/drawing/2014/main" id="{D0E44E98-BC0D-CE45-BADC-D8CBCDA54331}"/>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145" name="Group 1242">
                <a:extLst>
                  <a:ext uri="{FF2B5EF4-FFF2-40B4-BE49-F238E27FC236}">
                    <a16:creationId xmlns:a16="http://schemas.microsoft.com/office/drawing/2014/main" id="{414B59EA-EEAA-74DD-1257-21530151AF0D}"/>
                  </a:ext>
                </a:extLst>
              </p:cNvPr>
              <p:cNvGrpSpPr>
                <a:grpSpLocks/>
              </p:cNvGrpSpPr>
              <p:nvPr/>
            </p:nvGrpSpPr>
            <p:grpSpPr bwMode="auto">
              <a:xfrm>
                <a:off x="4120" y="809"/>
                <a:ext cx="156" cy="55"/>
                <a:chOff x="2848" y="848"/>
                <a:chExt cx="140" cy="98"/>
              </a:xfrm>
            </p:grpSpPr>
            <p:sp>
              <p:nvSpPr>
                <p:cNvPr id="44156" name="Line 1243">
                  <a:extLst>
                    <a:ext uri="{FF2B5EF4-FFF2-40B4-BE49-F238E27FC236}">
                      <a16:creationId xmlns:a16="http://schemas.microsoft.com/office/drawing/2014/main" id="{9444BDE0-E051-960A-399F-C9F2F846444E}"/>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7" name="Line 1244">
                  <a:extLst>
                    <a:ext uri="{FF2B5EF4-FFF2-40B4-BE49-F238E27FC236}">
                      <a16:creationId xmlns:a16="http://schemas.microsoft.com/office/drawing/2014/main" id="{D4AC0E68-409D-5C55-DAA0-349235D9272B}"/>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8" name="Line 1245">
                  <a:extLst>
                    <a:ext uri="{FF2B5EF4-FFF2-40B4-BE49-F238E27FC236}">
                      <a16:creationId xmlns:a16="http://schemas.microsoft.com/office/drawing/2014/main" id="{A59931FE-B1F4-3AC7-909E-3EC602E066E0}"/>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46" name="Group 1246">
                <a:extLst>
                  <a:ext uri="{FF2B5EF4-FFF2-40B4-BE49-F238E27FC236}">
                    <a16:creationId xmlns:a16="http://schemas.microsoft.com/office/drawing/2014/main" id="{1A3B9A93-843C-EB9A-1022-2049F144321B}"/>
                  </a:ext>
                </a:extLst>
              </p:cNvPr>
              <p:cNvGrpSpPr>
                <a:grpSpLocks/>
              </p:cNvGrpSpPr>
              <p:nvPr/>
            </p:nvGrpSpPr>
            <p:grpSpPr bwMode="auto">
              <a:xfrm flipV="1">
                <a:off x="4120" y="808"/>
                <a:ext cx="156" cy="56"/>
                <a:chOff x="2848" y="848"/>
                <a:chExt cx="140" cy="98"/>
              </a:xfrm>
            </p:grpSpPr>
            <p:sp>
              <p:nvSpPr>
                <p:cNvPr id="44153" name="Line 1247">
                  <a:extLst>
                    <a:ext uri="{FF2B5EF4-FFF2-40B4-BE49-F238E27FC236}">
                      <a16:creationId xmlns:a16="http://schemas.microsoft.com/office/drawing/2014/main" id="{6AF9D125-5335-5C7E-FECE-B1A401B3F771}"/>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4" name="Line 1248">
                  <a:extLst>
                    <a:ext uri="{FF2B5EF4-FFF2-40B4-BE49-F238E27FC236}">
                      <a16:creationId xmlns:a16="http://schemas.microsoft.com/office/drawing/2014/main" id="{598C62E8-03D2-4CA9-CA48-8214C107E7B2}"/>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5" name="Line 1249">
                  <a:extLst>
                    <a:ext uri="{FF2B5EF4-FFF2-40B4-BE49-F238E27FC236}">
                      <a16:creationId xmlns:a16="http://schemas.microsoft.com/office/drawing/2014/main" id="{A29B0C2C-0469-4C22-3B31-704FB1C46C13}"/>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147" name="Rectangle 1250">
                <a:extLst>
                  <a:ext uri="{FF2B5EF4-FFF2-40B4-BE49-F238E27FC236}">
                    <a16:creationId xmlns:a16="http://schemas.microsoft.com/office/drawing/2014/main" id="{B6CE1F9F-A2CA-6401-D2FD-1736591E7A11}"/>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48" name="Rectangle 1251">
                <a:extLst>
                  <a:ext uri="{FF2B5EF4-FFF2-40B4-BE49-F238E27FC236}">
                    <a16:creationId xmlns:a16="http://schemas.microsoft.com/office/drawing/2014/main" id="{8A9B7505-A6B6-1F40-2CDB-6396CC95C95D}"/>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49" name="Line 1252">
                <a:extLst>
                  <a:ext uri="{FF2B5EF4-FFF2-40B4-BE49-F238E27FC236}">
                    <a16:creationId xmlns:a16="http://schemas.microsoft.com/office/drawing/2014/main" id="{2D6DC172-66A1-4864-86C3-2EFCB9581A34}"/>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0" name="Line 1253">
                <a:extLst>
                  <a:ext uri="{FF2B5EF4-FFF2-40B4-BE49-F238E27FC236}">
                    <a16:creationId xmlns:a16="http://schemas.microsoft.com/office/drawing/2014/main" id="{73EE329A-2510-69B0-7E8B-54BB397363EC}"/>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1" name="Rectangle 1254">
                <a:extLst>
                  <a:ext uri="{FF2B5EF4-FFF2-40B4-BE49-F238E27FC236}">
                    <a16:creationId xmlns:a16="http://schemas.microsoft.com/office/drawing/2014/main" id="{D193500B-4B29-91A8-DE1E-ADD114D56BE6}"/>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52" name="Text Box 1255">
                <a:extLst>
                  <a:ext uri="{FF2B5EF4-FFF2-40B4-BE49-F238E27FC236}">
                    <a16:creationId xmlns:a16="http://schemas.microsoft.com/office/drawing/2014/main" id="{833873F0-5D94-076F-B2D0-305B45201294}"/>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6" name="Group 1256">
              <a:extLst>
                <a:ext uri="{FF2B5EF4-FFF2-40B4-BE49-F238E27FC236}">
                  <a16:creationId xmlns:a16="http://schemas.microsoft.com/office/drawing/2014/main" id="{1525275C-77CF-F7CE-FAC9-2168E2AD5B94}"/>
                </a:ext>
              </a:extLst>
            </p:cNvPr>
            <p:cNvGrpSpPr>
              <a:grpSpLocks/>
            </p:cNvGrpSpPr>
            <p:nvPr/>
          </p:nvGrpSpPr>
          <p:grpSpPr bwMode="auto">
            <a:xfrm>
              <a:off x="3674" y="2866"/>
              <a:ext cx="513" cy="442"/>
              <a:chOff x="3937" y="633"/>
              <a:chExt cx="513" cy="442"/>
            </a:xfrm>
          </p:grpSpPr>
          <p:sp>
            <p:nvSpPr>
              <p:cNvPr id="44117" name="Line 1257">
                <a:extLst>
                  <a:ext uri="{FF2B5EF4-FFF2-40B4-BE49-F238E27FC236}">
                    <a16:creationId xmlns:a16="http://schemas.microsoft.com/office/drawing/2014/main" id="{C2F529F5-78A4-8064-B396-092F97E75DAD}"/>
                  </a:ext>
                </a:extLst>
              </p:cNvPr>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18" name="Line 1258">
                <a:extLst>
                  <a:ext uri="{FF2B5EF4-FFF2-40B4-BE49-F238E27FC236}">
                    <a16:creationId xmlns:a16="http://schemas.microsoft.com/office/drawing/2014/main" id="{6E83F416-5A49-B2E5-5179-4192CA48B57F}"/>
                  </a:ext>
                </a:extLst>
              </p:cNvPr>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19" name="Oval 1259">
                <a:extLst>
                  <a:ext uri="{FF2B5EF4-FFF2-40B4-BE49-F238E27FC236}">
                    <a16:creationId xmlns:a16="http://schemas.microsoft.com/office/drawing/2014/main" id="{2F9BE2B4-5740-2BD0-56C9-5E954C2F0515}"/>
                  </a:ext>
                </a:extLst>
              </p:cNvPr>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20" name="Line 1260">
                <a:extLst>
                  <a:ext uri="{FF2B5EF4-FFF2-40B4-BE49-F238E27FC236}">
                    <a16:creationId xmlns:a16="http://schemas.microsoft.com/office/drawing/2014/main" id="{47AC806C-49F9-6BAA-7A95-91CE14A98209}"/>
                  </a:ext>
                </a:extLst>
              </p:cNvPr>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21" name="Line 1261">
                <a:extLst>
                  <a:ext uri="{FF2B5EF4-FFF2-40B4-BE49-F238E27FC236}">
                    <a16:creationId xmlns:a16="http://schemas.microsoft.com/office/drawing/2014/main" id="{0DF89E27-C4EE-9E60-A597-E4D7BE18EA09}"/>
                  </a:ext>
                </a:extLst>
              </p:cNvPr>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22" name="Rectangle 1262">
                <a:extLst>
                  <a:ext uri="{FF2B5EF4-FFF2-40B4-BE49-F238E27FC236}">
                    <a16:creationId xmlns:a16="http://schemas.microsoft.com/office/drawing/2014/main" id="{6A78E00C-CE1F-4966-6973-C3865331DEF9}"/>
                  </a:ext>
                </a:extLst>
              </p:cNvPr>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23" name="Oval 1263">
                <a:extLst>
                  <a:ext uri="{FF2B5EF4-FFF2-40B4-BE49-F238E27FC236}">
                    <a16:creationId xmlns:a16="http://schemas.microsoft.com/office/drawing/2014/main" id="{436CDA88-038E-C3B0-FB80-B23FEFF237B9}"/>
                  </a:ext>
                </a:extLst>
              </p:cNvPr>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124" name="Group 1264">
                <a:extLst>
                  <a:ext uri="{FF2B5EF4-FFF2-40B4-BE49-F238E27FC236}">
                    <a16:creationId xmlns:a16="http://schemas.microsoft.com/office/drawing/2014/main" id="{E0F80994-A2EE-875F-7E69-710F26FDE6F6}"/>
                  </a:ext>
                </a:extLst>
              </p:cNvPr>
              <p:cNvGrpSpPr>
                <a:grpSpLocks/>
              </p:cNvGrpSpPr>
              <p:nvPr/>
            </p:nvGrpSpPr>
            <p:grpSpPr bwMode="auto">
              <a:xfrm>
                <a:off x="4120" y="809"/>
                <a:ext cx="156" cy="55"/>
                <a:chOff x="2848" y="848"/>
                <a:chExt cx="140" cy="98"/>
              </a:xfrm>
            </p:grpSpPr>
            <p:sp>
              <p:nvSpPr>
                <p:cNvPr id="44135" name="Line 1265">
                  <a:extLst>
                    <a:ext uri="{FF2B5EF4-FFF2-40B4-BE49-F238E27FC236}">
                      <a16:creationId xmlns:a16="http://schemas.microsoft.com/office/drawing/2014/main" id="{179D1432-1B1F-9E7A-EB77-F100B54F55C7}"/>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6" name="Line 1266">
                  <a:extLst>
                    <a:ext uri="{FF2B5EF4-FFF2-40B4-BE49-F238E27FC236}">
                      <a16:creationId xmlns:a16="http://schemas.microsoft.com/office/drawing/2014/main" id="{D426EDF4-B3D3-8DC1-6F5C-ACA045C03E12}"/>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7" name="Line 1267">
                  <a:extLst>
                    <a:ext uri="{FF2B5EF4-FFF2-40B4-BE49-F238E27FC236}">
                      <a16:creationId xmlns:a16="http://schemas.microsoft.com/office/drawing/2014/main" id="{BBD030A8-ADE1-EAE0-53D1-ACC48865026C}"/>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25" name="Group 1268">
                <a:extLst>
                  <a:ext uri="{FF2B5EF4-FFF2-40B4-BE49-F238E27FC236}">
                    <a16:creationId xmlns:a16="http://schemas.microsoft.com/office/drawing/2014/main" id="{FC393739-F5A1-BF80-B980-5A8FD21354D0}"/>
                  </a:ext>
                </a:extLst>
              </p:cNvPr>
              <p:cNvGrpSpPr>
                <a:grpSpLocks/>
              </p:cNvGrpSpPr>
              <p:nvPr/>
            </p:nvGrpSpPr>
            <p:grpSpPr bwMode="auto">
              <a:xfrm flipV="1">
                <a:off x="4120" y="808"/>
                <a:ext cx="156" cy="56"/>
                <a:chOff x="2848" y="848"/>
                <a:chExt cx="140" cy="98"/>
              </a:xfrm>
            </p:grpSpPr>
            <p:sp>
              <p:nvSpPr>
                <p:cNvPr id="44132" name="Line 1269">
                  <a:extLst>
                    <a:ext uri="{FF2B5EF4-FFF2-40B4-BE49-F238E27FC236}">
                      <a16:creationId xmlns:a16="http://schemas.microsoft.com/office/drawing/2014/main" id="{DF364F3F-063D-A2D5-1F5D-80AD980AE816}"/>
                    </a:ext>
                  </a:extLst>
                </p:cNvPr>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3" name="Line 1270">
                  <a:extLst>
                    <a:ext uri="{FF2B5EF4-FFF2-40B4-BE49-F238E27FC236}">
                      <a16:creationId xmlns:a16="http://schemas.microsoft.com/office/drawing/2014/main" id="{C2C425DA-196E-81EC-8076-580B53068C34}"/>
                    </a:ext>
                  </a:extLst>
                </p:cNvPr>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4" name="Line 1271">
                  <a:extLst>
                    <a:ext uri="{FF2B5EF4-FFF2-40B4-BE49-F238E27FC236}">
                      <a16:creationId xmlns:a16="http://schemas.microsoft.com/office/drawing/2014/main" id="{2AC7B9C8-7B9D-4585-BCA7-D4EF15EE32A2}"/>
                    </a:ext>
                  </a:extLst>
                </p:cNvPr>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126" name="Rectangle 1272">
                <a:extLst>
                  <a:ext uri="{FF2B5EF4-FFF2-40B4-BE49-F238E27FC236}">
                    <a16:creationId xmlns:a16="http://schemas.microsoft.com/office/drawing/2014/main" id="{D676C704-BDC9-A821-7523-3AFD8F9CFF50}"/>
                  </a:ext>
                </a:extLst>
              </p:cNvPr>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27" name="Rectangle 1273">
                <a:extLst>
                  <a:ext uri="{FF2B5EF4-FFF2-40B4-BE49-F238E27FC236}">
                    <a16:creationId xmlns:a16="http://schemas.microsoft.com/office/drawing/2014/main" id="{18180A22-7AE9-FD8C-2D30-36CBC8EBE3A3}"/>
                  </a:ext>
                </a:extLst>
              </p:cNvPr>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28" name="Line 1274">
                <a:extLst>
                  <a:ext uri="{FF2B5EF4-FFF2-40B4-BE49-F238E27FC236}">
                    <a16:creationId xmlns:a16="http://schemas.microsoft.com/office/drawing/2014/main" id="{57327524-4ED0-4B48-8237-3262C968B55D}"/>
                  </a:ext>
                </a:extLst>
              </p:cNvPr>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29" name="Line 1275">
                <a:extLst>
                  <a:ext uri="{FF2B5EF4-FFF2-40B4-BE49-F238E27FC236}">
                    <a16:creationId xmlns:a16="http://schemas.microsoft.com/office/drawing/2014/main" id="{8518DE3C-657D-CAD3-5841-BD380318BACE}"/>
                  </a:ext>
                </a:extLst>
              </p:cNvPr>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0" name="Rectangle 1276">
                <a:extLst>
                  <a:ext uri="{FF2B5EF4-FFF2-40B4-BE49-F238E27FC236}">
                    <a16:creationId xmlns:a16="http://schemas.microsoft.com/office/drawing/2014/main" id="{289C62BA-926D-5296-79FD-3989793B8CE1}"/>
                  </a:ext>
                </a:extLst>
              </p:cNvPr>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31" name="Text Box 1277">
                <a:extLst>
                  <a:ext uri="{FF2B5EF4-FFF2-40B4-BE49-F238E27FC236}">
                    <a16:creationId xmlns:a16="http://schemas.microsoft.com/office/drawing/2014/main" id="{6C9D5FCA-38F8-AFC1-FA8B-9C375E662966}"/>
                  </a:ext>
                </a:extLst>
              </p:cNvPr>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sp>
        <p:nvSpPr>
          <p:cNvPr id="632064" name="Rectangle 1280">
            <a:extLst>
              <a:ext uri="{FF2B5EF4-FFF2-40B4-BE49-F238E27FC236}">
                <a16:creationId xmlns:a16="http://schemas.microsoft.com/office/drawing/2014/main" id="{8FE7A56C-6C54-4F3F-80F3-32478984BDD1}"/>
              </a:ext>
            </a:extLst>
          </p:cNvPr>
          <p:cNvSpPr>
            <a:spLocks noChangeArrowheads="1"/>
          </p:cNvSpPr>
          <p:nvPr/>
        </p:nvSpPr>
        <p:spPr bwMode="auto">
          <a:xfrm>
            <a:off x="5721350" y="858838"/>
            <a:ext cx="388938" cy="13811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2065" name="Rectangle 1281">
            <a:extLst>
              <a:ext uri="{FF2B5EF4-FFF2-40B4-BE49-F238E27FC236}">
                <a16:creationId xmlns:a16="http://schemas.microsoft.com/office/drawing/2014/main" id="{61A932EA-D954-EE3F-576C-F5AF70170E1F}"/>
              </a:ext>
            </a:extLst>
          </p:cNvPr>
          <p:cNvSpPr>
            <a:spLocks noChangeArrowheads="1"/>
          </p:cNvSpPr>
          <p:nvPr/>
        </p:nvSpPr>
        <p:spPr bwMode="auto">
          <a:xfrm>
            <a:off x="5651500" y="1509713"/>
            <a:ext cx="596900" cy="13811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2066" name="Rectangle 1282">
            <a:extLst>
              <a:ext uri="{FF2B5EF4-FFF2-40B4-BE49-F238E27FC236}">
                <a16:creationId xmlns:a16="http://schemas.microsoft.com/office/drawing/2014/main" id="{A6F44C60-2BDE-515B-B6B4-F3949328731A}"/>
              </a:ext>
            </a:extLst>
          </p:cNvPr>
          <p:cNvSpPr>
            <a:spLocks noChangeArrowheads="1"/>
          </p:cNvSpPr>
          <p:nvPr/>
        </p:nvSpPr>
        <p:spPr bwMode="auto">
          <a:xfrm>
            <a:off x="8477250" y="4487863"/>
            <a:ext cx="388938" cy="13811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 name="Slide Number Placeholder 1">
            <a:extLst>
              <a:ext uri="{FF2B5EF4-FFF2-40B4-BE49-F238E27FC236}">
                <a16:creationId xmlns:a16="http://schemas.microsoft.com/office/drawing/2014/main" id="{1AD98267-C239-E17A-265E-5CF01762B6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430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767"/>
                                        </p:tgtEl>
                                        <p:attrNameLst>
                                          <p:attrName>style.visibility</p:attrName>
                                        </p:attrNameLst>
                                      </p:cBhvr>
                                      <p:to>
                                        <p:strVal val="visible"/>
                                      </p:to>
                                    </p:set>
                                    <p:animEffect transition="in" filter="wipe(left)">
                                      <p:cBhvr>
                                        <p:cTn id="7" dur="500"/>
                                        <p:tgtEl>
                                          <p:spTgt spid="19767"/>
                                        </p:tgtEl>
                                      </p:cBhvr>
                                    </p:animEffect>
                                  </p:childTnLst>
                                </p:cTn>
                              </p:par>
                              <p:par>
                                <p:cTn id="8" presetID="22" presetClass="entr" presetSubtype="8" fill="hold" nodeType="withEffect">
                                  <p:stCondLst>
                                    <p:cond delay="0"/>
                                  </p:stCondLst>
                                  <p:childTnLst>
                                    <p:set>
                                      <p:cBhvr>
                                        <p:cTn id="9" dur="1" fill="hold">
                                          <p:stCondLst>
                                            <p:cond delay="0"/>
                                          </p:stCondLst>
                                        </p:cTn>
                                        <p:tgtEl>
                                          <p:spTgt spid="19769"/>
                                        </p:tgtEl>
                                        <p:attrNameLst>
                                          <p:attrName>style.visibility</p:attrName>
                                        </p:attrNameLst>
                                      </p:cBhvr>
                                      <p:to>
                                        <p:strVal val="visible"/>
                                      </p:to>
                                    </p:set>
                                    <p:animEffect transition="in" filter="wipe(left)">
                                      <p:cBhvr>
                                        <p:cTn id="10" dur="500"/>
                                        <p:tgtEl>
                                          <p:spTgt spid="197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9771"/>
                                        </p:tgtEl>
                                        <p:attrNameLst>
                                          <p:attrName>style.visibility</p:attrName>
                                        </p:attrNameLst>
                                      </p:cBhvr>
                                      <p:to>
                                        <p:strVal val="visible"/>
                                      </p:to>
                                    </p:set>
                                    <p:animEffect transition="in" filter="dissolve">
                                      <p:cBhvr>
                                        <p:cTn id="15" dur="1000"/>
                                        <p:tgtEl>
                                          <p:spTgt spid="197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32064"/>
                                        </p:tgtEl>
                                        <p:attrNameLst>
                                          <p:attrName>style.visibility</p:attrName>
                                        </p:attrNameLst>
                                      </p:cBhvr>
                                      <p:to>
                                        <p:strVal val="visible"/>
                                      </p:to>
                                    </p:set>
                                  </p:childTnLst>
                                </p:cTn>
                              </p:par>
                            </p:childTnLst>
                          </p:cTn>
                        </p:par>
                        <p:par>
                          <p:cTn id="20" fill="hold" nodeType="afterGroup">
                            <p:stCondLst>
                              <p:cond delay="0"/>
                            </p:stCondLst>
                            <p:childTnLst>
                              <p:par>
                                <p:cTn id="21" presetID="42" presetClass="path" presetSubtype="0" accel="50000" decel="50000" fill="hold" grpId="1" nodeType="afterEffect">
                                  <p:stCondLst>
                                    <p:cond delay="0"/>
                                  </p:stCondLst>
                                  <p:childTnLst>
                                    <p:animMotion origin="layout" path="M 0.00244 0.01227 L 0.00382 0.0949 " pathEditMode="relative" rAng="0" ptsTypes="AA">
                                      <p:cBhvr>
                                        <p:cTn id="22" dur="2000" fill="hold"/>
                                        <p:tgtEl>
                                          <p:spTgt spid="632064"/>
                                        </p:tgtEl>
                                        <p:attrNameLst>
                                          <p:attrName>ppt_x</p:attrName>
                                          <p:attrName>ppt_y</p:attrName>
                                        </p:attrNameLst>
                                      </p:cBhvr>
                                      <p:rCtr x="69" y="4120"/>
                                    </p:animMotion>
                                  </p:childTnLst>
                                </p:cTn>
                              </p:par>
                            </p:childTnLst>
                          </p:cTn>
                        </p:par>
                        <p:par>
                          <p:cTn id="23" fill="hold" nodeType="afterGroup">
                            <p:stCondLst>
                              <p:cond delay="2000"/>
                            </p:stCondLst>
                            <p:childTnLst>
                              <p:par>
                                <p:cTn id="24" presetID="1" presetClass="exit" presetSubtype="0" fill="hold" grpId="2" nodeType="afterEffect">
                                  <p:stCondLst>
                                    <p:cond delay="0"/>
                                  </p:stCondLst>
                                  <p:childTnLst>
                                    <p:set>
                                      <p:cBhvr>
                                        <p:cTn id="25" dur="1" fill="hold">
                                          <p:stCondLst>
                                            <p:cond delay="0"/>
                                          </p:stCondLst>
                                        </p:cTn>
                                        <p:tgtEl>
                                          <p:spTgt spid="632064"/>
                                        </p:tgtEl>
                                        <p:attrNameLst>
                                          <p:attrName>style.visibility</p:attrName>
                                        </p:attrNameLst>
                                      </p:cBhvr>
                                      <p:to>
                                        <p:strVal val="hidden"/>
                                      </p:to>
                                    </p:se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632065"/>
                                        </p:tgtEl>
                                        <p:attrNameLst>
                                          <p:attrName>style.visibility</p:attrName>
                                        </p:attrNameLst>
                                      </p:cBhvr>
                                      <p:to>
                                        <p:strVal val="visible"/>
                                      </p:to>
                                    </p:set>
                                  </p:childTnLst>
                                </p:cTn>
                              </p:par>
                            </p:childTnLst>
                          </p:cTn>
                        </p:par>
                        <p:par>
                          <p:cTn id="29" fill="hold" nodeType="afterGroup">
                            <p:stCondLst>
                              <p:cond delay="2000"/>
                            </p:stCondLst>
                            <p:childTnLst>
                              <p:par>
                                <p:cTn id="30" presetID="0" presetClass="path" presetSubtype="0" accel="50000" decel="50000" fill="hold" grpId="1" nodeType="afterEffect">
                                  <p:stCondLst>
                                    <p:cond delay="0"/>
                                  </p:stCondLst>
                                  <p:childTnLst>
                                    <p:animMotion origin="layout" path="M 2.5E-6 -1.48148E-6 L 2.5E-6 0.07269 L 0.02726 0.18982 L 0.02726 0.1132 L 0.07118 0.11112 L 0.07257 0.18982 L 0.11667 0.14144 L 0.11667 0.07871 L 0.16059 0.07686 L 0.10903 0.23426 L 0.11511 0.15949 L 0.1559 0.15949 L 0.15747 0.23635 L 0.1059 0.34537 L 0.10295 0.27061 L 0.14236 0.26875 L 0.14688 0.39584 L 0.1559 0.3213 L 0.19236 0.31922 L 0.19688 0.39792 L 0.1059 0.49908 L 0.1059 0.41621 L 0.14236 0.41621 L 0.14236 0.49699 L 0.18785 0.53542 L 0.18785 0.44653 L 0.2257 0.44653 L 0.22865 0.52732 L 0.31198 0.50301 L 0.31198 0.43843 " pathEditMode="relative" ptsTypes="AAAAAAAAAAAAAAAAAAAAAAAAAAAAAA">
                                      <p:cBhvr>
                                        <p:cTn id="31" dur="5000" fill="hold"/>
                                        <p:tgtEl>
                                          <p:spTgt spid="632065"/>
                                        </p:tgtEl>
                                        <p:attrNameLst>
                                          <p:attrName>ppt_x</p:attrName>
                                          <p:attrName>ppt_y</p:attrName>
                                        </p:attrNameLst>
                                      </p:cBhvr>
                                    </p:animMotion>
                                  </p:childTnLst>
                                </p:cTn>
                              </p:par>
                            </p:childTnLst>
                          </p:cTn>
                        </p:par>
                        <p:par>
                          <p:cTn id="32" fill="hold" nodeType="afterGroup">
                            <p:stCondLst>
                              <p:cond delay="7000"/>
                            </p:stCondLst>
                            <p:childTnLst>
                              <p:par>
                                <p:cTn id="33" presetID="1" presetClass="exit" presetSubtype="0" fill="hold" grpId="2" nodeType="afterEffect">
                                  <p:stCondLst>
                                    <p:cond delay="0"/>
                                  </p:stCondLst>
                                  <p:childTnLst>
                                    <p:set>
                                      <p:cBhvr>
                                        <p:cTn id="34" dur="1" fill="hold">
                                          <p:stCondLst>
                                            <p:cond delay="0"/>
                                          </p:stCondLst>
                                        </p:cTn>
                                        <p:tgtEl>
                                          <p:spTgt spid="632065"/>
                                        </p:tgtEl>
                                        <p:attrNameLst>
                                          <p:attrName>style.visibility</p:attrName>
                                        </p:attrNameLst>
                                      </p:cBhvr>
                                      <p:to>
                                        <p:strVal val="hidden"/>
                                      </p:to>
                                    </p:set>
                                  </p:childTnLst>
                                </p:cTn>
                              </p:par>
                            </p:childTnLst>
                          </p:cTn>
                        </p:par>
                        <p:par>
                          <p:cTn id="35" fill="hold" nodeType="afterGroup">
                            <p:stCondLst>
                              <p:cond delay="7000"/>
                            </p:stCondLst>
                            <p:childTnLst>
                              <p:par>
                                <p:cTn id="36" presetID="1" presetClass="entr" presetSubtype="0" fill="hold" grpId="0" nodeType="afterEffect">
                                  <p:stCondLst>
                                    <p:cond delay="0"/>
                                  </p:stCondLst>
                                  <p:childTnLst>
                                    <p:set>
                                      <p:cBhvr>
                                        <p:cTn id="37" dur="1" fill="hold">
                                          <p:stCondLst>
                                            <p:cond delay="0"/>
                                          </p:stCondLst>
                                        </p:cTn>
                                        <p:tgtEl>
                                          <p:spTgt spid="632066"/>
                                        </p:tgtEl>
                                        <p:attrNameLst>
                                          <p:attrName>style.visibility</p:attrName>
                                        </p:attrNameLst>
                                      </p:cBhvr>
                                      <p:to>
                                        <p:strVal val="visible"/>
                                      </p:to>
                                    </p:set>
                                  </p:childTnLst>
                                </p:cTn>
                              </p:par>
                            </p:childTnLst>
                          </p:cTn>
                        </p:par>
                        <p:par>
                          <p:cTn id="38" fill="hold" nodeType="afterGroup">
                            <p:stCondLst>
                              <p:cond delay="7000"/>
                            </p:stCondLst>
                            <p:childTnLst>
                              <p:par>
                                <p:cTn id="39" presetID="1" presetClass="entr" presetSubtype="0" fill="hold" grpId="1" nodeType="afterEffect">
                                  <p:stCondLst>
                                    <p:cond delay="0"/>
                                  </p:stCondLst>
                                  <p:childTnLst>
                                    <p:set>
                                      <p:cBhvr>
                                        <p:cTn id="40" dur="1" fill="hold">
                                          <p:stCondLst>
                                            <p:cond delay="0"/>
                                          </p:stCondLst>
                                        </p:cTn>
                                        <p:tgtEl>
                                          <p:spTgt spid="632066"/>
                                        </p:tgtEl>
                                        <p:attrNameLst>
                                          <p:attrName>style.visibility</p:attrName>
                                        </p:attrNameLst>
                                      </p:cBhvr>
                                      <p:to>
                                        <p:strVal val="visible"/>
                                      </p:to>
                                    </p:set>
                                  </p:childTnLst>
                                </p:cTn>
                              </p:par>
                            </p:childTnLst>
                          </p:cTn>
                        </p:par>
                        <p:par>
                          <p:cTn id="41" fill="hold" nodeType="afterGroup">
                            <p:stCondLst>
                              <p:cond delay="7000"/>
                            </p:stCondLst>
                            <p:childTnLst>
                              <p:par>
                                <p:cTn id="42" presetID="42" presetClass="path" presetSubtype="0" accel="50000" decel="50000" fill="hold" grpId="2" nodeType="afterEffect">
                                  <p:stCondLst>
                                    <p:cond delay="0"/>
                                  </p:stCondLst>
                                  <p:childTnLst>
                                    <p:animMotion origin="layout" path="M -3.05556E-6 0 L -0.00156 -0.07106 " pathEditMode="relative" rAng="0" ptsTypes="AA">
                                      <p:cBhvr>
                                        <p:cTn id="43" dur="2000" fill="hold"/>
                                        <p:tgtEl>
                                          <p:spTgt spid="632066"/>
                                        </p:tgtEl>
                                        <p:attrNameLst>
                                          <p:attrName>ppt_x</p:attrName>
                                          <p:attrName>ppt_y</p:attrName>
                                        </p:attrNameLst>
                                      </p:cBhvr>
                                      <p:rCtr x="-87" y="-3565"/>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097">
                                            <p:txEl>
                                              <p:pRg st="0" end="0"/>
                                            </p:txEl>
                                          </p:spTgt>
                                        </p:tgtEl>
                                        <p:attrNameLst>
                                          <p:attrName>style.visibility</p:attrName>
                                        </p:attrNameLst>
                                      </p:cBhvr>
                                      <p:to>
                                        <p:strVal val="visible"/>
                                      </p:to>
                                    </p:set>
                                    <p:animEffect transition="in" filter="fade">
                                      <p:cBhvr>
                                        <p:cTn id="48" dur="500"/>
                                        <p:tgtEl>
                                          <p:spTgt spid="44097">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097">
                                            <p:txEl>
                                              <p:pRg st="1" end="1"/>
                                            </p:txEl>
                                          </p:spTgt>
                                        </p:tgtEl>
                                        <p:attrNameLst>
                                          <p:attrName>style.visibility</p:attrName>
                                        </p:attrNameLst>
                                      </p:cBhvr>
                                      <p:to>
                                        <p:strVal val="visible"/>
                                      </p:to>
                                    </p:set>
                                    <p:animEffect transition="in" filter="fade">
                                      <p:cBhvr>
                                        <p:cTn id="51" dur="500"/>
                                        <p:tgtEl>
                                          <p:spTgt spid="44097">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097">
                                            <p:txEl>
                                              <p:pRg st="2" end="2"/>
                                            </p:txEl>
                                          </p:spTgt>
                                        </p:tgtEl>
                                        <p:attrNameLst>
                                          <p:attrName>style.visibility</p:attrName>
                                        </p:attrNameLst>
                                      </p:cBhvr>
                                      <p:to>
                                        <p:strVal val="visible"/>
                                      </p:to>
                                    </p:set>
                                    <p:animEffect transition="in" filter="fade">
                                      <p:cBhvr>
                                        <p:cTn id="54" dur="500"/>
                                        <p:tgtEl>
                                          <p:spTgt spid="44097">
                                            <p:txEl>
                                              <p:pRg st="2" end="2"/>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097">
                                            <p:txEl>
                                              <p:pRg st="3" end="3"/>
                                            </p:txEl>
                                          </p:spTgt>
                                        </p:tgtEl>
                                        <p:attrNameLst>
                                          <p:attrName>style.visibility</p:attrName>
                                        </p:attrNameLst>
                                      </p:cBhvr>
                                      <p:to>
                                        <p:strVal val="visible"/>
                                      </p:to>
                                    </p:set>
                                    <p:animEffect transition="in" filter="fade">
                                      <p:cBhvr>
                                        <p:cTn id="57" dur="500"/>
                                        <p:tgtEl>
                                          <p:spTgt spid="44097">
                                            <p:txEl>
                                              <p:pRg st="3" end="3"/>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4097">
                                            <p:txEl>
                                              <p:pRg st="4" end="4"/>
                                            </p:txEl>
                                          </p:spTgt>
                                        </p:tgtEl>
                                        <p:attrNameLst>
                                          <p:attrName>style.visibility</p:attrName>
                                        </p:attrNameLst>
                                      </p:cBhvr>
                                      <p:to>
                                        <p:strVal val="visible"/>
                                      </p:to>
                                    </p:set>
                                    <p:animEffect transition="in" filter="fade">
                                      <p:cBhvr>
                                        <p:cTn id="60" dur="500"/>
                                        <p:tgtEl>
                                          <p:spTgt spid="440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97" grpId="0" uiExpand="1" build="p"/>
      <p:bldP spid="632064" grpId="0" animBg="1"/>
      <p:bldP spid="632064" grpId="1" animBg="1"/>
      <p:bldP spid="632064" grpId="2" animBg="1"/>
      <p:bldP spid="632065" grpId="0" animBg="1"/>
      <p:bldP spid="632065" grpId="1" animBg="1"/>
      <p:bldP spid="632065" grpId="2" animBg="1"/>
      <p:bldP spid="632066" grpId="0" animBg="1"/>
      <p:bldP spid="632066" grpId="1" animBg="1"/>
      <p:bldP spid="632066" grpId="2"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BADD670-E80F-9DB3-BDC8-626240516945}"/>
            </a:ext>
          </a:extLst>
        </p:cNvPr>
        <p:cNvGrpSpPr/>
        <p:nvPr/>
      </p:nvGrpSpPr>
      <p:grpSpPr>
        <a:xfrm>
          <a:off x="0" y="0"/>
          <a:ext cx="0" cy="0"/>
          <a:chOff x="0" y="0"/>
          <a:chExt cx="0" cy="0"/>
        </a:xfrm>
      </p:grpSpPr>
      <p:pic>
        <p:nvPicPr>
          <p:cNvPr id="45057" name="Picture 6" descr="underline_base">
            <a:extLst>
              <a:ext uri="{FF2B5EF4-FFF2-40B4-BE49-F238E27FC236}">
                <a16:creationId xmlns:a16="http://schemas.microsoft.com/office/drawing/2014/main" id="{68AD9DB0-272B-0248-331C-F6162B72F0D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1247084"/>
            <a:ext cx="776922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2">
            <a:extLst>
              <a:ext uri="{FF2B5EF4-FFF2-40B4-BE49-F238E27FC236}">
                <a16:creationId xmlns:a16="http://schemas.microsoft.com/office/drawing/2014/main" id="{796F80FC-3E38-C92D-0FAF-D1EFAA73B779}"/>
              </a:ext>
            </a:extLst>
          </p:cNvPr>
          <p:cNvSpPr>
            <a:spLocks noGrp="1" noChangeArrowheads="1"/>
          </p:cNvSpPr>
          <p:nvPr>
            <p:ph type="title"/>
          </p:nvPr>
        </p:nvSpPr>
        <p:spPr/>
        <p:txBody>
          <a:bodyPr/>
          <a:lstStyle/>
          <a:p>
            <a:pPr>
              <a:defRPr/>
            </a:pPr>
            <a:r>
              <a:rPr lang="en-US" dirty="0">
                <a:cs typeface="+mj-cs"/>
              </a:rPr>
              <a:t>Two key network-layer functions</a:t>
            </a:r>
          </a:p>
        </p:txBody>
      </p:sp>
      <p:sp>
        <p:nvSpPr>
          <p:cNvPr id="45061" name="Rectangle 3">
            <a:extLst>
              <a:ext uri="{FF2B5EF4-FFF2-40B4-BE49-F238E27FC236}">
                <a16:creationId xmlns:a16="http://schemas.microsoft.com/office/drawing/2014/main" id="{97D9B504-0B4F-07C4-CCFE-B660DCC5D307}"/>
              </a:ext>
            </a:extLst>
          </p:cNvPr>
          <p:cNvSpPr>
            <a:spLocks noGrp="1" noChangeArrowheads="1"/>
          </p:cNvSpPr>
          <p:nvPr>
            <p:ph type="body" idx="1"/>
          </p:nvPr>
        </p:nvSpPr>
        <p:spPr>
          <a:xfrm>
            <a:off x="625475" y="1905000"/>
            <a:ext cx="4192588" cy="3754438"/>
          </a:xfrm>
        </p:spPr>
        <p:txBody>
          <a:bodyPr/>
          <a:lstStyle/>
          <a:p>
            <a:pPr marL="0" indent="0">
              <a:spcBef>
                <a:spcPts val="600"/>
              </a:spcBef>
              <a:buFont typeface="Wingdings" charset="2"/>
              <a:buNone/>
            </a:pPr>
            <a:r>
              <a:rPr lang="en-US" altLang="en-US" i="1" dirty="0">
                <a:solidFill>
                  <a:srgbClr val="CC0000"/>
                </a:solidFill>
                <a:ea typeface="ＭＳ Ｐゴシック" charset="-128"/>
                <a:cs typeface="ＭＳ Ｐゴシック" charset="-128"/>
              </a:rPr>
              <a:t>network-layer functions:</a:t>
            </a:r>
          </a:p>
          <a:p>
            <a:pPr marL="0" indent="0">
              <a:spcBef>
                <a:spcPts val="600"/>
              </a:spcBef>
            </a:pPr>
            <a:r>
              <a:rPr lang="en-US" altLang="en-US" i="1" dirty="0">
                <a:solidFill>
                  <a:srgbClr val="000099"/>
                </a:solidFill>
                <a:ea typeface="ＭＳ Ｐゴシック" charset="-128"/>
                <a:cs typeface="ＭＳ Ｐゴシック" charset="-128"/>
              </a:rPr>
              <a:t>forwarding:</a:t>
            </a:r>
            <a:r>
              <a:rPr lang="en-US" altLang="en-US" dirty="0">
                <a:ea typeface="ＭＳ Ｐゴシック" charset="-128"/>
                <a:cs typeface="ＭＳ Ｐゴシック" charset="-128"/>
              </a:rPr>
              <a:t> move packets from router’</a:t>
            </a:r>
            <a:r>
              <a:rPr lang="en-US" altLang="ja-JP" dirty="0">
                <a:ea typeface="ＭＳ Ｐゴシック" charset="-128"/>
                <a:cs typeface="ＭＳ Ｐゴシック" charset="-128"/>
              </a:rPr>
              <a:t>s input to appropriate router output</a:t>
            </a:r>
          </a:p>
          <a:p>
            <a:pPr marL="0" indent="0">
              <a:spcBef>
                <a:spcPts val="600"/>
              </a:spcBef>
            </a:pPr>
            <a:r>
              <a:rPr lang="en-US" altLang="en-US" i="1" dirty="0">
                <a:solidFill>
                  <a:srgbClr val="000099"/>
                </a:solidFill>
                <a:ea typeface="ＭＳ Ｐゴシック" charset="-128"/>
                <a:cs typeface="ＭＳ Ｐゴシック" charset="-128"/>
              </a:rPr>
              <a:t>routing:</a:t>
            </a:r>
            <a:r>
              <a:rPr lang="en-US" altLang="en-US" dirty="0">
                <a:ea typeface="ＭＳ Ｐゴシック" charset="-128"/>
                <a:cs typeface="ＭＳ Ｐゴシック" charset="-128"/>
              </a:rPr>
              <a:t> determine route taken by packets from source to destination</a:t>
            </a:r>
          </a:p>
          <a:p>
            <a:pPr lvl="1">
              <a:spcBef>
                <a:spcPts val="600"/>
              </a:spcBef>
            </a:pPr>
            <a:r>
              <a:rPr lang="en-US" altLang="en-US" i="1" dirty="0">
                <a:latin typeface="Gill Sans MT" charset="0"/>
                <a:ea typeface="ＭＳ Ｐゴシック" charset="-128"/>
              </a:rPr>
              <a:t>routing algorithms</a:t>
            </a:r>
            <a:endParaRPr lang="en-US" altLang="en-US" dirty="0">
              <a:latin typeface="Gill Sans MT" charset="0"/>
              <a:ea typeface="ＭＳ Ｐゴシック" charset="-128"/>
            </a:endParaRPr>
          </a:p>
          <a:p>
            <a:pPr marL="0" indent="0">
              <a:buFont typeface="Wingdings" charset="2"/>
              <a:buNone/>
            </a:pPr>
            <a:endParaRPr lang="en-US" altLang="en-US" dirty="0">
              <a:ea typeface="ＭＳ Ｐゴシック" charset="-128"/>
              <a:cs typeface="ＭＳ Ｐゴシック" charset="-128"/>
            </a:endParaRPr>
          </a:p>
        </p:txBody>
      </p:sp>
      <p:sp>
        <p:nvSpPr>
          <p:cNvPr id="45062" name="Rectangle 4">
            <a:extLst>
              <a:ext uri="{FF2B5EF4-FFF2-40B4-BE49-F238E27FC236}">
                <a16:creationId xmlns:a16="http://schemas.microsoft.com/office/drawing/2014/main" id="{8CEE9FF7-9A83-1820-F7B3-91F3F4676C7E}"/>
              </a:ext>
            </a:extLst>
          </p:cNvPr>
          <p:cNvSpPr>
            <a:spLocks noChangeArrowheads="1"/>
          </p:cNvSpPr>
          <p:nvPr/>
        </p:nvSpPr>
        <p:spPr bwMode="auto">
          <a:xfrm>
            <a:off x="4846638" y="1884363"/>
            <a:ext cx="4192587"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ts val="6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cs typeface="ＭＳ Ｐゴシック" charset="0"/>
              </a:rPr>
              <a:t>analogy: taking a trip</a:t>
            </a:r>
          </a:p>
          <a:p>
            <a:pPr marL="347663" marR="0" lvl="0" indent="-347663" algn="l" defTabSz="457200" rtl="0" eaLnBrk="1" fontAlgn="auto" latinLnBrk="0" hangingPunct="1">
              <a:lnSpc>
                <a:spcPct val="85000"/>
              </a:lnSpc>
              <a:spcBef>
                <a:spcPts val="600"/>
              </a:spcBef>
              <a:spcAft>
                <a:spcPts val="0"/>
              </a:spcAft>
              <a:buClr>
                <a:srgbClr val="000099"/>
              </a:buClr>
              <a:buSzPct val="100000"/>
              <a:buFont typeface="Wingdings" charset="2"/>
              <a:buChar char="§"/>
              <a:tabLst/>
              <a:defRPr/>
            </a:pPr>
            <a:r>
              <a:rPr kumimoji="0" lang="en-US" sz="2800" b="0" i="1" u="none" strike="noStrike" kern="1200" cap="none" spc="0" normalizeH="0" baseline="0" noProof="0" dirty="0">
                <a:ln>
                  <a:noFill/>
                </a:ln>
                <a:solidFill>
                  <a:srgbClr val="000099"/>
                </a:solidFill>
                <a:effectLst/>
                <a:uLnTx/>
                <a:uFillTx/>
                <a:latin typeface="Calibri" panose="020F0502020204030204"/>
                <a:ea typeface="ＭＳ Ｐゴシック" charset="0"/>
                <a:cs typeface="ＭＳ Ｐゴシック" charset="0"/>
              </a:rPr>
              <a:t>forwarding</a:t>
            </a:r>
            <a:r>
              <a:rPr kumimoji="0" lang="en-US" sz="2800" b="0" i="1" u="none" strike="noStrike" kern="1200" cap="none" spc="0" normalizeH="0" baseline="0" noProof="0" dirty="0">
                <a:ln>
                  <a:noFill/>
                </a:ln>
                <a:solidFill>
                  <a:srgbClr val="ED7D31"/>
                </a:solidFill>
                <a:effectLst/>
                <a:uLnTx/>
                <a:uFillTx/>
                <a:latin typeface="Calibri" panose="020F0502020204030204"/>
                <a:ea typeface="ＭＳ Ｐゴシック" charset="0"/>
                <a:cs typeface="ＭＳ Ｐゴシック" charset="0"/>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rPr>
              <a:t> process of getting through single interchange</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endParaRPr>
          </a:p>
        </p:txBody>
      </p:sp>
      <p:sp>
        <p:nvSpPr>
          <p:cNvPr id="8" name="Rectangle 4">
            <a:extLst>
              <a:ext uri="{FF2B5EF4-FFF2-40B4-BE49-F238E27FC236}">
                <a16:creationId xmlns:a16="http://schemas.microsoft.com/office/drawing/2014/main" id="{894047EA-3266-051F-C18D-A15CECE99E3A}"/>
              </a:ext>
            </a:extLst>
          </p:cNvPr>
          <p:cNvSpPr>
            <a:spLocks noChangeArrowheads="1"/>
          </p:cNvSpPr>
          <p:nvPr/>
        </p:nvSpPr>
        <p:spPr bwMode="auto">
          <a:xfrm>
            <a:off x="4787900" y="3881438"/>
            <a:ext cx="4192588" cy="14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7663" marR="0" lvl="0" indent="-347663" algn="l" defTabSz="457200" rtl="0" eaLnBrk="1" fontAlgn="auto" latinLnBrk="0" hangingPunct="1">
              <a:lnSpc>
                <a:spcPct val="85000"/>
              </a:lnSpc>
              <a:spcBef>
                <a:spcPts val="600"/>
              </a:spcBef>
              <a:spcAft>
                <a:spcPts val="0"/>
              </a:spcAft>
              <a:buClr>
                <a:srgbClr val="000099"/>
              </a:buClr>
              <a:buSzPct val="100000"/>
              <a:buFont typeface="Wingdings" charset="2"/>
              <a:buChar char="§"/>
              <a:tabLst/>
              <a:defRPr/>
            </a:pPr>
            <a:r>
              <a:rPr kumimoji="0" lang="en-US" sz="2800" b="0" i="1" u="none" strike="noStrike" kern="1200" cap="none" spc="0" normalizeH="0" baseline="0" noProof="0" dirty="0">
                <a:ln>
                  <a:noFill/>
                </a:ln>
                <a:solidFill>
                  <a:srgbClr val="000099"/>
                </a:solidFill>
                <a:effectLst/>
                <a:uLnTx/>
                <a:uFillTx/>
                <a:latin typeface="Calibri" panose="020F0502020204030204"/>
                <a:ea typeface="ＭＳ Ｐゴシック" charset="0"/>
                <a:cs typeface="ＭＳ Ｐゴシック" charset="0"/>
              </a:rPr>
              <a:t>routing:</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rPr>
              <a:t> process of planning trip from source to destination</a:t>
            </a:r>
          </a:p>
          <a:p>
            <a:pPr marL="342900" marR="0" lvl="0" indent="-342900" algn="l" defTabSz="457200" rtl="0" eaLnBrk="1" fontAlgn="auto" latinLnBrk="0" hangingPunct="1">
              <a:lnSpc>
                <a:spcPct val="85000"/>
              </a:lnSpc>
              <a:spcBef>
                <a:spcPct val="70000"/>
              </a:spcBef>
              <a:spcAft>
                <a:spcPts val="0"/>
              </a:spcAft>
              <a:buClr>
                <a:srgbClr val="000099"/>
              </a:buClr>
              <a:buSzPct val="65000"/>
              <a:buFont typeface="Wingdings" charset="0"/>
              <a:buChar char="v"/>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endParaRPr>
          </a:p>
          <a:p>
            <a:pPr marL="0" marR="0" lvl="0" indent="0" algn="l" defTabSz="457200" rtl="0" eaLnBrk="1" fontAlgn="auto" latinLnBrk="0" hangingPunct="1">
              <a:lnSpc>
                <a:spcPct val="85000"/>
              </a:lnSpc>
              <a:spcBef>
                <a:spcPct val="20000"/>
              </a:spcBef>
              <a:spcAft>
                <a:spcPts val="0"/>
              </a:spcAft>
              <a:buClr>
                <a:srgbClr val="000099"/>
              </a:buClr>
              <a:buSzPct val="65000"/>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endParaRPr>
          </a:p>
        </p:txBody>
      </p:sp>
      <p:sp>
        <p:nvSpPr>
          <p:cNvPr id="3" name="Slide Number Placeholder 2">
            <a:extLst>
              <a:ext uri="{FF2B5EF4-FFF2-40B4-BE49-F238E27FC236}">
                <a16:creationId xmlns:a16="http://schemas.microsoft.com/office/drawing/2014/main" id="{99BDF198-F6ED-4A19-B71D-93996FE267C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animEffect transition="in" filter="fade">
                                      <p:cBhvr>
                                        <p:cTn id="7" dur="500"/>
                                        <p:tgtEl>
                                          <p:spTgt spid="450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061">
                                            <p:txEl>
                                              <p:pRg st="1" end="1"/>
                                            </p:txEl>
                                          </p:spTgt>
                                        </p:tgtEl>
                                        <p:attrNameLst>
                                          <p:attrName>style.visibility</p:attrName>
                                        </p:attrNameLst>
                                      </p:cBhvr>
                                      <p:to>
                                        <p:strVal val="visible"/>
                                      </p:to>
                                    </p:set>
                                    <p:animEffect transition="in" filter="fade">
                                      <p:cBhvr>
                                        <p:cTn id="12" dur="500"/>
                                        <p:tgtEl>
                                          <p:spTgt spid="450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061">
                                            <p:txEl>
                                              <p:pRg st="2" end="2"/>
                                            </p:txEl>
                                          </p:spTgt>
                                        </p:tgtEl>
                                        <p:attrNameLst>
                                          <p:attrName>style.visibility</p:attrName>
                                        </p:attrNameLst>
                                      </p:cBhvr>
                                      <p:to>
                                        <p:strVal val="visible"/>
                                      </p:to>
                                    </p:set>
                                    <p:animEffect transition="in" filter="fade">
                                      <p:cBhvr>
                                        <p:cTn id="17" dur="500"/>
                                        <p:tgtEl>
                                          <p:spTgt spid="45061">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061">
                                            <p:txEl>
                                              <p:pRg st="3" end="3"/>
                                            </p:txEl>
                                          </p:spTgt>
                                        </p:tgtEl>
                                        <p:attrNameLst>
                                          <p:attrName>style.visibility</p:attrName>
                                        </p:attrNameLst>
                                      </p:cBhvr>
                                      <p:to>
                                        <p:strVal val="visible"/>
                                      </p:to>
                                    </p:set>
                                    <p:animEffect transition="in" filter="fade">
                                      <p:cBhvr>
                                        <p:cTn id="20" dur="500"/>
                                        <p:tgtEl>
                                          <p:spTgt spid="4506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062"/>
                                        </p:tgtEl>
                                        <p:attrNameLst>
                                          <p:attrName>style.visibility</p:attrName>
                                        </p:attrNameLst>
                                      </p:cBhvr>
                                      <p:to>
                                        <p:strVal val="visible"/>
                                      </p:to>
                                    </p:set>
                                    <p:animEffect transition="in" filter="fade">
                                      <p:cBhvr>
                                        <p:cTn id="25" dur="500"/>
                                        <p:tgtEl>
                                          <p:spTgt spid="4506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uild="p"/>
      <p:bldP spid="45062" grpId="0"/>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A0B0FD-52E0-7DB1-0FA3-A4F82690F3CC}"/>
            </a:ext>
          </a:extLst>
        </p:cNvPr>
        <p:cNvGrpSpPr/>
        <p:nvPr/>
      </p:nvGrpSpPr>
      <p:grpSpPr>
        <a:xfrm>
          <a:off x="0" y="0"/>
          <a:ext cx="0" cy="0"/>
          <a:chOff x="0" y="0"/>
          <a:chExt cx="0" cy="0"/>
        </a:xfrm>
      </p:grpSpPr>
      <p:pic>
        <p:nvPicPr>
          <p:cNvPr id="46081" name="Picture 6" descr="underline_base">
            <a:extLst>
              <a:ext uri="{FF2B5EF4-FFF2-40B4-BE49-F238E27FC236}">
                <a16:creationId xmlns:a16="http://schemas.microsoft.com/office/drawing/2014/main" id="{C9002C47-C7CD-90C0-3814-65205A7912A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69" y="995294"/>
            <a:ext cx="776922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2">
            <a:extLst>
              <a:ext uri="{FF2B5EF4-FFF2-40B4-BE49-F238E27FC236}">
                <a16:creationId xmlns:a16="http://schemas.microsoft.com/office/drawing/2014/main" id="{BCBABD42-44BD-B3AE-AF99-62471A1E95BC}"/>
              </a:ext>
            </a:extLst>
          </p:cNvPr>
          <p:cNvSpPr>
            <a:spLocks noGrp="1" noChangeArrowheads="1"/>
          </p:cNvSpPr>
          <p:nvPr>
            <p:ph type="title"/>
          </p:nvPr>
        </p:nvSpPr>
        <p:spPr>
          <a:xfrm>
            <a:off x="533400" y="228600"/>
            <a:ext cx="8023225" cy="1143000"/>
          </a:xfrm>
        </p:spPr>
        <p:txBody>
          <a:bodyPr/>
          <a:lstStyle/>
          <a:p>
            <a:pPr>
              <a:defRPr/>
            </a:pPr>
            <a:r>
              <a:rPr lang="en-US" sz="3600" dirty="0">
                <a:cs typeface="+mj-cs"/>
              </a:rPr>
              <a:t>Network layer: data plane, control plane</a:t>
            </a:r>
          </a:p>
        </p:txBody>
      </p:sp>
      <p:sp>
        <p:nvSpPr>
          <p:cNvPr id="45061" name="Rectangle 3">
            <a:extLst>
              <a:ext uri="{FF2B5EF4-FFF2-40B4-BE49-F238E27FC236}">
                <a16:creationId xmlns:a16="http://schemas.microsoft.com/office/drawing/2014/main" id="{1F7AE613-9441-9C2C-2A28-D329B2434026}"/>
              </a:ext>
            </a:extLst>
          </p:cNvPr>
          <p:cNvSpPr>
            <a:spLocks noGrp="1" noChangeArrowheads="1"/>
          </p:cNvSpPr>
          <p:nvPr>
            <p:ph type="body" idx="1"/>
          </p:nvPr>
        </p:nvSpPr>
        <p:spPr>
          <a:xfrm>
            <a:off x="379413" y="1625600"/>
            <a:ext cx="3825875" cy="4648200"/>
          </a:xfrm>
        </p:spPr>
        <p:txBody>
          <a:bodyPr/>
          <a:lstStyle/>
          <a:p>
            <a:pPr marL="0" indent="0">
              <a:buFont typeface="Wingdings" charset="2"/>
              <a:buNone/>
              <a:defRPr/>
            </a:pPr>
            <a:r>
              <a:rPr lang="en-US" i="1" dirty="0">
                <a:solidFill>
                  <a:srgbClr val="CC0000"/>
                </a:solidFill>
              </a:rPr>
              <a:t>Data plane</a:t>
            </a:r>
          </a:p>
          <a:p>
            <a:pPr marL="292100" indent="-292100">
              <a:defRPr/>
            </a:pPr>
            <a:r>
              <a:rPr lang="en-US" sz="2400" dirty="0"/>
              <a:t>local, per-router function</a:t>
            </a:r>
          </a:p>
          <a:p>
            <a:pPr marL="292100" indent="-292100">
              <a:defRPr/>
            </a:pPr>
            <a:r>
              <a:rPr lang="en-US" sz="2400" dirty="0"/>
              <a:t>determines how datagram arriving on router input port is forwarded to router output port</a:t>
            </a:r>
          </a:p>
          <a:p>
            <a:pPr marL="292100" indent="-292100">
              <a:defRPr/>
            </a:pPr>
            <a:r>
              <a:rPr lang="en-US" sz="2400" dirty="0"/>
              <a:t>forwarding function</a:t>
            </a:r>
          </a:p>
          <a:p>
            <a:pPr>
              <a:buFont typeface="Wingdings" charset="0"/>
              <a:buNone/>
              <a:defRPr/>
            </a:pPr>
            <a:endParaRPr lang="en-US" dirty="0"/>
          </a:p>
        </p:txBody>
      </p:sp>
      <p:sp>
        <p:nvSpPr>
          <p:cNvPr id="8" name="Rectangle 3">
            <a:extLst>
              <a:ext uri="{FF2B5EF4-FFF2-40B4-BE49-F238E27FC236}">
                <a16:creationId xmlns:a16="http://schemas.microsoft.com/office/drawing/2014/main" id="{495DC977-00E1-3132-93A6-4524C3956D25}"/>
              </a:ext>
            </a:extLst>
          </p:cNvPr>
          <p:cNvSpPr txBox="1">
            <a:spLocks noChangeArrowheads="1"/>
          </p:cNvSpPr>
          <p:nvPr/>
        </p:nvSpPr>
        <p:spPr bwMode="auto">
          <a:xfrm>
            <a:off x="4278313" y="1611313"/>
            <a:ext cx="4678263" cy="464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85000"/>
              </a:lnSpc>
              <a:spcBef>
                <a:spcPct val="20000"/>
              </a:spcBef>
              <a:spcAft>
                <a:spcPct val="0"/>
              </a:spcAft>
              <a:buClr>
                <a:srgbClr val="000099"/>
              </a:buClr>
              <a:buSzPct val="100000"/>
              <a:buFont typeface="Wingdings" charset="2"/>
              <a:buChar char="§"/>
              <a:defRPr sz="2800">
                <a:solidFill>
                  <a:schemeClr val="tx1"/>
                </a:solidFill>
                <a:latin typeface="+mn-lt"/>
                <a:ea typeface="ＭＳ Ｐゴシック" charset="0"/>
                <a:cs typeface="ＭＳ Ｐゴシック" charset="0"/>
              </a:defRPr>
            </a:lvl1pPr>
            <a:lvl2pPr marL="688975" indent="-231775" algn="l" rtl="0" eaLnBrk="0" fontAlgn="base" hangingPunct="0">
              <a:lnSpc>
                <a:spcPct val="85000"/>
              </a:lnSpc>
              <a:spcBef>
                <a:spcPct val="20000"/>
              </a:spcBef>
              <a:spcAft>
                <a:spcPct val="0"/>
              </a:spcAft>
              <a:buClr>
                <a:srgbClr val="000099"/>
              </a:buClr>
              <a:buFont typeface="Arial"/>
              <a:buChar char="•"/>
              <a:defRPr sz="2400">
                <a:solidFill>
                  <a:schemeClr val="tx1"/>
                </a:solidFill>
                <a:latin typeface="Gill Sans MT"/>
                <a:ea typeface="ＭＳ Ｐゴシック" charset="0"/>
                <a:cs typeface="Gill Sans MT"/>
              </a:defRPr>
            </a:lvl2pPr>
            <a:lvl3pPr marL="1143000" indent="-228600" algn="l" rtl="0" eaLnBrk="0" fontAlgn="base" hangingPunct="0">
              <a:spcBef>
                <a:spcPct val="20000"/>
              </a:spcBef>
              <a:spcAft>
                <a:spcPct val="0"/>
              </a:spcAft>
              <a:buChar char="•"/>
              <a:defRPr sz="2000">
                <a:solidFill>
                  <a:schemeClr val="tx1"/>
                </a:solidFill>
                <a:latin typeface="Gill Sans MT"/>
                <a:ea typeface="ＭＳ Ｐゴシック" charset="0"/>
                <a:cs typeface="Gill Sans MT"/>
              </a:defRPr>
            </a:lvl3pPr>
            <a:lvl4pPr marL="1600200" indent="-228600" algn="l" rtl="0" eaLnBrk="0" fontAlgn="base" hangingPunct="0">
              <a:spcBef>
                <a:spcPct val="20000"/>
              </a:spcBef>
              <a:spcAft>
                <a:spcPct val="0"/>
              </a:spcAft>
              <a:buChar char="–"/>
              <a:defRPr sz="2000">
                <a:solidFill>
                  <a:schemeClr val="tx1"/>
                </a:solidFill>
                <a:latin typeface="Times New Roman" pitchFamily="-109"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09"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09"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09"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09"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09" charset="0"/>
              </a:defRPr>
            </a:lvl9pPr>
          </a:lstStyle>
          <a:p>
            <a:pPr marL="0" marR="0" lvl="0" indent="0" algn="l" defTabSz="457200" rtl="0" eaLnBrk="0" fontAlgn="base" latinLnBrk="0" hangingPunct="0">
              <a:lnSpc>
                <a:spcPct val="85000"/>
              </a:lnSpc>
              <a:spcBef>
                <a:spcPct val="20000"/>
              </a:spcBef>
              <a:spcAft>
                <a:spcPct val="0"/>
              </a:spcAft>
              <a:buClr>
                <a:srgbClr val="000099"/>
              </a:buClr>
              <a:buSzPct val="100000"/>
              <a:buFont typeface="Wingdings" charset="2"/>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rPr>
              <a:t>Control plane</a:t>
            </a:r>
          </a:p>
          <a:p>
            <a:pPr marL="228600" marR="0" lvl="0" indent="-228600" algn="l" defTabSz="4572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network-wide logic</a:t>
            </a:r>
          </a:p>
          <a:p>
            <a:pPr marL="228600" marR="0" lvl="0" indent="-228600" algn="l" defTabSz="4572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determines how datagram is routed among routers along end-end path from source host to destination host</a:t>
            </a:r>
          </a:p>
          <a:p>
            <a:pPr marL="228600" marR="0" lvl="0" indent="-228600" algn="l" defTabSz="4572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two control-plane approaches:</a:t>
            </a:r>
          </a:p>
          <a:p>
            <a:pPr marL="688975" marR="0" lvl="1" indent="-231775" algn="l" defTabSz="457200" rtl="0" eaLnBrk="0" fontAlgn="base" latinLnBrk="0" hangingPunct="0">
              <a:lnSpc>
                <a:spcPct val="85000"/>
              </a:lnSpc>
              <a:spcBef>
                <a:spcPct val="20000"/>
              </a:spcBef>
              <a:spcAft>
                <a:spcPct val="0"/>
              </a:spcAft>
              <a:buClr>
                <a:srgbClr val="000099"/>
              </a:buClr>
              <a:buSzTx/>
              <a:buFont typeface="Arial"/>
              <a:buChar char="•"/>
              <a:tabLst/>
              <a:defRPr/>
            </a:pPr>
            <a:r>
              <a:rPr kumimoji="0" lang="en-US" sz="2400" b="0" i="1" u="none" strike="noStrike" kern="1200" cap="none" spc="0" normalizeH="0" baseline="0" noProof="0" dirty="0">
                <a:ln>
                  <a:noFill/>
                </a:ln>
                <a:solidFill>
                  <a:srgbClr val="000090"/>
                </a:solidFill>
                <a:effectLst/>
                <a:uLnTx/>
                <a:uFillTx/>
                <a:latin typeface="Calibri" panose="020F0502020204030204"/>
                <a:ea typeface="ＭＳ Ｐゴシック" charset="0"/>
              </a:rPr>
              <a:t>traditional routing algorithms: </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implemented in routers</a:t>
            </a:r>
          </a:p>
          <a:p>
            <a:pPr marL="688975" marR="0" lvl="1" indent="-231775" algn="l" defTabSz="457200" rtl="0" eaLnBrk="0" fontAlgn="base" latinLnBrk="0" hangingPunct="0">
              <a:lnSpc>
                <a:spcPct val="85000"/>
              </a:lnSpc>
              <a:spcBef>
                <a:spcPct val="20000"/>
              </a:spcBef>
              <a:spcAft>
                <a:spcPct val="0"/>
              </a:spcAft>
              <a:buClr>
                <a:srgbClr val="000099"/>
              </a:buClr>
              <a:buSzTx/>
              <a:buFont typeface="Arial"/>
              <a:buChar char="•"/>
              <a:tabLst/>
              <a:defRPr/>
            </a:pPr>
            <a:r>
              <a:rPr kumimoji="0" lang="en-US" sz="2400" b="0" i="1" u="none" strike="noStrike" kern="1200" cap="none" spc="0" normalizeH="0" baseline="0" noProof="0" dirty="0">
                <a:ln>
                  <a:noFill/>
                </a:ln>
                <a:solidFill>
                  <a:srgbClr val="000090"/>
                </a:solidFill>
                <a:effectLst/>
                <a:uLnTx/>
                <a:uFillTx/>
                <a:latin typeface="Calibri" panose="020F0502020204030204"/>
                <a:ea typeface="ＭＳ Ｐゴシック" charset="0"/>
              </a:rPr>
              <a:t>software-defined networking (SDN)</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implemented in (remote) servers</a:t>
            </a:r>
          </a:p>
          <a:p>
            <a:pPr marL="342900" marR="0" lvl="0" indent="-342900" algn="l" defTabSz="457200" rtl="0" eaLnBrk="0" fontAlgn="base" latinLnBrk="0" hangingPunct="0">
              <a:lnSpc>
                <a:spcPct val="85000"/>
              </a:lnSpc>
              <a:spcBef>
                <a:spcPct val="20000"/>
              </a:spcBef>
              <a:spcAft>
                <a:spcPct val="0"/>
              </a:spcAft>
              <a:buClr>
                <a:srgbClr val="000099"/>
              </a:buClr>
              <a:buSzPct val="100000"/>
              <a:buFont typeface="Wingdings"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342900" marR="0" lvl="0" indent="-342900" algn="l" defTabSz="457200" rtl="0" eaLnBrk="0" fontAlgn="base" latinLnBrk="0" hangingPunct="0">
              <a:lnSpc>
                <a:spcPct val="85000"/>
              </a:lnSpc>
              <a:spcBef>
                <a:spcPct val="20000"/>
              </a:spcBef>
              <a:spcAft>
                <a:spcPct val="0"/>
              </a:spcAft>
              <a:buClr>
                <a:srgbClr val="000099"/>
              </a:buClr>
              <a:buSzPct val="100000"/>
              <a:buFont typeface="Wingdings"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46085" name="Group 8">
            <a:extLst>
              <a:ext uri="{FF2B5EF4-FFF2-40B4-BE49-F238E27FC236}">
                <a16:creationId xmlns:a16="http://schemas.microsoft.com/office/drawing/2014/main" id="{274E5C16-69F8-283E-B935-23E890304477}"/>
              </a:ext>
            </a:extLst>
          </p:cNvPr>
          <p:cNvGrpSpPr>
            <a:grpSpLocks/>
          </p:cNvGrpSpPr>
          <p:nvPr/>
        </p:nvGrpSpPr>
        <p:grpSpPr bwMode="auto">
          <a:xfrm>
            <a:off x="596900" y="4378325"/>
            <a:ext cx="3643313" cy="1582738"/>
            <a:chOff x="842050" y="4767952"/>
            <a:chExt cx="3644169" cy="1582996"/>
          </a:xfrm>
        </p:grpSpPr>
        <p:sp>
          <p:nvSpPr>
            <p:cNvPr id="10" name="Freeform 2">
              <a:extLst>
                <a:ext uri="{FF2B5EF4-FFF2-40B4-BE49-F238E27FC236}">
                  <a16:creationId xmlns:a16="http://schemas.microsoft.com/office/drawing/2014/main" id="{93C31D57-5B95-B90C-1E45-DF23671CD8F1}"/>
                </a:ext>
              </a:extLst>
            </p:cNvPr>
            <p:cNvSpPr>
              <a:spLocks/>
            </p:cNvSpPr>
            <p:nvPr/>
          </p:nvSpPr>
          <p:spPr bwMode="auto">
            <a:xfrm>
              <a:off x="2591886" y="5436399"/>
              <a:ext cx="1894333" cy="914549"/>
            </a:xfrm>
            <a:custGeom>
              <a:avLst/>
              <a:gdLst>
                <a:gd name="T0" fmla="*/ 1611 w 10001"/>
                <a:gd name="T1" fmla="*/ 374679 h 10125"/>
                <a:gd name="T2" fmla="*/ 287991 w 10001"/>
                <a:gd name="T3" fmla="*/ 147961 h 10125"/>
                <a:gd name="T4" fmla="*/ 1260716 w 10001"/>
                <a:gd name="T5" fmla="*/ 93322 h 10125"/>
                <a:gd name="T6" fmla="*/ 2011909 w 10001"/>
                <a:gd name="T7" fmla="*/ 0 h 10125"/>
                <a:gd name="T8" fmla="*/ 2706712 w 10001"/>
                <a:gd name="T9" fmla="*/ 93600 h 10125"/>
                <a:gd name="T10" fmla="*/ 3255305 w 10001"/>
                <a:gd name="T11" fmla="*/ 46104 h 10125"/>
                <a:gd name="T12" fmla="*/ 4023415 w 10001"/>
                <a:gd name="T13" fmla="*/ 277276 h 10125"/>
                <a:gd name="T14" fmla="*/ 3463544 w 10001"/>
                <a:gd name="T15" fmla="*/ 630526 h 10125"/>
                <a:gd name="T16" fmla="*/ 2817478 w 10001"/>
                <a:gd name="T17" fmla="*/ 864758 h 10125"/>
                <a:gd name="T18" fmla="*/ 2137577 w 10001"/>
                <a:gd name="T19" fmla="*/ 820324 h 10125"/>
                <a:gd name="T20" fmla="*/ 1760571 w 10001"/>
                <a:gd name="T21" fmla="*/ 919490 h 10125"/>
                <a:gd name="T22" fmla="*/ 1264743 w 10001"/>
                <a:gd name="T23" fmla="*/ 929416 h 10125"/>
                <a:gd name="T24" fmla="*/ 877667 w 10001"/>
                <a:gd name="T25" fmla="*/ 732382 h 10125"/>
                <a:gd name="T26" fmla="*/ 478105 w 10001"/>
                <a:gd name="T27" fmla="*/ 695276 h 10125"/>
                <a:gd name="T28" fmla="*/ 1611 w 10001"/>
                <a:gd name="T29" fmla="*/ 374679 h 10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001" h="10125">
                  <a:moveTo>
                    <a:pt x="4" y="4039"/>
                  </a:moveTo>
                  <a:cubicBezTo>
                    <a:pt x="-29" y="2271"/>
                    <a:pt x="194" y="2100"/>
                    <a:pt x="715" y="1595"/>
                  </a:cubicBezTo>
                  <a:cubicBezTo>
                    <a:pt x="1236" y="1089"/>
                    <a:pt x="2417" y="1272"/>
                    <a:pt x="3130" y="1006"/>
                  </a:cubicBezTo>
                  <a:cubicBezTo>
                    <a:pt x="3843" y="740"/>
                    <a:pt x="4397" y="0"/>
                    <a:pt x="4995" y="0"/>
                  </a:cubicBezTo>
                  <a:cubicBezTo>
                    <a:pt x="5593" y="1"/>
                    <a:pt x="6206" y="926"/>
                    <a:pt x="6720" y="1009"/>
                  </a:cubicBezTo>
                  <a:cubicBezTo>
                    <a:pt x="7234" y="1092"/>
                    <a:pt x="7536" y="241"/>
                    <a:pt x="8082" y="497"/>
                  </a:cubicBezTo>
                  <a:cubicBezTo>
                    <a:pt x="8628" y="756"/>
                    <a:pt x="9854" y="442"/>
                    <a:pt x="9989" y="2989"/>
                  </a:cubicBezTo>
                  <a:cubicBezTo>
                    <a:pt x="10124" y="5536"/>
                    <a:pt x="9098" y="5742"/>
                    <a:pt x="8599" y="6797"/>
                  </a:cubicBezTo>
                  <a:cubicBezTo>
                    <a:pt x="8100" y="7852"/>
                    <a:pt x="7544" y="8981"/>
                    <a:pt x="6995" y="9322"/>
                  </a:cubicBezTo>
                  <a:cubicBezTo>
                    <a:pt x="6446" y="9663"/>
                    <a:pt x="5793" y="8957"/>
                    <a:pt x="5307" y="8843"/>
                  </a:cubicBezTo>
                  <a:cubicBezTo>
                    <a:pt x="4819" y="8726"/>
                    <a:pt x="4628" y="10048"/>
                    <a:pt x="4371" y="9912"/>
                  </a:cubicBezTo>
                  <a:cubicBezTo>
                    <a:pt x="4114" y="9775"/>
                    <a:pt x="3505" y="10355"/>
                    <a:pt x="3140" y="10019"/>
                  </a:cubicBezTo>
                  <a:cubicBezTo>
                    <a:pt x="2774" y="9683"/>
                    <a:pt x="2820" y="8138"/>
                    <a:pt x="2179" y="7895"/>
                  </a:cubicBezTo>
                  <a:cubicBezTo>
                    <a:pt x="1586" y="6800"/>
                    <a:pt x="1549" y="8137"/>
                    <a:pt x="1187" y="7495"/>
                  </a:cubicBezTo>
                  <a:cubicBezTo>
                    <a:pt x="825" y="6852"/>
                    <a:pt x="-7" y="6157"/>
                    <a:pt x="4" y="4039"/>
                  </a:cubicBezTo>
                  <a:close/>
                </a:path>
              </a:pathLst>
            </a:custGeom>
            <a:gradFill flip="none" rotWithShape="1">
              <a:gsLst>
                <a:gs pos="0">
                  <a:srgbClr val="66CCFF"/>
                </a:gs>
                <a:gs pos="100000">
                  <a:srgbClr val="FFFFFF"/>
                </a:gs>
                <a:gs pos="50000">
                  <a:schemeClr val="bg1"/>
                </a:gs>
              </a:gsLst>
              <a:lin ang="0" scaled="1"/>
              <a:tileRect/>
            </a:gradFill>
            <a:ln>
              <a:no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ＭＳ Ｐゴシック" charset="0"/>
              </a:endParaRPr>
            </a:p>
          </p:txBody>
        </p:sp>
        <p:cxnSp>
          <p:nvCxnSpPr>
            <p:cNvPr id="11" name="Straight Connector 10">
              <a:extLst>
                <a:ext uri="{FF2B5EF4-FFF2-40B4-BE49-F238E27FC236}">
                  <a16:creationId xmlns:a16="http://schemas.microsoft.com/office/drawing/2014/main" id="{04E006F4-47A2-2441-1621-57448466EAA5}"/>
                </a:ext>
              </a:extLst>
            </p:cNvPr>
            <p:cNvCxnSpPr/>
            <p:nvPr/>
          </p:nvCxnSpPr>
          <p:spPr>
            <a:xfrm flipV="1">
              <a:off x="3261968" y="5558656"/>
              <a:ext cx="500180" cy="1571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4C01EA-F341-6848-CEC6-0D162CE25CB9}"/>
                </a:ext>
              </a:extLst>
            </p:cNvPr>
            <p:cNvCxnSpPr/>
            <p:nvPr/>
          </p:nvCxnSpPr>
          <p:spPr>
            <a:xfrm>
              <a:off x="3111121" y="5774591"/>
              <a:ext cx="862215" cy="10479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997F22-5F16-C528-20C3-E47F2ED96F33}"/>
                </a:ext>
              </a:extLst>
            </p:cNvPr>
            <p:cNvCxnSpPr/>
            <p:nvPr/>
          </p:nvCxnSpPr>
          <p:spPr>
            <a:xfrm>
              <a:off x="3123824" y="5880971"/>
              <a:ext cx="714543" cy="27468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CA9911F-560A-AE01-AE0F-EA2385DDCCE6}"/>
                </a:ext>
              </a:extLst>
            </p:cNvPr>
            <p:cNvCxnSpPr/>
            <p:nvPr/>
          </p:nvCxnSpPr>
          <p:spPr>
            <a:xfrm flipH="1">
              <a:off x="1283479" y="5801583"/>
              <a:ext cx="1506892" cy="1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093" name="TextBox 265">
              <a:extLst>
                <a:ext uri="{FF2B5EF4-FFF2-40B4-BE49-F238E27FC236}">
                  <a16:creationId xmlns:a16="http://schemas.microsoft.com/office/drawing/2014/main" id="{828BA7AE-59A5-CD4A-8720-4BEA590A3888}"/>
                </a:ext>
              </a:extLst>
            </p:cNvPr>
            <p:cNvSpPr txBox="1">
              <a:spLocks noChangeArrowheads="1"/>
            </p:cNvSpPr>
            <p:nvPr/>
          </p:nvSpPr>
          <p:spPr bwMode="auto">
            <a:xfrm>
              <a:off x="3198813" y="5473700"/>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1</a:t>
              </a:r>
            </a:p>
          </p:txBody>
        </p:sp>
        <p:sp>
          <p:nvSpPr>
            <p:cNvPr id="46094" name="TextBox 281">
              <a:extLst>
                <a:ext uri="{FF2B5EF4-FFF2-40B4-BE49-F238E27FC236}">
                  <a16:creationId xmlns:a16="http://schemas.microsoft.com/office/drawing/2014/main" id="{527D082A-B0B3-E7C0-22F2-4A70DBD96588}"/>
                </a:ext>
              </a:extLst>
            </p:cNvPr>
            <p:cNvSpPr txBox="1">
              <a:spLocks noChangeArrowheads="1"/>
            </p:cNvSpPr>
            <p:nvPr/>
          </p:nvSpPr>
          <p:spPr bwMode="auto">
            <a:xfrm>
              <a:off x="3373438" y="5761038"/>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2</a:t>
              </a:r>
            </a:p>
          </p:txBody>
        </p:sp>
        <p:sp>
          <p:nvSpPr>
            <p:cNvPr id="46095" name="TextBox 282">
              <a:extLst>
                <a:ext uri="{FF2B5EF4-FFF2-40B4-BE49-F238E27FC236}">
                  <a16:creationId xmlns:a16="http://schemas.microsoft.com/office/drawing/2014/main" id="{6911704F-E63E-E18E-0BD7-F6AA0DDA24C9}"/>
                </a:ext>
              </a:extLst>
            </p:cNvPr>
            <p:cNvSpPr txBox="1">
              <a:spLocks noChangeArrowheads="1"/>
            </p:cNvSpPr>
            <p:nvPr/>
          </p:nvSpPr>
          <p:spPr bwMode="auto">
            <a:xfrm>
              <a:off x="3068638" y="5862638"/>
              <a:ext cx="261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3</a:t>
              </a:r>
            </a:p>
          </p:txBody>
        </p:sp>
        <p:grpSp>
          <p:nvGrpSpPr>
            <p:cNvPr id="46096" name="Group 5">
              <a:extLst>
                <a:ext uri="{FF2B5EF4-FFF2-40B4-BE49-F238E27FC236}">
                  <a16:creationId xmlns:a16="http://schemas.microsoft.com/office/drawing/2014/main" id="{EC76231B-8D7B-EE22-E0F7-BCF92027A528}"/>
                </a:ext>
              </a:extLst>
            </p:cNvPr>
            <p:cNvGrpSpPr>
              <a:grpSpLocks/>
            </p:cNvGrpSpPr>
            <p:nvPr/>
          </p:nvGrpSpPr>
          <p:grpSpPr bwMode="auto">
            <a:xfrm>
              <a:off x="938213" y="5237163"/>
              <a:ext cx="1616075" cy="487362"/>
              <a:chOff x="-4079003" y="2717403"/>
              <a:chExt cx="1616718" cy="488475"/>
            </a:xfrm>
          </p:grpSpPr>
          <p:sp>
            <p:nvSpPr>
              <p:cNvPr id="46109" name="Rectangle 97">
                <a:extLst>
                  <a:ext uri="{FF2B5EF4-FFF2-40B4-BE49-F238E27FC236}">
                    <a16:creationId xmlns:a16="http://schemas.microsoft.com/office/drawing/2014/main" id="{68244037-644E-5B80-6464-3C7D09E95335}"/>
                  </a:ext>
                </a:extLst>
              </p:cNvPr>
              <p:cNvSpPr>
                <a:spLocks noChangeArrowheads="1"/>
              </p:cNvSpPr>
              <p:nvPr/>
            </p:nvSpPr>
            <p:spPr bwMode="auto">
              <a:xfrm>
                <a:off x="-4052413" y="2965119"/>
                <a:ext cx="1290538" cy="2087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110" name="Rectangle 98">
                <a:extLst>
                  <a:ext uri="{FF2B5EF4-FFF2-40B4-BE49-F238E27FC236}">
                    <a16:creationId xmlns:a16="http://schemas.microsoft.com/office/drawing/2014/main" id="{382D6752-6CA5-FE88-9630-739C0840DC8A}"/>
                  </a:ext>
                </a:extLst>
              </p:cNvPr>
              <p:cNvSpPr>
                <a:spLocks noChangeArrowheads="1"/>
              </p:cNvSpPr>
              <p:nvPr/>
            </p:nvSpPr>
            <p:spPr bwMode="auto">
              <a:xfrm>
                <a:off x="-4079003" y="2985994"/>
                <a:ext cx="1281675" cy="20875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111" name="Line 99">
                <a:extLst>
                  <a:ext uri="{FF2B5EF4-FFF2-40B4-BE49-F238E27FC236}">
                    <a16:creationId xmlns:a16="http://schemas.microsoft.com/office/drawing/2014/main" id="{938111D5-C2C4-BAB3-85B5-BEB882DED674}"/>
                  </a:ext>
                </a:extLst>
              </p:cNvPr>
              <p:cNvSpPr>
                <a:spLocks noChangeShapeType="1"/>
              </p:cNvSpPr>
              <p:nvPr/>
            </p:nvSpPr>
            <p:spPr bwMode="auto">
              <a:xfrm>
                <a:off x="-2933828" y="3101502"/>
                <a:ext cx="471543"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12" name="Rectangle 104">
                <a:extLst>
                  <a:ext uri="{FF2B5EF4-FFF2-40B4-BE49-F238E27FC236}">
                    <a16:creationId xmlns:a16="http://schemas.microsoft.com/office/drawing/2014/main" id="{31CF312B-CB21-93C3-874D-ECF5C30E731A}"/>
                  </a:ext>
                </a:extLst>
              </p:cNvPr>
              <p:cNvSpPr>
                <a:spLocks noChangeArrowheads="1"/>
              </p:cNvSpPr>
              <p:nvPr/>
            </p:nvSpPr>
            <p:spPr bwMode="auto">
              <a:xfrm>
                <a:off x="-3377007" y="2988777"/>
                <a:ext cx="476861" cy="21014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113" name="Text Box 105">
                <a:extLst>
                  <a:ext uri="{FF2B5EF4-FFF2-40B4-BE49-F238E27FC236}">
                    <a16:creationId xmlns:a16="http://schemas.microsoft.com/office/drawing/2014/main" id="{B390ABAF-2D17-74AC-7384-D01D5939627E}"/>
                  </a:ext>
                </a:extLst>
              </p:cNvPr>
              <p:cNvSpPr txBox="1">
                <a:spLocks noChangeArrowheads="1"/>
              </p:cNvSpPr>
              <p:nvPr/>
            </p:nvSpPr>
            <p:spPr bwMode="auto">
              <a:xfrm>
                <a:off x="-3430189" y="2965119"/>
                <a:ext cx="581451" cy="24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rPr>
                  <a:t>0111</a:t>
                </a:r>
              </a:p>
            </p:txBody>
          </p:sp>
          <p:sp>
            <p:nvSpPr>
              <p:cNvPr id="46114" name="Line 119">
                <a:extLst>
                  <a:ext uri="{FF2B5EF4-FFF2-40B4-BE49-F238E27FC236}">
                    <a16:creationId xmlns:a16="http://schemas.microsoft.com/office/drawing/2014/main" id="{117CF58A-E4C4-A767-54A5-29D483929E89}"/>
                  </a:ext>
                </a:extLst>
              </p:cNvPr>
              <p:cNvSpPr>
                <a:spLocks noChangeShapeType="1"/>
              </p:cNvSpPr>
              <p:nvPr/>
            </p:nvSpPr>
            <p:spPr bwMode="auto">
              <a:xfrm>
                <a:off x="-3621642" y="2717403"/>
                <a:ext cx="405953" cy="30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097" name="TextBox 6">
              <a:extLst>
                <a:ext uri="{FF2B5EF4-FFF2-40B4-BE49-F238E27FC236}">
                  <a16:creationId xmlns:a16="http://schemas.microsoft.com/office/drawing/2014/main" id="{A4CFD4B6-A1AB-8D7B-11F6-30B6554913E3}"/>
                </a:ext>
              </a:extLst>
            </p:cNvPr>
            <p:cNvSpPr txBox="1">
              <a:spLocks noChangeArrowheads="1"/>
            </p:cNvSpPr>
            <p:nvPr/>
          </p:nvSpPr>
          <p:spPr bwMode="auto">
            <a:xfrm>
              <a:off x="842050" y="4767952"/>
              <a:ext cx="1992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values in arriving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packet header</a:t>
              </a: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nvGrpSpPr>
            <p:cNvPr id="46098" name="Group 357">
              <a:extLst>
                <a:ext uri="{FF2B5EF4-FFF2-40B4-BE49-F238E27FC236}">
                  <a16:creationId xmlns:a16="http://schemas.microsoft.com/office/drawing/2014/main" id="{4A4A9061-17B7-0370-9517-3182A43E452B}"/>
                </a:ext>
              </a:extLst>
            </p:cNvPr>
            <p:cNvGrpSpPr>
              <a:grpSpLocks/>
            </p:cNvGrpSpPr>
            <p:nvPr/>
          </p:nvGrpSpPr>
          <p:grpSpPr bwMode="auto">
            <a:xfrm>
              <a:off x="2714625" y="5659438"/>
              <a:ext cx="565150" cy="293687"/>
              <a:chOff x="1871277" y="1576300"/>
              <a:chExt cx="1128371" cy="437861"/>
            </a:xfrm>
          </p:grpSpPr>
          <p:sp>
            <p:nvSpPr>
              <p:cNvPr id="22" name="Oval 21">
                <a:extLst>
                  <a:ext uri="{FF2B5EF4-FFF2-40B4-BE49-F238E27FC236}">
                    <a16:creationId xmlns:a16="http://schemas.microsoft.com/office/drawing/2014/main" id="{36B68C01-6D15-AA60-E493-64C8B5DC19D9}"/>
                  </a:ext>
                </a:extLst>
              </p:cNvPr>
              <p:cNvSpPr>
                <a:spLocks noChangeArrowheads="1"/>
              </p:cNvSpPr>
              <p:nvPr/>
            </p:nvSpPr>
            <p:spPr bwMode="auto">
              <a:xfrm flipV="1">
                <a:off x="1873504" y="1693538"/>
                <a:ext cx="1125467" cy="319572"/>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23" name="Rectangle 22">
                <a:extLst>
                  <a:ext uri="{FF2B5EF4-FFF2-40B4-BE49-F238E27FC236}">
                    <a16:creationId xmlns:a16="http://schemas.microsoft.com/office/drawing/2014/main" id="{5BA33D41-31DB-B60F-669C-8D3E6306A89C}"/>
                  </a:ext>
                </a:extLst>
              </p:cNvPr>
              <p:cNvSpPr/>
              <p:nvPr/>
            </p:nvSpPr>
            <p:spPr bwMode="auto">
              <a:xfrm>
                <a:off x="1870334" y="1738514"/>
                <a:ext cx="1128637" cy="115994"/>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46A82BE-193E-4C0C-4C1C-7800D120211B}"/>
                  </a:ext>
                </a:extLst>
              </p:cNvPr>
              <p:cNvSpPr>
                <a:spLocks noChangeArrowheads="1"/>
              </p:cNvSpPr>
              <p:nvPr/>
            </p:nvSpPr>
            <p:spPr bwMode="auto">
              <a:xfrm flipV="1">
                <a:off x="1870334" y="1575177"/>
                <a:ext cx="1125465" cy="319572"/>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25" name="Freeform 24">
                <a:extLst>
                  <a:ext uri="{FF2B5EF4-FFF2-40B4-BE49-F238E27FC236}">
                    <a16:creationId xmlns:a16="http://schemas.microsoft.com/office/drawing/2014/main" id="{1390FEDC-CE51-64B5-8A07-F0DF5273EC8E}"/>
                  </a:ext>
                </a:extLst>
              </p:cNvPr>
              <p:cNvSpPr/>
              <p:nvPr/>
            </p:nvSpPr>
            <p:spPr bwMode="auto">
              <a:xfrm>
                <a:off x="2158833" y="1672232"/>
                <a:ext cx="548468" cy="1609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405833EE-3F18-9644-6914-8D12CE30ADB1}"/>
                  </a:ext>
                </a:extLst>
              </p:cNvPr>
              <p:cNvSpPr>
                <a:spLocks/>
              </p:cNvSpPr>
              <p:nvPr/>
            </p:nvSpPr>
            <p:spPr bwMode="auto">
              <a:xfrm>
                <a:off x="2101767" y="1631990"/>
                <a:ext cx="662599" cy="111258"/>
              </a:xfrm>
              <a:custGeom>
                <a:avLst/>
                <a:gdLst>
                  <a:gd name="T0" fmla="*/ 0 w 3723451"/>
                  <a:gd name="T1" fmla="*/ 27219 h 932950"/>
                  <a:gd name="T2" fmla="*/ 116589 w 3723451"/>
                  <a:gd name="T3" fmla="*/ 321 h 932950"/>
                  <a:gd name="T4" fmla="*/ 330241 w 3723451"/>
                  <a:gd name="T5" fmla="*/ 62079 h 932950"/>
                  <a:gd name="T6" fmla="*/ 534068 w 3723451"/>
                  <a:gd name="T7" fmla="*/ 0 h 932950"/>
                  <a:gd name="T8" fmla="*/ 662599 w 3723451"/>
                  <a:gd name="T9" fmla="*/ 24703 h 932950"/>
                  <a:gd name="T10" fmla="*/ 566972 w 3723451"/>
                  <a:gd name="T11" fmla="*/ 55080 h 932950"/>
                  <a:gd name="T12" fmla="*/ 536184 w 3723451"/>
                  <a:gd name="T13" fmla="*/ 46891 h 932950"/>
                  <a:gd name="T14" fmla="*/ 333995 w 3723451"/>
                  <a:gd name="T15" fmla="*/ 111258 h 932950"/>
                  <a:gd name="T16" fmla="*/ 126634 w 3723451"/>
                  <a:gd name="T17" fmla="*/ 49258 h 932950"/>
                  <a:gd name="T18" fmla="*/ 93107 w 3723451"/>
                  <a:gd name="T19" fmla="*/ 55950 h 932950"/>
                  <a:gd name="T20" fmla="*/ 0 w 3723451"/>
                  <a:gd name="T21" fmla="*/ 27219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9F4F7514-3E19-4E86-AFD6-E293B2CBEC4B}"/>
                  </a:ext>
                </a:extLst>
              </p:cNvPr>
              <p:cNvSpPr>
                <a:spLocks/>
              </p:cNvSpPr>
              <p:nvPr/>
            </p:nvSpPr>
            <p:spPr bwMode="auto">
              <a:xfrm>
                <a:off x="2536103" y="1726678"/>
                <a:ext cx="244114" cy="97055"/>
              </a:xfrm>
              <a:custGeom>
                <a:avLst/>
                <a:gdLst>
                  <a:gd name="T0" fmla="*/ 0 w 1366596"/>
                  <a:gd name="T1" fmla="*/ 0 h 809868"/>
                  <a:gd name="T2" fmla="*/ 244114 w 1366596"/>
                  <a:gd name="T3" fmla="*/ 74997 h 809868"/>
                  <a:gd name="T4" fmla="*/ 154523 w 1366596"/>
                  <a:gd name="T5" fmla="*/ 97055 h 809868"/>
                  <a:gd name="T6" fmla="*/ 822 w 1366596"/>
                  <a:gd name="T7" fmla="*/ 51285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93E1D11F-0D35-B2FD-5786-896268463837}"/>
                  </a:ext>
                </a:extLst>
              </p:cNvPr>
              <p:cNvSpPr>
                <a:spLocks/>
              </p:cNvSpPr>
              <p:nvPr/>
            </p:nvSpPr>
            <p:spPr bwMode="auto">
              <a:xfrm>
                <a:off x="2089086" y="1729045"/>
                <a:ext cx="240945" cy="97056"/>
              </a:xfrm>
              <a:custGeom>
                <a:avLst/>
                <a:gdLst>
                  <a:gd name="T0" fmla="*/ 237656 w 1348191"/>
                  <a:gd name="T1" fmla="*/ 0 h 791462"/>
                  <a:gd name="T2" fmla="*/ 240945 w 1348191"/>
                  <a:gd name="T3" fmla="*/ 46835 h 791462"/>
                  <a:gd name="T4" fmla="*/ 87168 w 1348191"/>
                  <a:gd name="T5" fmla="*/ 97056 h 791462"/>
                  <a:gd name="T6" fmla="*/ 0 w 1348191"/>
                  <a:gd name="T7" fmla="*/ 75049 h 791462"/>
                  <a:gd name="T8" fmla="*/ 237656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A98D5969-A06C-3042-C53D-5972E870CB66}"/>
                  </a:ext>
                </a:extLst>
              </p:cNvPr>
              <p:cNvCxnSpPr>
                <a:cxnSpLocks noChangeShapeType="1"/>
                <a:endCxn id="24" idx="2"/>
              </p:cNvCxnSpPr>
              <p:nvPr/>
            </p:nvCxnSpPr>
            <p:spPr bwMode="auto">
              <a:xfrm flipH="1" flipV="1">
                <a:off x="1870334" y="1736147"/>
                <a:ext cx="3169" cy="12309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D89E898C-07B2-0609-7554-C7FA7479D05C}"/>
                  </a:ext>
                </a:extLst>
              </p:cNvPr>
              <p:cNvCxnSpPr>
                <a:cxnSpLocks noChangeShapeType="1"/>
              </p:cNvCxnSpPr>
              <p:nvPr/>
            </p:nvCxnSpPr>
            <p:spPr bwMode="auto">
              <a:xfrm flipH="1" flipV="1">
                <a:off x="2995800" y="1733779"/>
                <a:ext cx="3171" cy="12309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sp>
          <p:nvSpPr>
            <p:cNvPr id="46099" name="Freeform 120">
              <a:extLst>
                <a:ext uri="{FF2B5EF4-FFF2-40B4-BE49-F238E27FC236}">
                  <a16:creationId xmlns:a16="http://schemas.microsoft.com/office/drawing/2014/main" id="{BFD24FCC-53C9-0658-3A01-CEA82D1CFA67}"/>
                </a:ext>
              </a:extLst>
            </p:cNvPr>
            <p:cNvSpPr>
              <a:spLocks/>
            </p:cNvSpPr>
            <p:nvPr/>
          </p:nvSpPr>
          <p:spPr bwMode="auto">
            <a:xfrm>
              <a:off x="2493963" y="5668963"/>
              <a:ext cx="982662" cy="233362"/>
            </a:xfrm>
            <a:custGeom>
              <a:avLst/>
              <a:gdLst>
                <a:gd name="T0" fmla="*/ 0 w 554"/>
                <a:gd name="T1" fmla="*/ 2147483647 h 167"/>
                <a:gd name="T2" fmla="*/ 2147483647 w 554"/>
                <a:gd name="T3" fmla="*/ 2147483647 h 167"/>
                <a:gd name="T4" fmla="*/ 2147483647 w 554"/>
                <a:gd name="T5" fmla="*/ 2147483647 h 167"/>
                <a:gd name="T6" fmla="*/ 0 60000 65536"/>
                <a:gd name="T7" fmla="*/ 0 60000 65536"/>
                <a:gd name="T8" fmla="*/ 0 60000 65536"/>
                <a:gd name="T9" fmla="*/ 0 w 554"/>
                <a:gd name="T10" fmla="*/ 0 h 167"/>
                <a:gd name="T11" fmla="*/ 554 w 554"/>
                <a:gd name="T12" fmla="*/ 167 h 167"/>
              </a:gdLst>
              <a:ahLst/>
              <a:cxnLst>
                <a:cxn ang="T6">
                  <a:pos x="T0" y="T1"/>
                </a:cxn>
                <a:cxn ang="T7">
                  <a:pos x="T2" y="T3"/>
                </a:cxn>
                <a:cxn ang="T8">
                  <a:pos x="T4" y="T5"/>
                </a:cxn>
              </a:cxnLst>
              <a:rect l="T9" t="T10" r="T11" b="T12"/>
              <a:pathLst>
                <a:path w="554" h="167">
                  <a:moveTo>
                    <a:pt x="0" y="10"/>
                  </a:moveTo>
                  <a:cubicBezTo>
                    <a:pt x="102" y="0"/>
                    <a:pt x="240" y="5"/>
                    <a:pt x="324" y="26"/>
                  </a:cubicBezTo>
                  <a:cubicBezTo>
                    <a:pt x="416" y="52"/>
                    <a:pt x="502" y="120"/>
                    <a:pt x="554" y="167"/>
                  </a:cubicBezTo>
                </a:path>
              </a:pathLst>
            </a:custGeom>
            <a:noFill/>
            <a:ln w="57150" cmpd="sng">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Slide Number Placeholder 1">
            <a:extLst>
              <a:ext uri="{FF2B5EF4-FFF2-40B4-BE49-F238E27FC236}">
                <a16:creationId xmlns:a16="http://schemas.microsoft.com/office/drawing/2014/main" id="{77359182-A85F-7936-506B-8E4903305F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42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6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6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uild="p"/>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91938F-9ADD-6647-0BE8-5C36A5ECD808}"/>
            </a:ext>
          </a:extLst>
        </p:cNvPr>
        <p:cNvGrpSpPr/>
        <p:nvPr/>
      </p:nvGrpSpPr>
      <p:grpSpPr>
        <a:xfrm>
          <a:off x="0" y="0"/>
          <a:ext cx="0" cy="0"/>
          <a:chOff x="0" y="0"/>
          <a:chExt cx="0" cy="0"/>
        </a:xfrm>
      </p:grpSpPr>
      <p:pic>
        <p:nvPicPr>
          <p:cNvPr id="47105" name="Picture 5" descr="underline_base">
            <a:extLst>
              <a:ext uri="{FF2B5EF4-FFF2-40B4-BE49-F238E27FC236}">
                <a16:creationId xmlns:a16="http://schemas.microsoft.com/office/drawing/2014/main" id="{30BEE9A0-A042-9C36-451D-671891DEB91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248" y="805898"/>
            <a:ext cx="47275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Freeform 2">
            <a:extLst>
              <a:ext uri="{FF2B5EF4-FFF2-40B4-BE49-F238E27FC236}">
                <a16:creationId xmlns:a16="http://schemas.microsoft.com/office/drawing/2014/main" id="{8DE97467-C314-B48F-5E88-117A99BCA20B}"/>
              </a:ext>
            </a:extLst>
          </p:cNvPr>
          <p:cNvSpPr>
            <a:spLocks/>
          </p:cNvSpPr>
          <p:nvPr/>
        </p:nvSpPr>
        <p:spPr bwMode="auto">
          <a:xfrm>
            <a:off x="2592388" y="5437188"/>
            <a:ext cx="4027487" cy="939800"/>
          </a:xfrm>
          <a:custGeom>
            <a:avLst/>
            <a:gdLst>
              <a:gd name="T0" fmla="*/ 2147483647 w 10001"/>
              <a:gd name="T1" fmla="*/ 2147483647 h 10125"/>
              <a:gd name="T2" fmla="*/ 2147483647 w 10001"/>
              <a:gd name="T3" fmla="*/ 2147483647 h 10125"/>
              <a:gd name="T4" fmla="*/ 2147483647 w 10001"/>
              <a:gd name="T5" fmla="*/ 2147483647 h 10125"/>
              <a:gd name="T6" fmla="*/ 2147483647 w 10001"/>
              <a:gd name="T7" fmla="*/ 0 h 10125"/>
              <a:gd name="T8" fmla="*/ 2147483647 w 10001"/>
              <a:gd name="T9" fmla="*/ 2147483647 h 10125"/>
              <a:gd name="T10" fmla="*/ 2147483647 w 10001"/>
              <a:gd name="T11" fmla="*/ 2147483647 h 10125"/>
              <a:gd name="T12" fmla="*/ 2147483647 w 10001"/>
              <a:gd name="T13" fmla="*/ 2147483647 h 10125"/>
              <a:gd name="T14" fmla="*/ 2147483647 w 10001"/>
              <a:gd name="T15" fmla="*/ 2147483647 h 10125"/>
              <a:gd name="T16" fmla="*/ 2147483647 w 10001"/>
              <a:gd name="T17" fmla="*/ 2147483647 h 10125"/>
              <a:gd name="T18" fmla="*/ 2147483647 w 10001"/>
              <a:gd name="T19" fmla="*/ 2147483647 h 10125"/>
              <a:gd name="T20" fmla="*/ 2147483647 w 10001"/>
              <a:gd name="T21" fmla="*/ 2147483647 h 10125"/>
              <a:gd name="T22" fmla="*/ 2147483647 w 10001"/>
              <a:gd name="T23" fmla="*/ 2147483647 h 10125"/>
              <a:gd name="T24" fmla="*/ 2147483647 w 10001"/>
              <a:gd name="T25" fmla="*/ 2147483647 h 10125"/>
              <a:gd name="T26" fmla="*/ 2147483647 w 10001"/>
              <a:gd name="T27" fmla="*/ 2147483647 h 10125"/>
              <a:gd name="T28" fmla="*/ 2147483647 w 10001"/>
              <a:gd name="T29" fmla="*/ 2147483647 h 10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001" h="10125">
                <a:moveTo>
                  <a:pt x="4" y="4039"/>
                </a:moveTo>
                <a:cubicBezTo>
                  <a:pt x="-29" y="2271"/>
                  <a:pt x="194" y="2100"/>
                  <a:pt x="715" y="1595"/>
                </a:cubicBezTo>
                <a:cubicBezTo>
                  <a:pt x="1236" y="1089"/>
                  <a:pt x="2417" y="1272"/>
                  <a:pt x="3130" y="1006"/>
                </a:cubicBezTo>
                <a:cubicBezTo>
                  <a:pt x="3843" y="740"/>
                  <a:pt x="4397" y="0"/>
                  <a:pt x="4995" y="0"/>
                </a:cubicBezTo>
                <a:cubicBezTo>
                  <a:pt x="5593" y="1"/>
                  <a:pt x="6206" y="926"/>
                  <a:pt x="6720" y="1009"/>
                </a:cubicBezTo>
                <a:cubicBezTo>
                  <a:pt x="7234" y="1092"/>
                  <a:pt x="7536" y="241"/>
                  <a:pt x="8082" y="497"/>
                </a:cubicBezTo>
                <a:cubicBezTo>
                  <a:pt x="8628" y="756"/>
                  <a:pt x="9854" y="442"/>
                  <a:pt x="9989" y="2989"/>
                </a:cubicBezTo>
                <a:cubicBezTo>
                  <a:pt x="10124" y="5536"/>
                  <a:pt x="9098" y="5742"/>
                  <a:pt x="8599" y="6797"/>
                </a:cubicBezTo>
                <a:cubicBezTo>
                  <a:pt x="8100" y="7852"/>
                  <a:pt x="7544" y="8981"/>
                  <a:pt x="6995" y="9322"/>
                </a:cubicBezTo>
                <a:cubicBezTo>
                  <a:pt x="6446" y="9663"/>
                  <a:pt x="5793" y="8957"/>
                  <a:pt x="5307" y="8843"/>
                </a:cubicBezTo>
                <a:cubicBezTo>
                  <a:pt x="4819" y="8726"/>
                  <a:pt x="4628" y="10048"/>
                  <a:pt x="4371" y="9912"/>
                </a:cubicBezTo>
                <a:cubicBezTo>
                  <a:pt x="4114" y="9775"/>
                  <a:pt x="3505" y="10355"/>
                  <a:pt x="3140" y="10019"/>
                </a:cubicBezTo>
                <a:cubicBezTo>
                  <a:pt x="2774" y="9683"/>
                  <a:pt x="2820" y="8138"/>
                  <a:pt x="2179" y="7895"/>
                </a:cubicBezTo>
                <a:cubicBezTo>
                  <a:pt x="1586" y="6800"/>
                  <a:pt x="1549" y="8137"/>
                  <a:pt x="1187" y="7495"/>
                </a:cubicBezTo>
                <a:cubicBezTo>
                  <a:pt x="825" y="6852"/>
                  <a:pt x="-7" y="6157"/>
                  <a:pt x="4" y="403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8" name="Straight Connector 147">
            <a:extLst>
              <a:ext uri="{FF2B5EF4-FFF2-40B4-BE49-F238E27FC236}">
                <a16:creationId xmlns:a16="http://schemas.microsoft.com/office/drawing/2014/main" id="{1E3BC59B-1438-A952-31DC-0B3FED311727}"/>
              </a:ext>
            </a:extLst>
          </p:cNvPr>
          <p:cNvCxnSpPr/>
          <p:nvPr/>
        </p:nvCxnSpPr>
        <p:spPr>
          <a:xfrm flipV="1">
            <a:off x="3222625" y="5589588"/>
            <a:ext cx="1316038" cy="1317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EEA16A3C-C583-E336-673D-7F110A63FE13}"/>
              </a:ext>
            </a:extLst>
          </p:cNvPr>
          <p:cNvCxnSpPr/>
          <p:nvPr/>
        </p:nvCxnSpPr>
        <p:spPr>
          <a:xfrm>
            <a:off x="3111500" y="5775325"/>
            <a:ext cx="2259013" cy="3000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87C236A1-5CBC-A89C-67F4-A638CE36270F}"/>
              </a:ext>
            </a:extLst>
          </p:cNvPr>
          <p:cNvCxnSpPr/>
          <p:nvPr/>
        </p:nvCxnSpPr>
        <p:spPr>
          <a:xfrm>
            <a:off x="3124200" y="5881688"/>
            <a:ext cx="714375" cy="2746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D721E4AD-5D04-F543-3C3B-868CEEC87B12}"/>
              </a:ext>
            </a:extLst>
          </p:cNvPr>
          <p:cNvCxnSpPr/>
          <p:nvPr/>
        </p:nvCxnSpPr>
        <p:spPr>
          <a:xfrm flipV="1">
            <a:off x="4141788" y="6075363"/>
            <a:ext cx="1247775" cy="809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364D408F-8289-C7A6-00A5-A3059FC6BE78}"/>
              </a:ext>
            </a:extLst>
          </p:cNvPr>
          <p:cNvCxnSpPr/>
          <p:nvPr/>
        </p:nvCxnSpPr>
        <p:spPr>
          <a:xfrm>
            <a:off x="4802188" y="5621338"/>
            <a:ext cx="1057275" cy="1238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5F4FCD8F-D1D7-7C1A-190A-27BD9A04DFB1}"/>
              </a:ext>
            </a:extLst>
          </p:cNvPr>
          <p:cNvCxnSpPr/>
          <p:nvPr/>
        </p:nvCxnSpPr>
        <p:spPr>
          <a:xfrm flipV="1">
            <a:off x="4086225" y="5775325"/>
            <a:ext cx="1790700" cy="3000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3EE1ED87-B389-36A9-3C0B-59FA9FDBA04E}"/>
              </a:ext>
            </a:extLst>
          </p:cNvPr>
          <p:cNvCxnSpPr/>
          <p:nvPr/>
        </p:nvCxnSpPr>
        <p:spPr>
          <a:xfrm flipV="1">
            <a:off x="5413375" y="5803900"/>
            <a:ext cx="588963" cy="27146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28EF590F-6435-6BA0-24C1-5A82CE14FF22}"/>
              </a:ext>
            </a:extLst>
          </p:cNvPr>
          <p:cNvCxnSpPr/>
          <p:nvPr/>
        </p:nvCxnSpPr>
        <p:spPr>
          <a:xfrm>
            <a:off x="4556125" y="5589588"/>
            <a:ext cx="814388" cy="4000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7115" name="Group 7">
            <a:extLst>
              <a:ext uri="{FF2B5EF4-FFF2-40B4-BE49-F238E27FC236}">
                <a16:creationId xmlns:a16="http://schemas.microsoft.com/office/drawing/2014/main" id="{904F2957-A31E-B2A7-2BCA-9A032E9C8924}"/>
              </a:ext>
            </a:extLst>
          </p:cNvPr>
          <p:cNvGrpSpPr>
            <a:grpSpLocks/>
          </p:cNvGrpSpPr>
          <p:nvPr/>
        </p:nvGrpSpPr>
        <p:grpSpPr bwMode="auto">
          <a:xfrm>
            <a:off x="3681413" y="6015038"/>
            <a:ext cx="563562" cy="293687"/>
            <a:chOff x="1871277" y="1576300"/>
            <a:chExt cx="1128371" cy="437861"/>
          </a:xfrm>
        </p:grpSpPr>
        <p:sp>
          <p:nvSpPr>
            <p:cNvPr id="318" name="Oval 317">
              <a:extLst>
                <a:ext uri="{FF2B5EF4-FFF2-40B4-BE49-F238E27FC236}">
                  <a16:creationId xmlns:a16="http://schemas.microsoft.com/office/drawing/2014/main" id="{5A5D0FDA-E354-C293-C98D-FB878888418E}"/>
                </a:ext>
              </a:extLst>
            </p:cNvPr>
            <p:cNvSpPr>
              <a:spLocks noChangeArrowheads="1"/>
            </p:cNvSpPr>
            <p:nvPr/>
          </p:nvSpPr>
          <p:spPr bwMode="auto">
            <a:xfrm flipV="1">
              <a:off x="1874455" y="1694641"/>
              <a:ext cx="1125193" cy="319520"/>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19" name="Rectangle 318">
              <a:extLst>
                <a:ext uri="{FF2B5EF4-FFF2-40B4-BE49-F238E27FC236}">
                  <a16:creationId xmlns:a16="http://schemas.microsoft.com/office/drawing/2014/main" id="{D3A6721B-DD26-DE2A-E5C3-CD59AA8CA536}"/>
                </a:ext>
              </a:extLst>
            </p:cNvPr>
            <p:cNvSpPr/>
            <p:nvPr/>
          </p:nvSpPr>
          <p:spPr bwMode="auto">
            <a:xfrm>
              <a:off x="1871277" y="1739610"/>
              <a:ext cx="1128371" cy="115975"/>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Oval 319">
              <a:extLst>
                <a:ext uri="{FF2B5EF4-FFF2-40B4-BE49-F238E27FC236}">
                  <a16:creationId xmlns:a16="http://schemas.microsoft.com/office/drawing/2014/main" id="{2FEA3556-BD26-FDA3-EDA7-CAF000707490}"/>
                </a:ext>
              </a:extLst>
            </p:cNvPr>
            <p:cNvSpPr>
              <a:spLocks noChangeArrowheads="1"/>
            </p:cNvSpPr>
            <p:nvPr/>
          </p:nvSpPr>
          <p:spPr bwMode="auto">
            <a:xfrm flipV="1">
              <a:off x="1871277" y="1576300"/>
              <a:ext cx="1125193" cy="31952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24" name="Freeform 323">
              <a:extLst>
                <a:ext uri="{FF2B5EF4-FFF2-40B4-BE49-F238E27FC236}">
                  <a16:creationId xmlns:a16="http://schemas.microsoft.com/office/drawing/2014/main" id="{B2E95E5F-8639-C8EF-E017-3FC9E1C4E647}"/>
                </a:ext>
              </a:extLst>
            </p:cNvPr>
            <p:cNvSpPr/>
            <p:nvPr/>
          </p:nvSpPr>
          <p:spPr bwMode="auto">
            <a:xfrm>
              <a:off x="2160521" y="1673339"/>
              <a:ext cx="546704" cy="160944"/>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Freeform 324">
              <a:extLst>
                <a:ext uri="{FF2B5EF4-FFF2-40B4-BE49-F238E27FC236}">
                  <a16:creationId xmlns:a16="http://schemas.microsoft.com/office/drawing/2014/main" id="{F43A975F-F8D5-C9CB-BC0F-4CD89562F2BA}"/>
                </a:ext>
              </a:extLst>
            </p:cNvPr>
            <p:cNvSpPr>
              <a:spLocks/>
            </p:cNvSpPr>
            <p:nvPr/>
          </p:nvSpPr>
          <p:spPr bwMode="auto">
            <a:xfrm>
              <a:off x="2103307" y="1633104"/>
              <a:ext cx="661131" cy="111240"/>
            </a:xfrm>
            <a:custGeom>
              <a:avLst/>
              <a:gdLst>
                <a:gd name="T0" fmla="*/ 0 w 3723451"/>
                <a:gd name="T1" fmla="*/ 27215 h 932950"/>
                <a:gd name="T2" fmla="*/ 116331 w 3723451"/>
                <a:gd name="T3" fmla="*/ 321 h 932950"/>
                <a:gd name="T4" fmla="*/ 329509 w 3723451"/>
                <a:gd name="T5" fmla="*/ 62069 h 932950"/>
                <a:gd name="T6" fmla="*/ 532884 w 3723451"/>
                <a:gd name="T7" fmla="*/ 0 h 932950"/>
                <a:gd name="T8" fmla="*/ 661131 w 3723451"/>
                <a:gd name="T9" fmla="*/ 24699 h 932950"/>
                <a:gd name="T10" fmla="*/ 565716 w 3723451"/>
                <a:gd name="T11" fmla="*/ 55071 h 932950"/>
                <a:gd name="T12" fmla="*/ 534996 w 3723451"/>
                <a:gd name="T13" fmla="*/ 46883 h 932950"/>
                <a:gd name="T14" fmla="*/ 333255 w 3723451"/>
                <a:gd name="T15" fmla="*/ 111240 h 932950"/>
                <a:gd name="T16" fmla="*/ 126353 w 3723451"/>
                <a:gd name="T17" fmla="*/ 49250 h 932950"/>
                <a:gd name="T18" fmla="*/ 92901 w 3723451"/>
                <a:gd name="T19" fmla="*/ 55941 h 932950"/>
                <a:gd name="T20" fmla="*/ 0 w 3723451"/>
                <a:gd name="T21" fmla="*/ 2721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325">
              <a:extLst>
                <a:ext uri="{FF2B5EF4-FFF2-40B4-BE49-F238E27FC236}">
                  <a16:creationId xmlns:a16="http://schemas.microsoft.com/office/drawing/2014/main" id="{01D8BF82-19EA-D5CF-D4C3-1FEF8A2FB96B}"/>
                </a:ext>
              </a:extLst>
            </p:cNvPr>
            <p:cNvSpPr>
              <a:spLocks/>
            </p:cNvSpPr>
            <p:nvPr/>
          </p:nvSpPr>
          <p:spPr bwMode="auto">
            <a:xfrm>
              <a:off x="2538765" y="1727776"/>
              <a:ext cx="241567" cy="97039"/>
            </a:xfrm>
            <a:custGeom>
              <a:avLst/>
              <a:gdLst>
                <a:gd name="T0" fmla="*/ 0 w 1366596"/>
                <a:gd name="T1" fmla="*/ 0 h 809868"/>
                <a:gd name="T2" fmla="*/ 241567 w 1366596"/>
                <a:gd name="T3" fmla="*/ 74985 h 809868"/>
                <a:gd name="T4" fmla="*/ 152911 w 1366596"/>
                <a:gd name="T5" fmla="*/ 97039 h 809868"/>
                <a:gd name="T6" fmla="*/ 813 w 1366596"/>
                <a:gd name="T7" fmla="*/ 51276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326">
              <a:extLst>
                <a:ext uri="{FF2B5EF4-FFF2-40B4-BE49-F238E27FC236}">
                  <a16:creationId xmlns:a16="http://schemas.microsoft.com/office/drawing/2014/main" id="{3EF720D7-A449-EE45-6BEB-1EEEFA219476}"/>
                </a:ext>
              </a:extLst>
            </p:cNvPr>
            <p:cNvSpPr>
              <a:spLocks/>
            </p:cNvSpPr>
            <p:nvPr/>
          </p:nvSpPr>
          <p:spPr bwMode="auto">
            <a:xfrm>
              <a:off x="2090593" y="1730143"/>
              <a:ext cx="238389" cy="97040"/>
            </a:xfrm>
            <a:custGeom>
              <a:avLst/>
              <a:gdLst>
                <a:gd name="T0" fmla="*/ 235135 w 1348191"/>
                <a:gd name="T1" fmla="*/ 0 h 791462"/>
                <a:gd name="T2" fmla="*/ 238389 w 1348191"/>
                <a:gd name="T3" fmla="*/ 46827 h 791462"/>
                <a:gd name="T4" fmla="*/ 86243 w 1348191"/>
                <a:gd name="T5" fmla="*/ 97040 h 791462"/>
                <a:gd name="T6" fmla="*/ 0 w 1348191"/>
                <a:gd name="T7" fmla="*/ 75037 h 791462"/>
                <a:gd name="T8" fmla="*/ 235135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2" name="Straight Connector 321">
              <a:extLst>
                <a:ext uri="{FF2B5EF4-FFF2-40B4-BE49-F238E27FC236}">
                  <a16:creationId xmlns:a16="http://schemas.microsoft.com/office/drawing/2014/main" id="{2C0D94CE-56B4-A4B5-3EEC-10A01A2A3C4B}"/>
                </a:ext>
              </a:extLst>
            </p:cNvPr>
            <p:cNvCxnSpPr>
              <a:cxnSpLocks noChangeShapeType="1"/>
              <a:endCxn id="320" idx="2"/>
            </p:cNvCxnSpPr>
            <p:nvPr/>
          </p:nvCxnSpPr>
          <p:spPr bwMode="auto">
            <a:xfrm flipH="1" flipV="1">
              <a:off x="1871277" y="1737244"/>
              <a:ext cx="3178" cy="1230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23" name="Straight Connector 322">
              <a:extLst>
                <a:ext uri="{FF2B5EF4-FFF2-40B4-BE49-F238E27FC236}">
                  <a16:creationId xmlns:a16="http://schemas.microsoft.com/office/drawing/2014/main" id="{6E5AF952-E48A-5D32-35E8-D0028603F99E}"/>
                </a:ext>
              </a:extLst>
            </p:cNvPr>
            <p:cNvCxnSpPr>
              <a:cxnSpLocks noChangeShapeType="1"/>
            </p:cNvCxnSpPr>
            <p:nvPr/>
          </p:nvCxnSpPr>
          <p:spPr bwMode="auto">
            <a:xfrm flipH="1" flipV="1">
              <a:off x="2996470" y="1734876"/>
              <a:ext cx="3178" cy="1230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nvGrpSpPr>
          <p:cNvPr id="47116" name="Group 327">
            <a:extLst>
              <a:ext uri="{FF2B5EF4-FFF2-40B4-BE49-F238E27FC236}">
                <a16:creationId xmlns:a16="http://schemas.microsoft.com/office/drawing/2014/main" id="{426CF785-4FD3-EEF3-C80A-E10CCAAAE1F6}"/>
              </a:ext>
            </a:extLst>
          </p:cNvPr>
          <p:cNvGrpSpPr>
            <a:grpSpLocks/>
          </p:cNvGrpSpPr>
          <p:nvPr/>
        </p:nvGrpSpPr>
        <p:grpSpPr bwMode="auto">
          <a:xfrm>
            <a:off x="4376738" y="5473700"/>
            <a:ext cx="565150" cy="292100"/>
            <a:chOff x="1871277" y="1576300"/>
            <a:chExt cx="1128371" cy="437861"/>
          </a:xfrm>
        </p:grpSpPr>
        <p:sp>
          <p:nvSpPr>
            <p:cNvPr id="329" name="Oval 328">
              <a:extLst>
                <a:ext uri="{FF2B5EF4-FFF2-40B4-BE49-F238E27FC236}">
                  <a16:creationId xmlns:a16="http://schemas.microsoft.com/office/drawing/2014/main" id="{B8105331-8F93-39A7-CCCC-2F53476AA50C}"/>
                </a:ext>
              </a:extLst>
            </p:cNvPr>
            <p:cNvSpPr>
              <a:spLocks noChangeArrowheads="1"/>
            </p:cNvSpPr>
            <p:nvPr/>
          </p:nvSpPr>
          <p:spPr bwMode="auto">
            <a:xfrm flipV="1">
              <a:off x="1874446" y="1692905"/>
              <a:ext cx="1125202" cy="321256"/>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30" name="Rectangle 329">
              <a:extLst>
                <a:ext uri="{FF2B5EF4-FFF2-40B4-BE49-F238E27FC236}">
                  <a16:creationId xmlns:a16="http://schemas.microsoft.com/office/drawing/2014/main" id="{F90F8C6B-BC22-AEB1-66D0-E844B187D331}"/>
                </a:ext>
              </a:extLst>
            </p:cNvPr>
            <p:cNvSpPr/>
            <p:nvPr/>
          </p:nvSpPr>
          <p:spPr bwMode="auto">
            <a:xfrm>
              <a:off x="1871277" y="1740499"/>
              <a:ext cx="1128371" cy="114225"/>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1" name="Oval 330">
              <a:extLst>
                <a:ext uri="{FF2B5EF4-FFF2-40B4-BE49-F238E27FC236}">
                  <a16:creationId xmlns:a16="http://schemas.microsoft.com/office/drawing/2014/main" id="{E7049C20-71EC-ECC1-D706-3A349A385777}"/>
                </a:ext>
              </a:extLst>
            </p:cNvPr>
            <p:cNvSpPr>
              <a:spLocks noChangeArrowheads="1"/>
            </p:cNvSpPr>
            <p:nvPr/>
          </p:nvSpPr>
          <p:spPr bwMode="auto">
            <a:xfrm flipV="1">
              <a:off x="1871277" y="1576300"/>
              <a:ext cx="1125200" cy="321257"/>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32" name="Freeform 331">
              <a:extLst>
                <a:ext uri="{FF2B5EF4-FFF2-40B4-BE49-F238E27FC236}">
                  <a16:creationId xmlns:a16="http://schemas.microsoft.com/office/drawing/2014/main" id="{9ED435E6-216A-29DD-10B7-394917758FE7}"/>
                </a:ext>
              </a:extLst>
            </p:cNvPr>
            <p:cNvSpPr/>
            <p:nvPr/>
          </p:nvSpPr>
          <p:spPr bwMode="auto">
            <a:xfrm>
              <a:off x="2159708" y="1673868"/>
              <a:ext cx="548339" cy="15943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Freeform 332">
              <a:extLst>
                <a:ext uri="{FF2B5EF4-FFF2-40B4-BE49-F238E27FC236}">
                  <a16:creationId xmlns:a16="http://schemas.microsoft.com/office/drawing/2014/main" id="{F68766BF-74E7-784B-6013-9D7998DE2E0C}"/>
                </a:ext>
              </a:extLst>
            </p:cNvPr>
            <p:cNvSpPr>
              <a:spLocks/>
            </p:cNvSpPr>
            <p:nvPr/>
          </p:nvSpPr>
          <p:spPr bwMode="auto">
            <a:xfrm>
              <a:off x="2102655" y="1633412"/>
              <a:ext cx="662444" cy="111846"/>
            </a:xfrm>
            <a:custGeom>
              <a:avLst/>
              <a:gdLst>
                <a:gd name="T0" fmla="*/ 0 w 3723451"/>
                <a:gd name="T1" fmla="*/ 27363 h 932950"/>
                <a:gd name="T2" fmla="*/ 116562 w 3723451"/>
                <a:gd name="T3" fmla="*/ 322 h 932950"/>
                <a:gd name="T4" fmla="*/ 330164 w 3723451"/>
                <a:gd name="T5" fmla="*/ 62407 h 932950"/>
                <a:gd name="T6" fmla="*/ 533943 w 3723451"/>
                <a:gd name="T7" fmla="*/ 0 h 932950"/>
                <a:gd name="T8" fmla="*/ 662444 w 3723451"/>
                <a:gd name="T9" fmla="*/ 24834 h 932950"/>
                <a:gd name="T10" fmla="*/ 566839 w 3723451"/>
                <a:gd name="T11" fmla="*/ 55371 h 932950"/>
                <a:gd name="T12" fmla="*/ 536059 w 3723451"/>
                <a:gd name="T13" fmla="*/ 47138 h 932950"/>
                <a:gd name="T14" fmla="*/ 333917 w 3723451"/>
                <a:gd name="T15" fmla="*/ 111846 h 932950"/>
                <a:gd name="T16" fmla="*/ 126604 w 3723451"/>
                <a:gd name="T17" fmla="*/ 49519 h 932950"/>
                <a:gd name="T18" fmla="*/ 93086 w 3723451"/>
                <a:gd name="T19" fmla="*/ 56246 h 932950"/>
                <a:gd name="T20" fmla="*/ 0 w 3723451"/>
                <a:gd name="T21" fmla="*/ 27363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333">
              <a:extLst>
                <a:ext uri="{FF2B5EF4-FFF2-40B4-BE49-F238E27FC236}">
                  <a16:creationId xmlns:a16="http://schemas.microsoft.com/office/drawing/2014/main" id="{04FCD866-C90D-5166-AE06-AFA8CF6842E5}"/>
                </a:ext>
              </a:extLst>
            </p:cNvPr>
            <p:cNvSpPr>
              <a:spLocks/>
            </p:cNvSpPr>
            <p:nvPr/>
          </p:nvSpPr>
          <p:spPr bwMode="auto">
            <a:xfrm>
              <a:off x="2536889" y="1728599"/>
              <a:ext cx="244057" cy="97568"/>
            </a:xfrm>
            <a:custGeom>
              <a:avLst/>
              <a:gdLst>
                <a:gd name="T0" fmla="*/ 0 w 1366596"/>
                <a:gd name="T1" fmla="*/ 0 h 809868"/>
                <a:gd name="T2" fmla="*/ 244057 w 1366596"/>
                <a:gd name="T3" fmla="*/ 75393 h 809868"/>
                <a:gd name="T4" fmla="*/ 154487 w 1366596"/>
                <a:gd name="T5" fmla="*/ 97568 h 809868"/>
                <a:gd name="T6" fmla="*/ 822 w 1366596"/>
                <a:gd name="T7" fmla="*/ 51556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334">
              <a:extLst>
                <a:ext uri="{FF2B5EF4-FFF2-40B4-BE49-F238E27FC236}">
                  <a16:creationId xmlns:a16="http://schemas.microsoft.com/office/drawing/2014/main" id="{DC567095-EF0A-810B-8325-4AE36E1436C1}"/>
                </a:ext>
              </a:extLst>
            </p:cNvPr>
            <p:cNvSpPr>
              <a:spLocks/>
            </p:cNvSpPr>
            <p:nvPr/>
          </p:nvSpPr>
          <p:spPr bwMode="auto">
            <a:xfrm>
              <a:off x="2089977" y="1730980"/>
              <a:ext cx="240888" cy="95187"/>
            </a:xfrm>
            <a:custGeom>
              <a:avLst/>
              <a:gdLst>
                <a:gd name="T0" fmla="*/ 237599 w 1348191"/>
                <a:gd name="T1" fmla="*/ 0 h 791462"/>
                <a:gd name="T2" fmla="*/ 240888 w 1348191"/>
                <a:gd name="T3" fmla="*/ 45933 h 791462"/>
                <a:gd name="T4" fmla="*/ 87147 w 1348191"/>
                <a:gd name="T5" fmla="*/ 95187 h 791462"/>
                <a:gd name="T6" fmla="*/ 0 w 1348191"/>
                <a:gd name="T7" fmla="*/ 73604 h 791462"/>
                <a:gd name="T8" fmla="*/ 237599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36" name="Straight Connector 335">
              <a:extLst>
                <a:ext uri="{FF2B5EF4-FFF2-40B4-BE49-F238E27FC236}">
                  <a16:creationId xmlns:a16="http://schemas.microsoft.com/office/drawing/2014/main" id="{229AE537-2D63-FB57-4AEA-9211B9897146}"/>
                </a:ext>
              </a:extLst>
            </p:cNvPr>
            <p:cNvCxnSpPr>
              <a:cxnSpLocks noChangeShapeType="1"/>
              <a:endCxn id="331" idx="2"/>
            </p:cNvCxnSpPr>
            <p:nvPr/>
          </p:nvCxnSpPr>
          <p:spPr bwMode="auto">
            <a:xfrm flipH="1" flipV="1">
              <a:off x="1871277" y="1735739"/>
              <a:ext cx="3169" cy="123743"/>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37" name="Straight Connector 336">
              <a:extLst>
                <a:ext uri="{FF2B5EF4-FFF2-40B4-BE49-F238E27FC236}">
                  <a16:creationId xmlns:a16="http://schemas.microsoft.com/office/drawing/2014/main" id="{B72797B2-35ED-9D3A-38E7-1ECC71B14C67}"/>
                </a:ext>
              </a:extLst>
            </p:cNvPr>
            <p:cNvCxnSpPr>
              <a:cxnSpLocks noChangeShapeType="1"/>
            </p:cNvCxnSpPr>
            <p:nvPr/>
          </p:nvCxnSpPr>
          <p:spPr bwMode="auto">
            <a:xfrm flipH="1" flipV="1">
              <a:off x="2996477" y="1733359"/>
              <a:ext cx="3171" cy="123743"/>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nvGrpSpPr>
          <p:cNvPr id="47117" name="Group 337">
            <a:extLst>
              <a:ext uri="{FF2B5EF4-FFF2-40B4-BE49-F238E27FC236}">
                <a16:creationId xmlns:a16="http://schemas.microsoft.com/office/drawing/2014/main" id="{EDE6A93E-2804-10D7-00DF-87C970330141}"/>
              </a:ext>
            </a:extLst>
          </p:cNvPr>
          <p:cNvGrpSpPr>
            <a:grpSpLocks/>
          </p:cNvGrpSpPr>
          <p:nvPr/>
        </p:nvGrpSpPr>
        <p:grpSpPr bwMode="auto">
          <a:xfrm>
            <a:off x="5019675" y="5927725"/>
            <a:ext cx="563563" cy="293688"/>
            <a:chOff x="1871277" y="1576300"/>
            <a:chExt cx="1128371" cy="437861"/>
          </a:xfrm>
        </p:grpSpPr>
        <p:sp>
          <p:nvSpPr>
            <p:cNvPr id="339" name="Oval 338">
              <a:extLst>
                <a:ext uri="{FF2B5EF4-FFF2-40B4-BE49-F238E27FC236}">
                  <a16:creationId xmlns:a16="http://schemas.microsoft.com/office/drawing/2014/main" id="{FF922677-61EA-DF19-5CF9-25E1E65F34B8}"/>
                </a:ext>
              </a:extLst>
            </p:cNvPr>
            <p:cNvSpPr>
              <a:spLocks noChangeArrowheads="1"/>
            </p:cNvSpPr>
            <p:nvPr/>
          </p:nvSpPr>
          <p:spPr bwMode="auto">
            <a:xfrm flipV="1">
              <a:off x="1874457" y="1694641"/>
              <a:ext cx="1125191" cy="319520"/>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40" name="Rectangle 339">
              <a:extLst>
                <a:ext uri="{FF2B5EF4-FFF2-40B4-BE49-F238E27FC236}">
                  <a16:creationId xmlns:a16="http://schemas.microsoft.com/office/drawing/2014/main" id="{047C756A-97C8-D077-EC22-AFBC79DBDA8F}"/>
                </a:ext>
              </a:extLst>
            </p:cNvPr>
            <p:cNvSpPr/>
            <p:nvPr/>
          </p:nvSpPr>
          <p:spPr bwMode="auto">
            <a:xfrm>
              <a:off x="1871277" y="1739611"/>
              <a:ext cx="1128371" cy="11597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Oval 340">
              <a:extLst>
                <a:ext uri="{FF2B5EF4-FFF2-40B4-BE49-F238E27FC236}">
                  <a16:creationId xmlns:a16="http://schemas.microsoft.com/office/drawing/2014/main" id="{DE138A83-381B-A972-C70D-F7F19A370D05}"/>
                </a:ext>
              </a:extLst>
            </p:cNvPr>
            <p:cNvSpPr>
              <a:spLocks noChangeArrowheads="1"/>
            </p:cNvSpPr>
            <p:nvPr/>
          </p:nvSpPr>
          <p:spPr bwMode="auto">
            <a:xfrm flipV="1">
              <a:off x="1871277" y="1576300"/>
              <a:ext cx="1125191" cy="31952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42" name="Freeform 341">
              <a:extLst>
                <a:ext uri="{FF2B5EF4-FFF2-40B4-BE49-F238E27FC236}">
                  <a16:creationId xmlns:a16="http://schemas.microsoft.com/office/drawing/2014/main" id="{FADC7FD4-5FF3-9759-2032-3D12B427EB1B}"/>
                </a:ext>
              </a:extLst>
            </p:cNvPr>
            <p:cNvSpPr/>
            <p:nvPr/>
          </p:nvSpPr>
          <p:spPr bwMode="auto">
            <a:xfrm>
              <a:off x="2160522" y="1673340"/>
              <a:ext cx="546703" cy="16094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3" name="Freeform 342">
              <a:extLst>
                <a:ext uri="{FF2B5EF4-FFF2-40B4-BE49-F238E27FC236}">
                  <a16:creationId xmlns:a16="http://schemas.microsoft.com/office/drawing/2014/main" id="{E2701BD5-32C5-D229-429B-B7B7D1633F5A}"/>
                </a:ext>
              </a:extLst>
            </p:cNvPr>
            <p:cNvSpPr>
              <a:spLocks/>
            </p:cNvSpPr>
            <p:nvPr/>
          </p:nvSpPr>
          <p:spPr bwMode="auto">
            <a:xfrm>
              <a:off x="2103309" y="1633103"/>
              <a:ext cx="661129" cy="111241"/>
            </a:xfrm>
            <a:custGeom>
              <a:avLst/>
              <a:gdLst>
                <a:gd name="T0" fmla="*/ 0 w 3723451"/>
                <a:gd name="T1" fmla="*/ 27215 h 932950"/>
                <a:gd name="T2" fmla="*/ 116330 w 3723451"/>
                <a:gd name="T3" fmla="*/ 321 h 932950"/>
                <a:gd name="T4" fmla="*/ 329508 w 3723451"/>
                <a:gd name="T5" fmla="*/ 62070 h 932950"/>
                <a:gd name="T6" fmla="*/ 532883 w 3723451"/>
                <a:gd name="T7" fmla="*/ 0 h 932950"/>
                <a:gd name="T8" fmla="*/ 661129 w 3723451"/>
                <a:gd name="T9" fmla="*/ 24700 h 932950"/>
                <a:gd name="T10" fmla="*/ 565714 w 3723451"/>
                <a:gd name="T11" fmla="*/ 55072 h 932950"/>
                <a:gd name="T12" fmla="*/ 534995 w 3723451"/>
                <a:gd name="T13" fmla="*/ 46883 h 932950"/>
                <a:gd name="T14" fmla="*/ 333254 w 3723451"/>
                <a:gd name="T15" fmla="*/ 111241 h 932950"/>
                <a:gd name="T16" fmla="*/ 126353 w 3723451"/>
                <a:gd name="T17" fmla="*/ 49251 h 932950"/>
                <a:gd name="T18" fmla="*/ 92901 w 3723451"/>
                <a:gd name="T19" fmla="*/ 55941 h 932950"/>
                <a:gd name="T20" fmla="*/ 0 w 3723451"/>
                <a:gd name="T21" fmla="*/ 2721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343">
              <a:extLst>
                <a:ext uri="{FF2B5EF4-FFF2-40B4-BE49-F238E27FC236}">
                  <a16:creationId xmlns:a16="http://schemas.microsoft.com/office/drawing/2014/main" id="{550F56A3-8BE9-616D-28AE-EFBB4D349FAA}"/>
                </a:ext>
              </a:extLst>
            </p:cNvPr>
            <p:cNvSpPr>
              <a:spLocks/>
            </p:cNvSpPr>
            <p:nvPr/>
          </p:nvSpPr>
          <p:spPr bwMode="auto">
            <a:xfrm>
              <a:off x="2538763" y="1727776"/>
              <a:ext cx="241567" cy="97040"/>
            </a:xfrm>
            <a:custGeom>
              <a:avLst/>
              <a:gdLst>
                <a:gd name="T0" fmla="*/ 0 w 1366596"/>
                <a:gd name="T1" fmla="*/ 0 h 809868"/>
                <a:gd name="T2" fmla="*/ 241567 w 1366596"/>
                <a:gd name="T3" fmla="*/ 74985 h 809868"/>
                <a:gd name="T4" fmla="*/ 152911 w 1366596"/>
                <a:gd name="T5" fmla="*/ 97040 h 809868"/>
                <a:gd name="T6" fmla="*/ 813 w 1366596"/>
                <a:gd name="T7" fmla="*/ 51277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344">
              <a:extLst>
                <a:ext uri="{FF2B5EF4-FFF2-40B4-BE49-F238E27FC236}">
                  <a16:creationId xmlns:a16="http://schemas.microsoft.com/office/drawing/2014/main" id="{E2CD6DCF-70BB-9E77-160C-05252B2758A9}"/>
                </a:ext>
              </a:extLst>
            </p:cNvPr>
            <p:cNvSpPr>
              <a:spLocks/>
            </p:cNvSpPr>
            <p:nvPr/>
          </p:nvSpPr>
          <p:spPr bwMode="auto">
            <a:xfrm>
              <a:off x="2090595" y="1730144"/>
              <a:ext cx="238387" cy="97039"/>
            </a:xfrm>
            <a:custGeom>
              <a:avLst/>
              <a:gdLst>
                <a:gd name="T0" fmla="*/ 235133 w 1348191"/>
                <a:gd name="T1" fmla="*/ 0 h 791462"/>
                <a:gd name="T2" fmla="*/ 238387 w 1348191"/>
                <a:gd name="T3" fmla="*/ 46827 h 791462"/>
                <a:gd name="T4" fmla="*/ 86242 w 1348191"/>
                <a:gd name="T5" fmla="*/ 97039 h 791462"/>
                <a:gd name="T6" fmla="*/ 0 w 1348191"/>
                <a:gd name="T7" fmla="*/ 75036 h 791462"/>
                <a:gd name="T8" fmla="*/ 235133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46" name="Straight Connector 345">
              <a:extLst>
                <a:ext uri="{FF2B5EF4-FFF2-40B4-BE49-F238E27FC236}">
                  <a16:creationId xmlns:a16="http://schemas.microsoft.com/office/drawing/2014/main" id="{C2141F6A-61F5-53B7-0695-543A0474FD50}"/>
                </a:ext>
              </a:extLst>
            </p:cNvPr>
            <p:cNvCxnSpPr>
              <a:cxnSpLocks noChangeShapeType="1"/>
              <a:endCxn id="341" idx="2"/>
            </p:cNvCxnSpPr>
            <p:nvPr/>
          </p:nvCxnSpPr>
          <p:spPr bwMode="auto">
            <a:xfrm flipH="1" flipV="1">
              <a:off x="1871277" y="1737243"/>
              <a:ext cx="3180" cy="123074"/>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47" name="Straight Connector 346">
              <a:extLst>
                <a:ext uri="{FF2B5EF4-FFF2-40B4-BE49-F238E27FC236}">
                  <a16:creationId xmlns:a16="http://schemas.microsoft.com/office/drawing/2014/main" id="{56806E7E-573F-69E9-497F-4635A065D865}"/>
                </a:ext>
              </a:extLst>
            </p:cNvPr>
            <p:cNvCxnSpPr>
              <a:cxnSpLocks noChangeShapeType="1"/>
            </p:cNvCxnSpPr>
            <p:nvPr/>
          </p:nvCxnSpPr>
          <p:spPr bwMode="auto">
            <a:xfrm flipH="1" flipV="1">
              <a:off x="2996468" y="1734877"/>
              <a:ext cx="3180" cy="123074"/>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nvGrpSpPr>
          <p:cNvPr id="47118" name="Group 347">
            <a:extLst>
              <a:ext uri="{FF2B5EF4-FFF2-40B4-BE49-F238E27FC236}">
                <a16:creationId xmlns:a16="http://schemas.microsoft.com/office/drawing/2014/main" id="{C86CED81-0C93-A910-02EE-B3E0DEE2463B}"/>
              </a:ext>
            </a:extLst>
          </p:cNvPr>
          <p:cNvGrpSpPr>
            <a:grpSpLocks/>
          </p:cNvGrpSpPr>
          <p:nvPr/>
        </p:nvGrpSpPr>
        <p:grpSpPr bwMode="auto">
          <a:xfrm>
            <a:off x="5741988" y="5613400"/>
            <a:ext cx="565150" cy="293688"/>
            <a:chOff x="1871277" y="1576300"/>
            <a:chExt cx="1128371" cy="437861"/>
          </a:xfrm>
        </p:grpSpPr>
        <p:sp>
          <p:nvSpPr>
            <p:cNvPr id="349" name="Oval 348">
              <a:extLst>
                <a:ext uri="{FF2B5EF4-FFF2-40B4-BE49-F238E27FC236}">
                  <a16:creationId xmlns:a16="http://schemas.microsoft.com/office/drawing/2014/main" id="{A4C2949B-3A93-F2A5-4550-16FB42A000EF}"/>
                </a:ext>
              </a:extLst>
            </p:cNvPr>
            <p:cNvSpPr>
              <a:spLocks noChangeArrowheads="1"/>
            </p:cNvSpPr>
            <p:nvPr/>
          </p:nvSpPr>
          <p:spPr bwMode="auto">
            <a:xfrm flipV="1">
              <a:off x="1874446" y="1694641"/>
              <a:ext cx="1125202" cy="319520"/>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50" name="Rectangle 349">
              <a:extLst>
                <a:ext uri="{FF2B5EF4-FFF2-40B4-BE49-F238E27FC236}">
                  <a16:creationId xmlns:a16="http://schemas.microsoft.com/office/drawing/2014/main" id="{08F2F3F9-D194-FC83-E09C-ECB65A50514A}"/>
                </a:ext>
              </a:extLst>
            </p:cNvPr>
            <p:cNvSpPr/>
            <p:nvPr/>
          </p:nvSpPr>
          <p:spPr bwMode="auto">
            <a:xfrm>
              <a:off x="1871277" y="1739611"/>
              <a:ext cx="1128371" cy="11597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Oval 350">
              <a:extLst>
                <a:ext uri="{FF2B5EF4-FFF2-40B4-BE49-F238E27FC236}">
                  <a16:creationId xmlns:a16="http://schemas.microsoft.com/office/drawing/2014/main" id="{497BF21D-754C-66C8-D66C-94C9136E5CDB}"/>
                </a:ext>
              </a:extLst>
            </p:cNvPr>
            <p:cNvSpPr>
              <a:spLocks noChangeArrowheads="1"/>
            </p:cNvSpPr>
            <p:nvPr/>
          </p:nvSpPr>
          <p:spPr bwMode="auto">
            <a:xfrm flipV="1">
              <a:off x="1871277" y="1576300"/>
              <a:ext cx="1125200" cy="31952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52" name="Freeform 351">
              <a:extLst>
                <a:ext uri="{FF2B5EF4-FFF2-40B4-BE49-F238E27FC236}">
                  <a16:creationId xmlns:a16="http://schemas.microsoft.com/office/drawing/2014/main" id="{1FA398F1-510E-CED4-AA55-3771229A3D98}"/>
                </a:ext>
              </a:extLst>
            </p:cNvPr>
            <p:cNvSpPr/>
            <p:nvPr/>
          </p:nvSpPr>
          <p:spPr bwMode="auto">
            <a:xfrm>
              <a:off x="2159708" y="1673340"/>
              <a:ext cx="548339" cy="16094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2">
              <a:extLst>
                <a:ext uri="{FF2B5EF4-FFF2-40B4-BE49-F238E27FC236}">
                  <a16:creationId xmlns:a16="http://schemas.microsoft.com/office/drawing/2014/main" id="{67D39062-368F-BCA5-6F48-BBFDB090A81D}"/>
                </a:ext>
              </a:extLst>
            </p:cNvPr>
            <p:cNvSpPr>
              <a:spLocks/>
            </p:cNvSpPr>
            <p:nvPr/>
          </p:nvSpPr>
          <p:spPr bwMode="auto">
            <a:xfrm>
              <a:off x="2102655" y="1633103"/>
              <a:ext cx="662444" cy="111241"/>
            </a:xfrm>
            <a:custGeom>
              <a:avLst/>
              <a:gdLst>
                <a:gd name="T0" fmla="*/ 0 w 3723451"/>
                <a:gd name="T1" fmla="*/ 27215 h 932950"/>
                <a:gd name="T2" fmla="*/ 116562 w 3723451"/>
                <a:gd name="T3" fmla="*/ 321 h 932950"/>
                <a:gd name="T4" fmla="*/ 330164 w 3723451"/>
                <a:gd name="T5" fmla="*/ 62070 h 932950"/>
                <a:gd name="T6" fmla="*/ 533943 w 3723451"/>
                <a:gd name="T7" fmla="*/ 0 h 932950"/>
                <a:gd name="T8" fmla="*/ 662444 w 3723451"/>
                <a:gd name="T9" fmla="*/ 24700 h 932950"/>
                <a:gd name="T10" fmla="*/ 566839 w 3723451"/>
                <a:gd name="T11" fmla="*/ 55072 h 932950"/>
                <a:gd name="T12" fmla="*/ 536059 w 3723451"/>
                <a:gd name="T13" fmla="*/ 46883 h 932950"/>
                <a:gd name="T14" fmla="*/ 333917 w 3723451"/>
                <a:gd name="T15" fmla="*/ 111241 h 932950"/>
                <a:gd name="T16" fmla="*/ 126604 w 3723451"/>
                <a:gd name="T17" fmla="*/ 49251 h 932950"/>
                <a:gd name="T18" fmla="*/ 93086 w 3723451"/>
                <a:gd name="T19" fmla="*/ 55941 h 932950"/>
                <a:gd name="T20" fmla="*/ 0 w 3723451"/>
                <a:gd name="T21" fmla="*/ 2721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353">
              <a:extLst>
                <a:ext uri="{FF2B5EF4-FFF2-40B4-BE49-F238E27FC236}">
                  <a16:creationId xmlns:a16="http://schemas.microsoft.com/office/drawing/2014/main" id="{80ABC4FF-213D-4ADF-7121-6CCF899617E6}"/>
                </a:ext>
              </a:extLst>
            </p:cNvPr>
            <p:cNvSpPr>
              <a:spLocks/>
            </p:cNvSpPr>
            <p:nvPr/>
          </p:nvSpPr>
          <p:spPr bwMode="auto">
            <a:xfrm>
              <a:off x="2536889" y="1727776"/>
              <a:ext cx="244057" cy="97040"/>
            </a:xfrm>
            <a:custGeom>
              <a:avLst/>
              <a:gdLst>
                <a:gd name="T0" fmla="*/ 0 w 1366596"/>
                <a:gd name="T1" fmla="*/ 0 h 809868"/>
                <a:gd name="T2" fmla="*/ 244057 w 1366596"/>
                <a:gd name="T3" fmla="*/ 74985 h 809868"/>
                <a:gd name="T4" fmla="*/ 154487 w 1366596"/>
                <a:gd name="T5" fmla="*/ 97040 h 809868"/>
                <a:gd name="T6" fmla="*/ 822 w 1366596"/>
                <a:gd name="T7" fmla="*/ 51277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354">
              <a:extLst>
                <a:ext uri="{FF2B5EF4-FFF2-40B4-BE49-F238E27FC236}">
                  <a16:creationId xmlns:a16="http://schemas.microsoft.com/office/drawing/2014/main" id="{DE1F3BE0-CE71-51F6-C616-D279D4113C2B}"/>
                </a:ext>
              </a:extLst>
            </p:cNvPr>
            <p:cNvSpPr>
              <a:spLocks/>
            </p:cNvSpPr>
            <p:nvPr/>
          </p:nvSpPr>
          <p:spPr bwMode="auto">
            <a:xfrm>
              <a:off x="2089977" y="1730144"/>
              <a:ext cx="240888" cy="97039"/>
            </a:xfrm>
            <a:custGeom>
              <a:avLst/>
              <a:gdLst>
                <a:gd name="T0" fmla="*/ 237599 w 1348191"/>
                <a:gd name="T1" fmla="*/ 0 h 791462"/>
                <a:gd name="T2" fmla="*/ 240888 w 1348191"/>
                <a:gd name="T3" fmla="*/ 46827 h 791462"/>
                <a:gd name="T4" fmla="*/ 87147 w 1348191"/>
                <a:gd name="T5" fmla="*/ 97039 h 791462"/>
                <a:gd name="T6" fmla="*/ 0 w 1348191"/>
                <a:gd name="T7" fmla="*/ 75036 h 791462"/>
                <a:gd name="T8" fmla="*/ 237599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56" name="Straight Connector 355">
              <a:extLst>
                <a:ext uri="{FF2B5EF4-FFF2-40B4-BE49-F238E27FC236}">
                  <a16:creationId xmlns:a16="http://schemas.microsoft.com/office/drawing/2014/main" id="{2FFE1DFA-97CE-57DD-035B-4583B2929C1D}"/>
                </a:ext>
              </a:extLst>
            </p:cNvPr>
            <p:cNvCxnSpPr>
              <a:cxnSpLocks noChangeShapeType="1"/>
              <a:endCxn id="351" idx="2"/>
            </p:cNvCxnSpPr>
            <p:nvPr/>
          </p:nvCxnSpPr>
          <p:spPr bwMode="auto">
            <a:xfrm flipH="1" flipV="1">
              <a:off x="1871277" y="1737243"/>
              <a:ext cx="3169" cy="123074"/>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57" name="Straight Connector 356">
              <a:extLst>
                <a:ext uri="{FF2B5EF4-FFF2-40B4-BE49-F238E27FC236}">
                  <a16:creationId xmlns:a16="http://schemas.microsoft.com/office/drawing/2014/main" id="{482AD76A-08A0-76EA-D86D-4F51737B0273}"/>
                </a:ext>
              </a:extLst>
            </p:cNvPr>
            <p:cNvCxnSpPr>
              <a:cxnSpLocks noChangeShapeType="1"/>
            </p:cNvCxnSpPr>
            <p:nvPr/>
          </p:nvCxnSpPr>
          <p:spPr bwMode="auto">
            <a:xfrm flipH="1" flipV="1">
              <a:off x="2996477" y="1734877"/>
              <a:ext cx="3171" cy="123074"/>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nvGrpSpPr>
          <p:cNvPr id="24" name="Group 23">
            <a:extLst>
              <a:ext uri="{FF2B5EF4-FFF2-40B4-BE49-F238E27FC236}">
                <a16:creationId xmlns:a16="http://schemas.microsoft.com/office/drawing/2014/main" id="{BEFD5265-47EF-8014-1635-449777E9FBD5}"/>
              </a:ext>
            </a:extLst>
          </p:cNvPr>
          <p:cNvGrpSpPr>
            <a:grpSpLocks/>
          </p:cNvGrpSpPr>
          <p:nvPr/>
        </p:nvGrpSpPr>
        <p:grpSpPr bwMode="auto">
          <a:xfrm>
            <a:off x="1757363" y="2330450"/>
            <a:ext cx="5270500" cy="3805238"/>
            <a:chOff x="1757805" y="2331054"/>
            <a:chExt cx="5270058" cy="3804634"/>
          </a:xfrm>
        </p:grpSpPr>
        <p:sp>
          <p:nvSpPr>
            <p:cNvPr id="268" name="Freeform 267">
              <a:extLst>
                <a:ext uri="{FF2B5EF4-FFF2-40B4-BE49-F238E27FC236}">
                  <a16:creationId xmlns:a16="http://schemas.microsoft.com/office/drawing/2014/main" id="{9138028D-9756-ADFC-F6BB-C194D2CD66F1}"/>
                </a:ext>
              </a:extLst>
            </p:cNvPr>
            <p:cNvSpPr/>
            <p:nvPr/>
          </p:nvSpPr>
          <p:spPr>
            <a:xfrm>
              <a:off x="1776853" y="4829382"/>
              <a:ext cx="1220685" cy="920604"/>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363082 w 1040633"/>
                <a:gd name="connsiteY4" fmla="*/ 1160935 h 1160935"/>
                <a:gd name="connsiteX0" fmla="*/ 448507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448507 w 1040633"/>
                <a:gd name="connsiteY4" fmla="*/ 1160935 h 1160935"/>
                <a:gd name="connsiteX0" fmla="*/ 448507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448507 w 1040633"/>
                <a:gd name="connsiteY4" fmla="*/ 1160935 h 1160935"/>
                <a:gd name="connsiteX0" fmla="*/ 448507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448507 w 1040633"/>
                <a:gd name="connsiteY4" fmla="*/ 1160935 h 1160935"/>
                <a:gd name="connsiteX0" fmla="*/ 448507 w 1325315"/>
                <a:gd name="connsiteY0" fmla="*/ 1160935 h 1160935"/>
                <a:gd name="connsiteX1" fmla="*/ 0 w 1325315"/>
                <a:gd name="connsiteY1" fmla="*/ 0 h 1160935"/>
                <a:gd name="connsiteX2" fmla="*/ 1040633 w 1325315"/>
                <a:gd name="connsiteY2" fmla="*/ 16785 h 1160935"/>
                <a:gd name="connsiteX3" fmla="*/ 1214315 w 1325315"/>
                <a:gd name="connsiteY3" fmla="*/ 1064597 h 1160935"/>
                <a:gd name="connsiteX4" fmla="*/ 448507 w 1325315"/>
                <a:gd name="connsiteY4" fmla="*/ 1160935 h 1160935"/>
                <a:gd name="connsiteX0" fmla="*/ 448507 w 1214315"/>
                <a:gd name="connsiteY0" fmla="*/ 1160935 h 1160935"/>
                <a:gd name="connsiteX1" fmla="*/ 0 w 1214315"/>
                <a:gd name="connsiteY1" fmla="*/ 0 h 1160935"/>
                <a:gd name="connsiteX2" fmla="*/ 1040633 w 1214315"/>
                <a:gd name="connsiteY2" fmla="*/ 16785 h 1160935"/>
                <a:gd name="connsiteX3" fmla="*/ 1214315 w 1214315"/>
                <a:gd name="connsiteY3" fmla="*/ 1064597 h 1160935"/>
                <a:gd name="connsiteX4" fmla="*/ 448507 w 1214315"/>
                <a:gd name="connsiteY4" fmla="*/ 1160935 h 1160935"/>
                <a:gd name="connsiteX0" fmla="*/ 448507 w 1214315"/>
                <a:gd name="connsiteY0" fmla="*/ 1160935 h 1160935"/>
                <a:gd name="connsiteX1" fmla="*/ 0 w 1214315"/>
                <a:gd name="connsiteY1" fmla="*/ 0 h 1160935"/>
                <a:gd name="connsiteX2" fmla="*/ 1040633 w 1214315"/>
                <a:gd name="connsiteY2" fmla="*/ 16785 h 1160935"/>
                <a:gd name="connsiteX3" fmla="*/ 1214315 w 1214315"/>
                <a:gd name="connsiteY3" fmla="*/ 1064597 h 1160935"/>
                <a:gd name="connsiteX4" fmla="*/ 448507 w 1214315"/>
                <a:gd name="connsiteY4" fmla="*/ 1160935 h 1160935"/>
                <a:gd name="connsiteX0" fmla="*/ 1053964 w 1214315"/>
                <a:gd name="connsiteY0" fmla="*/ 1136323 h 1136323"/>
                <a:gd name="connsiteX1" fmla="*/ 0 w 1214315"/>
                <a:gd name="connsiteY1" fmla="*/ 0 h 1136323"/>
                <a:gd name="connsiteX2" fmla="*/ 1040633 w 1214315"/>
                <a:gd name="connsiteY2" fmla="*/ 16785 h 1136323"/>
                <a:gd name="connsiteX3" fmla="*/ 1214315 w 1214315"/>
                <a:gd name="connsiteY3" fmla="*/ 1064597 h 1136323"/>
                <a:gd name="connsiteX4" fmla="*/ 1053964 w 1214315"/>
                <a:gd name="connsiteY4" fmla="*/ 1136323 h 1136323"/>
                <a:gd name="connsiteX0" fmla="*/ 1053964 w 1214315"/>
                <a:gd name="connsiteY0" fmla="*/ 1136323 h 1136323"/>
                <a:gd name="connsiteX1" fmla="*/ 0 w 1214315"/>
                <a:gd name="connsiteY1" fmla="*/ 0 h 1136323"/>
                <a:gd name="connsiteX2" fmla="*/ 1040633 w 1214315"/>
                <a:gd name="connsiteY2" fmla="*/ 16785 h 1136323"/>
                <a:gd name="connsiteX3" fmla="*/ 1214315 w 1214315"/>
                <a:gd name="connsiteY3" fmla="*/ 1064597 h 1136323"/>
                <a:gd name="connsiteX4" fmla="*/ 1053964 w 1214315"/>
                <a:gd name="connsiteY4" fmla="*/ 1136323 h 1136323"/>
                <a:gd name="connsiteX0" fmla="*/ 1053964 w 1214315"/>
                <a:gd name="connsiteY0" fmla="*/ 1136323 h 1136323"/>
                <a:gd name="connsiteX1" fmla="*/ 0 w 1214315"/>
                <a:gd name="connsiteY1" fmla="*/ 0 h 1136323"/>
                <a:gd name="connsiteX2" fmla="*/ 1040633 w 1214315"/>
                <a:gd name="connsiteY2" fmla="*/ 16785 h 1136323"/>
                <a:gd name="connsiteX3" fmla="*/ 1214315 w 1214315"/>
                <a:gd name="connsiteY3" fmla="*/ 1064597 h 1136323"/>
                <a:gd name="connsiteX4" fmla="*/ 1053964 w 1214315"/>
                <a:gd name="connsiteY4" fmla="*/ 1136323 h 1136323"/>
                <a:gd name="connsiteX0" fmla="*/ 1060159 w 1220510"/>
                <a:gd name="connsiteY0" fmla="*/ 1119627 h 1119627"/>
                <a:gd name="connsiteX1" fmla="*/ 0 w 1220510"/>
                <a:gd name="connsiteY1" fmla="*/ 249694 h 1119627"/>
                <a:gd name="connsiteX2" fmla="*/ 1046828 w 1220510"/>
                <a:gd name="connsiteY2" fmla="*/ 89 h 1119627"/>
                <a:gd name="connsiteX3" fmla="*/ 1220510 w 1220510"/>
                <a:gd name="connsiteY3" fmla="*/ 1047901 h 1119627"/>
                <a:gd name="connsiteX4" fmla="*/ 1060159 w 1220510"/>
                <a:gd name="connsiteY4" fmla="*/ 1119627 h 1119627"/>
                <a:gd name="connsiteX0" fmla="*/ 1060159 w 1220510"/>
                <a:gd name="connsiteY0" fmla="*/ 1119627 h 1119627"/>
                <a:gd name="connsiteX1" fmla="*/ 0 w 1220510"/>
                <a:gd name="connsiteY1" fmla="*/ 249694 h 1119627"/>
                <a:gd name="connsiteX2" fmla="*/ 1046828 w 1220510"/>
                <a:gd name="connsiteY2" fmla="*/ 89 h 1119627"/>
                <a:gd name="connsiteX3" fmla="*/ 1220510 w 1220510"/>
                <a:gd name="connsiteY3" fmla="*/ 1047901 h 1119627"/>
                <a:gd name="connsiteX4" fmla="*/ 1060159 w 1220510"/>
                <a:gd name="connsiteY4" fmla="*/ 1119627 h 1119627"/>
                <a:gd name="connsiteX0" fmla="*/ 1060159 w 1220510"/>
                <a:gd name="connsiteY0" fmla="*/ 1119627 h 1119627"/>
                <a:gd name="connsiteX1" fmla="*/ 0 w 1220510"/>
                <a:gd name="connsiteY1" fmla="*/ 249694 h 1119627"/>
                <a:gd name="connsiteX2" fmla="*/ 1046828 w 1220510"/>
                <a:gd name="connsiteY2" fmla="*/ 89 h 1119627"/>
                <a:gd name="connsiteX3" fmla="*/ 1220510 w 1220510"/>
                <a:gd name="connsiteY3" fmla="*/ 1047901 h 1119627"/>
                <a:gd name="connsiteX4" fmla="*/ 1060159 w 1220510"/>
                <a:gd name="connsiteY4" fmla="*/ 1119627 h 1119627"/>
                <a:gd name="connsiteX0" fmla="*/ 1060159 w 1220510"/>
                <a:gd name="connsiteY0" fmla="*/ 921649 h 921649"/>
                <a:gd name="connsiteX1" fmla="*/ 0 w 1220510"/>
                <a:gd name="connsiteY1" fmla="*/ 51716 h 921649"/>
                <a:gd name="connsiteX2" fmla="*/ 1059218 w 1220510"/>
                <a:gd name="connsiteY2" fmla="*/ 355 h 921649"/>
                <a:gd name="connsiteX3" fmla="*/ 1220510 w 1220510"/>
                <a:gd name="connsiteY3" fmla="*/ 849923 h 921649"/>
                <a:gd name="connsiteX4" fmla="*/ 1060159 w 1220510"/>
                <a:gd name="connsiteY4" fmla="*/ 921649 h 921649"/>
                <a:gd name="connsiteX0" fmla="*/ 1060159 w 1220510"/>
                <a:gd name="connsiteY0" fmla="*/ 921649 h 921649"/>
                <a:gd name="connsiteX1" fmla="*/ 0 w 1220510"/>
                <a:gd name="connsiteY1" fmla="*/ 51716 h 921649"/>
                <a:gd name="connsiteX2" fmla="*/ 1059218 w 1220510"/>
                <a:gd name="connsiteY2" fmla="*/ 355 h 921649"/>
                <a:gd name="connsiteX3" fmla="*/ 1220510 w 1220510"/>
                <a:gd name="connsiteY3" fmla="*/ 849923 h 921649"/>
                <a:gd name="connsiteX4" fmla="*/ 1060159 w 1220510"/>
                <a:gd name="connsiteY4" fmla="*/ 921649 h 921649"/>
                <a:gd name="connsiteX0" fmla="*/ 1060159 w 1220510"/>
                <a:gd name="connsiteY0" fmla="*/ 921649 h 921649"/>
                <a:gd name="connsiteX1" fmla="*/ 0 w 1220510"/>
                <a:gd name="connsiteY1" fmla="*/ 51716 h 921649"/>
                <a:gd name="connsiteX2" fmla="*/ 1059218 w 1220510"/>
                <a:gd name="connsiteY2" fmla="*/ 355 h 921649"/>
                <a:gd name="connsiteX3" fmla="*/ 1220510 w 1220510"/>
                <a:gd name="connsiteY3" fmla="*/ 849923 h 921649"/>
                <a:gd name="connsiteX4" fmla="*/ 1060159 w 1220510"/>
                <a:gd name="connsiteY4" fmla="*/ 921649 h 92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10" h="921649">
                  <a:moveTo>
                    <a:pt x="1060159" y="921649"/>
                  </a:moveTo>
                  <a:cubicBezTo>
                    <a:pt x="166591" y="183345"/>
                    <a:pt x="908943" y="790884"/>
                    <a:pt x="0" y="51716"/>
                  </a:cubicBezTo>
                  <a:cubicBezTo>
                    <a:pt x="346878" y="57311"/>
                    <a:pt x="712340" y="-5240"/>
                    <a:pt x="1059218" y="355"/>
                  </a:cubicBezTo>
                  <a:cubicBezTo>
                    <a:pt x="1192967" y="751903"/>
                    <a:pt x="1090859" y="157699"/>
                    <a:pt x="1220510" y="849923"/>
                  </a:cubicBezTo>
                  <a:cubicBezTo>
                    <a:pt x="1126090" y="855456"/>
                    <a:pt x="1222187" y="863235"/>
                    <a:pt x="1060159" y="921649"/>
                  </a:cubicBezTo>
                  <a:close/>
                </a:path>
              </a:pathLst>
            </a:custGeom>
            <a:gradFill>
              <a:gsLst>
                <a:gs pos="0">
                  <a:schemeClr val="bg1">
                    <a:lumMod val="9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Freeform 271">
              <a:extLst>
                <a:ext uri="{FF2B5EF4-FFF2-40B4-BE49-F238E27FC236}">
                  <a16:creationId xmlns:a16="http://schemas.microsoft.com/office/drawing/2014/main" id="{40FDA5A6-14CC-CA41-5326-74C25F21EB0B}"/>
                </a:ext>
              </a:extLst>
            </p:cNvPr>
            <p:cNvSpPr/>
            <p:nvPr/>
          </p:nvSpPr>
          <p:spPr>
            <a:xfrm>
              <a:off x="6102428" y="4916682"/>
              <a:ext cx="925435" cy="757117"/>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71988 w 778664"/>
                <a:gd name="connsiteY3" fmla="*/ 1158121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23004 w 954755"/>
                <a:gd name="connsiteY0" fmla="*/ 943771 h 976186"/>
                <a:gd name="connsiteX1" fmla="*/ 455145 w 954755"/>
                <a:gd name="connsiteY1" fmla="*/ 11688 h 976186"/>
                <a:gd name="connsiteX2" fmla="*/ 954755 w 954755"/>
                <a:gd name="connsiteY2" fmla="*/ 0 h 976186"/>
                <a:gd name="connsiteX3" fmla="*/ 728484 w 954755"/>
                <a:gd name="connsiteY3" fmla="*/ 976186 h 976186"/>
                <a:gd name="connsiteX4" fmla="*/ 23004 w 954755"/>
                <a:gd name="connsiteY4" fmla="*/ 943771 h 976186"/>
                <a:gd name="connsiteX0" fmla="*/ 0 w 931751"/>
                <a:gd name="connsiteY0" fmla="*/ 943771 h 976186"/>
                <a:gd name="connsiteX1" fmla="*/ 432141 w 931751"/>
                <a:gd name="connsiteY1" fmla="*/ 11688 h 976186"/>
                <a:gd name="connsiteX2" fmla="*/ 931751 w 931751"/>
                <a:gd name="connsiteY2" fmla="*/ 0 h 976186"/>
                <a:gd name="connsiteX3" fmla="*/ 705480 w 931751"/>
                <a:gd name="connsiteY3" fmla="*/ 976186 h 976186"/>
                <a:gd name="connsiteX4" fmla="*/ 0 w 931751"/>
                <a:gd name="connsiteY4" fmla="*/ 943771 h 976186"/>
                <a:gd name="connsiteX0" fmla="*/ 0 w 931751"/>
                <a:gd name="connsiteY0" fmla="*/ 943771 h 976186"/>
                <a:gd name="connsiteX1" fmla="*/ 432141 w 931751"/>
                <a:gd name="connsiteY1" fmla="*/ 11688 h 976186"/>
                <a:gd name="connsiteX2" fmla="*/ 931751 w 931751"/>
                <a:gd name="connsiteY2" fmla="*/ 0 h 976186"/>
                <a:gd name="connsiteX3" fmla="*/ 705480 w 931751"/>
                <a:gd name="connsiteY3" fmla="*/ 976186 h 976186"/>
                <a:gd name="connsiteX4" fmla="*/ 0 w 931751"/>
                <a:gd name="connsiteY4" fmla="*/ 943771 h 976186"/>
                <a:gd name="connsiteX0" fmla="*/ 0 w 931751"/>
                <a:gd name="connsiteY0" fmla="*/ 943771 h 976186"/>
                <a:gd name="connsiteX1" fmla="*/ 432141 w 931751"/>
                <a:gd name="connsiteY1" fmla="*/ 11688 h 976186"/>
                <a:gd name="connsiteX2" fmla="*/ 931751 w 931751"/>
                <a:gd name="connsiteY2" fmla="*/ 0 h 976186"/>
                <a:gd name="connsiteX3" fmla="*/ 705480 w 931751"/>
                <a:gd name="connsiteY3" fmla="*/ 976186 h 976186"/>
                <a:gd name="connsiteX4" fmla="*/ 0 w 931751"/>
                <a:gd name="connsiteY4" fmla="*/ 943771 h 976186"/>
                <a:gd name="connsiteX0" fmla="*/ 0 w 931751"/>
                <a:gd name="connsiteY0" fmla="*/ 943771 h 966342"/>
                <a:gd name="connsiteX1" fmla="*/ 432141 w 931751"/>
                <a:gd name="connsiteY1" fmla="*/ 11688 h 966342"/>
                <a:gd name="connsiteX2" fmla="*/ 931751 w 931751"/>
                <a:gd name="connsiteY2" fmla="*/ 0 h 966342"/>
                <a:gd name="connsiteX3" fmla="*/ 183705 w 931751"/>
                <a:gd name="connsiteY3" fmla="*/ 966342 h 966342"/>
                <a:gd name="connsiteX4" fmla="*/ 0 w 931751"/>
                <a:gd name="connsiteY4" fmla="*/ 943771 h 966342"/>
                <a:gd name="connsiteX0" fmla="*/ 0 w 931751"/>
                <a:gd name="connsiteY0" fmla="*/ 943771 h 966342"/>
                <a:gd name="connsiteX1" fmla="*/ 432141 w 931751"/>
                <a:gd name="connsiteY1" fmla="*/ 11688 h 966342"/>
                <a:gd name="connsiteX2" fmla="*/ 931751 w 931751"/>
                <a:gd name="connsiteY2" fmla="*/ 0 h 966342"/>
                <a:gd name="connsiteX3" fmla="*/ 183705 w 931751"/>
                <a:gd name="connsiteY3" fmla="*/ 966342 h 966342"/>
                <a:gd name="connsiteX4" fmla="*/ 0 w 931751"/>
                <a:gd name="connsiteY4" fmla="*/ 943771 h 966342"/>
                <a:gd name="connsiteX0" fmla="*/ 0 w 931751"/>
                <a:gd name="connsiteY0" fmla="*/ 943771 h 966342"/>
                <a:gd name="connsiteX1" fmla="*/ 432141 w 931751"/>
                <a:gd name="connsiteY1" fmla="*/ 11688 h 966342"/>
                <a:gd name="connsiteX2" fmla="*/ 931751 w 931751"/>
                <a:gd name="connsiteY2" fmla="*/ 0 h 966342"/>
                <a:gd name="connsiteX3" fmla="*/ 183705 w 931751"/>
                <a:gd name="connsiteY3" fmla="*/ 966342 h 966342"/>
                <a:gd name="connsiteX4" fmla="*/ 0 w 931751"/>
                <a:gd name="connsiteY4" fmla="*/ 943771 h 966342"/>
                <a:gd name="connsiteX0" fmla="*/ 0 w 956363"/>
                <a:gd name="connsiteY0" fmla="*/ 932083 h 954654"/>
                <a:gd name="connsiteX1" fmla="*/ 432141 w 956363"/>
                <a:gd name="connsiteY1" fmla="*/ 0 h 954654"/>
                <a:gd name="connsiteX2" fmla="*/ 956363 w 956363"/>
                <a:gd name="connsiteY2" fmla="*/ 12924 h 954654"/>
                <a:gd name="connsiteX3" fmla="*/ 183705 w 956363"/>
                <a:gd name="connsiteY3" fmla="*/ 954654 h 954654"/>
                <a:gd name="connsiteX4" fmla="*/ 0 w 956363"/>
                <a:gd name="connsiteY4" fmla="*/ 932083 h 954654"/>
                <a:gd name="connsiteX0" fmla="*/ 0 w 956363"/>
                <a:gd name="connsiteY0" fmla="*/ 919226 h 941797"/>
                <a:gd name="connsiteX1" fmla="*/ 405840 w 956363"/>
                <a:gd name="connsiteY1" fmla="*/ 197551 h 941797"/>
                <a:gd name="connsiteX2" fmla="*/ 956363 w 956363"/>
                <a:gd name="connsiteY2" fmla="*/ 67 h 941797"/>
                <a:gd name="connsiteX3" fmla="*/ 183705 w 956363"/>
                <a:gd name="connsiteY3" fmla="*/ 941797 h 941797"/>
                <a:gd name="connsiteX4" fmla="*/ 0 w 956363"/>
                <a:gd name="connsiteY4" fmla="*/ 919226 h 941797"/>
                <a:gd name="connsiteX0" fmla="*/ 0 w 956363"/>
                <a:gd name="connsiteY0" fmla="*/ 919226 h 941797"/>
                <a:gd name="connsiteX1" fmla="*/ 405840 w 956363"/>
                <a:gd name="connsiteY1" fmla="*/ 197551 h 941797"/>
                <a:gd name="connsiteX2" fmla="*/ 956363 w 956363"/>
                <a:gd name="connsiteY2" fmla="*/ 67 h 941797"/>
                <a:gd name="connsiteX3" fmla="*/ 183705 w 956363"/>
                <a:gd name="connsiteY3" fmla="*/ 941797 h 941797"/>
                <a:gd name="connsiteX4" fmla="*/ 0 w 956363"/>
                <a:gd name="connsiteY4" fmla="*/ 919226 h 941797"/>
                <a:gd name="connsiteX0" fmla="*/ 0 w 956363"/>
                <a:gd name="connsiteY0" fmla="*/ 919226 h 941797"/>
                <a:gd name="connsiteX1" fmla="*/ 405840 w 956363"/>
                <a:gd name="connsiteY1" fmla="*/ 197551 h 941797"/>
                <a:gd name="connsiteX2" fmla="*/ 956363 w 956363"/>
                <a:gd name="connsiteY2" fmla="*/ 67 h 941797"/>
                <a:gd name="connsiteX3" fmla="*/ 183705 w 956363"/>
                <a:gd name="connsiteY3" fmla="*/ 941797 h 941797"/>
                <a:gd name="connsiteX4" fmla="*/ 0 w 956363"/>
                <a:gd name="connsiteY4" fmla="*/ 919226 h 941797"/>
                <a:gd name="connsiteX0" fmla="*/ 0 w 926304"/>
                <a:gd name="connsiteY0" fmla="*/ 735614 h 758185"/>
                <a:gd name="connsiteX1" fmla="*/ 405840 w 926304"/>
                <a:gd name="connsiteY1" fmla="*/ 13939 h 758185"/>
                <a:gd name="connsiteX2" fmla="*/ 926304 w 926304"/>
                <a:gd name="connsiteY2" fmla="*/ 563 h 758185"/>
                <a:gd name="connsiteX3" fmla="*/ 183705 w 926304"/>
                <a:gd name="connsiteY3" fmla="*/ 758185 h 758185"/>
                <a:gd name="connsiteX4" fmla="*/ 0 w 926304"/>
                <a:gd name="connsiteY4" fmla="*/ 735614 h 758185"/>
                <a:gd name="connsiteX0" fmla="*/ 0 w 926304"/>
                <a:gd name="connsiteY0" fmla="*/ 735614 h 758185"/>
                <a:gd name="connsiteX1" fmla="*/ 405840 w 926304"/>
                <a:gd name="connsiteY1" fmla="*/ 13939 h 758185"/>
                <a:gd name="connsiteX2" fmla="*/ 926304 w 926304"/>
                <a:gd name="connsiteY2" fmla="*/ 563 h 758185"/>
                <a:gd name="connsiteX3" fmla="*/ 183705 w 926304"/>
                <a:gd name="connsiteY3" fmla="*/ 758185 h 758185"/>
                <a:gd name="connsiteX4" fmla="*/ 0 w 926304"/>
                <a:gd name="connsiteY4" fmla="*/ 735614 h 758185"/>
                <a:gd name="connsiteX0" fmla="*/ 0 w 926304"/>
                <a:gd name="connsiteY0" fmla="*/ 735614 h 758185"/>
                <a:gd name="connsiteX1" fmla="*/ 405840 w 926304"/>
                <a:gd name="connsiteY1" fmla="*/ 13939 h 758185"/>
                <a:gd name="connsiteX2" fmla="*/ 926304 w 926304"/>
                <a:gd name="connsiteY2" fmla="*/ 563 h 758185"/>
                <a:gd name="connsiteX3" fmla="*/ 183705 w 926304"/>
                <a:gd name="connsiteY3" fmla="*/ 758185 h 758185"/>
                <a:gd name="connsiteX4" fmla="*/ 0 w 926304"/>
                <a:gd name="connsiteY4" fmla="*/ 735614 h 758185"/>
                <a:gd name="connsiteX0" fmla="*/ 0 w 926304"/>
                <a:gd name="connsiteY0" fmla="*/ 735614 h 758185"/>
                <a:gd name="connsiteX1" fmla="*/ 405840 w 926304"/>
                <a:gd name="connsiteY1" fmla="*/ 13939 h 758185"/>
                <a:gd name="connsiteX2" fmla="*/ 926304 w 926304"/>
                <a:gd name="connsiteY2" fmla="*/ 563 h 758185"/>
                <a:gd name="connsiteX3" fmla="*/ 183705 w 926304"/>
                <a:gd name="connsiteY3" fmla="*/ 758185 h 758185"/>
                <a:gd name="connsiteX4" fmla="*/ 0 w 926304"/>
                <a:gd name="connsiteY4" fmla="*/ 735614 h 7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04" h="758185">
                  <a:moveTo>
                    <a:pt x="0" y="735614"/>
                  </a:moveTo>
                  <a:cubicBezTo>
                    <a:pt x="309918" y="169731"/>
                    <a:pt x="59088" y="622691"/>
                    <a:pt x="405840" y="13939"/>
                  </a:cubicBezTo>
                  <a:cubicBezTo>
                    <a:pt x="580581" y="18247"/>
                    <a:pt x="751563" y="-3745"/>
                    <a:pt x="926304" y="563"/>
                  </a:cubicBezTo>
                  <a:cubicBezTo>
                    <a:pt x="312762" y="607705"/>
                    <a:pt x="474902" y="459041"/>
                    <a:pt x="183705" y="758185"/>
                  </a:cubicBezTo>
                  <a:cubicBezTo>
                    <a:pt x="49420" y="729549"/>
                    <a:pt x="196198" y="734148"/>
                    <a:pt x="0" y="735614"/>
                  </a:cubicBezTo>
                  <a:close/>
                </a:path>
              </a:pathLst>
            </a:custGeom>
            <a:gradFill>
              <a:gsLst>
                <a:gs pos="0">
                  <a:schemeClr val="bg1">
                    <a:lumMod val="95000"/>
                    <a:alpha val="5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3" name="Freeform 272">
              <a:extLst>
                <a:ext uri="{FF2B5EF4-FFF2-40B4-BE49-F238E27FC236}">
                  <a16:creationId xmlns:a16="http://schemas.microsoft.com/office/drawing/2014/main" id="{979A16F9-298E-62CF-2651-9F3E07EB87F7}"/>
                </a:ext>
              </a:extLst>
            </p:cNvPr>
            <p:cNvSpPr/>
            <p:nvPr/>
          </p:nvSpPr>
          <p:spPr>
            <a:xfrm>
              <a:off x="5288109" y="4937315"/>
              <a:ext cx="725426" cy="1099963"/>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71988 w 778664"/>
                <a:gd name="connsiteY3" fmla="*/ 1158121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27977 w 802211"/>
                <a:gd name="connsiteY0" fmla="*/ 815791 h 976186"/>
                <a:gd name="connsiteX1" fmla="*/ 302601 w 802211"/>
                <a:gd name="connsiteY1" fmla="*/ 11688 h 976186"/>
                <a:gd name="connsiteX2" fmla="*/ 802211 w 802211"/>
                <a:gd name="connsiteY2" fmla="*/ 0 h 976186"/>
                <a:gd name="connsiteX3" fmla="*/ 575940 w 802211"/>
                <a:gd name="connsiteY3" fmla="*/ 976186 h 976186"/>
                <a:gd name="connsiteX4" fmla="*/ 27977 w 802211"/>
                <a:gd name="connsiteY4" fmla="*/ 815791 h 976186"/>
                <a:gd name="connsiteX0" fmla="*/ 27977 w 802211"/>
                <a:gd name="connsiteY0" fmla="*/ 815791 h 815791"/>
                <a:gd name="connsiteX1" fmla="*/ 302601 w 802211"/>
                <a:gd name="connsiteY1" fmla="*/ 11688 h 815791"/>
                <a:gd name="connsiteX2" fmla="*/ 802211 w 802211"/>
                <a:gd name="connsiteY2" fmla="*/ 0 h 815791"/>
                <a:gd name="connsiteX3" fmla="*/ 236294 w 802211"/>
                <a:gd name="connsiteY3" fmla="*/ 808828 h 815791"/>
                <a:gd name="connsiteX4" fmla="*/ 27977 w 802211"/>
                <a:gd name="connsiteY4" fmla="*/ 815791 h 815791"/>
                <a:gd name="connsiteX0" fmla="*/ 27977 w 802211"/>
                <a:gd name="connsiteY0" fmla="*/ 815791 h 815791"/>
                <a:gd name="connsiteX1" fmla="*/ 302601 w 802211"/>
                <a:gd name="connsiteY1" fmla="*/ 11688 h 815791"/>
                <a:gd name="connsiteX2" fmla="*/ 802211 w 802211"/>
                <a:gd name="connsiteY2" fmla="*/ 0 h 815791"/>
                <a:gd name="connsiteX3" fmla="*/ 236294 w 802211"/>
                <a:gd name="connsiteY3" fmla="*/ 808828 h 815791"/>
                <a:gd name="connsiteX4" fmla="*/ 27977 w 802211"/>
                <a:gd name="connsiteY4" fmla="*/ 815791 h 815791"/>
                <a:gd name="connsiteX0" fmla="*/ 27977 w 802211"/>
                <a:gd name="connsiteY0" fmla="*/ 815791 h 815791"/>
                <a:gd name="connsiteX1" fmla="*/ 302601 w 802211"/>
                <a:gd name="connsiteY1" fmla="*/ 11688 h 815791"/>
                <a:gd name="connsiteX2" fmla="*/ 802211 w 802211"/>
                <a:gd name="connsiteY2" fmla="*/ 0 h 815791"/>
                <a:gd name="connsiteX3" fmla="*/ 236294 w 802211"/>
                <a:gd name="connsiteY3" fmla="*/ 808828 h 815791"/>
                <a:gd name="connsiteX4" fmla="*/ 27977 w 802211"/>
                <a:gd name="connsiteY4" fmla="*/ 815791 h 815791"/>
                <a:gd name="connsiteX0" fmla="*/ 27977 w 802211"/>
                <a:gd name="connsiteY0" fmla="*/ 828714 h 828714"/>
                <a:gd name="connsiteX1" fmla="*/ 302601 w 802211"/>
                <a:gd name="connsiteY1" fmla="*/ 0 h 828714"/>
                <a:gd name="connsiteX2" fmla="*/ 802211 w 802211"/>
                <a:gd name="connsiteY2" fmla="*/ 12923 h 828714"/>
                <a:gd name="connsiteX3" fmla="*/ 236294 w 802211"/>
                <a:gd name="connsiteY3" fmla="*/ 821751 h 828714"/>
                <a:gd name="connsiteX4" fmla="*/ 27977 w 802211"/>
                <a:gd name="connsiteY4" fmla="*/ 828714 h 828714"/>
                <a:gd name="connsiteX0" fmla="*/ 56213 w 830447"/>
                <a:gd name="connsiteY0" fmla="*/ 828714 h 828714"/>
                <a:gd name="connsiteX1" fmla="*/ 330837 w 830447"/>
                <a:gd name="connsiteY1" fmla="*/ 0 h 828714"/>
                <a:gd name="connsiteX2" fmla="*/ 830447 w 830447"/>
                <a:gd name="connsiteY2" fmla="*/ 12923 h 828714"/>
                <a:gd name="connsiteX3" fmla="*/ 264530 w 830447"/>
                <a:gd name="connsiteY3" fmla="*/ 821751 h 828714"/>
                <a:gd name="connsiteX4" fmla="*/ 56213 w 830447"/>
                <a:gd name="connsiteY4" fmla="*/ 828714 h 828714"/>
                <a:gd name="connsiteX0" fmla="*/ 64130 w 789139"/>
                <a:gd name="connsiteY0" fmla="*/ 794258 h 821751"/>
                <a:gd name="connsiteX1" fmla="*/ 289529 w 789139"/>
                <a:gd name="connsiteY1" fmla="*/ 0 h 821751"/>
                <a:gd name="connsiteX2" fmla="*/ 789139 w 789139"/>
                <a:gd name="connsiteY2" fmla="*/ 12923 h 821751"/>
                <a:gd name="connsiteX3" fmla="*/ 223222 w 789139"/>
                <a:gd name="connsiteY3" fmla="*/ 821751 h 821751"/>
                <a:gd name="connsiteX4" fmla="*/ 64130 w 789139"/>
                <a:gd name="connsiteY4" fmla="*/ 794258 h 821751"/>
                <a:gd name="connsiteX0" fmla="*/ 0 w 725009"/>
                <a:gd name="connsiteY0" fmla="*/ 794258 h 821751"/>
                <a:gd name="connsiteX1" fmla="*/ 225399 w 725009"/>
                <a:gd name="connsiteY1" fmla="*/ 0 h 821751"/>
                <a:gd name="connsiteX2" fmla="*/ 725009 w 725009"/>
                <a:gd name="connsiteY2" fmla="*/ 12923 h 821751"/>
                <a:gd name="connsiteX3" fmla="*/ 159092 w 725009"/>
                <a:gd name="connsiteY3" fmla="*/ 821751 h 821751"/>
                <a:gd name="connsiteX4" fmla="*/ 0 w 725009"/>
                <a:gd name="connsiteY4" fmla="*/ 794258 h 821751"/>
                <a:gd name="connsiteX0" fmla="*/ 0 w 725009"/>
                <a:gd name="connsiteY0" fmla="*/ 1203768 h 1231261"/>
                <a:gd name="connsiteX1" fmla="*/ 225399 w 725009"/>
                <a:gd name="connsiteY1" fmla="*/ 0 h 1231261"/>
                <a:gd name="connsiteX2" fmla="*/ 725009 w 725009"/>
                <a:gd name="connsiteY2" fmla="*/ 422433 h 1231261"/>
                <a:gd name="connsiteX3" fmla="*/ 159092 w 725009"/>
                <a:gd name="connsiteY3" fmla="*/ 1231261 h 1231261"/>
                <a:gd name="connsiteX4" fmla="*/ 0 w 725009"/>
                <a:gd name="connsiteY4" fmla="*/ 1203768 h 1231261"/>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03768 h 1231261"/>
                <a:gd name="connsiteX1" fmla="*/ 225399 w 725009"/>
                <a:gd name="connsiteY1" fmla="*/ 0 h 1231261"/>
                <a:gd name="connsiteX2" fmla="*/ 725009 w 725009"/>
                <a:gd name="connsiteY2" fmla="*/ 129782 h 1231261"/>
                <a:gd name="connsiteX3" fmla="*/ 159092 w 725009"/>
                <a:gd name="connsiteY3" fmla="*/ 1231261 h 1231261"/>
                <a:gd name="connsiteX4" fmla="*/ 0 w 725009"/>
                <a:gd name="connsiteY4" fmla="*/ 1203768 h 1231261"/>
                <a:gd name="connsiteX0" fmla="*/ 0 w 725009"/>
                <a:gd name="connsiteY0" fmla="*/ 1203768 h 1231261"/>
                <a:gd name="connsiteX1" fmla="*/ 225399 w 725009"/>
                <a:gd name="connsiteY1" fmla="*/ 0 h 1231261"/>
                <a:gd name="connsiteX2" fmla="*/ 725009 w 725009"/>
                <a:gd name="connsiteY2" fmla="*/ 129782 h 1231261"/>
                <a:gd name="connsiteX3" fmla="*/ 159092 w 725009"/>
                <a:gd name="connsiteY3" fmla="*/ 1231261 h 1231261"/>
                <a:gd name="connsiteX4" fmla="*/ 0 w 725009"/>
                <a:gd name="connsiteY4" fmla="*/ 1203768 h 1231261"/>
                <a:gd name="connsiteX0" fmla="*/ 0 w 725009"/>
                <a:gd name="connsiteY0" fmla="*/ 1203768 h 1231261"/>
                <a:gd name="connsiteX1" fmla="*/ 225399 w 725009"/>
                <a:gd name="connsiteY1" fmla="*/ 0 h 1231261"/>
                <a:gd name="connsiteX2" fmla="*/ 725009 w 725009"/>
                <a:gd name="connsiteY2" fmla="*/ 129782 h 1231261"/>
                <a:gd name="connsiteX3" fmla="*/ 159092 w 725009"/>
                <a:gd name="connsiteY3" fmla="*/ 1231261 h 1231261"/>
                <a:gd name="connsiteX4" fmla="*/ 0 w 725009"/>
                <a:gd name="connsiteY4" fmla="*/ 1203768 h 1231261"/>
                <a:gd name="connsiteX0" fmla="*/ 0 w 725497"/>
                <a:gd name="connsiteY0" fmla="*/ 1279028 h 1306521"/>
                <a:gd name="connsiteX1" fmla="*/ 225399 w 725497"/>
                <a:gd name="connsiteY1" fmla="*/ 75260 h 1306521"/>
                <a:gd name="connsiteX2" fmla="*/ 396193 w 725497"/>
                <a:gd name="connsiteY2" fmla="*/ 156799 h 1306521"/>
                <a:gd name="connsiteX3" fmla="*/ 725009 w 725497"/>
                <a:gd name="connsiteY3" fmla="*/ 205042 h 1306521"/>
                <a:gd name="connsiteX4" fmla="*/ 159092 w 725497"/>
                <a:gd name="connsiteY4" fmla="*/ 1306521 h 1306521"/>
                <a:gd name="connsiteX5" fmla="*/ 0 w 725497"/>
                <a:gd name="connsiteY5" fmla="*/ 1279028 h 1306521"/>
                <a:gd name="connsiteX0" fmla="*/ 0 w 725239"/>
                <a:gd name="connsiteY0" fmla="*/ 1295668 h 1323161"/>
                <a:gd name="connsiteX1" fmla="*/ 225399 w 725239"/>
                <a:gd name="connsiteY1" fmla="*/ 91900 h 1323161"/>
                <a:gd name="connsiteX2" fmla="*/ 725009 w 725239"/>
                <a:gd name="connsiteY2" fmla="*/ 221682 h 1323161"/>
                <a:gd name="connsiteX3" fmla="*/ 159092 w 725239"/>
                <a:gd name="connsiteY3" fmla="*/ 1323161 h 1323161"/>
                <a:gd name="connsiteX4" fmla="*/ 0 w 725239"/>
                <a:gd name="connsiteY4" fmla="*/ 1295668 h 1323161"/>
                <a:gd name="connsiteX0" fmla="*/ 0 w 725221"/>
                <a:gd name="connsiteY0" fmla="*/ 1210552 h 1238045"/>
                <a:gd name="connsiteX1" fmla="*/ 191583 w 725221"/>
                <a:gd name="connsiteY1" fmla="*/ 153319 h 1238045"/>
                <a:gd name="connsiteX2" fmla="*/ 725009 w 725221"/>
                <a:gd name="connsiteY2" fmla="*/ 136566 h 1238045"/>
                <a:gd name="connsiteX3" fmla="*/ 159092 w 725221"/>
                <a:gd name="connsiteY3" fmla="*/ 1238045 h 1238045"/>
                <a:gd name="connsiteX4" fmla="*/ 0 w 725221"/>
                <a:gd name="connsiteY4" fmla="*/ 1210552 h 1238045"/>
                <a:gd name="connsiteX0" fmla="*/ 0 w 725305"/>
                <a:gd name="connsiteY0" fmla="*/ 1158512 h 1186005"/>
                <a:gd name="connsiteX1" fmla="*/ 191583 w 725305"/>
                <a:gd name="connsiteY1" fmla="*/ 101279 h 1186005"/>
                <a:gd name="connsiteX2" fmla="*/ 725009 w 725305"/>
                <a:gd name="connsiteY2" fmla="*/ 84526 h 1186005"/>
                <a:gd name="connsiteX3" fmla="*/ 159092 w 725305"/>
                <a:gd name="connsiteY3" fmla="*/ 1186005 h 1186005"/>
                <a:gd name="connsiteX4" fmla="*/ 0 w 725305"/>
                <a:gd name="connsiteY4" fmla="*/ 1158512 h 1186005"/>
                <a:gd name="connsiteX0" fmla="*/ 0 w 725009"/>
                <a:gd name="connsiteY0" fmla="*/ 1073986 h 1101479"/>
                <a:gd name="connsiteX1" fmla="*/ 191583 w 725009"/>
                <a:gd name="connsiteY1" fmla="*/ 16753 h 1101479"/>
                <a:gd name="connsiteX2" fmla="*/ 725009 w 725009"/>
                <a:gd name="connsiteY2" fmla="*/ 0 h 1101479"/>
                <a:gd name="connsiteX3" fmla="*/ 159092 w 725009"/>
                <a:gd name="connsiteY3" fmla="*/ 1101479 h 1101479"/>
                <a:gd name="connsiteX4" fmla="*/ 0 w 725009"/>
                <a:gd name="connsiteY4" fmla="*/ 1073986 h 1101479"/>
                <a:gd name="connsiteX0" fmla="*/ 0 w 725009"/>
                <a:gd name="connsiteY0" fmla="*/ 1073986 h 1101479"/>
                <a:gd name="connsiteX1" fmla="*/ 206612 w 725009"/>
                <a:gd name="connsiteY1" fmla="*/ 1724 h 1101479"/>
                <a:gd name="connsiteX2" fmla="*/ 725009 w 725009"/>
                <a:gd name="connsiteY2" fmla="*/ 0 h 1101479"/>
                <a:gd name="connsiteX3" fmla="*/ 159092 w 725009"/>
                <a:gd name="connsiteY3" fmla="*/ 1101479 h 1101479"/>
                <a:gd name="connsiteX4" fmla="*/ 0 w 725009"/>
                <a:gd name="connsiteY4" fmla="*/ 1073986 h 1101479"/>
                <a:gd name="connsiteX0" fmla="*/ 0 w 725009"/>
                <a:gd name="connsiteY0" fmla="*/ 1073986 h 1101479"/>
                <a:gd name="connsiteX1" fmla="*/ 206612 w 725009"/>
                <a:gd name="connsiteY1" fmla="*/ 1724 h 1101479"/>
                <a:gd name="connsiteX2" fmla="*/ 725009 w 725009"/>
                <a:gd name="connsiteY2" fmla="*/ 0 h 1101479"/>
                <a:gd name="connsiteX3" fmla="*/ 159092 w 725009"/>
                <a:gd name="connsiteY3" fmla="*/ 1101479 h 1101479"/>
                <a:gd name="connsiteX4" fmla="*/ 0 w 725009"/>
                <a:gd name="connsiteY4" fmla="*/ 1073986 h 1101479"/>
                <a:gd name="connsiteX0" fmla="*/ 0 w 725009"/>
                <a:gd name="connsiteY0" fmla="*/ 1073986 h 1101479"/>
                <a:gd name="connsiteX1" fmla="*/ 206612 w 725009"/>
                <a:gd name="connsiteY1" fmla="*/ 1724 h 1101479"/>
                <a:gd name="connsiteX2" fmla="*/ 725009 w 725009"/>
                <a:gd name="connsiteY2" fmla="*/ 0 h 1101479"/>
                <a:gd name="connsiteX3" fmla="*/ 159092 w 725009"/>
                <a:gd name="connsiteY3" fmla="*/ 1101479 h 1101479"/>
                <a:gd name="connsiteX4" fmla="*/ 0 w 725009"/>
                <a:gd name="connsiteY4" fmla="*/ 1073986 h 1101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009" h="1101479">
                  <a:moveTo>
                    <a:pt x="0" y="1073986"/>
                  </a:moveTo>
                  <a:cubicBezTo>
                    <a:pt x="95638" y="589814"/>
                    <a:pt x="96800" y="618448"/>
                    <a:pt x="206612" y="1724"/>
                  </a:cubicBezTo>
                  <a:cubicBezTo>
                    <a:pt x="451440" y="14348"/>
                    <a:pt x="499346" y="35256"/>
                    <a:pt x="725009" y="0"/>
                  </a:cubicBezTo>
                  <a:cubicBezTo>
                    <a:pt x="326141" y="749497"/>
                    <a:pt x="642687" y="159790"/>
                    <a:pt x="159092" y="1101479"/>
                  </a:cubicBezTo>
                  <a:cubicBezTo>
                    <a:pt x="24807" y="1072843"/>
                    <a:pt x="92525" y="1088071"/>
                    <a:pt x="0" y="1073986"/>
                  </a:cubicBezTo>
                  <a:close/>
                </a:path>
              </a:pathLst>
            </a:custGeom>
            <a:gradFill>
              <a:gsLst>
                <a:gs pos="0">
                  <a:schemeClr val="bg1">
                    <a:lumMod val="95000"/>
                    <a:alpha val="5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Freeform 273">
              <a:extLst>
                <a:ext uri="{FF2B5EF4-FFF2-40B4-BE49-F238E27FC236}">
                  <a16:creationId xmlns:a16="http://schemas.microsoft.com/office/drawing/2014/main" id="{2CF8403D-287D-C4EE-5317-C7BC1A6DD42A}"/>
                </a:ext>
              </a:extLst>
            </p:cNvPr>
            <p:cNvSpPr/>
            <p:nvPr/>
          </p:nvSpPr>
          <p:spPr>
            <a:xfrm>
              <a:off x="4300767" y="4956362"/>
              <a:ext cx="514307" cy="577758"/>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71988 w 778664"/>
                <a:gd name="connsiteY3" fmla="*/ 1158121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503138"/>
                <a:gd name="connsiteY0" fmla="*/ 961687 h 964568"/>
                <a:gd name="connsiteX1" fmla="*/ 0 w 503138"/>
                <a:gd name="connsiteY1" fmla="*/ 70 h 964568"/>
                <a:gd name="connsiteX2" fmla="*/ 503138 w 503138"/>
                <a:gd name="connsiteY2" fmla="*/ 154187 h 964568"/>
                <a:gd name="connsiteX3" fmla="*/ 273339 w 503138"/>
                <a:gd name="connsiteY3" fmla="*/ 964568 h 964568"/>
                <a:gd name="connsiteX4" fmla="*/ 197928 w 503138"/>
                <a:gd name="connsiteY4" fmla="*/ 961687 h 964568"/>
                <a:gd name="connsiteX0" fmla="*/ 201456 w 506666"/>
                <a:gd name="connsiteY0" fmla="*/ 807500 h 810381"/>
                <a:gd name="connsiteX1" fmla="*/ 0 w 506666"/>
                <a:gd name="connsiteY1" fmla="*/ 15216 h 810381"/>
                <a:gd name="connsiteX2" fmla="*/ 506666 w 506666"/>
                <a:gd name="connsiteY2" fmla="*/ 0 h 810381"/>
                <a:gd name="connsiteX3" fmla="*/ 276867 w 506666"/>
                <a:gd name="connsiteY3" fmla="*/ 810381 h 810381"/>
                <a:gd name="connsiteX4" fmla="*/ 201456 w 506666"/>
                <a:gd name="connsiteY4" fmla="*/ 807500 h 810381"/>
                <a:gd name="connsiteX0" fmla="*/ 201456 w 506666"/>
                <a:gd name="connsiteY0" fmla="*/ 807500 h 811593"/>
                <a:gd name="connsiteX1" fmla="*/ 0 w 506666"/>
                <a:gd name="connsiteY1" fmla="*/ 15216 h 811593"/>
                <a:gd name="connsiteX2" fmla="*/ 506666 w 506666"/>
                <a:gd name="connsiteY2" fmla="*/ 0 h 811593"/>
                <a:gd name="connsiteX3" fmla="*/ 276867 w 506666"/>
                <a:gd name="connsiteY3" fmla="*/ 810381 h 811593"/>
                <a:gd name="connsiteX4" fmla="*/ 201456 w 506666"/>
                <a:gd name="connsiteY4" fmla="*/ 807500 h 811593"/>
                <a:gd name="connsiteX0" fmla="*/ 135576 w 506666"/>
                <a:gd name="connsiteY0" fmla="*/ 818480 h 818480"/>
                <a:gd name="connsiteX1" fmla="*/ 0 w 506666"/>
                <a:gd name="connsiteY1" fmla="*/ 15216 h 818480"/>
                <a:gd name="connsiteX2" fmla="*/ 506666 w 506666"/>
                <a:gd name="connsiteY2" fmla="*/ 0 h 818480"/>
                <a:gd name="connsiteX3" fmla="*/ 276867 w 506666"/>
                <a:gd name="connsiteY3" fmla="*/ 810381 h 818480"/>
                <a:gd name="connsiteX4" fmla="*/ 135576 w 506666"/>
                <a:gd name="connsiteY4" fmla="*/ 818480 h 818480"/>
                <a:gd name="connsiteX0" fmla="*/ 135576 w 506666"/>
                <a:gd name="connsiteY0" fmla="*/ 818480 h 818480"/>
                <a:gd name="connsiteX1" fmla="*/ 0 w 506666"/>
                <a:gd name="connsiteY1" fmla="*/ 15216 h 818480"/>
                <a:gd name="connsiteX2" fmla="*/ 506666 w 506666"/>
                <a:gd name="connsiteY2" fmla="*/ 0 h 818480"/>
                <a:gd name="connsiteX3" fmla="*/ 331766 w 506666"/>
                <a:gd name="connsiteY3" fmla="*/ 803061 h 818480"/>
                <a:gd name="connsiteX4" fmla="*/ 135576 w 506666"/>
                <a:gd name="connsiteY4" fmla="*/ 818480 h 818480"/>
                <a:gd name="connsiteX0" fmla="*/ 135576 w 506666"/>
                <a:gd name="connsiteY0" fmla="*/ 818480 h 818480"/>
                <a:gd name="connsiteX1" fmla="*/ 0 w 506666"/>
                <a:gd name="connsiteY1" fmla="*/ 15216 h 818480"/>
                <a:gd name="connsiteX2" fmla="*/ 506666 w 506666"/>
                <a:gd name="connsiteY2" fmla="*/ 0 h 818480"/>
                <a:gd name="connsiteX3" fmla="*/ 331766 w 506666"/>
                <a:gd name="connsiteY3" fmla="*/ 803061 h 818480"/>
                <a:gd name="connsiteX4" fmla="*/ 135576 w 506666"/>
                <a:gd name="connsiteY4" fmla="*/ 818480 h 818480"/>
                <a:gd name="connsiteX0" fmla="*/ 135576 w 506666"/>
                <a:gd name="connsiteY0" fmla="*/ 818480 h 818480"/>
                <a:gd name="connsiteX1" fmla="*/ 0 w 506666"/>
                <a:gd name="connsiteY1" fmla="*/ 15216 h 818480"/>
                <a:gd name="connsiteX2" fmla="*/ 506666 w 506666"/>
                <a:gd name="connsiteY2" fmla="*/ 0 h 818480"/>
                <a:gd name="connsiteX3" fmla="*/ 331766 w 506666"/>
                <a:gd name="connsiteY3" fmla="*/ 803061 h 818480"/>
                <a:gd name="connsiteX4" fmla="*/ 135576 w 506666"/>
                <a:gd name="connsiteY4" fmla="*/ 818480 h 818480"/>
                <a:gd name="connsiteX0" fmla="*/ 135576 w 506666"/>
                <a:gd name="connsiteY0" fmla="*/ 818480 h 818480"/>
                <a:gd name="connsiteX1" fmla="*/ 0 w 506666"/>
                <a:gd name="connsiteY1" fmla="*/ 7896 h 818480"/>
                <a:gd name="connsiteX2" fmla="*/ 506666 w 506666"/>
                <a:gd name="connsiteY2" fmla="*/ 0 h 818480"/>
                <a:gd name="connsiteX3" fmla="*/ 331766 w 506666"/>
                <a:gd name="connsiteY3" fmla="*/ 803061 h 818480"/>
                <a:gd name="connsiteX4" fmla="*/ 135576 w 506666"/>
                <a:gd name="connsiteY4" fmla="*/ 818480 h 818480"/>
                <a:gd name="connsiteX0" fmla="*/ 135576 w 506666"/>
                <a:gd name="connsiteY0" fmla="*/ 818480 h 818480"/>
                <a:gd name="connsiteX1" fmla="*/ 0 w 506666"/>
                <a:gd name="connsiteY1" fmla="*/ 7896 h 818480"/>
                <a:gd name="connsiteX2" fmla="*/ 506666 w 506666"/>
                <a:gd name="connsiteY2" fmla="*/ 0 h 818480"/>
                <a:gd name="connsiteX3" fmla="*/ 331766 w 506666"/>
                <a:gd name="connsiteY3" fmla="*/ 803061 h 818480"/>
                <a:gd name="connsiteX4" fmla="*/ 135576 w 506666"/>
                <a:gd name="connsiteY4" fmla="*/ 818480 h 818480"/>
                <a:gd name="connsiteX0" fmla="*/ 45472 w 559302"/>
                <a:gd name="connsiteY0" fmla="*/ 807500 h 807500"/>
                <a:gd name="connsiteX1" fmla="*/ 52636 w 559302"/>
                <a:gd name="connsiteY1" fmla="*/ 7896 h 807500"/>
                <a:gd name="connsiteX2" fmla="*/ 559302 w 559302"/>
                <a:gd name="connsiteY2" fmla="*/ 0 h 807500"/>
                <a:gd name="connsiteX3" fmla="*/ 384402 w 559302"/>
                <a:gd name="connsiteY3" fmla="*/ 803061 h 807500"/>
                <a:gd name="connsiteX4" fmla="*/ 45472 w 559302"/>
                <a:gd name="connsiteY4" fmla="*/ 807500 h 807500"/>
                <a:gd name="connsiteX0" fmla="*/ 21974 w 535804"/>
                <a:gd name="connsiteY0" fmla="*/ 807500 h 807500"/>
                <a:gd name="connsiteX1" fmla="*/ 29138 w 535804"/>
                <a:gd name="connsiteY1" fmla="*/ 7896 h 807500"/>
                <a:gd name="connsiteX2" fmla="*/ 535804 w 535804"/>
                <a:gd name="connsiteY2" fmla="*/ 0 h 807500"/>
                <a:gd name="connsiteX3" fmla="*/ 360904 w 535804"/>
                <a:gd name="connsiteY3" fmla="*/ 803061 h 807500"/>
                <a:gd name="connsiteX4" fmla="*/ 21974 w 535804"/>
                <a:gd name="connsiteY4" fmla="*/ 807500 h 807500"/>
                <a:gd name="connsiteX0" fmla="*/ 128256 w 506666"/>
                <a:gd name="connsiteY0" fmla="*/ 829461 h 829461"/>
                <a:gd name="connsiteX1" fmla="*/ 0 w 506666"/>
                <a:gd name="connsiteY1" fmla="*/ 7896 h 829461"/>
                <a:gd name="connsiteX2" fmla="*/ 506666 w 506666"/>
                <a:gd name="connsiteY2" fmla="*/ 0 h 829461"/>
                <a:gd name="connsiteX3" fmla="*/ 331766 w 506666"/>
                <a:gd name="connsiteY3" fmla="*/ 803061 h 829461"/>
                <a:gd name="connsiteX4" fmla="*/ 128256 w 506666"/>
                <a:gd name="connsiteY4" fmla="*/ 829461 h 829461"/>
                <a:gd name="connsiteX0" fmla="*/ 128256 w 506666"/>
                <a:gd name="connsiteY0" fmla="*/ 829461 h 829461"/>
                <a:gd name="connsiteX1" fmla="*/ 0 w 506666"/>
                <a:gd name="connsiteY1" fmla="*/ 7896 h 829461"/>
                <a:gd name="connsiteX2" fmla="*/ 506666 w 506666"/>
                <a:gd name="connsiteY2" fmla="*/ 0 h 829461"/>
                <a:gd name="connsiteX3" fmla="*/ 331766 w 506666"/>
                <a:gd name="connsiteY3" fmla="*/ 803061 h 829461"/>
                <a:gd name="connsiteX4" fmla="*/ 128256 w 506666"/>
                <a:gd name="connsiteY4" fmla="*/ 829461 h 829461"/>
                <a:gd name="connsiteX0" fmla="*/ 128256 w 506666"/>
                <a:gd name="connsiteY0" fmla="*/ 829461 h 829461"/>
                <a:gd name="connsiteX1" fmla="*/ 0 w 506666"/>
                <a:gd name="connsiteY1" fmla="*/ 7896 h 829461"/>
                <a:gd name="connsiteX2" fmla="*/ 506666 w 506666"/>
                <a:gd name="connsiteY2" fmla="*/ 0 h 829461"/>
                <a:gd name="connsiteX3" fmla="*/ 331766 w 506666"/>
                <a:gd name="connsiteY3" fmla="*/ 803061 h 829461"/>
                <a:gd name="connsiteX4" fmla="*/ 128256 w 506666"/>
                <a:gd name="connsiteY4" fmla="*/ 829461 h 829461"/>
                <a:gd name="connsiteX0" fmla="*/ 128256 w 506666"/>
                <a:gd name="connsiteY0" fmla="*/ 829461 h 830473"/>
                <a:gd name="connsiteX1" fmla="*/ 0 w 506666"/>
                <a:gd name="connsiteY1" fmla="*/ 7896 h 830473"/>
                <a:gd name="connsiteX2" fmla="*/ 506666 w 506666"/>
                <a:gd name="connsiteY2" fmla="*/ 0 h 830473"/>
                <a:gd name="connsiteX3" fmla="*/ 331766 w 506666"/>
                <a:gd name="connsiteY3" fmla="*/ 828681 h 830473"/>
                <a:gd name="connsiteX4" fmla="*/ 128256 w 506666"/>
                <a:gd name="connsiteY4" fmla="*/ 829461 h 830473"/>
                <a:gd name="connsiteX0" fmla="*/ 128256 w 506666"/>
                <a:gd name="connsiteY0" fmla="*/ 829461 h 830473"/>
                <a:gd name="connsiteX1" fmla="*/ 0 w 506666"/>
                <a:gd name="connsiteY1" fmla="*/ 7896 h 830473"/>
                <a:gd name="connsiteX2" fmla="*/ 506666 w 506666"/>
                <a:gd name="connsiteY2" fmla="*/ 0 h 830473"/>
                <a:gd name="connsiteX3" fmla="*/ 331766 w 506666"/>
                <a:gd name="connsiteY3" fmla="*/ 828681 h 830473"/>
                <a:gd name="connsiteX4" fmla="*/ 128256 w 506666"/>
                <a:gd name="connsiteY4" fmla="*/ 829461 h 830473"/>
                <a:gd name="connsiteX0" fmla="*/ 128256 w 506666"/>
                <a:gd name="connsiteY0" fmla="*/ 821565 h 822577"/>
                <a:gd name="connsiteX1" fmla="*/ 0 w 506666"/>
                <a:gd name="connsiteY1" fmla="*/ 0 h 822577"/>
                <a:gd name="connsiteX2" fmla="*/ 506666 w 506666"/>
                <a:gd name="connsiteY2" fmla="*/ 255115 h 822577"/>
                <a:gd name="connsiteX3" fmla="*/ 331766 w 506666"/>
                <a:gd name="connsiteY3" fmla="*/ 820785 h 822577"/>
                <a:gd name="connsiteX4" fmla="*/ 128256 w 506666"/>
                <a:gd name="connsiteY4" fmla="*/ 821565 h 822577"/>
                <a:gd name="connsiteX0" fmla="*/ 128256 w 506666"/>
                <a:gd name="connsiteY0" fmla="*/ 821565 h 822577"/>
                <a:gd name="connsiteX1" fmla="*/ 0 w 506666"/>
                <a:gd name="connsiteY1" fmla="*/ 0 h 822577"/>
                <a:gd name="connsiteX2" fmla="*/ 506666 w 506666"/>
                <a:gd name="connsiteY2" fmla="*/ 255115 h 822577"/>
                <a:gd name="connsiteX3" fmla="*/ 331766 w 506666"/>
                <a:gd name="connsiteY3" fmla="*/ 820785 h 822577"/>
                <a:gd name="connsiteX4" fmla="*/ 128256 w 506666"/>
                <a:gd name="connsiteY4" fmla="*/ 821565 h 822577"/>
                <a:gd name="connsiteX0" fmla="*/ 128256 w 506666"/>
                <a:gd name="connsiteY0" fmla="*/ 821565 h 822577"/>
                <a:gd name="connsiteX1" fmla="*/ 0 w 506666"/>
                <a:gd name="connsiteY1" fmla="*/ 0 h 822577"/>
                <a:gd name="connsiteX2" fmla="*/ 506666 w 506666"/>
                <a:gd name="connsiteY2" fmla="*/ 255115 h 822577"/>
                <a:gd name="connsiteX3" fmla="*/ 331766 w 506666"/>
                <a:gd name="connsiteY3" fmla="*/ 820785 h 822577"/>
                <a:gd name="connsiteX4" fmla="*/ 128256 w 506666"/>
                <a:gd name="connsiteY4" fmla="*/ 821565 h 822577"/>
                <a:gd name="connsiteX0" fmla="*/ 135770 w 514180"/>
                <a:gd name="connsiteY0" fmla="*/ 577341 h 578353"/>
                <a:gd name="connsiteX1" fmla="*/ 0 w 514180"/>
                <a:gd name="connsiteY1" fmla="*/ 0 h 578353"/>
                <a:gd name="connsiteX2" fmla="*/ 514180 w 514180"/>
                <a:gd name="connsiteY2" fmla="*/ 10891 h 578353"/>
                <a:gd name="connsiteX3" fmla="*/ 339280 w 514180"/>
                <a:gd name="connsiteY3" fmla="*/ 576561 h 578353"/>
                <a:gd name="connsiteX4" fmla="*/ 135770 w 514180"/>
                <a:gd name="connsiteY4" fmla="*/ 577341 h 578353"/>
                <a:gd name="connsiteX0" fmla="*/ 135770 w 514180"/>
                <a:gd name="connsiteY0" fmla="*/ 577341 h 578353"/>
                <a:gd name="connsiteX1" fmla="*/ 0 w 514180"/>
                <a:gd name="connsiteY1" fmla="*/ 0 h 578353"/>
                <a:gd name="connsiteX2" fmla="*/ 514180 w 514180"/>
                <a:gd name="connsiteY2" fmla="*/ 10891 h 578353"/>
                <a:gd name="connsiteX3" fmla="*/ 339280 w 514180"/>
                <a:gd name="connsiteY3" fmla="*/ 576561 h 578353"/>
                <a:gd name="connsiteX4" fmla="*/ 135770 w 514180"/>
                <a:gd name="connsiteY4" fmla="*/ 577341 h 578353"/>
                <a:gd name="connsiteX0" fmla="*/ 135770 w 514180"/>
                <a:gd name="connsiteY0" fmla="*/ 577341 h 578353"/>
                <a:gd name="connsiteX1" fmla="*/ 0 w 514180"/>
                <a:gd name="connsiteY1" fmla="*/ 0 h 578353"/>
                <a:gd name="connsiteX2" fmla="*/ 514180 w 514180"/>
                <a:gd name="connsiteY2" fmla="*/ 10891 h 578353"/>
                <a:gd name="connsiteX3" fmla="*/ 339280 w 514180"/>
                <a:gd name="connsiteY3" fmla="*/ 576561 h 578353"/>
                <a:gd name="connsiteX4" fmla="*/ 135770 w 514180"/>
                <a:gd name="connsiteY4" fmla="*/ 577341 h 57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80" h="578353">
                  <a:moveTo>
                    <a:pt x="135770" y="577341"/>
                  </a:moveTo>
                  <a:cubicBezTo>
                    <a:pt x="50587" y="214237"/>
                    <a:pt x="96631" y="442038"/>
                    <a:pt x="0" y="0"/>
                  </a:cubicBezTo>
                  <a:lnTo>
                    <a:pt x="514180" y="10891"/>
                  </a:lnTo>
                  <a:cubicBezTo>
                    <a:pt x="417353" y="348331"/>
                    <a:pt x="426658" y="280104"/>
                    <a:pt x="339280" y="576561"/>
                  </a:cubicBezTo>
                  <a:cubicBezTo>
                    <a:pt x="292835" y="580865"/>
                    <a:pt x="203869" y="575875"/>
                    <a:pt x="135770" y="577341"/>
                  </a:cubicBezTo>
                  <a:close/>
                </a:path>
              </a:pathLst>
            </a:custGeom>
            <a:gradFill>
              <a:gsLst>
                <a:gs pos="0">
                  <a:schemeClr val="bg1">
                    <a:lumMod val="95000"/>
                    <a:alpha val="5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5" name="Freeform 274">
              <a:extLst>
                <a:ext uri="{FF2B5EF4-FFF2-40B4-BE49-F238E27FC236}">
                  <a16:creationId xmlns:a16="http://schemas.microsoft.com/office/drawing/2014/main" id="{64DAED21-6AF7-5105-F232-FD5508D7F292}"/>
                </a:ext>
              </a:extLst>
            </p:cNvPr>
            <p:cNvSpPr/>
            <p:nvPr/>
          </p:nvSpPr>
          <p:spPr>
            <a:xfrm>
              <a:off x="3521369" y="4919856"/>
              <a:ext cx="593675" cy="1215832"/>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71988 w 778664"/>
                <a:gd name="connsiteY3" fmla="*/ 1158121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621064"/>
                <a:gd name="connsiteY0" fmla="*/ 973305 h 973305"/>
                <a:gd name="connsiteX1" fmla="*/ 0 w 621064"/>
                <a:gd name="connsiteY1" fmla="*/ 11688 h 973305"/>
                <a:gd name="connsiteX2" fmla="*/ 499610 w 621064"/>
                <a:gd name="connsiteY2" fmla="*/ 0 h 973305"/>
                <a:gd name="connsiteX3" fmla="*/ 558839 w 621064"/>
                <a:gd name="connsiteY3" fmla="*/ 754682 h 973305"/>
                <a:gd name="connsiteX4" fmla="*/ 197928 w 621064"/>
                <a:gd name="connsiteY4" fmla="*/ 973305 h 973305"/>
                <a:gd name="connsiteX0" fmla="*/ 197928 w 558839"/>
                <a:gd name="connsiteY0" fmla="*/ 973305 h 973305"/>
                <a:gd name="connsiteX1" fmla="*/ 0 w 558839"/>
                <a:gd name="connsiteY1" fmla="*/ 11688 h 973305"/>
                <a:gd name="connsiteX2" fmla="*/ 499610 w 558839"/>
                <a:gd name="connsiteY2" fmla="*/ 0 h 973305"/>
                <a:gd name="connsiteX3" fmla="*/ 558839 w 558839"/>
                <a:gd name="connsiteY3" fmla="*/ 754682 h 973305"/>
                <a:gd name="connsiteX4" fmla="*/ 197928 w 558839"/>
                <a:gd name="connsiteY4" fmla="*/ 973305 h 973305"/>
                <a:gd name="connsiteX0" fmla="*/ 197928 w 558839"/>
                <a:gd name="connsiteY0" fmla="*/ 973305 h 973305"/>
                <a:gd name="connsiteX1" fmla="*/ 0 w 558839"/>
                <a:gd name="connsiteY1" fmla="*/ 11688 h 973305"/>
                <a:gd name="connsiteX2" fmla="*/ 499610 w 558839"/>
                <a:gd name="connsiteY2" fmla="*/ 0 h 973305"/>
                <a:gd name="connsiteX3" fmla="*/ 558839 w 558839"/>
                <a:gd name="connsiteY3" fmla="*/ 754682 h 973305"/>
                <a:gd name="connsiteX4" fmla="*/ 197928 w 558839"/>
                <a:gd name="connsiteY4" fmla="*/ 973305 h 973305"/>
                <a:gd name="connsiteX0" fmla="*/ 370213 w 558839"/>
                <a:gd name="connsiteY0" fmla="*/ 796102 h 796102"/>
                <a:gd name="connsiteX1" fmla="*/ 0 w 558839"/>
                <a:gd name="connsiteY1" fmla="*/ 11688 h 796102"/>
                <a:gd name="connsiteX2" fmla="*/ 499610 w 558839"/>
                <a:gd name="connsiteY2" fmla="*/ 0 h 796102"/>
                <a:gd name="connsiteX3" fmla="*/ 558839 w 558839"/>
                <a:gd name="connsiteY3" fmla="*/ 754682 h 796102"/>
                <a:gd name="connsiteX4" fmla="*/ 370213 w 558839"/>
                <a:gd name="connsiteY4" fmla="*/ 796102 h 796102"/>
                <a:gd name="connsiteX0" fmla="*/ 370213 w 558839"/>
                <a:gd name="connsiteY0" fmla="*/ 796102 h 796102"/>
                <a:gd name="connsiteX1" fmla="*/ 0 w 558839"/>
                <a:gd name="connsiteY1" fmla="*/ 11688 h 796102"/>
                <a:gd name="connsiteX2" fmla="*/ 499610 w 558839"/>
                <a:gd name="connsiteY2" fmla="*/ 0 h 796102"/>
                <a:gd name="connsiteX3" fmla="*/ 558839 w 558839"/>
                <a:gd name="connsiteY3" fmla="*/ 754682 h 796102"/>
                <a:gd name="connsiteX4" fmla="*/ 370213 w 558839"/>
                <a:gd name="connsiteY4" fmla="*/ 796102 h 796102"/>
                <a:gd name="connsiteX0" fmla="*/ 370213 w 558839"/>
                <a:gd name="connsiteY0" fmla="*/ 796102 h 796102"/>
                <a:gd name="connsiteX1" fmla="*/ 0 w 558839"/>
                <a:gd name="connsiteY1" fmla="*/ 11688 h 796102"/>
                <a:gd name="connsiteX2" fmla="*/ 499610 w 558839"/>
                <a:gd name="connsiteY2" fmla="*/ 0 h 796102"/>
                <a:gd name="connsiteX3" fmla="*/ 558839 w 558839"/>
                <a:gd name="connsiteY3" fmla="*/ 754682 h 796102"/>
                <a:gd name="connsiteX4" fmla="*/ 370213 w 558839"/>
                <a:gd name="connsiteY4" fmla="*/ 796102 h 796102"/>
                <a:gd name="connsiteX0" fmla="*/ 370213 w 558839"/>
                <a:gd name="connsiteY0" fmla="*/ 1315828 h 1315828"/>
                <a:gd name="connsiteX1" fmla="*/ 0 w 558839"/>
                <a:gd name="connsiteY1" fmla="*/ 531414 h 1315828"/>
                <a:gd name="connsiteX2" fmla="*/ 506930 w 558839"/>
                <a:gd name="connsiteY2" fmla="*/ 0 h 1315828"/>
                <a:gd name="connsiteX3" fmla="*/ 558839 w 558839"/>
                <a:gd name="connsiteY3" fmla="*/ 1274408 h 1315828"/>
                <a:gd name="connsiteX4" fmla="*/ 370213 w 558839"/>
                <a:gd name="connsiteY4" fmla="*/ 1315828 h 1315828"/>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88119"/>
                <a:gd name="connsiteY0" fmla="*/ 1326654 h 1326654"/>
                <a:gd name="connsiteX1" fmla="*/ 0 w 588119"/>
                <a:gd name="connsiteY1" fmla="*/ 554 h 1326654"/>
                <a:gd name="connsiteX2" fmla="*/ 521570 w 588119"/>
                <a:gd name="connsiteY2" fmla="*/ 10826 h 1326654"/>
                <a:gd name="connsiteX3" fmla="*/ 588119 w 588119"/>
                <a:gd name="connsiteY3" fmla="*/ 1321835 h 1326654"/>
                <a:gd name="connsiteX4" fmla="*/ 384853 w 588119"/>
                <a:gd name="connsiteY4" fmla="*/ 1326654 h 1326654"/>
                <a:gd name="connsiteX0" fmla="*/ 384853 w 588119"/>
                <a:gd name="connsiteY0" fmla="*/ 1326654 h 1326654"/>
                <a:gd name="connsiteX1" fmla="*/ 0 w 588119"/>
                <a:gd name="connsiteY1" fmla="*/ 554 h 1326654"/>
                <a:gd name="connsiteX2" fmla="*/ 521570 w 588119"/>
                <a:gd name="connsiteY2" fmla="*/ 10826 h 1326654"/>
                <a:gd name="connsiteX3" fmla="*/ 588119 w 588119"/>
                <a:gd name="connsiteY3" fmla="*/ 1321835 h 1326654"/>
                <a:gd name="connsiteX4" fmla="*/ 384853 w 588119"/>
                <a:gd name="connsiteY4" fmla="*/ 1326654 h 1326654"/>
                <a:gd name="connsiteX0" fmla="*/ 384853 w 588119"/>
                <a:gd name="connsiteY0" fmla="*/ 1326148 h 1326148"/>
                <a:gd name="connsiteX1" fmla="*/ 0 w 588119"/>
                <a:gd name="connsiteY1" fmla="*/ 48 h 1326148"/>
                <a:gd name="connsiteX2" fmla="*/ 521570 w 588119"/>
                <a:gd name="connsiteY2" fmla="*/ 228243 h 1326148"/>
                <a:gd name="connsiteX3" fmla="*/ 588119 w 588119"/>
                <a:gd name="connsiteY3" fmla="*/ 1321329 h 1326148"/>
                <a:gd name="connsiteX4" fmla="*/ 384853 w 588119"/>
                <a:gd name="connsiteY4" fmla="*/ 1326148 h 1326148"/>
                <a:gd name="connsiteX0" fmla="*/ 384853 w 588119"/>
                <a:gd name="connsiteY0" fmla="*/ 1326148 h 1326148"/>
                <a:gd name="connsiteX1" fmla="*/ 0 w 588119"/>
                <a:gd name="connsiteY1" fmla="*/ 48 h 1326148"/>
                <a:gd name="connsiteX2" fmla="*/ 521570 w 588119"/>
                <a:gd name="connsiteY2" fmla="*/ 228243 h 1326148"/>
                <a:gd name="connsiteX3" fmla="*/ 588119 w 588119"/>
                <a:gd name="connsiteY3" fmla="*/ 1321329 h 1326148"/>
                <a:gd name="connsiteX4" fmla="*/ 384853 w 588119"/>
                <a:gd name="connsiteY4" fmla="*/ 1326148 h 1326148"/>
                <a:gd name="connsiteX0" fmla="*/ 384853 w 588119"/>
                <a:gd name="connsiteY0" fmla="*/ 1326148 h 1326148"/>
                <a:gd name="connsiteX1" fmla="*/ 0 w 588119"/>
                <a:gd name="connsiteY1" fmla="*/ 48 h 1326148"/>
                <a:gd name="connsiteX2" fmla="*/ 521570 w 588119"/>
                <a:gd name="connsiteY2" fmla="*/ 228243 h 1326148"/>
                <a:gd name="connsiteX3" fmla="*/ 588119 w 588119"/>
                <a:gd name="connsiteY3" fmla="*/ 1321329 h 1326148"/>
                <a:gd name="connsiteX4" fmla="*/ 384853 w 588119"/>
                <a:gd name="connsiteY4" fmla="*/ 1326148 h 1326148"/>
                <a:gd name="connsiteX0" fmla="*/ 366066 w 569332"/>
                <a:gd name="connsiteY0" fmla="*/ 1097905 h 1097905"/>
                <a:gd name="connsiteX1" fmla="*/ 0 w 569332"/>
                <a:gd name="connsiteY1" fmla="*/ 4757 h 1097905"/>
                <a:gd name="connsiteX2" fmla="*/ 502783 w 569332"/>
                <a:gd name="connsiteY2" fmla="*/ 0 h 1097905"/>
                <a:gd name="connsiteX3" fmla="*/ 569332 w 569332"/>
                <a:gd name="connsiteY3" fmla="*/ 1093086 h 1097905"/>
                <a:gd name="connsiteX4" fmla="*/ 366066 w 569332"/>
                <a:gd name="connsiteY4" fmla="*/ 1097905 h 1097905"/>
                <a:gd name="connsiteX0" fmla="*/ 366066 w 569332"/>
                <a:gd name="connsiteY0" fmla="*/ 1097905 h 1097905"/>
                <a:gd name="connsiteX1" fmla="*/ 0 w 569332"/>
                <a:gd name="connsiteY1" fmla="*/ 4757 h 1097905"/>
                <a:gd name="connsiteX2" fmla="*/ 502783 w 569332"/>
                <a:gd name="connsiteY2" fmla="*/ 0 h 1097905"/>
                <a:gd name="connsiteX3" fmla="*/ 569332 w 569332"/>
                <a:gd name="connsiteY3" fmla="*/ 1093086 h 1097905"/>
                <a:gd name="connsiteX4" fmla="*/ 366066 w 569332"/>
                <a:gd name="connsiteY4" fmla="*/ 1097905 h 1097905"/>
                <a:gd name="connsiteX0" fmla="*/ 366066 w 569332"/>
                <a:gd name="connsiteY0" fmla="*/ 1097905 h 1097905"/>
                <a:gd name="connsiteX1" fmla="*/ 0 w 569332"/>
                <a:gd name="connsiteY1" fmla="*/ 4757 h 1097905"/>
                <a:gd name="connsiteX2" fmla="*/ 502783 w 569332"/>
                <a:gd name="connsiteY2" fmla="*/ 0 h 1097905"/>
                <a:gd name="connsiteX3" fmla="*/ 569332 w 569332"/>
                <a:gd name="connsiteY3" fmla="*/ 1093086 h 1097905"/>
                <a:gd name="connsiteX4" fmla="*/ 366066 w 569332"/>
                <a:gd name="connsiteY4" fmla="*/ 1097905 h 1097905"/>
                <a:gd name="connsiteX0" fmla="*/ 366066 w 594113"/>
                <a:gd name="connsiteY0" fmla="*/ 1097905 h 1179971"/>
                <a:gd name="connsiteX1" fmla="*/ 0 w 594113"/>
                <a:gd name="connsiteY1" fmla="*/ 4757 h 1179971"/>
                <a:gd name="connsiteX2" fmla="*/ 502783 w 594113"/>
                <a:gd name="connsiteY2" fmla="*/ 0 h 1179971"/>
                <a:gd name="connsiteX3" fmla="*/ 594113 w 594113"/>
                <a:gd name="connsiteY3" fmla="*/ 1179818 h 1179971"/>
                <a:gd name="connsiteX4" fmla="*/ 366066 w 594113"/>
                <a:gd name="connsiteY4" fmla="*/ 1097905 h 1179971"/>
                <a:gd name="connsiteX0" fmla="*/ 403236 w 594113"/>
                <a:gd name="connsiteY0" fmla="*/ 1215612 h 1215612"/>
                <a:gd name="connsiteX1" fmla="*/ 0 w 594113"/>
                <a:gd name="connsiteY1" fmla="*/ 4757 h 1215612"/>
                <a:gd name="connsiteX2" fmla="*/ 502783 w 594113"/>
                <a:gd name="connsiteY2" fmla="*/ 0 h 1215612"/>
                <a:gd name="connsiteX3" fmla="*/ 594113 w 594113"/>
                <a:gd name="connsiteY3" fmla="*/ 1179818 h 1215612"/>
                <a:gd name="connsiteX4" fmla="*/ 403236 w 594113"/>
                <a:gd name="connsiteY4" fmla="*/ 1215612 h 1215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113" h="1215612">
                  <a:moveTo>
                    <a:pt x="403236" y="1215612"/>
                  </a:moveTo>
                  <a:cubicBezTo>
                    <a:pt x="223947" y="663007"/>
                    <a:pt x="295574" y="908506"/>
                    <a:pt x="0" y="4757"/>
                  </a:cubicBezTo>
                  <a:cubicBezTo>
                    <a:pt x="166537" y="861"/>
                    <a:pt x="336246" y="3896"/>
                    <a:pt x="502783" y="0"/>
                  </a:cubicBezTo>
                  <a:cubicBezTo>
                    <a:pt x="555943" y="995541"/>
                    <a:pt x="557486" y="515061"/>
                    <a:pt x="594113" y="1179818"/>
                  </a:cubicBezTo>
                  <a:cubicBezTo>
                    <a:pt x="496428" y="1184123"/>
                    <a:pt x="599434" y="1214146"/>
                    <a:pt x="403236" y="1215612"/>
                  </a:cubicBezTo>
                  <a:close/>
                </a:path>
              </a:pathLst>
            </a:custGeom>
            <a:gradFill>
              <a:gsLst>
                <a:gs pos="0">
                  <a:schemeClr val="bg1">
                    <a:lumMod val="95000"/>
                    <a:alpha val="5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200" name="Group 17">
              <a:extLst>
                <a:ext uri="{FF2B5EF4-FFF2-40B4-BE49-F238E27FC236}">
                  <a16:creationId xmlns:a16="http://schemas.microsoft.com/office/drawing/2014/main" id="{979F349F-DD64-A769-69E0-DA6B8C1ABF91}"/>
                </a:ext>
              </a:extLst>
            </p:cNvPr>
            <p:cNvGrpSpPr>
              <a:grpSpLocks/>
            </p:cNvGrpSpPr>
            <p:nvPr/>
          </p:nvGrpSpPr>
          <p:grpSpPr bwMode="auto">
            <a:xfrm>
              <a:off x="1757805" y="2331054"/>
              <a:ext cx="1079500" cy="2674334"/>
              <a:chOff x="1757805" y="2331054"/>
              <a:chExt cx="1079500" cy="2674334"/>
            </a:xfrm>
          </p:grpSpPr>
          <p:sp>
            <p:nvSpPr>
              <p:cNvPr id="108" name="Rectangle 107">
                <a:extLst>
                  <a:ext uri="{FF2B5EF4-FFF2-40B4-BE49-F238E27FC236}">
                    <a16:creationId xmlns:a16="http://schemas.microsoft.com/office/drawing/2014/main" id="{701A18D8-F039-0C93-DE33-EE0FDDCBFCFF}"/>
                  </a:ext>
                </a:extLst>
              </p:cNvPr>
              <p:cNvSpPr/>
              <p:nvPr/>
            </p:nvSpPr>
            <p:spPr bwMode="auto">
              <a:xfrm rot="10800000">
                <a:off x="1789552" y="2580252"/>
                <a:ext cx="1027025" cy="1084090"/>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296" name="Group 104">
                <a:extLst>
                  <a:ext uri="{FF2B5EF4-FFF2-40B4-BE49-F238E27FC236}">
                    <a16:creationId xmlns:a16="http://schemas.microsoft.com/office/drawing/2014/main" id="{4D70B08A-9071-8B11-2E1D-FA2F0FD104C7}"/>
                  </a:ext>
                </a:extLst>
              </p:cNvPr>
              <p:cNvGrpSpPr>
                <a:grpSpLocks/>
              </p:cNvGrpSpPr>
              <p:nvPr/>
            </p:nvGrpSpPr>
            <p:grpSpPr bwMode="auto">
              <a:xfrm>
                <a:off x="1782739" y="4616206"/>
                <a:ext cx="1034710" cy="389182"/>
                <a:chOff x="4128636" y="3606589"/>
                <a:chExt cx="568145" cy="338667"/>
              </a:xfrm>
            </p:grpSpPr>
            <p:sp>
              <p:nvSpPr>
                <p:cNvPr id="119" name="Oval 118">
                  <a:extLst>
                    <a:ext uri="{FF2B5EF4-FFF2-40B4-BE49-F238E27FC236}">
                      <a16:creationId xmlns:a16="http://schemas.microsoft.com/office/drawing/2014/main" id="{34D7CA86-AA3A-ED04-CC73-25C5747EFBCF}"/>
                    </a:ext>
                  </a:extLst>
                </p:cNvPr>
                <p:cNvSpPr/>
                <p:nvPr/>
              </p:nvSpPr>
              <p:spPr>
                <a:xfrm>
                  <a:off x="4128891" y="3720271"/>
                  <a:ext cx="565669" cy="225140"/>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1A0036EE-B276-0A68-3821-213C25F1430D}"/>
                    </a:ext>
                  </a:extLst>
                </p:cNvPr>
                <p:cNvSpPr/>
                <p:nvPr/>
              </p:nvSpPr>
              <p:spPr>
                <a:xfrm>
                  <a:off x="4128891" y="3720271"/>
                  <a:ext cx="565669" cy="11188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B89469B5-06D6-F75B-3EB7-9C1CB260BE2B}"/>
                    </a:ext>
                  </a:extLst>
                </p:cNvPr>
                <p:cNvSpPr/>
                <p:nvPr/>
              </p:nvSpPr>
              <p:spPr>
                <a:xfrm>
                  <a:off x="4128891" y="3607011"/>
                  <a:ext cx="565669" cy="225140"/>
                </a:xfrm>
                <a:prstGeom prst="ellipse">
                  <a:avLst/>
                </a:prstGeom>
                <a:solidFill>
                  <a:schemeClr val="accent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AF7CEECA-AEF1-E32F-EF7E-6739E15141B8}"/>
                    </a:ext>
                  </a:extLst>
                </p:cNvPr>
                <p:cNvCxnSpPr/>
                <p:nvPr/>
              </p:nvCxnSpPr>
              <p:spPr>
                <a:xfrm>
                  <a:off x="4694560" y="3720271"/>
                  <a:ext cx="0" cy="11188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50D10919-03BB-5923-5397-932298460E50}"/>
                    </a:ext>
                  </a:extLst>
                </p:cNvPr>
                <p:cNvCxnSpPr/>
                <p:nvPr/>
              </p:nvCxnSpPr>
              <p:spPr>
                <a:xfrm>
                  <a:off x="4128891" y="3720271"/>
                  <a:ext cx="0" cy="11188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7" name="Rectangle 146">
                <a:extLst>
                  <a:ext uri="{FF2B5EF4-FFF2-40B4-BE49-F238E27FC236}">
                    <a16:creationId xmlns:a16="http://schemas.microsoft.com/office/drawing/2014/main" id="{811BDAB6-C74A-E764-4812-E1608765C161}"/>
                  </a:ext>
                </a:extLst>
              </p:cNvPr>
              <p:cNvSpPr/>
              <p:nvPr/>
            </p:nvSpPr>
            <p:spPr bwMode="auto">
              <a:xfrm>
                <a:off x="1802251" y="3602440"/>
                <a:ext cx="1027025" cy="1163452"/>
              </a:xfrm>
              <a:prstGeom prst="rect">
                <a:avLst/>
              </a:prstGeom>
              <a:gradFill>
                <a:gsLst>
                  <a:gs pos="0">
                    <a:schemeClr val="accent2">
                      <a:lumMod val="60000"/>
                      <a:lumOff val="40000"/>
                      <a:alpha val="62000"/>
                    </a:schemeClr>
                  </a:gs>
                  <a:gs pos="54000">
                    <a:schemeClr val="accent2">
                      <a:lumMod val="40000"/>
                      <a:lumOff val="6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3" name="Straight Connector 112">
                <a:extLst>
                  <a:ext uri="{FF2B5EF4-FFF2-40B4-BE49-F238E27FC236}">
                    <a16:creationId xmlns:a16="http://schemas.microsoft.com/office/drawing/2014/main" id="{8E27F65F-D802-CF6A-806D-4B74381E4140}"/>
                  </a:ext>
                </a:extLst>
              </p:cNvPr>
              <p:cNvCxnSpPr/>
              <p:nvPr/>
            </p:nvCxnSpPr>
            <p:spPr bwMode="auto">
              <a:xfrm>
                <a:off x="1781615" y="2805642"/>
                <a:ext cx="20636" cy="2020566"/>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D8A19DF-6231-0E97-63B2-4D58E6A16DAB}"/>
                  </a:ext>
                </a:extLst>
              </p:cNvPr>
              <p:cNvCxnSpPr/>
              <p:nvPr/>
            </p:nvCxnSpPr>
            <p:spPr bwMode="auto">
              <a:xfrm flipH="1">
                <a:off x="2818166" y="2805642"/>
                <a:ext cx="4762" cy="1976123"/>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300" name="Group 9">
                <a:extLst>
                  <a:ext uri="{FF2B5EF4-FFF2-40B4-BE49-F238E27FC236}">
                    <a16:creationId xmlns:a16="http://schemas.microsoft.com/office/drawing/2014/main" id="{BF40CBB4-384E-75D6-97A0-920C975287F8}"/>
                  </a:ext>
                </a:extLst>
              </p:cNvPr>
              <p:cNvGrpSpPr>
                <a:grpSpLocks/>
              </p:cNvGrpSpPr>
              <p:nvPr/>
            </p:nvGrpSpPr>
            <p:grpSpPr bwMode="auto">
              <a:xfrm>
                <a:off x="1757805" y="2331054"/>
                <a:ext cx="1079500" cy="430213"/>
                <a:chOff x="2183302" y="1574638"/>
                <a:chExt cx="1200154" cy="430181"/>
              </a:xfrm>
            </p:grpSpPr>
            <p:sp>
              <p:nvSpPr>
                <p:cNvPr id="369" name="Oval 368">
                  <a:extLst>
                    <a:ext uri="{FF2B5EF4-FFF2-40B4-BE49-F238E27FC236}">
                      <a16:creationId xmlns:a16="http://schemas.microsoft.com/office/drawing/2014/main" id="{A1608780-3B8A-F5D6-79AB-0F91743E0400}"/>
                    </a:ext>
                  </a:extLst>
                </p:cNvPr>
                <p:cNvSpPr/>
                <p:nvPr/>
              </p:nvSpPr>
              <p:spPr bwMode="auto">
                <a:xfrm flipV="1">
                  <a:off x="2186832" y="1690499"/>
                  <a:ext cx="1194758" cy="314252"/>
                </a:xfrm>
                <a:prstGeom prst="ellipse">
                  <a:avLst/>
                </a:prstGeom>
                <a:gradFill flip="none" rotWithShape="1">
                  <a:gsLst>
                    <a:gs pos="0">
                      <a:schemeClr val="accent2">
                        <a:lumMod val="75000"/>
                      </a:schemeClr>
                    </a:gs>
                    <a:gs pos="31000">
                      <a:schemeClr val="accent2">
                        <a:lumMod val="60000"/>
                        <a:lumOff val="40000"/>
                      </a:schemeClr>
                    </a:gs>
                    <a:gs pos="100000">
                      <a:schemeClr val="accent2">
                        <a:lumMod val="20000"/>
                        <a:lumOff val="80000"/>
                      </a:schemeClr>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370" name="Rectangle 369">
                  <a:extLst>
                    <a:ext uri="{FF2B5EF4-FFF2-40B4-BE49-F238E27FC236}">
                      <a16:creationId xmlns:a16="http://schemas.microsoft.com/office/drawing/2014/main" id="{F8E03E53-929E-7C6F-3F97-CDC8E55F7A8E}"/>
                    </a:ext>
                  </a:extLst>
                </p:cNvPr>
                <p:cNvSpPr/>
                <p:nvPr/>
              </p:nvSpPr>
              <p:spPr bwMode="auto">
                <a:xfrm>
                  <a:off x="2183302" y="1734939"/>
                  <a:ext cx="1198287" cy="112686"/>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Oval 370">
                  <a:extLst>
                    <a:ext uri="{FF2B5EF4-FFF2-40B4-BE49-F238E27FC236}">
                      <a16:creationId xmlns:a16="http://schemas.microsoft.com/office/drawing/2014/main" id="{446644CC-3905-687D-082E-23357A1E4134}"/>
                    </a:ext>
                  </a:extLst>
                </p:cNvPr>
                <p:cNvSpPr>
                  <a:spLocks noChangeArrowheads="1"/>
                </p:cNvSpPr>
                <p:nvPr/>
              </p:nvSpPr>
              <p:spPr bwMode="auto">
                <a:xfrm flipV="1">
                  <a:off x="2183302" y="1574638"/>
                  <a:ext cx="1196523" cy="314252"/>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72" name="Freeform 371">
                  <a:extLst>
                    <a:ext uri="{FF2B5EF4-FFF2-40B4-BE49-F238E27FC236}">
                      <a16:creationId xmlns:a16="http://schemas.microsoft.com/office/drawing/2014/main" id="{9B3D7363-6DAB-7535-4F40-57DDDB3710E4}"/>
                    </a:ext>
                  </a:extLst>
                </p:cNvPr>
                <p:cNvSpPr/>
                <p:nvPr/>
              </p:nvSpPr>
              <p:spPr bwMode="auto">
                <a:xfrm>
                  <a:off x="2490374" y="1671453"/>
                  <a:ext cx="582379" cy="15712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Freeform 372">
                  <a:extLst>
                    <a:ext uri="{FF2B5EF4-FFF2-40B4-BE49-F238E27FC236}">
                      <a16:creationId xmlns:a16="http://schemas.microsoft.com/office/drawing/2014/main" id="{D359C0B9-EDEA-9A71-F328-A53A2B2C2F8A}"/>
                    </a:ext>
                  </a:extLst>
                </p:cNvPr>
                <p:cNvSpPr>
                  <a:spLocks/>
                </p:cNvSpPr>
                <p:nvPr/>
              </p:nvSpPr>
              <p:spPr bwMode="auto">
                <a:xfrm>
                  <a:off x="2430372" y="1630188"/>
                  <a:ext cx="702384" cy="109512"/>
                </a:xfrm>
                <a:custGeom>
                  <a:avLst/>
                  <a:gdLst>
                    <a:gd name="T0" fmla="*/ 0 w 3723451"/>
                    <a:gd name="T1" fmla="*/ 26792 h 932950"/>
                    <a:gd name="T2" fmla="*/ 123590 w 3723451"/>
                    <a:gd name="T3" fmla="*/ 316 h 932950"/>
                    <a:gd name="T4" fmla="*/ 350070 w 3723451"/>
                    <a:gd name="T5" fmla="*/ 61105 h 932950"/>
                    <a:gd name="T6" fmla="*/ 566135 w 3723451"/>
                    <a:gd name="T7" fmla="*/ 0 h 932950"/>
                    <a:gd name="T8" fmla="*/ 702384 w 3723451"/>
                    <a:gd name="T9" fmla="*/ 24316 h 932950"/>
                    <a:gd name="T10" fmla="*/ 601015 w 3723451"/>
                    <a:gd name="T11" fmla="*/ 54216 h 932950"/>
                    <a:gd name="T12" fmla="*/ 568379 w 3723451"/>
                    <a:gd name="T13" fmla="*/ 46155 h 932950"/>
                    <a:gd name="T14" fmla="*/ 354049 w 3723451"/>
                    <a:gd name="T15" fmla="*/ 109512 h 932950"/>
                    <a:gd name="T16" fmla="*/ 134237 w 3723451"/>
                    <a:gd name="T17" fmla="*/ 48485 h 932950"/>
                    <a:gd name="T18" fmla="*/ 98698 w 3723451"/>
                    <a:gd name="T19" fmla="*/ 55072 h 932950"/>
                    <a:gd name="T20" fmla="*/ 0 w 3723451"/>
                    <a:gd name="T21" fmla="*/ 26792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373">
                  <a:extLst>
                    <a:ext uri="{FF2B5EF4-FFF2-40B4-BE49-F238E27FC236}">
                      <a16:creationId xmlns:a16="http://schemas.microsoft.com/office/drawing/2014/main" id="{F885270F-C608-FC2D-D428-0F9F89DFB644}"/>
                    </a:ext>
                  </a:extLst>
                </p:cNvPr>
                <p:cNvSpPr>
                  <a:spLocks/>
                </p:cNvSpPr>
                <p:nvPr/>
              </p:nvSpPr>
              <p:spPr bwMode="auto">
                <a:xfrm>
                  <a:off x="2892745" y="1723828"/>
                  <a:ext cx="257658" cy="95228"/>
                </a:xfrm>
                <a:custGeom>
                  <a:avLst/>
                  <a:gdLst>
                    <a:gd name="T0" fmla="*/ 0 w 1366596"/>
                    <a:gd name="T1" fmla="*/ 0 h 809868"/>
                    <a:gd name="T2" fmla="*/ 257658 w 1366596"/>
                    <a:gd name="T3" fmla="*/ 73585 h 809868"/>
                    <a:gd name="T4" fmla="*/ 163097 w 1366596"/>
                    <a:gd name="T5" fmla="*/ 95228 h 809868"/>
                    <a:gd name="T6" fmla="*/ 867 w 1366596"/>
                    <a:gd name="T7" fmla="*/ 50319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374">
                  <a:extLst>
                    <a:ext uri="{FF2B5EF4-FFF2-40B4-BE49-F238E27FC236}">
                      <a16:creationId xmlns:a16="http://schemas.microsoft.com/office/drawing/2014/main" id="{3CD100F0-BCA8-8090-B40B-51C2B1BB6930}"/>
                    </a:ext>
                  </a:extLst>
                </p:cNvPr>
                <p:cNvSpPr>
                  <a:spLocks/>
                </p:cNvSpPr>
                <p:nvPr/>
              </p:nvSpPr>
              <p:spPr bwMode="auto">
                <a:xfrm>
                  <a:off x="2418018" y="1725416"/>
                  <a:ext cx="254129" cy="95228"/>
                </a:xfrm>
                <a:custGeom>
                  <a:avLst/>
                  <a:gdLst>
                    <a:gd name="T0" fmla="*/ 250660 w 1348191"/>
                    <a:gd name="T1" fmla="*/ 0 h 791462"/>
                    <a:gd name="T2" fmla="*/ 254129 w 1348191"/>
                    <a:gd name="T3" fmla="*/ 45953 h 791462"/>
                    <a:gd name="T4" fmla="*/ 91938 w 1348191"/>
                    <a:gd name="T5" fmla="*/ 95228 h 791462"/>
                    <a:gd name="T6" fmla="*/ 0 w 1348191"/>
                    <a:gd name="T7" fmla="*/ 73636 h 791462"/>
                    <a:gd name="T8" fmla="*/ 250660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76" name="Straight Connector 375">
                  <a:extLst>
                    <a:ext uri="{FF2B5EF4-FFF2-40B4-BE49-F238E27FC236}">
                      <a16:creationId xmlns:a16="http://schemas.microsoft.com/office/drawing/2014/main" id="{A88AA8B4-F323-A941-41CF-DE7DF4576094}"/>
                    </a:ext>
                  </a:extLst>
                </p:cNvPr>
                <p:cNvCxnSpPr>
                  <a:cxnSpLocks noChangeShapeType="1"/>
                  <a:endCxn id="371" idx="2"/>
                </p:cNvCxnSpPr>
                <p:nvPr/>
              </p:nvCxnSpPr>
              <p:spPr bwMode="auto">
                <a:xfrm flipH="1" flipV="1">
                  <a:off x="2183302" y="1731764"/>
                  <a:ext cx="3530" cy="122209"/>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77" name="Straight Connector 376">
                  <a:extLst>
                    <a:ext uri="{FF2B5EF4-FFF2-40B4-BE49-F238E27FC236}">
                      <a16:creationId xmlns:a16="http://schemas.microsoft.com/office/drawing/2014/main" id="{748D610A-FA37-A729-9032-509EE94116D4}"/>
                    </a:ext>
                  </a:extLst>
                </p:cNvPr>
                <p:cNvCxnSpPr>
                  <a:cxnSpLocks noChangeShapeType="1"/>
                </p:cNvCxnSpPr>
                <p:nvPr/>
              </p:nvCxnSpPr>
              <p:spPr bwMode="auto">
                <a:xfrm flipH="1" flipV="1">
                  <a:off x="3379825" y="1728590"/>
                  <a:ext cx="3530" cy="122209"/>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47201" name="Group 18">
              <a:extLst>
                <a:ext uri="{FF2B5EF4-FFF2-40B4-BE49-F238E27FC236}">
                  <a16:creationId xmlns:a16="http://schemas.microsoft.com/office/drawing/2014/main" id="{56755C0E-04B2-038B-F682-9151CCA67629}"/>
                </a:ext>
              </a:extLst>
            </p:cNvPr>
            <p:cNvGrpSpPr>
              <a:grpSpLocks/>
            </p:cNvGrpSpPr>
            <p:nvPr/>
          </p:nvGrpSpPr>
          <p:grpSpPr bwMode="auto">
            <a:xfrm>
              <a:off x="3500438" y="3174091"/>
              <a:ext cx="522287" cy="1831297"/>
              <a:chOff x="3500438" y="3174091"/>
              <a:chExt cx="522287" cy="1831297"/>
            </a:xfrm>
          </p:grpSpPr>
          <p:sp>
            <p:nvSpPr>
              <p:cNvPr id="171" name="Rectangle 170">
                <a:extLst>
                  <a:ext uri="{FF2B5EF4-FFF2-40B4-BE49-F238E27FC236}">
                    <a16:creationId xmlns:a16="http://schemas.microsoft.com/office/drawing/2014/main" id="{F65E4B8C-CEB4-F778-4291-FBE16F96BA17}"/>
                  </a:ext>
                </a:extLst>
              </p:cNvPr>
              <p:cNvSpPr/>
              <p:nvPr/>
            </p:nvSpPr>
            <p:spPr bwMode="auto">
              <a:xfrm rot="10800000">
                <a:off x="3507320" y="3287221"/>
                <a:ext cx="498349" cy="306623"/>
              </a:xfrm>
              <a:prstGeom prst="rect">
                <a:avLst/>
              </a:prstGeom>
              <a:gradFill>
                <a:gsLst>
                  <a:gs pos="100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29C536B1-64E4-61D7-8F25-CE4BCCA7A3E9}"/>
                  </a:ext>
                </a:extLst>
              </p:cNvPr>
              <p:cNvCxnSpPr/>
              <p:nvPr/>
            </p:nvCxnSpPr>
            <p:spPr bwMode="auto">
              <a:xfrm flipH="1">
                <a:off x="4019802" y="3321497"/>
                <a:ext cx="1588" cy="1536456"/>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47276" name="Picture 86" descr="router_top.png">
                <a:extLst>
                  <a:ext uri="{FF2B5EF4-FFF2-40B4-BE49-F238E27FC236}">
                    <a16:creationId xmlns:a16="http://schemas.microsoft.com/office/drawing/2014/main" id="{148FE042-0012-B845-269C-B0494EED2B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3194292"/>
                <a:ext cx="522287" cy="22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277" name="Group 82">
                <a:extLst>
                  <a:ext uri="{FF2B5EF4-FFF2-40B4-BE49-F238E27FC236}">
                    <a16:creationId xmlns:a16="http://schemas.microsoft.com/office/drawing/2014/main" id="{1376EB2E-103A-B045-1249-4F79C4D842DD}"/>
                  </a:ext>
                </a:extLst>
              </p:cNvPr>
              <p:cNvGrpSpPr>
                <a:grpSpLocks/>
              </p:cNvGrpSpPr>
              <p:nvPr/>
            </p:nvGrpSpPr>
            <p:grpSpPr bwMode="auto">
              <a:xfrm>
                <a:off x="3511442" y="4783543"/>
                <a:ext cx="507858" cy="221845"/>
                <a:chOff x="4128636" y="3606589"/>
                <a:chExt cx="568145" cy="338667"/>
              </a:xfrm>
            </p:grpSpPr>
            <p:sp>
              <p:nvSpPr>
                <p:cNvPr id="97" name="Oval 96">
                  <a:extLst>
                    <a:ext uri="{FF2B5EF4-FFF2-40B4-BE49-F238E27FC236}">
                      <a16:creationId xmlns:a16="http://schemas.microsoft.com/office/drawing/2014/main" id="{D1EBF972-BE23-EC5D-A157-3736A69C514D}"/>
                    </a:ext>
                  </a:extLst>
                </p:cNvPr>
                <p:cNvSpPr/>
                <p:nvPr/>
              </p:nvSpPr>
              <p:spPr>
                <a:xfrm>
                  <a:off x="4129087" y="3720182"/>
                  <a:ext cx="568256" cy="225348"/>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AAFAA82B-8FD0-1914-0AAE-7A3194DB2244}"/>
                    </a:ext>
                  </a:extLst>
                </p:cNvPr>
                <p:cNvSpPr/>
                <p:nvPr/>
              </p:nvSpPr>
              <p:spPr>
                <a:xfrm>
                  <a:off x="4129087" y="3720182"/>
                  <a:ext cx="568256" cy="11146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4C85937-B3B4-AD24-F4EE-869E5C5BE45A}"/>
                    </a:ext>
                  </a:extLst>
                </p:cNvPr>
                <p:cNvSpPr/>
                <p:nvPr/>
              </p:nvSpPr>
              <p:spPr>
                <a:xfrm>
                  <a:off x="4129087" y="3606297"/>
                  <a:ext cx="568256" cy="225346"/>
                </a:xfrm>
                <a:prstGeom prst="ellipse">
                  <a:avLst/>
                </a:prstGeom>
                <a:solidFill>
                  <a:schemeClr val="accent2">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Connector 99">
                  <a:extLst>
                    <a:ext uri="{FF2B5EF4-FFF2-40B4-BE49-F238E27FC236}">
                      <a16:creationId xmlns:a16="http://schemas.microsoft.com/office/drawing/2014/main" id="{4C276D49-A17B-B185-542B-6BF8930AD246}"/>
                    </a:ext>
                  </a:extLst>
                </p:cNvPr>
                <p:cNvCxnSpPr/>
                <p:nvPr/>
              </p:nvCxnSpPr>
              <p:spPr>
                <a:xfrm>
                  <a:off x="4697343" y="3720182"/>
                  <a:ext cx="0" cy="11146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B8C95E66-FC0C-7EC9-0F5F-F74CBA1444A7}"/>
                    </a:ext>
                  </a:extLst>
                </p:cNvPr>
                <p:cNvCxnSpPr/>
                <p:nvPr/>
              </p:nvCxnSpPr>
              <p:spPr>
                <a:xfrm>
                  <a:off x="4129087" y="3720182"/>
                  <a:ext cx="0" cy="11146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5" name="Rectangle 154">
                <a:extLst>
                  <a:ext uri="{FF2B5EF4-FFF2-40B4-BE49-F238E27FC236}">
                    <a16:creationId xmlns:a16="http://schemas.microsoft.com/office/drawing/2014/main" id="{79AEECAC-EBB8-8404-3097-7D2247C21813}"/>
                  </a:ext>
                </a:extLst>
              </p:cNvPr>
              <p:cNvSpPr/>
              <p:nvPr/>
            </p:nvSpPr>
            <p:spPr bwMode="auto">
              <a:xfrm>
                <a:off x="3516608" y="3697675"/>
                <a:ext cx="498433" cy="1163452"/>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Straight Connector 173">
                <a:extLst>
                  <a:ext uri="{FF2B5EF4-FFF2-40B4-BE49-F238E27FC236}">
                    <a16:creationId xmlns:a16="http://schemas.microsoft.com/office/drawing/2014/main" id="{BB8C16F6-F0EA-8339-3073-BBC7A97C554D}"/>
                  </a:ext>
                </a:extLst>
              </p:cNvPr>
              <p:cNvCxnSpPr>
                <a:stCxn id="381" idx="2"/>
              </p:cNvCxnSpPr>
              <p:nvPr/>
            </p:nvCxnSpPr>
            <p:spPr bwMode="auto">
              <a:xfrm flipH="1">
                <a:off x="3507083" y="3262769"/>
                <a:ext cx="4762" cy="1688832"/>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80" name="Group 377">
                <a:extLst>
                  <a:ext uri="{FF2B5EF4-FFF2-40B4-BE49-F238E27FC236}">
                    <a16:creationId xmlns:a16="http://schemas.microsoft.com/office/drawing/2014/main" id="{3AE4A150-AD37-CCD4-1473-8EE1ADE96CF5}"/>
                  </a:ext>
                </a:extLst>
              </p:cNvPr>
              <p:cNvGrpSpPr>
                <a:grpSpLocks/>
              </p:cNvGrpSpPr>
              <p:nvPr/>
            </p:nvGrpSpPr>
            <p:grpSpPr bwMode="auto">
              <a:xfrm>
                <a:off x="3511057" y="3174091"/>
                <a:ext cx="504096" cy="242719"/>
                <a:chOff x="2183302" y="1574638"/>
                <a:chExt cx="1200154" cy="430218"/>
              </a:xfrm>
            </p:grpSpPr>
            <p:sp>
              <p:nvSpPr>
                <p:cNvPr id="379" name="Oval 378">
                  <a:extLst>
                    <a:ext uri="{FF2B5EF4-FFF2-40B4-BE49-F238E27FC236}">
                      <a16:creationId xmlns:a16="http://schemas.microsoft.com/office/drawing/2014/main" id="{2B1903D6-D14B-D60F-F5EF-36A9146AA8D5}"/>
                    </a:ext>
                  </a:extLst>
                </p:cNvPr>
                <p:cNvSpPr/>
                <p:nvPr/>
              </p:nvSpPr>
              <p:spPr bwMode="auto">
                <a:xfrm flipV="1">
                  <a:off x="2188958" y="1689617"/>
                  <a:ext cx="1194231" cy="315099"/>
                </a:xfrm>
                <a:prstGeom prst="ellipse">
                  <a:avLst/>
                </a:prstGeom>
                <a:gradFill flip="none" rotWithShape="1">
                  <a:gsLst>
                    <a:gs pos="0">
                      <a:schemeClr val="accent2">
                        <a:lumMod val="75000"/>
                      </a:schemeClr>
                    </a:gs>
                    <a:gs pos="31000">
                      <a:schemeClr val="accent2">
                        <a:lumMod val="60000"/>
                        <a:lumOff val="40000"/>
                      </a:schemeClr>
                    </a:gs>
                    <a:gs pos="100000">
                      <a:schemeClr val="bg1"/>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380" name="Rectangle 379">
                  <a:extLst>
                    <a:ext uri="{FF2B5EF4-FFF2-40B4-BE49-F238E27FC236}">
                      <a16:creationId xmlns:a16="http://schemas.microsoft.com/office/drawing/2014/main" id="{24786D2C-8D87-DAB4-883F-C78DE26E0A43}"/>
                    </a:ext>
                  </a:extLst>
                </p:cNvPr>
                <p:cNvSpPr/>
                <p:nvPr/>
              </p:nvSpPr>
              <p:spPr bwMode="auto">
                <a:xfrm>
                  <a:off x="2185178" y="1734631"/>
                  <a:ext cx="1198011" cy="112535"/>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Oval 380">
                  <a:extLst>
                    <a:ext uri="{FF2B5EF4-FFF2-40B4-BE49-F238E27FC236}">
                      <a16:creationId xmlns:a16="http://schemas.microsoft.com/office/drawing/2014/main" id="{8E78F152-A44B-5899-790C-2BEFC6035539}"/>
                    </a:ext>
                  </a:extLst>
                </p:cNvPr>
                <p:cNvSpPr>
                  <a:spLocks noChangeArrowheads="1"/>
                </p:cNvSpPr>
                <p:nvPr/>
              </p:nvSpPr>
              <p:spPr bwMode="auto">
                <a:xfrm flipV="1">
                  <a:off x="2185178" y="1574269"/>
                  <a:ext cx="1194231" cy="315099"/>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82" name="Freeform 381">
                  <a:extLst>
                    <a:ext uri="{FF2B5EF4-FFF2-40B4-BE49-F238E27FC236}">
                      <a16:creationId xmlns:a16="http://schemas.microsoft.com/office/drawing/2014/main" id="{5B54AAA3-E615-86BB-7318-CD3FABF7447C}"/>
                    </a:ext>
                  </a:extLst>
                </p:cNvPr>
                <p:cNvSpPr/>
                <p:nvPr/>
              </p:nvSpPr>
              <p:spPr bwMode="auto">
                <a:xfrm>
                  <a:off x="2491295" y="1669924"/>
                  <a:ext cx="581999" cy="157549"/>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Freeform 382">
                  <a:extLst>
                    <a:ext uri="{FF2B5EF4-FFF2-40B4-BE49-F238E27FC236}">
                      <a16:creationId xmlns:a16="http://schemas.microsoft.com/office/drawing/2014/main" id="{76FC1584-822E-A5E7-4238-17BE0D20C140}"/>
                    </a:ext>
                  </a:extLst>
                </p:cNvPr>
                <p:cNvSpPr>
                  <a:spLocks/>
                </p:cNvSpPr>
                <p:nvPr/>
              </p:nvSpPr>
              <p:spPr bwMode="auto">
                <a:xfrm>
                  <a:off x="2430828" y="1630537"/>
                  <a:ext cx="702933" cy="109721"/>
                </a:xfrm>
                <a:custGeom>
                  <a:avLst/>
                  <a:gdLst>
                    <a:gd name="T0" fmla="*/ 0 w 3723451"/>
                    <a:gd name="T1" fmla="*/ 26843 h 932950"/>
                    <a:gd name="T2" fmla="*/ 123686 w 3723451"/>
                    <a:gd name="T3" fmla="*/ 316 h 932950"/>
                    <a:gd name="T4" fmla="*/ 350344 w 3723451"/>
                    <a:gd name="T5" fmla="*/ 61221 h 932950"/>
                    <a:gd name="T6" fmla="*/ 566578 w 3723451"/>
                    <a:gd name="T7" fmla="*/ 0 h 932950"/>
                    <a:gd name="T8" fmla="*/ 702933 w 3723451"/>
                    <a:gd name="T9" fmla="*/ 24362 h 932950"/>
                    <a:gd name="T10" fmla="*/ 601485 w 3723451"/>
                    <a:gd name="T11" fmla="*/ 54319 h 932950"/>
                    <a:gd name="T12" fmla="*/ 568823 w 3723451"/>
                    <a:gd name="T13" fmla="*/ 46243 h 932950"/>
                    <a:gd name="T14" fmla="*/ 354326 w 3723451"/>
                    <a:gd name="T15" fmla="*/ 109721 h 932950"/>
                    <a:gd name="T16" fmla="*/ 134342 w 3723451"/>
                    <a:gd name="T17" fmla="*/ 48578 h 932950"/>
                    <a:gd name="T18" fmla="*/ 98775 w 3723451"/>
                    <a:gd name="T19" fmla="*/ 55177 h 932950"/>
                    <a:gd name="T20" fmla="*/ 0 w 3723451"/>
                    <a:gd name="T21" fmla="*/ 26843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383">
                  <a:extLst>
                    <a:ext uri="{FF2B5EF4-FFF2-40B4-BE49-F238E27FC236}">
                      <a16:creationId xmlns:a16="http://schemas.microsoft.com/office/drawing/2014/main" id="{B99BCD03-B38C-CD38-49DA-AB94BC819E99}"/>
                    </a:ext>
                  </a:extLst>
                </p:cNvPr>
                <p:cNvSpPr>
                  <a:spLocks/>
                </p:cNvSpPr>
                <p:nvPr/>
              </p:nvSpPr>
              <p:spPr bwMode="auto">
                <a:xfrm>
                  <a:off x="2891892" y="1723378"/>
                  <a:ext cx="260764" cy="95655"/>
                </a:xfrm>
                <a:custGeom>
                  <a:avLst/>
                  <a:gdLst>
                    <a:gd name="T0" fmla="*/ 0 w 1366596"/>
                    <a:gd name="T1" fmla="*/ 0 h 809868"/>
                    <a:gd name="T2" fmla="*/ 260764 w 1366596"/>
                    <a:gd name="T3" fmla="*/ 73915 h 809868"/>
                    <a:gd name="T4" fmla="*/ 165063 w 1366596"/>
                    <a:gd name="T5" fmla="*/ 95655 h 809868"/>
                    <a:gd name="T6" fmla="*/ 878 w 1366596"/>
                    <a:gd name="T7" fmla="*/ 50545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384">
                  <a:extLst>
                    <a:ext uri="{FF2B5EF4-FFF2-40B4-BE49-F238E27FC236}">
                      <a16:creationId xmlns:a16="http://schemas.microsoft.com/office/drawing/2014/main" id="{D1977E30-E22E-B3BF-AF3E-962336DB3D2C}"/>
                    </a:ext>
                  </a:extLst>
                </p:cNvPr>
                <p:cNvSpPr>
                  <a:spLocks/>
                </p:cNvSpPr>
                <p:nvPr/>
              </p:nvSpPr>
              <p:spPr bwMode="auto">
                <a:xfrm>
                  <a:off x="2419489" y="1726192"/>
                  <a:ext cx="253208" cy="92841"/>
                </a:xfrm>
                <a:custGeom>
                  <a:avLst/>
                  <a:gdLst>
                    <a:gd name="T0" fmla="*/ 249751 w 1348191"/>
                    <a:gd name="T1" fmla="*/ 0 h 791462"/>
                    <a:gd name="T2" fmla="*/ 253208 w 1348191"/>
                    <a:gd name="T3" fmla="*/ 44801 h 791462"/>
                    <a:gd name="T4" fmla="*/ 91604 w 1348191"/>
                    <a:gd name="T5" fmla="*/ 92841 h 791462"/>
                    <a:gd name="T6" fmla="*/ 0 w 1348191"/>
                    <a:gd name="T7" fmla="*/ 71790 h 791462"/>
                    <a:gd name="T8" fmla="*/ 249751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6" name="Straight Connector 385">
                  <a:extLst>
                    <a:ext uri="{FF2B5EF4-FFF2-40B4-BE49-F238E27FC236}">
                      <a16:creationId xmlns:a16="http://schemas.microsoft.com/office/drawing/2014/main" id="{0A729579-E5E6-45AC-13F6-0706BC0A3629}"/>
                    </a:ext>
                  </a:extLst>
                </p:cNvPr>
                <p:cNvCxnSpPr>
                  <a:cxnSpLocks noChangeShapeType="1"/>
                  <a:endCxn id="381" idx="2"/>
                </p:cNvCxnSpPr>
                <p:nvPr/>
              </p:nvCxnSpPr>
              <p:spPr bwMode="auto">
                <a:xfrm flipH="1" flipV="1">
                  <a:off x="2185178" y="1731819"/>
                  <a:ext cx="3780" cy="1209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87" name="Straight Connector 386">
                  <a:extLst>
                    <a:ext uri="{FF2B5EF4-FFF2-40B4-BE49-F238E27FC236}">
                      <a16:creationId xmlns:a16="http://schemas.microsoft.com/office/drawing/2014/main" id="{22CFE112-229D-9B52-B145-48D983F1A95F}"/>
                    </a:ext>
                  </a:extLst>
                </p:cNvPr>
                <p:cNvCxnSpPr>
                  <a:cxnSpLocks noChangeShapeType="1"/>
                </p:cNvCxnSpPr>
                <p:nvPr/>
              </p:nvCxnSpPr>
              <p:spPr bwMode="auto">
                <a:xfrm flipH="1" flipV="1">
                  <a:off x="3379409" y="1729005"/>
                  <a:ext cx="3780" cy="120976"/>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47202" name="Group 19">
              <a:extLst>
                <a:ext uri="{FF2B5EF4-FFF2-40B4-BE49-F238E27FC236}">
                  <a16:creationId xmlns:a16="http://schemas.microsoft.com/office/drawing/2014/main" id="{D82FC9D7-7BE1-9EDA-39E7-6DC37A562B54}"/>
                </a:ext>
              </a:extLst>
            </p:cNvPr>
            <p:cNvGrpSpPr>
              <a:grpSpLocks/>
            </p:cNvGrpSpPr>
            <p:nvPr/>
          </p:nvGrpSpPr>
          <p:grpSpPr bwMode="auto">
            <a:xfrm>
              <a:off x="4299212" y="2486508"/>
              <a:ext cx="528376" cy="2517292"/>
              <a:chOff x="4299212" y="2486508"/>
              <a:chExt cx="528376" cy="2517292"/>
            </a:xfrm>
          </p:grpSpPr>
          <p:sp>
            <p:nvSpPr>
              <p:cNvPr id="439" name="Rectangle 438">
                <a:extLst>
                  <a:ext uri="{FF2B5EF4-FFF2-40B4-BE49-F238E27FC236}">
                    <a16:creationId xmlns:a16="http://schemas.microsoft.com/office/drawing/2014/main" id="{2007BE40-598A-6E5A-0611-EE8D55CA279B}"/>
                  </a:ext>
                </a:extLst>
              </p:cNvPr>
              <p:cNvSpPr/>
              <p:nvPr/>
            </p:nvSpPr>
            <p:spPr bwMode="auto">
              <a:xfrm rot="10800000">
                <a:off x="4315358" y="2675960"/>
                <a:ext cx="498350" cy="916575"/>
              </a:xfrm>
              <a:prstGeom prst="rect">
                <a:avLst/>
              </a:prstGeom>
              <a:gradFill>
                <a:gsLst>
                  <a:gs pos="100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0" name="Straight Connector 439">
                <a:extLst>
                  <a:ext uri="{FF2B5EF4-FFF2-40B4-BE49-F238E27FC236}">
                    <a16:creationId xmlns:a16="http://schemas.microsoft.com/office/drawing/2014/main" id="{731DFB66-8A1F-437A-C43F-A05D78F9574A}"/>
                  </a:ext>
                </a:extLst>
              </p:cNvPr>
              <p:cNvCxnSpPr/>
              <p:nvPr/>
            </p:nvCxnSpPr>
            <p:spPr bwMode="auto">
              <a:xfrm>
                <a:off x="4821424" y="2642154"/>
                <a:ext cx="6349" cy="2214211"/>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54" name="Group 442">
                <a:extLst>
                  <a:ext uri="{FF2B5EF4-FFF2-40B4-BE49-F238E27FC236}">
                    <a16:creationId xmlns:a16="http://schemas.microsoft.com/office/drawing/2014/main" id="{C9FB9005-D480-A291-4B11-A67F82D85DDE}"/>
                  </a:ext>
                </a:extLst>
              </p:cNvPr>
              <p:cNvGrpSpPr>
                <a:grpSpLocks/>
              </p:cNvGrpSpPr>
              <p:nvPr/>
            </p:nvGrpSpPr>
            <p:grpSpPr bwMode="auto">
              <a:xfrm>
                <a:off x="4319479" y="4781999"/>
                <a:ext cx="507859" cy="221801"/>
                <a:chOff x="4128636" y="3606589"/>
                <a:chExt cx="568145" cy="338667"/>
              </a:xfrm>
            </p:grpSpPr>
            <p:sp>
              <p:nvSpPr>
                <p:cNvPr id="452" name="Oval 451">
                  <a:extLst>
                    <a:ext uri="{FF2B5EF4-FFF2-40B4-BE49-F238E27FC236}">
                      <a16:creationId xmlns:a16="http://schemas.microsoft.com/office/drawing/2014/main" id="{7FDF6B66-5253-2485-1D83-F1973B9D3282}"/>
                    </a:ext>
                  </a:extLst>
                </p:cNvPr>
                <p:cNvSpPr/>
                <p:nvPr/>
              </p:nvSpPr>
              <p:spPr>
                <a:xfrm>
                  <a:off x="4129012" y="3720139"/>
                  <a:ext cx="568256" cy="225391"/>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3" name="Rectangle 452">
                  <a:extLst>
                    <a:ext uri="{FF2B5EF4-FFF2-40B4-BE49-F238E27FC236}">
                      <a16:creationId xmlns:a16="http://schemas.microsoft.com/office/drawing/2014/main" id="{58C2FA90-CAF4-93D5-1865-313B1A109A00}"/>
                    </a:ext>
                  </a:extLst>
                </p:cNvPr>
                <p:cNvSpPr/>
                <p:nvPr/>
              </p:nvSpPr>
              <p:spPr>
                <a:xfrm>
                  <a:off x="4129012" y="3720139"/>
                  <a:ext cx="568256" cy="11148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4" name="Oval 453">
                  <a:extLst>
                    <a:ext uri="{FF2B5EF4-FFF2-40B4-BE49-F238E27FC236}">
                      <a16:creationId xmlns:a16="http://schemas.microsoft.com/office/drawing/2014/main" id="{F2EB8D46-1C79-0877-0EBC-8BAB13143FD7}"/>
                    </a:ext>
                  </a:extLst>
                </p:cNvPr>
                <p:cNvSpPr/>
                <p:nvPr/>
              </p:nvSpPr>
              <p:spPr>
                <a:xfrm>
                  <a:off x="4129012" y="3606230"/>
                  <a:ext cx="568256" cy="225392"/>
                </a:xfrm>
                <a:prstGeom prst="ellipse">
                  <a:avLst/>
                </a:prstGeom>
                <a:solidFill>
                  <a:schemeClr val="accent2">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5" name="Straight Connector 454">
                  <a:extLst>
                    <a:ext uri="{FF2B5EF4-FFF2-40B4-BE49-F238E27FC236}">
                      <a16:creationId xmlns:a16="http://schemas.microsoft.com/office/drawing/2014/main" id="{736DB090-10A4-43FA-2BF1-73EAA57EA079}"/>
                    </a:ext>
                  </a:extLst>
                </p:cNvPr>
                <p:cNvCxnSpPr/>
                <p:nvPr/>
              </p:nvCxnSpPr>
              <p:spPr>
                <a:xfrm>
                  <a:off x="4697268" y="3720139"/>
                  <a:ext cx="0" cy="1114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a:extLst>
                    <a:ext uri="{FF2B5EF4-FFF2-40B4-BE49-F238E27FC236}">
                      <a16:creationId xmlns:a16="http://schemas.microsoft.com/office/drawing/2014/main" id="{4852C074-B4FD-F25E-A0E5-FF471A09A33B}"/>
                    </a:ext>
                  </a:extLst>
                </p:cNvPr>
                <p:cNvCxnSpPr/>
                <p:nvPr/>
              </p:nvCxnSpPr>
              <p:spPr>
                <a:xfrm>
                  <a:off x="4129012" y="3720139"/>
                  <a:ext cx="0" cy="1114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44" name="Rectangle 443">
                <a:extLst>
                  <a:ext uri="{FF2B5EF4-FFF2-40B4-BE49-F238E27FC236}">
                    <a16:creationId xmlns:a16="http://schemas.microsoft.com/office/drawing/2014/main" id="{D002C57F-3F4F-B148-22BC-866AC3673CFF}"/>
                  </a:ext>
                </a:extLst>
              </p:cNvPr>
              <p:cNvSpPr/>
              <p:nvPr/>
            </p:nvSpPr>
            <p:spPr bwMode="auto">
              <a:xfrm>
                <a:off x="4324577" y="3696087"/>
                <a:ext cx="498433" cy="1163453"/>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7" name="Straight Connector 446">
                <a:extLst>
                  <a:ext uri="{FF2B5EF4-FFF2-40B4-BE49-F238E27FC236}">
                    <a16:creationId xmlns:a16="http://schemas.microsoft.com/office/drawing/2014/main" id="{62E1DABD-1F1A-0836-7C22-FD3B6DC68BC1}"/>
                  </a:ext>
                </a:extLst>
              </p:cNvPr>
              <p:cNvCxnSpPr>
                <a:stCxn id="458" idx="2"/>
              </p:cNvCxnSpPr>
              <p:nvPr/>
            </p:nvCxnSpPr>
            <p:spPr bwMode="auto">
              <a:xfrm>
                <a:off x="4300767" y="2640568"/>
                <a:ext cx="14286" cy="2309445"/>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57" name="Group 456">
                <a:extLst>
                  <a:ext uri="{FF2B5EF4-FFF2-40B4-BE49-F238E27FC236}">
                    <a16:creationId xmlns:a16="http://schemas.microsoft.com/office/drawing/2014/main" id="{2D737F1A-9033-057A-6042-FDB7A1503EF3}"/>
                  </a:ext>
                </a:extLst>
              </p:cNvPr>
              <p:cNvGrpSpPr>
                <a:grpSpLocks/>
              </p:cNvGrpSpPr>
              <p:nvPr/>
            </p:nvGrpSpPr>
            <p:grpSpPr bwMode="auto">
              <a:xfrm>
                <a:off x="4299212" y="2486508"/>
                <a:ext cx="504825" cy="242888"/>
                <a:chOff x="2183302" y="1574638"/>
                <a:chExt cx="1200154" cy="430218"/>
              </a:xfrm>
            </p:grpSpPr>
            <p:sp>
              <p:nvSpPr>
                <p:cNvPr id="458" name="Oval 457">
                  <a:extLst>
                    <a:ext uri="{FF2B5EF4-FFF2-40B4-BE49-F238E27FC236}">
                      <a16:creationId xmlns:a16="http://schemas.microsoft.com/office/drawing/2014/main" id="{51627AF3-8BA0-E826-6DB0-5DEB76F65666}"/>
                    </a:ext>
                  </a:extLst>
                </p:cNvPr>
                <p:cNvSpPr/>
                <p:nvPr/>
              </p:nvSpPr>
              <p:spPr bwMode="auto">
                <a:xfrm flipV="1">
                  <a:off x="2186998" y="1690077"/>
                  <a:ext cx="1196279" cy="314880"/>
                </a:xfrm>
                <a:prstGeom prst="ellipse">
                  <a:avLst/>
                </a:prstGeom>
                <a:gradFill flip="none" rotWithShape="1">
                  <a:gsLst>
                    <a:gs pos="0">
                      <a:schemeClr val="accent2">
                        <a:lumMod val="75000"/>
                      </a:schemeClr>
                    </a:gs>
                    <a:gs pos="31000">
                      <a:schemeClr val="accent2">
                        <a:lumMod val="60000"/>
                        <a:lumOff val="40000"/>
                      </a:schemeClr>
                    </a:gs>
                    <a:gs pos="100000">
                      <a:schemeClr val="bg1"/>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459" name="Rectangle 458">
                  <a:extLst>
                    <a:ext uri="{FF2B5EF4-FFF2-40B4-BE49-F238E27FC236}">
                      <a16:creationId xmlns:a16="http://schemas.microsoft.com/office/drawing/2014/main" id="{1EE5DAE4-D234-16B0-D6C5-055961A69659}"/>
                    </a:ext>
                  </a:extLst>
                </p:cNvPr>
                <p:cNvSpPr/>
                <p:nvPr/>
              </p:nvSpPr>
              <p:spPr bwMode="auto">
                <a:xfrm>
                  <a:off x="2183224" y="1735060"/>
                  <a:ext cx="1200054" cy="112457"/>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0" name="Oval 459">
                  <a:extLst>
                    <a:ext uri="{FF2B5EF4-FFF2-40B4-BE49-F238E27FC236}">
                      <a16:creationId xmlns:a16="http://schemas.microsoft.com/office/drawing/2014/main" id="{0F13E776-AD1A-4838-80AB-A4187AEA842E}"/>
                    </a:ext>
                  </a:extLst>
                </p:cNvPr>
                <p:cNvSpPr>
                  <a:spLocks noChangeArrowheads="1"/>
                </p:cNvSpPr>
                <p:nvPr/>
              </p:nvSpPr>
              <p:spPr bwMode="auto">
                <a:xfrm flipV="1">
                  <a:off x="2183224" y="1574808"/>
                  <a:ext cx="1196282" cy="31488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461" name="Freeform 460">
                  <a:extLst>
                    <a:ext uri="{FF2B5EF4-FFF2-40B4-BE49-F238E27FC236}">
                      <a16:creationId xmlns:a16="http://schemas.microsoft.com/office/drawing/2014/main" id="{4ECFC66F-9BFF-7050-9EC8-57EAA9A4432C}"/>
                    </a:ext>
                  </a:extLst>
                </p:cNvPr>
                <p:cNvSpPr/>
                <p:nvPr/>
              </p:nvSpPr>
              <p:spPr bwMode="auto">
                <a:xfrm>
                  <a:off x="2488899" y="1670396"/>
                  <a:ext cx="584931" cy="15744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2" name="Freeform 461">
                  <a:extLst>
                    <a:ext uri="{FF2B5EF4-FFF2-40B4-BE49-F238E27FC236}">
                      <a16:creationId xmlns:a16="http://schemas.microsoft.com/office/drawing/2014/main" id="{802BA488-8830-469D-436A-5DBD18BBA5DC}"/>
                    </a:ext>
                  </a:extLst>
                </p:cNvPr>
                <p:cNvSpPr>
                  <a:spLocks/>
                </p:cNvSpPr>
                <p:nvPr/>
              </p:nvSpPr>
              <p:spPr bwMode="auto">
                <a:xfrm>
                  <a:off x="2428519" y="1631037"/>
                  <a:ext cx="705691" cy="109646"/>
                </a:xfrm>
                <a:custGeom>
                  <a:avLst/>
                  <a:gdLst>
                    <a:gd name="T0" fmla="*/ 0 w 3723451"/>
                    <a:gd name="T1" fmla="*/ 26825 h 932950"/>
                    <a:gd name="T2" fmla="*/ 124171 w 3723451"/>
                    <a:gd name="T3" fmla="*/ 316 h 932950"/>
                    <a:gd name="T4" fmla="*/ 351718 w 3723451"/>
                    <a:gd name="T5" fmla="*/ 61180 h 932950"/>
                    <a:gd name="T6" fmla="*/ 568801 w 3723451"/>
                    <a:gd name="T7" fmla="*/ 0 h 932950"/>
                    <a:gd name="T8" fmla="*/ 705691 w 3723451"/>
                    <a:gd name="T9" fmla="*/ 24345 h 932950"/>
                    <a:gd name="T10" fmla="*/ 603845 w 3723451"/>
                    <a:gd name="T11" fmla="*/ 54282 h 932950"/>
                    <a:gd name="T12" fmla="*/ 571055 w 3723451"/>
                    <a:gd name="T13" fmla="*/ 46211 h 932950"/>
                    <a:gd name="T14" fmla="*/ 355716 w 3723451"/>
                    <a:gd name="T15" fmla="*/ 109646 h 932950"/>
                    <a:gd name="T16" fmla="*/ 134869 w 3723451"/>
                    <a:gd name="T17" fmla="*/ 48545 h 932950"/>
                    <a:gd name="T18" fmla="*/ 99163 w 3723451"/>
                    <a:gd name="T19" fmla="*/ 55139 h 932950"/>
                    <a:gd name="T20" fmla="*/ 0 w 3723451"/>
                    <a:gd name="T21" fmla="*/ 2682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462">
                  <a:extLst>
                    <a:ext uri="{FF2B5EF4-FFF2-40B4-BE49-F238E27FC236}">
                      <a16:creationId xmlns:a16="http://schemas.microsoft.com/office/drawing/2014/main" id="{3F7805B9-C70B-3067-F205-BDE9599022FA}"/>
                    </a:ext>
                  </a:extLst>
                </p:cNvPr>
                <p:cNvSpPr>
                  <a:spLocks/>
                </p:cNvSpPr>
                <p:nvPr/>
              </p:nvSpPr>
              <p:spPr bwMode="auto">
                <a:xfrm>
                  <a:off x="2892690" y="1723814"/>
                  <a:ext cx="256615" cy="95588"/>
                </a:xfrm>
                <a:custGeom>
                  <a:avLst/>
                  <a:gdLst>
                    <a:gd name="T0" fmla="*/ 0 w 1366596"/>
                    <a:gd name="T1" fmla="*/ 0 h 809868"/>
                    <a:gd name="T2" fmla="*/ 256615 w 1366596"/>
                    <a:gd name="T3" fmla="*/ 73863 h 809868"/>
                    <a:gd name="T4" fmla="*/ 162436 w 1366596"/>
                    <a:gd name="T5" fmla="*/ 95588 h 809868"/>
                    <a:gd name="T6" fmla="*/ 864 w 1366596"/>
                    <a:gd name="T7" fmla="*/ 50510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463">
                  <a:extLst>
                    <a:ext uri="{FF2B5EF4-FFF2-40B4-BE49-F238E27FC236}">
                      <a16:creationId xmlns:a16="http://schemas.microsoft.com/office/drawing/2014/main" id="{09836FE1-F265-D1A3-04B6-3DD8A8CB62FC}"/>
                    </a:ext>
                  </a:extLst>
                </p:cNvPr>
                <p:cNvSpPr>
                  <a:spLocks/>
                </p:cNvSpPr>
                <p:nvPr/>
              </p:nvSpPr>
              <p:spPr bwMode="auto">
                <a:xfrm>
                  <a:off x="2417196" y="1726625"/>
                  <a:ext cx="252843" cy="92778"/>
                </a:xfrm>
                <a:custGeom>
                  <a:avLst/>
                  <a:gdLst>
                    <a:gd name="T0" fmla="*/ 249391 w 1348191"/>
                    <a:gd name="T1" fmla="*/ 0 h 791462"/>
                    <a:gd name="T2" fmla="*/ 252843 w 1348191"/>
                    <a:gd name="T3" fmla="*/ 44771 h 791462"/>
                    <a:gd name="T4" fmla="*/ 91472 w 1348191"/>
                    <a:gd name="T5" fmla="*/ 92778 h 791462"/>
                    <a:gd name="T6" fmla="*/ 0 w 1348191"/>
                    <a:gd name="T7" fmla="*/ 71741 h 791462"/>
                    <a:gd name="T8" fmla="*/ 249391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65" name="Straight Connector 464">
                  <a:extLst>
                    <a:ext uri="{FF2B5EF4-FFF2-40B4-BE49-F238E27FC236}">
                      <a16:creationId xmlns:a16="http://schemas.microsoft.com/office/drawing/2014/main" id="{CDC46462-84EC-49E5-1D9E-8553D0885ED2}"/>
                    </a:ext>
                  </a:extLst>
                </p:cNvPr>
                <p:cNvCxnSpPr>
                  <a:cxnSpLocks noChangeShapeType="1"/>
                  <a:endCxn id="460" idx="2"/>
                </p:cNvCxnSpPr>
                <p:nvPr/>
              </p:nvCxnSpPr>
              <p:spPr bwMode="auto">
                <a:xfrm flipH="1" flipV="1">
                  <a:off x="2183224" y="1732248"/>
                  <a:ext cx="3775" cy="120892"/>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466" name="Straight Connector 465">
                  <a:extLst>
                    <a:ext uri="{FF2B5EF4-FFF2-40B4-BE49-F238E27FC236}">
                      <a16:creationId xmlns:a16="http://schemas.microsoft.com/office/drawing/2014/main" id="{6DEEE07A-16D2-D24E-6301-FA2D73340987}"/>
                    </a:ext>
                  </a:extLst>
                </p:cNvPr>
                <p:cNvCxnSpPr>
                  <a:cxnSpLocks noChangeShapeType="1"/>
                </p:cNvCxnSpPr>
                <p:nvPr/>
              </p:nvCxnSpPr>
              <p:spPr bwMode="auto">
                <a:xfrm flipH="1" flipV="1">
                  <a:off x="3379505" y="1729437"/>
                  <a:ext cx="3773" cy="120890"/>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47203" name="Group 20">
              <a:extLst>
                <a:ext uri="{FF2B5EF4-FFF2-40B4-BE49-F238E27FC236}">
                  <a16:creationId xmlns:a16="http://schemas.microsoft.com/office/drawing/2014/main" id="{BCC18C33-01AD-FE69-AB3A-AD7EA3987949}"/>
                </a:ext>
              </a:extLst>
            </p:cNvPr>
            <p:cNvGrpSpPr>
              <a:grpSpLocks/>
            </p:cNvGrpSpPr>
            <p:nvPr/>
          </p:nvGrpSpPr>
          <p:grpSpPr bwMode="auto">
            <a:xfrm>
              <a:off x="5491163" y="3179295"/>
              <a:ext cx="522287" cy="1824505"/>
              <a:chOff x="5491163" y="3179295"/>
              <a:chExt cx="522287" cy="1824505"/>
            </a:xfrm>
          </p:grpSpPr>
          <p:sp>
            <p:nvSpPr>
              <p:cNvPr id="468" name="Rectangle 467">
                <a:extLst>
                  <a:ext uri="{FF2B5EF4-FFF2-40B4-BE49-F238E27FC236}">
                    <a16:creationId xmlns:a16="http://schemas.microsoft.com/office/drawing/2014/main" id="{DC9CE3B7-5CEE-84BB-0C9C-12A2EF1B3B66}"/>
                  </a:ext>
                </a:extLst>
              </p:cNvPr>
              <p:cNvSpPr/>
              <p:nvPr/>
            </p:nvSpPr>
            <p:spPr bwMode="auto">
              <a:xfrm rot="10800000">
                <a:off x="5498044" y="3266845"/>
                <a:ext cx="498349" cy="325689"/>
              </a:xfrm>
              <a:prstGeom prst="rect">
                <a:avLst/>
              </a:prstGeom>
              <a:gradFill>
                <a:gsLst>
                  <a:gs pos="100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9" name="Straight Connector 468">
                <a:extLst>
                  <a:ext uri="{FF2B5EF4-FFF2-40B4-BE49-F238E27FC236}">
                    <a16:creationId xmlns:a16="http://schemas.microsoft.com/office/drawing/2014/main" id="{A1F89F68-F7E0-8D6A-7DB6-E6FBCE72988E}"/>
                  </a:ext>
                </a:extLst>
              </p:cNvPr>
              <p:cNvCxnSpPr>
                <a:stCxn id="489" idx="6"/>
              </p:cNvCxnSpPr>
              <p:nvPr/>
            </p:nvCxnSpPr>
            <p:spPr bwMode="auto">
              <a:xfrm>
                <a:off x="6004011" y="3267530"/>
                <a:ext cx="6349" cy="1582486"/>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47231" name="Picture 469" descr="router_top.png">
                <a:extLst>
                  <a:ext uri="{FF2B5EF4-FFF2-40B4-BE49-F238E27FC236}">
                    <a16:creationId xmlns:a16="http://schemas.microsoft.com/office/drawing/2014/main" id="{A7468B11-37FB-D5B9-1843-09557535CA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1163" y="3206725"/>
                <a:ext cx="522287" cy="22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232" name="Group 471">
                <a:extLst>
                  <a:ext uri="{FF2B5EF4-FFF2-40B4-BE49-F238E27FC236}">
                    <a16:creationId xmlns:a16="http://schemas.microsoft.com/office/drawing/2014/main" id="{D1FE45E0-FCCE-0CD0-C946-924D6FEC1AB4}"/>
                  </a:ext>
                </a:extLst>
              </p:cNvPr>
              <p:cNvGrpSpPr>
                <a:grpSpLocks/>
              </p:cNvGrpSpPr>
              <p:nvPr/>
            </p:nvGrpSpPr>
            <p:grpSpPr bwMode="auto">
              <a:xfrm>
                <a:off x="5502167" y="4781999"/>
                <a:ext cx="507858" cy="221801"/>
                <a:chOff x="4128636" y="3606589"/>
                <a:chExt cx="568145" cy="338667"/>
              </a:xfrm>
            </p:grpSpPr>
            <p:sp>
              <p:nvSpPr>
                <p:cNvPr id="481" name="Oval 480">
                  <a:extLst>
                    <a:ext uri="{FF2B5EF4-FFF2-40B4-BE49-F238E27FC236}">
                      <a16:creationId xmlns:a16="http://schemas.microsoft.com/office/drawing/2014/main" id="{3E81781D-D26D-8967-CDF5-EF3EE1E7183A}"/>
                    </a:ext>
                  </a:extLst>
                </p:cNvPr>
                <p:cNvSpPr/>
                <p:nvPr/>
              </p:nvSpPr>
              <p:spPr>
                <a:xfrm>
                  <a:off x="4128900" y="3720139"/>
                  <a:ext cx="568256" cy="225391"/>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2" name="Rectangle 481">
                  <a:extLst>
                    <a:ext uri="{FF2B5EF4-FFF2-40B4-BE49-F238E27FC236}">
                      <a16:creationId xmlns:a16="http://schemas.microsoft.com/office/drawing/2014/main" id="{AD6BBF11-B574-4B50-4CA2-85F613FD437B}"/>
                    </a:ext>
                  </a:extLst>
                </p:cNvPr>
                <p:cNvSpPr/>
                <p:nvPr/>
              </p:nvSpPr>
              <p:spPr>
                <a:xfrm>
                  <a:off x="4128900" y="3720139"/>
                  <a:ext cx="568256" cy="11148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3" name="Oval 482">
                  <a:extLst>
                    <a:ext uri="{FF2B5EF4-FFF2-40B4-BE49-F238E27FC236}">
                      <a16:creationId xmlns:a16="http://schemas.microsoft.com/office/drawing/2014/main" id="{C6EF1A5A-8908-A6EB-FFCC-DC73C124AB9B}"/>
                    </a:ext>
                  </a:extLst>
                </p:cNvPr>
                <p:cNvSpPr/>
                <p:nvPr/>
              </p:nvSpPr>
              <p:spPr>
                <a:xfrm>
                  <a:off x="4128900" y="3606230"/>
                  <a:ext cx="568256" cy="225392"/>
                </a:xfrm>
                <a:prstGeom prst="ellipse">
                  <a:avLst/>
                </a:prstGeom>
                <a:solidFill>
                  <a:schemeClr val="accent2">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4" name="Straight Connector 483">
                  <a:extLst>
                    <a:ext uri="{FF2B5EF4-FFF2-40B4-BE49-F238E27FC236}">
                      <a16:creationId xmlns:a16="http://schemas.microsoft.com/office/drawing/2014/main" id="{89DEACAF-E009-CBE4-32C9-DC87C6ABCC5E}"/>
                    </a:ext>
                  </a:extLst>
                </p:cNvPr>
                <p:cNvCxnSpPr/>
                <p:nvPr/>
              </p:nvCxnSpPr>
              <p:spPr>
                <a:xfrm>
                  <a:off x="4697156" y="3720139"/>
                  <a:ext cx="0" cy="1114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a:extLst>
                    <a:ext uri="{FF2B5EF4-FFF2-40B4-BE49-F238E27FC236}">
                      <a16:creationId xmlns:a16="http://schemas.microsoft.com/office/drawing/2014/main" id="{BD2A2BC2-1D53-C264-4B30-8701EA4CC4AA}"/>
                    </a:ext>
                  </a:extLst>
                </p:cNvPr>
                <p:cNvCxnSpPr/>
                <p:nvPr/>
              </p:nvCxnSpPr>
              <p:spPr>
                <a:xfrm>
                  <a:off x="4128900" y="3720139"/>
                  <a:ext cx="0" cy="1114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73" name="Rectangle 472">
                <a:extLst>
                  <a:ext uri="{FF2B5EF4-FFF2-40B4-BE49-F238E27FC236}">
                    <a16:creationId xmlns:a16="http://schemas.microsoft.com/office/drawing/2014/main" id="{8AEDFE9C-B80A-CC70-4D32-F5FC5D2BF929}"/>
                  </a:ext>
                </a:extLst>
              </p:cNvPr>
              <p:cNvSpPr/>
              <p:nvPr/>
            </p:nvSpPr>
            <p:spPr bwMode="auto">
              <a:xfrm>
                <a:off x="5507166" y="3694500"/>
                <a:ext cx="498433" cy="1165040"/>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6" name="Straight Connector 475">
                <a:extLst>
                  <a:ext uri="{FF2B5EF4-FFF2-40B4-BE49-F238E27FC236}">
                    <a16:creationId xmlns:a16="http://schemas.microsoft.com/office/drawing/2014/main" id="{1A4D2D1E-6581-329F-F4AB-C88AF10D9181}"/>
                  </a:ext>
                </a:extLst>
              </p:cNvPr>
              <p:cNvCxnSpPr>
                <a:stCxn id="47231" idx="1"/>
              </p:cNvCxnSpPr>
              <p:nvPr/>
            </p:nvCxnSpPr>
            <p:spPr bwMode="auto">
              <a:xfrm>
                <a:off x="5491292" y="3316735"/>
                <a:ext cx="6349" cy="1633277"/>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35" name="Group 485">
                <a:extLst>
                  <a:ext uri="{FF2B5EF4-FFF2-40B4-BE49-F238E27FC236}">
                    <a16:creationId xmlns:a16="http://schemas.microsoft.com/office/drawing/2014/main" id="{80373E6B-6BFB-ACF5-B659-1E48F386A3CF}"/>
                  </a:ext>
                </a:extLst>
              </p:cNvPr>
              <p:cNvGrpSpPr>
                <a:grpSpLocks/>
              </p:cNvGrpSpPr>
              <p:nvPr/>
            </p:nvGrpSpPr>
            <p:grpSpPr bwMode="auto">
              <a:xfrm>
                <a:off x="5500688" y="3179295"/>
                <a:ext cx="504825" cy="242888"/>
                <a:chOff x="2183302" y="1574638"/>
                <a:chExt cx="1200154" cy="430218"/>
              </a:xfrm>
            </p:grpSpPr>
            <p:sp>
              <p:nvSpPr>
                <p:cNvPr id="487" name="Oval 486">
                  <a:extLst>
                    <a:ext uri="{FF2B5EF4-FFF2-40B4-BE49-F238E27FC236}">
                      <a16:creationId xmlns:a16="http://schemas.microsoft.com/office/drawing/2014/main" id="{DD224441-AF61-FF31-E31D-5EF4AF38CE55}"/>
                    </a:ext>
                  </a:extLst>
                </p:cNvPr>
                <p:cNvSpPr/>
                <p:nvPr/>
              </p:nvSpPr>
              <p:spPr bwMode="auto">
                <a:xfrm flipV="1">
                  <a:off x="2187379" y="1688754"/>
                  <a:ext cx="1196279" cy="314880"/>
                </a:xfrm>
                <a:prstGeom prst="ellipse">
                  <a:avLst/>
                </a:prstGeom>
                <a:gradFill flip="none" rotWithShape="1">
                  <a:gsLst>
                    <a:gs pos="0">
                      <a:schemeClr val="accent2">
                        <a:lumMod val="75000"/>
                      </a:schemeClr>
                    </a:gs>
                    <a:gs pos="31000">
                      <a:schemeClr val="accent2">
                        <a:lumMod val="60000"/>
                        <a:lumOff val="40000"/>
                      </a:schemeClr>
                    </a:gs>
                    <a:gs pos="100000">
                      <a:schemeClr val="bg1"/>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488" name="Rectangle 487">
                  <a:extLst>
                    <a:ext uri="{FF2B5EF4-FFF2-40B4-BE49-F238E27FC236}">
                      <a16:creationId xmlns:a16="http://schemas.microsoft.com/office/drawing/2014/main" id="{107B55C0-2EFC-034D-01C0-17B8B67CBE02}"/>
                    </a:ext>
                  </a:extLst>
                </p:cNvPr>
                <p:cNvSpPr/>
                <p:nvPr/>
              </p:nvSpPr>
              <p:spPr bwMode="auto">
                <a:xfrm>
                  <a:off x="2183606" y="1733737"/>
                  <a:ext cx="1200052" cy="112457"/>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9" name="Oval 488">
                  <a:extLst>
                    <a:ext uri="{FF2B5EF4-FFF2-40B4-BE49-F238E27FC236}">
                      <a16:creationId xmlns:a16="http://schemas.microsoft.com/office/drawing/2014/main" id="{D04646B4-9BF0-6FC8-8D62-987525EFD150}"/>
                    </a:ext>
                  </a:extLst>
                </p:cNvPr>
                <p:cNvSpPr>
                  <a:spLocks noChangeArrowheads="1"/>
                </p:cNvSpPr>
                <p:nvPr/>
              </p:nvSpPr>
              <p:spPr bwMode="auto">
                <a:xfrm flipV="1">
                  <a:off x="2183606" y="1573485"/>
                  <a:ext cx="1196277" cy="31488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490" name="Freeform 489">
                  <a:extLst>
                    <a:ext uri="{FF2B5EF4-FFF2-40B4-BE49-F238E27FC236}">
                      <a16:creationId xmlns:a16="http://schemas.microsoft.com/office/drawing/2014/main" id="{E2A5AE13-0539-FAF3-5C63-5D0105045CEB}"/>
                    </a:ext>
                  </a:extLst>
                </p:cNvPr>
                <p:cNvSpPr/>
                <p:nvPr/>
              </p:nvSpPr>
              <p:spPr bwMode="auto">
                <a:xfrm>
                  <a:off x="2489279" y="1669074"/>
                  <a:ext cx="584932" cy="15744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1" name="Freeform 490">
                  <a:extLst>
                    <a:ext uri="{FF2B5EF4-FFF2-40B4-BE49-F238E27FC236}">
                      <a16:creationId xmlns:a16="http://schemas.microsoft.com/office/drawing/2014/main" id="{93C2C957-72E6-0D23-6013-CB73E10F0B3A}"/>
                    </a:ext>
                  </a:extLst>
                </p:cNvPr>
                <p:cNvSpPr>
                  <a:spLocks/>
                </p:cNvSpPr>
                <p:nvPr/>
              </p:nvSpPr>
              <p:spPr bwMode="auto">
                <a:xfrm>
                  <a:off x="2428899" y="1629714"/>
                  <a:ext cx="705692" cy="109646"/>
                </a:xfrm>
                <a:custGeom>
                  <a:avLst/>
                  <a:gdLst>
                    <a:gd name="T0" fmla="*/ 0 w 3723451"/>
                    <a:gd name="T1" fmla="*/ 26825 h 932950"/>
                    <a:gd name="T2" fmla="*/ 124172 w 3723451"/>
                    <a:gd name="T3" fmla="*/ 316 h 932950"/>
                    <a:gd name="T4" fmla="*/ 351719 w 3723451"/>
                    <a:gd name="T5" fmla="*/ 61180 h 932950"/>
                    <a:gd name="T6" fmla="*/ 568801 w 3723451"/>
                    <a:gd name="T7" fmla="*/ 0 h 932950"/>
                    <a:gd name="T8" fmla="*/ 705692 w 3723451"/>
                    <a:gd name="T9" fmla="*/ 24345 h 932950"/>
                    <a:gd name="T10" fmla="*/ 603846 w 3723451"/>
                    <a:gd name="T11" fmla="*/ 54282 h 932950"/>
                    <a:gd name="T12" fmla="*/ 571056 w 3723451"/>
                    <a:gd name="T13" fmla="*/ 46211 h 932950"/>
                    <a:gd name="T14" fmla="*/ 355717 w 3723451"/>
                    <a:gd name="T15" fmla="*/ 109646 h 932950"/>
                    <a:gd name="T16" fmla="*/ 134869 w 3723451"/>
                    <a:gd name="T17" fmla="*/ 48545 h 932950"/>
                    <a:gd name="T18" fmla="*/ 99163 w 3723451"/>
                    <a:gd name="T19" fmla="*/ 55139 h 932950"/>
                    <a:gd name="T20" fmla="*/ 0 w 3723451"/>
                    <a:gd name="T21" fmla="*/ 2682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491">
                  <a:extLst>
                    <a:ext uri="{FF2B5EF4-FFF2-40B4-BE49-F238E27FC236}">
                      <a16:creationId xmlns:a16="http://schemas.microsoft.com/office/drawing/2014/main" id="{93A1BDD0-416E-2516-8310-8A264DFA2901}"/>
                    </a:ext>
                  </a:extLst>
                </p:cNvPr>
                <p:cNvSpPr>
                  <a:spLocks/>
                </p:cNvSpPr>
                <p:nvPr/>
              </p:nvSpPr>
              <p:spPr bwMode="auto">
                <a:xfrm>
                  <a:off x="2893071" y="1722492"/>
                  <a:ext cx="256615" cy="95588"/>
                </a:xfrm>
                <a:custGeom>
                  <a:avLst/>
                  <a:gdLst>
                    <a:gd name="T0" fmla="*/ 0 w 1366596"/>
                    <a:gd name="T1" fmla="*/ 0 h 809868"/>
                    <a:gd name="T2" fmla="*/ 256615 w 1366596"/>
                    <a:gd name="T3" fmla="*/ 73863 h 809868"/>
                    <a:gd name="T4" fmla="*/ 162436 w 1366596"/>
                    <a:gd name="T5" fmla="*/ 95588 h 809868"/>
                    <a:gd name="T6" fmla="*/ 864 w 1366596"/>
                    <a:gd name="T7" fmla="*/ 50510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492">
                  <a:extLst>
                    <a:ext uri="{FF2B5EF4-FFF2-40B4-BE49-F238E27FC236}">
                      <a16:creationId xmlns:a16="http://schemas.microsoft.com/office/drawing/2014/main" id="{E4E60E65-E0B0-0612-9E63-9911D012B96D}"/>
                    </a:ext>
                  </a:extLst>
                </p:cNvPr>
                <p:cNvSpPr>
                  <a:spLocks/>
                </p:cNvSpPr>
                <p:nvPr/>
              </p:nvSpPr>
              <p:spPr bwMode="auto">
                <a:xfrm>
                  <a:off x="2417579" y="1725302"/>
                  <a:ext cx="252840" cy="92778"/>
                </a:xfrm>
                <a:custGeom>
                  <a:avLst/>
                  <a:gdLst>
                    <a:gd name="T0" fmla="*/ 249388 w 1348191"/>
                    <a:gd name="T1" fmla="*/ 0 h 791462"/>
                    <a:gd name="T2" fmla="*/ 252840 w 1348191"/>
                    <a:gd name="T3" fmla="*/ 44771 h 791462"/>
                    <a:gd name="T4" fmla="*/ 91471 w 1348191"/>
                    <a:gd name="T5" fmla="*/ 92778 h 791462"/>
                    <a:gd name="T6" fmla="*/ 0 w 1348191"/>
                    <a:gd name="T7" fmla="*/ 71741 h 791462"/>
                    <a:gd name="T8" fmla="*/ 249388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94" name="Straight Connector 493">
                  <a:extLst>
                    <a:ext uri="{FF2B5EF4-FFF2-40B4-BE49-F238E27FC236}">
                      <a16:creationId xmlns:a16="http://schemas.microsoft.com/office/drawing/2014/main" id="{EA4250D3-8D66-3469-FAE6-90DE068A0267}"/>
                    </a:ext>
                  </a:extLst>
                </p:cNvPr>
                <p:cNvCxnSpPr>
                  <a:cxnSpLocks noChangeShapeType="1"/>
                  <a:endCxn id="489" idx="2"/>
                </p:cNvCxnSpPr>
                <p:nvPr/>
              </p:nvCxnSpPr>
              <p:spPr bwMode="auto">
                <a:xfrm flipH="1" flipV="1">
                  <a:off x="2183606" y="1730925"/>
                  <a:ext cx="3773" cy="120892"/>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495" name="Straight Connector 494">
                  <a:extLst>
                    <a:ext uri="{FF2B5EF4-FFF2-40B4-BE49-F238E27FC236}">
                      <a16:creationId xmlns:a16="http://schemas.microsoft.com/office/drawing/2014/main" id="{2584C84B-EBAD-EBF6-E15B-63C10D0ECA96}"/>
                    </a:ext>
                  </a:extLst>
                </p:cNvPr>
                <p:cNvCxnSpPr>
                  <a:cxnSpLocks noChangeShapeType="1"/>
                </p:cNvCxnSpPr>
                <p:nvPr/>
              </p:nvCxnSpPr>
              <p:spPr bwMode="auto">
                <a:xfrm flipH="1" flipV="1">
                  <a:off x="3379883" y="1728114"/>
                  <a:ext cx="3775" cy="120890"/>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47204" name="Group 21">
              <a:extLst>
                <a:ext uri="{FF2B5EF4-FFF2-40B4-BE49-F238E27FC236}">
                  <a16:creationId xmlns:a16="http://schemas.microsoft.com/office/drawing/2014/main" id="{C7FE77C6-0BE9-90F2-3025-60FCC2CBB6CF}"/>
                </a:ext>
              </a:extLst>
            </p:cNvPr>
            <p:cNvGrpSpPr>
              <a:grpSpLocks/>
            </p:cNvGrpSpPr>
            <p:nvPr/>
          </p:nvGrpSpPr>
          <p:grpSpPr bwMode="auto">
            <a:xfrm>
              <a:off x="6472366" y="2647932"/>
              <a:ext cx="522159" cy="2354282"/>
              <a:chOff x="6472366" y="2647932"/>
              <a:chExt cx="522159" cy="2354282"/>
            </a:xfrm>
          </p:grpSpPr>
          <p:sp>
            <p:nvSpPr>
              <p:cNvPr id="497" name="Rectangle 496">
                <a:extLst>
                  <a:ext uri="{FF2B5EF4-FFF2-40B4-BE49-F238E27FC236}">
                    <a16:creationId xmlns:a16="http://schemas.microsoft.com/office/drawing/2014/main" id="{16CE2906-DCEB-37E6-29BB-126742BE74A7}"/>
                  </a:ext>
                </a:extLst>
              </p:cNvPr>
              <p:cNvSpPr/>
              <p:nvPr/>
            </p:nvSpPr>
            <p:spPr bwMode="auto">
              <a:xfrm rot="10800000">
                <a:off x="6482296" y="2777838"/>
                <a:ext cx="498349" cy="722037"/>
              </a:xfrm>
              <a:prstGeom prst="rect">
                <a:avLst/>
              </a:prstGeom>
              <a:gradFill>
                <a:gsLst>
                  <a:gs pos="100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98" name="Straight Connector 497">
                <a:extLst>
                  <a:ext uri="{FF2B5EF4-FFF2-40B4-BE49-F238E27FC236}">
                    <a16:creationId xmlns:a16="http://schemas.microsoft.com/office/drawing/2014/main" id="{D2272C6D-9BDB-B262-3FC5-617DE5CBE8DD}"/>
                  </a:ext>
                </a:extLst>
              </p:cNvPr>
              <p:cNvCxnSpPr/>
              <p:nvPr/>
            </p:nvCxnSpPr>
            <p:spPr bwMode="auto">
              <a:xfrm>
                <a:off x="6994528" y="2846910"/>
                <a:ext cx="0" cy="1998345"/>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09" name="Group 500">
                <a:extLst>
                  <a:ext uri="{FF2B5EF4-FFF2-40B4-BE49-F238E27FC236}">
                    <a16:creationId xmlns:a16="http://schemas.microsoft.com/office/drawing/2014/main" id="{B28AAE1D-8F1F-1D12-71AD-79914FC14C60}"/>
                  </a:ext>
                </a:extLst>
              </p:cNvPr>
              <p:cNvGrpSpPr>
                <a:grpSpLocks/>
              </p:cNvGrpSpPr>
              <p:nvPr/>
            </p:nvGrpSpPr>
            <p:grpSpPr bwMode="auto">
              <a:xfrm>
                <a:off x="6486417" y="4766099"/>
                <a:ext cx="507858" cy="236115"/>
                <a:chOff x="4128636" y="3606589"/>
                <a:chExt cx="568145" cy="338667"/>
              </a:xfrm>
            </p:grpSpPr>
            <p:sp>
              <p:nvSpPr>
                <p:cNvPr id="510" name="Oval 509">
                  <a:extLst>
                    <a:ext uri="{FF2B5EF4-FFF2-40B4-BE49-F238E27FC236}">
                      <a16:creationId xmlns:a16="http://schemas.microsoft.com/office/drawing/2014/main" id="{569861E6-F4BB-DB63-AD7D-34D9489C331C}"/>
                    </a:ext>
                  </a:extLst>
                </p:cNvPr>
                <p:cNvSpPr/>
                <p:nvPr/>
              </p:nvSpPr>
              <p:spPr>
                <a:xfrm>
                  <a:off x="4128808" y="3720125"/>
                  <a:ext cx="568256" cy="225387"/>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1" name="Rectangle 510">
                  <a:extLst>
                    <a:ext uri="{FF2B5EF4-FFF2-40B4-BE49-F238E27FC236}">
                      <a16:creationId xmlns:a16="http://schemas.microsoft.com/office/drawing/2014/main" id="{6594BB6F-C132-67D8-BC38-76B333BF3C5E}"/>
                    </a:ext>
                  </a:extLst>
                </p:cNvPr>
                <p:cNvSpPr/>
                <p:nvPr/>
              </p:nvSpPr>
              <p:spPr>
                <a:xfrm>
                  <a:off x="4128808" y="3720125"/>
                  <a:ext cx="568256" cy="111556"/>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 name="Oval 511">
                  <a:extLst>
                    <a:ext uri="{FF2B5EF4-FFF2-40B4-BE49-F238E27FC236}">
                      <a16:creationId xmlns:a16="http://schemas.microsoft.com/office/drawing/2014/main" id="{29783E1E-B9C0-1996-D8E3-9E5F3CA3380D}"/>
                    </a:ext>
                  </a:extLst>
                </p:cNvPr>
                <p:cNvSpPr/>
                <p:nvPr/>
              </p:nvSpPr>
              <p:spPr>
                <a:xfrm>
                  <a:off x="4128808" y="3606294"/>
                  <a:ext cx="568256" cy="225387"/>
                </a:xfrm>
                <a:prstGeom prst="ellipse">
                  <a:avLst/>
                </a:prstGeom>
                <a:solidFill>
                  <a:schemeClr val="accent2">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3" name="Straight Connector 512">
                  <a:extLst>
                    <a:ext uri="{FF2B5EF4-FFF2-40B4-BE49-F238E27FC236}">
                      <a16:creationId xmlns:a16="http://schemas.microsoft.com/office/drawing/2014/main" id="{5AF9A9D3-BC5B-A1A6-4163-1894BED5D9A3}"/>
                    </a:ext>
                  </a:extLst>
                </p:cNvPr>
                <p:cNvCxnSpPr/>
                <p:nvPr/>
              </p:nvCxnSpPr>
              <p:spPr>
                <a:xfrm>
                  <a:off x="4697064" y="3720125"/>
                  <a:ext cx="0" cy="11155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a:extLst>
                    <a:ext uri="{FF2B5EF4-FFF2-40B4-BE49-F238E27FC236}">
                      <a16:creationId xmlns:a16="http://schemas.microsoft.com/office/drawing/2014/main" id="{24EB8590-48DB-515D-6F7F-1D569D486D52}"/>
                    </a:ext>
                  </a:extLst>
                </p:cNvPr>
                <p:cNvCxnSpPr/>
                <p:nvPr/>
              </p:nvCxnSpPr>
              <p:spPr>
                <a:xfrm>
                  <a:off x="4128808" y="3720125"/>
                  <a:ext cx="0" cy="11155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02" name="Rectangle 501">
                <a:extLst>
                  <a:ext uri="{FF2B5EF4-FFF2-40B4-BE49-F238E27FC236}">
                    <a16:creationId xmlns:a16="http://schemas.microsoft.com/office/drawing/2014/main" id="{81A9726A-CDE6-7A64-C632-65080AD71562}"/>
                  </a:ext>
                </a:extLst>
              </p:cNvPr>
              <p:cNvSpPr/>
              <p:nvPr/>
            </p:nvSpPr>
            <p:spPr bwMode="auto">
              <a:xfrm>
                <a:off x="6491333" y="3610376"/>
                <a:ext cx="498433" cy="1238053"/>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5" name="Straight Connector 504">
                <a:extLst>
                  <a:ext uri="{FF2B5EF4-FFF2-40B4-BE49-F238E27FC236}">
                    <a16:creationId xmlns:a16="http://schemas.microsoft.com/office/drawing/2014/main" id="{EB15F416-B08F-4A1C-3413-98FC868DF431}"/>
                  </a:ext>
                </a:extLst>
              </p:cNvPr>
              <p:cNvCxnSpPr/>
              <p:nvPr/>
            </p:nvCxnSpPr>
            <p:spPr bwMode="auto">
              <a:xfrm>
                <a:off x="6472285" y="2818340"/>
                <a:ext cx="9524" cy="2126912"/>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12" name="Group 514">
                <a:extLst>
                  <a:ext uri="{FF2B5EF4-FFF2-40B4-BE49-F238E27FC236}">
                    <a16:creationId xmlns:a16="http://schemas.microsoft.com/office/drawing/2014/main" id="{D791F88E-2740-20E6-AC8E-25D0F266179C}"/>
                  </a:ext>
                </a:extLst>
              </p:cNvPr>
              <p:cNvGrpSpPr>
                <a:grpSpLocks/>
              </p:cNvGrpSpPr>
              <p:nvPr/>
            </p:nvGrpSpPr>
            <p:grpSpPr bwMode="auto">
              <a:xfrm>
                <a:off x="6478146" y="2647932"/>
                <a:ext cx="504825" cy="242887"/>
                <a:chOff x="2183302" y="1574638"/>
                <a:chExt cx="1200154" cy="430218"/>
              </a:xfrm>
            </p:grpSpPr>
            <p:sp>
              <p:nvSpPr>
                <p:cNvPr id="516" name="Oval 515">
                  <a:extLst>
                    <a:ext uri="{FF2B5EF4-FFF2-40B4-BE49-F238E27FC236}">
                      <a16:creationId xmlns:a16="http://schemas.microsoft.com/office/drawing/2014/main" id="{0CA63C78-BE05-FE38-68E0-5F34FCABED59}"/>
                    </a:ext>
                  </a:extLst>
                </p:cNvPr>
                <p:cNvSpPr/>
                <p:nvPr/>
              </p:nvSpPr>
              <p:spPr bwMode="auto">
                <a:xfrm flipV="1">
                  <a:off x="2188237" y="1690921"/>
                  <a:ext cx="1196279" cy="314881"/>
                </a:xfrm>
                <a:prstGeom prst="ellipse">
                  <a:avLst/>
                </a:prstGeom>
                <a:gradFill flip="none" rotWithShape="1">
                  <a:gsLst>
                    <a:gs pos="0">
                      <a:schemeClr val="accent2">
                        <a:lumMod val="75000"/>
                      </a:schemeClr>
                    </a:gs>
                    <a:gs pos="31000">
                      <a:schemeClr val="accent2">
                        <a:lumMod val="60000"/>
                        <a:lumOff val="40000"/>
                      </a:schemeClr>
                    </a:gs>
                    <a:gs pos="100000">
                      <a:schemeClr val="bg1"/>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517" name="Rectangle 516">
                  <a:extLst>
                    <a:ext uri="{FF2B5EF4-FFF2-40B4-BE49-F238E27FC236}">
                      <a16:creationId xmlns:a16="http://schemas.microsoft.com/office/drawing/2014/main" id="{452427CF-96B2-DA8F-5023-9D82380C5F6D}"/>
                    </a:ext>
                  </a:extLst>
                </p:cNvPr>
                <p:cNvSpPr/>
                <p:nvPr/>
              </p:nvSpPr>
              <p:spPr bwMode="auto">
                <a:xfrm>
                  <a:off x="2184464" y="1735904"/>
                  <a:ext cx="1200052" cy="112457"/>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8" name="Oval 517">
                  <a:extLst>
                    <a:ext uri="{FF2B5EF4-FFF2-40B4-BE49-F238E27FC236}">
                      <a16:creationId xmlns:a16="http://schemas.microsoft.com/office/drawing/2014/main" id="{90E1DEC6-650B-2A9C-0D98-3DCAC472DAF6}"/>
                    </a:ext>
                  </a:extLst>
                </p:cNvPr>
                <p:cNvSpPr>
                  <a:spLocks noChangeArrowheads="1"/>
                </p:cNvSpPr>
                <p:nvPr/>
              </p:nvSpPr>
              <p:spPr bwMode="auto">
                <a:xfrm flipV="1">
                  <a:off x="2184464" y="1575651"/>
                  <a:ext cx="1196277" cy="314881"/>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519" name="Freeform 518">
                  <a:extLst>
                    <a:ext uri="{FF2B5EF4-FFF2-40B4-BE49-F238E27FC236}">
                      <a16:creationId xmlns:a16="http://schemas.microsoft.com/office/drawing/2014/main" id="{CB7169EA-2257-3FEA-99B6-0AA0BFEB170B}"/>
                    </a:ext>
                  </a:extLst>
                </p:cNvPr>
                <p:cNvSpPr/>
                <p:nvPr/>
              </p:nvSpPr>
              <p:spPr bwMode="auto">
                <a:xfrm>
                  <a:off x="2490137" y="1671240"/>
                  <a:ext cx="584932" cy="15744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0" name="Freeform 519">
                  <a:extLst>
                    <a:ext uri="{FF2B5EF4-FFF2-40B4-BE49-F238E27FC236}">
                      <a16:creationId xmlns:a16="http://schemas.microsoft.com/office/drawing/2014/main" id="{7A935983-FE6E-B316-4A5D-D0CAF069EA6F}"/>
                    </a:ext>
                  </a:extLst>
                </p:cNvPr>
                <p:cNvSpPr>
                  <a:spLocks/>
                </p:cNvSpPr>
                <p:nvPr/>
              </p:nvSpPr>
              <p:spPr bwMode="auto">
                <a:xfrm>
                  <a:off x="2429757" y="1631880"/>
                  <a:ext cx="705692" cy="109647"/>
                </a:xfrm>
                <a:custGeom>
                  <a:avLst/>
                  <a:gdLst>
                    <a:gd name="T0" fmla="*/ 0 w 3723451"/>
                    <a:gd name="T1" fmla="*/ 26825 h 932950"/>
                    <a:gd name="T2" fmla="*/ 124172 w 3723451"/>
                    <a:gd name="T3" fmla="*/ 316 h 932950"/>
                    <a:gd name="T4" fmla="*/ 351719 w 3723451"/>
                    <a:gd name="T5" fmla="*/ 61180 h 932950"/>
                    <a:gd name="T6" fmla="*/ 568801 w 3723451"/>
                    <a:gd name="T7" fmla="*/ 0 h 932950"/>
                    <a:gd name="T8" fmla="*/ 705692 w 3723451"/>
                    <a:gd name="T9" fmla="*/ 24346 h 932950"/>
                    <a:gd name="T10" fmla="*/ 603846 w 3723451"/>
                    <a:gd name="T11" fmla="*/ 54283 h 932950"/>
                    <a:gd name="T12" fmla="*/ 571056 w 3723451"/>
                    <a:gd name="T13" fmla="*/ 46212 h 932950"/>
                    <a:gd name="T14" fmla="*/ 355717 w 3723451"/>
                    <a:gd name="T15" fmla="*/ 109647 h 932950"/>
                    <a:gd name="T16" fmla="*/ 134869 w 3723451"/>
                    <a:gd name="T17" fmla="*/ 48545 h 932950"/>
                    <a:gd name="T18" fmla="*/ 99163 w 3723451"/>
                    <a:gd name="T19" fmla="*/ 55140 h 932950"/>
                    <a:gd name="T20" fmla="*/ 0 w 3723451"/>
                    <a:gd name="T21" fmla="*/ 2682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520">
                  <a:extLst>
                    <a:ext uri="{FF2B5EF4-FFF2-40B4-BE49-F238E27FC236}">
                      <a16:creationId xmlns:a16="http://schemas.microsoft.com/office/drawing/2014/main" id="{8B6566C2-89CA-876C-51E4-82ACC0C345F3}"/>
                    </a:ext>
                  </a:extLst>
                </p:cNvPr>
                <p:cNvSpPr>
                  <a:spLocks/>
                </p:cNvSpPr>
                <p:nvPr/>
              </p:nvSpPr>
              <p:spPr bwMode="auto">
                <a:xfrm>
                  <a:off x="2893929" y="1724658"/>
                  <a:ext cx="256615" cy="95589"/>
                </a:xfrm>
                <a:custGeom>
                  <a:avLst/>
                  <a:gdLst>
                    <a:gd name="T0" fmla="*/ 0 w 1366596"/>
                    <a:gd name="T1" fmla="*/ 0 h 809868"/>
                    <a:gd name="T2" fmla="*/ 256615 w 1366596"/>
                    <a:gd name="T3" fmla="*/ 73864 h 809868"/>
                    <a:gd name="T4" fmla="*/ 162436 w 1366596"/>
                    <a:gd name="T5" fmla="*/ 95589 h 809868"/>
                    <a:gd name="T6" fmla="*/ 864 w 1366596"/>
                    <a:gd name="T7" fmla="*/ 50510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521">
                  <a:extLst>
                    <a:ext uri="{FF2B5EF4-FFF2-40B4-BE49-F238E27FC236}">
                      <a16:creationId xmlns:a16="http://schemas.microsoft.com/office/drawing/2014/main" id="{70AA5822-277D-471D-EF9E-E76C5ADB69A8}"/>
                    </a:ext>
                  </a:extLst>
                </p:cNvPr>
                <p:cNvSpPr>
                  <a:spLocks/>
                </p:cNvSpPr>
                <p:nvPr/>
              </p:nvSpPr>
              <p:spPr bwMode="auto">
                <a:xfrm>
                  <a:off x="2418437" y="1727469"/>
                  <a:ext cx="252840" cy="92778"/>
                </a:xfrm>
                <a:custGeom>
                  <a:avLst/>
                  <a:gdLst>
                    <a:gd name="T0" fmla="*/ 249388 w 1348191"/>
                    <a:gd name="T1" fmla="*/ 0 h 791462"/>
                    <a:gd name="T2" fmla="*/ 252840 w 1348191"/>
                    <a:gd name="T3" fmla="*/ 44771 h 791462"/>
                    <a:gd name="T4" fmla="*/ 91471 w 1348191"/>
                    <a:gd name="T5" fmla="*/ 92778 h 791462"/>
                    <a:gd name="T6" fmla="*/ 0 w 1348191"/>
                    <a:gd name="T7" fmla="*/ 71741 h 791462"/>
                    <a:gd name="T8" fmla="*/ 249388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23" name="Straight Connector 522">
                  <a:extLst>
                    <a:ext uri="{FF2B5EF4-FFF2-40B4-BE49-F238E27FC236}">
                      <a16:creationId xmlns:a16="http://schemas.microsoft.com/office/drawing/2014/main" id="{16A3B15E-D656-2E21-7914-0B1550D14595}"/>
                    </a:ext>
                  </a:extLst>
                </p:cNvPr>
                <p:cNvCxnSpPr>
                  <a:cxnSpLocks noChangeShapeType="1"/>
                  <a:endCxn id="518" idx="2"/>
                </p:cNvCxnSpPr>
                <p:nvPr/>
              </p:nvCxnSpPr>
              <p:spPr bwMode="auto">
                <a:xfrm flipH="1" flipV="1">
                  <a:off x="2184464" y="1733091"/>
                  <a:ext cx="3773" cy="120893"/>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524" name="Straight Connector 523">
                  <a:extLst>
                    <a:ext uri="{FF2B5EF4-FFF2-40B4-BE49-F238E27FC236}">
                      <a16:creationId xmlns:a16="http://schemas.microsoft.com/office/drawing/2014/main" id="{DA82BA90-9068-0D46-1370-A33B1B2A658A}"/>
                    </a:ext>
                  </a:extLst>
                </p:cNvPr>
                <p:cNvCxnSpPr>
                  <a:cxnSpLocks noChangeShapeType="1"/>
                </p:cNvCxnSpPr>
                <p:nvPr/>
              </p:nvCxnSpPr>
              <p:spPr bwMode="auto">
                <a:xfrm flipH="1" flipV="1">
                  <a:off x="3380741" y="1730281"/>
                  <a:ext cx="3775" cy="120891"/>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sp>
        <p:nvSpPr>
          <p:cNvPr id="47120" name="Text Box 167">
            <a:extLst>
              <a:ext uri="{FF2B5EF4-FFF2-40B4-BE49-F238E27FC236}">
                <a16:creationId xmlns:a16="http://schemas.microsoft.com/office/drawing/2014/main" id="{7799497C-9D3F-3529-1850-BCAF268E2B4E}"/>
              </a:ext>
            </a:extLst>
          </p:cNvPr>
          <p:cNvSpPr txBox="1">
            <a:spLocks noChangeArrowheads="1"/>
          </p:cNvSpPr>
          <p:nvPr/>
        </p:nvSpPr>
        <p:spPr bwMode="auto">
          <a:xfrm>
            <a:off x="635000" y="130672"/>
            <a:ext cx="56329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rPr>
              <a:t>Per-router control plane</a:t>
            </a:r>
          </a:p>
        </p:txBody>
      </p:sp>
      <p:grpSp>
        <p:nvGrpSpPr>
          <p:cNvPr id="229" name="Group 228">
            <a:extLst>
              <a:ext uri="{FF2B5EF4-FFF2-40B4-BE49-F238E27FC236}">
                <a16:creationId xmlns:a16="http://schemas.microsoft.com/office/drawing/2014/main" id="{7637BD5D-59CE-990B-DEE9-C384613E4AD1}"/>
              </a:ext>
            </a:extLst>
          </p:cNvPr>
          <p:cNvGrpSpPr>
            <a:grpSpLocks/>
          </p:cNvGrpSpPr>
          <p:nvPr/>
        </p:nvGrpSpPr>
        <p:grpSpPr bwMode="auto">
          <a:xfrm>
            <a:off x="1828800" y="2686050"/>
            <a:ext cx="5111750" cy="879475"/>
            <a:chOff x="1866825" y="707349"/>
            <a:chExt cx="5112820" cy="879389"/>
          </a:xfrm>
        </p:grpSpPr>
        <p:sp>
          <p:nvSpPr>
            <p:cNvPr id="233" name="Oval 232">
              <a:extLst>
                <a:ext uri="{FF2B5EF4-FFF2-40B4-BE49-F238E27FC236}">
                  <a16:creationId xmlns:a16="http://schemas.microsoft.com/office/drawing/2014/main" id="{96F8ABC8-C057-9FC1-F4ED-825B3E4A5010}"/>
                </a:ext>
              </a:extLst>
            </p:cNvPr>
            <p:cNvSpPr/>
            <p:nvPr/>
          </p:nvSpPr>
          <p:spPr>
            <a:xfrm>
              <a:off x="1866825" y="785129"/>
              <a:ext cx="954288" cy="492077"/>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82" name="TextBox 233">
              <a:extLst>
                <a:ext uri="{FF2B5EF4-FFF2-40B4-BE49-F238E27FC236}">
                  <a16:creationId xmlns:a16="http://schemas.microsoft.com/office/drawing/2014/main" id="{A855AAED-7B36-D6D2-702F-8FCCCF105EDD}"/>
                </a:ext>
              </a:extLst>
            </p:cNvPr>
            <p:cNvSpPr txBox="1">
              <a:spLocks noChangeArrowheads="1"/>
            </p:cNvSpPr>
            <p:nvPr/>
          </p:nvSpPr>
          <p:spPr bwMode="auto">
            <a:xfrm>
              <a:off x="1891781" y="783191"/>
              <a:ext cx="910613" cy="47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ts val="1475"/>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Routing</a:t>
              </a:r>
            </a:p>
            <a:p>
              <a:pPr marL="0" marR="0" lvl="0" indent="0" algn="ctr" defTabSz="457200" rtl="0" eaLnBrk="1" fontAlgn="auto" latinLnBrk="0" hangingPunct="1">
                <a:lnSpc>
                  <a:spcPts val="1475"/>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Algorithm</a:t>
              </a:r>
            </a:p>
          </p:txBody>
        </p:sp>
        <p:cxnSp>
          <p:nvCxnSpPr>
            <p:cNvPr id="235" name="Straight Arrow Connector 234">
              <a:extLst>
                <a:ext uri="{FF2B5EF4-FFF2-40B4-BE49-F238E27FC236}">
                  <a16:creationId xmlns:a16="http://schemas.microsoft.com/office/drawing/2014/main" id="{B8309396-4DC7-B29A-5B74-56852CA1657C}"/>
                </a:ext>
              </a:extLst>
            </p:cNvPr>
            <p:cNvCxnSpPr/>
            <p:nvPr/>
          </p:nvCxnSpPr>
          <p:spPr>
            <a:xfrm flipV="1">
              <a:off x="2833815" y="807352"/>
              <a:ext cx="1517968" cy="214291"/>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a:extLst>
                <a:ext uri="{FF2B5EF4-FFF2-40B4-BE49-F238E27FC236}">
                  <a16:creationId xmlns:a16="http://schemas.microsoft.com/office/drawing/2014/main" id="{A5414AC7-2E5D-B9DA-6309-C79DA8C289F1}"/>
                </a:ext>
              </a:extLst>
            </p:cNvPr>
            <p:cNvCxnSpPr/>
            <p:nvPr/>
          </p:nvCxnSpPr>
          <p:spPr>
            <a:xfrm>
              <a:off x="2751248" y="1201014"/>
              <a:ext cx="797092" cy="279373"/>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7" name="Straight Arrow Connector 236">
              <a:extLst>
                <a:ext uri="{FF2B5EF4-FFF2-40B4-BE49-F238E27FC236}">
                  <a16:creationId xmlns:a16="http://schemas.microsoft.com/office/drawing/2014/main" id="{B987AA6D-3C3B-E990-1307-7D03A7F09EEB}"/>
                </a:ext>
              </a:extLst>
            </p:cNvPr>
            <p:cNvCxnSpPr/>
            <p:nvPr/>
          </p:nvCxnSpPr>
          <p:spPr>
            <a:xfrm>
              <a:off x="4685228" y="894656"/>
              <a:ext cx="892362" cy="509538"/>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8" name="Straight Arrow Connector 237">
              <a:extLst>
                <a:ext uri="{FF2B5EF4-FFF2-40B4-BE49-F238E27FC236}">
                  <a16:creationId xmlns:a16="http://schemas.microsoft.com/office/drawing/2014/main" id="{8CD941DB-DC05-A644-8FEC-561A14C921A1}"/>
                </a:ext>
              </a:extLst>
            </p:cNvPr>
            <p:cNvCxnSpPr/>
            <p:nvPr/>
          </p:nvCxnSpPr>
          <p:spPr>
            <a:xfrm>
              <a:off x="4801139" y="801003"/>
              <a:ext cx="1695805" cy="130162"/>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39" name="Oval 238">
              <a:extLst>
                <a:ext uri="{FF2B5EF4-FFF2-40B4-BE49-F238E27FC236}">
                  <a16:creationId xmlns:a16="http://schemas.microsoft.com/office/drawing/2014/main" id="{8909183A-FD92-7E13-FE65-0C65671D25BC}"/>
                </a:ext>
              </a:extLst>
            </p:cNvPr>
            <p:cNvSpPr/>
            <p:nvPr/>
          </p:nvSpPr>
          <p:spPr>
            <a:xfrm>
              <a:off x="6558870" y="894656"/>
              <a:ext cx="420775" cy="180957"/>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Oval 239">
              <a:extLst>
                <a:ext uri="{FF2B5EF4-FFF2-40B4-BE49-F238E27FC236}">
                  <a16:creationId xmlns:a16="http://schemas.microsoft.com/office/drawing/2014/main" id="{A80B8809-59A2-3CF4-9C88-DAE439AF7EAB}"/>
                </a:ext>
              </a:extLst>
            </p:cNvPr>
            <p:cNvSpPr/>
            <p:nvPr/>
          </p:nvSpPr>
          <p:spPr>
            <a:xfrm>
              <a:off x="5572826" y="1404194"/>
              <a:ext cx="420776" cy="182544"/>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6E759942-F37C-12A5-C417-6FA04E4FA776}"/>
                </a:ext>
              </a:extLst>
            </p:cNvPr>
            <p:cNvSpPr/>
            <p:nvPr/>
          </p:nvSpPr>
          <p:spPr>
            <a:xfrm>
              <a:off x="4367661" y="707349"/>
              <a:ext cx="420775" cy="182545"/>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Oval 241">
              <a:extLst>
                <a:ext uri="{FF2B5EF4-FFF2-40B4-BE49-F238E27FC236}">
                  <a16:creationId xmlns:a16="http://schemas.microsoft.com/office/drawing/2014/main" id="{81485123-7494-26A4-C58A-7A4352726CD9}"/>
                </a:ext>
              </a:extLst>
            </p:cNvPr>
            <p:cNvSpPr/>
            <p:nvPr/>
          </p:nvSpPr>
          <p:spPr>
            <a:xfrm>
              <a:off x="3572157" y="1402606"/>
              <a:ext cx="420776" cy="180957"/>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3" name="Straight Arrow Connector 242">
              <a:extLst>
                <a:ext uri="{FF2B5EF4-FFF2-40B4-BE49-F238E27FC236}">
                  <a16:creationId xmlns:a16="http://schemas.microsoft.com/office/drawing/2014/main" id="{4B353AEA-39AE-7123-90EE-A80B67A1F355}"/>
                </a:ext>
              </a:extLst>
            </p:cNvPr>
            <p:cNvCxnSpPr/>
            <p:nvPr/>
          </p:nvCxnSpPr>
          <p:spPr>
            <a:xfrm>
              <a:off x="2821113" y="1105773"/>
              <a:ext cx="2739010" cy="339692"/>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4" name="Straight Arrow Connector 243">
              <a:extLst>
                <a:ext uri="{FF2B5EF4-FFF2-40B4-BE49-F238E27FC236}">
                  <a16:creationId xmlns:a16="http://schemas.microsoft.com/office/drawing/2014/main" id="{3B870A5F-C0A6-9802-70B8-01E61738510A}"/>
                </a:ext>
              </a:extLst>
            </p:cNvPr>
            <p:cNvCxnSpPr>
              <a:endCxn id="239" idx="2"/>
            </p:cNvCxnSpPr>
            <p:nvPr/>
          </p:nvCxnSpPr>
          <p:spPr>
            <a:xfrm flipV="1">
              <a:off x="3997696" y="985135"/>
              <a:ext cx="2561174" cy="469854"/>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5" name="Straight Arrow Connector 244">
              <a:extLst>
                <a:ext uri="{FF2B5EF4-FFF2-40B4-BE49-F238E27FC236}">
                  <a16:creationId xmlns:a16="http://schemas.microsoft.com/office/drawing/2014/main" id="{107646C1-0A0F-3006-4C1D-0234AE563B50}"/>
                </a:ext>
              </a:extLst>
            </p:cNvPr>
            <p:cNvCxnSpPr/>
            <p:nvPr/>
          </p:nvCxnSpPr>
          <p:spPr>
            <a:xfrm flipV="1">
              <a:off x="3991345" y="1508959"/>
              <a:ext cx="1581481" cy="0"/>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245">
              <a:extLst>
                <a:ext uri="{FF2B5EF4-FFF2-40B4-BE49-F238E27FC236}">
                  <a16:creationId xmlns:a16="http://schemas.microsoft.com/office/drawing/2014/main" id="{CF6BEB1A-9589-EBD4-5EF3-02B561B82202}"/>
                </a:ext>
              </a:extLst>
            </p:cNvPr>
            <p:cNvCxnSpPr/>
            <p:nvPr/>
          </p:nvCxnSpPr>
          <p:spPr>
            <a:xfrm flipV="1">
              <a:off x="5996777" y="1083550"/>
              <a:ext cx="751044" cy="396836"/>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47122" name="TextBox 257">
            <a:extLst>
              <a:ext uri="{FF2B5EF4-FFF2-40B4-BE49-F238E27FC236}">
                <a16:creationId xmlns:a16="http://schemas.microsoft.com/office/drawing/2014/main" id="{2A547044-DF3D-ADAE-1FD2-BC6B73766EFA}"/>
              </a:ext>
            </a:extLst>
          </p:cNvPr>
          <p:cNvSpPr txBox="1">
            <a:spLocks noChangeArrowheads="1"/>
          </p:cNvSpPr>
          <p:nvPr/>
        </p:nvSpPr>
        <p:spPr bwMode="auto">
          <a:xfrm>
            <a:off x="635000" y="1154113"/>
            <a:ext cx="8158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rPr>
              <a:t>Individual routing algorithm components </a:t>
            </a:r>
            <a:r>
              <a:rPr kumimoji="0" lang="en-US" altLang="en-US" sz="2400" b="0" i="1" u="none" strike="noStrike" kern="1200" cap="none" spc="0" normalizeH="0" baseline="0" noProof="0">
                <a:ln>
                  <a:noFill/>
                </a:ln>
                <a:solidFill>
                  <a:srgbClr val="000090"/>
                </a:solidFill>
                <a:effectLst/>
                <a:uLnTx/>
                <a:uFillTx/>
                <a:latin typeface="Arial" charset="0"/>
                <a:ea typeface="ＭＳ Ｐゴシック" charset="-128"/>
                <a:cs typeface="+mn-cs"/>
              </a:rPr>
              <a:t>in each and every router </a:t>
            </a:r>
            <a:r>
              <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rPr>
              <a:t>interact in the control plane</a:t>
            </a:r>
          </a:p>
        </p:txBody>
      </p:sp>
      <p:grpSp>
        <p:nvGrpSpPr>
          <p:cNvPr id="23" name="Group 22">
            <a:extLst>
              <a:ext uri="{FF2B5EF4-FFF2-40B4-BE49-F238E27FC236}">
                <a16:creationId xmlns:a16="http://schemas.microsoft.com/office/drawing/2014/main" id="{C0F77B9A-13EE-206F-5626-15C9A18DE268}"/>
              </a:ext>
            </a:extLst>
          </p:cNvPr>
          <p:cNvGrpSpPr>
            <a:grpSpLocks/>
          </p:cNvGrpSpPr>
          <p:nvPr/>
        </p:nvGrpSpPr>
        <p:grpSpPr bwMode="auto">
          <a:xfrm>
            <a:off x="1557338" y="3074988"/>
            <a:ext cx="6375400" cy="1047750"/>
            <a:chOff x="1557338" y="3074988"/>
            <a:chExt cx="6375400" cy="1047750"/>
          </a:xfrm>
        </p:grpSpPr>
        <p:sp>
          <p:nvSpPr>
            <p:cNvPr id="47178" name="TextBox 232">
              <a:extLst>
                <a:ext uri="{FF2B5EF4-FFF2-40B4-BE49-F238E27FC236}">
                  <a16:creationId xmlns:a16="http://schemas.microsoft.com/office/drawing/2014/main" id="{B9A127EA-8A90-2AC3-DF60-CD537DABCD43}"/>
                </a:ext>
              </a:extLst>
            </p:cNvPr>
            <p:cNvSpPr txBox="1">
              <a:spLocks noChangeArrowheads="1"/>
            </p:cNvSpPr>
            <p:nvPr/>
          </p:nvSpPr>
          <p:spPr bwMode="auto">
            <a:xfrm>
              <a:off x="7292975" y="3651250"/>
              <a:ext cx="59531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ts val="1463"/>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data</a:t>
              </a:r>
            </a:p>
            <a:p>
              <a:pPr marL="0" marR="0" lvl="0" indent="0" algn="ctr" defTabSz="457200" rtl="0" eaLnBrk="1" fontAlgn="auto" latinLnBrk="0" hangingPunct="1">
                <a:lnSpc>
                  <a:spcPts val="1463"/>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plane</a:t>
              </a:r>
            </a:p>
          </p:txBody>
        </p:sp>
        <p:sp>
          <p:nvSpPr>
            <p:cNvPr id="47179" name="TextBox 233">
              <a:extLst>
                <a:ext uri="{FF2B5EF4-FFF2-40B4-BE49-F238E27FC236}">
                  <a16:creationId xmlns:a16="http://schemas.microsoft.com/office/drawing/2014/main" id="{D1C9B72B-8CCD-8B64-578C-C232C928425F}"/>
                </a:ext>
              </a:extLst>
            </p:cNvPr>
            <p:cNvSpPr txBox="1">
              <a:spLocks noChangeArrowheads="1"/>
            </p:cNvSpPr>
            <p:nvPr/>
          </p:nvSpPr>
          <p:spPr bwMode="auto">
            <a:xfrm>
              <a:off x="7224713" y="3074988"/>
              <a:ext cx="70802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ts val="1463"/>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control</a:t>
              </a:r>
            </a:p>
            <a:p>
              <a:pPr marL="0" marR="0" lvl="0" indent="0" algn="ctr" defTabSz="457200" rtl="0" eaLnBrk="1" fontAlgn="auto" latinLnBrk="0" hangingPunct="1">
                <a:lnSpc>
                  <a:spcPts val="1463"/>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plane</a:t>
              </a:r>
            </a:p>
          </p:txBody>
        </p:sp>
        <p:cxnSp>
          <p:nvCxnSpPr>
            <p:cNvPr id="232" name="Straight Connector 231">
              <a:extLst>
                <a:ext uri="{FF2B5EF4-FFF2-40B4-BE49-F238E27FC236}">
                  <a16:creationId xmlns:a16="http://schemas.microsoft.com/office/drawing/2014/main" id="{8C3EA361-3892-0F44-E3D0-E03A9644F0E1}"/>
                </a:ext>
              </a:extLst>
            </p:cNvPr>
            <p:cNvCxnSpPr/>
            <p:nvPr/>
          </p:nvCxnSpPr>
          <p:spPr>
            <a:xfrm>
              <a:off x="1557338" y="3613150"/>
              <a:ext cx="6207125" cy="0"/>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A3090ACE-4B14-0D0C-2BE4-121EF32D311F}"/>
              </a:ext>
            </a:extLst>
          </p:cNvPr>
          <p:cNvGrpSpPr>
            <a:grpSpLocks/>
          </p:cNvGrpSpPr>
          <p:nvPr/>
        </p:nvGrpSpPr>
        <p:grpSpPr bwMode="auto">
          <a:xfrm>
            <a:off x="1828800" y="3702050"/>
            <a:ext cx="5126038" cy="1120775"/>
            <a:chOff x="-4746102" y="4471477"/>
            <a:chExt cx="5126173" cy="1120753"/>
          </a:xfrm>
        </p:grpSpPr>
        <p:pic>
          <p:nvPicPr>
            <p:cNvPr id="47156" name="Picture 10" descr="fig42_table.pdf">
              <a:extLst>
                <a:ext uri="{FF2B5EF4-FFF2-40B4-BE49-F238E27FC236}">
                  <a16:creationId xmlns:a16="http://schemas.microsoft.com/office/drawing/2014/main" id="{6897BD1B-C6D8-54EC-8EA5-2A4E88F232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6102" y="4471477"/>
              <a:ext cx="966463" cy="966962"/>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grpSp>
          <p:nvGrpSpPr>
            <p:cNvPr id="47157" name="Group 25">
              <a:extLst>
                <a:ext uri="{FF2B5EF4-FFF2-40B4-BE49-F238E27FC236}">
                  <a16:creationId xmlns:a16="http://schemas.microsoft.com/office/drawing/2014/main" id="{69A7ADC0-86D2-DC80-42DD-CDD850AADE1E}"/>
                </a:ext>
              </a:extLst>
            </p:cNvPr>
            <p:cNvGrpSpPr>
              <a:grpSpLocks/>
            </p:cNvGrpSpPr>
            <p:nvPr/>
          </p:nvGrpSpPr>
          <p:grpSpPr bwMode="auto">
            <a:xfrm>
              <a:off x="-3025264" y="5228984"/>
              <a:ext cx="3405335" cy="363246"/>
              <a:chOff x="-3025264" y="5228984"/>
              <a:chExt cx="3405335" cy="363246"/>
            </a:xfrm>
          </p:grpSpPr>
          <p:grpSp>
            <p:nvGrpSpPr>
              <p:cNvPr id="47158" name="Group 241">
                <a:extLst>
                  <a:ext uri="{FF2B5EF4-FFF2-40B4-BE49-F238E27FC236}">
                    <a16:creationId xmlns:a16="http://schemas.microsoft.com/office/drawing/2014/main" id="{C4B23CD1-0249-17D5-6999-744F4AEB0265}"/>
                  </a:ext>
                </a:extLst>
              </p:cNvPr>
              <p:cNvGrpSpPr>
                <a:grpSpLocks/>
              </p:cNvGrpSpPr>
              <p:nvPr/>
            </p:nvGrpSpPr>
            <p:grpSpPr bwMode="auto">
              <a:xfrm>
                <a:off x="-3025264" y="5262858"/>
                <a:ext cx="430360" cy="329372"/>
                <a:chOff x="2931664" y="3912603"/>
                <a:chExt cx="430450" cy="329314"/>
              </a:xfrm>
            </p:grpSpPr>
            <p:sp>
              <p:nvSpPr>
                <p:cNvPr id="92" name="Rectangle 91">
                  <a:extLst>
                    <a:ext uri="{FF2B5EF4-FFF2-40B4-BE49-F238E27FC236}">
                      <a16:creationId xmlns:a16="http://schemas.microsoft.com/office/drawing/2014/main" id="{1E8FC5B4-6935-C120-518D-363891B585FA}"/>
                    </a:ext>
                  </a:extLst>
                </p:cNvPr>
                <p:cNvSpPr/>
                <p:nvPr/>
              </p:nvSpPr>
              <p:spPr>
                <a:xfrm>
                  <a:off x="2936485" y="3908607"/>
                  <a:ext cx="425550" cy="333310"/>
                </a:xfrm>
                <a:prstGeom prst="rect">
                  <a:avLst/>
                </a:prstGeom>
                <a:solidFill>
                  <a:schemeClr val="bg1"/>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Connector 92">
                  <a:extLst>
                    <a:ext uri="{FF2B5EF4-FFF2-40B4-BE49-F238E27FC236}">
                      <a16:creationId xmlns:a16="http://schemas.microsoft.com/office/drawing/2014/main" id="{A4478DC3-769A-58F1-390E-CB7869F8734E}"/>
                    </a:ext>
                  </a:extLst>
                </p:cNvPr>
                <p:cNvCxnSpPr/>
                <p:nvPr/>
              </p:nvCxnSpPr>
              <p:spPr>
                <a:xfrm>
                  <a:off x="2931721" y="4003838"/>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284A0E46-F386-450E-A65C-0740317D8E68}"/>
                    </a:ext>
                  </a:extLst>
                </p:cNvPr>
                <p:cNvCxnSpPr/>
                <p:nvPr/>
              </p:nvCxnSpPr>
              <p:spPr>
                <a:xfrm>
                  <a:off x="2931721" y="4067326"/>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A1537781-1B42-AC33-A7C9-DE45AFE28E34}"/>
                    </a:ext>
                  </a:extLst>
                </p:cNvPr>
                <p:cNvCxnSpPr>
                  <a:stCxn id="92" idx="2"/>
                </p:cNvCxnSpPr>
                <p:nvPr/>
              </p:nvCxnSpPr>
              <p:spPr>
                <a:xfrm flipH="1" flipV="1">
                  <a:off x="3147672" y="4003838"/>
                  <a:ext cx="1588" cy="238079"/>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159" name="Group 444">
                <a:extLst>
                  <a:ext uri="{FF2B5EF4-FFF2-40B4-BE49-F238E27FC236}">
                    <a16:creationId xmlns:a16="http://schemas.microsoft.com/office/drawing/2014/main" id="{9084DCAB-9120-4180-AE71-370320A9C8A8}"/>
                  </a:ext>
                </a:extLst>
              </p:cNvPr>
              <p:cNvGrpSpPr>
                <a:grpSpLocks/>
              </p:cNvGrpSpPr>
              <p:nvPr/>
            </p:nvGrpSpPr>
            <p:grpSpPr bwMode="auto">
              <a:xfrm>
                <a:off x="-2217227" y="5261364"/>
                <a:ext cx="430361" cy="329307"/>
                <a:chOff x="2931664" y="3912603"/>
                <a:chExt cx="430450" cy="329314"/>
              </a:xfrm>
            </p:grpSpPr>
            <p:sp>
              <p:nvSpPr>
                <p:cNvPr id="448" name="Rectangle 447">
                  <a:extLst>
                    <a:ext uri="{FF2B5EF4-FFF2-40B4-BE49-F238E27FC236}">
                      <a16:creationId xmlns:a16="http://schemas.microsoft.com/office/drawing/2014/main" id="{3195B799-3E25-DBFF-D074-3AA132E9508F}"/>
                    </a:ext>
                  </a:extLst>
                </p:cNvPr>
                <p:cNvSpPr/>
                <p:nvPr/>
              </p:nvSpPr>
              <p:spPr>
                <a:xfrm>
                  <a:off x="2936506" y="3908513"/>
                  <a:ext cx="425549" cy="333376"/>
                </a:xfrm>
                <a:prstGeom prst="rect">
                  <a:avLst/>
                </a:prstGeom>
                <a:solidFill>
                  <a:schemeClr val="bg1"/>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9" name="Straight Connector 448">
                  <a:extLst>
                    <a:ext uri="{FF2B5EF4-FFF2-40B4-BE49-F238E27FC236}">
                      <a16:creationId xmlns:a16="http://schemas.microsoft.com/office/drawing/2014/main" id="{04F0208F-DB25-7F94-6AB8-794C55841690}"/>
                    </a:ext>
                  </a:extLst>
                </p:cNvPr>
                <p:cNvCxnSpPr/>
                <p:nvPr/>
              </p:nvCxnSpPr>
              <p:spPr>
                <a:xfrm>
                  <a:off x="2931743" y="4003763"/>
                  <a:ext cx="425549"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a:extLst>
                    <a:ext uri="{FF2B5EF4-FFF2-40B4-BE49-F238E27FC236}">
                      <a16:creationId xmlns:a16="http://schemas.microsoft.com/office/drawing/2014/main" id="{A7F5A017-B89D-8A76-5326-CB723BD67B8E}"/>
                    </a:ext>
                  </a:extLst>
                </p:cNvPr>
                <p:cNvCxnSpPr/>
                <p:nvPr/>
              </p:nvCxnSpPr>
              <p:spPr>
                <a:xfrm>
                  <a:off x="2931743" y="4067263"/>
                  <a:ext cx="425549"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a:extLst>
                    <a:ext uri="{FF2B5EF4-FFF2-40B4-BE49-F238E27FC236}">
                      <a16:creationId xmlns:a16="http://schemas.microsoft.com/office/drawing/2014/main" id="{54FD8671-75A9-CF7F-A2E6-663C8DACCEB2}"/>
                    </a:ext>
                  </a:extLst>
                </p:cNvPr>
                <p:cNvCxnSpPr>
                  <a:stCxn id="448" idx="2"/>
                </p:cNvCxnSpPr>
                <p:nvPr/>
              </p:nvCxnSpPr>
              <p:spPr>
                <a:xfrm flipH="1" flipV="1">
                  <a:off x="3147693" y="4003763"/>
                  <a:ext cx="1587" cy="238126"/>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160" name="Group 473">
                <a:extLst>
                  <a:ext uri="{FF2B5EF4-FFF2-40B4-BE49-F238E27FC236}">
                    <a16:creationId xmlns:a16="http://schemas.microsoft.com/office/drawing/2014/main" id="{6E6D83F2-7D43-B7C6-5AE4-209F9C1905B6}"/>
                  </a:ext>
                </a:extLst>
              </p:cNvPr>
              <p:cNvGrpSpPr>
                <a:grpSpLocks/>
              </p:cNvGrpSpPr>
              <p:nvPr/>
            </p:nvGrpSpPr>
            <p:grpSpPr bwMode="auto">
              <a:xfrm>
                <a:off x="-1034539" y="5261364"/>
                <a:ext cx="430360" cy="329307"/>
                <a:chOff x="2931664" y="3912603"/>
                <a:chExt cx="430450" cy="329314"/>
              </a:xfrm>
            </p:grpSpPr>
            <p:sp>
              <p:nvSpPr>
                <p:cNvPr id="477" name="Rectangle 476">
                  <a:extLst>
                    <a:ext uri="{FF2B5EF4-FFF2-40B4-BE49-F238E27FC236}">
                      <a16:creationId xmlns:a16="http://schemas.microsoft.com/office/drawing/2014/main" id="{776155E8-87EB-5B48-5359-2F10B7D35F5A}"/>
                    </a:ext>
                  </a:extLst>
                </p:cNvPr>
                <p:cNvSpPr/>
                <p:nvPr/>
              </p:nvSpPr>
              <p:spPr>
                <a:xfrm>
                  <a:off x="2936538" y="3908513"/>
                  <a:ext cx="425550" cy="333376"/>
                </a:xfrm>
                <a:prstGeom prst="rect">
                  <a:avLst/>
                </a:prstGeom>
                <a:solidFill>
                  <a:schemeClr val="bg1"/>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8" name="Straight Connector 477">
                  <a:extLst>
                    <a:ext uri="{FF2B5EF4-FFF2-40B4-BE49-F238E27FC236}">
                      <a16:creationId xmlns:a16="http://schemas.microsoft.com/office/drawing/2014/main" id="{5E40AB80-DEED-3011-8A4B-026C77FA0E9B}"/>
                    </a:ext>
                  </a:extLst>
                </p:cNvPr>
                <p:cNvCxnSpPr/>
                <p:nvPr/>
              </p:nvCxnSpPr>
              <p:spPr>
                <a:xfrm>
                  <a:off x="2931774" y="4003763"/>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a:extLst>
                    <a:ext uri="{FF2B5EF4-FFF2-40B4-BE49-F238E27FC236}">
                      <a16:creationId xmlns:a16="http://schemas.microsoft.com/office/drawing/2014/main" id="{227CAF65-5A79-B0CA-44EF-3336F5914B98}"/>
                    </a:ext>
                  </a:extLst>
                </p:cNvPr>
                <p:cNvCxnSpPr/>
                <p:nvPr/>
              </p:nvCxnSpPr>
              <p:spPr>
                <a:xfrm>
                  <a:off x="2931774" y="4067263"/>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a:extLst>
                    <a:ext uri="{FF2B5EF4-FFF2-40B4-BE49-F238E27FC236}">
                      <a16:creationId xmlns:a16="http://schemas.microsoft.com/office/drawing/2014/main" id="{2F9AA031-B7FF-3EFC-A939-85E2ADA9D995}"/>
                    </a:ext>
                  </a:extLst>
                </p:cNvPr>
                <p:cNvCxnSpPr>
                  <a:stCxn id="477" idx="2"/>
                </p:cNvCxnSpPr>
                <p:nvPr/>
              </p:nvCxnSpPr>
              <p:spPr>
                <a:xfrm flipH="1" flipV="1">
                  <a:off x="3147725" y="4003763"/>
                  <a:ext cx="1588" cy="238126"/>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161" name="Group 502">
                <a:extLst>
                  <a:ext uri="{FF2B5EF4-FFF2-40B4-BE49-F238E27FC236}">
                    <a16:creationId xmlns:a16="http://schemas.microsoft.com/office/drawing/2014/main" id="{368E7B70-707E-9E8E-4647-07FD6CBFBD39}"/>
                  </a:ext>
                </a:extLst>
              </p:cNvPr>
              <p:cNvGrpSpPr>
                <a:grpSpLocks/>
              </p:cNvGrpSpPr>
              <p:nvPr/>
            </p:nvGrpSpPr>
            <p:grpSpPr bwMode="auto">
              <a:xfrm>
                <a:off x="-50289" y="5228984"/>
                <a:ext cx="430360" cy="350559"/>
                <a:chOff x="2931664" y="3912603"/>
                <a:chExt cx="430450" cy="329314"/>
              </a:xfrm>
            </p:grpSpPr>
            <p:sp>
              <p:nvSpPr>
                <p:cNvPr id="506" name="Rectangle 505">
                  <a:extLst>
                    <a:ext uri="{FF2B5EF4-FFF2-40B4-BE49-F238E27FC236}">
                      <a16:creationId xmlns:a16="http://schemas.microsoft.com/office/drawing/2014/main" id="{CC74B509-E335-2F30-3EE7-B15B3BB208AA}"/>
                    </a:ext>
                  </a:extLst>
                </p:cNvPr>
                <p:cNvSpPr/>
                <p:nvPr/>
              </p:nvSpPr>
              <p:spPr>
                <a:xfrm>
                  <a:off x="2936564" y="3912336"/>
                  <a:ext cx="425550" cy="329569"/>
                </a:xfrm>
                <a:prstGeom prst="rect">
                  <a:avLst/>
                </a:prstGeom>
                <a:solidFill>
                  <a:schemeClr val="bg1"/>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7" name="Straight Connector 506">
                  <a:extLst>
                    <a:ext uri="{FF2B5EF4-FFF2-40B4-BE49-F238E27FC236}">
                      <a16:creationId xmlns:a16="http://schemas.microsoft.com/office/drawing/2014/main" id="{4BE221F7-C861-5687-DFA6-8FF4340352AD}"/>
                    </a:ext>
                  </a:extLst>
                </p:cNvPr>
                <p:cNvCxnSpPr/>
                <p:nvPr/>
              </p:nvCxnSpPr>
              <p:spPr>
                <a:xfrm>
                  <a:off x="2931800" y="4003303"/>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a:extLst>
                    <a:ext uri="{FF2B5EF4-FFF2-40B4-BE49-F238E27FC236}">
                      <a16:creationId xmlns:a16="http://schemas.microsoft.com/office/drawing/2014/main" id="{E43F32EE-97B4-E9F8-715F-B30AAE5653BB}"/>
                    </a:ext>
                  </a:extLst>
                </p:cNvPr>
                <p:cNvCxnSpPr/>
                <p:nvPr/>
              </p:nvCxnSpPr>
              <p:spPr>
                <a:xfrm>
                  <a:off x="2931800" y="4067428"/>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a:extLst>
                    <a:ext uri="{FF2B5EF4-FFF2-40B4-BE49-F238E27FC236}">
                      <a16:creationId xmlns:a16="http://schemas.microsoft.com/office/drawing/2014/main" id="{1E79F99F-8050-B360-2EF9-F294065ED703}"/>
                    </a:ext>
                  </a:extLst>
                </p:cNvPr>
                <p:cNvCxnSpPr>
                  <a:stCxn id="506" idx="2"/>
                </p:cNvCxnSpPr>
                <p:nvPr/>
              </p:nvCxnSpPr>
              <p:spPr>
                <a:xfrm flipH="1" flipV="1">
                  <a:off x="3147751" y="4003303"/>
                  <a:ext cx="1588" cy="238602"/>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25" name="Group 24">
            <a:extLst>
              <a:ext uri="{FF2B5EF4-FFF2-40B4-BE49-F238E27FC236}">
                <a16:creationId xmlns:a16="http://schemas.microsoft.com/office/drawing/2014/main" id="{46A871B2-72A6-0C91-51F9-2A33C82563D1}"/>
              </a:ext>
            </a:extLst>
          </p:cNvPr>
          <p:cNvGrpSpPr>
            <a:grpSpLocks/>
          </p:cNvGrpSpPr>
          <p:nvPr/>
        </p:nvGrpSpPr>
        <p:grpSpPr bwMode="auto">
          <a:xfrm>
            <a:off x="2282825" y="2882900"/>
            <a:ext cx="4437063" cy="1577975"/>
            <a:chOff x="-4267279" y="3655204"/>
            <a:chExt cx="4437063" cy="1578510"/>
          </a:xfrm>
        </p:grpSpPr>
        <p:cxnSp>
          <p:nvCxnSpPr>
            <p:cNvPr id="111" name="Straight Arrow Connector 110">
              <a:extLst>
                <a:ext uri="{FF2B5EF4-FFF2-40B4-BE49-F238E27FC236}">
                  <a16:creationId xmlns:a16="http://schemas.microsoft.com/office/drawing/2014/main" id="{010E0276-3B7C-C1A3-8F76-379C74E26D8C}"/>
                </a:ext>
              </a:extLst>
            </p:cNvPr>
            <p:cNvCxnSpPr/>
            <p:nvPr/>
          </p:nvCxnSpPr>
          <p:spPr bwMode="auto">
            <a:xfrm>
              <a:off x="-4267279" y="4047450"/>
              <a:ext cx="0" cy="422418"/>
            </a:xfrm>
            <a:prstGeom prst="straightConnector1">
              <a:avLst/>
            </a:prstGeom>
            <a:ln w="12700">
              <a:solidFill>
                <a:srgbClr val="CC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EC1184AB-00A3-E29D-F084-A627E228BAEE}"/>
                </a:ext>
              </a:extLst>
            </p:cNvPr>
            <p:cNvCxnSpPr>
              <a:cxnSpLocks noChangeShapeType="1"/>
            </p:cNvCxnSpPr>
            <p:nvPr/>
          </p:nvCxnSpPr>
          <p:spPr bwMode="auto">
            <a:xfrm flipH="1">
              <a:off x="-2808366" y="4361882"/>
              <a:ext cx="0" cy="871832"/>
            </a:xfrm>
            <a:prstGeom prst="straightConnector1">
              <a:avLst/>
            </a:prstGeom>
            <a:noFill/>
            <a:ln w="6350">
              <a:solidFill>
                <a:srgbClr val="CC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46" name="Straight Arrow Connector 445">
              <a:extLst>
                <a:ext uri="{FF2B5EF4-FFF2-40B4-BE49-F238E27FC236}">
                  <a16:creationId xmlns:a16="http://schemas.microsoft.com/office/drawing/2014/main" id="{B9C1DB47-2597-0AFE-B950-6F22542FB26B}"/>
                </a:ext>
              </a:extLst>
            </p:cNvPr>
            <p:cNvCxnSpPr>
              <a:cxnSpLocks noChangeShapeType="1"/>
            </p:cNvCxnSpPr>
            <p:nvPr/>
          </p:nvCxnSpPr>
          <p:spPr bwMode="auto">
            <a:xfrm>
              <a:off x="-2006679" y="3655204"/>
              <a:ext cx="6350" cy="1576922"/>
            </a:xfrm>
            <a:prstGeom prst="straightConnector1">
              <a:avLst/>
            </a:prstGeom>
            <a:noFill/>
            <a:ln w="6350">
              <a:solidFill>
                <a:srgbClr val="CC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75" name="Straight Arrow Connector 474">
              <a:extLst>
                <a:ext uri="{FF2B5EF4-FFF2-40B4-BE49-F238E27FC236}">
                  <a16:creationId xmlns:a16="http://schemas.microsoft.com/office/drawing/2014/main" id="{A0DA5F5C-AC5E-F780-FFF0-7E5E9BADB9A4}"/>
                </a:ext>
              </a:extLst>
            </p:cNvPr>
            <p:cNvCxnSpPr>
              <a:cxnSpLocks noChangeShapeType="1"/>
            </p:cNvCxnSpPr>
            <p:nvPr/>
          </p:nvCxnSpPr>
          <p:spPr bwMode="auto">
            <a:xfrm>
              <a:off x="-823991" y="4326945"/>
              <a:ext cx="6350" cy="905182"/>
            </a:xfrm>
            <a:prstGeom prst="straightConnector1">
              <a:avLst/>
            </a:prstGeom>
            <a:noFill/>
            <a:ln w="6350">
              <a:solidFill>
                <a:srgbClr val="CC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4" name="Straight Arrow Connector 503">
              <a:extLst>
                <a:ext uri="{FF2B5EF4-FFF2-40B4-BE49-F238E27FC236}">
                  <a16:creationId xmlns:a16="http://schemas.microsoft.com/office/drawing/2014/main" id="{52CCCEDC-293E-3566-869F-8C7B0A6D17ED}"/>
                </a:ext>
              </a:extLst>
            </p:cNvPr>
            <p:cNvCxnSpPr>
              <a:cxnSpLocks noChangeShapeType="1"/>
            </p:cNvCxnSpPr>
            <p:nvPr/>
          </p:nvCxnSpPr>
          <p:spPr bwMode="auto">
            <a:xfrm flipH="1">
              <a:off x="166609" y="3798127"/>
              <a:ext cx="3175" cy="1399062"/>
            </a:xfrm>
            <a:prstGeom prst="straightConnector1">
              <a:avLst/>
            </a:prstGeom>
            <a:noFill/>
            <a:ln w="6350">
              <a:solidFill>
                <a:srgbClr val="CC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227" name="Straight Connector 226">
            <a:extLst>
              <a:ext uri="{FF2B5EF4-FFF2-40B4-BE49-F238E27FC236}">
                <a16:creationId xmlns:a16="http://schemas.microsoft.com/office/drawing/2014/main" id="{0F5F60F2-A6F6-0909-E105-BBEEE0B14F65}"/>
              </a:ext>
            </a:extLst>
          </p:cNvPr>
          <p:cNvCxnSpPr/>
          <p:nvPr/>
        </p:nvCxnSpPr>
        <p:spPr>
          <a:xfrm flipH="1">
            <a:off x="1282700" y="5802313"/>
            <a:ext cx="1508125" cy="1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129" name="TextBox 265">
            <a:extLst>
              <a:ext uri="{FF2B5EF4-FFF2-40B4-BE49-F238E27FC236}">
                <a16:creationId xmlns:a16="http://schemas.microsoft.com/office/drawing/2014/main" id="{33B85020-3216-A2C7-2CA9-C89E325781F8}"/>
              </a:ext>
            </a:extLst>
          </p:cNvPr>
          <p:cNvSpPr txBox="1">
            <a:spLocks noChangeArrowheads="1"/>
          </p:cNvSpPr>
          <p:nvPr/>
        </p:nvSpPr>
        <p:spPr bwMode="auto">
          <a:xfrm>
            <a:off x="3198813" y="5473700"/>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1</a:t>
            </a:r>
          </a:p>
        </p:txBody>
      </p:sp>
      <p:sp>
        <p:nvSpPr>
          <p:cNvPr id="47130" name="TextBox 281">
            <a:extLst>
              <a:ext uri="{FF2B5EF4-FFF2-40B4-BE49-F238E27FC236}">
                <a16:creationId xmlns:a16="http://schemas.microsoft.com/office/drawing/2014/main" id="{3107D8CC-BAB7-C5EE-3B77-1711DEF72785}"/>
              </a:ext>
            </a:extLst>
          </p:cNvPr>
          <p:cNvSpPr txBox="1">
            <a:spLocks noChangeArrowheads="1"/>
          </p:cNvSpPr>
          <p:nvPr/>
        </p:nvSpPr>
        <p:spPr bwMode="auto">
          <a:xfrm>
            <a:off x="3373438" y="5761038"/>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2</a:t>
            </a:r>
          </a:p>
        </p:txBody>
      </p:sp>
      <p:grpSp>
        <p:nvGrpSpPr>
          <p:cNvPr id="47131" name="Group 5">
            <a:extLst>
              <a:ext uri="{FF2B5EF4-FFF2-40B4-BE49-F238E27FC236}">
                <a16:creationId xmlns:a16="http://schemas.microsoft.com/office/drawing/2014/main" id="{99E98A20-C00F-B7AF-AA59-C60A5582B4A2}"/>
              </a:ext>
            </a:extLst>
          </p:cNvPr>
          <p:cNvGrpSpPr>
            <a:grpSpLocks/>
          </p:cNvGrpSpPr>
          <p:nvPr/>
        </p:nvGrpSpPr>
        <p:grpSpPr bwMode="auto">
          <a:xfrm>
            <a:off x="938213" y="5237163"/>
            <a:ext cx="1616075" cy="487362"/>
            <a:chOff x="-4079003" y="2717403"/>
            <a:chExt cx="1616718" cy="488475"/>
          </a:xfrm>
        </p:grpSpPr>
        <p:sp>
          <p:nvSpPr>
            <p:cNvPr id="47145" name="Rectangle 97">
              <a:extLst>
                <a:ext uri="{FF2B5EF4-FFF2-40B4-BE49-F238E27FC236}">
                  <a16:creationId xmlns:a16="http://schemas.microsoft.com/office/drawing/2014/main" id="{34324111-98A6-27C8-2330-C60EBE164784}"/>
                </a:ext>
              </a:extLst>
            </p:cNvPr>
            <p:cNvSpPr>
              <a:spLocks noChangeArrowheads="1"/>
            </p:cNvSpPr>
            <p:nvPr/>
          </p:nvSpPr>
          <p:spPr bwMode="auto">
            <a:xfrm>
              <a:off x="-4052413" y="2965119"/>
              <a:ext cx="1290538" cy="2087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46" name="Rectangle 98">
              <a:extLst>
                <a:ext uri="{FF2B5EF4-FFF2-40B4-BE49-F238E27FC236}">
                  <a16:creationId xmlns:a16="http://schemas.microsoft.com/office/drawing/2014/main" id="{1A5BF6FC-DE29-61F6-6FD0-A9A69A687055}"/>
                </a:ext>
              </a:extLst>
            </p:cNvPr>
            <p:cNvSpPr>
              <a:spLocks noChangeArrowheads="1"/>
            </p:cNvSpPr>
            <p:nvPr/>
          </p:nvSpPr>
          <p:spPr bwMode="auto">
            <a:xfrm>
              <a:off x="-4079003" y="2985994"/>
              <a:ext cx="1281675" cy="20875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47" name="Line 99">
              <a:extLst>
                <a:ext uri="{FF2B5EF4-FFF2-40B4-BE49-F238E27FC236}">
                  <a16:creationId xmlns:a16="http://schemas.microsoft.com/office/drawing/2014/main" id="{E4FDFA26-4A2E-3165-E5D1-02A6B31C3FE3}"/>
                </a:ext>
              </a:extLst>
            </p:cNvPr>
            <p:cNvSpPr>
              <a:spLocks noChangeShapeType="1"/>
            </p:cNvSpPr>
            <p:nvPr/>
          </p:nvSpPr>
          <p:spPr bwMode="auto">
            <a:xfrm>
              <a:off x="-2933828" y="3101502"/>
              <a:ext cx="471543"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48" name="Rectangle 104">
              <a:extLst>
                <a:ext uri="{FF2B5EF4-FFF2-40B4-BE49-F238E27FC236}">
                  <a16:creationId xmlns:a16="http://schemas.microsoft.com/office/drawing/2014/main" id="{C3479E24-FE94-6D4A-D447-E05EEA509EAE}"/>
                </a:ext>
              </a:extLst>
            </p:cNvPr>
            <p:cNvSpPr>
              <a:spLocks noChangeArrowheads="1"/>
            </p:cNvSpPr>
            <p:nvPr/>
          </p:nvSpPr>
          <p:spPr bwMode="auto">
            <a:xfrm>
              <a:off x="-3377007" y="2988777"/>
              <a:ext cx="476861" cy="21014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49" name="Text Box 105">
              <a:extLst>
                <a:ext uri="{FF2B5EF4-FFF2-40B4-BE49-F238E27FC236}">
                  <a16:creationId xmlns:a16="http://schemas.microsoft.com/office/drawing/2014/main" id="{99D88EEF-4DC9-1519-4090-1459816C18B8}"/>
                </a:ext>
              </a:extLst>
            </p:cNvPr>
            <p:cNvSpPr txBox="1">
              <a:spLocks noChangeArrowheads="1"/>
            </p:cNvSpPr>
            <p:nvPr/>
          </p:nvSpPr>
          <p:spPr bwMode="auto">
            <a:xfrm>
              <a:off x="-3430189" y="2965119"/>
              <a:ext cx="581451" cy="24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0111</a:t>
              </a:r>
            </a:p>
          </p:txBody>
        </p:sp>
        <p:sp>
          <p:nvSpPr>
            <p:cNvPr id="47150" name="Line 119">
              <a:extLst>
                <a:ext uri="{FF2B5EF4-FFF2-40B4-BE49-F238E27FC236}">
                  <a16:creationId xmlns:a16="http://schemas.microsoft.com/office/drawing/2014/main" id="{0D2C965F-F383-04BD-7CED-6AF5B4480638}"/>
                </a:ext>
              </a:extLst>
            </p:cNvPr>
            <p:cNvSpPr>
              <a:spLocks noChangeShapeType="1"/>
            </p:cNvSpPr>
            <p:nvPr/>
          </p:nvSpPr>
          <p:spPr bwMode="auto">
            <a:xfrm>
              <a:off x="-3621642" y="2717403"/>
              <a:ext cx="405953" cy="30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132" name="Freeform 120">
            <a:extLst>
              <a:ext uri="{FF2B5EF4-FFF2-40B4-BE49-F238E27FC236}">
                <a16:creationId xmlns:a16="http://schemas.microsoft.com/office/drawing/2014/main" id="{94119C9E-4DA4-E55C-8BA6-4FBF7840127F}"/>
              </a:ext>
            </a:extLst>
          </p:cNvPr>
          <p:cNvSpPr>
            <a:spLocks/>
          </p:cNvSpPr>
          <p:nvPr/>
        </p:nvSpPr>
        <p:spPr bwMode="auto">
          <a:xfrm>
            <a:off x="2493963" y="5668963"/>
            <a:ext cx="982662" cy="233362"/>
          </a:xfrm>
          <a:custGeom>
            <a:avLst/>
            <a:gdLst>
              <a:gd name="T0" fmla="*/ 0 w 554"/>
              <a:gd name="T1" fmla="*/ 2147483647 h 167"/>
              <a:gd name="T2" fmla="*/ 2147483647 w 554"/>
              <a:gd name="T3" fmla="*/ 2147483647 h 167"/>
              <a:gd name="T4" fmla="*/ 2147483647 w 554"/>
              <a:gd name="T5" fmla="*/ 2147483647 h 167"/>
              <a:gd name="T6" fmla="*/ 0 60000 65536"/>
              <a:gd name="T7" fmla="*/ 0 60000 65536"/>
              <a:gd name="T8" fmla="*/ 0 60000 65536"/>
              <a:gd name="T9" fmla="*/ 0 w 554"/>
              <a:gd name="T10" fmla="*/ 0 h 167"/>
              <a:gd name="T11" fmla="*/ 554 w 554"/>
              <a:gd name="T12" fmla="*/ 167 h 167"/>
            </a:gdLst>
            <a:ahLst/>
            <a:cxnLst>
              <a:cxn ang="T6">
                <a:pos x="T0" y="T1"/>
              </a:cxn>
              <a:cxn ang="T7">
                <a:pos x="T2" y="T3"/>
              </a:cxn>
              <a:cxn ang="T8">
                <a:pos x="T4" y="T5"/>
              </a:cxn>
            </a:cxnLst>
            <a:rect l="T9" t="T10" r="T11" b="T12"/>
            <a:pathLst>
              <a:path w="554" h="167">
                <a:moveTo>
                  <a:pt x="0" y="10"/>
                </a:moveTo>
                <a:cubicBezTo>
                  <a:pt x="102" y="0"/>
                  <a:pt x="240" y="5"/>
                  <a:pt x="324" y="26"/>
                </a:cubicBezTo>
                <a:cubicBezTo>
                  <a:pt x="416" y="52"/>
                  <a:pt x="502" y="120"/>
                  <a:pt x="554" y="167"/>
                </a:cubicBezTo>
              </a:path>
            </a:pathLst>
          </a:custGeom>
          <a:noFill/>
          <a:ln w="57150" cmpd="sng">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133" name="Group 357">
            <a:extLst>
              <a:ext uri="{FF2B5EF4-FFF2-40B4-BE49-F238E27FC236}">
                <a16:creationId xmlns:a16="http://schemas.microsoft.com/office/drawing/2014/main" id="{AB1EE801-D60A-6C17-92CA-44A03C14A6FA}"/>
              </a:ext>
            </a:extLst>
          </p:cNvPr>
          <p:cNvGrpSpPr>
            <a:grpSpLocks/>
          </p:cNvGrpSpPr>
          <p:nvPr/>
        </p:nvGrpSpPr>
        <p:grpSpPr bwMode="auto">
          <a:xfrm>
            <a:off x="2714625" y="5659438"/>
            <a:ext cx="565150" cy="293687"/>
            <a:chOff x="1871277" y="1576300"/>
            <a:chExt cx="1128371" cy="437861"/>
          </a:xfrm>
        </p:grpSpPr>
        <p:sp>
          <p:nvSpPr>
            <p:cNvPr id="359" name="Oval 358">
              <a:extLst>
                <a:ext uri="{FF2B5EF4-FFF2-40B4-BE49-F238E27FC236}">
                  <a16:creationId xmlns:a16="http://schemas.microsoft.com/office/drawing/2014/main" id="{AE808BD2-34F4-4E8B-4C2A-1EE13AEAD4C8}"/>
                </a:ext>
              </a:extLst>
            </p:cNvPr>
            <p:cNvSpPr>
              <a:spLocks noChangeArrowheads="1"/>
            </p:cNvSpPr>
            <p:nvPr/>
          </p:nvSpPr>
          <p:spPr bwMode="auto">
            <a:xfrm flipV="1">
              <a:off x="1874448" y="1694641"/>
              <a:ext cx="1125200" cy="319520"/>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60" name="Rectangle 359">
              <a:extLst>
                <a:ext uri="{FF2B5EF4-FFF2-40B4-BE49-F238E27FC236}">
                  <a16:creationId xmlns:a16="http://schemas.microsoft.com/office/drawing/2014/main" id="{BA7C5820-28D8-210C-4505-3C22766C01DB}"/>
                </a:ext>
              </a:extLst>
            </p:cNvPr>
            <p:cNvSpPr/>
            <p:nvPr/>
          </p:nvSpPr>
          <p:spPr bwMode="auto">
            <a:xfrm>
              <a:off x="1871277" y="1739610"/>
              <a:ext cx="1128371" cy="115975"/>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Oval 360">
              <a:extLst>
                <a:ext uri="{FF2B5EF4-FFF2-40B4-BE49-F238E27FC236}">
                  <a16:creationId xmlns:a16="http://schemas.microsoft.com/office/drawing/2014/main" id="{971E7CBC-954D-5749-E970-0959376A57D8}"/>
                </a:ext>
              </a:extLst>
            </p:cNvPr>
            <p:cNvSpPr>
              <a:spLocks noChangeArrowheads="1"/>
            </p:cNvSpPr>
            <p:nvPr/>
          </p:nvSpPr>
          <p:spPr bwMode="auto">
            <a:xfrm flipV="1">
              <a:off x="1871277" y="1576300"/>
              <a:ext cx="1125202" cy="31952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62" name="Freeform 361">
              <a:extLst>
                <a:ext uri="{FF2B5EF4-FFF2-40B4-BE49-F238E27FC236}">
                  <a16:creationId xmlns:a16="http://schemas.microsoft.com/office/drawing/2014/main" id="{95A25950-F166-ED16-4975-24EFA597DD73}"/>
                </a:ext>
              </a:extLst>
            </p:cNvPr>
            <p:cNvSpPr/>
            <p:nvPr/>
          </p:nvSpPr>
          <p:spPr bwMode="auto">
            <a:xfrm>
              <a:off x="2159710" y="1673339"/>
              <a:ext cx="548337" cy="160944"/>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Freeform 362">
              <a:extLst>
                <a:ext uri="{FF2B5EF4-FFF2-40B4-BE49-F238E27FC236}">
                  <a16:creationId xmlns:a16="http://schemas.microsoft.com/office/drawing/2014/main" id="{54BB360D-2C96-948D-6C9A-842FD343F72B}"/>
                </a:ext>
              </a:extLst>
            </p:cNvPr>
            <p:cNvSpPr>
              <a:spLocks/>
            </p:cNvSpPr>
            <p:nvPr/>
          </p:nvSpPr>
          <p:spPr bwMode="auto">
            <a:xfrm>
              <a:off x="2102657" y="1633104"/>
              <a:ext cx="662442" cy="111240"/>
            </a:xfrm>
            <a:custGeom>
              <a:avLst/>
              <a:gdLst>
                <a:gd name="T0" fmla="*/ 0 w 3723451"/>
                <a:gd name="T1" fmla="*/ 27215 h 932950"/>
                <a:gd name="T2" fmla="*/ 116561 w 3723451"/>
                <a:gd name="T3" fmla="*/ 321 h 932950"/>
                <a:gd name="T4" fmla="*/ 330163 w 3723451"/>
                <a:gd name="T5" fmla="*/ 62069 h 932950"/>
                <a:gd name="T6" fmla="*/ 533941 w 3723451"/>
                <a:gd name="T7" fmla="*/ 0 h 932950"/>
                <a:gd name="T8" fmla="*/ 662442 w 3723451"/>
                <a:gd name="T9" fmla="*/ 24699 h 932950"/>
                <a:gd name="T10" fmla="*/ 566838 w 3723451"/>
                <a:gd name="T11" fmla="*/ 55071 h 932950"/>
                <a:gd name="T12" fmla="*/ 536057 w 3723451"/>
                <a:gd name="T13" fmla="*/ 46883 h 932950"/>
                <a:gd name="T14" fmla="*/ 333916 w 3723451"/>
                <a:gd name="T15" fmla="*/ 111240 h 932950"/>
                <a:gd name="T16" fmla="*/ 126604 w 3723451"/>
                <a:gd name="T17" fmla="*/ 49250 h 932950"/>
                <a:gd name="T18" fmla="*/ 93085 w 3723451"/>
                <a:gd name="T19" fmla="*/ 55941 h 932950"/>
                <a:gd name="T20" fmla="*/ 0 w 3723451"/>
                <a:gd name="T21" fmla="*/ 2721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363">
              <a:extLst>
                <a:ext uri="{FF2B5EF4-FFF2-40B4-BE49-F238E27FC236}">
                  <a16:creationId xmlns:a16="http://schemas.microsoft.com/office/drawing/2014/main" id="{C7C9DF9B-14A4-BDBD-6EFB-E4D5690EBD43}"/>
                </a:ext>
              </a:extLst>
            </p:cNvPr>
            <p:cNvSpPr>
              <a:spLocks/>
            </p:cNvSpPr>
            <p:nvPr/>
          </p:nvSpPr>
          <p:spPr bwMode="auto">
            <a:xfrm>
              <a:off x="2536889" y="1727776"/>
              <a:ext cx="244059" cy="97039"/>
            </a:xfrm>
            <a:custGeom>
              <a:avLst/>
              <a:gdLst>
                <a:gd name="T0" fmla="*/ 0 w 1366596"/>
                <a:gd name="T1" fmla="*/ 0 h 809868"/>
                <a:gd name="T2" fmla="*/ 244059 w 1366596"/>
                <a:gd name="T3" fmla="*/ 74985 h 809868"/>
                <a:gd name="T4" fmla="*/ 154488 w 1366596"/>
                <a:gd name="T5" fmla="*/ 97039 h 809868"/>
                <a:gd name="T6" fmla="*/ 822 w 1366596"/>
                <a:gd name="T7" fmla="*/ 51276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364">
              <a:extLst>
                <a:ext uri="{FF2B5EF4-FFF2-40B4-BE49-F238E27FC236}">
                  <a16:creationId xmlns:a16="http://schemas.microsoft.com/office/drawing/2014/main" id="{3B32D606-E151-9CAD-AA6C-E97011253310}"/>
                </a:ext>
              </a:extLst>
            </p:cNvPr>
            <p:cNvSpPr>
              <a:spLocks/>
            </p:cNvSpPr>
            <p:nvPr/>
          </p:nvSpPr>
          <p:spPr bwMode="auto">
            <a:xfrm>
              <a:off x="2089979" y="1730143"/>
              <a:ext cx="240888" cy="97040"/>
            </a:xfrm>
            <a:custGeom>
              <a:avLst/>
              <a:gdLst>
                <a:gd name="T0" fmla="*/ 237599 w 1348191"/>
                <a:gd name="T1" fmla="*/ 0 h 791462"/>
                <a:gd name="T2" fmla="*/ 240888 w 1348191"/>
                <a:gd name="T3" fmla="*/ 46827 h 791462"/>
                <a:gd name="T4" fmla="*/ 87147 w 1348191"/>
                <a:gd name="T5" fmla="*/ 97040 h 791462"/>
                <a:gd name="T6" fmla="*/ 0 w 1348191"/>
                <a:gd name="T7" fmla="*/ 75037 h 791462"/>
                <a:gd name="T8" fmla="*/ 237599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6" name="Straight Connector 365">
              <a:extLst>
                <a:ext uri="{FF2B5EF4-FFF2-40B4-BE49-F238E27FC236}">
                  <a16:creationId xmlns:a16="http://schemas.microsoft.com/office/drawing/2014/main" id="{2373980F-AF83-8BBF-B3EA-D11E8AE79464}"/>
                </a:ext>
              </a:extLst>
            </p:cNvPr>
            <p:cNvCxnSpPr>
              <a:cxnSpLocks noChangeShapeType="1"/>
              <a:endCxn id="361" idx="2"/>
            </p:cNvCxnSpPr>
            <p:nvPr/>
          </p:nvCxnSpPr>
          <p:spPr bwMode="auto">
            <a:xfrm flipH="1" flipV="1">
              <a:off x="1871277" y="1737244"/>
              <a:ext cx="3171" cy="1230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67" name="Straight Connector 366">
              <a:extLst>
                <a:ext uri="{FF2B5EF4-FFF2-40B4-BE49-F238E27FC236}">
                  <a16:creationId xmlns:a16="http://schemas.microsoft.com/office/drawing/2014/main" id="{C9B8339C-8605-111D-363E-2AE690CA3466}"/>
                </a:ext>
              </a:extLst>
            </p:cNvPr>
            <p:cNvCxnSpPr>
              <a:cxnSpLocks noChangeShapeType="1"/>
            </p:cNvCxnSpPr>
            <p:nvPr/>
          </p:nvCxnSpPr>
          <p:spPr bwMode="auto">
            <a:xfrm flipH="1" flipV="1">
              <a:off x="2996479" y="1734876"/>
              <a:ext cx="3169" cy="1230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sp>
        <p:nvSpPr>
          <p:cNvPr id="47134" name="TextBox 6">
            <a:extLst>
              <a:ext uri="{FF2B5EF4-FFF2-40B4-BE49-F238E27FC236}">
                <a16:creationId xmlns:a16="http://schemas.microsoft.com/office/drawing/2014/main" id="{F0DD181D-B7FC-51CE-9772-73C27A0C5BEC}"/>
              </a:ext>
            </a:extLst>
          </p:cNvPr>
          <p:cNvSpPr txBox="1">
            <a:spLocks noChangeArrowheads="1"/>
          </p:cNvSpPr>
          <p:nvPr/>
        </p:nvSpPr>
        <p:spPr bwMode="auto">
          <a:xfrm>
            <a:off x="196850" y="4903788"/>
            <a:ext cx="1992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values in arriving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packet header</a:t>
            </a: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35" name="TextBox 282">
            <a:extLst>
              <a:ext uri="{FF2B5EF4-FFF2-40B4-BE49-F238E27FC236}">
                <a16:creationId xmlns:a16="http://schemas.microsoft.com/office/drawing/2014/main" id="{8B878C60-0BFB-44B0-9F12-4E5DBFE67D16}"/>
              </a:ext>
            </a:extLst>
          </p:cNvPr>
          <p:cNvSpPr txBox="1">
            <a:spLocks noChangeArrowheads="1"/>
          </p:cNvSpPr>
          <p:nvPr/>
        </p:nvSpPr>
        <p:spPr bwMode="auto">
          <a:xfrm>
            <a:off x="3068638" y="5862638"/>
            <a:ext cx="261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3</a:t>
            </a:r>
          </a:p>
        </p:txBody>
      </p:sp>
      <p:sp>
        <p:nvSpPr>
          <p:cNvPr id="2" name="Slide Number Placeholder 1">
            <a:extLst>
              <a:ext uri="{FF2B5EF4-FFF2-40B4-BE49-F238E27FC236}">
                <a16:creationId xmlns:a16="http://schemas.microsoft.com/office/drawing/2014/main" id="{34879064-AA53-F2D2-30CE-82793E9712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309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ssolve">
                                      <p:cBhvr>
                                        <p:cTn id="11" dur="500"/>
                                        <p:tgtEl>
                                          <p:spTgt spid="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29"/>
                                        </p:tgtEl>
                                        <p:attrNameLst>
                                          <p:attrName>style.visibility</p:attrName>
                                        </p:attrNameLst>
                                      </p:cBhvr>
                                      <p:to>
                                        <p:strVal val="visible"/>
                                      </p:to>
                                    </p:set>
                                    <p:animEffect transition="in" filter="dissolve">
                                      <p:cBhvr>
                                        <p:cTn id="16" dur="500"/>
                                        <p:tgtEl>
                                          <p:spTgt spid="2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2ED33F-2259-C77F-5D54-3250DBF351A0}"/>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A428D793-0DFF-F668-D060-7328B9EA8D54}"/>
              </a:ext>
            </a:extLst>
          </p:cNvPr>
          <p:cNvSpPr>
            <a:spLocks noGrp="1" noChangeArrowheads="1"/>
          </p:cNvSpPr>
          <p:nvPr>
            <p:ph type="title"/>
          </p:nvPr>
        </p:nvSpPr>
        <p:spPr>
          <a:xfrm>
            <a:off x="611188" y="109538"/>
            <a:ext cx="8281987" cy="708025"/>
          </a:xfrm>
        </p:spPr>
        <p:txBody>
          <a:bodyPr/>
          <a:lstStyle/>
          <a:p>
            <a:pPr eaLnBrk="1" hangingPunct="1"/>
            <a:r>
              <a:rPr lang="en-US" altLang="en-US"/>
              <a:t>Internetworking</a:t>
            </a:r>
            <a:endParaRPr lang="en-AU" altLang="en-US"/>
          </a:p>
        </p:txBody>
      </p:sp>
      <p:sp>
        <p:nvSpPr>
          <p:cNvPr id="68611" name="Rectangle 3">
            <a:extLst>
              <a:ext uri="{FF2B5EF4-FFF2-40B4-BE49-F238E27FC236}">
                <a16:creationId xmlns:a16="http://schemas.microsoft.com/office/drawing/2014/main" id="{2E358397-7C64-EE94-9FC9-5F31975C45C9}"/>
              </a:ext>
            </a:extLst>
          </p:cNvPr>
          <p:cNvSpPr>
            <a:spLocks noGrp="1" noChangeArrowheads="1"/>
          </p:cNvSpPr>
          <p:nvPr>
            <p:ph type="body" idx="1"/>
          </p:nvPr>
        </p:nvSpPr>
        <p:spPr>
          <a:xfrm>
            <a:off x="566738" y="985837"/>
            <a:ext cx="7886700" cy="5627614"/>
          </a:xfrm>
        </p:spPr>
        <p:txBody>
          <a:bodyPr>
            <a:normAutofit/>
          </a:bodyPr>
          <a:lstStyle/>
          <a:p>
            <a:r>
              <a:rPr lang="en-US" altLang="en-US" sz="2400" dirty="0"/>
              <a:t>What is internetwork</a:t>
            </a:r>
          </a:p>
          <a:p>
            <a:pPr lvl="1"/>
            <a:r>
              <a:rPr lang="en-US" altLang="en-US" sz="2000" dirty="0"/>
              <a:t>An arbitrary collection of networks interconnected to provide some sort of host-host to packet delivery service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r>
              <a:rPr lang="en-US" altLang="en-US" sz="1800" dirty="0"/>
              <a:t>A simple internetwork where H represents hosts and R represents routers</a:t>
            </a:r>
          </a:p>
          <a:p>
            <a:pPr lvl="1" eaLnBrk="1" hangingPunct="1">
              <a:lnSpc>
                <a:spcPct val="90000"/>
              </a:lnSpc>
              <a:buFont typeface="Wingdings" pitchFamily="2" charset="2"/>
              <a:buNone/>
            </a:pPr>
            <a:endParaRPr lang="en-US" altLang="en-US" sz="2000" dirty="0"/>
          </a:p>
        </p:txBody>
      </p:sp>
      <p:pic>
        <p:nvPicPr>
          <p:cNvPr id="68612" name="Picture 5" descr="f03-14-9780123850591 copy">
            <a:extLst>
              <a:ext uri="{FF2B5EF4-FFF2-40B4-BE49-F238E27FC236}">
                <a16:creationId xmlns:a16="http://schemas.microsoft.com/office/drawing/2014/main" id="{B9E4DE63-2640-DA97-5360-F6FC96CB8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106" y="2146817"/>
            <a:ext cx="424815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7083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64E1BF-293A-296A-6459-6F965AF686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63BF66-BF0E-1282-CB0D-700620E2C1B3}"/>
              </a:ext>
            </a:extLst>
          </p:cNvPr>
          <p:cNvSpPr txBox="1"/>
          <p:nvPr/>
        </p:nvSpPr>
        <p:spPr>
          <a:xfrm>
            <a:off x="0" y="2844225"/>
            <a:ext cx="9144000" cy="1077218"/>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IP fragment and reassembly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(fragment offset)</a:t>
            </a:r>
          </a:p>
        </p:txBody>
      </p:sp>
    </p:spTree>
    <p:extLst>
      <p:ext uri="{BB962C8B-B14F-4D97-AF65-F5344CB8AC3E}">
        <p14:creationId xmlns:p14="http://schemas.microsoft.com/office/powerpoint/2010/main" val="1374802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E0657-4298-6FB8-9DF2-D0CC92D0D437}"/>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CADC22-9101-8E97-ECDD-23A9A5111D40}"/>
              </a:ext>
            </a:extLst>
          </p:cNvPr>
          <p:cNvCxnSpPr>
            <a:cxnSpLocks/>
            <a:stCxn id="3" idx="7"/>
          </p:cNvCxnSpPr>
          <p:nvPr/>
        </p:nvCxnSpPr>
        <p:spPr>
          <a:xfrm flipV="1">
            <a:off x="7343346" y="3948990"/>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9E61BA1D-FC87-6C15-E4AB-16C0C5FACCE8}"/>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61" name="Oval 60">
            <a:extLst>
              <a:ext uri="{FF2B5EF4-FFF2-40B4-BE49-F238E27FC236}">
                <a16:creationId xmlns:a16="http://schemas.microsoft.com/office/drawing/2014/main" id="{C6AF0707-1A5F-DAD0-497B-DE62031FA645}"/>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62" name="Oval 61">
            <a:extLst>
              <a:ext uri="{FF2B5EF4-FFF2-40B4-BE49-F238E27FC236}">
                <a16:creationId xmlns:a16="http://schemas.microsoft.com/office/drawing/2014/main" id="{0439D2DF-784F-577A-0CAE-369A6969C3A5}"/>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63" name="Oval 62">
            <a:extLst>
              <a:ext uri="{FF2B5EF4-FFF2-40B4-BE49-F238E27FC236}">
                <a16:creationId xmlns:a16="http://schemas.microsoft.com/office/drawing/2014/main" id="{D6910328-4658-8FDB-13ED-E3CA83B65DDD}"/>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4" name="Oval 63">
            <a:extLst>
              <a:ext uri="{FF2B5EF4-FFF2-40B4-BE49-F238E27FC236}">
                <a16:creationId xmlns:a16="http://schemas.microsoft.com/office/drawing/2014/main" id="{7CB38A90-2B2B-DACA-9431-10ECD70C1261}"/>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65" name="Straight Connector 64">
            <a:extLst>
              <a:ext uri="{FF2B5EF4-FFF2-40B4-BE49-F238E27FC236}">
                <a16:creationId xmlns:a16="http://schemas.microsoft.com/office/drawing/2014/main" id="{F274C814-9D24-8B4B-A6B7-698367F9E6FE}"/>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2EFB009-BA4A-B223-4E00-1A7EE5127327}"/>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B6A98DC-8C82-D7EC-366B-A9FB895FC3B7}"/>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C04B684-ABFE-EB9F-E6B5-871A2CCD160D}"/>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177037C-33D4-C610-A2CE-FFD26EFE9B58}"/>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A849D23-22CF-C7AA-1974-4006DB250259}"/>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01AE3F6-82C0-2729-B3F8-23B383D8C1C4}"/>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DE8E2E6-4723-EB23-207E-7BA060E2A483}"/>
              </a:ext>
            </a:extLst>
          </p:cNvPr>
          <p:cNvSpPr txBox="1"/>
          <p:nvPr/>
        </p:nvSpPr>
        <p:spPr>
          <a:xfrm>
            <a:off x="3118397" y="1454249"/>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3" name="TextBox 72">
            <a:extLst>
              <a:ext uri="{FF2B5EF4-FFF2-40B4-BE49-F238E27FC236}">
                <a16:creationId xmlns:a16="http://schemas.microsoft.com/office/drawing/2014/main" id="{48F79529-C8C3-97C3-9BE8-9FFB6BB76E03}"/>
              </a:ext>
            </a:extLst>
          </p:cNvPr>
          <p:cNvSpPr txBox="1"/>
          <p:nvPr/>
        </p:nvSpPr>
        <p:spPr>
          <a:xfrm>
            <a:off x="3910925" y="88102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74" name="TextBox 73">
            <a:extLst>
              <a:ext uri="{FF2B5EF4-FFF2-40B4-BE49-F238E27FC236}">
                <a16:creationId xmlns:a16="http://schemas.microsoft.com/office/drawing/2014/main" id="{CF926449-A96D-F60D-024B-1C413F096A0C}"/>
              </a:ext>
            </a:extLst>
          </p:cNvPr>
          <p:cNvSpPr txBox="1"/>
          <p:nvPr/>
        </p:nvSpPr>
        <p:spPr>
          <a:xfrm>
            <a:off x="4484050" y="31349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75" name="TextBox 74">
            <a:extLst>
              <a:ext uri="{FF2B5EF4-FFF2-40B4-BE49-F238E27FC236}">
                <a16:creationId xmlns:a16="http://schemas.microsoft.com/office/drawing/2014/main" id="{B93412B2-CD7C-AD82-250E-88DE61A37CDA}"/>
              </a:ext>
            </a:extLst>
          </p:cNvPr>
          <p:cNvSpPr txBox="1"/>
          <p:nvPr/>
        </p:nvSpPr>
        <p:spPr>
          <a:xfrm>
            <a:off x="4733891" y="101302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76" name="TextBox 75">
            <a:extLst>
              <a:ext uri="{FF2B5EF4-FFF2-40B4-BE49-F238E27FC236}">
                <a16:creationId xmlns:a16="http://schemas.microsoft.com/office/drawing/2014/main" id="{8027E7D9-4E59-A456-25F1-07035E679112}"/>
              </a:ext>
            </a:extLst>
          </p:cNvPr>
          <p:cNvSpPr txBox="1"/>
          <p:nvPr/>
        </p:nvSpPr>
        <p:spPr>
          <a:xfrm>
            <a:off x="4733891" y="15415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77" name="TextBox 76">
            <a:extLst>
              <a:ext uri="{FF2B5EF4-FFF2-40B4-BE49-F238E27FC236}">
                <a16:creationId xmlns:a16="http://schemas.microsoft.com/office/drawing/2014/main" id="{AED4DB91-2C1D-D6A7-9E54-CC776C81D1E5}"/>
              </a:ext>
            </a:extLst>
          </p:cNvPr>
          <p:cNvSpPr txBox="1"/>
          <p:nvPr/>
        </p:nvSpPr>
        <p:spPr>
          <a:xfrm>
            <a:off x="5628672" y="92643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78" name="TextBox 77">
            <a:extLst>
              <a:ext uri="{FF2B5EF4-FFF2-40B4-BE49-F238E27FC236}">
                <a16:creationId xmlns:a16="http://schemas.microsoft.com/office/drawing/2014/main" id="{44FF430D-8CFB-BF17-96A4-A6659AF1788A}"/>
              </a:ext>
            </a:extLst>
          </p:cNvPr>
          <p:cNvSpPr txBox="1"/>
          <p:nvPr/>
        </p:nvSpPr>
        <p:spPr>
          <a:xfrm>
            <a:off x="3016360" y="30905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2" name="Group 1">
            <a:extLst>
              <a:ext uri="{FF2B5EF4-FFF2-40B4-BE49-F238E27FC236}">
                <a16:creationId xmlns:a16="http://schemas.microsoft.com/office/drawing/2014/main" id="{D4FB8D4D-A7AE-FC2D-180C-BF9240FFF1C9}"/>
              </a:ext>
            </a:extLst>
          </p:cNvPr>
          <p:cNvGrpSpPr/>
          <p:nvPr/>
        </p:nvGrpSpPr>
        <p:grpSpPr>
          <a:xfrm>
            <a:off x="69632" y="2167632"/>
            <a:ext cx="9042006" cy="4453830"/>
            <a:chOff x="69632" y="2403162"/>
            <a:chExt cx="9042006" cy="4453830"/>
          </a:xfrm>
        </p:grpSpPr>
        <p:grpSp>
          <p:nvGrpSpPr>
            <p:cNvPr id="80" name="Group 79">
              <a:extLst>
                <a:ext uri="{FF2B5EF4-FFF2-40B4-BE49-F238E27FC236}">
                  <a16:creationId xmlns:a16="http://schemas.microsoft.com/office/drawing/2014/main" id="{C1A38C63-B232-E0D6-3744-A9423C6DC0A6}"/>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016852C7-BF91-145E-B871-BA41DD82B65A}"/>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9" name="Straight Connector 8">
                <a:extLst>
                  <a:ext uri="{FF2B5EF4-FFF2-40B4-BE49-F238E27FC236}">
                    <a16:creationId xmlns:a16="http://schemas.microsoft.com/office/drawing/2014/main" id="{5B6E19F0-7F09-9302-542A-0842AA357B2E}"/>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7066E7-8ECF-7D87-C56B-A24E0601E77B}"/>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CE84FF-66C4-4162-2FA6-A5D1BFC1C62E}"/>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9F5AF0-56CC-484B-F70E-3400D00648E1}"/>
                  </a:ext>
                </a:extLst>
              </p:cNvPr>
              <p:cNvSpPr txBox="1"/>
              <p:nvPr/>
            </p:nvSpPr>
            <p:spPr>
              <a:xfrm>
                <a:off x="2322179" y="169725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17" name="TextBox 16">
                <a:extLst>
                  <a:ext uri="{FF2B5EF4-FFF2-40B4-BE49-F238E27FC236}">
                    <a16:creationId xmlns:a16="http://schemas.microsoft.com/office/drawing/2014/main" id="{5ACE8EB3-6C98-5713-A153-0A8A86D92B8C}"/>
                  </a:ext>
                </a:extLst>
              </p:cNvPr>
              <p:cNvSpPr txBox="1"/>
              <p:nvPr/>
            </p:nvSpPr>
            <p:spPr>
              <a:xfrm>
                <a:off x="3145145" y="182925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18" name="TextBox 17">
                <a:extLst>
                  <a:ext uri="{FF2B5EF4-FFF2-40B4-BE49-F238E27FC236}">
                    <a16:creationId xmlns:a16="http://schemas.microsoft.com/office/drawing/2014/main" id="{B19D1152-0A84-8F55-DC62-7EA9D26ED5B8}"/>
                  </a:ext>
                </a:extLst>
              </p:cNvPr>
              <p:cNvSpPr txBox="1"/>
              <p:nvPr/>
            </p:nvSpPr>
            <p:spPr>
              <a:xfrm>
                <a:off x="3145145" y="235777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grpSp>
        <p:grpSp>
          <p:nvGrpSpPr>
            <p:cNvPr id="31" name="Group 30">
              <a:extLst>
                <a:ext uri="{FF2B5EF4-FFF2-40B4-BE49-F238E27FC236}">
                  <a16:creationId xmlns:a16="http://schemas.microsoft.com/office/drawing/2014/main" id="{45DB1E83-B8F2-16EE-4D1B-9E7868CA5D8E}"/>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36137E21-4E58-9175-FE14-5CE27835B63F}"/>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27" name="Straight Connector 26">
                <a:extLst>
                  <a:ext uri="{FF2B5EF4-FFF2-40B4-BE49-F238E27FC236}">
                    <a16:creationId xmlns:a16="http://schemas.microsoft.com/office/drawing/2014/main" id="{EA16D89B-71AD-F6C4-1BEF-9C7C158FB981}"/>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ABC5468-82CD-2F59-3DFC-0C6FCEF1705F}"/>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F2308A9-A21C-6677-9BB1-1B0E7BE5E9E6}"/>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30" name="TextBox 29">
                <a:extLst>
                  <a:ext uri="{FF2B5EF4-FFF2-40B4-BE49-F238E27FC236}">
                    <a16:creationId xmlns:a16="http://schemas.microsoft.com/office/drawing/2014/main" id="{4B78DA17-DCE2-29A7-3132-8D94254D285A}"/>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grpSp>
          <p:nvGrpSpPr>
            <p:cNvPr id="37" name="Group 36">
              <a:extLst>
                <a:ext uri="{FF2B5EF4-FFF2-40B4-BE49-F238E27FC236}">
                  <a16:creationId xmlns:a16="http://schemas.microsoft.com/office/drawing/2014/main" id="{75B14884-3766-D0ED-4BBB-08DA265F4C45}"/>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5BE52478-8B6A-7DB3-B856-87A0A5C17C66}"/>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33" name="Straight Connector 32">
                <a:extLst>
                  <a:ext uri="{FF2B5EF4-FFF2-40B4-BE49-F238E27FC236}">
                    <a16:creationId xmlns:a16="http://schemas.microsoft.com/office/drawing/2014/main" id="{7B7C6386-17F4-3D63-099C-595887AFDFCF}"/>
                  </a:ext>
                </a:extLst>
              </p:cNvPr>
              <p:cNvCxnSpPr>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95F4A9-F5AE-A617-8EA4-14DB4F32BA98}"/>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4915774-7722-DD1B-43C8-174E3679D1BC}"/>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36" name="TextBox 35">
                <a:extLst>
                  <a:ext uri="{FF2B5EF4-FFF2-40B4-BE49-F238E27FC236}">
                    <a16:creationId xmlns:a16="http://schemas.microsoft.com/office/drawing/2014/main" id="{1C94CFA7-FFA1-47E8-E09C-60C78CF66B53}"/>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grpSp>
          <p:nvGrpSpPr>
            <p:cNvPr id="44" name="Group 43">
              <a:extLst>
                <a:ext uri="{FF2B5EF4-FFF2-40B4-BE49-F238E27FC236}">
                  <a16:creationId xmlns:a16="http://schemas.microsoft.com/office/drawing/2014/main" id="{BCF79A6E-62E2-F535-E393-5872A07AC845}"/>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4D613531-49B2-9795-3E9F-E187E436C18B}"/>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40" name="Straight Connector 39">
                <a:extLst>
                  <a:ext uri="{FF2B5EF4-FFF2-40B4-BE49-F238E27FC236}">
                    <a16:creationId xmlns:a16="http://schemas.microsoft.com/office/drawing/2014/main" id="{CDC882E4-FFD7-BB2F-BB08-04A482C420FC}"/>
                  </a:ext>
                </a:extLst>
              </p:cNvPr>
              <p:cNvCxnSpPr>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9A8A3F-5C0D-E584-75D3-37399959C309}"/>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06C5121-6A16-5C11-9E36-B8076435E597}"/>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43" name="TextBox 42">
                <a:extLst>
                  <a:ext uri="{FF2B5EF4-FFF2-40B4-BE49-F238E27FC236}">
                    <a16:creationId xmlns:a16="http://schemas.microsoft.com/office/drawing/2014/main" id="{F37CEC35-C942-8A5D-D381-97C8127CB36D}"/>
                  </a:ext>
                </a:extLst>
              </p:cNvPr>
              <p:cNvSpPr txBox="1"/>
              <p:nvPr/>
            </p:nvSpPr>
            <p:spPr>
              <a:xfrm>
                <a:off x="4192326" y="189506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grpSp>
        <p:grpSp>
          <p:nvGrpSpPr>
            <p:cNvPr id="59" name="Group 58">
              <a:extLst>
                <a:ext uri="{FF2B5EF4-FFF2-40B4-BE49-F238E27FC236}">
                  <a16:creationId xmlns:a16="http://schemas.microsoft.com/office/drawing/2014/main" id="{60138389-5750-5D82-D49E-1DCF6A789ECD}"/>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26D0DAC2-C414-F1EF-874F-5BF54ADF7B4F}"/>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55" name="Straight Connector 54">
                <a:extLst>
                  <a:ext uri="{FF2B5EF4-FFF2-40B4-BE49-F238E27FC236}">
                    <a16:creationId xmlns:a16="http://schemas.microsoft.com/office/drawing/2014/main" id="{E59AFD54-FFB1-3686-5008-061091B7F8E8}"/>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21093C2-D5E8-5B8F-C4D9-806E6E898B39}"/>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DBBEDA9-450C-A16D-4761-EFBF6B430FC7}"/>
                  </a:ext>
                </a:extLst>
              </p:cNvPr>
              <p:cNvSpPr txBox="1"/>
              <p:nvPr/>
            </p:nvSpPr>
            <p:spPr>
              <a:xfrm>
                <a:off x="3297545" y="251017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58" name="TextBox 57">
                <a:extLst>
                  <a:ext uri="{FF2B5EF4-FFF2-40B4-BE49-F238E27FC236}">
                    <a16:creationId xmlns:a16="http://schemas.microsoft.com/office/drawing/2014/main" id="{7176B9DD-F8DA-F80E-519A-A8B2F1E8A5F6}"/>
                  </a:ext>
                </a:extLst>
              </p:cNvPr>
              <p:cNvSpPr txBox="1"/>
              <p:nvPr/>
            </p:nvSpPr>
            <p:spPr>
              <a:xfrm>
                <a:off x="4192328" y="21387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grpSp>
        <p:sp>
          <p:nvSpPr>
            <p:cNvPr id="81" name="TextBox 80">
              <a:extLst>
                <a:ext uri="{FF2B5EF4-FFF2-40B4-BE49-F238E27FC236}">
                  <a16:creationId xmlns:a16="http://schemas.microsoft.com/office/drawing/2014/main" id="{160486E8-24C1-EBEC-3286-606FD8E5BD6A}"/>
                </a:ext>
              </a:extLst>
            </p:cNvPr>
            <p:cNvSpPr txBox="1"/>
            <p:nvPr/>
          </p:nvSpPr>
          <p:spPr>
            <a:xfrm>
              <a:off x="105957" y="2403162"/>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After flooding every node will have the following information:</a:t>
              </a:r>
            </a:p>
          </p:txBody>
        </p:sp>
        <p:sp>
          <p:nvSpPr>
            <p:cNvPr id="83" name="Oval 82">
              <a:extLst>
                <a:ext uri="{FF2B5EF4-FFF2-40B4-BE49-F238E27FC236}">
                  <a16:creationId xmlns:a16="http://schemas.microsoft.com/office/drawing/2014/main" id="{0DF66427-7959-CE47-C619-FAA6F8E4D772}"/>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4" name="Oval 83">
              <a:extLst>
                <a:ext uri="{FF2B5EF4-FFF2-40B4-BE49-F238E27FC236}">
                  <a16:creationId xmlns:a16="http://schemas.microsoft.com/office/drawing/2014/main" id="{31DC6D03-76D2-7E0C-E7AD-C6C7DEDA2190}"/>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85" name="Oval 84">
              <a:extLst>
                <a:ext uri="{FF2B5EF4-FFF2-40B4-BE49-F238E27FC236}">
                  <a16:creationId xmlns:a16="http://schemas.microsoft.com/office/drawing/2014/main" id="{FF218343-442E-AD42-EFC7-E9A81EFFE40C}"/>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86" name="Oval 85">
              <a:extLst>
                <a:ext uri="{FF2B5EF4-FFF2-40B4-BE49-F238E27FC236}">
                  <a16:creationId xmlns:a16="http://schemas.microsoft.com/office/drawing/2014/main" id="{CD432EB0-B55D-E92D-8A5A-8DC2A0944DBC}"/>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7" name="Oval 86">
              <a:extLst>
                <a:ext uri="{FF2B5EF4-FFF2-40B4-BE49-F238E27FC236}">
                  <a16:creationId xmlns:a16="http://schemas.microsoft.com/office/drawing/2014/main" id="{1BA06AAF-FA4A-6C59-2DB1-F81504155371}"/>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8" name="Oval 87">
              <a:extLst>
                <a:ext uri="{FF2B5EF4-FFF2-40B4-BE49-F238E27FC236}">
                  <a16:creationId xmlns:a16="http://schemas.microsoft.com/office/drawing/2014/main" id="{06DB7B36-F514-614B-5B6C-0E98080712CF}"/>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9" name="Oval 88">
              <a:extLst>
                <a:ext uri="{FF2B5EF4-FFF2-40B4-BE49-F238E27FC236}">
                  <a16:creationId xmlns:a16="http://schemas.microsoft.com/office/drawing/2014/main" id="{52CE743C-9BD1-CB7E-D60C-9C83DF56D28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90" name="Oval 89">
              <a:extLst>
                <a:ext uri="{FF2B5EF4-FFF2-40B4-BE49-F238E27FC236}">
                  <a16:creationId xmlns:a16="http://schemas.microsoft.com/office/drawing/2014/main" id="{1648B58A-4545-C214-13CE-5BC207AB126C}"/>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1" name="Oval 90">
              <a:extLst>
                <a:ext uri="{FF2B5EF4-FFF2-40B4-BE49-F238E27FC236}">
                  <a16:creationId xmlns:a16="http://schemas.microsoft.com/office/drawing/2014/main" id="{EAF49D30-9BC0-9FBC-E1C1-23D6C6C5F4E6}"/>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92" name="Oval 91">
              <a:extLst>
                <a:ext uri="{FF2B5EF4-FFF2-40B4-BE49-F238E27FC236}">
                  <a16:creationId xmlns:a16="http://schemas.microsoft.com/office/drawing/2014/main" id="{73DA8809-0C0D-B3C3-01AB-70A64EA26E0D}"/>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93" name="Oval 92">
              <a:extLst>
                <a:ext uri="{FF2B5EF4-FFF2-40B4-BE49-F238E27FC236}">
                  <a16:creationId xmlns:a16="http://schemas.microsoft.com/office/drawing/2014/main" id="{12A74EB4-CB84-E394-0333-A9744AE26BE9}"/>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sp>
        <p:nvSpPr>
          <p:cNvPr id="79" name="TextBox 78">
            <a:extLst>
              <a:ext uri="{FF2B5EF4-FFF2-40B4-BE49-F238E27FC236}">
                <a16:creationId xmlns:a16="http://schemas.microsoft.com/office/drawing/2014/main" id="{A8E73BE6-BA98-FC29-F6E2-664E9AFCB70C}"/>
              </a:ext>
            </a:extLst>
          </p:cNvPr>
          <p:cNvSpPr txBox="1"/>
          <p:nvPr/>
        </p:nvSpPr>
        <p:spPr>
          <a:xfrm>
            <a:off x="33846" y="-1451"/>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Consider this network:</a:t>
            </a:r>
          </a:p>
        </p:txBody>
      </p:sp>
      <p:sp>
        <p:nvSpPr>
          <p:cNvPr id="3" name="Oval 2">
            <a:extLst>
              <a:ext uri="{FF2B5EF4-FFF2-40B4-BE49-F238E27FC236}">
                <a16:creationId xmlns:a16="http://schemas.microsoft.com/office/drawing/2014/main" id="{6358F6BB-9A63-D121-266D-D05A12FBC586}"/>
              </a:ext>
            </a:extLst>
          </p:cNvPr>
          <p:cNvSpPr/>
          <p:nvPr/>
        </p:nvSpPr>
        <p:spPr>
          <a:xfrm>
            <a:off x="6795634" y="497352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TextBox 5">
            <a:extLst>
              <a:ext uri="{FF2B5EF4-FFF2-40B4-BE49-F238E27FC236}">
                <a16:creationId xmlns:a16="http://schemas.microsoft.com/office/drawing/2014/main" id="{3DCA3B74-5F15-895A-CA97-4B6AA5C35C64}"/>
              </a:ext>
            </a:extLst>
          </p:cNvPr>
          <p:cNvSpPr txBox="1"/>
          <p:nvPr/>
        </p:nvSpPr>
        <p:spPr>
          <a:xfrm>
            <a:off x="7968003" y="438443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7" name="Oval 6">
            <a:extLst>
              <a:ext uri="{FF2B5EF4-FFF2-40B4-BE49-F238E27FC236}">
                <a16:creationId xmlns:a16="http://schemas.microsoft.com/office/drawing/2014/main" id="{10202A2B-1113-240C-E529-F9220D2A4B94}"/>
              </a:ext>
            </a:extLst>
          </p:cNvPr>
          <p:cNvSpPr/>
          <p:nvPr/>
        </p:nvSpPr>
        <p:spPr>
          <a:xfrm>
            <a:off x="2235630" y="351697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8" name="Straight Connector 7">
            <a:extLst>
              <a:ext uri="{FF2B5EF4-FFF2-40B4-BE49-F238E27FC236}">
                <a16:creationId xmlns:a16="http://schemas.microsoft.com/office/drawing/2014/main" id="{E7ABE0BC-D479-59E2-EBD6-DB469A2535C6}"/>
              </a:ext>
            </a:extLst>
          </p:cNvPr>
          <p:cNvCxnSpPr>
            <a:cxnSpLocks/>
            <a:endCxn id="7" idx="5"/>
          </p:cNvCxnSpPr>
          <p:nvPr/>
        </p:nvCxnSpPr>
        <p:spPr>
          <a:xfrm flipH="1" flipV="1">
            <a:off x="2783342" y="4064691"/>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6035A68-76F0-9031-8AD9-814FB8084C6D}"/>
              </a:ext>
            </a:extLst>
          </p:cNvPr>
          <p:cNvSpPr txBox="1"/>
          <p:nvPr/>
        </p:nvSpPr>
        <p:spPr>
          <a:xfrm>
            <a:off x="2660227" y="4155233"/>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11" name="Oval 10">
            <a:extLst>
              <a:ext uri="{FF2B5EF4-FFF2-40B4-BE49-F238E27FC236}">
                <a16:creationId xmlns:a16="http://schemas.microsoft.com/office/drawing/2014/main" id="{22F015F7-D8F2-8ECF-46AC-165A43314A2A}"/>
              </a:ext>
            </a:extLst>
          </p:cNvPr>
          <p:cNvSpPr/>
          <p:nvPr/>
        </p:nvSpPr>
        <p:spPr>
          <a:xfrm>
            <a:off x="918303" y="6228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4" name="Straight Connector 13">
            <a:extLst>
              <a:ext uri="{FF2B5EF4-FFF2-40B4-BE49-F238E27FC236}">
                <a16:creationId xmlns:a16="http://schemas.microsoft.com/office/drawing/2014/main" id="{6D74833B-3C52-7E1E-0E10-B7BCB29CDA77}"/>
              </a:ext>
            </a:extLst>
          </p:cNvPr>
          <p:cNvCxnSpPr>
            <a:cxnSpLocks/>
          </p:cNvCxnSpPr>
          <p:nvPr/>
        </p:nvCxnSpPr>
        <p:spPr>
          <a:xfrm flipV="1">
            <a:off x="1239146" y="5779044"/>
            <a:ext cx="0" cy="57780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D1545F-DE38-45AB-1D5A-38CE5394C8FC}"/>
              </a:ext>
            </a:extLst>
          </p:cNvPr>
          <p:cNvSpPr txBox="1"/>
          <p:nvPr/>
        </p:nvSpPr>
        <p:spPr>
          <a:xfrm>
            <a:off x="1155999" y="578578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Tree>
    <p:extLst>
      <p:ext uri="{BB962C8B-B14F-4D97-AF65-F5344CB8AC3E}">
        <p14:creationId xmlns:p14="http://schemas.microsoft.com/office/powerpoint/2010/main" val="25689577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938F48-AD9A-7D5A-50D7-C3903F0F5F32}"/>
            </a:ext>
          </a:extLst>
        </p:cNvPr>
        <p:cNvGrpSpPr/>
        <p:nvPr/>
      </p:nvGrpSpPr>
      <p:grpSpPr>
        <a:xfrm>
          <a:off x="0" y="0"/>
          <a:ext cx="0" cy="0"/>
          <a:chOff x="0" y="0"/>
          <a:chExt cx="0" cy="0"/>
        </a:xfrm>
      </p:grpSpPr>
      <p:grpSp>
        <p:nvGrpSpPr>
          <p:cNvPr id="76801" name="Group 55">
            <a:extLst>
              <a:ext uri="{FF2B5EF4-FFF2-40B4-BE49-F238E27FC236}">
                <a16:creationId xmlns:a16="http://schemas.microsoft.com/office/drawing/2014/main" id="{753A586E-E11C-8C87-842A-2388BA20ACFC}"/>
              </a:ext>
            </a:extLst>
          </p:cNvPr>
          <p:cNvGrpSpPr>
            <a:grpSpLocks/>
          </p:cNvGrpSpPr>
          <p:nvPr/>
        </p:nvGrpSpPr>
        <p:grpSpPr bwMode="auto">
          <a:xfrm>
            <a:off x="3062288" y="963613"/>
            <a:ext cx="4127500" cy="5326062"/>
            <a:chOff x="1929" y="607"/>
            <a:chExt cx="2600" cy="3355"/>
          </a:xfrm>
        </p:grpSpPr>
        <p:sp>
          <p:nvSpPr>
            <p:cNvPr id="76832" name="Rectangle 4">
              <a:extLst>
                <a:ext uri="{FF2B5EF4-FFF2-40B4-BE49-F238E27FC236}">
                  <a16:creationId xmlns:a16="http://schemas.microsoft.com/office/drawing/2014/main" id="{01DABE94-DBA4-187A-B2AD-A17B8EEEE047}"/>
                </a:ext>
              </a:extLst>
            </p:cNvPr>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a:extLst>
                <a:ext uri="{FF2B5EF4-FFF2-40B4-BE49-F238E27FC236}">
                  <a16:creationId xmlns:a16="http://schemas.microsoft.com/office/drawing/2014/main" id="{F12AC575-BDA7-CBE1-2F59-14621D70F63B}"/>
                </a:ext>
              </a:extLst>
            </p:cNvPr>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a:extLst>
                <a:ext uri="{FF2B5EF4-FFF2-40B4-BE49-F238E27FC236}">
                  <a16:creationId xmlns:a16="http://schemas.microsoft.com/office/drawing/2014/main" id="{0E1C5BCA-3AB1-DCEE-CF6C-43F218576D5E}"/>
                </a:ext>
              </a:extLst>
            </p:cNvPr>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a:extLst>
                <a:ext uri="{FF2B5EF4-FFF2-40B4-BE49-F238E27FC236}">
                  <a16:creationId xmlns:a16="http://schemas.microsoft.com/office/drawing/2014/main" id="{8704A5EC-2AA6-66FF-C4B6-FDE27B3F7465}"/>
                </a:ext>
              </a:extLst>
            </p:cNvPr>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a:extLst>
                <a:ext uri="{FF2B5EF4-FFF2-40B4-BE49-F238E27FC236}">
                  <a16:creationId xmlns:a16="http://schemas.microsoft.com/office/drawing/2014/main" id="{61D3EAA9-DE6D-E3CF-54B5-43E1A6D5A094}"/>
                </a:ext>
              </a:extLst>
            </p:cNvPr>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a:extLst>
                <a:ext uri="{FF2B5EF4-FFF2-40B4-BE49-F238E27FC236}">
                  <a16:creationId xmlns:a16="http://schemas.microsoft.com/office/drawing/2014/main" id="{34627445-C138-AEC9-70B0-BDB842CE6FC5}"/>
                </a:ext>
              </a:extLst>
            </p:cNvPr>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a:extLst>
                <a:ext uri="{FF2B5EF4-FFF2-40B4-BE49-F238E27FC236}">
                  <a16:creationId xmlns:a16="http://schemas.microsoft.com/office/drawing/2014/main" id="{D6C63677-46C5-8793-2AAD-238EC65E8958}"/>
                </a:ext>
              </a:extLst>
            </p:cNvPr>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a:extLst>
                <a:ext uri="{FF2B5EF4-FFF2-40B4-BE49-F238E27FC236}">
                  <a16:creationId xmlns:a16="http://schemas.microsoft.com/office/drawing/2014/main" id="{14FFA2C8-6041-17BD-4770-D6F6E7C22F27}"/>
                </a:ext>
              </a:extLst>
            </p:cNvPr>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a:extLst>
                <a:ext uri="{FF2B5EF4-FFF2-40B4-BE49-F238E27FC236}">
                  <a16:creationId xmlns:a16="http://schemas.microsoft.com/office/drawing/2014/main" id="{1FAA5781-E7F2-1A71-433E-6F7B6110827A}"/>
                </a:ext>
              </a:extLst>
            </p:cNvPr>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a:extLst>
                <a:ext uri="{FF2B5EF4-FFF2-40B4-BE49-F238E27FC236}">
                  <a16:creationId xmlns:a16="http://schemas.microsoft.com/office/drawing/2014/main" id="{451952AD-44A7-1564-97B6-D4509102B502}"/>
                </a:ext>
              </a:extLst>
            </p:cNvPr>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a:extLst>
                <a:ext uri="{FF2B5EF4-FFF2-40B4-BE49-F238E27FC236}">
                  <a16:creationId xmlns:a16="http://schemas.microsoft.com/office/drawing/2014/main" id="{44ED7354-172D-8F09-0B1C-D7B6FBF4F80F}"/>
                </a:ext>
              </a:extLst>
            </p:cNvPr>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a:extLst>
                <a:ext uri="{FF2B5EF4-FFF2-40B4-BE49-F238E27FC236}">
                  <a16:creationId xmlns:a16="http://schemas.microsoft.com/office/drawing/2014/main" id="{6FA9DEC1-4630-C1BF-FF0B-C6CC9C461140}"/>
                </a:ext>
              </a:extLst>
            </p:cNvPr>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a:extLst>
                <a:ext uri="{FF2B5EF4-FFF2-40B4-BE49-F238E27FC236}">
                  <a16:creationId xmlns:a16="http://schemas.microsoft.com/office/drawing/2014/main" id="{F81DE8B4-7BF8-4659-202B-E426037769E7}"/>
                </a:ext>
              </a:extLst>
            </p:cNvPr>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a:extLst>
                <a:ext uri="{FF2B5EF4-FFF2-40B4-BE49-F238E27FC236}">
                  <a16:creationId xmlns:a16="http://schemas.microsoft.com/office/drawing/2014/main" id="{C1268942-A35C-7167-F91D-D1E8F2584E68}"/>
                </a:ext>
              </a:extLst>
            </p:cNvPr>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a:extLst>
                <a:ext uri="{FF2B5EF4-FFF2-40B4-BE49-F238E27FC236}">
                  <a16:creationId xmlns:a16="http://schemas.microsoft.com/office/drawing/2014/main" id="{5965F93B-21A1-88C2-49F5-1E1C6F6E27DF}"/>
                </a:ext>
              </a:extLst>
            </p:cNvPr>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a:extLst>
                <a:ext uri="{FF2B5EF4-FFF2-40B4-BE49-F238E27FC236}">
                  <a16:creationId xmlns:a16="http://schemas.microsoft.com/office/drawing/2014/main" id="{76EDDF48-ED14-124E-813B-960DB328BFEA}"/>
                </a:ext>
              </a:extLst>
            </p:cNvPr>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a:extLst>
                <a:ext uri="{FF2B5EF4-FFF2-40B4-BE49-F238E27FC236}">
                  <a16:creationId xmlns:a16="http://schemas.microsoft.com/office/drawing/2014/main" id="{555C88AB-423D-F28F-F41C-6FEAA12EBF64}"/>
                </a:ext>
              </a:extLst>
            </p:cNvPr>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a:extLst>
                <a:ext uri="{FF2B5EF4-FFF2-40B4-BE49-F238E27FC236}">
                  <a16:creationId xmlns:a16="http://schemas.microsoft.com/office/drawing/2014/main" id="{03254530-00DD-2A71-0CF8-6A2EDBA95611}"/>
                </a:ext>
              </a:extLst>
            </p:cNvPr>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a:extLst>
                <a:ext uri="{FF2B5EF4-FFF2-40B4-BE49-F238E27FC236}">
                  <a16:creationId xmlns:a16="http://schemas.microsoft.com/office/drawing/2014/main" id="{9E82A550-0D9D-A8FA-59C0-DFAD7D8820F6}"/>
                </a:ext>
              </a:extLst>
            </p:cNvPr>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a:extLst>
                <a:ext uri="{FF2B5EF4-FFF2-40B4-BE49-F238E27FC236}">
                  <a16:creationId xmlns:a16="http://schemas.microsoft.com/office/drawing/2014/main" id="{33C76AB4-476B-2B49-082E-8A50D11D1D94}"/>
                </a:ext>
              </a:extLst>
            </p:cNvPr>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a:extLst>
                <a:ext uri="{FF2B5EF4-FFF2-40B4-BE49-F238E27FC236}">
                  <a16:creationId xmlns:a16="http://schemas.microsoft.com/office/drawing/2014/main" id="{2F081E15-7551-5611-B257-4CACC93A5F4B}"/>
                </a:ext>
              </a:extLst>
            </p:cNvPr>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a:extLst>
                <a:ext uri="{FF2B5EF4-FFF2-40B4-BE49-F238E27FC236}">
                  <a16:creationId xmlns:a16="http://schemas.microsoft.com/office/drawing/2014/main" id="{E8DD43A1-46EA-B6A0-FEB6-6806AF2728D7}"/>
                </a:ext>
              </a:extLst>
            </p:cNvPr>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a:extLst>
                <a:ext uri="{FF2B5EF4-FFF2-40B4-BE49-F238E27FC236}">
                  <a16:creationId xmlns:a16="http://schemas.microsoft.com/office/drawing/2014/main" id="{A946F2AF-68F4-1BDA-14FE-CC7B31DD7AF4}"/>
                </a:ext>
              </a:extLst>
            </p:cNvPr>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a:extLst>
                <a:ext uri="{FF2B5EF4-FFF2-40B4-BE49-F238E27FC236}">
                  <a16:creationId xmlns:a16="http://schemas.microsoft.com/office/drawing/2014/main" id="{604C49BE-071E-EDC2-5A01-F6AD8D8C89DF}"/>
                </a:ext>
              </a:extLst>
            </p:cNvPr>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a:extLst>
                <a:ext uri="{FF2B5EF4-FFF2-40B4-BE49-F238E27FC236}">
                  <a16:creationId xmlns:a16="http://schemas.microsoft.com/office/drawing/2014/main" id="{C314CBA7-C152-36D9-3CD4-4F123430CBAA}"/>
                </a:ext>
              </a:extLst>
            </p:cNvPr>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a:extLst>
                <a:ext uri="{FF2B5EF4-FFF2-40B4-BE49-F238E27FC236}">
                  <a16:creationId xmlns:a16="http://schemas.microsoft.com/office/drawing/2014/main" id="{E472801A-1ADA-62DF-68B9-909F4D870059}"/>
                </a:ext>
              </a:extLst>
            </p:cNvPr>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a:extLst>
                <a:ext uri="{FF2B5EF4-FFF2-40B4-BE49-F238E27FC236}">
                  <a16:creationId xmlns:a16="http://schemas.microsoft.com/office/drawing/2014/main" id="{60DDC28A-898A-1965-1CBC-4F16A62B5605}"/>
                </a:ext>
              </a:extLst>
            </p:cNvPr>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a:extLst>
                <a:ext uri="{FF2B5EF4-FFF2-40B4-BE49-F238E27FC236}">
                  <a16:creationId xmlns:a16="http://schemas.microsoft.com/office/drawing/2014/main" id="{8109CD60-D7B5-57BB-764C-7FB8199E56DC}"/>
                </a:ext>
              </a:extLst>
            </p:cNvPr>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layer</a:t>
              </a:r>
            </a:p>
          </p:txBody>
        </p:sp>
        <p:sp>
          <p:nvSpPr>
            <p:cNvPr id="76860" name="Line 47">
              <a:extLst>
                <a:ext uri="{FF2B5EF4-FFF2-40B4-BE49-F238E27FC236}">
                  <a16:creationId xmlns:a16="http://schemas.microsoft.com/office/drawing/2014/main" id="{A787A317-9EEE-2D5A-D40A-D50A2DEFEABC}"/>
                </a:ext>
              </a:extLst>
            </p:cNvPr>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a:extLst>
                <a:ext uri="{FF2B5EF4-FFF2-40B4-BE49-F238E27FC236}">
                  <a16:creationId xmlns:a16="http://schemas.microsoft.com/office/drawing/2014/main" id="{6DBFFC6D-B379-9292-CF1A-9DF26496C072}"/>
                </a:ext>
              </a:extLst>
            </p:cNvPr>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a:extLst>
                <a:ext uri="{FF2B5EF4-FFF2-40B4-BE49-F238E27FC236}">
                  <a16:creationId xmlns:a16="http://schemas.microsoft.com/office/drawing/2014/main" id="{FAC823F8-3B21-4CF9-E39C-E732D39CA548}"/>
                </a:ext>
              </a:extLst>
            </p:cNvPr>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a:extLst>
                <a:ext uri="{FF2B5EF4-FFF2-40B4-BE49-F238E27FC236}">
                  <a16:creationId xmlns:a16="http://schemas.microsoft.com/office/drawing/2014/main" id="{A2F06259-BA6D-C2F3-222B-44D03D4F282E}"/>
                </a:ext>
              </a:extLst>
            </p:cNvPr>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 name="Group 56">
            <a:extLst>
              <a:ext uri="{FF2B5EF4-FFF2-40B4-BE49-F238E27FC236}">
                <a16:creationId xmlns:a16="http://schemas.microsoft.com/office/drawing/2014/main" id="{FA0C82E4-2451-4246-F129-C1DDBA793C3D}"/>
              </a:ext>
            </a:extLst>
          </p:cNvPr>
          <p:cNvGrpSpPr>
            <a:grpSpLocks/>
          </p:cNvGrpSpPr>
          <p:nvPr/>
        </p:nvGrpSpPr>
        <p:grpSpPr bwMode="auto">
          <a:xfrm>
            <a:off x="768350" y="858838"/>
            <a:ext cx="2501900" cy="792162"/>
            <a:chOff x="484" y="541"/>
            <a:chExt cx="1576" cy="499"/>
          </a:xfrm>
        </p:grpSpPr>
        <p:sp>
          <p:nvSpPr>
            <p:cNvPr id="76830" name="Text Box 20">
              <a:extLst>
                <a:ext uri="{FF2B5EF4-FFF2-40B4-BE49-F238E27FC236}">
                  <a16:creationId xmlns:a16="http://schemas.microsoft.com/office/drawing/2014/main" id="{626DC345-FA2B-6F1C-8A64-05912E537D96}"/>
                </a:ext>
              </a:extLst>
            </p:cNvPr>
            <p:cNvSpPr txBox="1">
              <a:spLocks noChangeArrowheads="1"/>
            </p:cNvSpPr>
            <p:nvPr/>
          </p:nvSpPr>
          <p:spPr bwMode="auto">
            <a:xfrm>
              <a:off x="484" y="541"/>
              <a:ext cx="13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IP protocol version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number</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1" name="Line 23">
              <a:extLst>
                <a:ext uri="{FF2B5EF4-FFF2-40B4-BE49-F238E27FC236}">
                  <a16:creationId xmlns:a16="http://schemas.microsoft.com/office/drawing/2014/main" id="{B64FA972-2FAF-B907-B471-FC9B3090100A}"/>
                </a:ext>
              </a:extLst>
            </p:cNvPr>
            <p:cNvSpPr>
              <a:spLocks noChangeShapeType="1"/>
            </p:cNvSpPr>
            <p:nvPr/>
          </p:nvSpPr>
          <p:spPr bwMode="auto">
            <a:xfrm>
              <a:off x="1727" y="749"/>
              <a:ext cx="333" cy="2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57">
            <a:extLst>
              <a:ext uri="{FF2B5EF4-FFF2-40B4-BE49-F238E27FC236}">
                <a16:creationId xmlns:a16="http://schemas.microsoft.com/office/drawing/2014/main" id="{AD1A77B2-F602-6F94-4548-AEFE24B899A7}"/>
              </a:ext>
            </a:extLst>
          </p:cNvPr>
          <p:cNvGrpSpPr>
            <a:grpSpLocks/>
          </p:cNvGrpSpPr>
          <p:nvPr/>
        </p:nvGrpSpPr>
        <p:grpSpPr bwMode="auto">
          <a:xfrm>
            <a:off x="1258888" y="1406525"/>
            <a:ext cx="2416175" cy="641350"/>
            <a:chOff x="793" y="886"/>
            <a:chExt cx="1522" cy="404"/>
          </a:xfrm>
        </p:grpSpPr>
        <p:sp>
          <p:nvSpPr>
            <p:cNvPr id="76828" name="Text Box 21">
              <a:extLst>
                <a:ext uri="{FF2B5EF4-FFF2-40B4-BE49-F238E27FC236}">
                  <a16:creationId xmlns:a16="http://schemas.microsoft.com/office/drawing/2014/main" id="{067E6C0A-B1B6-EC0C-9EF2-8297039AC41C}"/>
                </a:ext>
              </a:extLst>
            </p:cNvPr>
            <p:cNvSpPr txBox="1">
              <a:spLocks noChangeArrowheads="1"/>
            </p:cNvSpPr>
            <p:nvPr/>
          </p:nvSpPr>
          <p:spPr bwMode="auto">
            <a:xfrm>
              <a:off x="793" y="886"/>
              <a:ext cx="9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 length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(bytes)</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9" name="Line 24">
              <a:extLst>
                <a:ext uri="{FF2B5EF4-FFF2-40B4-BE49-F238E27FC236}">
                  <a16:creationId xmlns:a16="http://schemas.microsoft.com/office/drawing/2014/main" id="{BE0B9C0B-9571-315C-7CCA-025D51F893BB}"/>
                </a:ext>
              </a:extLst>
            </p:cNvPr>
            <p:cNvSpPr>
              <a:spLocks noChangeShapeType="1"/>
            </p:cNvSpPr>
            <p:nvPr/>
          </p:nvSpPr>
          <p:spPr bwMode="auto">
            <a:xfrm>
              <a:off x="1745" y="1100"/>
              <a:ext cx="570" cy="9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60">
            <a:extLst>
              <a:ext uri="{FF2B5EF4-FFF2-40B4-BE49-F238E27FC236}">
                <a16:creationId xmlns:a16="http://schemas.microsoft.com/office/drawing/2014/main" id="{1C518D8E-C6C6-D6A5-0F29-D51E5DFEF25B}"/>
              </a:ext>
            </a:extLst>
          </p:cNvPr>
          <p:cNvGrpSpPr>
            <a:grpSpLocks/>
          </p:cNvGrpSpPr>
          <p:nvPr/>
        </p:nvGrpSpPr>
        <p:grpSpPr bwMode="auto">
          <a:xfrm>
            <a:off x="727075" y="2732088"/>
            <a:ext cx="3624263" cy="1592262"/>
            <a:chOff x="458" y="1721"/>
            <a:chExt cx="2283" cy="1003"/>
          </a:xfrm>
        </p:grpSpPr>
        <p:sp>
          <p:nvSpPr>
            <p:cNvPr id="76826" name="Text Box 27">
              <a:extLst>
                <a:ext uri="{FF2B5EF4-FFF2-40B4-BE49-F238E27FC236}">
                  <a16:creationId xmlns:a16="http://schemas.microsoft.com/office/drawing/2014/main" id="{3758357D-9AC0-2A72-4B63-4B43C276372A}"/>
                </a:ext>
              </a:extLst>
            </p:cNvPr>
            <p:cNvSpPr txBox="1">
              <a:spLocks noChangeArrowheads="1"/>
            </p:cNvSpPr>
            <p:nvPr/>
          </p:nvSpPr>
          <p:spPr bwMode="auto">
            <a:xfrm>
              <a:off x="458" y="2320"/>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 layer protocol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deliver payload to</a:t>
              </a:r>
            </a:p>
          </p:txBody>
        </p:sp>
        <p:sp>
          <p:nvSpPr>
            <p:cNvPr id="76827" name="Line 28">
              <a:extLst>
                <a:ext uri="{FF2B5EF4-FFF2-40B4-BE49-F238E27FC236}">
                  <a16:creationId xmlns:a16="http://schemas.microsoft.com/office/drawing/2014/main" id="{3768BC83-B30B-E371-8580-39C0586C4EEA}"/>
                </a:ext>
              </a:extLst>
            </p:cNvPr>
            <p:cNvSpPr>
              <a:spLocks noChangeShapeType="1"/>
            </p:cNvSpPr>
            <p:nvPr/>
          </p:nvSpPr>
          <p:spPr bwMode="auto">
            <a:xfrm flipV="1">
              <a:off x="1817" y="1721"/>
              <a:ext cx="924" cy="7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1">
            <a:extLst>
              <a:ext uri="{FF2B5EF4-FFF2-40B4-BE49-F238E27FC236}">
                <a16:creationId xmlns:a16="http://schemas.microsoft.com/office/drawing/2014/main" id="{89F74622-9E50-C2FB-57B0-AA034D779921}"/>
              </a:ext>
            </a:extLst>
          </p:cNvPr>
          <p:cNvGrpSpPr>
            <a:grpSpLocks/>
          </p:cNvGrpSpPr>
          <p:nvPr/>
        </p:nvGrpSpPr>
        <p:grpSpPr bwMode="auto">
          <a:xfrm>
            <a:off x="6846888" y="1054100"/>
            <a:ext cx="2176462" cy="735013"/>
            <a:chOff x="4313" y="664"/>
            <a:chExt cx="1371" cy="463"/>
          </a:xfrm>
        </p:grpSpPr>
        <p:sp>
          <p:nvSpPr>
            <p:cNvPr id="76824" name="Text Box 26">
              <a:extLst>
                <a:ext uri="{FF2B5EF4-FFF2-40B4-BE49-F238E27FC236}">
                  <a16:creationId xmlns:a16="http://schemas.microsoft.com/office/drawing/2014/main" id="{6E036A11-616F-EBFE-D396-DF32038930D5}"/>
                </a:ext>
              </a:extLst>
            </p:cNvPr>
            <p:cNvSpPr txBox="1">
              <a:spLocks noChangeArrowheads="1"/>
            </p:cNvSpPr>
            <p:nvPr/>
          </p:nvSpPr>
          <p:spPr bwMode="auto">
            <a:xfrm>
              <a:off x="4648" y="664"/>
              <a:ext cx="1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total datagram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 (bytes)</a:t>
              </a:r>
            </a:p>
          </p:txBody>
        </p:sp>
        <p:sp>
          <p:nvSpPr>
            <p:cNvPr id="76825" name="Line 30">
              <a:extLst>
                <a:ext uri="{FF2B5EF4-FFF2-40B4-BE49-F238E27FC236}">
                  <a16:creationId xmlns:a16="http://schemas.microsoft.com/office/drawing/2014/main" id="{14793EE7-7912-B85F-46BC-4790A8123A12}"/>
                </a:ext>
              </a:extLst>
            </p:cNvPr>
            <p:cNvSpPr>
              <a:spLocks noChangeShapeType="1"/>
            </p:cNvSpPr>
            <p:nvPr/>
          </p:nvSpPr>
          <p:spPr bwMode="auto">
            <a:xfrm flipH="1">
              <a:off x="4313" y="869"/>
              <a:ext cx="402" cy="2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58">
            <a:extLst>
              <a:ext uri="{FF2B5EF4-FFF2-40B4-BE49-F238E27FC236}">
                <a16:creationId xmlns:a16="http://schemas.microsoft.com/office/drawing/2014/main" id="{60C4E9E5-A7B0-8361-4ACA-CD18A7067843}"/>
              </a:ext>
            </a:extLst>
          </p:cNvPr>
          <p:cNvGrpSpPr>
            <a:grpSpLocks/>
          </p:cNvGrpSpPr>
          <p:nvPr/>
        </p:nvGrpSpPr>
        <p:grpSpPr bwMode="auto">
          <a:xfrm>
            <a:off x="1293813" y="1760538"/>
            <a:ext cx="3028950" cy="565150"/>
            <a:chOff x="815" y="1109"/>
            <a:chExt cx="1908" cy="356"/>
          </a:xfrm>
        </p:grpSpPr>
        <p:sp>
          <p:nvSpPr>
            <p:cNvPr id="76822" name="Text Box 35">
              <a:extLst>
                <a:ext uri="{FF2B5EF4-FFF2-40B4-BE49-F238E27FC236}">
                  <a16:creationId xmlns:a16="http://schemas.microsoft.com/office/drawing/2014/main" id="{7F47A6E4-EB9F-1D6D-5A13-A3077E7813ED}"/>
                </a:ext>
              </a:extLst>
            </p:cNvPr>
            <p:cNvSpPr txBox="1">
              <a:spLocks noChangeArrowheads="1"/>
            </p:cNvSpPr>
            <p:nvPr/>
          </p:nvSpPr>
          <p:spPr bwMode="auto">
            <a:xfrm>
              <a:off x="815" y="1234"/>
              <a:ext cx="10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type</a:t>
              </a: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 of data </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3" name="Line 36">
              <a:extLst>
                <a:ext uri="{FF2B5EF4-FFF2-40B4-BE49-F238E27FC236}">
                  <a16:creationId xmlns:a16="http://schemas.microsoft.com/office/drawing/2014/main" id="{A7E4B16E-05E6-E83E-704D-047357283E55}"/>
                </a:ext>
              </a:extLst>
            </p:cNvPr>
            <p:cNvSpPr>
              <a:spLocks noChangeShapeType="1"/>
            </p:cNvSpPr>
            <p:nvPr/>
          </p:nvSpPr>
          <p:spPr bwMode="auto">
            <a:xfrm flipV="1">
              <a:off x="1757" y="1109"/>
              <a:ext cx="966" cy="2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62">
            <a:extLst>
              <a:ext uri="{FF2B5EF4-FFF2-40B4-BE49-F238E27FC236}">
                <a16:creationId xmlns:a16="http://schemas.microsoft.com/office/drawing/2014/main" id="{E4B1DFDC-BC2F-1FD1-406E-B1D8AF6F2B5A}"/>
              </a:ext>
            </a:extLst>
          </p:cNvPr>
          <p:cNvGrpSpPr>
            <a:grpSpLocks/>
          </p:cNvGrpSpPr>
          <p:nvPr/>
        </p:nvGrpSpPr>
        <p:grpSpPr bwMode="auto">
          <a:xfrm>
            <a:off x="4951413" y="1787525"/>
            <a:ext cx="4102100" cy="915988"/>
            <a:chOff x="3119" y="1126"/>
            <a:chExt cx="2584" cy="577"/>
          </a:xfrm>
        </p:grpSpPr>
        <p:sp>
          <p:nvSpPr>
            <p:cNvPr id="76818" name="Text Box 25">
              <a:extLst>
                <a:ext uri="{FF2B5EF4-FFF2-40B4-BE49-F238E27FC236}">
                  <a16:creationId xmlns:a16="http://schemas.microsoft.com/office/drawing/2014/main" id="{16F037B9-4B1B-39A3-2FFA-15A76C76FF6C}"/>
                </a:ext>
              </a:extLst>
            </p:cNvPr>
            <p:cNvSpPr txBox="1">
              <a:spLocks noChangeArrowheads="1"/>
            </p:cNvSpPr>
            <p:nvPr/>
          </p:nvSpPr>
          <p:spPr bwMode="auto">
            <a:xfrm>
              <a:off x="4667" y="1126"/>
              <a:ext cx="10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reassembly</a:t>
              </a:r>
            </a:p>
          </p:txBody>
        </p:sp>
        <p:sp>
          <p:nvSpPr>
            <p:cNvPr id="76819" name="Line 29">
              <a:extLst>
                <a:ext uri="{FF2B5EF4-FFF2-40B4-BE49-F238E27FC236}">
                  <a16:creationId xmlns:a16="http://schemas.microsoft.com/office/drawing/2014/main" id="{CC39FD49-D6DC-16DC-B034-7E7E696D3E78}"/>
                </a:ext>
              </a:extLst>
            </p:cNvPr>
            <p:cNvSpPr>
              <a:spLocks noChangeShapeType="1"/>
            </p:cNvSpPr>
            <p:nvPr/>
          </p:nvSpPr>
          <p:spPr bwMode="auto">
            <a:xfrm flipH="1">
              <a:off x="3443" y="1415"/>
              <a:ext cx="1284" cy="1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0" name="Line 41">
              <a:extLst>
                <a:ext uri="{FF2B5EF4-FFF2-40B4-BE49-F238E27FC236}">
                  <a16:creationId xmlns:a16="http://schemas.microsoft.com/office/drawing/2014/main" id="{F53197EC-5F1B-BD47-3561-AE207AD4495B}"/>
                </a:ext>
              </a:extLst>
            </p:cNvPr>
            <p:cNvSpPr>
              <a:spLocks noChangeShapeType="1"/>
            </p:cNvSpPr>
            <p:nvPr/>
          </p:nvSpPr>
          <p:spPr bwMode="auto">
            <a:xfrm flipH="1" flipV="1">
              <a:off x="4301" y="1349"/>
              <a:ext cx="414" cy="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1" name="Line 42">
              <a:extLst>
                <a:ext uri="{FF2B5EF4-FFF2-40B4-BE49-F238E27FC236}">
                  <a16:creationId xmlns:a16="http://schemas.microsoft.com/office/drawing/2014/main" id="{069411FF-96C9-C8AB-6E40-983D589F8488}"/>
                </a:ext>
              </a:extLst>
            </p:cNvPr>
            <p:cNvSpPr>
              <a:spLocks noChangeShapeType="1"/>
            </p:cNvSpPr>
            <p:nvPr/>
          </p:nvSpPr>
          <p:spPr bwMode="auto">
            <a:xfrm flipH="1">
              <a:off x="3119" y="1421"/>
              <a:ext cx="1584" cy="3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59">
            <a:extLst>
              <a:ext uri="{FF2B5EF4-FFF2-40B4-BE49-F238E27FC236}">
                <a16:creationId xmlns:a16="http://schemas.microsoft.com/office/drawing/2014/main" id="{7EC73993-BF16-A49D-891A-E6EA05E37A76}"/>
              </a:ext>
            </a:extLst>
          </p:cNvPr>
          <p:cNvGrpSpPr>
            <a:grpSpLocks/>
          </p:cNvGrpSpPr>
          <p:nvPr/>
        </p:nvGrpSpPr>
        <p:grpSpPr bwMode="auto">
          <a:xfrm>
            <a:off x="1019175" y="2406650"/>
            <a:ext cx="2398713" cy="1190625"/>
            <a:chOff x="642" y="1516"/>
            <a:chExt cx="1511" cy="750"/>
          </a:xfrm>
        </p:grpSpPr>
        <p:sp>
          <p:nvSpPr>
            <p:cNvPr id="76816" name="Text Box 22">
              <a:extLst>
                <a:ext uri="{FF2B5EF4-FFF2-40B4-BE49-F238E27FC236}">
                  <a16:creationId xmlns:a16="http://schemas.microsoft.com/office/drawing/2014/main" id="{BF0FDD48-7079-B71C-3C02-B3A844555AA1}"/>
                </a:ext>
              </a:extLst>
            </p:cNvPr>
            <p:cNvSpPr txBox="1">
              <a:spLocks noChangeArrowheads="1"/>
            </p:cNvSpPr>
            <p:nvPr/>
          </p:nvSpPr>
          <p:spPr bwMode="auto">
            <a:xfrm>
              <a:off x="642" y="1516"/>
              <a:ext cx="120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max number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remaining hops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(decremented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each router)</a:t>
              </a:r>
            </a:p>
          </p:txBody>
        </p:sp>
        <p:sp>
          <p:nvSpPr>
            <p:cNvPr id="76817" name="Line 48">
              <a:extLst>
                <a:ext uri="{FF2B5EF4-FFF2-40B4-BE49-F238E27FC236}">
                  <a16:creationId xmlns:a16="http://schemas.microsoft.com/office/drawing/2014/main" id="{D9B55A98-60FE-0AC1-FBDA-80B2E84931EF}"/>
                </a:ext>
              </a:extLst>
            </p:cNvPr>
            <p:cNvSpPr>
              <a:spLocks noChangeShapeType="1"/>
            </p:cNvSpPr>
            <p:nvPr/>
          </p:nvSpPr>
          <p:spPr bwMode="auto">
            <a:xfrm>
              <a:off x="1805" y="1700"/>
              <a:ext cx="348" cy="5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63">
            <a:extLst>
              <a:ext uri="{FF2B5EF4-FFF2-40B4-BE49-F238E27FC236}">
                <a16:creationId xmlns:a16="http://schemas.microsoft.com/office/drawing/2014/main" id="{0C1B1797-ECAB-9A79-6428-B8883D7FA648}"/>
              </a:ext>
            </a:extLst>
          </p:cNvPr>
          <p:cNvGrpSpPr>
            <a:grpSpLocks/>
          </p:cNvGrpSpPr>
          <p:nvPr/>
        </p:nvGrpSpPr>
        <p:grpSpPr bwMode="auto">
          <a:xfrm>
            <a:off x="6532563" y="3987800"/>
            <a:ext cx="2508250" cy="1465263"/>
            <a:chOff x="4115" y="2512"/>
            <a:chExt cx="1580" cy="923"/>
          </a:xfrm>
        </p:grpSpPr>
        <p:sp>
          <p:nvSpPr>
            <p:cNvPr id="76814" name="Text Box 52">
              <a:extLst>
                <a:ext uri="{FF2B5EF4-FFF2-40B4-BE49-F238E27FC236}">
                  <a16:creationId xmlns:a16="http://schemas.microsoft.com/office/drawing/2014/main" id="{E5B5D206-BC0C-2BD3-285F-56967EC5BDC5}"/>
                </a:ext>
              </a:extLst>
            </p:cNvPr>
            <p:cNvSpPr txBox="1">
              <a:spLocks noChangeArrowheads="1"/>
            </p:cNvSpPr>
            <p:nvPr/>
          </p:nvSpPr>
          <p:spPr bwMode="auto">
            <a:xfrm>
              <a:off x="4595" y="2512"/>
              <a:ext cx="1100"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e.g.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record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taken, specify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list of routers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visit.</a:t>
              </a:r>
            </a:p>
          </p:txBody>
        </p:sp>
        <p:sp>
          <p:nvSpPr>
            <p:cNvPr id="76815" name="Line 53">
              <a:extLst>
                <a:ext uri="{FF2B5EF4-FFF2-40B4-BE49-F238E27FC236}">
                  <a16:creationId xmlns:a16="http://schemas.microsoft.com/office/drawing/2014/main" id="{CF4C9A2C-DD6B-0A18-1412-31FBAD90C585}"/>
                </a:ext>
              </a:extLst>
            </p:cNvPr>
            <p:cNvSpPr>
              <a:spLocks noChangeShapeType="1"/>
            </p:cNvSpPr>
            <p:nvPr/>
          </p:nvSpPr>
          <p:spPr bwMode="auto">
            <a:xfrm flipH="1">
              <a:off x="4115" y="2651"/>
              <a:ext cx="516"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4" name="Picture 7" descr="underline_base">
            <a:extLst>
              <a:ext uri="{FF2B5EF4-FFF2-40B4-BE49-F238E27FC236}">
                <a16:creationId xmlns:a16="http://schemas.microsoft.com/office/drawing/2014/main" id="{BA99606D-5FA5-6CFA-1A6D-ED95B2D40E2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a:extLst>
              <a:ext uri="{FF2B5EF4-FFF2-40B4-BE49-F238E27FC236}">
                <a16:creationId xmlns:a16="http://schemas.microsoft.com/office/drawing/2014/main" id="{6EEC8ED9-6325-AA6D-1368-5B025778CDF1}"/>
              </a:ext>
            </a:extLst>
          </p:cNvPr>
          <p:cNvSpPr>
            <a:spLocks noGrp="1" noChangeArrowheads="1"/>
          </p:cNvSpPr>
          <p:nvPr>
            <p:ph type="title"/>
          </p:nvPr>
        </p:nvSpPr>
        <p:spPr>
          <a:xfrm>
            <a:off x="520700" y="0"/>
            <a:ext cx="7772400" cy="781050"/>
          </a:xfrm>
        </p:spPr>
        <p:txBody>
          <a:bodyPr/>
          <a:lstStyle/>
          <a:p>
            <a:r>
              <a:rPr lang="en-US" altLang="en-US" sz="4000" dirty="0">
                <a:ea typeface="ＭＳ Ｐゴシック" charset="-128"/>
              </a:rPr>
              <a:t>IP datagram format</a:t>
            </a:r>
            <a:endParaRPr lang="en-US" altLang="en-US" dirty="0">
              <a:ea typeface="ＭＳ Ｐゴシック" charset="-128"/>
            </a:endParaRPr>
          </a:p>
        </p:txBody>
      </p:sp>
      <p:sp>
        <p:nvSpPr>
          <p:cNvPr id="2" name="Slide Number Placeholder 1">
            <a:extLst>
              <a:ext uri="{FF2B5EF4-FFF2-40B4-BE49-F238E27FC236}">
                <a16:creationId xmlns:a16="http://schemas.microsoft.com/office/drawing/2014/main" id="{13EE3FB9-0979-29DD-5F28-429C9EB7C2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177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A22586A-4406-6230-DCBF-CCFDAA4172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8A0B38C-DC64-AFC2-EAA4-8032AD9E2AA7}"/>
              </a:ext>
            </a:extLst>
          </p:cNvPr>
          <p:cNvPicPr>
            <a:picLocks noChangeAspect="1"/>
          </p:cNvPicPr>
          <p:nvPr/>
        </p:nvPicPr>
        <p:blipFill>
          <a:blip r:embed="rId2"/>
          <a:stretch>
            <a:fillRect/>
          </a:stretch>
        </p:blipFill>
        <p:spPr>
          <a:xfrm>
            <a:off x="527050" y="2866781"/>
            <a:ext cx="8089900" cy="3187700"/>
          </a:xfrm>
          <a:prstGeom prst="rect">
            <a:avLst/>
          </a:prstGeom>
        </p:spPr>
      </p:pic>
      <p:sp>
        <p:nvSpPr>
          <p:cNvPr id="3" name="TextBox 2">
            <a:extLst>
              <a:ext uri="{FF2B5EF4-FFF2-40B4-BE49-F238E27FC236}">
                <a16:creationId xmlns:a16="http://schemas.microsoft.com/office/drawing/2014/main" id="{7DF6D8E7-94EC-9ECB-E4A0-965FABFF3E45}"/>
              </a:ext>
            </a:extLst>
          </p:cNvPr>
          <p:cNvSpPr txBox="1"/>
          <p:nvPr/>
        </p:nvSpPr>
        <p:spPr>
          <a:xfrm>
            <a:off x="4396154" y="3985845"/>
            <a:ext cx="6960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3 bits</a:t>
            </a:r>
          </a:p>
        </p:txBody>
      </p:sp>
      <p:sp>
        <p:nvSpPr>
          <p:cNvPr id="4" name="TextBox 3">
            <a:extLst>
              <a:ext uri="{FF2B5EF4-FFF2-40B4-BE49-F238E27FC236}">
                <a16:creationId xmlns:a16="http://schemas.microsoft.com/office/drawing/2014/main" id="{4F8905E1-6F07-AE10-6F98-CDE4C603E810}"/>
              </a:ext>
            </a:extLst>
          </p:cNvPr>
          <p:cNvSpPr txBox="1"/>
          <p:nvPr/>
        </p:nvSpPr>
        <p:spPr>
          <a:xfrm>
            <a:off x="6158540" y="3985791"/>
            <a:ext cx="8130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13 bits</a:t>
            </a:r>
          </a:p>
        </p:txBody>
      </p:sp>
      <p:sp>
        <p:nvSpPr>
          <p:cNvPr id="5" name="Rectangle 2">
            <a:extLst>
              <a:ext uri="{FF2B5EF4-FFF2-40B4-BE49-F238E27FC236}">
                <a16:creationId xmlns:a16="http://schemas.microsoft.com/office/drawing/2014/main" id="{3F6E1514-2F5C-0B8F-2D65-99148FAFE169}"/>
              </a:ext>
            </a:extLst>
          </p:cNvPr>
          <p:cNvSpPr txBox="1">
            <a:spLocks noChangeArrowheads="1"/>
          </p:cNvSpPr>
          <p:nvPr/>
        </p:nvSpPr>
        <p:spPr>
          <a:xfrm>
            <a:off x="520700" y="0"/>
            <a:ext cx="7772400" cy="781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j-cs"/>
              </a:rPr>
              <a:t>IP datagram format</a:t>
            </a:r>
            <a:endPar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j-cs"/>
            </a:endParaRPr>
          </a:p>
        </p:txBody>
      </p:sp>
    </p:spTree>
    <p:extLst>
      <p:ext uri="{BB962C8B-B14F-4D97-AF65-F5344CB8AC3E}">
        <p14:creationId xmlns:p14="http://schemas.microsoft.com/office/powerpoint/2010/main" val="27544259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75E49B-88D3-1720-001F-02E16F3696E8}"/>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7C0DF125-7CE5-C6DC-F838-32D642A0BD01}"/>
              </a:ext>
            </a:extLst>
          </p:cNvPr>
          <p:cNvSpPr>
            <a:spLocks noGrp="1" noChangeArrowheads="1"/>
          </p:cNvSpPr>
          <p:nvPr>
            <p:ph type="title"/>
          </p:nvPr>
        </p:nvSpPr>
        <p:spPr>
          <a:xfrm>
            <a:off x="611188" y="171450"/>
            <a:ext cx="8281987" cy="646113"/>
          </a:xfrm>
        </p:spPr>
        <p:txBody>
          <a:bodyPr/>
          <a:lstStyle/>
          <a:p>
            <a:pPr eaLnBrk="1" hangingPunct="1"/>
            <a:r>
              <a:rPr lang="en-US" altLang="en-US" sz="3600" u="sng" dirty="0"/>
              <a:t>IP Fragmentation and Reassembly</a:t>
            </a:r>
            <a:endParaRPr lang="en-AU" altLang="en-US" sz="3600" u="sng" dirty="0"/>
          </a:p>
        </p:txBody>
      </p:sp>
      <p:sp>
        <p:nvSpPr>
          <p:cNvPr id="72707" name="Rectangle 3">
            <a:extLst>
              <a:ext uri="{FF2B5EF4-FFF2-40B4-BE49-F238E27FC236}">
                <a16:creationId xmlns:a16="http://schemas.microsoft.com/office/drawing/2014/main" id="{8BCF171F-0844-771D-8DC6-7C4C0AF99B47}"/>
              </a:ext>
            </a:extLst>
          </p:cNvPr>
          <p:cNvSpPr>
            <a:spLocks noGrp="1" noChangeArrowheads="1"/>
          </p:cNvSpPr>
          <p:nvPr>
            <p:ph type="body" idx="1"/>
          </p:nvPr>
        </p:nvSpPr>
        <p:spPr/>
        <p:txBody>
          <a:bodyPr/>
          <a:lstStyle/>
          <a:p>
            <a:pPr>
              <a:lnSpc>
                <a:spcPct val="75000"/>
              </a:lnSpc>
            </a:pPr>
            <a:r>
              <a:rPr lang="en-US" altLang="en-US" sz="2800" dirty="0"/>
              <a:t>Each network has some MTU (Maximum Transmission Unit)</a:t>
            </a:r>
          </a:p>
          <a:p>
            <a:pPr lvl="1">
              <a:lnSpc>
                <a:spcPct val="75000"/>
              </a:lnSpc>
            </a:pPr>
            <a:r>
              <a:rPr lang="en-US" altLang="en-US" sz="2400" dirty="0"/>
              <a:t>Ethernet (1500 bytes), FDDI (4500 bytes)</a:t>
            </a:r>
          </a:p>
          <a:p>
            <a:pPr>
              <a:lnSpc>
                <a:spcPct val="75000"/>
              </a:lnSpc>
            </a:pPr>
            <a:r>
              <a:rPr lang="en-US" altLang="en-US" sz="2800" dirty="0"/>
              <a:t>Strategy</a:t>
            </a:r>
          </a:p>
          <a:p>
            <a:pPr lvl="1">
              <a:lnSpc>
                <a:spcPct val="75000"/>
              </a:lnSpc>
            </a:pPr>
            <a:r>
              <a:rPr lang="en-US" altLang="en-US" sz="2400" dirty="0"/>
              <a:t>Fragmentation occurs in a router when it receives a datagram that it wants to forward over a network which has (MTU &lt; datagram)</a:t>
            </a:r>
          </a:p>
          <a:p>
            <a:pPr lvl="1">
              <a:lnSpc>
                <a:spcPct val="75000"/>
              </a:lnSpc>
            </a:pPr>
            <a:r>
              <a:rPr lang="en-US" altLang="en-US" sz="2400" dirty="0"/>
              <a:t>Reassembly is done at the receiving host</a:t>
            </a:r>
          </a:p>
          <a:p>
            <a:pPr lvl="1">
              <a:lnSpc>
                <a:spcPct val="75000"/>
              </a:lnSpc>
            </a:pPr>
            <a:r>
              <a:rPr lang="en-US" altLang="en-US" sz="2400" dirty="0"/>
              <a:t>All the fragments carry the same identifier in the </a:t>
            </a:r>
            <a:r>
              <a:rPr lang="en-US" altLang="en-US" sz="2400" i="1" dirty="0"/>
              <a:t>Ident</a:t>
            </a:r>
            <a:r>
              <a:rPr lang="en-US" altLang="en-US" sz="2400" dirty="0"/>
              <a:t> field</a:t>
            </a:r>
          </a:p>
          <a:p>
            <a:pPr lvl="1">
              <a:lnSpc>
                <a:spcPct val="75000"/>
              </a:lnSpc>
            </a:pPr>
            <a:r>
              <a:rPr lang="en-US" altLang="en-US" sz="2400" dirty="0"/>
              <a:t>Fragments are self-contained datagrams</a:t>
            </a:r>
          </a:p>
          <a:p>
            <a:pPr lvl="1">
              <a:lnSpc>
                <a:spcPct val="75000"/>
              </a:lnSpc>
            </a:pPr>
            <a:r>
              <a:rPr lang="en-US" altLang="en-US" sz="2400" dirty="0"/>
              <a:t>IP does not recover from missing fragments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9496279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090BA8-E455-BDA8-CB4C-E2B68051BB47}"/>
            </a:ext>
          </a:extLst>
        </p:cNvPr>
        <p:cNvGrpSpPr/>
        <p:nvPr/>
      </p:nvGrpSpPr>
      <p:grpSpPr>
        <a:xfrm>
          <a:off x="0" y="0"/>
          <a:ext cx="0" cy="0"/>
          <a:chOff x="0" y="0"/>
          <a:chExt cx="0" cy="0"/>
        </a:xfrm>
      </p:grpSpPr>
      <p:sp>
        <p:nvSpPr>
          <p:cNvPr id="74754" name="Rectangle 2">
            <a:extLst>
              <a:ext uri="{FF2B5EF4-FFF2-40B4-BE49-F238E27FC236}">
                <a16:creationId xmlns:a16="http://schemas.microsoft.com/office/drawing/2014/main" id="{1FB246C8-E8D7-533A-438C-427ECC69F1FD}"/>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370FA852-CA15-9191-2CB4-6F01132992A5}"/>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506C8B4E-E68B-18DB-CF0E-7B532223F3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C2309ED1-9CA8-41EB-23BF-9937C2696B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064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BB360E-E5D8-8C0B-C8C0-A83C0200714C}"/>
            </a:ext>
          </a:extLst>
        </p:cNvPr>
        <p:cNvGrpSpPr/>
        <p:nvPr/>
      </p:nvGrpSpPr>
      <p:grpSpPr>
        <a:xfrm>
          <a:off x="0" y="0"/>
          <a:ext cx="0" cy="0"/>
          <a:chOff x="0" y="0"/>
          <a:chExt cx="0" cy="0"/>
        </a:xfrm>
      </p:grpSpPr>
      <p:sp>
        <p:nvSpPr>
          <p:cNvPr id="74754" name="Rectangle 2">
            <a:extLst>
              <a:ext uri="{FF2B5EF4-FFF2-40B4-BE49-F238E27FC236}">
                <a16:creationId xmlns:a16="http://schemas.microsoft.com/office/drawing/2014/main" id="{D48E7993-DEAE-2FDC-F4E2-A96682314ADA}"/>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1059A7E-F5AB-1C98-13FE-E724F4A8ED28}"/>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884C00C9-28F6-A7D6-54F3-6754C75C0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8B584185-A1D2-C260-E1FE-DA0FB8E4B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8DD2072-A541-8772-02CC-4972625C9DB0}"/>
              </a:ext>
            </a:extLst>
          </p:cNvPr>
          <p:cNvSpPr txBox="1"/>
          <p:nvPr/>
        </p:nvSpPr>
        <p:spPr>
          <a:xfrm>
            <a:off x="0" y="4904315"/>
            <a:ext cx="557704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terms of “8 byte blocks (i.e.,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octawords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 name="Freeform 2">
            <a:extLst>
              <a:ext uri="{FF2B5EF4-FFF2-40B4-BE49-F238E27FC236}">
                <a16:creationId xmlns:a16="http://schemas.microsoft.com/office/drawing/2014/main" id="{DFF33FC6-ED9E-1CF0-DDFE-B281B1D5B64B}"/>
              </a:ext>
            </a:extLst>
          </p:cNvPr>
          <p:cNvSpPr/>
          <p:nvPr/>
        </p:nvSpPr>
        <p:spPr>
          <a:xfrm>
            <a:off x="4220308" y="3517139"/>
            <a:ext cx="2895600" cy="1453446"/>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5481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A75B00-F413-0447-DF7D-81FD1A0DFEDA}"/>
            </a:ext>
          </a:extLst>
        </p:cNvPr>
        <p:cNvGrpSpPr/>
        <p:nvPr/>
      </p:nvGrpSpPr>
      <p:grpSpPr>
        <a:xfrm>
          <a:off x="0" y="0"/>
          <a:ext cx="0" cy="0"/>
          <a:chOff x="0" y="0"/>
          <a:chExt cx="0" cy="0"/>
        </a:xfrm>
      </p:grpSpPr>
      <p:sp>
        <p:nvSpPr>
          <p:cNvPr id="74754" name="Rectangle 2">
            <a:extLst>
              <a:ext uri="{FF2B5EF4-FFF2-40B4-BE49-F238E27FC236}">
                <a16:creationId xmlns:a16="http://schemas.microsoft.com/office/drawing/2014/main" id="{9AB9F521-9656-805E-082F-5EC39E846ED5}"/>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AB6718E9-BB78-8B79-3368-C95C89789D29}"/>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976E3586-166D-0555-1EE9-C0433F520B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C80BA574-2B08-1049-6BA3-26A78D08C2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C639BA3-B52F-832B-961A-F7A1FAAFD293}"/>
              </a:ext>
            </a:extLst>
          </p:cNvPr>
          <p:cNvSpPr txBox="1"/>
          <p:nvPr/>
        </p:nvSpPr>
        <p:spPr>
          <a:xfrm>
            <a:off x="0" y="4904315"/>
            <a:ext cx="557704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terms of “8 byte blocks (i.e.,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octawords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 name="Freeform 2">
            <a:extLst>
              <a:ext uri="{FF2B5EF4-FFF2-40B4-BE49-F238E27FC236}">
                <a16:creationId xmlns:a16="http://schemas.microsoft.com/office/drawing/2014/main" id="{43F1AC09-F98B-7678-157A-996F0C688703}"/>
              </a:ext>
            </a:extLst>
          </p:cNvPr>
          <p:cNvSpPr/>
          <p:nvPr/>
        </p:nvSpPr>
        <p:spPr>
          <a:xfrm>
            <a:off x="4220308" y="3517139"/>
            <a:ext cx="2895600" cy="1453446"/>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770AA1D-373D-BAE4-6BC6-7C6FD6C4B53F}"/>
              </a:ext>
            </a:extLst>
          </p:cNvPr>
          <p:cNvSpPr txBox="1"/>
          <p:nvPr/>
        </p:nvSpPr>
        <p:spPr>
          <a:xfrm>
            <a:off x="0" y="1486098"/>
            <a:ext cx="9131905" cy="120032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offset value must be the number of 8 byte blocks of data, which means the data in the prior fragment must be a multiple of 8 bytes. The last fragment can carry data that isn’t a multiple of 8 bytes.</a:t>
            </a:r>
          </a:p>
        </p:txBody>
      </p:sp>
    </p:spTree>
    <p:extLst>
      <p:ext uri="{BB962C8B-B14F-4D97-AF65-F5344CB8AC3E}">
        <p14:creationId xmlns:p14="http://schemas.microsoft.com/office/powerpoint/2010/main" val="16041299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45BC0E-E964-F079-0F4E-8C9B6301E46E}"/>
            </a:ext>
          </a:extLst>
        </p:cNvPr>
        <p:cNvGrpSpPr/>
        <p:nvPr/>
      </p:nvGrpSpPr>
      <p:grpSpPr>
        <a:xfrm>
          <a:off x="0" y="0"/>
          <a:ext cx="0" cy="0"/>
          <a:chOff x="0" y="0"/>
          <a:chExt cx="0" cy="0"/>
        </a:xfrm>
      </p:grpSpPr>
      <p:sp>
        <p:nvSpPr>
          <p:cNvPr id="74754" name="Rectangle 2">
            <a:extLst>
              <a:ext uri="{FF2B5EF4-FFF2-40B4-BE49-F238E27FC236}">
                <a16:creationId xmlns:a16="http://schemas.microsoft.com/office/drawing/2014/main" id="{054359AF-D827-1304-8F91-61B4CDA18848}"/>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5A569F44-EB34-078B-B0B8-6EDC049A6F37}"/>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2062DE4A-5A33-24F3-4CCE-C9274F29A1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00A2DED6-0774-D1D4-BDB0-4F5C729CF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74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43BB3-FF51-942F-6C09-9271F662799A}"/>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831FB9-80AB-183F-8F85-20FC8D78FFD7}"/>
              </a:ext>
            </a:extLst>
          </p:cNvPr>
          <p:cNvCxnSpPr>
            <a:cxnSpLocks/>
            <a:stCxn id="3" idx="7"/>
          </p:cNvCxnSpPr>
          <p:nvPr/>
        </p:nvCxnSpPr>
        <p:spPr>
          <a:xfrm flipV="1">
            <a:off x="7343346" y="3948990"/>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E780B794-9CB9-6F8B-1873-252567F12779}"/>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61" name="Oval 60">
            <a:extLst>
              <a:ext uri="{FF2B5EF4-FFF2-40B4-BE49-F238E27FC236}">
                <a16:creationId xmlns:a16="http://schemas.microsoft.com/office/drawing/2014/main" id="{EA63B526-8C76-19E3-4CC6-5172059264C4}"/>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62" name="Oval 61">
            <a:extLst>
              <a:ext uri="{FF2B5EF4-FFF2-40B4-BE49-F238E27FC236}">
                <a16:creationId xmlns:a16="http://schemas.microsoft.com/office/drawing/2014/main" id="{F1B3A47A-5626-DE5A-F339-AE029CCD2736}"/>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63" name="Oval 62">
            <a:extLst>
              <a:ext uri="{FF2B5EF4-FFF2-40B4-BE49-F238E27FC236}">
                <a16:creationId xmlns:a16="http://schemas.microsoft.com/office/drawing/2014/main" id="{962A29ED-157B-3C4F-7B31-6D054F0D45D2}"/>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4" name="Oval 63">
            <a:extLst>
              <a:ext uri="{FF2B5EF4-FFF2-40B4-BE49-F238E27FC236}">
                <a16:creationId xmlns:a16="http://schemas.microsoft.com/office/drawing/2014/main" id="{14B97D3D-B379-BF6C-6FA2-2AF1F38BBF24}"/>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65" name="Straight Connector 64">
            <a:extLst>
              <a:ext uri="{FF2B5EF4-FFF2-40B4-BE49-F238E27FC236}">
                <a16:creationId xmlns:a16="http://schemas.microsoft.com/office/drawing/2014/main" id="{E8D1A228-791C-C0E5-73CC-B4F515E59E11}"/>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3B8F3B2-313E-91E1-D3F7-CB5D865A44FC}"/>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B8AFCD8-928F-E87C-9DE9-258D1DBD3E17}"/>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60EF4BD-07D1-5665-8385-24C802A48B29}"/>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408F827-E262-8007-A880-6E7CFB0A9F2B}"/>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0745831-37AC-1890-DF8D-4A7B11FA3F55}"/>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4AEDF58-6F7E-7B0C-FABB-C27D61CD2F15}"/>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7E71D07-2491-D6E6-0F35-63A6C9D6672F}"/>
              </a:ext>
            </a:extLst>
          </p:cNvPr>
          <p:cNvSpPr txBox="1"/>
          <p:nvPr/>
        </p:nvSpPr>
        <p:spPr>
          <a:xfrm>
            <a:off x="3118397" y="1454249"/>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3" name="TextBox 72">
            <a:extLst>
              <a:ext uri="{FF2B5EF4-FFF2-40B4-BE49-F238E27FC236}">
                <a16:creationId xmlns:a16="http://schemas.microsoft.com/office/drawing/2014/main" id="{894B63BE-741D-2DFA-DC31-2C0EC34496A4}"/>
              </a:ext>
            </a:extLst>
          </p:cNvPr>
          <p:cNvSpPr txBox="1"/>
          <p:nvPr/>
        </p:nvSpPr>
        <p:spPr>
          <a:xfrm>
            <a:off x="3910925" y="88102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74" name="TextBox 73">
            <a:extLst>
              <a:ext uri="{FF2B5EF4-FFF2-40B4-BE49-F238E27FC236}">
                <a16:creationId xmlns:a16="http://schemas.microsoft.com/office/drawing/2014/main" id="{04C59305-E201-94C1-4E10-A2584143FB70}"/>
              </a:ext>
            </a:extLst>
          </p:cNvPr>
          <p:cNvSpPr txBox="1"/>
          <p:nvPr/>
        </p:nvSpPr>
        <p:spPr>
          <a:xfrm>
            <a:off x="4484050" y="31349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75" name="TextBox 74">
            <a:extLst>
              <a:ext uri="{FF2B5EF4-FFF2-40B4-BE49-F238E27FC236}">
                <a16:creationId xmlns:a16="http://schemas.microsoft.com/office/drawing/2014/main" id="{E4687801-2278-57C3-7758-8F843E985F40}"/>
              </a:ext>
            </a:extLst>
          </p:cNvPr>
          <p:cNvSpPr txBox="1"/>
          <p:nvPr/>
        </p:nvSpPr>
        <p:spPr>
          <a:xfrm>
            <a:off x="4733891" y="101302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76" name="TextBox 75">
            <a:extLst>
              <a:ext uri="{FF2B5EF4-FFF2-40B4-BE49-F238E27FC236}">
                <a16:creationId xmlns:a16="http://schemas.microsoft.com/office/drawing/2014/main" id="{50DAB543-9363-02F7-D7E6-DAEC814E36E7}"/>
              </a:ext>
            </a:extLst>
          </p:cNvPr>
          <p:cNvSpPr txBox="1"/>
          <p:nvPr/>
        </p:nvSpPr>
        <p:spPr>
          <a:xfrm>
            <a:off x="4733891" y="15415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77" name="TextBox 76">
            <a:extLst>
              <a:ext uri="{FF2B5EF4-FFF2-40B4-BE49-F238E27FC236}">
                <a16:creationId xmlns:a16="http://schemas.microsoft.com/office/drawing/2014/main" id="{B8A9E890-AA3F-F204-9185-94514105E3F0}"/>
              </a:ext>
            </a:extLst>
          </p:cNvPr>
          <p:cNvSpPr txBox="1"/>
          <p:nvPr/>
        </p:nvSpPr>
        <p:spPr>
          <a:xfrm>
            <a:off x="5628672" y="92643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78" name="TextBox 77">
            <a:extLst>
              <a:ext uri="{FF2B5EF4-FFF2-40B4-BE49-F238E27FC236}">
                <a16:creationId xmlns:a16="http://schemas.microsoft.com/office/drawing/2014/main" id="{234955CD-9CA1-1698-38B3-72A78CDE540F}"/>
              </a:ext>
            </a:extLst>
          </p:cNvPr>
          <p:cNvSpPr txBox="1"/>
          <p:nvPr/>
        </p:nvSpPr>
        <p:spPr>
          <a:xfrm>
            <a:off x="3016360" y="30905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2" name="Group 1">
            <a:extLst>
              <a:ext uri="{FF2B5EF4-FFF2-40B4-BE49-F238E27FC236}">
                <a16:creationId xmlns:a16="http://schemas.microsoft.com/office/drawing/2014/main" id="{1043E3B3-8CBD-E15C-D706-C7E0C27B9DC7}"/>
              </a:ext>
            </a:extLst>
          </p:cNvPr>
          <p:cNvGrpSpPr/>
          <p:nvPr/>
        </p:nvGrpSpPr>
        <p:grpSpPr>
          <a:xfrm>
            <a:off x="69632" y="2167632"/>
            <a:ext cx="9042006" cy="4453830"/>
            <a:chOff x="69632" y="2403162"/>
            <a:chExt cx="9042006" cy="4453830"/>
          </a:xfrm>
        </p:grpSpPr>
        <p:grpSp>
          <p:nvGrpSpPr>
            <p:cNvPr id="80" name="Group 79">
              <a:extLst>
                <a:ext uri="{FF2B5EF4-FFF2-40B4-BE49-F238E27FC236}">
                  <a16:creationId xmlns:a16="http://schemas.microsoft.com/office/drawing/2014/main" id="{81D9B800-31C9-0903-7FB5-C832D0C242A1}"/>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400890E0-BD0E-1B86-280D-22A5674D0BD9}"/>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9" name="Straight Connector 8">
                <a:extLst>
                  <a:ext uri="{FF2B5EF4-FFF2-40B4-BE49-F238E27FC236}">
                    <a16:creationId xmlns:a16="http://schemas.microsoft.com/office/drawing/2014/main" id="{5F24B11E-6671-EB84-5A75-6D9177F3DA2F}"/>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B21A39-553D-5E88-0C7C-BA8DCE65BB97}"/>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B09E46-5A36-BC47-92D7-A0EB2FACFCD6}"/>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E9F916-CE9F-03C0-7F39-B74B53243CD1}"/>
                  </a:ext>
                </a:extLst>
              </p:cNvPr>
              <p:cNvSpPr txBox="1"/>
              <p:nvPr/>
            </p:nvSpPr>
            <p:spPr>
              <a:xfrm>
                <a:off x="2322179" y="169725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17" name="TextBox 16">
                <a:extLst>
                  <a:ext uri="{FF2B5EF4-FFF2-40B4-BE49-F238E27FC236}">
                    <a16:creationId xmlns:a16="http://schemas.microsoft.com/office/drawing/2014/main" id="{C42C96FC-DC71-0E3E-6A08-40C7CD71F8F8}"/>
                  </a:ext>
                </a:extLst>
              </p:cNvPr>
              <p:cNvSpPr txBox="1"/>
              <p:nvPr/>
            </p:nvSpPr>
            <p:spPr>
              <a:xfrm>
                <a:off x="3145145" y="182925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18" name="TextBox 17">
                <a:extLst>
                  <a:ext uri="{FF2B5EF4-FFF2-40B4-BE49-F238E27FC236}">
                    <a16:creationId xmlns:a16="http://schemas.microsoft.com/office/drawing/2014/main" id="{BEE30BB6-1955-30EC-7C69-471EB3E3A2F9}"/>
                  </a:ext>
                </a:extLst>
              </p:cNvPr>
              <p:cNvSpPr txBox="1"/>
              <p:nvPr/>
            </p:nvSpPr>
            <p:spPr>
              <a:xfrm>
                <a:off x="3145145" y="235777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grpSp>
        <p:grpSp>
          <p:nvGrpSpPr>
            <p:cNvPr id="31" name="Group 30">
              <a:extLst>
                <a:ext uri="{FF2B5EF4-FFF2-40B4-BE49-F238E27FC236}">
                  <a16:creationId xmlns:a16="http://schemas.microsoft.com/office/drawing/2014/main" id="{02EB1CDA-2969-8CD6-D3DF-DBF9E26C7CAE}"/>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AB39A890-4391-ED68-A8B8-F8A7B03A4415}"/>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27" name="Straight Connector 26">
                <a:extLst>
                  <a:ext uri="{FF2B5EF4-FFF2-40B4-BE49-F238E27FC236}">
                    <a16:creationId xmlns:a16="http://schemas.microsoft.com/office/drawing/2014/main" id="{1BD5B87A-7344-AB12-A429-8B3E546740FF}"/>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407A8-D47C-5254-ED43-E8FBD193D5F8}"/>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F944FEB-C3FF-9B51-EF62-B4CB0504A201}"/>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30" name="TextBox 29">
                <a:extLst>
                  <a:ext uri="{FF2B5EF4-FFF2-40B4-BE49-F238E27FC236}">
                    <a16:creationId xmlns:a16="http://schemas.microsoft.com/office/drawing/2014/main" id="{581E2701-D16C-2404-B645-EC77AE5211FE}"/>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grpSp>
          <p:nvGrpSpPr>
            <p:cNvPr id="37" name="Group 36">
              <a:extLst>
                <a:ext uri="{FF2B5EF4-FFF2-40B4-BE49-F238E27FC236}">
                  <a16:creationId xmlns:a16="http://schemas.microsoft.com/office/drawing/2014/main" id="{B43092EF-EB42-5C03-DF40-D756E0C829A9}"/>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52892717-DDA3-44AC-3B89-BF13A2582436}"/>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33" name="Straight Connector 32">
                <a:extLst>
                  <a:ext uri="{FF2B5EF4-FFF2-40B4-BE49-F238E27FC236}">
                    <a16:creationId xmlns:a16="http://schemas.microsoft.com/office/drawing/2014/main" id="{4EEE60B3-D12A-24B0-1DFA-857428B41E33}"/>
                  </a:ext>
                </a:extLst>
              </p:cNvPr>
              <p:cNvCxnSpPr>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050FC5-D0A6-4377-DB0F-01B5219B5F44}"/>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AFEF51-5447-ACAB-6B6B-5002B067EDAF}"/>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36" name="TextBox 35">
                <a:extLst>
                  <a:ext uri="{FF2B5EF4-FFF2-40B4-BE49-F238E27FC236}">
                    <a16:creationId xmlns:a16="http://schemas.microsoft.com/office/drawing/2014/main" id="{5581360D-23F2-6E38-BEAE-736FD0D45388}"/>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grpSp>
          <p:nvGrpSpPr>
            <p:cNvPr id="44" name="Group 43">
              <a:extLst>
                <a:ext uri="{FF2B5EF4-FFF2-40B4-BE49-F238E27FC236}">
                  <a16:creationId xmlns:a16="http://schemas.microsoft.com/office/drawing/2014/main" id="{44B8EBF9-3B6A-6DF2-8579-976F13835AF3}"/>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F6CD15E0-1E11-9245-4ABD-8CFFEF24C992}"/>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40" name="Straight Connector 39">
                <a:extLst>
                  <a:ext uri="{FF2B5EF4-FFF2-40B4-BE49-F238E27FC236}">
                    <a16:creationId xmlns:a16="http://schemas.microsoft.com/office/drawing/2014/main" id="{2738FAFC-742B-8A20-1230-88D85D02C397}"/>
                  </a:ext>
                </a:extLst>
              </p:cNvPr>
              <p:cNvCxnSpPr>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110A64-27C9-5835-B82A-0B9887CB26CE}"/>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5AB8A6C-1457-A596-5180-AC8C814D6F34}"/>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43" name="TextBox 42">
                <a:extLst>
                  <a:ext uri="{FF2B5EF4-FFF2-40B4-BE49-F238E27FC236}">
                    <a16:creationId xmlns:a16="http://schemas.microsoft.com/office/drawing/2014/main" id="{9067D07E-87D3-9D38-046D-0975149B1A31}"/>
                  </a:ext>
                </a:extLst>
              </p:cNvPr>
              <p:cNvSpPr txBox="1"/>
              <p:nvPr/>
            </p:nvSpPr>
            <p:spPr>
              <a:xfrm>
                <a:off x="4192326" y="189506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grpSp>
        <p:grpSp>
          <p:nvGrpSpPr>
            <p:cNvPr id="59" name="Group 58">
              <a:extLst>
                <a:ext uri="{FF2B5EF4-FFF2-40B4-BE49-F238E27FC236}">
                  <a16:creationId xmlns:a16="http://schemas.microsoft.com/office/drawing/2014/main" id="{560ADDA6-0F4A-D70A-93DA-DBEE8293C208}"/>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2A1C6D4F-636D-B3CF-4CBF-107F4E4D7CC5}"/>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55" name="Straight Connector 54">
                <a:extLst>
                  <a:ext uri="{FF2B5EF4-FFF2-40B4-BE49-F238E27FC236}">
                    <a16:creationId xmlns:a16="http://schemas.microsoft.com/office/drawing/2014/main" id="{F7A100F6-DD3F-9F4E-888C-08B85B7BAB16}"/>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A99AC19-6566-D71E-426D-0B450F9A114A}"/>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2787DD1-2D2E-2271-A7D0-137D37007B74}"/>
                  </a:ext>
                </a:extLst>
              </p:cNvPr>
              <p:cNvSpPr txBox="1"/>
              <p:nvPr/>
            </p:nvSpPr>
            <p:spPr>
              <a:xfrm>
                <a:off x="3297545" y="251017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58" name="TextBox 57">
                <a:extLst>
                  <a:ext uri="{FF2B5EF4-FFF2-40B4-BE49-F238E27FC236}">
                    <a16:creationId xmlns:a16="http://schemas.microsoft.com/office/drawing/2014/main" id="{AF322A11-5500-A753-E8CA-50A21BAAC473}"/>
                  </a:ext>
                </a:extLst>
              </p:cNvPr>
              <p:cNvSpPr txBox="1"/>
              <p:nvPr/>
            </p:nvSpPr>
            <p:spPr>
              <a:xfrm>
                <a:off x="4192328" y="21387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grpSp>
        <p:sp>
          <p:nvSpPr>
            <p:cNvPr id="81" name="TextBox 80">
              <a:extLst>
                <a:ext uri="{FF2B5EF4-FFF2-40B4-BE49-F238E27FC236}">
                  <a16:creationId xmlns:a16="http://schemas.microsoft.com/office/drawing/2014/main" id="{E1504274-8B0E-D3AB-2066-80F9431C63C0}"/>
                </a:ext>
              </a:extLst>
            </p:cNvPr>
            <p:cNvSpPr txBox="1"/>
            <p:nvPr/>
          </p:nvSpPr>
          <p:spPr>
            <a:xfrm>
              <a:off x="105957" y="2403162"/>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After flooding every node will have the following information:</a:t>
              </a:r>
            </a:p>
          </p:txBody>
        </p:sp>
        <p:sp>
          <p:nvSpPr>
            <p:cNvPr id="83" name="Oval 82">
              <a:extLst>
                <a:ext uri="{FF2B5EF4-FFF2-40B4-BE49-F238E27FC236}">
                  <a16:creationId xmlns:a16="http://schemas.microsoft.com/office/drawing/2014/main" id="{D8EA07B4-5F5B-FE77-982B-4D000C2B4E9D}"/>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4" name="Oval 83">
              <a:extLst>
                <a:ext uri="{FF2B5EF4-FFF2-40B4-BE49-F238E27FC236}">
                  <a16:creationId xmlns:a16="http://schemas.microsoft.com/office/drawing/2014/main" id="{7D51748A-7E54-F208-D4A6-834BB54CCB8F}"/>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85" name="Oval 84">
              <a:extLst>
                <a:ext uri="{FF2B5EF4-FFF2-40B4-BE49-F238E27FC236}">
                  <a16:creationId xmlns:a16="http://schemas.microsoft.com/office/drawing/2014/main" id="{1EE4B6E5-DBC5-0CB7-4C49-77C9F564876C}"/>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86" name="Oval 85">
              <a:extLst>
                <a:ext uri="{FF2B5EF4-FFF2-40B4-BE49-F238E27FC236}">
                  <a16:creationId xmlns:a16="http://schemas.microsoft.com/office/drawing/2014/main" id="{5714B47F-26AF-F803-B86C-363844FCF3EB}"/>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7" name="Oval 86">
              <a:extLst>
                <a:ext uri="{FF2B5EF4-FFF2-40B4-BE49-F238E27FC236}">
                  <a16:creationId xmlns:a16="http://schemas.microsoft.com/office/drawing/2014/main" id="{588F3842-F4A7-654E-5F98-D5EF98234CAF}"/>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8" name="Oval 87">
              <a:extLst>
                <a:ext uri="{FF2B5EF4-FFF2-40B4-BE49-F238E27FC236}">
                  <a16:creationId xmlns:a16="http://schemas.microsoft.com/office/drawing/2014/main" id="{03F50BC1-2B27-E051-FB13-0A912FD37B66}"/>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9" name="Oval 88">
              <a:extLst>
                <a:ext uri="{FF2B5EF4-FFF2-40B4-BE49-F238E27FC236}">
                  <a16:creationId xmlns:a16="http://schemas.microsoft.com/office/drawing/2014/main" id="{45F99D97-F9BC-3306-32D0-069E9A84DB1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90" name="Oval 89">
              <a:extLst>
                <a:ext uri="{FF2B5EF4-FFF2-40B4-BE49-F238E27FC236}">
                  <a16:creationId xmlns:a16="http://schemas.microsoft.com/office/drawing/2014/main" id="{A65A532B-9CED-A9C1-2A07-1952E71DC9E3}"/>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1" name="Oval 90">
              <a:extLst>
                <a:ext uri="{FF2B5EF4-FFF2-40B4-BE49-F238E27FC236}">
                  <a16:creationId xmlns:a16="http://schemas.microsoft.com/office/drawing/2014/main" id="{F9B0DD55-0FD5-36C6-B6B8-1822B1E79667}"/>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92" name="Oval 91">
              <a:extLst>
                <a:ext uri="{FF2B5EF4-FFF2-40B4-BE49-F238E27FC236}">
                  <a16:creationId xmlns:a16="http://schemas.microsoft.com/office/drawing/2014/main" id="{CFCB2065-DA02-E4E3-FF9E-D11991375262}"/>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93" name="Oval 92">
              <a:extLst>
                <a:ext uri="{FF2B5EF4-FFF2-40B4-BE49-F238E27FC236}">
                  <a16:creationId xmlns:a16="http://schemas.microsoft.com/office/drawing/2014/main" id="{F25973A5-D6AF-9AB9-B99F-6F5026E7E18A}"/>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sp>
        <p:nvSpPr>
          <p:cNvPr id="79" name="TextBox 78">
            <a:extLst>
              <a:ext uri="{FF2B5EF4-FFF2-40B4-BE49-F238E27FC236}">
                <a16:creationId xmlns:a16="http://schemas.microsoft.com/office/drawing/2014/main" id="{6F7B57F1-58B4-F5F5-4ADA-74C4B2D540B8}"/>
              </a:ext>
            </a:extLst>
          </p:cNvPr>
          <p:cNvSpPr txBox="1"/>
          <p:nvPr/>
        </p:nvSpPr>
        <p:spPr>
          <a:xfrm>
            <a:off x="33846" y="-1451"/>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Consider this network:</a:t>
            </a:r>
          </a:p>
        </p:txBody>
      </p:sp>
      <p:sp>
        <p:nvSpPr>
          <p:cNvPr id="3" name="Oval 2">
            <a:extLst>
              <a:ext uri="{FF2B5EF4-FFF2-40B4-BE49-F238E27FC236}">
                <a16:creationId xmlns:a16="http://schemas.microsoft.com/office/drawing/2014/main" id="{FCDFB708-3EFB-340A-8101-F439BC0F2E12}"/>
              </a:ext>
            </a:extLst>
          </p:cNvPr>
          <p:cNvSpPr/>
          <p:nvPr/>
        </p:nvSpPr>
        <p:spPr>
          <a:xfrm>
            <a:off x="6795634" y="497352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TextBox 5">
            <a:extLst>
              <a:ext uri="{FF2B5EF4-FFF2-40B4-BE49-F238E27FC236}">
                <a16:creationId xmlns:a16="http://schemas.microsoft.com/office/drawing/2014/main" id="{893DBC17-6F0B-EBF4-3C10-19AD5AC7C3D3}"/>
              </a:ext>
            </a:extLst>
          </p:cNvPr>
          <p:cNvSpPr txBox="1"/>
          <p:nvPr/>
        </p:nvSpPr>
        <p:spPr>
          <a:xfrm>
            <a:off x="7968003" y="438443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7" name="Oval 6">
            <a:extLst>
              <a:ext uri="{FF2B5EF4-FFF2-40B4-BE49-F238E27FC236}">
                <a16:creationId xmlns:a16="http://schemas.microsoft.com/office/drawing/2014/main" id="{B01A06B7-7F5B-6863-5C94-2E9827D00865}"/>
              </a:ext>
            </a:extLst>
          </p:cNvPr>
          <p:cNvSpPr/>
          <p:nvPr/>
        </p:nvSpPr>
        <p:spPr>
          <a:xfrm>
            <a:off x="2235630" y="351697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8" name="Straight Connector 7">
            <a:extLst>
              <a:ext uri="{FF2B5EF4-FFF2-40B4-BE49-F238E27FC236}">
                <a16:creationId xmlns:a16="http://schemas.microsoft.com/office/drawing/2014/main" id="{55D31DE0-9994-3711-5A06-41C0BE64773B}"/>
              </a:ext>
            </a:extLst>
          </p:cNvPr>
          <p:cNvCxnSpPr>
            <a:cxnSpLocks/>
            <a:endCxn id="7" idx="5"/>
          </p:cNvCxnSpPr>
          <p:nvPr/>
        </p:nvCxnSpPr>
        <p:spPr>
          <a:xfrm flipH="1" flipV="1">
            <a:off x="2783342" y="4064691"/>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A8929EC-E02D-25C7-2D0B-DD1FAFBB84B8}"/>
              </a:ext>
            </a:extLst>
          </p:cNvPr>
          <p:cNvSpPr txBox="1"/>
          <p:nvPr/>
        </p:nvSpPr>
        <p:spPr>
          <a:xfrm>
            <a:off x="2660227" y="4155233"/>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11" name="Oval 10">
            <a:extLst>
              <a:ext uri="{FF2B5EF4-FFF2-40B4-BE49-F238E27FC236}">
                <a16:creationId xmlns:a16="http://schemas.microsoft.com/office/drawing/2014/main" id="{5151868B-9B05-AC63-95B0-1279A3F69676}"/>
              </a:ext>
            </a:extLst>
          </p:cNvPr>
          <p:cNvSpPr/>
          <p:nvPr/>
        </p:nvSpPr>
        <p:spPr>
          <a:xfrm>
            <a:off x="918303" y="6228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4" name="Straight Connector 13">
            <a:extLst>
              <a:ext uri="{FF2B5EF4-FFF2-40B4-BE49-F238E27FC236}">
                <a16:creationId xmlns:a16="http://schemas.microsoft.com/office/drawing/2014/main" id="{F20A4429-5749-0002-13DE-94240FE241CA}"/>
              </a:ext>
            </a:extLst>
          </p:cNvPr>
          <p:cNvCxnSpPr>
            <a:cxnSpLocks/>
          </p:cNvCxnSpPr>
          <p:nvPr/>
        </p:nvCxnSpPr>
        <p:spPr>
          <a:xfrm flipV="1">
            <a:off x="1239146" y="5779044"/>
            <a:ext cx="0" cy="57780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E3D0D9-C6B0-43A1-DC77-11A1F2A38C76}"/>
              </a:ext>
            </a:extLst>
          </p:cNvPr>
          <p:cNvSpPr txBox="1"/>
          <p:nvPr/>
        </p:nvSpPr>
        <p:spPr>
          <a:xfrm>
            <a:off x="1155999" y="578578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19" name="TextBox 18">
            <a:extLst>
              <a:ext uri="{FF2B5EF4-FFF2-40B4-BE49-F238E27FC236}">
                <a16:creationId xmlns:a16="http://schemas.microsoft.com/office/drawing/2014/main" id="{E9E7ABCC-BE75-6EA7-DBCA-62B6BEBCFC9A}"/>
              </a:ext>
            </a:extLst>
          </p:cNvPr>
          <p:cNvSpPr txBox="1"/>
          <p:nvPr/>
        </p:nvSpPr>
        <p:spPr>
          <a:xfrm>
            <a:off x="7224" y="2681805"/>
            <a:ext cx="9144000" cy="153660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Each node has complete knowledge of the network topology</a:t>
            </a:r>
          </a:p>
        </p:txBody>
      </p:sp>
      <p:sp>
        <p:nvSpPr>
          <p:cNvPr id="20" name="TextBox 19">
            <a:extLst>
              <a:ext uri="{FF2B5EF4-FFF2-40B4-BE49-F238E27FC236}">
                <a16:creationId xmlns:a16="http://schemas.microsoft.com/office/drawing/2014/main" id="{7E6D7807-B82D-DC62-06C8-A5C00E2E5CC0}"/>
              </a:ext>
            </a:extLst>
          </p:cNvPr>
          <p:cNvSpPr txBox="1"/>
          <p:nvPr/>
        </p:nvSpPr>
        <p:spPr>
          <a:xfrm>
            <a:off x="7224" y="4640340"/>
            <a:ext cx="9144000"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Apply shortest path algorithm to find routes</a:t>
            </a:r>
          </a:p>
        </p:txBody>
      </p:sp>
    </p:spTree>
    <p:extLst>
      <p:ext uri="{BB962C8B-B14F-4D97-AF65-F5344CB8AC3E}">
        <p14:creationId xmlns:p14="http://schemas.microsoft.com/office/powerpoint/2010/main" val="1405807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14A5A8-C734-8946-8624-1C87CE4E0FEA}"/>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8787" name="Rectangle 3">
            <a:extLst>
              <a:ext uri="{FF2B5EF4-FFF2-40B4-BE49-F238E27FC236}">
                <a16:creationId xmlns:a16="http://schemas.microsoft.com/office/drawing/2014/main" id="{41A0FF67-5C65-9F44-AEB0-67640681462F}"/>
              </a:ext>
            </a:extLst>
          </p:cNvPr>
          <p:cNvSpPr>
            <a:spLocks noGrp="1" noChangeArrowheads="1"/>
          </p:cNvSpPr>
          <p:nvPr>
            <p:ph type="body" idx="1"/>
          </p:nvPr>
        </p:nvSpPr>
        <p:spPr>
          <a:xfrm>
            <a:off x="468312" y="817563"/>
            <a:ext cx="8064499" cy="6040437"/>
          </a:xfrm>
        </p:spPr>
        <p:txBody>
          <a:bodyPr/>
          <a:lstStyle/>
          <a:p>
            <a:pPr>
              <a:lnSpc>
                <a:spcPct val="80000"/>
              </a:lnSpc>
            </a:pPr>
            <a:r>
              <a:rPr lang="en-US" altLang="en-US" sz="2400" dirty="0"/>
              <a:t>Dijkstra’s Algorithm - Assume non-negative link weights</a:t>
            </a:r>
          </a:p>
          <a:p>
            <a:pPr lvl="1">
              <a:lnSpc>
                <a:spcPct val="80000"/>
              </a:lnSpc>
            </a:pPr>
            <a:r>
              <a:rPr lang="en-US" altLang="en-US" sz="2000" dirty="0"/>
              <a:t>N: set of nodes in the graph</a:t>
            </a:r>
          </a:p>
          <a:p>
            <a:pPr lvl="1">
              <a:lnSpc>
                <a:spcPct val="80000"/>
              </a:lnSpc>
            </a:pPr>
            <a:r>
              <a:rPr lang="en-US" altLang="en-US" sz="2000" dirty="0"/>
              <a:t>l((</a:t>
            </a:r>
            <a:r>
              <a:rPr lang="en-US" altLang="en-US" sz="2000" dirty="0" err="1"/>
              <a:t>i</a:t>
            </a:r>
            <a:r>
              <a:rPr lang="en-US" altLang="en-US" sz="2000" dirty="0"/>
              <a:t>, j): the non-negative cost associated with the edge between nodes </a:t>
            </a:r>
            <a:r>
              <a:rPr lang="en-US" altLang="en-US" sz="2000" dirty="0" err="1"/>
              <a:t>i</a:t>
            </a:r>
            <a:r>
              <a:rPr lang="en-US" altLang="en-US" sz="2000" dirty="0"/>
              <a:t>, j </a:t>
            </a:r>
            <a:r>
              <a:rPr lang="en-US" altLang="en-US" sz="2000" dirty="0">
                <a:sym typeface="Symbol" pitchFamily="2" charset="2"/>
              </a:rPr>
              <a:t>N and l(</a:t>
            </a:r>
            <a:r>
              <a:rPr lang="en-US" altLang="en-US" sz="2000" dirty="0" err="1">
                <a:sym typeface="Symbol" pitchFamily="2" charset="2"/>
              </a:rPr>
              <a:t>i</a:t>
            </a:r>
            <a:r>
              <a:rPr lang="en-US" altLang="en-US" sz="2000" dirty="0">
                <a:sym typeface="Symbol" pitchFamily="2" charset="2"/>
              </a:rPr>
              <a:t>, j) =  if no edge connects </a:t>
            </a:r>
            <a:r>
              <a:rPr lang="en-US" altLang="en-US" sz="2000" dirty="0" err="1">
                <a:sym typeface="Symbol" pitchFamily="2" charset="2"/>
              </a:rPr>
              <a:t>i</a:t>
            </a:r>
            <a:r>
              <a:rPr lang="en-US" altLang="en-US" sz="2000" dirty="0">
                <a:sym typeface="Symbol" pitchFamily="2" charset="2"/>
              </a:rPr>
              <a:t> and j</a:t>
            </a:r>
          </a:p>
          <a:p>
            <a:pPr lvl="1">
              <a:lnSpc>
                <a:spcPct val="80000"/>
              </a:lnSpc>
            </a:pPr>
            <a:r>
              <a:rPr lang="en-US" altLang="en-US" sz="2000" dirty="0"/>
              <a:t>Let s </a:t>
            </a:r>
            <a:r>
              <a:rPr lang="en-US" altLang="en-US" sz="2000" dirty="0">
                <a:sym typeface="Symbol" pitchFamily="2" charset="2"/>
              </a:rPr>
              <a:t>N be the starting node which executes the algorithm to find shortest paths to all other nodes in N</a:t>
            </a:r>
          </a:p>
          <a:p>
            <a:pPr lvl="1">
              <a:lnSpc>
                <a:spcPct val="80000"/>
              </a:lnSpc>
            </a:pPr>
            <a:r>
              <a:rPr lang="en-US" altLang="en-US" sz="2000" dirty="0"/>
              <a:t>Two variables used by the algorithm</a:t>
            </a:r>
          </a:p>
          <a:p>
            <a:pPr lvl="2">
              <a:lnSpc>
                <a:spcPct val="80000"/>
              </a:lnSpc>
            </a:pPr>
            <a:r>
              <a:rPr lang="en-US" altLang="en-US" sz="1800" dirty="0"/>
              <a:t>M: set of nodes incorporated so far by the algorithm</a:t>
            </a:r>
          </a:p>
          <a:p>
            <a:pPr lvl="2">
              <a:lnSpc>
                <a:spcPct val="80000"/>
              </a:lnSpc>
            </a:pPr>
            <a:r>
              <a:rPr lang="en-US" altLang="en-US" sz="1800" dirty="0"/>
              <a:t>C(n) : the cost of the path from s to each node n</a:t>
            </a:r>
          </a:p>
          <a:p>
            <a:pPr lvl="2">
              <a:lnSpc>
                <a:spcPct val="80000"/>
              </a:lnSpc>
            </a:pPr>
            <a:r>
              <a:rPr lang="en-US" altLang="en-US" sz="1800" dirty="0"/>
              <a:t>The algorithm</a:t>
            </a:r>
          </a:p>
          <a:p>
            <a:pPr lvl="3">
              <a:lnSpc>
                <a:spcPct val="80000"/>
              </a:lnSpc>
              <a:buFontTx/>
              <a:buNone/>
            </a:pPr>
            <a:r>
              <a:rPr lang="en-US" altLang="en-US" sz="1800" dirty="0"/>
              <a:t>	</a:t>
            </a:r>
            <a:r>
              <a:rPr lang="en-US" altLang="en-US" sz="1800" dirty="0">
                <a:latin typeface="Courier New" panose="02070309020205020404" pitchFamily="49" charset="0"/>
              </a:rPr>
              <a:t>M = {s}</a:t>
            </a:r>
          </a:p>
          <a:p>
            <a:pPr lvl="3">
              <a:lnSpc>
                <a:spcPct val="80000"/>
              </a:lnSpc>
              <a:buFontTx/>
              <a:buNone/>
            </a:pPr>
            <a:r>
              <a:rPr lang="en-US" altLang="en-US" sz="1800" dirty="0">
                <a:latin typeface="Courier New" panose="02070309020205020404" pitchFamily="49" charset="0"/>
              </a:rPr>
              <a:t>	For each n in N – {s}</a:t>
            </a:r>
          </a:p>
          <a:p>
            <a:pPr lvl="4">
              <a:lnSpc>
                <a:spcPct val="80000"/>
              </a:lnSpc>
              <a:buFontTx/>
              <a:buNone/>
            </a:pPr>
            <a:r>
              <a:rPr lang="en-US" altLang="en-US" sz="1800" dirty="0">
                <a:latin typeface="Courier New" panose="02070309020205020404" pitchFamily="49" charset="0"/>
              </a:rPr>
              <a:t>	C(n) = l(s, n)</a:t>
            </a:r>
          </a:p>
          <a:p>
            <a:pPr lvl="3">
              <a:lnSpc>
                <a:spcPct val="80000"/>
              </a:lnSpc>
              <a:buFontTx/>
              <a:buNone/>
            </a:pPr>
            <a:r>
              <a:rPr lang="en-US" altLang="en-US" sz="1800" dirty="0">
                <a:latin typeface="Courier New" panose="02070309020205020404" pitchFamily="49" charset="0"/>
              </a:rPr>
              <a:t>	while ( N </a:t>
            </a:r>
            <a:r>
              <a:rPr lang="en-US" altLang="en-US" sz="1800" dirty="0">
                <a:latin typeface="Courier New" panose="02070309020205020404" pitchFamily="49" charset="0"/>
                <a:sym typeface="Symbol" pitchFamily="2" charset="2"/>
              </a:rPr>
              <a:t> M)</a:t>
            </a:r>
          </a:p>
          <a:p>
            <a:pPr lvl="4">
              <a:lnSpc>
                <a:spcPct val="80000"/>
              </a:lnSpc>
              <a:buFontTx/>
              <a:buNone/>
            </a:pPr>
            <a:r>
              <a:rPr lang="en-US" altLang="en-US" sz="1800" dirty="0">
                <a:latin typeface="Courier New" panose="02070309020205020404" pitchFamily="49" charset="0"/>
                <a:sym typeface="Symbol" pitchFamily="2" charset="2"/>
              </a:rPr>
              <a:t>M = M  {w} such that C(w) is the minimum  </a:t>
            </a:r>
          </a:p>
          <a:p>
            <a:pPr lvl="4">
              <a:lnSpc>
                <a:spcPct val="80000"/>
              </a:lnSpc>
              <a:buFontTx/>
              <a:buNone/>
            </a:pPr>
            <a:r>
              <a:rPr lang="en-US" altLang="en-US" sz="1800" dirty="0">
                <a:latin typeface="Courier New" panose="02070309020205020404" pitchFamily="49" charset="0"/>
                <a:sym typeface="Symbol" pitchFamily="2" charset="2"/>
              </a:rPr>
              <a:t>                       for all w in (N-M)</a:t>
            </a:r>
          </a:p>
          <a:p>
            <a:pPr lvl="4">
              <a:lnSpc>
                <a:spcPct val="80000"/>
              </a:lnSpc>
              <a:buFontTx/>
              <a:buNone/>
            </a:pPr>
            <a:r>
              <a:rPr lang="en-US" altLang="en-US" sz="1800" dirty="0">
                <a:latin typeface="Courier New" panose="02070309020205020404" pitchFamily="49" charset="0"/>
                <a:sym typeface="Symbol" pitchFamily="2" charset="2"/>
              </a:rPr>
              <a:t>For each n in (N-M)</a:t>
            </a:r>
          </a:p>
          <a:p>
            <a:pPr lvl="4">
              <a:lnSpc>
                <a:spcPct val="80000"/>
              </a:lnSpc>
              <a:buFontTx/>
              <a:buNone/>
            </a:pPr>
            <a:r>
              <a:rPr lang="en-US" altLang="en-US" sz="1800" dirty="0">
                <a:latin typeface="Courier New" panose="02070309020205020404" pitchFamily="49" charset="0"/>
                <a:sym typeface="Symbol" pitchFamily="2" charset="2"/>
              </a:rPr>
              <a:t>        C(n) = MIN (C(n), C(w) + l(w, n))</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17863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2B2AE7C-20F4-B54B-8929-ABBF5B35C871}"/>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9811" name="Rectangle 3">
            <a:extLst>
              <a:ext uri="{FF2B5EF4-FFF2-40B4-BE49-F238E27FC236}">
                <a16:creationId xmlns:a16="http://schemas.microsoft.com/office/drawing/2014/main" id="{5A44ED9F-1E2C-3444-AC2A-2F3B9DA79B64}"/>
              </a:ext>
            </a:extLst>
          </p:cNvPr>
          <p:cNvSpPr>
            <a:spLocks noGrp="1" noChangeArrowheads="1"/>
          </p:cNvSpPr>
          <p:nvPr>
            <p:ph type="body" idx="1"/>
          </p:nvPr>
        </p:nvSpPr>
        <p:spPr/>
        <p:txBody>
          <a:bodyPr/>
          <a:lstStyle/>
          <a:p>
            <a:r>
              <a:rPr lang="en-US" altLang="en-US" sz="2400" dirty="0"/>
              <a:t>In practice, each switch computes its routing table </a:t>
            </a:r>
            <a:r>
              <a:rPr lang="en-US" altLang="en-US" sz="2400" dirty="0">
                <a:solidFill>
                  <a:srgbClr val="FF0000"/>
                </a:solidFill>
              </a:rPr>
              <a:t>directly from the LSP’s</a:t>
            </a:r>
            <a:r>
              <a:rPr lang="en-US" altLang="en-US" sz="2400" dirty="0">
                <a:solidFill>
                  <a:schemeClr val="accent2">
                    <a:lumMod val="75000"/>
                  </a:schemeClr>
                </a:solidFill>
              </a:rPr>
              <a:t> </a:t>
            </a:r>
            <a:r>
              <a:rPr lang="en-US" altLang="en-US" sz="2400" dirty="0"/>
              <a:t>it has collected using a realization of Dijkstra’s algorithm called the </a:t>
            </a:r>
            <a:r>
              <a:rPr lang="en-US" altLang="en-US" sz="2400" i="1" dirty="0"/>
              <a:t>forward search algorithm</a:t>
            </a:r>
          </a:p>
          <a:p>
            <a:r>
              <a:rPr lang="en-US" altLang="en-US" sz="2400" dirty="0"/>
              <a:t>Specifically, each switch maintains two lists, known as </a:t>
            </a:r>
            <a:r>
              <a:rPr lang="en-US" altLang="en-US" sz="2400" b="1" dirty="0"/>
              <a:t>Tentative</a:t>
            </a:r>
            <a:r>
              <a:rPr lang="en-US" altLang="en-US" sz="2400" dirty="0"/>
              <a:t> and </a:t>
            </a:r>
            <a:r>
              <a:rPr lang="en-US" altLang="en-US" sz="2400" b="1" dirty="0"/>
              <a:t>Confirmed</a:t>
            </a:r>
          </a:p>
          <a:p>
            <a:r>
              <a:rPr lang="en-US" altLang="en-US" sz="2400" dirty="0"/>
              <a:t>Each of these lists contains a set of entries of the form (Destination, Cost, </a:t>
            </a:r>
            <a:r>
              <a:rPr lang="en-US" altLang="en-US" sz="2400" dirty="0" err="1"/>
              <a:t>NextHop</a:t>
            </a:r>
            <a:r>
              <a:rPr lang="en-US" altLang="en-US" sz="2400" dirty="0"/>
              <a:t>)</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748074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C9404-B23E-4F44-B57F-21B25A137D50}"/>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5D59015-EB2B-0408-13DC-63B53077ED61}"/>
              </a:ext>
            </a:extLst>
          </p:cNvPr>
          <p:cNvCxnSpPr>
            <a:cxnSpLocks/>
            <a:stCxn id="3" idx="7"/>
          </p:cNvCxnSpPr>
          <p:nvPr/>
        </p:nvCxnSpPr>
        <p:spPr>
          <a:xfrm flipV="1">
            <a:off x="7343346" y="3948990"/>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A3B45872-01A7-6FBD-804F-CC9A376350FF}"/>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61" name="Oval 60">
            <a:extLst>
              <a:ext uri="{FF2B5EF4-FFF2-40B4-BE49-F238E27FC236}">
                <a16:creationId xmlns:a16="http://schemas.microsoft.com/office/drawing/2014/main" id="{6DE6802F-90E5-EDE3-FA20-140B30985CF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62" name="Oval 61">
            <a:extLst>
              <a:ext uri="{FF2B5EF4-FFF2-40B4-BE49-F238E27FC236}">
                <a16:creationId xmlns:a16="http://schemas.microsoft.com/office/drawing/2014/main" id="{0574EDE6-F312-8BC2-4956-B422DB1E88F1}"/>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63" name="Oval 62">
            <a:extLst>
              <a:ext uri="{FF2B5EF4-FFF2-40B4-BE49-F238E27FC236}">
                <a16:creationId xmlns:a16="http://schemas.microsoft.com/office/drawing/2014/main" id="{9CF47CC5-9D18-9FAA-77E5-8F2339B5DC75}"/>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4" name="Oval 63">
            <a:extLst>
              <a:ext uri="{FF2B5EF4-FFF2-40B4-BE49-F238E27FC236}">
                <a16:creationId xmlns:a16="http://schemas.microsoft.com/office/drawing/2014/main" id="{DB6A865F-B8C4-2BF3-9C6C-6B5D5D3087B2}"/>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65" name="Straight Connector 64">
            <a:extLst>
              <a:ext uri="{FF2B5EF4-FFF2-40B4-BE49-F238E27FC236}">
                <a16:creationId xmlns:a16="http://schemas.microsoft.com/office/drawing/2014/main" id="{07B21CF9-0A6D-8417-45CA-E819FD415311}"/>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6200DFE-3696-84C6-FA01-90B6ADAB9675}"/>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4F8DE74-33DA-61A7-3C69-3B9957887FA8}"/>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9E25491-3790-6969-3FAB-3C2D567A78D4}"/>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952B9A5-4C9C-846F-5F38-602B37636BDF}"/>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0BF158F-ADF6-718D-1667-C43A2E93C7F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9AC3DCD-8485-893E-9D0E-14C47B6D537B}"/>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4ED1E3B1-0823-AAFD-8FF7-7EE034D7E3C6}"/>
              </a:ext>
            </a:extLst>
          </p:cNvPr>
          <p:cNvSpPr txBox="1"/>
          <p:nvPr/>
        </p:nvSpPr>
        <p:spPr>
          <a:xfrm>
            <a:off x="3118397" y="1454249"/>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3" name="TextBox 72">
            <a:extLst>
              <a:ext uri="{FF2B5EF4-FFF2-40B4-BE49-F238E27FC236}">
                <a16:creationId xmlns:a16="http://schemas.microsoft.com/office/drawing/2014/main" id="{4A05A312-6B9B-9452-BC04-9EE3CF187056}"/>
              </a:ext>
            </a:extLst>
          </p:cNvPr>
          <p:cNvSpPr txBox="1"/>
          <p:nvPr/>
        </p:nvSpPr>
        <p:spPr>
          <a:xfrm>
            <a:off x="3910925" y="88102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74" name="TextBox 73">
            <a:extLst>
              <a:ext uri="{FF2B5EF4-FFF2-40B4-BE49-F238E27FC236}">
                <a16:creationId xmlns:a16="http://schemas.microsoft.com/office/drawing/2014/main" id="{E15F68A1-27E7-C654-196C-4FCC1399F431}"/>
              </a:ext>
            </a:extLst>
          </p:cNvPr>
          <p:cNvSpPr txBox="1"/>
          <p:nvPr/>
        </p:nvSpPr>
        <p:spPr>
          <a:xfrm>
            <a:off x="4484050" y="31349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75" name="TextBox 74">
            <a:extLst>
              <a:ext uri="{FF2B5EF4-FFF2-40B4-BE49-F238E27FC236}">
                <a16:creationId xmlns:a16="http://schemas.microsoft.com/office/drawing/2014/main" id="{24B38BCC-47DE-B8F2-4534-C764CCA20842}"/>
              </a:ext>
            </a:extLst>
          </p:cNvPr>
          <p:cNvSpPr txBox="1"/>
          <p:nvPr/>
        </p:nvSpPr>
        <p:spPr>
          <a:xfrm>
            <a:off x="4733891" y="101302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76" name="TextBox 75">
            <a:extLst>
              <a:ext uri="{FF2B5EF4-FFF2-40B4-BE49-F238E27FC236}">
                <a16:creationId xmlns:a16="http://schemas.microsoft.com/office/drawing/2014/main" id="{609F9EAE-6542-13DC-64E1-A33EC80C1482}"/>
              </a:ext>
            </a:extLst>
          </p:cNvPr>
          <p:cNvSpPr txBox="1"/>
          <p:nvPr/>
        </p:nvSpPr>
        <p:spPr>
          <a:xfrm>
            <a:off x="4733891" y="15415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77" name="TextBox 76">
            <a:extLst>
              <a:ext uri="{FF2B5EF4-FFF2-40B4-BE49-F238E27FC236}">
                <a16:creationId xmlns:a16="http://schemas.microsoft.com/office/drawing/2014/main" id="{0649EDD9-445C-D885-3A18-3424F6285852}"/>
              </a:ext>
            </a:extLst>
          </p:cNvPr>
          <p:cNvSpPr txBox="1"/>
          <p:nvPr/>
        </p:nvSpPr>
        <p:spPr>
          <a:xfrm>
            <a:off x="5628672" y="92643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78" name="TextBox 77">
            <a:extLst>
              <a:ext uri="{FF2B5EF4-FFF2-40B4-BE49-F238E27FC236}">
                <a16:creationId xmlns:a16="http://schemas.microsoft.com/office/drawing/2014/main" id="{30FB655A-8002-478B-235F-1B79DA54A6C8}"/>
              </a:ext>
            </a:extLst>
          </p:cNvPr>
          <p:cNvSpPr txBox="1"/>
          <p:nvPr/>
        </p:nvSpPr>
        <p:spPr>
          <a:xfrm>
            <a:off x="3016360" y="30905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5" name="Oval 4">
            <a:extLst>
              <a:ext uri="{FF2B5EF4-FFF2-40B4-BE49-F238E27FC236}">
                <a16:creationId xmlns:a16="http://schemas.microsoft.com/office/drawing/2014/main" id="{70CA16E6-841D-D5A7-AC78-967F2F7E2B62}"/>
              </a:ext>
            </a:extLst>
          </p:cNvPr>
          <p:cNvSpPr/>
          <p:nvPr/>
        </p:nvSpPr>
        <p:spPr>
          <a:xfrm>
            <a:off x="3121105" y="405872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9" name="Straight Connector 8">
            <a:extLst>
              <a:ext uri="{FF2B5EF4-FFF2-40B4-BE49-F238E27FC236}">
                <a16:creationId xmlns:a16="http://schemas.microsoft.com/office/drawing/2014/main" id="{F48C3F87-02F8-4A86-C962-13EAC93E1442}"/>
              </a:ext>
            </a:extLst>
          </p:cNvPr>
          <p:cNvCxnSpPr>
            <a:cxnSpLocks/>
            <a:endCxn id="5" idx="6"/>
          </p:cNvCxnSpPr>
          <p:nvPr/>
        </p:nvCxnSpPr>
        <p:spPr>
          <a:xfrm flipH="1">
            <a:off x="3762790" y="437956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385259-BDA9-E17C-16E9-D5EF3E17E1F3}"/>
              </a:ext>
            </a:extLst>
          </p:cNvPr>
          <p:cNvCxnSpPr>
            <a:cxnSpLocks/>
            <a:stCxn id="5" idx="0"/>
          </p:cNvCxnSpPr>
          <p:nvPr/>
        </p:nvCxnSpPr>
        <p:spPr>
          <a:xfrm flipV="1">
            <a:off x="3441948" y="312815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88F4F3-EB26-6724-E98F-726DBBCAFDB7}"/>
              </a:ext>
            </a:extLst>
          </p:cNvPr>
          <p:cNvCxnSpPr>
            <a:cxnSpLocks/>
            <a:stCxn id="5" idx="7"/>
          </p:cNvCxnSpPr>
          <p:nvPr/>
        </p:nvCxnSpPr>
        <p:spPr>
          <a:xfrm flipV="1">
            <a:off x="3668817" y="303418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08C77A1-E0AD-3D05-AD5D-3F6C114A1171}"/>
              </a:ext>
            </a:extLst>
          </p:cNvPr>
          <p:cNvSpPr txBox="1"/>
          <p:nvPr/>
        </p:nvSpPr>
        <p:spPr>
          <a:xfrm>
            <a:off x="3470508" y="333762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17" name="TextBox 16">
            <a:extLst>
              <a:ext uri="{FF2B5EF4-FFF2-40B4-BE49-F238E27FC236}">
                <a16:creationId xmlns:a16="http://schemas.microsoft.com/office/drawing/2014/main" id="{F89664C7-0239-4FB4-9D60-6C4ABBDAFA40}"/>
              </a:ext>
            </a:extLst>
          </p:cNvPr>
          <p:cNvSpPr txBox="1"/>
          <p:nvPr/>
        </p:nvSpPr>
        <p:spPr>
          <a:xfrm>
            <a:off x="4293474" y="346962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18" name="TextBox 17">
            <a:extLst>
              <a:ext uri="{FF2B5EF4-FFF2-40B4-BE49-F238E27FC236}">
                <a16:creationId xmlns:a16="http://schemas.microsoft.com/office/drawing/2014/main" id="{32263F93-BF51-FCD2-DEC8-E1F27E277073}"/>
              </a:ext>
            </a:extLst>
          </p:cNvPr>
          <p:cNvSpPr txBox="1"/>
          <p:nvPr/>
        </p:nvSpPr>
        <p:spPr>
          <a:xfrm>
            <a:off x="4293474" y="399814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6" name="Oval 25">
            <a:extLst>
              <a:ext uri="{FF2B5EF4-FFF2-40B4-BE49-F238E27FC236}">
                <a16:creationId xmlns:a16="http://schemas.microsoft.com/office/drawing/2014/main" id="{C5CC38A9-E513-56DF-F64A-F5CDA65F7AC8}"/>
              </a:ext>
            </a:extLst>
          </p:cNvPr>
          <p:cNvSpPr/>
          <p:nvPr/>
        </p:nvSpPr>
        <p:spPr>
          <a:xfrm>
            <a:off x="69632" y="33926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27" name="Straight Connector 26">
            <a:extLst>
              <a:ext uri="{FF2B5EF4-FFF2-40B4-BE49-F238E27FC236}">
                <a16:creationId xmlns:a16="http://schemas.microsoft.com/office/drawing/2014/main" id="{09244623-DA3A-892D-DA86-D6358571E0A3}"/>
              </a:ext>
            </a:extLst>
          </p:cNvPr>
          <p:cNvCxnSpPr>
            <a:cxnSpLocks/>
            <a:endCxn id="26" idx="5"/>
          </p:cNvCxnSpPr>
          <p:nvPr/>
        </p:nvCxnSpPr>
        <p:spPr>
          <a:xfrm flipH="1" flipV="1">
            <a:off x="617344" y="3940329"/>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3B7B3F-DD2D-831D-B2E2-F8947BF28449}"/>
              </a:ext>
            </a:extLst>
          </p:cNvPr>
          <p:cNvCxnSpPr>
            <a:cxnSpLocks/>
            <a:stCxn id="26" idx="7"/>
          </p:cNvCxnSpPr>
          <p:nvPr/>
        </p:nvCxnSpPr>
        <p:spPr>
          <a:xfrm flipV="1">
            <a:off x="617344" y="3154204"/>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0648529-DB4E-E1F1-EC74-678444CF4D6C}"/>
              </a:ext>
            </a:extLst>
          </p:cNvPr>
          <p:cNvSpPr txBox="1"/>
          <p:nvPr/>
        </p:nvSpPr>
        <p:spPr>
          <a:xfrm>
            <a:off x="494229" y="4030871"/>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30" name="TextBox 29">
            <a:extLst>
              <a:ext uri="{FF2B5EF4-FFF2-40B4-BE49-F238E27FC236}">
                <a16:creationId xmlns:a16="http://schemas.microsoft.com/office/drawing/2014/main" id="{726D8C52-8DE9-581F-4587-FF41B68C0404}"/>
              </a:ext>
            </a:extLst>
          </p:cNvPr>
          <p:cNvSpPr txBox="1"/>
          <p:nvPr/>
        </p:nvSpPr>
        <p:spPr>
          <a:xfrm>
            <a:off x="392192" y="288568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32" name="Oval 31">
            <a:extLst>
              <a:ext uri="{FF2B5EF4-FFF2-40B4-BE49-F238E27FC236}">
                <a16:creationId xmlns:a16="http://schemas.microsoft.com/office/drawing/2014/main" id="{720766D7-4C1B-3FC8-6C5E-8EBABC766BDB}"/>
              </a:ext>
            </a:extLst>
          </p:cNvPr>
          <p:cNvSpPr/>
          <p:nvPr/>
        </p:nvSpPr>
        <p:spPr>
          <a:xfrm>
            <a:off x="850791" y="525572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33" name="Straight Connector 32">
            <a:extLst>
              <a:ext uri="{FF2B5EF4-FFF2-40B4-BE49-F238E27FC236}">
                <a16:creationId xmlns:a16="http://schemas.microsoft.com/office/drawing/2014/main" id="{BC79A14B-831E-6C32-53A2-7F893F355BD3}"/>
              </a:ext>
            </a:extLst>
          </p:cNvPr>
          <p:cNvCxnSpPr>
            <a:stCxn id="32" idx="6"/>
          </p:cNvCxnSpPr>
          <p:nvPr/>
        </p:nvCxnSpPr>
        <p:spPr>
          <a:xfrm>
            <a:off x="1492476" y="557656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CC4729-C192-E06C-0A52-7741A939F666}"/>
              </a:ext>
            </a:extLst>
          </p:cNvPr>
          <p:cNvCxnSpPr>
            <a:cxnSpLocks/>
            <a:endCxn id="32" idx="3"/>
          </p:cNvCxnSpPr>
          <p:nvPr/>
        </p:nvCxnSpPr>
        <p:spPr>
          <a:xfrm flipV="1">
            <a:off x="530781" y="580343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D5DC737-465B-849E-54FE-E913DCBF1D2C}"/>
              </a:ext>
            </a:extLst>
          </p:cNvPr>
          <p:cNvSpPr txBox="1"/>
          <p:nvPr/>
        </p:nvSpPr>
        <p:spPr>
          <a:xfrm>
            <a:off x="1773319" y="553934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36" name="TextBox 35">
            <a:extLst>
              <a:ext uri="{FF2B5EF4-FFF2-40B4-BE49-F238E27FC236}">
                <a16:creationId xmlns:a16="http://schemas.microsoft.com/office/drawing/2014/main" id="{A2BF6BBC-8999-36E6-F3B1-7C68FFCDBA81}"/>
              </a:ext>
            </a:extLst>
          </p:cNvPr>
          <p:cNvSpPr txBox="1"/>
          <p:nvPr/>
        </p:nvSpPr>
        <p:spPr>
          <a:xfrm>
            <a:off x="305629" y="553491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38" name="Oval 37">
            <a:extLst>
              <a:ext uri="{FF2B5EF4-FFF2-40B4-BE49-F238E27FC236}">
                <a16:creationId xmlns:a16="http://schemas.microsoft.com/office/drawing/2014/main" id="{40EE40DA-BA95-6382-E333-7FFCE5794024}"/>
              </a:ext>
            </a:extLst>
          </p:cNvPr>
          <p:cNvSpPr/>
          <p:nvPr/>
        </p:nvSpPr>
        <p:spPr>
          <a:xfrm>
            <a:off x="8258723" y="345059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40" name="Straight Connector 39">
            <a:extLst>
              <a:ext uri="{FF2B5EF4-FFF2-40B4-BE49-F238E27FC236}">
                <a16:creationId xmlns:a16="http://schemas.microsoft.com/office/drawing/2014/main" id="{409C3DE4-CA80-8AFA-C041-1CE046611EDC}"/>
              </a:ext>
            </a:extLst>
          </p:cNvPr>
          <p:cNvCxnSpPr>
            <a:endCxn id="38" idx="2"/>
          </p:cNvCxnSpPr>
          <p:nvPr/>
        </p:nvCxnSpPr>
        <p:spPr>
          <a:xfrm>
            <a:off x="7154099" y="377143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F823043-8A41-CD44-1B7C-454138BF0B3E}"/>
              </a:ext>
            </a:extLst>
          </p:cNvPr>
          <p:cNvCxnSpPr>
            <a:cxnSpLocks/>
            <a:endCxn id="38" idx="4"/>
          </p:cNvCxnSpPr>
          <p:nvPr/>
        </p:nvCxnSpPr>
        <p:spPr>
          <a:xfrm flipH="1" flipV="1">
            <a:off x="8579566" y="409227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78580FA-243B-3025-B903-0B4F6EFFE46C}"/>
              </a:ext>
            </a:extLst>
          </p:cNvPr>
          <p:cNvSpPr txBox="1"/>
          <p:nvPr/>
        </p:nvSpPr>
        <p:spPr>
          <a:xfrm>
            <a:off x="7434942" y="373421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43" name="TextBox 42">
            <a:extLst>
              <a:ext uri="{FF2B5EF4-FFF2-40B4-BE49-F238E27FC236}">
                <a16:creationId xmlns:a16="http://schemas.microsoft.com/office/drawing/2014/main" id="{50329A19-379D-0BD4-58BF-A0898A2E58A3}"/>
              </a:ext>
            </a:extLst>
          </p:cNvPr>
          <p:cNvSpPr txBox="1"/>
          <p:nvPr/>
        </p:nvSpPr>
        <p:spPr>
          <a:xfrm>
            <a:off x="8579564" y="434715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54" name="Oval 53">
            <a:extLst>
              <a:ext uri="{FF2B5EF4-FFF2-40B4-BE49-F238E27FC236}">
                <a16:creationId xmlns:a16="http://schemas.microsoft.com/office/drawing/2014/main" id="{315278A4-2348-D064-DAF0-FED4B00B80B8}"/>
              </a:ext>
            </a:extLst>
          </p:cNvPr>
          <p:cNvSpPr/>
          <p:nvPr/>
        </p:nvSpPr>
        <p:spPr>
          <a:xfrm>
            <a:off x="5780663" y="59797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55" name="Straight Connector 54">
            <a:extLst>
              <a:ext uri="{FF2B5EF4-FFF2-40B4-BE49-F238E27FC236}">
                <a16:creationId xmlns:a16="http://schemas.microsoft.com/office/drawing/2014/main" id="{4BC56672-A7C3-03D4-33A5-8DA8D986D4C7}"/>
              </a:ext>
            </a:extLst>
          </p:cNvPr>
          <p:cNvCxnSpPr>
            <a:cxnSpLocks/>
            <a:stCxn id="54" idx="0"/>
          </p:cNvCxnSpPr>
          <p:nvPr/>
        </p:nvCxnSpPr>
        <p:spPr>
          <a:xfrm flipH="1" flipV="1">
            <a:off x="6098616" y="5049212"/>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090346-D4C1-3F9E-91FB-F28B97E38E0B}"/>
              </a:ext>
            </a:extLst>
          </p:cNvPr>
          <p:cNvCxnSpPr>
            <a:cxnSpLocks/>
            <a:stCxn id="54" idx="2"/>
          </p:cNvCxnSpPr>
          <p:nvPr/>
        </p:nvCxnSpPr>
        <p:spPr>
          <a:xfrm flipH="1">
            <a:off x="4673149" y="6300620"/>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7BA7A5B-4128-FB1F-1435-6633A30488B9}"/>
              </a:ext>
            </a:extLst>
          </p:cNvPr>
          <p:cNvSpPr txBox="1"/>
          <p:nvPr/>
        </p:nvSpPr>
        <p:spPr>
          <a:xfrm>
            <a:off x="5203833" y="591919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58" name="TextBox 57">
            <a:extLst>
              <a:ext uri="{FF2B5EF4-FFF2-40B4-BE49-F238E27FC236}">
                <a16:creationId xmlns:a16="http://schemas.microsoft.com/office/drawing/2014/main" id="{36A18878-8BD0-30F1-881B-98C6CB9DFCD7}"/>
              </a:ext>
            </a:extLst>
          </p:cNvPr>
          <p:cNvSpPr txBox="1"/>
          <p:nvPr/>
        </p:nvSpPr>
        <p:spPr>
          <a:xfrm>
            <a:off x="6098616" y="554776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81" name="TextBox 80">
            <a:extLst>
              <a:ext uri="{FF2B5EF4-FFF2-40B4-BE49-F238E27FC236}">
                <a16:creationId xmlns:a16="http://schemas.microsoft.com/office/drawing/2014/main" id="{1F88E8DA-7897-2E74-AD97-1349B9BBACC6}"/>
              </a:ext>
            </a:extLst>
          </p:cNvPr>
          <p:cNvSpPr txBox="1"/>
          <p:nvPr/>
        </p:nvSpPr>
        <p:spPr>
          <a:xfrm>
            <a:off x="105957" y="2167632"/>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After flooding every node will have the following information:</a:t>
            </a:r>
          </a:p>
        </p:txBody>
      </p:sp>
      <p:sp>
        <p:nvSpPr>
          <p:cNvPr id="83" name="Oval 82">
            <a:extLst>
              <a:ext uri="{FF2B5EF4-FFF2-40B4-BE49-F238E27FC236}">
                <a16:creationId xmlns:a16="http://schemas.microsoft.com/office/drawing/2014/main" id="{2B7DF453-81B6-348E-46FA-A2554546174A}"/>
              </a:ext>
            </a:extLst>
          </p:cNvPr>
          <p:cNvSpPr/>
          <p:nvPr/>
        </p:nvSpPr>
        <p:spPr>
          <a:xfrm>
            <a:off x="924441" y="271989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4" name="Oval 83">
            <a:extLst>
              <a:ext uri="{FF2B5EF4-FFF2-40B4-BE49-F238E27FC236}">
                <a16:creationId xmlns:a16="http://schemas.microsoft.com/office/drawing/2014/main" id="{F373B3D8-93D5-0186-52DF-70397B194E19}"/>
              </a:ext>
            </a:extLst>
          </p:cNvPr>
          <p:cNvSpPr/>
          <p:nvPr/>
        </p:nvSpPr>
        <p:spPr>
          <a:xfrm>
            <a:off x="939341" y="410382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85" name="Oval 84">
            <a:extLst>
              <a:ext uri="{FF2B5EF4-FFF2-40B4-BE49-F238E27FC236}">
                <a16:creationId xmlns:a16="http://schemas.microsoft.com/office/drawing/2014/main" id="{C1046B42-0A66-C85B-2ACF-F2344CDB8512}"/>
              </a:ext>
            </a:extLst>
          </p:cNvPr>
          <p:cNvSpPr/>
          <p:nvPr/>
        </p:nvSpPr>
        <p:spPr>
          <a:xfrm>
            <a:off x="117820" y="596962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86" name="Oval 85">
            <a:extLst>
              <a:ext uri="{FF2B5EF4-FFF2-40B4-BE49-F238E27FC236}">
                <a16:creationId xmlns:a16="http://schemas.microsoft.com/office/drawing/2014/main" id="{4A6430DF-FC88-1E71-9F51-166BEFB7134B}"/>
              </a:ext>
            </a:extLst>
          </p:cNvPr>
          <p:cNvSpPr/>
          <p:nvPr/>
        </p:nvSpPr>
        <p:spPr>
          <a:xfrm>
            <a:off x="2190634" y="522604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7" name="Oval 86">
            <a:extLst>
              <a:ext uri="{FF2B5EF4-FFF2-40B4-BE49-F238E27FC236}">
                <a16:creationId xmlns:a16="http://schemas.microsoft.com/office/drawing/2014/main" id="{F9FE13A8-8F1D-0509-DAF4-060B4FE3B12B}"/>
              </a:ext>
            </a:extLst>
          </p:cNvPr>
          <p:cNvSpPr/>
          <p:nvPr/>
        </p:nvSpPr>
        <p:spPr>
          <a:xfrm>
            <a:off x="3121105" y="280276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8" name="Oval 87">
            <a:extLst>
              <a:ext uri="{FF2B5EF4-FFF2-40B4-BE49-F238E27FC236}">
                <a16:creationId xmlns:a16="http://schemas.microsoft.com/office/drawing/2014/main" id="{7B0AAA19-1FCC-23B7-BB4A-A0C0A6FA9259}"/>
              </a:ext>
            </a:extLst>
          </p:cNvPr>
          <p:cNvSpPr/>
          <p:nvPr/>
        </p:nvSpPr>
        <p:spPr>
          <a:xfrm>
            <a:off x="4518011" y="281455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9" name="Oval 88">
            <a:extLst>
              <a:ext uri="{FF2B5EF4-FFF2-40B4-BE49-F238E27FC236}">
                <a16:creationId xmlns:a16="http://schemas.microsoft.com/office/drawing/2014/main" id="{A1E8FC9F-F328-C342-42D3-615427C1A3E0}"/>
              </a:ext>
            </a:extLst>
          </p:cNvPr>
          <p:cNvSpPr/>
          <p:nvPr/>
        </p:nvSpPr>
        <p:spPr>
          <a:xfrm>
            <a:off x="4662923" y="400248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90" name="Oval 89">
            <a:extLst>
              <a:ext uri="{FF2B5EF4-FFF2-40B4-BE49-F238E27FC236}">
                <a16:creationId xmlns:a16="http://schemas.microsoft.com/office/drawing/2014/main" id="{D1F51F65-9954-AA64-7CBA-4B18D0D3E9DE}"/>
              </a:ext>
            </a:extLst>
          </p:cNvPr>
          <p:cNvSpPr/>
          <p:nvPr/>
        </p:nvSpPr>
        <p:spPr>
          <a:xfrm>
            <a:off x="6876330" y="345059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1" name="Oval 90">
            <a:extLst>
              <a:ext uri="{FF2B5EF4-FFF2-40B4-BE49-F238E27FC236}">
                <a16:creationId xmlns:a16="http://schemas.microsoft.com/office/drawing/2014/main" id="{C53CEE34-E5E6-0BC4-FE52-921714AE063E}"/>
              </a:ext>
            </a:extLst>
          </p:cNvPr>
          <p:cNvSpPr/>
          <p:nvPr/>
        </p:nvSpPr>
        <p:spPr>
          <a:xfrm>
            <a:off x="8311090" y="478354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92" name="Oval 91">
            <a:extLst>
              <a:ext uri="{FF2B5EF4-FFF2-40B4-BE49-F238E27FC236}">
                <a16:creationId xmlns:a16="http://schemas.microsoft.com/office/drawing/2014/main" id="{602CDA03-692F-5F34-61D7-AD68C811ED9E}"/>
              </a:ext>
            </a:extLst>
          </p:cNvPr>
          <p:cNvSpPr/>
          <p:nvPr/>
        </p:nvSpPr>
        <p:spPr>
          <a:xfrm>
            <a:off x="5759162" y="495935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93" name="Oval 92">
            <a:extLst>
              <a:ext uri="{FF2B5EF4-FFF2-40B4-BE49-F238E27FC236}">
                <a16:creationId xmlns:a16="http://schemas.microsoft.com/office/drawing/2014/main" id="{090F37E0-CEB1-A581-F89C-8B786C583324}"/>
              </a:ext>
            </a:extLst>
          </p:cNvPr>
          <p:cNvSpPr/>
          <p:nvPr/>
        </p:nvSpPr>
        <p:spPr>
          <a:xfrm>
            <a:off x="4470028" y="591919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79" name="TextBox 78">
            <a:extLst>
              <a:ext uri="{FF2B5EF4-FFF2-40B4-BE49-F238E27FC236}">
                <a16:creationId xmlns:a16="http://schemas.microsoft.com/office/drawing/2014/main" id="{167B2E7C-22F9-BDBE-85A0-50EE1BC03291}"/>
              </a:ext>
            </a:extLst>
          </p:cNvPr>
          <p:cNvSpPr txBox="1"/>
          <p:nvPr/>
        </p:nvSpPr>
        <p:spPr>
          <a:xfrm>
            <a:off x="33846" y="-1451"/>
            <a:ext cx="89004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Consider this network:</a:t>
            </a:r>
          </a:p>
        </p:txBody>
      </p:sp>
      <p:sp>
        <p:nvSpPr>
          <p:cNvPr id="3" name="Oval 2">
            <a:extLst>
              <a:ext uri="{FF2B5EF4-FFF2-40B4-BE49-F238E27FC236}">
                <a16:creationId xmlns:a16="http://schemas.microsoft.com/office/drawing/2014/main" id="{B736F66E-83C0-531B-A9FD-CA4E48842C12}"/>
              </a:ext>
            </a:extLst>
          </p:cNvPr>
          <p:cNvSpPr/>
          <p:nvPr/>
        </p:nvSpPr>
        <p:spPr>
          <a:xfrm>
            <a:off x="6795634" y="497352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TextBox 5">
            <a:extLst>
              <a:ext uri="{FF2B5EF4-FFF2-40B4-BE49-F238E27FC236}">
                <a16:creationId xmlns:a16="http://schemas.microsoft.com/office/drawing/2014/main" id="{7C1131E9-558C-0AA1-65BC-BDC986880991}"/>
              </a:ext>
            </a:extLst>
          </p:cNvPr>
          <p:cNvSpPr txBox="1"/>
          <p:nvPr/>
        </p:nvSpPr>
        <p:spPr>
          <a:xfrm>
            <a:off x="7968003" y="438443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7" name="Oval 6">
            <a:extLst>
              <a:ext uri="{FF2B5EF4-FFF2-40B4-BE49-F238E27FC236}">
                <a16:creationId xmlns:a16="http://schemas.microsoft.com/office/drawing/2014/main" id="{3BFA154E-8B38-8365-BAA7-5E8BD2B4AF14}"/>
              </a:ext>
            </a:extLst>
          </p:cNvPr>
          <p:cNvSpPr/>
          <p:nvPr/>
        </p:nvSpPr>
        <p:spPr>
          <a:xfrm>
            <a:off x="2235630" y="351697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8" name="Straight Connector 7">
            <a:extLst>
              <a:ext uri="{FF2B5EF4-FFF2-40B4-BE49-F238E27FC236}">
                <a16:creationId xmlns:a16="http://schemas.microsoft.com/office/drawing/2014/main" id="{892A38A5-B4AF-869E-FC52-D4824A4A8ABC}"/>
              </a:ext>
            </a:extLst>
          </p:cNvPr>
          <p:cNvCxnSpPr>
            <a:cxnSpLocks/>
            <a:endCxn id="7" idx="5"/>
          </p:cNvCxnSpPr>
          <p:nvPr/>
        </p:nvCxnSpPr>
        <p:spPr>
          <a:xfrm flipH="1" flipV="1">
            <a:off x="2783342" y="4064691"/>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9183106-6062-3A37-C9AE-4FE105FB1ABD}"/>
              </a:ext>
            </a:extLst>
          </p:cNvPr>
          <p:cNvSpPr txBox="1"/>
          <p:nvPr/>
        </p:nvSpPr>
        <p:spPr>
          <a:xfrm>
            <a:off x="2660227" y="4155233"/>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11" name="Oval 10">
            <a:extLst>
              <a:ext uri="{FF2B5EF4-FFF2-40B4-BE49-F238E27FC236}">
                <a16:creationId xmlns:a16="http://schemas.microsoft.com/office/drawing/2014/main" id="{2D570C6B-B71F-3DCB-F29C-5E209F3C27EF}"/>
              </a:ext>
            </a:extLst>
          </p:cNvPr>
          <p:cNvSpPr/>
          <p:nvPr/>
        </p:nvSpPr>
        <p:spPr>
          <a:xfrm>
            <a:off x="918303" y="6228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4" name="Straight Connector 13">
            <a:extLst>
              <a:ext uri="{FF2B5EF4-FFF2-40B4-BE49-F238E27FC236}">
                <a16:creationId xmlns:a16="http://schemas.microsoft.com/office/drawing/2014/main" id="{294FD435-9E0C-EAA5-383B-1DB0FC4735C8}"/>
              </a:ext>
            </a:extLst>
          </p:cNvPr>
          <p:cNvCxnSpPr>
            <a:cxnSpLocks/>
          </p:cNvCxnSpPr>
          <p:nvPr/>
        </p:nvCxnSpPr>
        <p:spPr>
          <a:xfrm flipV="1">
            <a:off x="1239146" y="5779044"/>
            <a:ext cx="0" cy="57780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21AA30-07AD-C7F1-1EF6-E04441661BDC}"/>
              </a:ext>
            </a:extLst>
          </p:cNvPr>
          <p:cNvSpPr txBox="1"/>
          <p:nvPr/>
        </p:nvSpPr>
        <p:spPr>
          <a:xfrm>
            <a:off x="1155999" y="578578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Tree>
    <p:extLst>
      <p:ext uri="{BB962C8B-B14F-4D97-AF65-F5344CB8AC3E}">
        <p14:creationId xmlns:p14="http://schemas.microsoft.com/office/powerpoint/2010/main" val="213261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723-FAAC-2A49-BF93-1C5721354BE7}"/>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7" name="Picture 6">
            <a:extLst>
              <a:ext uri="{FF2B5EF4-FFF2-40B4-BE49-F238E27FC236}">
                <a16:creationId xmlns:a16="http://schemas.microsoft.com/office/drawing/2014/main" id="{8707389B-D293-C849-820C-3D472D41D8E5}"/>
              </a:ext>
            </a:extLst>
          </p:cNvPr>
          <p:cNvPicPr>
            <a:picLocks noChangeAspect="1"/>
          </p:cNvPicPr>
          <p:nvPr/>
        </p:nvPicPr>
        <p:blipFill>
          <a:blip r:embed="rId3"/>
          <a:stretch>
            <a:fillRect/>
          </a:stretch>
        </p:blipFill>
        <p:spPr>
          <a:xfrm>
            <a:off x="7656043" y="463736"/>
            <a:ext cx="1311416" cy="1043172"/>
          </a:xfrm>
          <a:prstGeom prst="rect">
            <a:avLst/>
          </a:prstGeom>
        </p:spPr>
      </p:pic>
      <p:sp>
        <p:nvSpPr>
          <p:cNvPr id="8" name="TextBox 7">
            <a:extLst>
              <a:ext uri="{FF2B5EF4-FFF2-40B4-BE49-F238E27FC236}">
                <a16:creationId xmlns:a16="http://schemas.microsoft.com/office/drawing/2014/main" id="{EACB19F5-BA15-B644-B595-52E802D7DE64}"/>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pic>
        <p:nvPicPr>
          <p:cNvPr id="18" name="Picture 17">
            <a:extLst>
              <a:ext uri="{FF2B5EF4-FFF2-40B4-BE49-F238E27FC236}">
                <a16:creationId xmlns:a16="http://schemas.microsoft.com/office/drawing/2014/main" id="{47335E6E-AC48-D323-0751-40EDD207CDCC}"/>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19" name="Picture 18">
            <a:extLst>
              <a:ext uri="{FF2B5EF4-FFF2-40B4-BE49-F238E27FC236}">
                <a16:creationId xmlns:a16="http://schemas.microsoft.com/office/drawing/2014/main" id="{880FF07C-28DB-B6AD-B4A7-AB354910AF06}"/>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20" name="Picture 19">
            <a:extLst>
              <a:ext uri="{FF2B5EF4-FFF2-40B4-BE49-F238E27FC236}">
                <a16:creationId xmlns:a16="http://schemas.microsoft.com/office/drawing/2014/main" id="{CB47DBAA-3AFF-14EE-DD91-E61A28655BD8}"/>
              </a:ext>
            </a:extLst>
          </p:cNvPr>
          <p:cNvPicPr>
            <a:picLocks noChangeAspect="1"/>
          </p:cNvPicPr>
          <p:nvPr/>
        </p:nvPicPr>
        <p:blipFill>
          <a:blip r:embed="rId6"/>
          <a:stretch>
            <a:fillRect/>
          </a:stretch>
        </p:blipFill>
        <p:spPr>
          <a:xfrm>
            <a:off x="6098744" y="463736"/>
            <a:ext cx="1149350" cy="1100442"/>
          </a:xfrm>
          <a:prstGeom prst="rect">
            <a:avLst/>
          </a:prstGeom>
        </p:spPr>
      </p:pic>
    </p:spTree>
    <p:extLst>
      <p:ext uri="{BB962C8B-B14F-4D97-AF65-F5344CB8AC3E}">
        <p14:creationId xmlns:p14="http://schemas.microsoft.com/office/powerpoint/2010/main" val="72257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pic>
        <p:nvPicPr>
          <p:cNvPr id="11" name="Picture 10">
            <a:extLst>
              <a:ext uri="{FF2B5EF4-FFF2-40B4-BE49-F238E27FC236}">
                <a16:creationId xmlns:a16="http://schemas.microsoft.com/office/drawing/2014/main" id="{0168CF71-0E31-834D-8C96-22F8A90E36A3}"/>
              </a:ext>
            </a:extLst>
          </p:cNvPr>
          <p:cNvPicPr>
            <a:picLocks noChangeAspect="1"/>
          </p:cNvPicPr>
          <p:nvPr/>
        </p:nvPicPr>
        <p:blipFill>
          <a:blip r:embed="rId2"/>
          <a:stretch>
            <a:fillRect/>
          </a:stretch>
        </p:blipFill>
        <p:spPr>
          <a:xfrm>
            <a:off x="793602" y="296527"/>
            <a:ext cx="954169" cy="1332684"/>
          </a:xfrm>
          <a:prstGeom prst="rect">
            <a:avLst/>
          </a:prstGeom>
        </p:spPr>
      </p:pic>
      <p:sp>
        <p:nvSpPr>
          <p:cNvPr id="16" name="TextBox 15">
            <a:extLst>
              <a:ext uri="{FF2B5EF4-FFF2-40B4-BE49-F238E27FC236}">
                <a16:creationId xmlns:a16="http://schemas.microsoft.com/office/drawing/2014/main" id="{BC1E88F2-EB69-C042-BA7E-FBD2EBB48F2C}"/>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pic>
        <p:nvPicPr>
          <p:cNvPr id="17" name="Picture 16">
            <a:extLst>
              <a:ext uri="{FF2B5EF4-FFF2-40B4-BE49-F238E27FC236}">
                <a16:creationId xmlns:a16="http://schemas.microsoft.com/office/drawing/2014/main" id="{DFB4184B-09FD-6BC4-D51E-9715696E99B2}"/>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18" name="Picture 17">
            <a:extLst>
              <a:ext uri="{FF2B5EF4-FFF2-40B4-BE49-F238E27FC236}">
                <a16:creationId xmlns:a16="http://schemas.microsoft.com/office/drawing/2014/main" id="{D748F969-5514-88BE-D005-9B18A80835EA}"/>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19" name="Picture 18">
            <a:extLst>
              <a:ext uri="{FF2B5EF4-FFF2-40B4-BE49-F238E27FC236}">
                <a16:creationId xmlns:a16="http://schemas.microsoft.com/office/drawing/2014/main" id="{9B055D2C-D49F-EFE6-769C-11454CCFB81B}"/>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20" name="Picture 19">
            <a:extLst>
              <a:ext uri="{FF2B5EF4-FFF2-40B4-BE49-F238E27FC236}">
                <a16:creationId xmlns:a16="http://schemas.microsoft.com/office/drawing/2014/main" id="{135D65D1-0AD3-D3FE-F382-36BBC1BD67EE}"/>
              </a:ext>
            </a:extLst>
          </p:cNvPr>
          <p:cNvPicPr>
            <a:picLocks noChangeAspect="1"/>
          </p:cNvPicPr>
          <p:nvPr/>
        </p:nvPicPr>
        <p:blipFill>
          <a:blip r:embed="rId6"/>
          <a:stretch>
            <a:fillRect/>
          </a:stretch>
        </p:blipFill>
        <p:spPr>
          <a:xfrm>
            <a:off x="6098744" y="463736"/>
            <a:ext cx="1149350" cy="1100442"/>
          </a:xfrm>
          <a:prstGeom prst="rect">
            <a:avLst/>
          </a:prstGeom>
        </p:spPr>
      </p:pic>
    </p:spTree>
    <p:extLst>
      <p:ext uri="{BB962C8B-B14F-4D97-AF65-F5344CB8AC3E}">
        <p14:creationId xmlns:p14="http://schemas.microsoft.com/office/powerpoint/2010/main" val="3012692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pic>
        <p:nvPicPr>
          <p:cNvPr id="11" name="Picture 10">
            <a:extLst>
              <a:ext uri="{FF2B5EF4-FFF2-40B4-BE49-F238E27FC236}">
                <a16:creationId xmlns:a16="http://schemas.microsoft.com/office/drawing/2014/main" id="{13EDB457-AB7E-C647-931B-8AF2619D1DF6}"/>
              </a:ext>
            </a:extLst>
          </p:cNvPr>
          <p:cNvPicPr>
            <a:picLocks noChangeAspect="1"/>
          </p:cNvPicPr>
          <p:nvPr/>
        </p:nvPicPr>
        <p:blipFill>
          <a:blip r:embed="rId2"/>
          <a:stretch>
            <a:fillRect/>
          </a:stretch>
        </p:blipFill>
        <p:spPr>
          <a:xfrm>
            <a:off x="793602" y="296527"/>
            <a:ext cx="954169" cy="1332684"/>
          </a:xfrm>
          <a:prstGeom prst="rect">
            <a:avLst/>
          </a:prstGeom>
        </p:spPr>
      </p:pic>
      <p:sp>
        <p:nvSpPr>
          <p:cNvPr id="16" name="TextBox 15">
            <a:extLst>
              <a:ext uri="{FF2B5EF4-FFF2-40B4-BE49-F238E27FC236}">
                <a16:creationId xmlns:a16="http://schemas.microsoft.com/office/drawing/2014/main" id="{E17CD48F-685D-4C4C-83D1-5C8CE4ED2F85}"/>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pic>
        <p:nvPicPr>
          <p:cNvPr id="21" name="Picture 20">
            <a:extLst>
              <a:ext uri="{FF2B5EF4-FFF2-40B4-BE49-F238E27FC236}">
                <a16:creationId xmlns:a16="http://schemas.microsoft.com/office/drawing/2014/main" id="{64A706F2-B473-F8B3-EABC-DA6294842B9C}"/>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22" name="Picture 21">
            <a:extLst>
              <a:ext uri="{FF2B5EF4-FFF2-40B4-BE49-F238E27FC236}">
                <a16:creationId xmlns:a16="http://schemas.microsoft.com/office/drawing/2014/main" id="{9511DCC3-457E-4175-4744-49E84F790BE0}"/>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23" name="Picture 22">
            <a:extLst>
              <a:ext uri="{FF2B5EF4-FFF2-40B4-BE49-F238E27FC236}">
                <a16:creationId xmlns:a16="http://schemas.microsoft.com/office/drawing/2014/main" id="{791A00DD-DA19-34AA-C0E0-D8611C2A90D5}"/>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24" name="Picture 23">
            <a:extLst>
              <a:ext uri="{FF2B5EF4-FFF2-40B4-BE49-F238E27FC236}">
                <a16:creationId xmlns:a16="http://schemas.microsoft.com/office/drawing/2014/main" id="{A291D6F4-85A0-1937-AFC5-04653ADC80B0}"/>
              </a:ext>
            </a:extLst>
          </p:cNvPr>
          <p:cNvPicPr>
            <a:picLocks noChangeAspect="1"/>
          </p:cNvPicPr>
          <p:nvPr/>
        </p:nvPicPr>
        <p:blipFill>
          <a:blip r:embed="rId6"/>
          <a:stretch>
            <a:fillRect/>
          </a:stretch>
        </p:blipFill>
        <p:spPr>
          <a:xfrm>
            <a:off x="6098744" y="463736"/>
            <a:ext cx="1149350" cy="1100442"/>
          </a:xfrm>
          <a:prstGeom prst="rect">
            <a:avLst/>
          </a:prstGeom>
        </p:spPr>
      </p:pic>
    </p:spTree>
    <p:extLst>
      <p:ext uri="{BB962C8B-B14F-4D97-AF65-F5344CB8AC3E}">
        <p14:creationId xmlns:p14="http://schemas.microsoft.com/office/powerpoint/2010/main" val="13810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Link State Routing</a:t>
            </a:r>
          </a:p>
        </p:txBody>
      </p:sp>
      <p:sp>
        <p:nvSpPr>
          <p:cNvPr id="3" name="TextBox 2">
            <a:extLst>
              <a:ext uri="{FF2B5EF4-FFF2-40B4-BE49-F238E27FC236}">
                <a16:creationId xmlns:a16="http://schemas.microsoft.com/office/drawing/2014/main" id="{F95D1FB7-00E5-650A-E140-9F3902708E7A}"/>
              </a:ext>
            </a:extLst>
          </p:cNvPr>
          <p:cNvSpPr txBox="1"/>
          <p:nvPr/>
        </p:nvSpPr>
        <p:spPr>
          <a:xfrm>
            <a:off x="1071520" y="1250940"/>
            <a:ext cx="2724626" cy="1200329"/>
          </a:xfrm>
          <a:prstGeom prst="rect">
            <a:avLst/>
          </a:prstGeom>
          <a:noFill/>
        </p:spPr>
        <p:txBody>
          <a:bodyPr wrap="square" rtlCol="0">
            <a:spAutoFit/>
          </a:bodyPr>
          <a:lstStyle/>
          <a:p>
            <a:pPr algn="ctr"/>
            <a:r>
              <a:rPr lang="en-US" sz="3600" dirty="0"/>
              <a:t>Routing by rumor</a:t>
            </a:r>
          </a:p>
        </p:txBody>
      </p:sp>
      <p:sp>
        <p:nvSpPr>
          <p:cNvPr id="4" name="TextBox 3">
            <a:extLst>
              <a:ext uri="{FF2B5EF4-FFF2-40B4-BE49-F238E27FC236}">
                <a16:creationId xmlns:a16="http://schemas.microsoft.com/office/drawing/2014/main" id="{D9558F38-FCD7-C200-5CCC-4007470EB307}"/>
              </a:ext>
            </a:extLst>
          </p:cNvPr>
          <p:cNvSpPr txBox="1"/>
          <p:nvPr/>
        </p:nvSpPr>
        <p:spPr>
          <a:xfrm>
            <a:off x="5361709" y="1250940"/>
            <a:ext cx="3283527" cy="1200329"/>
          </a:xfrm>
          <a:prstGeom prst="rect">
            <a:avLst/>
          </a:prstGeom>
          <a:noFill/>
        </p:spPr>
        <p:txBody>
          <a:bodyPr wrap="square" rtlCol="0">
            <a:spAutoFit/>
          </a:bodyPr>
          <a:lstStyle/>
          <a:p>
            <a:pPr algn="ctr"/>
            <a:r>
              <a:rPr lang="en-US" sz="3600" dirty="0"/>
              <a:t>Consistent</a:t>
            </a:r>
          </a:p>
          <a:p>
            <a:pPr algn="ctr"/>
            <a:r>
              <a:rPr lang="en-US" sz="3600" dirty="0"/>
              <a:t>view of topology</a:t>
            </a:r>
          </a:p>
        </p:txBody>
      </p:sp>
      <p:cxnSp>
        <p:nvCxnSpPr>
          <p:cNvPr id="6" name="Straight Arrow Connector 5">
            <a:extLst>
              <a:ext uri="{FF2B5EF4-FFF2-40B4-BE49-F238E27FC236}">
                <a16:creationId xmlns:a16="http://schemas.microsoft.com/office/drawing/2014/main" id="{C958BF1F-A2EA-4C23-CC1F-AE9548CA05C6}"/>
              </a:ext>
            </a:extLst>
          </p:cNvPr>
          <p:cNvCxnSpPr/>
          <p:nvPr/>
        </p:nvCxnSpPr>
        <p:spPr>
          <a:xfrm>
            <a:off x="3782291" y="1837608"/>
            <a:ext cx="1579418" cy="0"/>
          </a:xfrm>
          <a:prstGeom prst="straightConnector1">
            <a:avLst/>
          </a:prstGeom>
          <a:ln w="34925">
            <a:headEnd type="oval"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977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pic>
        <p:nvPicPr>
          <p:cNvPr id="11" name="Picture 10">
            <a:extLst>
              <a:ext uri="{FF2B5EF4-FFF2-40B4-BE49-F238E27FC236}">
                <a16:creationId xmlns:a16="http://schemas.microsoft.com/office/drawing/2014/main" id="{13EDB457-AB7E-C647-931B-8AF2619D1DF6}"/>
              </a:ext>
            </a:extLst>
          </p:cNvPr>
          <p:cNvPicPr>
            <a:picLocks noChangeAspect="1"/>
          </p:cNvPicPr>
          <p:nvPr/>
        </p:nvPicPr>
        <p:blipFill>
          <a:blip r:embed="rId2"/>
          <a:stretch>
            <a:fillRect/>
          </a:stretch>
        </p:blipFill>
        <p:spPr>
          <a:xfrm>
            <a:off x="793602" y="296527"/>
            <a:ext cx="954169" cy="1332684"/>
          </a:xfrm>
          <a:prstGeom prst="rect">
            <a:avLst/>
          </a:prstGeom>
        </p:spPr>
      </p:pic>
      <p:sp>
        <p:nvSpPr>
          <p:cNvPr id="16" name="TextBox 15">
            <a:extLst>
              <a:ext uri="{FF2B5EF4-FFF2-40B4-BE49-F238E27FC236}">
                <a16:creationId xmlns:a16="http://schemas.microsoft.com/office/drawing/2014/main" id="{E17CD48F-685D-4C4C-83D1-5C8CE4ED2F85}"/>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sp>
        <p:nvSpPr>
          <p:cNvPr id="17" name="Oval 16">
            <a:extLst>
              <a:ext uri="{FF2B5EF4-FFF2-40B4-BE49-F238E27FC236}">
                <a16:creationId xmlns:a16="http://schemas.microsoft.com/office/drawing/2014/main" id="{FF6B61B0-49EC-C143-96D1-988CE474BB68}"/>
              </a:ext>
            </a:extLst>
          </p:cNvPr>
          <p:cNvSpPr/>
          <p:nvPr/>
        </p:nvSpPr>
        <p:spPr>
          <a:xfrm>
            <a:off x="4313017" y="2264313"/>
            <a:ext cx="517965" cy="491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83CE8865-6403-7D4B-9145-B0CFFE12BF1A}"/>
              </a:ext>
            </a:extLst>
          </p:cNvPr>
          <p:cNvSpPr/>
          <p:nvPr/>
        </p:nvSpPr>
        <p:spPr>
          <a:xfrm>
            <a:off x="4316818" y="2904374"/>
            <a:ext cx="51796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B27C836-3E76-4F42-B234-BDDA528A4E58}"/>
              </a:ext>
            </a:extLst>
          </p:cNvPr>
          <p:cNvSpPr/>
          <p:nvPr/>
        </p:nvSpPr>
        <p:spPr>
          <a:xfrm>
            <a:off x="4320619" y="3544435"/>
            <a:ext cx="51796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F9C7196-24B2-7E4D-9F9D-552E63E96E58}"/>
              </a:ext>
            </a:extLst>
          </p:cNvPr>
          <p:cNvSpPr txBox="1"/>
          <p:nvPr/>
        </p:nvSpPr>
        <p:spPr>
          <a:xfrm>
            <a:off x="4933506" y="2297030"/>
            <a:ext cx="168514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Unvisited nodes</a:t>
            </a:r>
          </a:p>
        </p:txBody>
      </p:sp>
      <p:sp>
        <p:nvSpPr>
          <p:cNvPr id="21" name="TextBox 20">
            <a:extLst>
              <a:ext uri="{FF2B5EF4-FFF2-40B4-BE49-F238E27FC236}">
                <a16:creationId xmlns:a16="http://schemas.microsoft.com/office/drawing/2014/main" id="{5166EB93-80D0-8247-9ACA-0F65921B97DC}"/>
              </a:ext>
            </a:extLst>
          </p:cNvPr>
          <p:cNvSpPr txBox="1"/>
          <p:nvPr/>
        </p:nvSpPr>
        <p:spPr>
          <a:xfrm>
            <a:off x="4933506" y="2967530"/>
            <a:ext cx="17991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Confirmed nodes</a:t>
            </a:r>
          </a:p>
        </p:txBody>
      </p:sp>
      <p:sp>
        <p:nvSpPr>
          <p:cNvPr id="22" name="TextBox 21">
            <a:extLst>
              <a:ext uri="{FF2B5EF4-FFF2-40B4-BE49-F238E27FC236}">
                <a16:creationId xmlns:a16="http://schemas.microsoft.com/office/drawing/2014/main" id="{892D45A7-EFBB-9A48-8A6F-CA91F1F98440}"/>
              </a:ext>
            </a:extLst>
          </p:cNvPr>
          <p:cNvSpPr txBox="1"/>
          <p:nvPr/>
        </p:nvSpPr>
        <p:spPr>
          <a:xfrm>
            <a:off x="4953768" y="3592090"/>
            <a:ext cx="16648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Tentative nodes</a:t>
            </a:r>
          </a:p>
        </p:txBody>
      </p:sp>
      <p:pic>
        <p:nvPicPr>
          <p:cNvPr id="23" name="Picture 22">
            <a:extLst>
              <a:ext uri="{FF2B5EF4-FFF2-40B4-BE49-F238E27FC236}">
                <a16:creationId xmlns:a16="http://schemas.microsoft.com/office/drawing/2014/main" id="{C5683EFA-AE5D-5204-2966-53C309DEE775}"/>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24" name="Picture 23">
            <a:extLst>
              <a:ext uri="{FF2B5EF4-FFF2-40B4-BE49-F238E27FC236}">
                <a16:creationId xmlns:a16="http://schemas.microsoft.com/office/drawing/2014/main" id="{3BA16520-300C-77EE-BC4F-2AABA9F681F2}"/>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25" name="Picture 24">
            <a:extLst>
              <a:ext uri="{FF2B5EF4-FFF2-40B4-BE49-F238E27FC236}">
                <a16:creationId xmlns:a16="http://schemas.microsoft.com/office/drawing/2014/main" id="{473384F2-467D-EE96-4019-1FE091EB951C}"/>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26" name="Picture 25">
            <a:extLst>
              <a:ext uri="{FF2B5EF4-FFF2-40B4-BE49-F238E27FC236}">
                <a16:creationId xmlns:a16="http://schemas.microsoft.com/office/drawing/2014/main" id="{7A77C661-6269-CE0E-325A-CF4EACB1FEAD}"/>
              </a:ext>
            </a:extLst>
          </p:cNvPr>
          <p:cNvPicPr>
            <a:picLocks noChangeAspect="1"/>
          </p:cNvPicPr>
          <p:nvPr/>
        </p:nvPicPr>
        <p:blipFill>
          <a:blip r:embed="rId6"/>
          <a:stretch>
            <a:fillRect/>
          </a:stretch>
        </p:blipFill>
        <p:spPr>
          <a:xfrm>
            <a:off x="6098744" y="463736"/>
            <a:ext cx="1149350" cy="1100442"/>
          </a:xfrm>
          <a:prstGeom prst="rect">
            <a:avLst/>
          </a:prstGeom>
        </p:spPr>
      </p:pic>
    </p:spTree>
    <p:extLst>
      <p:ext uri="{BB962C8B-B14F-4D97-AF65-F5344CB8AC3E}">
        <p14:creationId xmlns:p14="http://schemas.microsoft.com/office/powerpoint/2010/main" val="2180114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pic>
        <p:nvPicPr>
          <p:cNvPr id="11" name="Picture 10">
            <a:extLst>
              <a:ext uri="{FF2B5EF4-FFF2-40B4-BE49-F238E27FC236}">
                <a16:creationId xmlns:a16="http://schemas.microsoft.com/office/drawing/2014/main" id="{77BED2B1-7667-9443-AAE6-2CC061B1BD29}"/>
              </a:ext>
            </a:extLst>
          </p:cNvPr>
          <p:cNvPicPr>
            <a:picLocks noChangeAspect="1"/>
          </p:cNvPicPr>
          <p:nvPr/>
        </p:nvPicPr>
        <p:blipFill>
          <a:blip r:embed="rId2"/>
          <a:stretch>
            <a:fillRect/>
          </a:stretch>
        </p:blipFill>
        <p:spPr>
          <a:xfrm>
            <a:off x="793602" y="296527"/>
            <a:ext cx="954169" cy="1332684"/>
          </a:xfrm>
          <a:prstGeom prst="rect">
            <a:avLst/>
          </a:prstGeom>
        </p:spPr>
      </p:pic>
      <p:sp>
        <p:nvSpPr>
          <p:cNvPr id="16" name="TextBox 15">
            <a:extLst>
              <a:ext uri="{FF2B5EF4-FFF2-40B4-BE49-F238E27FC236}">
                <a16:creationId xmlns:a16="http://schemas.microsoft.com/office/drawing/2014/main" id="{19BD5124-342D-3A43-8806-760BE6E93173}"/>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sp>
        <p:nvSpPr>
          <p:cNvPr id="17" name="Oval 16">
            <a:extLst>
              <a:ext uri="{FF2B5EF4-FFF2-40B4-BE49-F238E27FC236}">
                <a16:creationId xmlns:a16="http://schemas.microsoft.com/office/drawing/2014/main" id="{7A771CF8-1F6B-4021-A714-F59E6449067D}"/>
              </a:ext>
            </a:extLst>
          </p:cNvPr>
          <p:cNvSpPr/>
          <p:nvPr/>
        </p:nvSpPr>
        <p:spPr>
          <a:xfrm>
            <a:off x="4313017" y="2264313"/>
            <a:ext cx="517965" cy="491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88BCEA8-DC40-384B-7D83-5C43A1A64234}"/>
              </a:ext>
            </a:extLst>
          </p:cNvPr>
          <p:cNvSpPr/>
          <p:nvPr/>
        </p:nvSpPr>
        <p:spPr>
          <a:xfrm>
            <a:off x="4316818" y="2904374"/>
            <a:ext cx="51796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226E9FA7-E0DD-6A90-67A6-749283C8D968}"/>
              </a:ext>
            </a:extLst>
          </p:cNvPr>
          <p:cNvSpPr/>
          <p:nvPr/>
        </p:nvSpPr>
        <p:spPr>
          <a:xfrm>
            <a:off x="4320619" y="3544435"/>
            <a:ext cx="51796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54E359A-4C39-9B4A-8719-6FA4DD827D02}"/>
              </a:ext>
            </a:extLst>
          </p:cNvPr>
          <p:cNvSpPr txBox="1"/>
          <p:nvPr/>
        </p:nvSpPr>
        <p:spPr>
          <a:xfrm>
            <a:off x="4933506" y="2297030"/>
            <a:ext cx="168514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Unvisited nodes</a:t>
            </a:r>
          </a:p>
        </p:txBody>
      </p:sp>
      <p:sp>
        <p:nvSpPr>
          <p:cNvPr id="21" name="TextBox 20">
            <a:extLst>
              <a:ext uri="{FF2B5EF4-FFF2-40B4-BE49-F238E27FC236}">
                <a16:creationId xmlns:a16="http://schemas.microsoft.com/office/drawing/2014/main" id="{E873D202-D483-87FD-EBBB-4F363CEAF210}"/>
              </a:ext>
            </a:extLst>
          </p:cNvPr>
          <p:cNvSpPr txBox="1"/>
          <p:nvPr/>
        </p:nvSpPr>
        <p:spPr>
          <a:xfrm>
            <a:off x="4933506" y="2967530"/>
            <a:ext cx="17991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Confirmed nodes</a:t>
            </a:r>
          </a:p>
        </p:txBody>
      </p:sp>
      <p:sp>
        <p:nvSpPr>
          <p:cNvPr id="22" name="TextBox 21">
            <a:extLst>
              <a:ext uri="{FF2B5EF4-FFF2-40B4-BE49-F238E27FC236}">
                <a16:creationId xmlns:a16="http://schemas.microsoft.com/office/drawing/2014/main" id="{51C5CB6C-BA70-D052-FFB5-C93A097E5F6D}"/>
              </a:ext>
            </a:extLst>
          </p:cNvPr>
          <p:cNvSpPr txBox="1"/>
          <p:nvPr/>
        </p:nvSpPr>
        <p:spPr>
          <a:xfrm>
            <a:off x="4953768" y="3592090"/>
            <a:ext cx="16648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Tentative nodes</a:t>
            </a:r>
          </a:p>
        </p:txBody>
      </p:sp>
      <p:pic>
        <p:nvPicPr>
          <p:cNvPr id="23" name="Picture 22">
            <a:extLst>
              <a:ext uri="{FF2B5EF4-FFF2-40B4-BE49-F238E27FC236}">
                <a16:creationId xmlns:a16="http://schemas.microsoft.com/office/drawing/2014/main" id="{77D435E6-BDEF-A407-7B5E-43CD770EE8A6}"/>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24" name="Picture 23">
            <a:extLst>
              <a:ext uri="{FF2B5EF4-FFF2-40B4-BE49-F238E27FC236}">
                <a16:creationId xmlns:a16="http://schemas.microsoft.com/office/drawing/2014/main" id="{DC723FFD-5B0D-92A5-C20D-E283B2DB9B4B}"/>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25" name="Picture 24">
            <a:extLst>
              <a:ext uri="{FF2B5EF4-FFF2-40B4-BE49-F238E27FC236}">
                <a16:creationId xmlns:a16="http://schemas.microsoft.com/office/drawing/2014/main" id="{403E2345-5B3B-9F1D-1A3C-017AF7BC062B}"/>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26" name="Picture 25">
            <a:extLst>
              <a:ext uri="{FF2B5EF4-FFF2-40B4-BE49-F238E27FC236}">
                <a16:creationId xmlns:a16="http://schemas.microsoft.com/office/drawing/2014/main" id="{B79FA2E8-8E1A-5DA7-E82B-D24421D3420B}"/>
              </a:ext>
            </a:extLst>
          </p:cNvPr>
          <p:cNvPicPr>
            <a:picLocks noChangeAspect="1"/>
          </p:cNvPicPr>
          <p:nvPr/>
        </p:nvPicPr>
        <p:blipFill>
          <a:blip r:embed="rId6"/>
          <a:stretch>
            <a:fillRect/>
          </a:stretch>
        </p:blipFill>
        <p:spPr>
          <a:xfrm>
            <a:off x="6098744" y="463736"/>
            <a:ext cx="1149350" cy="1100442"/>
          </a:xfrm>
          <a:prstGeom prst="rect">
            <a:avLst/>
          </a:prstGeom>
        </p:spPr>
      </p:pic>
    </p:spTree>
    <p:extLst>
      <p:ext uri="{BB962C8B-B14F-4D97-AF65-F5344CB8AC3E}">
        <p14:creationId xmlns:p14="http://schemas.microsoft.com/office/powerpoint/2010/main" val="93848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pic>
        <p:nvPicPr>
          <p:cNvPr id="11" name="Picture 10">
            <a:extLst>
              <a:ext uri="{FF2B5EF4-FFF2-40B4-BE49-F238E27FC236}">
                <a16:creationId xmlns:a16="http://schemas.microsoft.com/office/drawing/2014/main" id="{EE14DD92-58A6-CD43-94BD-8264F41C56D5}"/>
              </a:ext>
            </a:extLst>
          </p:cNvPr>
          <p:cNvPicPr>
            <a:picLocks noChangeAspect="1"/>
          </p:cNvPicPr>
          <p:nvPr/>
        </p:nvPicPr>
        <p:blipFill>
          <a:blip r:embed="rId2"/>
          <a:stretch>
            <a:fillRect/>
          </a:stretch>
        </p:blipFill>
        <p:spPr>
          <a:xfrm>
            <a:off x="793602" y="296527"/>
            <a:ext cx="954169" cy="1332684"/>
          </a:xfrm>
          <a:prstGeom prst="rect">
            <a:avLst/>
          </a:prstGeom>
        </p:spPr>
      </p:pic>
      <p:sp>
        <p:nvSpPr>
          <p:cNvPr id="16" name="TextBox 15">
            <a:extLst>
              <a:ext uri="{FF2B5EF4-FFF2-40B4-BE49-F238E27FC236}">
                <a16:creationId xmlns:a16="http://schemas.microsoft.com/office/drawing/2014/main" id="{1F40E894-4343-794E-9263-6E24D9CFF562}"/>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pic>
        <p:nvPicPr>
          <p:cNvPr id="17" name="Picture 16">
            <a:extLst>
              <a:ext uri="{FF2B5EF4-FFF2-40B4-BE49-F238E27FC236}">
                <a16:creationId xmlns:a16="http://schemas.microsoft.com/office/drawing/2014/main" id="{9989D2D5-2EE4-F9E8-1B37-22D00A4CF020}"/>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18" name="Picture 17">
            <a:extLst>
              <a:ext uri="{FF2B5EF4-FFF2-40B4-BE49-F238E27FC236}">
                <a16:creationId xmlns:a16="http://schemas.microsoft.com/office/drawing/2014/main" id="{E2D42054-9A41-CDF2-E9E7-BFD77F51788F}"/>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19" name="Picture 18">
            <a:extLst>
              <a:ext uri="{FF2B5EF4-FFF2-40B4-BE49-F238E27FC236}">
                <a16:creationId xmlns:a16="http://schemas.microsoft.com/office/drawing/2014/main" id="{B63EB033-B092-876E-4B30-55D9FB3E21B3}"/>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20" name="Picture 19">
            <a:extLst>
              <a:ext uri="{FF2B5EF4-FFF2-40B4-BE49-F238E27FC236}">
                <a16:creationId xmlns:a16="http://schemas.microsoft.com/office/drawing/2014/main" id="{480ECB9B-0771-CA4C-A628-927809AC8CEB}"/>
              </a:ext>
            </a:extLst>
          </p:cNvPr>
          <p:cNvPicPr>
            <a:picLocks noChangeAspect="1"/>
          </p:cNvPicPr>
          <p:nvPr/>
        </p:nvPicPr>
        <p:blipFill>
          <a:blip r:embed="rId6"/>
          <a:stretch>
            <a:fillRect/>
          </a:stretch>
        </p:blipFill>
        <p:spPr>
          <a:xfrm>
            <a:off x="6098744" y="463736"/>
            <a:ext cx="1149350" cy="1100442"/>
          </a:xfrm>
          <a:prstGeom prst="rect">
            <a:avLst/>
          </a:prstGeom>
        </p:spPr>
      </p:pic>
      <p:sp>
        <p:nvSpPr>
          <p:cNvPr id="12" name="TextBox 11">
            <a:extLst>
              <a:ext uri="{FF2B5EF4-FFF2-40B4-BE49-F238E27FC236}">
                <a16:creationId xmlns:a16="http://schemas.microsoft.com/office/drawing/2014/main" id="{9BC592B7-49D9-AEC2-2F3D-C2DC94B0EE04}"/>
              </a:ext>
            </a:extLst>
          </p:cNvPr>
          <p:cNvSpPr txBox="1"/>
          <p:nvPr/>
        </p:nvSpPr>
        <p:spPr>
          <a:xfrm>
            <a:off x="831311" y="3868967"/>
            <a:ext cx="326198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 the lowest cost nodes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from the list of ‘tentative’ nodes.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096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pic>
        <p:nvPicPr>
          <p:cNvPr id="22" name="Picture 21">
            <a:extLst>
              <a:ext uri="{FF2B5EF4-FFF2-40B4-BE49-F238E27FC236}">
                <a16:creationId xmlns:a16="http://schemas.microsoft.com/office/drawing/2014/main" id="{CAE722A7-CEDF-2E45-97BD-99EFCCDBA24C}"/>
              </a:ext>
            </a:extLst>
          </p:cNvPr>
          <p:cNvPicPr>
            <a:picLocks noChangeAspect="1"/>
          </p:cNvPicPr>
          <p:nvPr/>
        </p:nvPicPr>
        <p:blipFill>
          <a:blip r:embed="rId2"/>
          <a:stretch>
            <a:fillRect/>
          </a:stretch>
        </p:blipFill>
        <p:spPr>
          <a:xfrm>
            <a:off x="793602" y="296527"/>
            <a:ext cx="954169" cy="1332684"/>
          </a:xfrm>
          <a:prstGeom prst="rect">
            <a:avLst/>
          </a:prstGeom>
        </p:spPr>
      </p:pic>
      <p:sp>
        <p:nvSpPr>
          <p:cNvPr id="27" name="TextBox 26">
            <a:extLst>
              <a:ext uri="{FF2B5EF4-FFF2-40B4-BE49-F238E27FC236}">
                <a16:creationId xmlns:a16="http://schemas.microsoft.com/office/drawing/2014/main" id="{99C31419-9AFC-CF42-BCEC-9402A8EE9979}"/>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sp>
        <p:nvSpPr>
          <p:cNvPr id="28" name="Oval 27">
            <a:extLst>
              <a:ext uri="{FF2B5EF4-FFF2-40B4-BE49-F238E27FC236}">
                <a16:creationId xmlns:a16="http://schemas.microsoft.com/office/drawing/2014/main" id="{F3B8E48F-68F1-4E4B-A7DC-4C9A8168595F}"/>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29" name="Straight Connector 28">
            <a:extLst>
              <a:ext uri="{FF2B5EF4-FFF2-40B4-BE49-F238E27FC236}">
                <a16:creationId xmlns:a16="http://schemas.microsoft.com/office/drawing/2014/main" id="{89284E12-E1E5-0748-A403-B7078F2F5C18}"/>
              </a:ext>
            </a:extLst>
          </p:cNvPr>
          <p:cNvCxnSpPr>
            <a:cxnSpLocks/>
            <a:endCxn id="28"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7D60FE-9F74-FB45-A61D-760FB6473717}"/>
              </a:ext>
            </a:extLst>
          </p:cNvPr>
          <p:cNvCxnSpPr>
            <a:cxnSpLocks/>
            <a:stCxn id="28"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A3B7C8-047B-9847-80E6-68682D46A7F1}"/>
              </a:ext>
            </a:extLst>
          </p:cNvPr>
          <p:cNvCxnSpPr>
            <a:cxnSpLocks/>
            <a:stCxn id="28"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B77121-A05E-7148-8813-31BB8E7463A6}"/>
              </a:ext>
            </a:extLst>
          </p:cNvPr>
          <p:cNvSpPr txBox="1"/>
          <p:nvPr/>
        </p:nvSpPr>
        <p:spPr>
          <a:xfrm>
            <a:off x="5277980" y="271635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33" name="TextBox 32">
            <a:extLst>
              <a:ext uri="{FF2B5EF4-FFF2-40B4-BE49-F238E27FC236}">
                <a16:creationId xmlns:a16="http://schemas.microsoft.com/office/drawing/2014/main" id="{91D64FF4-79C5-1447-8999-40AA9A254B26}"/>
              </a:ext>
            </a:extLst>
          </p:cNvPr>
          <p:cNvSpPr txBox="1"/>
          <p:nvPr/>
        </p:nvSpPr>
        <p:spPr>
          <a:xfrm>
            <a:off x="6100946" y="28483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34" name="TextBox 33">
            <a:extLst>
              <a:ext uri="{FF2B5EF4-FFF2-40B4-BE49-F238E27FC236}">
                <a16:creationId xmlns:a16="http://schemas.microsoft.com/office/drawing/2014/main" id="{7642151A-6ECE-684B-9471-D6CEF0ADE748}"/>
              </a:ext>
            </a:extLst>
          </p:cNvPr>
          <p:cNvSpPr txBox="1"/>
          <p:nvPr/>
        </p:nvSpPr>
        <p:spPr>
          <a:xfrm>
            <a:off x="6017746" y="336714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35" name="Oval 34">
            <a:extLst>
              <a:ext uri="{FF2B5EF4-FFF2-40B4-BE49-F238E27FC236}">
                <a16:creationId xmlns:a16="http://schemas.microsoft.com/office/drawing/2014/main" id="{58A1B184-523D-5248-93A8-F3125425E414}"/>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36" name="Oval 35">
            <a:extLst>
              <a:ext uri="{FF2B5EF4-FFF2-40B4-BE49-F238E27FC236}">
                <a16:creationId xmlns:a16="http://schemas.microsoft.com/office/drawing/2014/main" id="{917FD8AD-2C33-3742-923C-E085FE8EF8A4}"/>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37" name="Oval 36">
            <a:extLst>
              <a:ext uri="{FF2B5EF4-FFF2-40B4-BE49-F238E27FC236}">
                <a16:creationId xmlns:a16="http://schemas.microsoft.com/office/drawing/2014/main" id="{847A54F6-2389-2643-BEDA-DF20E85FDDBA}"/>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41" name="TextBox 40">
            <a:extLst>
              <a:ext uri="{FF2B5EF4-FFF2-40B4-BE49-F238E27FC236}">
                <a16:creationId xmlns:a16="http://schemas.microsoft.com/office/drawing/2014/main" id="{F599DE55-8246-F040-BD70-8864D1693735}"/>
              </a:ext>
            </a:extLst>
          </p:cNvPr>
          <p:cNvSpPr txBox="1"/>
          <p:nvPr/>
        </p:nvSpPr>
        <p:spPr>
          <a:xfrm>
            <a:off x="4389971" y="3561163"/>
            <a:ext cx="39451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pic>
        <p:nvPicPr>
          <p:cNvPr id="11" name="Picture 10">
            <a:extLst>
              <a:ext uri="{FF2B5EF4-FFF2-40B4-BE49-F238E27FC236}">
                <a16:creationId xmlns:a16="http://schemas.microsoft.com/office/drawing/2014/main" id="{34B4A8B4-7578-473E-8878-40A48D17673A}"/>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12" name="Picture 11">
            <a:extLst>
              <a:ext uri="{FF2B5EF4-FFF2-40B4-BE49-F238E27FC236}">
                <a16:creationId xmlns:a16="http://schemas.microsoft.com/office/drawing/2014/main" id="{EC78777E-B466-60EC-25A7-FC4587EE7DDC}"/>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13" name="Picture 12">
            <a:extLst>
              <a:ext uri="{FF2B5EF4-FFF2-40B4-BE49-F238E27FC236}">
                <a16:creationId xmlns:a16="http://schemas.microsoft.com/office/drawing/2014/main" id="{9578A8FA-5B1B-BA30-5C7F-6DD219B3C044}"/>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14" name="Picture 13">
            <a:extLst>
              <a:ext uri="{FF2B5EF4-FFF2-40B4-BE49-F238E27FC236}">
                <a16:creationId xmlns:a16="http://schemas.microsoft.com/office/drawing/2014/main" id="{641DBD22-33A8-CC2A-A9AF-6EE7F0D8E2C1}"/>
              </a:ext>
            </a:extLst>
          </p:cNvPr>
          <p:cNvPicPr>
            <a:picLocks noChangeAspect="1"/>
          </p:cNvPicPr>
          <p:nvPr/>
        </p:nvPicPr>
        <p:blipFill>
          <a:blip r:embed="rId6"/>
          <a:stretch>
            <a:fillRect/>
          </a:stretch>
        </p:blipFill>
        <p:spPr>
          <a:xfrm>
            <a:off x="6098744" y="463736"/>
            <a:ext cx="1149350" cy="1100442"/>
          </a:xfrm>
          <a:prstGeom prst="rect">
            <a:avLst/>
          </a:prstGeom>
        </p:spPr>
      </p:pic>
      <p:cxnSp>
        <p:nvCxnSpPr>
          <p:cNvPr id="15" name="Straight Connector 14">
            <a:extLst>
              <a:ext uri="{FF2B5EF4-FFF2-40B4-BE49-F238E27FC236}">
                <a16:creationId xmlns:a16="http://schemas.microsoft.com/office/drawing/2014/main" id="{28E64F38-048A-076F-8BFB-DE9C59A0A308}"/>
              </a:ext>
            </a:extLst>
          </p:cNvPr>
          <p:cNvCxnSpPr>
            <a:cxnSpLocks/>
          </p:cNvCxnSpPr>
          <p:nvPr/>
        </p:nvCxnSpPr>
        <p:spPr>
          <a:xfrm flipH="1" flipV="1">
            <a:off x="4099842" y="3314576"/>
            <a:ext cx="1033226" cy="387475"/>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B96A402-B8E9-395C-8438-5E3711E0261C}"/>
              </a:ext>
            </a:extLst>
          </p:cNvPr>
          <p:cNvSpPr/>
          <p:nvPr/>
        </p:nvSpPr>
        <p:spPr>
          <a:xfrm>
            <a:off x="3778999" y="2989178"/>
            <a:ext cx="641685" cy="641685"/>
          </a:xfrm>
          <a:prstGeom prst="ellipse">
            <a:avLst/>
          </a:prstGeom>
          <a:solidFill>
            <a:schemeClr val="accent5">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A</a:t>
            </a:r>
          </a:p>
        </p:txBody>
      </p:sp>
      <p:sp>
        <p:nvSpPr>
          <p:cNvPr id="21" name="TextBox 20">
            <a:extLst>
              <a:ext uri="{FF2B5EF4-FFF2-40B4-BE49-F238E27FC236}">
                <a16:creationId xmlns:a16="http://schemas.microsoft.com/office/drawing/2014/main" id="{380BF78A-F32F-2F0D-3137-2810CB2CB2F5}"/>
              </a:ext>
            </a:extLst>
          </p:cNvPr>
          <p:cNvSpPr txBox="1"/>
          <p:nvPr/>
        </p:nvSpPr>
        <p:spPr>
          <a:xfrm>
            <a:off x="3493922" y="3204792"/>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8" name="TextBox 37">
            <a:extLst>
              <a:ext uri="{FF2B5EF4-FFF2-40B4-BE49-F238E27FC236}">
                <a16:creationId xmlns:a16="http://schemas.microsoft.com/office/drawing/2014/main" id="{C70F96E5-36A8-6B4C-8CDB-4C93AE197FF6}"/>
              </a:ext>
            </a:extLst>
          </p:cNvPr>
          <p:cNvSpPr txBox="1"/>
          <p:nvPr/>
        </p:nvSpPr>
        <p:spPr>
          <a:xfrm>
            <a:off x="4846533" y="5715621"/>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9" name="TextBox 38">
            <a:extLst>
              <a:ext uri="{FF2B5EF4-FFF2-40B4-BE49-F238E27FC236}">
                <a16:creationId xmlns:a16="http://schemas.microsoft.com/office/drawing/2014/main" id="{C9453F39-E31E-7F47-E8D8-DFFD0049433A}"/>
              </a:ext>
            </a:extLst>
          </p:cNvPr>
          <p:cNvSpPr txBox="1"/>
          <p:nvPr/>
        </p:nvSpPr>
        <p:spPr>
          <a:xfrm>
            <a:off x="5249419" y="5932599"/>
            <a:ext cx="3877600" cy="461665"/>
          </a:xfrm>
          <a:prstGeom prst="rect">
            <a:avLst/>
          </a:prstGeom>
          <a:noFill/>
        </p:spPr>
        <p:txBody>
          <a:bodyPr wrap="none" rtlCol="0">
            <a:spAutoFit/>
          </a:bodyPr>
          <a:lstStyle/>
          <a:p>
            <a:r>
              <a:rPr lang="en-US" sz="2400" dirty="0"/>
              <a:t>= Ignore the confirmed nodes</a:t>
            </a:r>
          </a:p>
        </p:txBody>
      </p:sp>
      <p:sp>
        <p:nvSpPr>
          <p:cNvPr id="17" name="TextBox 16">
            <a:extLst>
              <a:ext uri="{FF2B5EF4-FFF2-40B4-BE49-F238E27FC236}">
                <a16:creationId xmlns:a16="http://schemas.microsoft.com/office/drawing/2014/main" id="{D06EE842-2087-8562-C094-FEA945A941B7}"/>
              </a:ext>
            </a:extLst>
          </p:cNvPr>
          <p:cNvSpPr txBox="1"/>
          <p:nvPr/>
        </p:nvSpPr>
        <p:spPr>
          <a:xfrm>
            <a:off x="831311" y="3868967"/>
            <a:ext cx="367049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 the lowest cost nodes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from the list of ‘tentative’ nodes.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find out this newly ‘</a:t>
            </a:r>
            <a:r>
              <a:rPr lang="en-US" dirty="0">
                <a:solidFill>
                  <a:prstClr val="black"/>
                </a:solidFill>
                <a:latin typeface="Calibri" panose="020F0502020204030204"/>
              </a:rPr>
              <a:t>confirmed’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ode’s LSP (i.e., C’s LSP).</a:t>
            </a:r>
          </a:p>
        </p:txBody>
      </p:sp>
    </p:spTree>
    <p:extLst>
      <p:ext uri="{BB962C8B-B14F-4D97-AF65-F5344CB8AC3E}">
        <p14:creationId xmlns:p14="http://schemas.microsoft.com/office/powerpoint/2010/main" val="254381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pic>
        <p:nvPicPr>
          <p:cNvPr id="34" name="Picture 33">
            <a:extLst>
              <a:ext uri="{FF2B5EF4-FFF2-40B4-BE49-F238E27FC236}">
                <a16:creationId xmlns:a16="http://schemas.microsoft.com/office/drawing/2014/main" id="{3BDE1EB7-7D44-3D41-97DB-AC2F056599B2}"/>
              </a:ext>
            </a:extLst>
          </p:cNvPr>
          <p:cNvPicPr>
            <a:picLocks noChangeAspect="1"/>
          </p:cNvPicPr>
          <p:nvPr/>
        </p:nvPicPr>
        <p:blipFill>
          <a:blip r:embed="rId2"/>
          <a:stretch>
            <a:fillRect/>
          </a:stretch>
        </p:blipFill>
        <p:spPr>
          <a:xfrm>
            <a:off x="793602" y="296527"/>
            <a:ext cx="954169" cy="1332684"/>
          </a:xfrm>
          <a:prstGeom prst="rect">
            <a:avLst/>
          </a:prstGeom>
        </p:spPr>
      </p:pic>
      <p:sp>
        <p:nvSpPr>
          <p:cNvPr id="39" name="TextBox 38">
            <a:extLst>
              <a:ext uri="{FF2B5EF4-FFF2-40B4-BE49-F238E27FC236}">
                <a16:creationId xmlns:a16="http://schemas.microsoft.com/office/drawing/2014/main" id="{A825F9C6-2C8B-824B-9C7E-0A437F29B9FF}"/>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sp>
        <p:nvSpPr>
          <p:cNvPr id="40" name="Oval 39">
            <a:extLst>
              <a:ext uri="{FF2B5EF4-FFF2-40B4-BE49-F238E27FC236}">
                <a16:creationId xmlns:a16="http://schemas.microsoft.com/office/drawing/2014/main" id="{239601CD-46AB-E043-A288-03E5F902D6C5}"/>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41" name="Straight Connector 40">
            <a:extLst>
              <a:ext uri="{FF2B5EF4-FFF2-40B4-BE49-F238E27FC236}">
                <a16:creationId xmlns:a16="http://schemas.microsoft.com/office/drawing/2014/main" id="{A9D7FFE9-E1C2-0346-B458-CEDD58A7EE1B}"/>
              </a:ext>
            </a:extLst>
          </p:cNvPr>
          <p:cNvCxnSpPr>
            <a:cxnSpLocks/>
            <a:endCxn id="40"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DCDB43-6560-944F-B302-CBE4D97DD03D}"/>
              </a:ext>
            </a:extLst>
          </p:cNvPr>
          <p:cNvCxnSpPr>
            <a:cxnSpLocks/>
            <a:stCxn id="40"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2FD2FE-A097-1848-B4CE-F61C6EF4691E}"/>
              </a:ext>
            </a:extLst>
          </p:cNvPr>
          <p:cNvCxnSpPr>
            <a:cxnSpLocks/>
            <a:stCxn id="40"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33C8D24-D7F3-3945-A8C3-194632551F23}"/>
              </a:ext>
            </a:extLst>
          </p:cNvPr>
          <p:cNvSpPr txBox="1"/>
          <p:nvPr/>
        </p:nvSpPr>
        <p:spPr>
          <a:xfrm>
            <a:off x="5277980" y="271635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45" name="TextBox 44">
            <a:extLst>
              <a:ext uri="{FF2B5EF4-FFF2-40B4-BE49-F238E27FC236}">
                <a16:creationId xmlns:a16="http://schemas.microsoft.com/office/drawing/2014/main" id="{52BF9E17-0BF4-1D4E-8CCD-7A1CA2D08AC8}"/>
              </a:ext>
            </a:extLst>
          </p:cNvPr>
          <p:cNvSpPr txBox="1"/>
          <p:nvPr/>
        </p:nvSpPr>
        <p:spPr>
          <a:xfrm>
            <a:off x="6100946" y="28483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46" name="TextBox 45">
            <a:extLst>
              <a:ext uri="{FF2B5EF4-FFF2-40B4-BE49-F238E27FC236}">
                <a16:creationId xmlns:a16="http://schemas.microsoft.com/office/drawing/2014/main" id="{AE42570C-9847-5A4F-A4E2-3D4A50690D32}"/>
              </a:ext>
            </a:extLst>
          </p:cNvPr>
          <p:cNvSpPr txBox="1"/>
          <p:nvPr/>
        </p:nvSpPr>
        <p:spPr>
          <a:xfrm>
            <a:off x="6017746" y="336714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47" name="Oval 46">
            <a:extLst>
              <a:ext uri="{FF2B5EF4-FFF2-40B4-BE49-F238E27FC236}">
                <a16:creationId xmlns:a16="http://schemas.microsoft.com/office/drawing/2014/main" id="{B78DB468-511F-9D4C-B645-EDEEF2A3F9D5}"/>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8" name="Oval 47">
            <a:extLst>
              <a:ext uri="{FF2B5EF4-FFF2-40B4-BE49-F238E27FC236}">
                <a16:creationId xmlns:a16="http://schemas.microsoft.com/office/drawing/2014/main" id="{7C0CC00F-2AF6-9C4D-9031-69AEDF51721C}"/>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49" name="Oval 48">
            <a:extLst>
              <a:ext uri="{FF2B5EF4-FFF2-40B4-BE49-F238E27FC236}">
                <a16:creationId xmlns:a16="http://schemas.microsoft.com/office/drawing/2014/main" id="{CD5CCFCC-9BD6-6340-9711-028AC18FD01F}"/>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50" name="Straight Arrow Connector 49">
            <a:extLst>
              <a:ext uri="{FF2B5EF4-FFF2-40B4-BE49-F238E27FC236}">
                <a16:creationId xmlns:a16="http://schemas.microsoft.com/office/drawing/2014/main" id="{C25AD957-27AA-3C4F-8CBF-6D1D9698E2F5}"/>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B2B0092-4785-9A40-9DA0-AF68D35405A9}"/>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D041189-60E5-C449-8136-5D6D0D3823A0}"/>
              </a:ext>
            </a:extLst>
          </p:cNvPr>
          <p:cNvSpPr txBox="1"/>
          <p:nvPr/>
        </p:nvSpPr>
        <p:spPr>
          <a:xfrm>
            <a:off x="7316571" y="2717844"/>
            <a:ext cx="13986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 costs</a:t>
            </a:r>
          </a:p>
        </p:txBody>
      </p:sp>
      <p:cxnSp>
        <p:nvCxnSpPr>
          <p:cNvPr id="54" name="Straight Arrow Connector 53">
            <a:extLst>
              <a:ext uri="{FF2B5EF4-FFF2-40B4-BE49-F238E27FC236}">
                <a16:creationId xmlns:a16="http://schemas.microsoft.com/office/drawing/2014/main" id="{6C02092B-D4F6-1344-A9FD-6BDEDBC8A54A}"/>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AE1B030-00CB-4E03-936F-101B44B784A2}"/>
              </a:ext>
            </a:extLst>
          </p:cNvPr>
          <p:cNvSpPr txBox="1"/>
          <p:nvPr/>
        </p:nvSpPr>
        <p:spPr>
          <a:xfrm>
            <a:off x="4389971" y="3561163"/>
            <a:ext cx="39451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12" name="Straight Connector 11">
            <a:extLst>
              <a:ext uri="{FF2B5EF4-FFF2-40B4-BE49-F238E27FC236}">
                <a16:creationId xmlns:a16="http://schemas.microsoft.com/office/drawing/2014/main" id="{D3D0204A-D1FB-FFCA-2925-D80420E296B7}"/>
              </a:ext>
            </a:extLst>
          </p:cNvPr>
          <p:cNvCxnSpPr>
            <a:cxnSpLocks/>
          </p:cNvCxnSpPr>
          <p:nvPr/>
        </p:nvCxnSpPr>
        <p:spPr>
          <a:xfrm flipH="1" flipV="1">
            <a:off x="4099842" y="3314576"/>
            <a:ext cx="1033226" cy="387475"/>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6580200-D10B-3E70-7D2F-465ABAB4C9AC}"/>
              </a:ext>
            </a:extLst>
          </p:cNvPr>
          <p:cNvSpPr/>
          <p:nvPr/>
        </p:nvSpPr>
        <p:spPr>
          <a:xfrm>
            <a:off x="3778999" y="2989178"/>
            <a:ext cx="641685" cy="641685"/>
          </a:xfrm>
          <a:prstGeom prst="ellipse">
            <a:avLst/>
          </a:prstGeom>
          <a:solidFill>
            <a:schemeClr val="accent5">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A</a:t>
            </a:r>
          </a:p>
        </p:txBody>
      </p:sp>
      <p:pic>
        <p:nvPicPr>
          <p:cNvPr id="14" name="Picture 13">
            <a:extLst>
              <a:ext uri="{FF2B5EF4-FFF2-40B4-BE49-F238E27FC236}">
                <a16:creationId xmlns:a16="http://schemas.microsoft.com/office/drawing/2014/main" id="{C3CA0E7E-3CBE-ABEC-1EA4-B9AABF5C02B2}"/>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15" name="Picture 14">
            <a:extLst>
              <a:ext uri="{FF2B5EF4-FFF2-40B4-BE49-F238E27FC236}">
                <a16:creationId xmlns:a16="http://schemas.microsoft.com/office/drawing/2014/main" id="{C26BB50E-CBCD-97E9-1573-1A035CC94EE2}"/>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16" name="Picture 15">
            <a:extLst>
              <a:ext uri="{FF2B5EF4-FFF2-40B4-BE49-F238E27FC236}">
                <a16:creationId xmlns:a16="http://schemas.microsoft.com/office/drawing/2014/main" id="{19F2AE5C-C57F-B459-F447-145AE796B857}"/>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17" name="Picture 16">
            <a:extLst>
              <a:ext uri="{FF2B5EF4-FFF2-40B4-BE49-F238E27FC236}">
                <a16:creationId xmlns:a16="http://schemas.microsoft.com/office/drawing/2014/main" id="{50503F91-2F9B-9C08-8E29-7588BBC73C66}"/>
              </a:ext>
            </a:extLst>
          </p:cNvPr>
          <p:cNvPicPr>
            <a:picLocks noChangeAspect="1"/>
          </p:cNvPicPr>
          <p:nvPr/>
        </p:nvPicPr>
        <p:blipFill>
          <a:blip r:embed="rId6"/>
          <a:stretch>
            <a:fillRect/>
          </a:stretch>
        </p:blipFill>
        <p:spPr>
          <a:xfrm>
            <a:off x="6098744" y="463736"/>
            <a:ext cx="1149350" cy="1100442"/>
          </a:xfrm>
          <a:prstGeom prst="rect">
            <a:avLst/>
          </a:prstGeom>
        </p:spPr>
      </p:pic>
      <p:sp>
        <p:nvSpPr>
          <p:cNvPr id="19" name="TextBox 18">
            <a:extLst>
              <a:ext uri="{FF2B5EF4-FFF2-40B4-BE49-F238E27FC236}">
                <a16:creationId xmlns:a16="http://schemas.microsoft.com/office/drawing/2014/main" id="{CAFA820C-2E48-502E-AD55-CCAD46A06217}"/>
              </a:ext>
            </a:extLst>
          </p:cNvPr>
          <p:cNvSpPr txBox="1"/>
          <p:nvPr/>
        </p:nvSpPr>
        <p:spPr>
          <a:xfrm>
            <a:off x="3493922" y="3204792"/>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8" name="TextBox 17">
            <a:extLst>
              <a:ext uri="{FF2B5EF4-FFF2-40B4-BE49-F238E27FC236}">
                <a16:creationId xmlns:a16="http://schemas.microsoft.com/office/drawing/2014/main" id="{7749D7F3-0C4D-75FF-CC4C-FF0ED084EF37}"/>
              </a:ext>
            </a:extLst>
          </p:cNvPr>
          <p:cNvSpPr txBox="1"/>
          <p:nvPr/>
        </p:nvSpPr>
        <p:spPr>
          <a:xfrm>
            <a:off x="7273698" y="3098181"/>
            <a:ext cx="195726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adding the cost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reach ‘C’.</a:t>
            </a:r>
          </a:p>
        </p:txBody>
      </p:sp>
    </p:spTree>
    <p:extLst>
      <p:ext uri="{BB962C8B-B14F-4D97-AF65-F5344CB8AC3E}">
        <p14:creationId xmlns:p14="http://schemas.microsoft.com/office/powerpoint/2010/main" val="495269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pic>
        <p:nvPicPr>
          <p:cNvPr id="31" name="Picture 30">
            <a:extLst>
              <a:ext uri="{FF2B5EF4-FFF2-40B4-BE49-F238E27FC236}">
                <a16:creationId xmlns:a16="http://schemas.microsoft.com/office/drawing/2014/main" id="{77E43D3B-5B64-7C48-8CF9-FB5FDA5794EB}"/>
              </a:ext>
            </a:extLst>
          </p:cNvPr>
          <p:cNvPicPr>
            <a:picLocks noChangeAspect="1"/>
          </p:cNvPicPr>
          <p:nvPr/>
        </p:nvPicPr>
        <p:blipFill>
          <a:blip r:embed="rId2"/>
          <a:stretch>
            <a:fillRect/>
          </a:stretch>
        </p:blipFill>
        <p:spPr>
          <a:xfrm>
            <a:off x="793602" y="296527"/>
            <a:ext cx="954169" cy="1332684"/>
          </a:xfrm>
          <a:prstGeom prst="rect">
            <a:avLst/>
          </a:prstGeom>
        </p:spPr>
      </p:pic>
      <p:sp>
        <p:nvSpPr>
          <p:cNvPr id="36" name="TextBox 35">
            <a:extLst>
              <a:ext uri="{FF2B5EF4-FFF2-40B4-BE49-F238E27FC236}">
                <a16:creationId xmlns:a16="http://schemas.microsoft.com/office/drawing/2014/main" id="{2E7A2978-630C-394E-913D-E01890C0FE9E}"/>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sp>
        <p:nvSpPr>
          <p:cNvPr id="52" name="Oval 51">
            <a:extLst>
              <a:ext uri="{FF2B5EF4-FFF2-40B4-BE49-F238E27FC236}">
                <a16:creationId xmlns:a16="http://schemas.microsoft.com/office/drawing/2014/main" id="{CB3E80B1-8009-F343-9C23-7CAA3440F9AF}"/>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53" name="Straight Connector 52">
            <a:extLst>
              <a:ext uri="{FF2B5EF4-FFF2-40B4-BE49-F238E27FC236}">
                <a16:creationId xmlns:a16="http://schemas.microsoft.com/office/drawing/2014/main" id="{4CF90A92-385F-5744-88CC-11CAFE91A8DE}"/>
              </a:ext>
            </a:extLst>
          </p:cNvPr>
          <p:cNvCxnSpPr>
            <a:cxnSpLocks/>
            <a:endCxn id="52"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9FA735-490F-8347-8A73-57615DC28899}"/>
              </a:ext>
            </a:extLst>
          </p:cNvPr>
          <p:cNvCxnSpPr>
            <a:cxnSpLocks/>
            <a:stCxn id="52"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069ABE4-7767-3C46-B98A-8D2BA239AE1A}"/>
              </a:ext>
            </a:extLst>
          </p:cNvPr>
          <p:cNvCxnSpPr>
            <a:cxnSpLocks/>
            <a:stCxn id="52"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54C967D-DAE1-EC40-9092-03F57DB4B678}"/>
              </a:ext>
            </a:extLst>
          </p:cNvPr>
          <p:cNvSpPr txBox="1"/>
          <p:nvPr/>
        </p:nvSpPr>
        <p:spPr>
          <a:xfrm>
            <a:off x="5277980" y="271635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57" name="TextBox 56">
            <a:extLst>
              <a:ext uri="{FF2B5EF4-FFF2-40B4-BE49-F238E27FC236}">
                <a16:creationId xmlns:a16="http://schemas.microsoft.com/office/drawing/2014/main" id="{A4CF74D0-9663-CF42-B327-6FB1D062BD36}"/>
              </a:ext>
            </a:extLst>
          </p:cNvPr>
          <p:cNvSpPr txBox="1"/>
          <p:nvPr/>
        </p:nvSpPr>
        <p:spPr>
          <a:xfrm>
            <a:off x="6100946" y="28483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58" name="TextBox 57">
            <a:extLst>
              <a:ext uri="{FF2B5EF4-FFF2-40B4-BE49-F238E27FC236}">
                <a16:creationId xmlns:a16="http://schemas.microsoft.com/office/drawing/2014/main" id="{BA3701E6-F601-C442-ACA1-5E7AAB7C244F}"/>
              </a:ext>
            </a:extLst>
          </p:cNvPr>
          <p:cNvSpPr txBox="1"/>
          <p:nvPr/>
        </p:nvSpPr>
        <p:spPr>
          <a:xfrm>
            <a:off x="6017746" y="336714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59" name="Oval 58">
            <a:extLst>
              <a:ext uri="{FF2B5EF4-FFF2-40B4-BE49-F238E27FC236}">
                <a16:creationId xmlns:a16="http://schemas.microsoft.com/office/drawing/2014/main" id="{771A3923-1600-5F4B-B3D5-8CE087E57997}"/>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60" name="Oval 59">
            <a:extLst>
              <a:ext uri="{FF2B5EF4-FFF2-40B4-BE49-F238E27FC236}">
                <a16:creationId xmlns:a16="http://schemas.microsoft.com/office/drawing/2014/main" id="{CD4FE17F-EB11-0944-BEAD-E0122F2EC0C4}"/>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61" name="Oval 60">
            <a:extLst>
              <a:ext uri="{FF2B5EF4-FFF2-40B4-BE49-F238E27FC236}">
                <a16:creationId xmlns:a16="http://schemas.microsoft.com/office/drawing/2014/main" id="{E66580DB-2A83-9D44-B85C-321B14757063}"/>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62" name="Straight Arrow Connector 61">
            <a:extLst>
              <a:ext uri="{FF2B5EF4-FFF2-40B4-BE49-F238E27FC236}">
                <a16:creationId xmlns:a16="http://schemas.microsoft.com/office/drawing/2014/main" id="{D3767EFD-0042-6444-AC8A-A058E2E715DD}"/>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2B8ABDA-937D-4546-8E93-F393670E870C}"/>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A3F2FD0-67EC-EB48-8688-C087C3A5A594}"/>
              </a:ext>
            </a:extLst>
          </p:cNvPr>
          <p:cNvSpPr txBox="1"/>
          <p:nvPr/>
        </p:nvSpPr>
        <p:spPr>
          <a:xfrm>
            <a:off x="7316571" y="2717844"/>
            <a:ext cx="15224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Costs updated</a:t>
            </a:r>
          </a:p>
        </p:txBody>
      </p:sp>
      <p:cxnSp>
        <p:nvCxnSpPr>
          <p:cNvPr id="66" name="Straight Arrow Connector 65">
            <a:extLst>
              <a:ext uri="{FF2B5EF4-FFF2-40B4-BE49-F238E27FC236}">
                <a16:creationId xmlns:a16="http://schemas.microsoft.com/office/drawing/2014/main" id="{826D7752-7561-084B-824F-26C19E74FCCE}"/>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4C8BB4-EB28-4E4D-EB3E-BD7179C25013}"/>
              </a:ext>
            </a:extLst>
          </p:cNvPr>
          <p:cNvSpPr txBox="1"/>
          <p:nvPr/>
        </p:nvSpPr>
        <p:spPr>
          <a:xfrm>
            <a:off x="4389971" y="3561163"/>
            <a:ext cx="39451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12" name="Straight Connector 11">
            <a:extLst>
              <a:ext uri="{FF2B5EF4-FFF2-40B4-BE49-F238E27FC236}">
                <a16:creationId xmlns:a16="http://schemas.microsoft.com/office/drawing/2014/main" id="{28D9BF24-F21F-AEF2-F000-B5C7D0A551F2}"/>
              </a:ext>
            </a:extLst>
          </p:cNvPr>
          <p:cNvCxnSpPr>
            <a:cxnSpLocks/>
          </p:cNvCxnSpPr>
          <p:nvPr/>
        </p:nvCxnSpPr>
        <p:spPr>
          <a:xfrm flipH="1" flipV="1">
            <a:off x="4099842" y="3314576"/>
            <a:ext cx="1033226" cy="387475"/>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389B464-76AC-514E-7CB5-9A3C303C0C74}"/>
              </a:ext>
            </a:extLst>
          </p:cNvPr>
          <p:cNvSpPr/>
          <p:nvPr/>
        </p:nvSpPr>
        <p:spPr>
          <a:xfrm>
            <a:off x="3778999" y="2989178"/>
            <a:ext cx="641685" cy="641685"/>
          </a:xfrm>
          <a:prstGeom prst="ellipse">
            <a:avLst/>
          </a:prstGeom>
          <a:solidFill>
            <a:schemeClr val="accent5">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A</a:t>
            </a:r>
          </a:p>
        </p:txBody>
      </p:sp>
      <p:pic>
        <p:nvPicPr>
          <p:cNvPr id="14" name="Picture 13">
            <a:extLst>
              <a:ext uri="{FF2B5EF4-FFF2-40B4-BE49-F238E27FC236}">
                <a16:creationId xmlns:a16="http://schemas.microsoft.com/office/drawing/2014/main" id="{9E669A7F-A345-2226-AC2D-263754CD41C9}"/>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15" name="Picture 14">
            <a:extLst>
              <a:ext uri="{FF2B5EF4-FFF2-40B4-BE49-F238E27FC236}">
                <a16:creationId xmlns:a16="http://schemas.microsoft.com/office/drawing/2014/main" id="{A6F53E94-5935-60E6-97FA-1F800D6D9890}"/>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16" name="Picture 15">
            <a:extLst>
              <a:ext uri="{FF2B5EF4-FFF2-40B4-BE49-F238E27FC236}">
                <a16:creationId xmlns:a16="http://schemas.microsoft.com/office/drawing/2014/main" id="{DE945E6C-75AA-05DF-DED8-2683E395F2CE}"/>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17" name="Picture 16">
            <a:extLst>
              <a:ext uri="{FF2B5EF4-FFF2-40B4-BE49-F238E27FC236}">
                <a16:creationId xmlns:a16="http://schemas.microsoft.com/office/drawing/2014/main" id="{D66653D3-28B2-FEA4-94C0-53743AC747B6}"/>
              </a:ext>
            </a:extLst>
          </p:cNvPr>
          <p:cNvPicPr>
            <a:picLocks noChangeAspect="1"/>
          </p:cNvPicPr>
          <p:nvPr/>
        </p:nvPicPr>
        <p:blipFill>
          <a:blip r:embed="rId6"/>
          <a:stretch>
            <a:fillRect/>
          </a:stretch>
        </p:blipFill>
        <p:spPr>
          <a:xfrm>
            <a:off x="6098744" y="463736"/>
            <a:ext cx="1149350" cy="1100442"/>
          </a:xfrm>
          <a:prstGeom prst="rect">
            <a:avLst/>
          </a:prstGeom>
        </p:spPr>
      </p:pic>
      <p:sp>
        <p:nvSpPr>
          <p:cNvPr id="18" name="TextBox 17">
            <a:extLst>
              <a:ext uri="{FF2B5EF4-FFF2-40B4-BE49-F238E27FC236}">
                <a16:creationId xmlns:a16="http://schemas.microsoft.com/office/drawing/2014/main" id="{31D24339-224C-A830-DC16-A43A97C9CA74}"/>
              </a:ext>
            </a:extLst>
          </p:cNvPr>
          <p:cNvSpPr txBox="1"/>
          <p:nvPr/>
        </p:nvSpPr>
        <p:spPr>
          <a:xfrm>
            <a:off x="3493922" y="3204792"/>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Tree>
    <p:extLst>
      <p:ext uri="{BB962C8B-B14F-4D97-AF65-F5344CB8AC3E}">
        <p14:creationId xmlns:p14="http://schemas.microsoft.com/office/powerpoint/2010/main" val="1871129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594016"/>
              <a:ext cx="1190552" cy="1134050"/>
              <a:chOff x="1257454" y="1750495"/>
              <a:chExt cx="1190552" cy="1134050"/>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9" idx="0"/>
                <a:endCxn id="8" idx="4"/>
              </p:cNvCxnSpPr>
              <p:nvPr/>
            </p:nvCxnSpPr>
            <p:spPr>
              <a:xfrm flipH="1" flipV="1">
                <a:off x="2433106" y="1753592"/>
                <a:ext cx="14900" cy="74224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889061" y="1750495"/>
                <a:ext cx="532074" cy="6025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sp>
        <p:nvSpPr>
          <p:cNvPr id="12" name="Oval 11">
            <a:extLst>
              <a:ext uri="{FF2B5EF4-FFF2-40B4-BE49-F238E27FC236}">
                <a16:creationId xmlns:a16="http://schemas.microsoft.com/office/drawing/2014/main" id="{998E6B32-ADE6-EE4E-8036-33FF4E38E5EA}"/>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3" name="Straight Connector 12">
            <a:extLst>
              <a:ext uri="{FF2B5EF4-FFF2-40B4-BE49-F238E27FC236}">
                <a16:creationId xmlns:a16="http://schemas.microsoft.com/office/drawing/2014/main" id="{B77909E4-34F6-1749-9DAC-401E4F05757A}"/>
              </a:ext>
            </a:extLst>
          </p:cNvPr>
          <p:cNvCxnSpPr>
            <a:cxnSpLocks/>
            <a:endCxn id="12"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AC7AD0-FEC5-2445-833D-14EAA804D958}"/>
              </a:ext>
            </a:extLst>
          </p:cNvPr>
          <p:cNvCxnSpPr>
            <a:cxnSpLocks/>
            <a:stCxn id="12"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FA820C-3B97-4D4A-83E4-E3AB46CF58DF}"/>
              </a:ext>
            </a:extLst>
          </p:cNvPr>
          <p:cNvCxnSpPr>
            <a:cxnSpLocks/>
            <a:stCxn id="12"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E9779EF-1CBF-7243-AEC8-2861310ADE75}"/>
              </a:ext>
            </a:extLst>
          </p:cNvPr>
          <p:cNvSpPr txBox="1"/>
          <p:nvPr/>
        </p:nvSpPr>
        <p:spPr>
          <a:xfrm>
            <a:off x="5277980" y="271635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17" name="TextBox 16">
            <a:extLst>
              <a:ext uri="{FF2B5EF4-FFF2-40B4-BE49-F238E27FC236}">
                <a16:creationId xmlns:a16="http://schemas.microsoft.com/office/drawing/2014/main" id="{3F35E032-BDB9-BA4B-A6AD-00BFFBE4A9AE}"/>
              </a:ext>
            </a:extLst>
          </p:cNvPr>
          <p:cNvSpPr txBox="1"/>
          <p:nvPr/>
        </p:nvSpPr>
        <p:spPr>
          <a:xfrm>
            <a:off x="6100946" y="28483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18" name="TextBox 17">
            <a:extLst>
              <a:ext uri="{FF2B5EF4-FFF2-40B4-BE49-F238E27FC236}">
                <a16:creationId xmlns:a16="http://schemas.microsoft.com/office/drawing/2014/main" id="{AE6826ED-8659-8C40-8010-B5F3A4C8AACE}"/>
              </a:ext>
            </a:extLst>
          </p:cNvPr>
          <p:cNvSpPr txBox="1"/>
          <p:nvPr/>
        </p:nvSpPr>
        <p:spPr>
          <a:xfrm>
            <a:off x="6017746" y="336714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19" name="Oval 18">
            <a:extLst>
              <a:ext uri="{FF2B5EF4-FFF2-40B4-BE49-F238E27FC236}">
                <a16:creationId xmlns:a16="http://schemas.microsoft.com/office/drawing/2014/main" id="{3F53E7CD-696F-F146-8403-A5024198849C}"/>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20" name="Oval 19">
            <a:extLst>
              <a:ext uri="{FF2B5EF4-FFF2-40B4-BE49-F238E27FC236}">
                <a16:creationId xmlns:a16="http://schemas.microsoft.com/office/drawing/2014/main" id="{47568ED5-B86B-B64A-A199-0B476D362413}"/>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21" name="Oval 20">
            <a:extLst>
              <a:ext uri="{FF2B5EF4-FFF2-40B4-BE49-F238E27FC236}">
                <a16:creationId xmlns:a16="http://schemas.microsoft.com/office/drawing/2014/main" id="{F092B817-6014-8E46-ACFC-8D715EB6B88D}"/>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24" name="Straight Arrow Connector 23">
            <a:extLst>
              <a:ext uri="{FF2B5EF4-FFF2-40B4-BE49-F238E27FC236}">
                <a16:creationId xmlns:a16="http://schemas.microsoft.com/office/drawing/2014/main" id="{D4D6824B-BD61-3A41-AA42-222903F9FB5C}"/>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3AFFE16-1F3F-7949-B4C7-96C7389A1F53}"/>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EA768CD-D62A-C64F-AA18-89EF2EA3519C}"/>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DC8DF61-E7CA-574C-8ED3-60A18E5A7D9C}"/>
              </a:ext>
            </a:extLst>
          </p:cNvPr>
          <p:cNvPicPr>
            <a:picLocks noChangeAspect="1"/>
          </p:cNvPicPr>
          <p:nvPr/>
        </p:nvPicPr>
        <p:blipFill>
          <a:blip r:embed="rId2"/>
          <a:stretch>
            <a:fillRect/>
          </a:stretch>
        </p:blipFill>
        <p:spPr>
          <a:xfrm>
            <a:off x="793602" y="296527"/>
            <a:ext cx="954169" cy="1332684"/>
          </a:xfrm>
          <a:prstGeom prst="rect">
            <a:avLst/>
          </a:prstGeom>
        </p:spPr>
      </p:pic>
      <p:sp>
        <p:nvSpPr>
          <p:cNvPr id="43" name="TextBox 42">
            <a:extLst>
              <a:ext uri="{FF2B5EF4-FFF2-40B4-BE49-F238E27FC236}">
                <a16:creationId xmlns:a16="http://schemas.microsoft.com/office/drawing/2014/main" id="{31DA38B3-FA11-8E43-AC20-1496A5C418FD}"/>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sp>
        <p:nvSpPr>
          <p:cNvPr id="11" name="TextBox 10">
            <a:extLst>
              <a:ext uri="{FF2B5EF4-FFF2-40B4-BE49-F238E27FC236}">
                <a16:creationId xmlns:a16="http://schemas.microsoft.com/office/drawing/2014/main" id="{5A0D305A-E4B9-6620-CAF0-52EC22241FC6}"/>
              </a:ext>
            </a:extLst>
          </p:cNvPr>
          <p:cNvSpPr txBox="1"/>
          <p:nvPr/>
        </p:nvSpPr>
        <p:spPr>
          <a:xfrm>
            <a:off x="4389971" y="3561163"/>
            <a:ext cx="39451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22" name="Straight Connector 21">
            <a:extLst>
              <a:ext uri="{FF2B5EF4-FFF2-40B4-BE49-F238E27FC236}">
                <a16:creationId xmlns:a16="http://schemas.microsoft.com/office/drawing/2014/main" id="{4B0B6AD5-0AF5-AA9E-EBA7-92FCECBD0B29}"/>
              </a:ext>
            </a:extLst>
          </p:cNvPr>
          <p:cNvCxnSpPr>
            <a:cxnSpLocks/>
          </p:cNvCxnSpPr>
          <p:nvPr/>
        </p:nvCxnSpPr>
        <p:spPr>
          <a:xfrm flipH="1" flipV="1">
            <a:off x="4099842" y="3314576"/>
            <a:ext cx="1033226" cy="387475"/>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7D2CBBDA-E50B-3BA1-104F-117FCFE0FE7E}"/>
              </a:ext>
            </a:extLst>
          </p:cNvPr>
          <p:cNvSpPr/>
          <p:nvPr/>
        </p:nvSpPr>
        <p:spPr>
          <a:xfrm>
            <a:off x="3778999" y="2989178"/>
            <a:ext cx="641685" cy="641685"/>
          </a:xfrm>
          <a:prstGeom prst="ellipse">
            <a:avLst/>
          </a:prstGeom>
          <a:solidFill>
            <a:schemeClr val="accent5">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A</a:t>
            </a:r>
          </a:p>
        </p:txBody>
      </p:sp>
      <p:pic>
        <p:nvPicPr>
          <p:cNvPr id="25" name="Picture 24">
            <a:extLst>
              <a:ext uri="{FF2B5EF4-FFF2-40B4-BE49-F238E27FC236}">
                <a16:creationId xmlns:a16="http://schemas.microsoft.com/office/drawing/2014/main" id="{CB5102FD-AD18-A688-5089-7F27D0CBE0E7}"/>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26" name="Picture 25">
            <a:extLst>
              <a:ext uri="{FF2B5EF4-FFF2-40B4-BE49-F238E27FC236}">
                <a16:creationId xmlns:a16="http://schemas.microsoft.com/office/drawing/2014/main" id="{778DD623-B68A-0953-D9B2-F0D70BDF4A36}"/>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36" name="Picture 35">
            <a:extLst>
              <a:ext uri="{FF2B5EF4-FFF2-40B4-BE49-F238E27FC236}">
                <a16:creationId xmlns:a16="http://schemas.microsoft.com/office/drawing/2014/main" id="{C7872C30-EC0E-11D6-1798-47132CBB622F}"/>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44" name="Picture 43">
            <a:extLst>
              <a:ext uri="{FF2B5EF4-FFF2-40B4-BE49-F238E27FC236}">
                <a16:creationId xmlns:a16="http://schemas.microsoft.com/office/drawing/2014/main" id="{FE1DEABB-CC13-1ABC-9DC0-2477789619F3}"/>
              </a:ext>
            </a:extLst>
          </p:cNvPr>
          <p:cNvPicPr>
            <a:picLocks noChangeAspect="1"/>
          </p:cNvPicPr>
          <p:nvPr/>
        </p:nvPicPr>
        <p:blipFill>
          <a:blip r:embed="rId6"/>
          <a:stretch>
            <a:fillRect/>
          </a:stretch>
        </p:blipFill>
        <p:spPr>
          <a:xfrm>
            <a:off x="6098744" y="463736"/>
            <a:ext cx="1149350" cy="1100442"/>
          </a:xfrm>
          <a:prstGeom prst="rect">
            <a:avLst/>
          </a:prstGeom>
        </p:spPr>
      </p:pic>
      <p:sp>
        <p:nvSpPr>
          <p:cNvPr id="45" name="TextBox 44">
            <a:extLst>
              <a:ext uri="{FF2B5EF4-FFF2-40B4-BE49-F238E27FC236}">
                <a16:creationId xmlns:a16="http://schemas.microsoft.com/office/drawing/2014/main" id="{164E4C09-A69E-60C6-839B-5714074D7A4A}"/>
              </a:ext>
            </a:extLst>
          </p:cNvPr>
          <p:cNvSpPr txBox="1"/>
          <p:nvPr/>
        </p:nvSpPr>
        <p:spPr>
          <a:xfrm>
            <a:off x="3493922" y="3204792"/>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46" name="Freeform 45">
            <a:extLst>
              <a:ext uri="{FF2B5EF4-FFF2-40B4-BE49-F238E27FC236}">
                <a16:creationId xmlns:a16="http://schemas.microsoft.com/office/drawing/2014/main" id="{6C9DB49C-08AD-C7AD-1FB7-3839932F8178}"/>
              </a:ext>
            </a:extLst>
          </p:cNvPr>
          <p:cNvSpPr/>
          <p:nvPr/>
        </p:nvSpPr>
        <p:spPr>
          <a:xfrm>
            <a:off x="3103418" y="1807856"/>
            <a:ext cx="1981200" cy="561271"/>
          </a:xfrm>
          <a:custGeom>
            <a:avLst/>
            <a:gdLst>
              <a:gd name="connsiteX0" fmla="*/ 1981200 w 1981200"/>
              <a:gd name="connsiteY0" fmla="*/ 298035 h 561271"/>
              <a:gd name="connsiteX1" fmla="*/ 900546 w 1981200"/>
              <a:gd name="connsiteY1" fmla="*/ 7089 h 561271"/>
              <a:gd name="connsiteX2" fmla="*/ 0 w 1981200"/>
              <a:gd name="connsiteY2" fmla="*/ 561271 h 561271"/>
            </a:gdLst>
            <a:ahLst/>
            <a:cxnLst>
              <a:cxn ang="0">
                <a:pos x="connsiteX0" y="connsiteY0"/>
              </a:cxn>
              <a:cxn ang="0">
                <a:pos x="connsiteX1" y="connsiteY1"/>
              </a:cxn>
              <a:cxn ang="0">
                <a:pos x="connsiteX2" y="connsiteY2"/>
              </a:cxn>
            </a:cxnLst>
            <a:rect l="l" t="t" r="r" b="b"/>
            <a:pathLst>
              <a:path w="1981200" h="561271">
                <a:moveTo>
                  <a:pt x="1981200" y="298035"/>
                </a:moveTo>
                <a:cubicBezTo>
                  <a:pt x="1605973" y="130625"/>
                  <a:pt x="1230746" y="-36784"/>
                  <a:pt x="900546" y="7089"/>
                </a:cubicBezTo>
                <a:cubicBezTo>
                  <a:pt x="570346" y="50962"/>
                  <a:pt x="285173" y="306116"/>
                  <a:pt x="0" y="561271"/>
                </a:cubicBezTo>
              </a:path>
            </a:pathLst>
          </a:custGeom>
          <a:noFill/>
          <a:ln w="25400">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5801F65-2A3B-D590-3F3C-E123144531DD}"/>
              </a:ext>
            </a:extLst>
          </p:cNvPr>
          <p:cNvSpPr txBox="1"/>
          <p:nvPr/>
        </p:nvSpPr>
        <p:spPr>
          <a:xfrm>
            <a:off x="2920802" y="1513376"/>
            <a:ext cx="28892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Join with minimum link costs</a:t>
            </a:r>
          </a:p>
        </p:txBody>
      </p:sp>
      <p:sp>
        <p:nvSpPr>
          <p:cNvPr id="30" name="TextBox 29">
            <a:extLst>
              <a:ext uri="{FF2B5EF4-FFF2-40B4-BE49-F238E27FC236}">
                <a16:creationId xmlns:a16="http://schemas.microsoft.com/office/drawing/2014/main" id="{CC63BA53-494D-1F1A-B19E-F6909D97D0DE}"/>
              </a:ext>
            </a:extLst>
          </p:cNvPr>
          <p:cNvSpPr txBox="1"/>
          <p:nvPr/>
        </p:nvSpPr>
        <p:spPr>
          <a:xfrm>
            <a:off x="7316571" y="2717844"/>
            <a:ext cx="15224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Costs updated</a:t>
            </a:r>
          </a:p>
        </p:txBody>
      </p:sp>
    </p:spTree>
    <p:extLst>
      <p:ext uri="{BB962C8B-B14F-4D97-AF65-F5344CB8AC3E}">
        <p14:creationId xmlns:p14="http://schemas.microsoft.com/office/powerpoint/2010/main" val="566888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3" name="Oval 2">
            <a:extLst>
              <a:ext uri="{FF2B5EF4-FFF2-40B4-BE49-F238E27FC236}">
                <a16:creationId xmlns:a16="http://schemas.microsoft.com/office/drawing/2014/main" id="{F921A1D6-FF99-B54C-A546-4F394AD97CEE}"/>
              </a:ext>
            </a:extLst>
          </p:cNvPr>
          <p:cNvSpPr/>
          <p:nvPr/>
        </p:nvSpPr>
        <p:spPr>
          <a:xfrm>
            <a:off x="112162" y="2721698"/>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9" idx="0"/>
            <a:endCxn id="8"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516756" y="3210734"/>
            <a:ext cx="394517" cy="3537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714013" y="2695547"/>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8" name="Oval 7">
            <a:extLst>
              <a:ext uri="{FF2B5EF4-FFF2-40B4-BE49-F238E27FC236}">
                <a16:creationId xmlns:a16="http://schemas.microsoft.com/office/drawing/2014/main" id="{0D0BB634-A3A2-8D4C-A11D-3541DE5BCE35}"/>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9" name="Oval 8">
            <a:extLst>
              <a:ext uri="{FF2B5EF4-FFF2-40B4-BE49-F238E27FC236}">
                <a16:creationId xmlns:a16="http://schemas.microsoft.com/office/drawing/2014/main" id="{4DD3C5D2-410A-9047-AB5A-0F6E7C2A6361}"/>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pic>
        <p:nvPicPr>
          <p:cNvPr id="36" name="Picture 35">
            <a:extLst>
              <a:ext uri="{FF2B5EF4-FFF2-40B4-BE49-F238E27FC236}">
                <a16:creationId xmlns:a16="http://schemas.microsoft.com/office/drawing/2014/main" id="{30C0B717-5F11-1A46-AB8D-103C5958D9AE}"/>
              </a:ext>
            </a:extLst>
          </p:cNvPr>
          <p:cNvPicPr>
            <a:picLocks noChangeAspect="1"/>
          </p:cNvPicPr>
          <p:nvPr/>
        </p:nvPicPr>
        <p:blipFill>
          <a:blip r:embed="rId2"/>
          <a:stretch>
            <a:fillRect/>
          </a:stretch>
        </p:blipFill>
        <p:spPr>
          <a:xfrm>
            <a:off x="793602" y="296527"/>
            <a:ext cx="954169" cy="1332684"/>
          </a:xfrm>
          <a:prstGeom prst="rect">
            <a:avLst/>
          </a:prstGeom>
        </p:spPr>
      </p:pic>
      <p:sp>
        <p:nvSpPr>
          <p:cNvPr id="42" name="TextBox 41">
            <a:extLst>
              <a:ext uri="{FF2B5EF4-FFF2-40B4-BE49-F238E27FC236}">
                <a16:creationId xmlns:a16="http://schemas.microsoft.com/office/drawing/2014/main" id="{F75A474C-78F3-7447-8CAB-F31B009D3911}"/>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pic>
        <p:nvPicPr>
          <p:cNvPr id="2" name="Picture 1">
            <a:extLst>
              <a:ext uri="{FF2B5EF4-FFF2-40B4-BE49-F238E27FC236}">
                <a16:creationId xmlns:a16="http://schemas.microsoft.com/office/drawing/2014/main" id="{0A618A14-E03E-4F76-A7E4-05153304B044}"/>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10" name="Picture 9">
            <a:extLst>
              <a:ext uri="{FF2B5EF4-FFF2-40B4-BE49-F238E27FC236}">
                <a16:creationId xmlns:a16="http://schemas.microsoft.com/office/drawing/2014/main" id="{B294CE76-45DE-8A06-1F4E-82118884483F}"/>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11" name="Picture 10">
            <a:extLst>
              <a:ext uri="{FF2B5EF4-FFF2-40B4-BE49-F238E27FC236}">
                <a16:creationId xmlns:a16="http://schemas.microsoft.com/office/drawing/2014/main" id="{766138EC-B447-DD6A-A683-6CEEB9489E7B}"/>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12" name="Picture 11">
            <a:extLst>
              <a:ext uri="{FF2B5EF4-FFF2-40B4-BE49-F238E27FC236}">
                <a16:creationId xmlns:a16="http://schemas.microsoft.com/office/drawing/2014/main" id="{76D28B64-026E-4E69-E663-675F7FDF13FB}"/>
              </a:ext>
            </a:extLst>
          </p:cNvPr>
          <p:cNvPicPr>
            <a:picLocks noChangeAspect="1"/>
          </p:cNvPicPr>
          <p:nvPr/>
        </p:nvPicPr>
        <p:blipFill>
          <a:blip r:embed="rId6"/>
          <a:stretch>
            <a:fillRect/>
          </a:stretch>
        </p:blipFill>
        <p:spPr>
          <a:xfrm>
            <a:off x="6098744" y="463736"/>
            <a:ext cx="1149350" cy="1100442"/>
          </a:xfrm>
          <a:prstGeom prst="rect">
            <a:avLst/>
          </a:prstGeom>
        </p:spPr>
      </p:pic>
    </p:spTree>
    <p:extLst>
      <p:ext uri="{BB962C8B-B14F-4D97-AF65-F5344CB8AC3E}">
        <p14:creationId xmlns:p14="http://schemas.microsoft.com/office/powerpoint/2010/main" val="3218609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nvGrpSpPr>
          <p:cNvPr id="2" name="Group 1">
            <a:extLst>
              <a:ext uri="{FF2B5EF4-FFF2-40B4-BE49-F238E27FC236}">
                <a16:creationId xmlns:a16="http://schemas.microsoft.com/office/drawing/2014/main" id="{875DD933-554A-AE4A-A3E6-DAA7CF6AF861}"/>
              </a:ext>
            </a:extLst>
          </p:cNvPr>
          <p:cNvGrpSpPr/>
          <p:nvPr/>
        </p:nvGrpSpPr>
        <p:grpSpPr>
          <a:xfrm>
            <a:off x="112162" y="2721699"/>
            <a:ext cx="916389" cy="842767"/>
            <a:chOff x="1257454" y="1784626"/>
            <a:chExt cx="961695" cy="1099919"/>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grpSp>
      <p:sp>
        <p:nvSpPr>
          <p:cNvPr id="9" name="Oval 8">
            <a:extLst>
              <a:ext uri="{FF2B5EF4-FFF2-40B4-BE49-F238E27FC236}">
                <a16:creationId xmlns:a16="http://schemas.microsoft.com/office/drawing/2014/main" id="{4DD3C5D2-410A-9047-AB5A-0F6E7C2A6361}"/>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25" name="Straight Connector 24">
            <a:extLst>
              <a:ext uri="{FF2B5EF4-FFF2-40B4-BE49-F238E27FC236}">
                <a16:creationId xmlns:a16="http://schemas.microsoft.com/office/drawing/2014/main" id="{ECBCAF81-7162-0F4B-B468-0847934F449C}"/>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4A0D7DC-3F3C-7B43-9F9B-AE7EDAD04014}"/>
              </a:ext>
            </a:extLst>
          </p:cNvPr>
          <p:cNvCxnSpPr>
            <a:cxnSpLocks/>
            <a:endCxn id="2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104528-5DA0-B84E-9B4B-4C1C13E69497}"/>
              </a:ext>
            </a:extLst>
          </p:cNvPr>
          <p:cNvSpPr txBox="1"/>
          <p:nvPr/>
        </p:nvSpPr>
        <p:spPr>
          <a:xfrm>
            <a:off x="714013" y="2695547"/>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29" name="Oval 28">
            <a:extLst>
              <a:ext uri="{FF2B5EF4-FFF2-40B4-BE49-F238E27FC236}">
                <a16:creationId xmlns:a16="http://schemas.microsoft.com/office/drawing/2014/main" id="{E4F7099E-D75F-204F-A05C-8F2BAFBEFEF4}"/>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pic>
        <p:nvPicPr>
          <p:cNvPr id="30" name="Picture 29">
            <a:extLst>
              <a:ext uri="{FF2B5EF4-FFF2-40B4-BE49-F238E27FC236}">
                <a16:creationId xmlns:a16="http://schemas.microsoft.com/office/drawing/2014/main" id="{B83CAAC7-F600-0342-8C53-49E5C534810F}"/>
              </a:ext>
            </a:extLst>
          </p:cNvPr>
          <p:cNvPicPr>
            <a:picLocks noChangeAspect="1"/>
          </p:cNvPicPr>
          <p:nvPr/>
        </p:nvPicPr>
        <p:blipFill>
          <a:blip r:embed="rId2"/>
          <a:stretch>
            <a:fillRect/>
          </a:stretch>
        </p:blipFill>
        <p:spPr>
          <a:xfrm>
            <a:off x="793602" y="296527"/>
            <a:ext cx="954169" cy="1332684"/>
          </a:xfrm>
          <a:prstGeom prst="rect">
            <a:avLst/>
          </a:prstGeom>
        </p:spPr>
      </p:pic>
      <p:sp>
        <p:nvSpPr>
          <p:cNvPr id="40" name="TextBox 39">
            <a:extLst>
              <a:ext uri="{FF2B5EF4-FFF2-40B4-BE49-F238E27FC236}">
                <a16:creationId xmlns:a16="http://schemas.microsoft.com/office/drawing/2014/main" id="{30FFEF78-D18E-0F40-8427-68FB31DFA1B8}"/>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grpSp>
        <p:nvGrpSpPr>
          <p:cNvPr id="41" name="Group 40">
            <a:extLst>
              <a:ext uri="{FF2B5EF4-FFF2-40B4-BE49-F238E27FC236}">
                <a16:creationId xmlns:a16="http://schemas.microsoft.com/office/drawing/2014/main" id="{4A6920C1-F32F-8D45-9A71-F62BA296DEEF}"/>
              </a:ext>
            </a:extLst>
          </p:cNvPr>
          <p:cNvGrpSpPr/>
          <p:nvPr/>
        </p:nvGrpSpPr>
        <p:grpSpPr>
          <a:xfrm>
            <a:off x="5470591" y="1950530"/>
            <a:ext cx="1957541" cy="1572250"/>
            <a:chOff x="2766861" y="1640187"/>
            <a:chExt cx="1957541" cy="1572250"/>
          </a:xfrm>
        </p:grpSpPr>
        <p:sp>
          <p:nvSpPr>
            <p:cNvPr id="42" name="Oval 41">
              <a:extLst>
                <a:ext uri="{FF2B5EF4-FFF2-40B4-BE49-F238E27FC236}">
                  <a16:creationId xmlns:a16="http://schemas.microsoft.com/office/drawing/2014/main" id="{CA08F2B2-844B-1D40-AAC2-E44D200B4CD5}"/>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43" name="Straight Connector 42">
              <a:extLst>
                <a:ext uri="{FF2B5EF4-FFF2-40B4-BE49-F238E27FC236}">
                  <a16:creationId xmlns:a16="http://schemas.microsoft.com/office/drawing/2014/main" id="{2A353219-5C54-CE47-819D-3C690C637C92}"/>
                </a:ext>
              </a:extLst>
            </p:cNvPr>
            <p:cNvCxnSpPr>
              <a:cxnSpLocks/>
              <a:stCxn id="42"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94F0D8-6C35-6042-9B92-7BA6F527E21C}"/>
                </a:ext>
              </a:extLst>
            </p:cNvPr>
            <p:cNvCxnSpPr>
              <a:cxnSpLocks/>
              <a:stCxn id="42"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75D7781-58F5-964E-873C-D3D24EF0EE8A}"/>
                </a:ext>
              </a:extLst>
            </p:cNvPr>
            <p:cNvSpPr txBox="1"/>
            <p:nvPr/>
          </p:nvSpPr>
          <p:spPr>
            <a:xfrm>
              <a:off x="3297545" y="251017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46" name="TextBox 45">
              <a:extLst>
                <a:ext uri="{FF2B5EF4-FFF2-40B4-BE49-F238E27FC236}">
                  <a16:creationId xmlns:a16="http://schemas.microsoft.com/office/drawing/2014/main" id="{E741CCE1-8316-A846-B426-1DF2D461B20D}"/>
                </a:ext>
              </a:extLst>
            </p:cNvPr>
            <p:cNvSpPr txBox="1"/>
            <p:nvPr/>
          </p:nvSpPr>
          <p:spPr>
            <a:xfrm>
              <a:off x="4192328" y="21387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grpSp>
      <p:sp>
        <p:nvSpPr>
          <p:cNvPr id="48" name="Oval 47">
            <a:extLst>
              <a:ext uri="{FF2B5EF4-FFF2-40B4-BE49-F238E27FC236}">
                <a16:creationId xmlns:a16="http://schemas.microsoft.com/office/drawing/2014/main" id="{E3FB13A4-38FE-624A-82F3-8A8AD6426BD8}"/>
              </a:ext>
            </a:extLst>
          </p:cNvPr>
          <p:cNvSpPr/>
          <p:nvPr/>
        </p:nvSpPr>
        <p:spPr>
          <a:xfrm>
            <a:off x="6556604" y="186067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49" name="Oval 48">
            <a:extLst>
              <a:ext uri="{FF2B5EF4-FFF2-40B4-BE49-F238E27FC236}">
                <a16:creationId xmlns:a16="http://schemas.microsoft.com/office/drawing/2014/main" id="{D214AB13-BACF-B44F-B2A9-B285662CC2E9}"/>
              </a:ext>
            </a:extLst>
          </p:cNvPr>
          <p:cNvSpPr/>
          <p:nvPr/>
        </p:nvSpPr>
        <p:spPr>
          <a:xfrm>
            <a:off x="5267470" y="28205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pic>
        <p:nvPicPr>
          <p:cNvPr id="5" name="Picture 4">
            <a:extLst>
              <a:ext uri="{FF2B5EF4-FFF2-40B4-BE49-F238E27FC236}">
                <a16:creationId xmlns:a16="http://schemas.microsoft.com/office/drawing/2014/main" id="{E5A7B5D8-8621-4156-BFE0-9D306B177663}"/>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7" name="Picture 6">
            <a:extLst>
              <a:ext uri="{FF2B5EF4-FFF2-40B4-BE49-F238E27FC236}">
                <a16:creationId xmlns:a16="http://schemas.microsoft.com/office/drawing/2014/main" id="{1C3B75FB-0F32-DC69-4C07-7DD075E40385}"/>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8" name="Picture 7">
            <a:extLst>
              <a:ext uri="{FF2B5EF4-FFF2-40B4-BE49-F238E27FC236}">
                <a16:creationId xmlns:a16="http://schemas.microsoft.com/office/drawing/2014/main" id="{A0AFA82C-AAF3-D2E7-77F9-5112FB7A3CC9}"/>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10" name="Picture 9">
            <a:extLst>
              <a:ext uri="{FF2B5EF4-FFF2-40B4-BE49-F238E27FC236}">
                <a16:creationId xmlns:a16="http://schemas.microsoft.com/office/drawing/2014/main" id="{6A7233F6-DACF-6CBA-91B3-170EE1F6153E}"/>
              </a:ext>
            </a:extLst>
          </p:cNvPr>
          <p:cNvPicPr>
            <a:picLocks noChangeAspect="1"/>
          </p:cNvPicPr>
          <p:nvPr/>
        </p:nvPicPr>
        <p:blipFill>
          <a:blip r:embed="rId6"/>
          <a:stretch>
            <a:fillRect/>
          </a:stretch>
        </p:blipFill>
        <p:spPr>
          <a:xfrm>
            <a:off x="6098744" y="463736"/>
            <a:ext cx="1149350" cy="1100442"/>
          </a:xfrm>
          <a:prstGeom prst="rect">
            <a:avLst/>
          </a:prstGeom>
        </p:spPr>
      </p:pic>
      <p:sp>
        <p:nvSpPr>
          <p:cNvPr id="11" name="TextBox 10">
            <a:extLst>
              <a:ext uri="{FF2B5EF4-FFF2-40B4-BE49-F238E27FC236}">
                <a16:creationId xmlns:a16="http://schemas.microsoft.com/office/drawing/2014/main" id="{E6334666-B808-FFC6-65CE-ADECAD160A49}"/>
              </a:ext>
            </a:extLst>
          </p:cNvPr>
          <p:cNvSpPr txBox="1"/>
          <p:nvPr/>
        </p:nvSpPr>
        <p:spPr>
          <a:xfrm>
            <a:off x="1917820" y="3856108"/>
            <a:ext cx="367049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 the lowest cost nodes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from the list of ‘tentative’ nodes.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find out this newly ‘</a:t>
            </a:r>
            <a:r>
              <a:rPr lang="en-US" dirty="0">
                <a:solidFill>
                  <a:prstClr val="black"/>
                </a:solidFill>
                <a:latin typeface="Calibri" panose="020F0502020204030204"/>
              </a:rPr>
              <a:t>confirmed’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ode’s LSP.</a:t>
            </a:r>
          </a:p>
        </p:txBody>
      </p:sp>
    </p:spTree>
    <p:extLst>
      <p:ext uri="{BB962C8B-B14F-4D97-AF65-F5344CB8AC3E}">
        <p14:creationId xmlns:p14="http://schemas.microsoft.com/office/powerpoint/2010/main" val="3424803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5DE6827-FF4E-3F45-AA22-2D354650180B}"/>
              </a:ext>
            </a:extLst>
          </p:cNvPr>
          <p:cNvGrpSpPr/>
          <p:nvPr/>
        </p:nvGrpSpPr>
        <p:grpSpPr>
          <a:xfrm>
            <a:off x="5470591" y="1950530"/>
            <a:ext cx="2383999" cy="1572250"/>
            <a:chOff x="2766861" y="1640187"/>
            <a:chExt cx="2383999" cy="1572250"/>
          </a:xfrm>
        </p:grpSpPr>
        <p:sp>
          <p:nvSpPr>
            <p:cNvPr id="18" name="Oval 17">
              <a:extLst>
                <a:ext uri="{FF2B5EF4-FFF2-40B4-BE49-F238E27FC236}">
                  <a16:creationId xmlns:a16="http://schemas.microsoft.com/office/drawing/2014/main" id="{B861899C-C2D8-5848-93F6-FE0CFDADC0F2}"/>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19" name="Straight Connector 18">
              <a:extLst>
                <a:ext uri="{FF2B5EF4-FFF2-40B4-BE49-F238E27FC236}">
                  <a16:creationId xmlns:a16="http://schemas.microsoft.com/office/drawing/2014/main" id="{B34E669C-4AD9-8946-9279-6591E0515B03}"/>
                </a:ext>
              </a:extLst>
            </p:cNvPr>
            <p:cNvCxnSpPr>
              <a:cxnSpLocks/>
              <a:stCxn id="18"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A23EF1-F973-A749-A02A-1F52E0E738E6}"/>
                </a:ext>
              </a:extLst>
            </p:cNvPr>
            <p:cNvCxnSpPr>
              <a:cxnSpLocks/>
              <a:stCxn id="18"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A57937-320E-C04A-B97E-FCACB1C2C7BE}"/>
                </a:ext>
              </a:extLst>
            </p:cNvPr>
            <p:cNvSpPr txBox="1"/>
            <p:nvPr/>
          </p:nvSpPr>
          <p:spPr>
            <a:xfrm>
              <a:off x="3297545" y="251017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2" name="TextBox 21">
              <a:extLst>
                <a:ext uri="{FF2B5EF4-FFF2-40B4-BE49-F238E27FC236}">
                  <a16:creationId xmlns:a16="http://schemas.microsoft.com/office/drawing/2014/main" id="{35B2DAA0-8773-4E4B-8CB4-34702B39C6CE}"/>
                </a:ext>
              </a:extLst>
            </p:cNvPr>
            <p:cNvSpPr txBox="1"/>
            <p:nvPr/>
          </p:nvSpPr>
          <p:spPr>
            <a:xfrm>
              <a:off x="4192328" y="21387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30" name="TextBox 29">
              <a:extLst>
                <a:ext uri="{FF2B5EF4-FFF2-40B4-BE49-F238E27FC236}">
                  <a16:creationId xmlns:a16="http://schemas.microsoft.com/office/drawing/2014/main" id="{1462122B-C7B0-DC4C-BB6E-560AE6188267}"/>
                </a:ext>
              </a:extLst>
            </p:cNvPr>
            <p:cNvSpPr txBox="1"/>
            <p:nvPr/>
          </p:nvSpPr>
          <p:spPr>
            <a:xfrm>
              <a:off x="4618786" y="225290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25</a:t>
              </a:r>
            </a:p>
          </p:txBody>
        </p:sp>
      </p:grpSp>
      <p:sp>
        <p:nvSpPr>
          <p:cNvPr id="23" name="Oval 22">
            <a:extLst>
              <a:ext uri="{FF2B5EF4-FFF2-40B4-BE49-F238E27FC236}">
                <a16:creationId xmlns:a16="http://schemas.microsoft.com/office/drawing/2014/main" id="{B05FBC0A-A291-2347-8863-320A1311DF36}"/>
              </a:ext>
            </a:extLst>
          </p:cNvPr>
          <p:cNvSpPr/>
          <p:nvPr/>
        </p:nvSpPr>
        <p:spPr>
          <a:xfrm>
            <a:off x="6556604" y="186067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24" name="Oval 23">
            <a:extLst>
              <a:ext uri="{FF2B5EF4-FFF2-40B4-BE49-F238E27FC236}">
                <a16:creationId xmlns:a16="http://schemas.microsoft.com/office/drawing/2014/main" id="{173FD56E-5AE0-804D-9F01-437E994D6508}"/>
              </a:ext>
            </a:extLst>
          </p:cNvPr>
          <p:cNvSpPr/>
          <p:nvPr/>
        </p:nvSpPr>
        <p:spPr>
          <a:xfrm>
            <a:off x="5267470" y="28205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11" name="TextBox 10">
            <a:extLst>
              <a:ext uri="{FF2B5EF4-FFF2-40B4-BE49-F238E27FC236}">
                <a16:creationId xmlns:a16="http://schemas.microsoft.com/office/drawing/2014/main" id="{F7979104-3F70-1C46-B362-1BFBC6238E07}"/>
              </a:ext>
            </a:extLst>
          </p:cNvPr>
          <p:cNvSpPr txBox="1"/>
          <p:nvPr/>
        </p:nvSpPr>
        <p:spPr>
          <a:xfrm>
            <a:off x="6239353" y="3645949"/>
            <a:ext cx="211587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a:t>
            </a:r>
            <a:r>
              <a:rPr lang="en-US" noProof="0" dirty="0">
                <a:solidFill>
                  <a:prstClr val="black"/>
                </a:solidFill>
                <a:latin typeface="Calibri" panose="020F0502020204030204"/>
              </a:rPr>
              <a:t>addition to the topology as the links are already at minimum costs.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79E527C-D0AA-224F-AA2F-A4E3A0DAB367}"/>
              </a:ext>
            </a:extLst>
          </p:cNvPr>
          <p:cNvSpPr txBox="1"/>
          <p:nvPr/>
        </p:nvSpPr>
        <p:spPr>
          <a:xfrm>
            <a:off x="5044573" y="2419430"/>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cxnSp>
        <p:nvCxnSpPr>
          <p:cNvPr id="13" name="Straight Connector 12">
            <a:extLst>
              <a:ext uri="{FF2B5EF4-FFF2-40B4-BE49-F238E27FC236}">
                <a16:creationId xmlns:a16="http://schemas.microsoft.com/office/drawing/2014/main" id="{888D1ABB-7417-7D41-8093-4C18336BB11D}"/>
              </a:ext>
            </a:extLst>
          </p:cNvPr>
          <p:cNvCxnSpPr>
            <a:cxnSpLocks/>
          </p:cNvCxnSpPr>
          <p:nvPr/>
        </p:nvCxnSpPr>
        <p:spPr>
          <a:xfrm flipH="1">
            <a:off x="6896058" y="2517026"/>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8E01B5-E6D5-C94E-936B-D312D45B94E8}"/>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2E60AE-EB6B-D943-9934-21E009C1CB60}"/>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009F8F8-844C-4843-A28E-AE1991ACF94C}"/>
              </a:ext>
            </a:extLst>
          </p:cNvPr>
          <p:cNvSpPr txBox="1"/>
          <p:nvPr/>
        </p:nvSpPr>
        <p:spPr>
          <a:xfrm>
            <a:off x="2008849" y="266750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39" name="TextBox 38">
            <a:extLst>
              <a:ext uri="{FF2B5EF4-FFF2-40B4-BE49-F238E27FC236}">
                <a16:creationId xmlns:a16="http://schemas.microsoft.com/office/drawing/2014/main" id="{DD26C90F-A4C6-EB49-8062-355F6A1738CD}"/>
              </a:ext>
            </a:extLst>
          </p:cNvPr>
          <p:cNvSpPr txBox="1"/>
          <p:nvPr/>
        </p:nvSpPr>
        <p:spPr>
          <a:xfrm>
            <a:off x="1925649" y="318630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40" name="Oval 39">
            <a:extLst>
              <a:ext uri="{FF2B5EF4-FFF2-40B4-BE49-F238E27FC236}">
                <a16:creationId xmlns:a16="http://schemas.microsoft.com/office/drawing/2014/main" id="{7F50B8E1-2300-4741-A9FC-107FC027F0B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41" name="Oval 40">
            <a:extLst>
              <a:ext uri="{FF2B5EF4-FFF2-40B4-BE49-F238E27FC236}">
                <a16:creationId xmlns:a16="http://schemas.microsoft.com/office/drawing/2014/main" id="{FD8840B3-D05C-E94B-9968-A87A0AFF67E6}"/>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nvGrpSpPr>
          <p:cNvPr id="42" name="Group 41">
            <a:extLst>
              <a:ext uri="{FF2B5EF4-FFF2-40B4-BE49-F238E27FC236}">
                <a16:creationId xmlns:a16="http://schemas.microsoft.com/office/drawing/2014/main" id="{FE0C87B1-934C-3C48-B252-ADA2BC157A73}"/>
              </a:ext>
            </a:extLst>
          </p:cNvPr>
          <p:cNvGrpSpPr/>
          <p:nvPr/>
        </p:nvGrpSpPr>
        <p:grpSpPr>
          <a:xfrm>
            <a:off x="112162" y="2721699"/>
            <a:ext cx="916389" cy="842767"/>
            <a:chOff x="1257454" y="1784626"/>
            <a:chExt cx="961695" cy="1099919"/>
          </a:xfrm>
        </p:grpSpPr>
        <p:sp>
          <p:nvSpPr>
            <p:cNvPr id="43" name="Oval 42">
              <a:extLst>
                <a:ext uri="{FF2B5EF4-FFF2-40B4-BE49-F238E27FC236}">
                  <a16:creationId xmlns:a16="http://schemas.microsoft.com/office/drawing/2014/main" id="{197D3BB0-14AE-3A47-A9F5-654246BA7AED}"/>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44" name="Straight Connector 43">
              <a:extLst>
                <a:ext uri="{FF2B5EF4-FFF2-40B4-BE49-F238E27FC236}">
                  <a16:creationId xmlns:a16="http://schemas.microsoft.com/office/drawing/2014/main" id="{C54A3DED-1A9F-E549-9EB5-3A89A0BB8922}"/>
                </a:ext>
              </a:extLst>
            </p:cNvPr>
            <p:cNvCxnSpPr>
              <a:cxnSpLocks/>
              <a:endCxn id="4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E8B82FB-3B43-A441-AE9D-36B94F45BD74}"/>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grpSp>
      <p:sp>
        <p:nvSpPr>
          <p:cNvPr id="46" name="Oval 45">
            <a:extLst>
              <a:ext uri="{FF2B5EF4-FFF2-40B4-BE49-F238E27FC236}">
                <a16:creationId xmlns:a16="http://schemas.microsoft.com/office/drawing/2014/main" id="{16BAE62D-D1C7-EE42-AE09-920F21FDD9F9}"/>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47" name="Straight Connector 46">
            <a:extLst>
              <a:ext uri="{FF2B5EF4-FFF2-40B4-BE49-F238E27FC236}">
                <a16:creationId xmlns:a16="http://schemas.microsoft.com/office/drawing/2014/main" id="{E7C65E7C-7DFB-9B40-B002-AB2AAAA415E0}"/>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4AD98B-527F-814A-981E-84C35B09607C}"/>
              </a:ext>
            </a:extLst>
          </p:cNvPr>
          <p:cNvCxnSpPr>
            <a:cxnSpLocks/>
            <a:endCxn id="50"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F60317E-3AA3-AA47-B065-96621884D88B}"/>
              </a:ext>
            </a:extLst>
          </p:cNvPr>
          <p:cNvSpPr txBox="1"/>
          <p:nvPr/>
        </p:nvSpPr>
        <p:spPr>
          <a:xfrm>
            <a:off x="714013" y="2695547"/>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50" name="Oval 49">
            <a:extLst>
              <a:ext uri="{FF2B5EF4-FFF2-40B4-BE49-F238E27FC236}">
                <a16:creationId xmlns:a16="http://schemas.microsoft.com/office/drawing/2014/main" id="{91C1475A-FC50-D94A-A91C-F6F79A2FBA22}"/>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pic>
        <p:nvPicPr>
          <p:cNvPr id="51" name="Picture 50">
            <a:extLst>
              <a:ext uri="{FF2B5EF4-FFF2-40B4-BE49-F238E27FC236}">
                <a16:creationId xmlns:a16="http://schemas.microsoft.com/office/drawing/2014/main" id="{1979907C-4A54-B042-B6A8-ABBEADAFB4DE}"/>
              </a:ext>
            </a:extLst>
          </p:cNvPr>
          <p:cNvPicPr>
            <a:picLocks noChangeAspect="1"/>
          </p:cNvPicPr>
          <p:nvPr/>
        </p:nvPicPr>
        <p:blipFill>
          <a:blip r:embed="rId2"/>
          <a:stretch>
            <a:fillRect/>
          </a:stretch>
        </p:blipFill>
        <p:spPr>
          <a:xfrm>
            <a:off x="793602" y="296527"/>
            <a:ext cx="954169" cy="1332684"/>
          </a:xfrm>
          <a:prstGeom prst="rect">
            <a:avLst/>
          </a:prstGeom>
        </p:spPr>
      </p:pic>
      <p:sp>
        <p:nvSpPr>
          <p:cNvPr id="56" name="TextBox 55">
            <a:extLst>
              <a:ext uri="{FF2B5EF4-FFF2-40B4-BE49-F238E27FC236}">
                <a16:creationId xmlns:a16="http://schemas.microsoft.com/office/drawing/2014/main" id="{B1BE4784-AA1E-6148-8135-E3BE3867BE34}"/>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pic>
        <p:nvPicPr>
          <p:cNvPr id="2" name="Picture 1">
            <a:extLst>
              <a:ext uri="{FF2B5EF4-FFF2-40B4-BE49-F238E27FC236}">
                <a16:creationId xmlns:a16="http://schemas.microsoft.com/office/drawing/2014/main" id="{3B034A82-7059-394F-5BFB-92076CB34B9E}"/>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3" name="Picture 2">
            <a:extLst>
              <a:ext uri="{FF2B5EF4-FFF2-40B4-BE49-F238E27FC236}">
                <a16:creationId xmlns:a16="http://schemas.microsoft.com/office/drawing/2014/main" id="{54243474-5E72-A88E-D3AB-39C6F6F404DD}"/>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4" name="Picture 3">
            <a:extLst>
              <a:ext uri="{FF2B5EF4-FFF2-40B4-BE49-F238E27FC236}">
                <a16:creationId xmlns:a16="http://schemas.microsoft.com/office/drawing/2014/main" id="{DAF267C4-1D8D-51D3-4E46-65ADEB004097}"/>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5" name="Picture 4">
            <a:extLst>
              <a:ext uri="{FF2B5EF4-FFF2-40B4-BE49-F238E27FC236}">
                <a16:creationId xmlns:a16="http://schemas.microsoft.com/office/drawing/2014/main" id="{06F4C050-3069-880E-75E0-2A4950355226}"/>
              </a:ext>
            </a:extLst>
          </p:cNvPr>
          <p:cNvPicPr>
            <a:picLocks noChangeAspect="1"/>
          </p:cNvPicPr>
          <p:nvPr/>
        </p:nvPicPr>
        <p:blipFill>
          <a:blip r:embed="rId6"/>
          <a:stretch>
            <a:fillRect/>
          </a:stretch>
        </p:blipFill>
        <p:spPr>
          <a:xfrm>
            <a:off x="6098744" y="463736"/>
            <a:ext cx="1149350" cy="1100442"/>
          </a:xfrm>
          <a:prstGeom prst="rect">
            <a:avLst/>
          </a:prstGeom>
        </p:spPr>
      </p:pic>
    </p:spTree>
    <p:extLst>
      <p:ext uri="{BB962C8B-B14F-4D97-AF65-F5344CB8AC3E}">
        <p14:creationId xmlns:p14="http://schemas.microsoft.com/office/powerpoint/2010/main" val="349880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a:t>Link State Routing</a:t>
            </a:r>
            <a:endParaRPr lang="en-AU" altLang="en-US" sz="360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4" name="Picture 2">
            <a:extLst>
              <a:ext uri="{FF2B5EF4-FFF2-40B4-BE49-F238E27FC236}">
                <a16:creationId xmlns:a16="http://schemas.microsoft.com/office/drawing/2014/main" id="{579C18D7-AB89-E349-8D98-DF93B118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01" y="3397719"/>
            <a:ext cx="2512049" cy="2452803"/>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89BC250A-4F93-7746-97B1-8747DDDC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63" y="3214056"/>
            <a:ext cx="672447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519" y="4737859"/>
            <a:ext cx="1963456" cy="212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BFA423-C07B-214A-AF7D-5999E6DF5381}"/>
              </a:ext>
            </a:extLst>
          </p:cNvPr>
          <p:cNvSpPr txBox="1"/>
          <p:nvPr/>
        </p:nvSpPr>
        <p:spPr>
          <a:xfrm>
            <a:off x="6621975" y="5116890"/>
            <a:ext cx="2522025" cy="1569660"/>
          </a:xfrm>
          <a:prstGeom prst="rect">
            <a:avLst/>
          </a:prstGeom>
          <a:noFill/>
        </p:spPr>
        <p:txBody>
          <a:bodyPr wrap="square" rtlCol="0">
            <a:spAutoFit/>
          </a:bodyPr>
          <a:lstStyle/>
          <a:p>
            <a:r>
              <a:rPr lang="en-US" altLang="en-US" sz="2400" dirty="0"/>
              <a:t>All nodes will know the link-state information of all other nodes</a:t>
            </a:r>
          </a:p>
        </p:txBody>
      </p:sp>
    </p:spTree>
    <p:extLst>
      <p:ext uri="{BB962C8B-B14F-4D97-AF65-F5344CB8AC3E}">
        <p14:creationId xmlns:p14="http://schemas.microsoft.com/office/powerpoint/2010/main" val="2546601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58641E02-BC2E-9C4C-8B77-C26BC9902575}"/>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35305E-826C-7F45-9BBF-30D12462202F}"/>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60A60A0-C717-CA41-B167-EECE8CE59952}"/>
              </a:ext>
            </a:extLst>
          </p:cNvPr>
          <p:cNvSpPr txBox="1"/>
          <p:nvPr/>
        </p:nvSpPr>
        <p:spPr>
          <a:xfrm>
            <a:off x="2008849" y="266750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46" name="TextBox 45">
            <a:extLst>
              <a:ext uri="{FF2B5EF4-FFF2-40B4-BE49-F238E27FC236}">
                <a16:creationId xmlns:a16="http://schemas.microsoft.com/office/drawing/2014/main" id="{4CEE1849-0E1F-2244-B180-98F1153475A2}"/>
              </a:ext>
            </a:extLst>
          </p:cNvPr>
          <p:cNvSpPr txBox="1"/>
          <p:nvPr/>
        </p:nvSpPr>
        <p:spPr>
          <a:xfrm>
            <a:off x="1925649" y="318630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47" name="Oval 46">
            <a:extLst>
              <a:ext uri="{FF2B5EF4-FFF2-40B4-BE49-F238E27FC236}">
                <a16:creationId xmlns:a16="http://schemas.microsoft.com/office/drawing/2014/main" id="{CD61D046-B5A1-5C4D-96B7-DAF5DBFF638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48" name="Oval 47">
            <a:extLst>
              <a:ext uri="{FF2B5EF4-FFF2-40B4-BE49-F238E27FC236}">
                <a16:creationId xmlns:a16="http://schemas.microsoft.com/office/drawing/2014/main" id="{D0C10918-72F9-AE46-AFAC-E60C6C3E9797}"/>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nvGrpSpPr>
          <p:cNvPr id="49" name="Group 48">
            <a:extLst>
              <a:ext uri="{FF2B5EF4-FFF2-40B4-BE49-F238E27FC236}">
                <a16:creationId xmlns:a16="http://schemas.microsoft.com/office/drawing/2014/main" id="{03E1F45E-3687-9C49-A8EA-8193A8B3BD99}"/>
              </a:ext>
            </a:extLst>
          </p:cNvPr>
          <p:cNvGrpSpPr/>
          <p:nvPr/>
        </p:nvGrpSpPr>
        <p:grpSpPr>
          <a:xfrm>
            <a:off x="112162" y="2721699"/>
            <a:ext cx="916389" cy="842767"/>
            <a:chOff x="1257454" y="1784626"/>
            <a:chExt cx="961695" cy="1099919"/>
          </a:xfrm>
        </p:grpSpPr>
        <p:sp>
          <p:nvSpPr>
            <p:cNvPr id="50" name="Oval 49">
              <a:extLst>
                <a:ext uri="{FF2B5EF4-FFF2-40B4-BE49-F238E27FC236}">
                  <a16:creationId xmlns:a16="http://schemas.microsoft.com/office/drawing/2014/main" id="{216D4F06-323B-DF4D-8688-9B793FC54901}"/>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51" name="Straight Connector 50">
              <a:extLst>
                <a:ext uri="{FF2B5EF4-FFF2-40B4-BE49-F238E27FC236}">
                  <a16:creationId xmlns:a16="http://schemas.microsoft.com/office/drawing/2014/main" id="{16A5A70A-C6ED-664D-B4D1-657C2A555943}"/>
                </a:ext>
              </a:extLst>
            </p:cNvPr>
            <p:cNvCxnSpPr>
              <a:cxnSpLocks/>
              <a:endCxn id="50"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62D718-FD80-BE41-ABE1-30F0B6030B3C}"/>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grpSp>
      <p:sp>
        <p:nvSpPr>
          <p:cNvPr id="53" name="Oval 52">
            <a:extLst>
              <a:ext uri="{FF2B5EF4-FFF2-40B4-BE49-F238E27FC236}">
                <a16:creationId xmlns:a16="http://schemas.microsoft.com/office/drawing/2014/main" id="{415E1B16-D00B-204E-A3D6-C6E15BE81365}"/>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54" name="Straight Connector 53">
            <a:extLst>
              <a:ext uri="{FF2B5EF4-FFF2-40B4-BE49-F238E27FC236}">
                <a16:creationId xmlns:a16="http://schemas.microsoft.com/office/drawing/2014/main" id="{8069E68D-7D48-4844-A637-CD82105A7BA4}"/>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45892A-1827-254C-9BC1-EFA0AC6AA0D3}"/>
              </a:ext>
            </a:extLst>
          </p:cNvPr>
          <p:cNvCxnSpPr>
            <a:cxnSpLocks/>
            <a:endCxn id="57"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69400-B213-FC41-B6ED-0A2AF0A133D2}"/>
              </a:ext>
            </a:extLst>
          </p:cNvPr>
          <p:cNvSpPr txBox="1"/>
          <p:nvPr/>
        </p:nvSpPr>
        <p:spPr>
          <a:xfrm>
            <a:off x="714013" y="2695547"/>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57" name="Oval 56">
            <a:extLst>
              <a:ext uri="{FF2B5EF4-FFF2-40B4-BE49-F238E27FC236}">
                <a16:creationId xmlns:a16="http://schemas.microsoft.com/office/drawing/2014/main" id="{2A0421CF-6E9E-9D4D-8CA0-7BA933FE4271}"/>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pic>
        <p:nvPicPr>
          <p:cNvPr id="67" name="Picture 66">
            <a:extLst>
              <a:ext uri="{FF2B5EF4-FFF2-40B4-BE49-F238E27FC236}">
                <a16:creationId xmlns:a16="http://schemas.microsoft.com/office/drawing/2014/main" id="{AA300F7E-19EC-DE45-AE94-C80D05972240}"/>
              </a:ext>
            </a:extLst>
          </p:cNvPr>
          <p:cNvPicPr>
            <a:picLocks noChangeAspect="1"/>
          </p:cNvPicPr>
          <p:nvPr/>
        </p:nvPicPr>
        <p:blipFill>
          <a:blip r:embed="rId2"/>
          <a:stretch>
            <a:fillRect/>
          </a:stretch>
        </p:blipFill>
        <p:spPr>
          <a:xfrm>
            <a:off x="793602" y="296527"/>
            <a:ext cx="954169" cy="1332684"/>
          </a:xfrm>
          <a:prstGeom prst="rect">
            <a:avLst/>
          </a:prstGeom>
        </p:spPr>
      </p:pic>
      <p:sp>
        <p:nvSpPr>
          <p:cNvPr id="72" name="TextBox 71">
            <a:extLst>
              <a:ext uri="{FF2B5EF4-FFF2-40B4-BE49-F238E27FC236}">
                <a16:creationId xmlns:a16="http://schemas.microsoft.com/office/drawing/2014/main" id="{51FD33CA-D29E-EE47-AF7C-D780335BB3A0}"/>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grpSp>
        <p:nvGrpSpPr>
          <p:cNvPr id="73" name="Group 72">
            <a:extLst>
              <a:ext uri="{FF2B5EF4-FFF2-40B4-BE49-F238E27FC236}">
                <a16:creationId xmlns:a16="http://schemas.microsoft.com/office/drawing/2014/main" id="{63056C55-6B33-3D41-B5D1-30750243B16D}"/>
              </a:ext>
            </a:extLst>
          </p:cNvPr>
          <p:cNvGrpSpPr/>
          <p:nvPr/>
        </p:nvGrpSpPr>
        <p:grpSpPr>
          <a:xfrm>
            <a:off x="5542765" y="2012437"/>
            <a:ext cx="2291471" cy="880098"/>
            <a:chOff x="1580014" y="998501"/>
            <a:chExt cx="2291471" cy="880098"/>
          </a:xfrm>
        </p:grpSpPr>
        <p:sp>
          <p:nvSpPr>
            <p:cNvPr id="74" name="Oval 73">
              <a:extLst>
                <a:ext uri="{FF2B5EF4-FFF2-40B4-BE49-F238E27FC236}">
                  <a16:creationId xmlns:a16="http://schemas.microsoft.com/office/drawing/2014/main" id="{51066B60-F2C5-4244-AB91-405A7B89978E}"/>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75" name="Straight Connector 74">
              <a:extLst>
                <a:ext uri="{FF2B5EF4-FFF2-40B4-BE49-F238E27FC236}">
                  <a16:creationId xmlns:a16="http://schemas.microsoft.com/office/drawing/2014/main" id="{06E5E0A3-B9CA-AC4C-81A9-CED62B804EDC}"/>
                </a:ext>
              </a:extLst>
            </p:cNvPr>
            <p:cNvCxnSpPr>
              <a:cxnSpLocks/>
              <a:stCxn id="74"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66F8932-0E40-2344-B98B-640515FE55C9}"/>
                </a:ext>
              </a:extLst>
            </p:cNvPr>
            <p:cNvCxnSpPr>
              <a:cxnSpLocks/>
              <a:endCxn id="74"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97EA0F0-8501-E84A-A0EE-13C25960A889}"/>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78" name="TextBox 77">
              <a:extLst>
                <a:ext uri="{FF2B5EF4-FFF2-40B4-BE49-F238E27FC236}">
                  <a16:creationId xmlns:a16="http://schemas.microsoft.com/office/drawing/2014/main" id="{D3F23F90-0CE3-104C-9FE8-4E1403850677}"/>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79" name="Oval 78">
            <a:extLst>
              <a:ext uri="{FF2B5EF4-FFF2-40B4-BE49-F238E27FC236}">
                <a16:creationId xmlns:a16="http://schemas.microsoft.com/office/drawing/2014/main" id="{3FE0997D-10E7-5A49-99E5-31BECDDD383F}"/>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80" name="Oval 79">
            <a:extLst>
              <a:ext uri="{FF2B5EF4-FFF2-40B4-BE49-F238E27FC236}">
                <a16:creationId xmlns:a16="http://schemas.microsoft.com/office/drawing/2014/main" id="{4C2A5098-A738-BF47-9BE8-C0667B341AFE}"/>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81" name="TextBox 80">
            <a:extLst>
              <a:ext uri="{FF2B5EF4-FFF2-40B4-BE49-F238E27FC236}">
                <a16:creationId xmlns:a16="http://schemas.microsoft.com/office/drawing/2014/main" id="{5EEEB979-FD10-F040-8159-58FA2F1F7FE4}"/>
              </a:ext>
            </a:extLst>
          </p:cNvPr>
          <p:cNvSpPr txBox="1"/>
          <p:nvPr/>
        </p:nvSpPr>
        <p:spPr>
          <a:xfrm>
            <a:off x="5111602" y="2888911"/>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83" name="TextBox 82">
            <a:extLst>
              <a:ext uri="{FF2B5EF4-FFF2-40B4-BE49-F238E27FC236}">
                <a16:creationId xmlns:a16="http://schemas.microsoft.com/office/drawing/2014/main" id="{DD3EB3EC-63EC-944D-AEFB-632F30ED2636}"/>
              </a:ext>
            </a:extLst>
          </p:cNvPr>
          <p:cNvSpPr txBox="1"/>
          <p:nvPr/>
        </p:nvSpPr>
        <p:spPr>
          <a:xfrm>
            <a:off x="6074839" y="1655968"/>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pic>
        <p:nvPicPr>
          <p:cNvPr id="2" name="Picture 1">
            <a:extLst>
              <a:ext uri="{FF2B5EF4-FFF2-40B4-BE49-F238E27FC236}">
                <a16:creationId xmlns:a16="http://schemas.microsoft.com/office/drawing/2014/main" id="{E359FD86-2A2C-D529-8433-12EED19C608F}"/>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3" name="Picture 2">
            <a:extLst>
              <a:ext uri="{FF2B5EF4-FFF2-40B4-BE49-F238E27FC236}">
                <a16:creationId xmlns:a16="http://schemas.microsoft.com/office/drawing/2014/main" id="{9E72CAD2-3887-F43E-3EEA-8A4E91D2624F}"/>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4" name="Picture 3">
            <a:extLst>
              <a:ext uri="{FF2B5EF4-FFF2-40B4-BE49-F238E27FC236}">
                <a16:creationId xmlns:a16="http://schemas.microsoft.com/office/drawing/2014/main" id="{2CA6CB0B-E269-33EE-88AE-5B789EB6A28E}"/>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5" name="Picture 4">
            <a:extLst>
              <a:ext uri="{FF2B5EF4-FFF2-40B4-BE49-F238E27FC236}">
                <a16:creationId xmlns:a16="http://schemas.microsoft.com/office/drawing/2014/main" id="{A71CD892-A091-6393-B115-D7B3DFE2EC8B}"/>
              </a:ext>
            </a:extLst>
          </p:cNvPr>
          <p:cNvPicPr>
            <a:picLocks noChangeAspect="1"/>
          </p:cNvPicPr>
          <p:nvPr/>
        </p:nvPicPr>
        <p:blipFill>
          <a:blip r:embed="rId6"/>
          <a:stretch>
            <a:fillRect/>
          </a:stretch>
        </p:blipFill>
        <p:spPr>
          <a:xfrm>
            <a:off x="6098744" y="463736"/>
            <a:ext cx="1149350" cy="1100442"/>
          </a:xfrm>
          <a:prstGeom prst="rect">
            <a:avLst/>
          </a:prstGeom>
        </p:spPr>
      </p:pic>
      <p:sp>
        <p:nvSpPr>
          <p:cNvPr id="6" name="Oval 5">
            <a:extLst>
              <a:ext uri="{FF2B5EF4-FFF2-40B4-BE49-F238E27FC236}">
                <a16:creationId xmlns:a16="http://schemas.microsoft.com/office/drawing/2014/main" id="{56500DE4-BE88-8620-032B-AF61F56B9145}"/>
              </a:ext>
            </a:extLst>
          </p:cNvPr>
          <p:cNvSpPr/>
          <p:nvPr/>
        </p:nvSpPr>
        <p:spPr>
          <a:xfrm>
            <a:off x="6127633" y="3047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7" name="Straight Connector 6">
            <a:extLst>
              <a:ext uri="{FF2B5EF4-FFF2-40B4-BE49-F238E27FC236}">
                <a16:creationId xmlns:a16="http://schemas.microsoft.com/office/drawing/2014/main" id="{69FB1A12-4B09-94D9-A427-42395AE78F90}"/>
              </a:ext>
            </a:extLst>
          </p:cNvPr>
          <p:cNvCxnSpPr>
            <a:cxnSpLocks/>
          </p:cNvCxnSpPr>
          <p:nvPr/>
        </p:nvCxnSpPr>
        <p:spPr>
          <a:xfrm flipV="1">
            <a:off x="6448476" y="2597799"/>
            <a:ext cx="0" cy="57780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D89184D-2B51-1613-0369-2677146A489E}"/>
              </a:ext>
            </a:extLst>
          </p:cNvPr>
          <p:cNvSpPr txBox="1"/>
          <p:nvPr/>
        </p:nvSpPr>
        <p:spPr>
          <a:xfrm>
            <a:off x="6365329" y="260453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9" name="TextBox 8">
            <a:extLst>
              <a:ext uri="{FF2B5EF4-FFF2-40B4-BE49-F238E27FC236}">
                <a16:creationId xmlns:a16="http://schemas.microsoft.com/office/drawing/2014/main" id="{62868E9A-1223-9385-8E98-2DD1990DEEE6}"/>
              </a:ext>
            </a:extLst>
          </p:cNvPr>
          <p:cNvSpPr txBox="1"/>
          <p:nvPr/>
        </p:nvSpPr>
        <p:spPr>
          <a:xfrm>
            <a:off x="6038108" y="3266630"/>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0" name="TextBox 9">
            <a:extLst>
              <a:ext uri="{FF2B5EF4-FFF2-40B4-BE49-F238E27FC236}">
                <a16:creationId xmlns:a16="http://schemas.microsoft.com/office/drawing/2014/main" id="{C4158E13-0701-15F9-17A6-6395B9ACC4D7}"/>
              </a:ext>
            </a:extLst>
          </p:cNvPr>
          <p:cNvSpPr txBox="1"/>
          <p:nvPr/>
        </p:nvSpPr>
        <p:spPr>
          <a:xfrm>
            <a:off x="1028551" y="4216676"/>
            <a:ext cx="367049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 the lowest cost nodes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from the list of ‘tentative’ nodes.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find out this newly ‘</a:t>
            </a:r>
            <a:r>
              <a:rPr lang="en-US" dirty="0">
                <a:solidFill>
                  <a:prstClr val="black"/>
                </a:solidFill>
                <a:latin typeface="Calibri" panose="020F0502020204030204"/>
              </a:rPr>
              <a:t>confirmed’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ode’s LSP (this time B’s LSP).</a:t>
            </a:r>
          </a:p>
        </p:txBody>
      </p:sp>
    </p:spTree>
    <p:extLst>
      <p:ext uri="{BB962C8B-B14F-4D97-AF65-F5344CB8AC3E}">
        <p14:creationId xmlns:p14="http://schemas.microsoft.com/office/powerpoint/2010/main" val="2959169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6A71498-24B9-C64C-9EA2-40290336BF3E}"/>
              </a:ext>
            </a:extLst>
          </p:cNvPr>
          <p:cNvGrpSpPr/>
          <p:nvPr/>
        </p:nvGrpSpPr>
        <p:grpSpPr>
          <a:xfrm>
            <a:off x="5542765" y="2012437"/>
            <a:ext cx="2291471" cy="880098"/>
            <a:chOff x="1580014" y="998501"/>
            <a:chExt cx="2291471" cy="880098"/>
          </a:xfrm>
        </p:grpSpPr>
        <p:sp>
          <p:nvSpPr>
            <p:cNvPr id="36" name="Oval 35">
              <a:extLst>
                <a:ext uri="{FF2B5EF4-FFF2-40B4-BE49-F238E27FC236}">
                  <a16:creationId xmlns:a16="http://schemas.microsoft.com/office/drawing/2014/main" id="{84322781-5DB2-1547-B2A4-B52D13690220}"/>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37" name="Straight Connector 36">
              <a:extLst>
                <a:ext uri="{FF2B5EF4-FFF2-40B4-BE49-F238E27FC236}">
                  <a16:creationId xmlns:a16="http://schemas.microsoft.com/office/drawing/2014/main" id="{FDFEEE5A-D09A-FD46-80DE-517118907095}"/>
                </a:ext>
              </a:extLst>
            </p:cNvPr>
            <p:cNvCxnSpPr>
              <a:cxnSpLocks/>
              <a:stCxn id="36"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601F12-9326-ED4D-B695-AC15413A8E99}"/>
                </a:ext>
              </a:extLst>
            </p:cNvPr>
            <p:cNvCxnSpPr>
              <a:cxnSpLocks/>
              <a:endCxn id="36"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66C0789-3F2B-F14F-8971-0F916F52B954}"/>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0CE0ECD5-F9BF-7B41-86B4-B939FCCC042B}"/>
                </a:ext>
              </a:extLst>
            </p:cNvPr>
            <p:cNvSpPr txBox="1"/>
            <p:nvPr/>
          </p:nvSpPr>
          <p:spPr>
            <a:xfrm>
              <a:off x="1580014" y="127769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sp>
        <p:nvSpPr>
          <p:cNvPr id="41" name="Oval 40">
            <a:extLst>
              <a:ext uri="{FF2B5EF4-FFF2-40B4-BE49-F238E27FC236}">
                <a16:creationId xmlns:a16="http://schemas.microsoft.com/office/drawing/2014/main" id="{4EBEE7AF-8B95-B344-BD8E-1C28F9F633F2}"/>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42" name="Oval 41">
            <a:extLst>
              <a:ext uri="{FF2B5EF4-FFF2-40B4-BE49-F238E27FC236}">
                <a16:creationId xmlns:a16="http://schemas.microsoft.com/office/drawing/2014/main" id="{5812598B-D3D8-804E-A7E3-AD69FB8BC0F5}"/>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43" name="Straight Connector 42">
            <a:extLst>
              <a:ext uri="{FF2B5EF4-FFF2-40B4-BE49-F238E27FC236}">
                <a16:creationId xmlns:a16="http://schemas.microsoft.com/office/drawing/2014/main" id="{58641E02-BC2E-9C4C-8B77-C26BC9902575}"/>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35305E-826C-7F45-9BBF-30D12462202F}"/>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60A60A0-C717-CA41-B167-EECE8CE59952}"/>
              </a:ext>
            </a:extLst>
          </p:cNvPr>
          <p:cNvSpPr txBox="1"/>
          <p:nvPr/>
        </p:nvSpPr>
        <p:spPr>
          <a:xfrm>
            <a:off x="2008849" y="266750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46" name="TextBox 45">
            <a:extLst>
              <a:ext uri="{FF2B5EF4-FFF2-40B4-BE49-F238E27FC236}">
                <a16:creationId xmlns:a16="http://schemas.microsoft.com/office/drawing/2014/main" id="{4CEE1849-0E1F-2244-B180-98F1153475A2}"/>
              </a:ext>
            </a:extLst>
          </p:cNvPr>
          <p:cNvSpPr txBox="1"/>
          <p:nvPr/>
        </p:nvSpPr>
        <p:spPr>
          <a:xfrm>
            <a:off x="1925649" y="318630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47" name="Oval 46">
            <a:extLst>
              <a:ext uri="{FF2B5EF4-FFF2-40B4-BE49-F238E27FC236}">
                <a16:creationId xmlns:a16="http://schemas.microsoft.com/office/drawing/2014/main" id="{CD61D046-B5A1-5C4D-96B7-DAF5DBFF638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48" name="Oval 47">
            <a:extLst>
              <a:ext uri="{FF2B5EF4-FFF2-40B4-BE49-F238E27FC236}">
                <a16:creationId xmlns:a16="http://schemas.microsoft.com/office/drawing/2014/main" id="{D0C10918-72F9-AE46-AFAC-E60C6C3E9797}"/>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nvGrpSpPr>
          <p:cNvPr id="49" name="Group 48">
            <a:extLst>
              <a:ext uri="{FF2B5EF4-FFF2-40B4-BE49-F238E27FC236}">
                <a16:creationId xmlns:a16="http://schemas.microsoft.com/office/drawing/2014/main" id="{03E1F45E-3687-9C49-A8EA-8193A8B3BD99}"/>
              </a:ext>
            </a:extLst>
          </p:cNvPr>
          <p:cNvGrpSpPr/>
          <p:nvPr/>
        </p:nvGrpSpPr>
        <p:grpSpPr>
          <a:xfrm>
            <a:off x="112162" y="2721699"/>
            <a:ext cx="916389" cy="842767"/>
            <a:chOff x="1257454" y="1784626"/>
            <a:chExt cx="961695" cy="1099919"/>
          </a:xfrm>
        </p:grpSpPr>
        <p:sp>
          <p:nvSpPr>
            <p:cNvPr id="50" name="Oval 49">
              <a:extLst>
                <a:ext uri="{FF2B5EF4-FFF2-40B4-BE49-F238E27FC236}">
                  <a16:creationId xmlns:a16="http://schemas.microsoft.com/office/drawing/2014/main" id="{216D4F06-323B-DF4D-8688-9B793FC54901}"/>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51" name="Straight Connector 50">
              <a:extLst>
                <a:ext uri="{FF2B5EF4-FFF2-40B4-BE49-F238E27FC236}">
                  <a16:creationId xmlns:a16="http://schemas.microsoft.com/office/drawing/2014/main" id="{16A5A70A-C6ED-664D-B4D1-657C2A555943}"/>
                </a:ext>
              </a:extLst>
            </p:cNvPr>
            <p:cNvCxnSpPr>
              <a:cxnSpLocks/>
              <a:endCxn id="50"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62D718-FD80-BE41-ABE1-30F0B6030B3C}"/>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grpSp>
      <p:sp>
        <p:nvSpPr>
          <p:cNvPr id="53" name="Oval 52">
            <a:extLst>
              <a:ext uri="{FF2B5EF4-FFF2-40B4-BE49-F238E27FC236}">
                <a16:creationId xmlns:a16="http://schemas.microsoft.com/office/drawing/2014/main" id="{415E1B16-D00B-204E-A3D6-C6E15BE81365}"/>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54" name="Straight Connector 53">
            <a:extLst>
              <a:ext uri="{FF2B5EF4-FFF2-40B4-BE49-F238E27FC236}">
                <a16:creationId xmlns:a16="http://schemas.microsoft.com/office/drawing/2014/main" id="{8069E68D-7D48-4844-A637-CD82105A7BA4}"/>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45892A-1827-254C-9BC1-EFA0AC6AA0D3}"/>
              </a:ext>
            </a:extLst>
          </p:cNvPr>
          <p:cNvCxnSpPr>
            <a:cxnSpLocks/>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69400-B213-FC41-B6ED-0A2AF0A133D2}"/>
              </a:ext>
            </a:extLst>
          </p:cNvPr>
          <p:cNvSpPr txBox="1"/>
          <p:nvPr/>
        </p:nvSpPr>
        <p:spPr>
          <a:xfrm>
            <a:off x="714013" y="2695547"/>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58" name="TextBox 57">
            <a:extLst>
              <a:ext uri="{FF2B5EF4-FFF2-40B4-BE49-F238E27FC236}">
                <a16:creationId xmlns:a16="http://schemas.microsoft.com/office/drawing/2014/main" id="{94467F84-47C0-3A4D-A745-355F4C79C93F}"/>
              </a:ext>
            </a:extLst>
          </p:cNvPr>
          <p:cNvSpPr txBox="1"/>
          <p:nvPr/>
        </p:nvSpPr>
        <p:spPr>
          <a:xfrm>
            <a:off x="5111602" y="2888911"/>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cxnSp>
        <p:nvCxnSpPr>
          <p:cNvPr id="59" name="Straight Connector 58">
            <a:extLst>
              <a:ext uri="{FF2B5EF4-FFF2-40B4-BE49-F238E27FC236}">
                <a16:creationId xmlns:a16="http://schemas.microsoft.com/office/drawing/2014/main" id="{47253353-6639-5141-8157-F3E3C777863D}"/>
              </a:ext>
            </a:extLst>
          </p:cNvPr>
          <p:cNvCxnSpPr>
            <a:cxnSpLocks/>
          </p:cNvCxnSpPr>
          <p:nvPr/>
        </p:nvCxnSpPr>
        <p:spPr>
          <a:xfrm flipH="1">
            <a:off x="6870026" y="2385082"/>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4FEAC90-56D6-8D49-885C-52DC86C8C5E1}"/>
              </a:ext>
            </a:extLst>
          </p:cNvPr>
          <p:cNvSpPr txBox="1"/>
          <p:nvPr/>
        </p:nvSpPr>
        <p:spPr>
          <a:xfrm>
            <a:off x="6074839" y="1655968"/>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28" name="TextBox 27">
            <a:extLst>
              <a:ext uri="{FF2B5EF4-FFF2-40B4-BE49-F238E27FC236}">
                <a16:creationId xmlns:a16="http://schemas.microsoft.com/office/drawing/2014/main" id="{84C9D7E7-7C85-5A46-9898-B447B23F7AC2}"/>
              </a:ext>
            </a:extLst>
          </p:cNvPr>
          <p:cNvSpPr txBox="1"/>
          <p:nvPr/>
        </p:nvSpPr>
        <p:spPr>
          <a:xfrm>
            <a:off x="7068527" y="2585519"/>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pic>
        <p:nvPicPr>
          <p:cNvPr id="31" name="Picture 30">
            <a:extLst>
              <a:ext uri="{FF2B5EF4-FFF2-40B4-BE49-F238E27FC236}">
                <a16:creationId xmlns:a16="http://schemas.microsoft.com/office/drawing/2014/main" id="{98D7F7DB-CC37-BA42-A915-5DF52090CD21}"/>
              </a:ext>
            </a:extLst>
          </p:cNvPr>
          <p:cNvPicPr>
            <a:picLocks noChangeAspect="1"/>
          </p:cNvPicPr>
          <p:nvPr/>
        </p:nvPicPr>
        <p:blipFill>
          <a:blip r:embed="rId2"/>
          <a:stretch>
            <a:fillRect/>
          </a:stretch>
        </p:blipFill>
        <p:spPr>
          <a:xfrm>
            <a:off x="793602" y="296527"/>
            <a:ext cx="954169" cy="1332684"/>
          </a:xfrm>
          <a:prstGeom prst="rect">
            <a:avLst/>
          </a:prstGeom>
        </p:spPr>
      </p:pic>
      <p:sp>
        <p:nvSpPr>
          <p:cNvPr id="61" name="TextBox 60">
            <a:extLst>
              <a:ext uri="{FF2B5EF4-FFF2-40B4-BE49-F238E27FC236}">
                <a16:creationId xmlns:a16="http://schemas.microsoft.com/office/drawing/2014/main" id="{0536514F-2FD5-1646-B3D4-3D1ABB937932}"/>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sp>
        <p:nvSpPr>
          <p:cNvPr id="2" name="Oval 1">
            <a:extLst>
              <a:ext uri="{FF2B5EF4-FFF2-40B4-BE49-F238E27FC236}">
                <a16:creationId xmlns:a16="http://schemas.microsoft.com/office/drawing/2014/main" id="{A9F4B179-1F78-AB4B-D1A2-E4F1392AFE1F}"/>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3" name="Oval 2">
            <a:extLst>
              <a:ext uri="{FF2B5EF4-FFF2-40B4-BE49-F238E27FC236}">
                <a16:creationId xmlns:a16="http://schemas.microsoft.com/office/drawing/2014/main" id="{1C94B993-83F3-1B58-E142-90D3F6EBF80A}"/>
              </a:ext>
            </a:extLst>
          </p:cNvPr>
          <p:cNvSpPr/>
          <p:nvPr/>
        </p:nvSpPr>
        <p:spPr>
          <a:xfrm>
            <a:off x="6127633" y="3047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4" name="Straight Connector 3">
            <a:extLst>
              <a:ext uri="{FF2B5EF4-FFF2-40B4-BE49-F238E27FC236}">
                <a16:creationId xmlns:a16="http://schemas.microsoft.com/office/drawing/2014/main" id="{65E94E90-3508-AB59-C8C9-090646AD5444}"/>
              </a:ext>
            </a:extLst>
          </p:cNvPr>
          <p:cNvCxnSpPr>
            <a:cxnSpLocks/>
          </p:cNvCxnSpPr>
          <p:nvPr/>
        </p:nvCxnSpPr>
        <p:spPr>
          <a:xfrm flipV="1">
            <a:off x="6448476" y="2597799"/>
            <a:ext cx="0" cy="57780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C2B48B-8AB7-B7CC-BD94-A03FACA88CB1}"/>
              </a:ext>
            </a:extLst>
          </p:cNvPr>
          <p:cNvSpPr txBox="1"/>
          <p:nvPr/>
        </p:nvSpPr>
        <p:spPr>
          <a:xfrm>
            <a:off x="6365329" y="260453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 name="TextBox 5">
            <a:extLst>
              <a:ext uri="{FF2B5EF4-FFF2-40B4-BE49-F238E27FC236}">
                <a16:creationId xmlns:a16="http://schemas.microsoft.com/office/drawing/2014/main" id="{7A946809-3815-6336-246E-152BCD02FEF1}"/>
              </a:ext>
            </a:extLst>
          </p:cNvPr>
          <p:cNvSpPr txBox="1"/>
          <p:nvPr/>
        </p:nvSpPr>
        <p:spPr>
          <a:xfrm>
            <a:off x="6038108" y="3266630"/>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pic>
        <p:nvPicPr>
          <p:cNvPr id="7" name="Picture 6">
            <a:extLst>
              <a:ext uri="{FF2B5EF4-FFF2-40B4-BE49-F238E27FC236}">
                <a16:creationId xmlns:a16="http://schemas.microsoft.com/office/drawing/2014/main" id="{C8114079-7E31-0577-5121-053D92AB184D}"/>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8" name="Picture 7">
            <a:extLst>
              <a:ext uri="{FF2B5EF4-FFF2-40B4-BE49-F238E27FC236}">
                <a16:creationId xmlns:a16="http://schemas.microsoft.com/office/drawing/2014/main" id="{7B02270C-FCB3-9430-693E-0B77BD29AD97}"/>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9" name="Picture 8">
            <a:extLst>
              <a:ext uri="{FF2B5EF4-FFF2-40B4-BE49-F238E27FC236}">
                <a16:creationId xmlns:a16="http://schemas.microsoft.com/office/drawing/2014/main" id="{6D9705EB-C1EF-815E-764C-3375E92EA67A}"/>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10" name="Picture 9">
            <a:extLst>
              <a:ext uri="{FF2B5EF4-FFF2-40B4-BE49-F238E27FC236}">
                <a16:creationId xmlns:a16="http://schemas.microsoft.com/office/drawing/2014/main" id="{9B8E221E-F58E-93B2-6D13-CA869E9A5B4F}"/>
              </a:ext>
            </a:extLst>
          </p:cNvPr>
          <p:cNvPicPr>
            <a:picLocks noChangeAspect="1"/>
          </p:cNvPicPr>
          <p:nvPr/>
        </p:nvPicPr>
        <p:blipFill>
          <a:blip r:embed="rId6"/>
          <a:stretch>
            <a:fillRect/>
          </a:stretch>
        </p:blipFill>
        <p:spPr>
          <a:xfrm>
            <a:off x="6098744" y="463736"/>
            <a:ext cx="1149350" cy="1100442"/>
          </a:xfrm>
          <a:prstGeom prst="rect">
            <a:avLst/>
          </a:prstGeom>
        </p:spPr>
      </p:pic>
      <p:sp>
        <p:nvSpPr>
          <p:cNvPr id="11" name="TextBox 10">
            <a:extLst>
              <a:ext uri="{FF2B5EF4-FFF2-40B4-BE49-F238E27FC236}">
                <a16:creationId xmlns:a16="http://schemas.microsoft.com/office/drawing/2014/main" id="{6AD32DA3-7CA8-819A-FAE6-63E70FDC7624}"/>
              </a:ext>
            </a:extLst>
          </p:cNvPr>
          <p:cNvSpPr txBox="1"/>
          <p:nvPr/>
        </p:nvSpPr>
        <p:spPr>
          <a:xfrm>
            <a:off x="6264091" y="4062964"/>
            <a:ext cx="211587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a:t>
            </a:r>
            <a:r>
              <a:rPr lang="en-US" noProof="0" dirty="0">
                <a:solidFill>
                  <a:prstClr val="black"/>
                </a:solidFill>
                <a:latin typeface="Calibri" panose="020F0502020204030204"/>
              </a:rPr>
              <a:t>addition to the topology as the links are already at minimum costs.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4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BC9C28C7-2C1D-454B-9ADD-F6E404B8FA4E}"/>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D897A2-B17A-154E-A267-F5C22A4E5E0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7DC04F-F89D-2848-8C01-5333F99FF87D}"/>
              </a:ext>
            </a:extLst>
          </p:cNvPr>
          <p:cNvSpPr txBox="1"/>
          <p:nvPr/>
        </p:nvSpPr>
        <p:spPr>
          <a:xfrm>
            <a:off x="2008849" y="266750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68" name="TextBox 67">
            <a:extLst>
              <a:ext uri="{FF2B5EF4-FFF2-40B4-BE49-F238E27FC236}">
                <a16:creationId xmlns:a16="http://schemas.microsoft.com/office/drawing/2014/main" id="{C6E3ABCF-42D1-A948-80BA-5D7104BD5DD6}"/>
              </a:ext>
            </a:extLst>
          </p:cNvPr>
          <p:cNvSpPr txBox="1"/>
          <p:nvPr/>
        </p:nvSpPr>
        <p:spPr>
          <a:xfrm>
            <a:off x="1925649" y="318630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69" name="Oval 68">
            <a:extLst>
              <a:ext uri="{FF2B5EF4-FFF2-40B4-BE49-F238E27FC236}">
                <a16:creationId xmlns:a16="http://schemas.microsoft.com/office/drawing/2014/main" id="{A0026680-E9C2-8241-93B8-D7E29B91E952}"/>
              </a:ext>
            </a:extLst>
          </p:cNvPr>
          <p:cNvSpPr/>
          <p:nvPr/>
        </p:nvSpPr>
        <p:spPr>
          <a:xfrm>
            <a:off x="2233386" y="2012437"/>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70" name="Oval 69">
            <a:extLst>
              <a:ext uri="{FF2B5EF4-FFF2-40B4-BE49-F238E27FC236}">
                <a16:creationId xmlns:a16="http://schemas.microsoft.com/office/drawing/2014/main" id="{AA607C3B-7BE4-9E4B-9488-E8F7606EFFA8}"/>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nvGrpSpPr>
          <p:cNvPr id="71" name="Group 70">
            <a:extLst>
              <a:ext uri="{FF2B5EF4-FFF2-40B4-BE49-F238E27FC236}">
                <a16:creationId xmlns:a16="http://schemas.microsoft.com/office/drawing/2014/main" id="{7B4B2C32-6BF5-8042-AE11-710A569F4348}"/>
              </a:ext>
            </a:extLst>
          </p:cNvPr>
          <p:cNvGrpSpPr/>
          <p:nvPr/>
        </p:nvGrpSpPr>
        <p:grpSpPr>
          <a:xfrm>
            <a:off x="112162" y="2721699"/>
            <a:ext cx="916389" cy="842767"/>
            <a:chOff x="1257454" y="1784626"/>
            <a:chExt cx="961695" cy="1099919"/>
          </a:xfrm>
        </p:grpSpPr>
        <p:sp>
          <p:nvSpPr>
            <p:cNvPr id="72" name="Oval 71">
              <a:extLst>
                <a:ext uri="{FF2B5EF4-FFF2-40B4-BE49-F238E27FC236}">
                  <a16:creationId xmlns:a16="http://schemas.microsoft.com/office/drawing/2014/main" id="{0AB73D6F-CE0E-AA44-95F3-88B8A77DEBE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73" name="Straight Connector 72">
              <a:extLst>
                <a:ext uri="{FF2B5EF4-FFF2-40B4-BE49-F238E27FC236}">
                  <a16:creationId xmlns:a16="http://schemas.microsoft.com/office/drawing/2014/main" id="{29E594FD-F08D-FD48-B826-BA9C4740D495}"/>
                </a:ext>
              </a:extLst>
            </p:cNvPr>
            <p:cNvCxnSpPr>
              <a:cxnSpLocks/>
              <a:endCxn id="72"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6CBDBD8-2C88-0448-9180-AB25297E4CF8}"/>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grpSp>
      <p:sp>
        <p:nvSpPr>
          <p:cNvPr id="75" name="Oval 74">
            <a:extLst>
              <a:ext uri="{FF2B5EF4-FFF2-40B4-BE49-F238E27FC236}">
                <a16:creationId xmlns:a16="http://schemas.microsoft.com/office/drawing/2014/main" id="{D7EAF658-3672-7340-A5A6-24426BD47CC3}"/>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76" name="Straight Connector 75">
            <a:extLst>
              <a:ext uri="{FF2B5EF4-FFF2-40B4-BE49-F238E27FC236}">
                <a16:creationId xmlns:a16="http://schemas.microsoft.com/office/drawing/2014/main" id="{0E040E01-D0DD-354F-B692-C7F6EF989C9D}"/>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7B1D8E-1632-5747-99D8-BE990A1E254C}"/>
              </a:ext>
            </a:extLst>
          </p:cNvPr>
          <p:cNvCxnSpPr>
            <a:cxnSpLocks/>
            <a:endCxn id="7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EE9752A-C299-D844-8D9F-32434C570808}"/>
              </a:ext>
            </a:extLst>
          </p:cNvPr>
          <p:cNvSpPr txBox="1"/>
          <p:nvPr/>
        </p:nvSpPr>
        <p:spPr>
          <a:xfrm>
            <a:off x="714013" y="2695547"/>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79" name="Oval 78">
            <a:extLst>
              <a:ext uri="{FF2B5EF4-FFF2-40B4-BE49-F238E27FC236}">
                <a16:creationId xmlns:a16="http://schemas.microsoft.com/office/drawing/2014/main" id="{703AFC3E-19D1-D54A-A49B-8146C42A59FA}"/>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pic>
        <p:nvPicPr>
          <p:cNvPr id="28" name="Picture 27">
            <a:extLst>
              <a:ext uri="{FF2B5EF4-FFF2-40B4-BE49-F238E27FC236}">
                <a16:creationId xmlns:a16="http://schemas.microsoft.com/office/drawing/2014/main" id="{662051FB-F8AF-2843-A986-250B742EF8F8}"/>
              </a:ext>
            </a:extLst>
          </p:cNvPr>
          <p:cNvPicPr>
            <a:picLocks noChangeAspect="1"/>
          </p:cNvPicPr>
          <p:nvPr/>
        </p:nvPicPr>
        <p:blipFill>
          <a:blip r:embed="rId2"/>
          <a:stretch>
            <a:fillRect/>
          </a:stretch>
        </p:blipFill>
        <p:spPr>
          <a:xfrm>
            <a:off x="793602" y="296527"/>
            <a:ext cx="954169" cy="1332684"/>
          </a:xfrm>
          <a:prstGeom prst="rect">
            <a:avLst/>
          </a:prstGeom>
        </p:spPr>
      </p:pic>
      <p:sp>
        <p:nvSpPr>
          <p:cNvPr id="34" name="TextBox 33">
            <a:extLst>
              <a:ext uri="{FF2B5EF4-FFF2-40B4-BE49-F238E27FC236}">
                <a16:creationId xmlns:a16="http://schemas.microsoft.com/office/drawing/2014/main" id="{0F2F8F17-9250-CC40-8827-833E3D1D2CC4}"/>
              </a:ext>
            </a:extLst>
          </p:cNvPr>
          <p:cNvSpPr txBox="1"/>
          <p:nvPr/>
        </p:nvSpPr>
        <p:spPr>
          <a:xfrm>
            <a:off x="358314" y="527490"/>
            <a:ext cx="439544"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&gt;</a:t>
            </a:r>
          </a:p>
        </p:txBody>
      </p:sp>
      <p:grpSp>
        <p:nvGrpSpPr>
          <p:cNvPr id="35" name="Group 34">
            <a:extLst>
              <a:ext uri="{FF2B5EF4-FFF2-40B4-BE49-F238E27FC236}">
                <a16:creationId xmlns:a16="http://schemas.microsoft.com/office/drawing/2014/main" id="{9EB31997-7CEC-7149-BCB1-C434069531D9}"/>
              </a:ext>
            </a:extLst>
          </p:cNvPr>
          <p:cNvGrpSpPr/>
          <p:nvPr/>
        </p:nvGrpSpPr>
        <p:grpSpPr>
          <a:xfrm>
            <a:off x="5800980" y="2174040"/>
            <a:ext cx="1957539" cy="1572250"/>
            <a:chOff x="2766861" y="998502"/>
            <a:chExt cx="1957539" cy="1572250"/>
          </a:xfrm>
        </p:grpSpPr>
        <p:sp>
          <p:nvSpPr>
            <p:cNvPr id="36" name="Oval 35">
              <a:extLst>
                <a:ext uri="{FF2B5EF4-FFF2-40B4-BE49-F238E27FC236}">
                  <a16:creationId xmlns:a16="http://schemas.microsoft.com/office/drawing/2014/main" id="{AA82068A-CDFD-8C4B-B532-56042C525E5C}"/>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37" name="Straight Connector 36">
              <a:extLst>
                <a:ext uri="{FF2B5EF4-FFF2-40B4-BE49-F238E27FC236}">
                  <a16:creationId xmlns:a16="http://schemas.microsoft.com/office/drawing/2014/main" id="{4A1A4FB6-451C-BE4C-884B-A3D6D0B99C1A}"/>
                </a:ext>
              </a:extLst>
            </p:cNvPr>
            <p:cNvCxnSpPr>
              <a:cxnSpLocks/>
              <a:endCxn id="36"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8B75CD-6300-0D43-8B50-A6BCA2283F81}"/>
                </a:ext>
              </a:extLst>
            </p:cNvPr>
            <p:cNvCxnSpPr>
              <a:cxnSpLocks/>
              <a:endCxn id="36"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38272AD-D91C-9B46-957C-703778783FCA}"/>
                </a:ext>
              </a:extLst>
            </p:cNvPr>
            <p:cNvSpPr txBox="1"/>
            <p:nvPr/>
          </p:nvSpPr>
          <p:spPr>
            <a:xfrm>
              <a:off x="3047704" y="1282124"/>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AC05D85-916B-7D44-845E-A5A2D8C9786E}"/>
                </a:ext>
              </a:extLst>
            </p:cNvPr>
            <p:cNvSpPr txBox="1"/>
            <p:nvPr/>
          </p:nvSpPr>
          <p:spPr>
            <a:xfrm>
              <a:off x="4192326" y="1895068"/>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grpSp>
      <p:sp>
        <p:nvSpPr>
          <p:cNvPr id="41" name="Oval 40">
            <a:extLst>
              <a:ext uri="{FF2B5EF4-FFF2-40B4-BE49-F238E27FC236}">
                <a16:creationId xmlns:a16="http://schemas.microsoft.com/office/drawing/2014/main" id="{53A74C9E-8341-B34F-ACD3-B28D847C29CB}"/>
              </a:ext>
            </a:extLst>
          </p:cNvPr>
          <p:cNvSpPr/>
          <p:nvPr/>
        </p:nvSpPr>
        <p:spPr>
          <a:xfrm>
            <a:off x="5523211" y="217403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2" name="Oval 41">
            <a:extLst>
              <a:ext uri="{FF2B5EF4-FFF2-40B4-BE49-F238E27FC236}">
                <a16:creationId xmlns:a16="http://schemas.microsoft.com/office/drawing/2014/main" id="{04003726-1D21-624C-A211-E07158C9E02E}"/>
              </a:ext>
            </a:extLst>
          </p:cNvPr>
          <p:cNvSpPr/>
          <p:nvPr/>
        </p:nvSpPr>
        <p:spPr>
          <a:xfrm>
            <a:off x="6957971" y="3506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50" name="TextBox 49">
            <a:extLst>
              <a:ext uri="{FF2B5EF4-FFF2-40B4-BE49-F238E27FC236}">
                <a16:creationId xmlns:a16="http://schemas.microsoft.com/office/drawing/2014/main" id="{2F71AD9C-07C3-F342-90D2-D4B3A5FEA5F7}"/>
              </a:ext>
            </a:extLst>
          </p:cNvPr>
          <p:cNvSpPr txBox="1"/>
          <p:nvPr/>
        </p:nvSpPr>
        <p:spPr>
          <a:xfrm>
            <a:off x="5246377" y="1968911"/>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52" name="TextBox 51">
            <a:extLst>
              <a:ext uri="{FF2B5EF4-FFF2-40B4-BE49-F238E27FC236}">
                <a16:creationId xmlns:a16="http://schemas.microsoft.com/office/drawing/2014/main" id="{4243AB28-01BF-BB48-A7B3-C7BE9F6EF3EA}"/>
              </a:ext>
            </a:extLst>
          </p:cNvPr>
          <p:cNvSpPr txBox="1"/>
          <p:nvPr/>
        </p:nvSpPr>
        <p:spPr>
          <a:xfrm>
            <a:off x="7301192" y="3532271"/>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pic>
        <p:nvPicPr>
          <p:cNvPr id="2" name="Picture 1">
            <a:extLst>
              <a:ext uri="{FF2B5EF4-FFF2-40B4-BE49-F238E27FC236}">
                <a16:creationId xmlns:a16="http://schemas.microsoft.com/office/drawing/2014/main" id="{1C462866-6ECE-F255-E15B-7AE53EC4F039}"/>
              </a:ext>
            </a:extLst>
          </p:cNvPr>
          <p:cNvPicPr>
            <a:picLocks noChangeAspect="1"/>
          </p:cNvPicPr>
          <p:nvPr/>
        </p:nvPicPr>
        <p:blipFill>
          <a:blip r:embed="rId3"/>
          <a:stretch>
            <a:fillRect/>
          </a:stretch>
        </p:blipFill>
        <p:spPr>
          <a:xfrm>
            <a:off x="7656043" y="463736"/>
            <a:ext cx="1311416" cy="1043172"/>
          </a:xfrm>
          <a:prstGeom prst="rect">
            <a:avLst/>
          </a:prstGeom>
        </p:spPr>
      </p:pic>
      <p:pic>
        <p:nvPicPr>
          <p:cNvPr id="3" name="Picture 2">
            <a:extLst>
              <a:ext uri="{FF2B5EF4-FFF2-40B4-BE49-F238E27FC236}">
                <a16:creationId xmlns:a16="http://schemas.microsoft.com/office/drawing/2014/main" id="{A86CA218-5E0D-7B15-5FE9-AB1258073626}"/>
              </a:ext>
            </a:extLst>
          </p:cNvPr>
          <p:cNvPicPr>
            <a:picLocks noChangeAspect="1"/>
          </p:cNvPicPr>
          <p:nvPr/>
        </p:nvPicPr>
        <p:blipFill>
          <a:blip r:embed="rId4"/>
          <a:stretch>
            <a:fillRect/>
          </a:stretch>
        </p:blipFill>
        <p:spPr>
          <a:xfrm>
            <a:off x="2089198" y="406474"/>
            <a:ext cx="1667543" cy="1070330"/>
          </a:xfrm>
          <a:prstGeom prst="rect">
            <a:avLst/>
          </a:prstGeom>
        </p:spPr>
      </p:pic>
      <p:pic>
        <p:nvPicPr>
          <p:cNvPr id="4" name="Picture 3">
            <a:extLst>
              <a:ext uri="{FF2B5EF4-FFF2-40B4-BE49-F238E27FC236}">
                <a16:creationId xmlns:a16="http://schemas.microsoft.com/office/drawing/2014/main" id="{E553C623-2808-E686-B18B-4273BED77B51}"/>
              </a:ext>
            </a:extLst>
          </p:cNvPr>
          <p:cNvPicPr>
            <a:picLocks noChangeAspect="1"/>
          </p:cNvPicPr>
          <p:nvPr/>
        </p:nvPicPr>
        <p:blipFill>
          <a:blip r:embed="rId5"/>
          <a:stretch>
            <a:fillRect/>
          </a:stretch>
        </p:blipFill>
        <p:spPr>
          <a:xfrm>
            <a:off x="3862362" y="406474"/>
            <a:ext cx="1828434" cy="1196383"/>
          </a:xfrm>
          <a:prstGeom prst="rect">
            <a:avLst/>
          </a:prstGeom>
        </p:spPr>
      </p:pic>
      <p:pic>
        <p:nvPicPr>
          <p:cNvPr id="5" name="Picture 4">
            <a:extLst>
              <a:ext uri="{FF2B5EF4-FFF2-40B4-BE49-F238E27FC236}">
                <a16:creationId xmlns:a16="http://schemas.microsoft.com/office/drawing/2014/main" id="{9AE2ADFD-CA98-6DC3-AA71-B3D34C47D22D}"/>
              </a:ext>
            </a:extLst>
          </p:cNvPr>
          <p:cNvPicPr>
            <a:picLocks noChangeAspect="1"/>
          </p:cNvPicPr>
          <p:nvPr/>
        </p:nvPicPr>
        <p:blipFill>
          <a:blip r:embed="rId6"/>
          <a:stretch>
            <a:fillRect/>
          </a:stretch>
        </p:blipFill>
        <p:spPr>
          <a:xfrm>
            <a:off x="6098744" y="463736"/>
            <a:ext cx="1149350" cy="1100442"/>
          </a:xfrm>
          <a:prstGeom prst="rect">
            <a:avLst/>
          </a:prstGeom>
        </p:spPr>
      </p:pic>
      <p:sp>
        <p:nvSpPr>
          <p:cNvPr id="6" name="Oval 5">
            <a:extLst>
              <a:ext uri="{FF2B5EF4-FFF2-40B4-BE49-F238E27FC236}">
                <a16:creationId xmlns:a16="http://schemas.microsoft.com/office/drawing/2014/main" id="{8CEDB673-E278-58B7-2F22-DDED37E4D0F4}"/>
              </a:ext>
            </a:extLst>
          </p:cNvPr>
          <p:cNvSpPr/>
          <p:nvPr/>
        </p:nvSpPr>
        <p:spPr>
          <a:xfrm>
            <a:off x="5602117" y="304174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7" name="Straight Connector 6">
            <a:extLst>
              <a:ext uri="{FF2B5EF4-FFF2-40B4-BE49-F238E27FC236}">
                <a16:creationId xmlns:a16="http://schemas.microsoft.com/office/drawing/2014/main" id="{AB622D94-ABFB-9D0B-1A50-ED4128EE2398}"/>
              </a:ext>
            </a:extLst>
          </p:cNvPr>
          <p:cNvCxnSpPr>
            <a:cxnSpLocks/>
            <a:endCxn id="36" idx="3"/>
          </p:cNvCxnSpPr>
          <p:nvPr/>
        </p:nvCxnSpPr>
        <p:spPr>
          <a:xfrm flipV="1">
            <a:off x="5996942" y="2721752"/>
            <a:ext cx="1002635" cy="5796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BCFBFB9-BB8D-AD12-D710-3D439DF52668}"/>
              </a:ext>
            </a:extLst>
          </p:cNvPr>
          <p:cNvSpPr txBox="1"/>
          <p:nvPr/>
        </p:nvSpPr>
        <p:spPr>
          <a:xfrm>
            <a:off x="6431436" y="2875389"/>
            <a:ext cx="59066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11" name="TextBox 10">
            <a:extLst>
              <a:ext uri="{FF2B5EF4-FFF2-40B4-BE49-F238E27FC236}">
                <a16:creationId xmlns:a16="http://schemas.microsoft.com/office/drawing/2014/main" id="{6F06B63B-CE5B-CEE9-8FBB-96BD5346BDDB}"/>
              </a:ext>
            </a:extLst>
          </p:cNvPr>
          <p:cNvSpPr txBox="1"/>
          <p:nvPr/>
        </p:nvSpPr>
        <p:spPr>
          <a:xfrm>
            <a:off x="5305646" y="2963920"/>
            <a:ext cx="5437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9" name="TextBox 8">
            <a:extLst>
              <a:ext uri="{FF2B5EF4-FFF2-40B4-BE49-F238E27FC236}">
                <a16:creationId xmlns:a16="http://schemas.microsoft.com/office/drawing/2014/main" id="{530B7EF4-87A3-7739-C0EC-67F952AF7B46}"/>
              </a:ext>
            </a:extLst>
          </p:cNvPr>
          <p:cNvSpPr txBox="1"/>
          <p:nvPr/>
        </p:nvSpPr>
        <p:spPr>
          <a:xfrm>
            <a:off x="5580448" y="4300587"/>
            <a:ext cx="211587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a:t>
            </a:r>
            <a:r>
              <a:rPr lang="en-US" noProof="0" dirty="0">
                <a:solidFill>
                  <a:prstClr val="black"/>
                </a:solidFill>
                <a:latin typeface="Calibri" panose="020F0502020204030204"/>
              </a:rPr>
              <a:t>addition to the topology as the links are already at minimum costs.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E99D4BF-4DB7-A92F-D335-CF423E863F26}"/>
              </a:ext>
            </a:extLst>
          </p:cNvPr>
          <p:cNvSpPr txBox="1"/>
          <p:nvPr/>
        </p:nvSpPr>
        <p:spPr>
          <a:xfrm>
            <a:off x="1028551" y="4216676"/>
            <a:ext cx="367049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 the lowest cost nodes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from the list of ‘tentative’ nodes.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find out this newly ‘</a:t>
            </a:r>
            <a:r>
              <a:rPr lang="en-US" dirty="0">
                <a:solidFill>
                  <a:prstClr val="black"/>
                </a:solidFill>
                <a:latin typeface="Calibri" panose="020F0502020204030204"/>
              </a:rPr>
              <a:t>confirmed’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ode’s LSP (this time D’s LSP).</a:t>
            </a:r>
          </a:p>
        </p:txBody>
      </p:sp>
    </p:spTree>
    <p:extLst>
      <p:ext uri="{BB962C8B-B14F-4D97-AF65-F5344CB8AC3E}">
        <p14:creationId xmlns:p14="http://schemas.microsoft.com/office/powerpoint/2010/main" val="283774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59B2A005-1FB7-1847-B87B-14A4564D1F49}"/>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6" name="Oval 35">
            <a:extLst>
              <a:ext uri="{FF2B5EF4-FFF2-40B4-BE49-F238E27FC236}">
                <a16:creationId xmlns:a16="http://schemas.microsoft.com/office/drawing/2014/main" id="{9A5241B6-A3DC-8247-9658-C464DB3B531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37" name="Oval 36">
            <a:extLst>
              <a:ext uri="{FF2B5EF4-FFF2-40B4-BE49-F238E27FC236}">
                <a16:creationId xmlns:a16="http://schemas.microsoft.com/office/drawing/2014/main" id="{E1D84DEA-70BD-4044-A5F7-43F8F9F33F85}"/>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38" name="Oval 37">
            <a:extLst>
              <a:ext uri="{FF2B5EF4-FFF2-40B4-BE49-F238E27FC236}">
                <a16:creationId xmlns:a16="http://schemas.microsoft.com/office/drawing/2014/main" id="{0222E9B1-4D01-144D-BFE6-C9E88D0572EB}"/>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39" name="Oval 38">
            <a:extLst>
              <a:ext uri="{FF2B5EF4-FFF2-40B4-BE49-F238E27FC236}">
                <a16:creationId xmlns:a16="http://schemas.microsoft.com/office/drawing/2014/main" id="{43B13654-4BF1-EC47-BE59-C0D6603F59B9}"/>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40" name="Straight Connector 39">
            <a:extLst>
              <a:ext uri="{FF2B5EF4-FFF2-40B4-BE49-F238E27FC236}">
                <a16:creationId xmlns:a16="http://schemas.microsoft.com/office/drawing/2014/main" id="{2CF23F47-682A-0D4D-A688-798804563655}"/>
              </a:ext>
            </a:extLst>
          </p:cNvPr>
          <p:cNvCxnSpPr>
            <a:stCxn id="36" idx="6"/>
            <a:endCxn id="37"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B8E620-DD80-2B41-86C3-EDF4C98655FE}"/>
              </a:ext>
            </a:extLst>
          </p:cNvPr>
          <p:cNvCxnSpPr>
            <a:cxnSpLocks/>
            <a:stCxn id="39" idx="0"/>
            <a:endCxn id="37"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643BFA2-F9D2-8941-B15D-AAA3C5C32A14}"/>
              </a:ext>
            </a:extLst>
          </p:cNvPr>
          <p:cNvCxnSpPr>
            <a:cxnSpLocks/>
            <a:stCxn id="39" idx="2"/>
            <a:endCxn id="38"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A4586C-2713-1848-A117-B529D7623ABD}"/>
              </a:ext>
            </a:extLst>
          </p:cNvPr>
          <p:cNvCxnSpPr>
            <a:cxnSpLocks/>
            <a:stCxn id="38" idx="1"/>
            <a:endCxn id="29"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4FDC8E-F718-EC49-8BB8-14E1F62B84F5}"/>
              </a:ext>
            </a:extLst>
          </p:cNvPr>
          <p:cNvCxnSpPr>
            <a:cxnSpLocks/>
            <a:stCxn id="29" idx="7"/>
            <a:endCxn id="36"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75682D-4AAC-5944-8F5C-A8899E487693}"/>
              </a:ext>
            </a:extLst>
          </p:cNvPr>
          <p:cNvCxnSpPr>
            <a:cxnSpLocks/>
            <a:stCxn id="38" idx="0"/>
            <a:endCxn id="36"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AF8CDB-90CE-854B-AEB5-89B882ED7C1B}"/>
              </a:ext>
            </a:extLst>
          </p:cNvPr>
          <p:cNvCxnSpPr>
            <a:cxnSpLocks/>
            <a:stCxn id="38" idx="7"/>
            <a:endCxn id="37"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6026A5-F4F1-2143-A6BC-C906EBF2B5B4}"/>
              </a:ext>
            </a:extLst>
          </p:cNvPr>
          <p:cNvSpPr txBox="1"/>
          <p:nvPr/>
        </p:nvSpPr>
        <p:spPr>
          <a:xfrm>
            <a:off x="3118397" y="1454249"/>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52" name="TextBox 51">
            <a:extLst>
              <a:ext uri="{FF2B5EF4-FFF2-40B4-BE49-F238E27FC236}">
                <a16:creationId xmlns:a16="http://schemas.microsoft.com/office/drawing/2014/main" id="{C15B80C3-D81B-A647-BC67-5FDBFD6B48EB}"/>
              </a:ext>
            </a:extLst>
          </p:cNvPr>
          <p:cNvSpPr txBox="1"/>
          <p:nvPr/>
        </p:nvSpPr>
        <p:spPr>
          <a:xfrm>
            <a:off x="3910925" y="88102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53" name="TextBox 52">
            <a:extLst>
              <a:ext uri="{FF2B5EF4-FFF2-40B4-BE49-F238E27FC236}">
                <a16:creationId xmlns:a16="http://schemas.microsoft.com/office/drawing/2014/main" id="{DB80C08C-062B-844B-BEE4-1CD5FBC0C65A}"/>
              </a:ext>
            </a:extLst>
          </p:cNvPr>
          <p:cNvSpPr txBox="1"/>
          <p:nvPr/>
        </p:nvSpPr>
        <p:spPr>
          <a:xfrm>
            <a:off x="4484050" y="31349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54" name="TextBox 53">
            <a:extLst>
              <a:ext uri="{FF2B5EF4-FFF2-40B4-BE49-F238E27FC236}">
                <a16:creationId xmlns:a16="http://schemas.microsoft.com/office/drawing/2014/main" id="{FB70447D-3766-6045-9A12-33079D65E4A2}"/>
              </a:ext>
            </a:extLst>
          </p:cNvPr>
          <p:cNvSpPr txBox="1"/>
          <p:nvPr/>
        </p:nvSpPr>
        <p:spPr>
          <a:xfrm>
            <a:off x="4733891" y="101302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55" name="TextBox 54">
            <a:extLst>
              <a:ext uri="{FF2B5EF4-FFF2-40B4-BE49-F238E27FC236}">
                <a16:creationId xmlns:a16="http://schemas.microsoft.com/office/drawing/2014/main" id="{591575E0-1815-D046-ACE8-A401DB1B29B2}"/>
              </a:ext>
            </a:extLst>
          </p:cNvPr>
          <p:cNvSpPr txBox="1"/>
          <p:nvPr/>
        </p:nvSpPr>
        <p:spPr>
          <a:xfrm>
            <a:off x="4733891" y="154154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56" name="TextBox 55">
            <a:extLst>
              <a:ext uri="{FF2B5EF4-FFF2-40B4-BE49-F238E27FC236}">
                <a16:creationId xmlns:a16="http://schemas.microsoft.com/office/drawing/2014/main" id="{99BFBF96-010B-AE4F-BC6E-88810C45B33D}"/>
              </a:ext>
            </a:extLst>
          </p:cNvPr>
          <p:cNvSpPr txBox="1"/>
          <p:nvPr/>
        </p:nvSpPr>
        <p:spPr>
          <a:xfrm>
            <a:off x="5628672" y="926437"/>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57" name="TextBox 56">
            <a:extLst>
              <a:ext uri="{FF2B5EF4-FFF2-40B4-BE49-F238E27FC236}">
                <a16:creationId xmlns:a16="http://schemas.microsoft.com/office/drawing/2014/main" id="{B5187C90-E381-F647-9D0D-60F2CEAAF87A}"/>
              </a:ext>
            </a:extLst>
          </p:cNvPr>
          <p:cNvSpPr txBox="1"/>
          <p:nvPr/>
        </p:nvSpPr>
        <p:spPr>
          <a:xfrm>
            <a:off x="3016360" y="30905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cxnSp>
        <p:nvCxnSpPr>
          <p:cNvPr id="59" name="Straight Connector 58">
            <a:extLst>
              <a:ext uri="{FF2B5EF4-FFF2-40B4-BE49-F238E27FC236}">
                <a16:creationId xmlns:a16="http://schemas.microsoft.com/office/drawing/2014/main" id="{F99BA8FC-3636-2D4C-A542-3FEB0617394A}"/>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439A13-CE30-DF48-A1AC-6E9D2366956B}"/>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73A67D1-2361-AB46-915B-B508E431AE06}"/>
              </a:ext>
            </a:extLst>
          </p:cNvPr>
          <p:cNvSpPr txBox="1"/>
          <p:nvPr/>
        </p:nvSpPr>
        <p:spPr>
          <a:xfrm>
            <a:off x="2008849" y="266750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22</a:t>
            </a:r>
          </a:p>
        </p:txBody>
      </p:sp>
      <p:sp>
        <p:nvSpPr>
          <p:cNvPr id="62" name="TextBox 61">
            <a:extLst>
              <a:ext uri="{FF2B5EF4-FFF2-40B4-BE49-F238E27FC236}">
                <a16:creationId xmlns:a16="http://schemas.microsoft.com/office/drawing/2014/main" id="{433934D6-7436-744A-895F-DBA2AE4D0266}"/>
              </a:ext>
            </a:extLst>
          </p:cNvPr>
          <p:cNvSpPr txBox="1"/>
          <p:nvPr/>
        </p:nvSpPr>
        <p:spPr>
          <a:xfrm>
            <a:off x="1925649" y="3186301"/>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12</a:t>
            </a:r>
          </a:p>
        </p:txBody>
      </p:sp>
      <p:sp>
        <p:nvSpPr>
          <p:cNvPr id="63" name="Oval 62">
            <a:extLst>
              <a:ext uri="{FF2B5EF4-FFF2-40B4-BE49-F238E27FC236}">
                <a16:creationId xmlns:a16="http://schemas.microsoft.com/office/drawing/2014/main" id="{11B61167-E892-4B41-B6E7-D1BFB9911EF5}"/>
              </a:ext>
            </a:extLst>
          </p:cNvPr>
          <p:cNvSpPr/>
          <p:nvPr/>
        </p:nvSpPr>
        <p:spPr>
          <a:xfrm>
            <a:off x="2233386" y="2012437"/>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64" name="Oval 63">
            <a:extLst>
              <a:ext uri="{FF2B5EF4-FFF2-40B4-BE49-F238E27FC236}">
                <a16:creationId xmlns:a16="http://schemas.microsoft.com/office/drawing/2014/main" id="{8E2D9CA7-790E-E44C-9556-5998BD2EADBA}"/>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nvGrpSpPr>
          <p:cNvPr id="65" name="Group 64">
            <a:extLst>
              <a:ext uri="{FF2B5EF4-FFF2-40B4-BE49-F238E27FC236}">
                <a16:creationId xmlns:a16="http://schemas.microsoft.com/office/drawing/2014/main" id="{EBED8B31-AB98-764D-BE9D-3058FB7E462C}"/>
              </a:ext>
            </a:extLst>
          </p:cNvPr>
          <p:cNvGrpSpPr/>
          <p:nvPr/>
        </p:nvGrpSpPr>
        <p:grpSpPr>
          <a:xfrm>
            <a:off x="112162" y="2721699"/>
            <a:ext cx="916389" cy="842767"/>
            <a:chOff x="1257454" y="1784626"/>
            <a:chExt cx="961695" cy="1099919"/>
          </a:xfrm>
        </p:grpSpPr>
        <p:sp>
          <p:nvSpPr>
            <p:cNvPr id="66" name="Oval 65">
              <a:extLst>
                <a:ext uri="{FF2B5EF4-FFF2-40B4-BE49-F238E27FC236}">
                  <a16:creationId xmlns:a16="http://schemas.microsoft.com/office/drawing/2014/main" id="{71975DB5-6E8D-2D4A-8105-779093D0F57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cxnSp>
          <p:nvCxnSpPr>
            <p:cNvPr id="67" name="Straight Connector 66">
              <a:extLst>
                <a:ext uri="{FF2B5EF4-FFF2-40B4-BE49-F238E27FC236}">
                  <a16:creationId xmlns:a16="http://schemas.microsoft.com/office/drawing/2014/main" id="{0824D0AD-2F53-4C49-A1C7-D8B32ECF3D9A}"/>
                </a:ext>
              </a:extLst>
            </p:cNvPr>
            <p:cNvCxnSpPr>
              <a:cxnSpLocks/>
              <a:endCxn id="6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1647AFC-756A-FA4B-B022-43259AD940F9}"/>
                </a:ext>
              </a:extLst>
            </p:cNvPr>
            <p:cNvSpPr txBox="1"/>
            <p:nvPr/>
          </p:nvSpPr>
          <p:spPr>
            <a:xfrm>
              <a:off x="1682051" y="2422880"/>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grpSp>
      <p:sp>
        <p:nvSpPr>
          <p:cNvPr id="69" name="Oval 68">
            <a:extLst>
              <a:ext uri="{FF2B5EF4-FFF2-40B4-BE49-F238E27FC236}">
                <a16:creationId xmlns:a16="http://schemas.microsoft.com/office/drawing/2014/main" id="{470BB6EA-7AC3-9C4B-9F59-DFE8C99EDC4A}"/>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70" name="Straight Connector 69">
            <a:extLst>
              <a:ext uri="{FF2B5EF4-FFF2-40B4-BE49-F238E27FC236}">
                <a16:creationId xmlns:a16="http://schemas.microsoft.com/office/drawing/2014/main" id="{0C9FDC3C-119C-8749-99FA-76858EEFBD7A}"/>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39927D5-EE06-2F4F-8F08-A57DD8890825}"/>
              </a:ext>
            </a:extLst>
          </p:cNvPr>
          <p:cNvCxnSpPr>
            <a:cxnSpLocks/>
            <a:endCxn id="73"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37FF6A4-A4B4-0749-A7F0-B11299EC840F}"/>
              </a:ext>
            </a:extLst>
          </p:cNvPr>
          <p:cNvSpPr txBox="1"/>
          <p:nvPr/>
        </p:nvSpPr>
        <p:spPr>
          <a:xfrm>
            <a:off x="714013" y="2695547"/>
            <a:ext cx="50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18</a:t>
            </a:r>
          </a:p>
        </p:txBody>
      </p:sp>
      <p:sp>
        <p:nvSpPr>
          <p:cNvPr id="73" name="Oval 72">
            <a:extLst>
              <a:ext uri="{FF2B5EF4-FFF2-40B4-BE49-F238E27FC236}">
                <a16:creationId xmlns:a16="http://schemas.microsoft.com/office/drawing/2014/main" id="{A36B76DC-8E03-D044-85B1-B63F70808FC0}"/>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Tree>
    <p:extLst>
      <p:ext uri="{BB962C8B-B14F-4D97-AF65-F5344CB8AC3E}">
        <p14:creationId xmlns:p14="http://schemas.microsoft.com/office/powerpoint/2010/main" val="1757321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14A5A8-C734-8946-8624-1C87CE4E0FEA}"/>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8787" name="Rectangle 3">
            <a:extLst>
              <a:ext uri="{FF2B5EF4-FFF2-40B4-BE49-F238E27FC236}">
                <a16:creationId xmlns:a16="http://schemas.microsoft.com/office/drawing/2014/main" id="{41A0FF67-5C65-9F44-AEB0-67640681462F}"/>
              </a:ext>
            </a:extLst>
          </p:cNvPr>
          <p:cNvSpPr>
            <a:spLocks noGrp="1" noChangeArrowheads="1"/>
          </p:cNvSpPr>
          <p:nvPr>
            <p:ph type="body" idx="1"/>
          </p:nvPr>
        </p:nvSpPr>
        <p:spPr>
          <a:xfrm>
            <a:off x="468312" y="817563"/>
            <a:ext cx="8064499" cy="6040437"/>
          </a:xfrm>
        </p:spPr>
        <p:txBody>
          <a:bodyPr/>
          <a:lstStyle/>
          <a:p>
            <a:pPr>
              <a:lnSpc>
                <a:spcPct val="80000"/>
              </a:lnSpc>
            </a:pPr>
            <a:r>
              <a:rPr lang="en-US" altLang="en-US" sz="2400" dirty="0"/>
              <a:t>Dijkstra’s Algorithm</a:t>
            </a:r>
            <a:r>
              <a:rPr lang="en-US" altLang="en-US" sz="1800" dirty="0"/>
              <a:t>	</a:t>
            </a:r>
          </a:p>
          <a:p>
            <a:pPr>
              <a:lnSpc>
                <a:spcPct val="80000"/>
              </a:lnSpc>
            </a:pPr>
            <a:endParaRPr lang="en-US" altLang="en-US" sz="1800" dirty="0">
              <a:latin typeface="Courier New" panose="02070309020205020404" pitchFamily="49" charset="0"/>
            </a:endParaRPr>
          </a:p>
          <a:p>
            <a:pPr>
              <a:lnSpc>
                <a:spcPct val="80000"/>
              </a:lnSpc>
            </a:pPr>
            <a:r>
              <a:rPr lang="en-US" altLang="en-US" sz="1800" dirty="0">
                <a:latin typeface="Courier New" panose="02070309020205020404" pitchFamily="49" charset="0"/>
              </a:rPr>
              <a:t>          M = {s}</a:t>
            </a:r>
          </a:p>
          <a:p>
            <a:pPr lvl="3">
              <a:lnSpc>
                <a:spcPct val="80000"/>
              </a:lnSpc>
              <a:buFontTx/>
              <a:buNone/>
            </a:pPr>
            <a:r>
              <a:rPr lang="en-US" altLang="en-US" sz="1800" dirty="0">
                <a:latin typeface="Courier New" panose="02070309020205020404" pitchFamily="49" charset="0"/>
              </a:rPr>
              <a:t>	For each n in N – {s}</a:t>
            </a:r>
          </a:p>
          <a:p>
            <a:pPr lvl="4">
              <a:lnSpc>
                <a:spcPct val="80000"/>
              </a:lnSpc>
              <a:buFontTx/>
              <a:buNone/>
            </a:pPr>
            <a:r>
              <a:rPr lang="en-US" altLang="en-US" sz="1800" dirty="0">
                <a:latin typeface="Courier New" panose="02070309020205020404" pitchFamily="49" charset="0"/>
              </a:rPr>
              <a:t>	C(n) = l(s, n)</a:t>
            </a:r>
          </a:p>
          <a:p>
            <a:pPr lvl="3">
              <a:lnSpc>
                <a:spcPct val="80000"/>
              </a:lnSpc>
              <a:buFontTx/>
              <a:buNone/>
            </a:pPr>
            <a:r>
              <a:rPr lang="en-US" altLang="en-US" sz="1800" dirty="0">
                <a:latin typeface="Courier New" panose="02070309020205020404" pitchFamily="49" charset="0"/>
              </a:rPr>
              <a:t>	while ( N </a:t>
            </a:r>
            <a:r>
              <a:rPr lang="en-US" altLang="en-US" sz="1800" dirty="0">
                <a:latin typeface="Courier New" panose="02070309020205020404" pitchFamily="49" charset="0"/>
                <a:sym typeface="Symbol" pitchFamily="2" charset="2"/>
              </a:rPr>
              <a:t> M)</a:t>
            </a:r>
          </a:p>
          <a:p>
            <a:pPr lvl="4">
              <a:lnSpc>
                <a:spcPct val="80000"/>
              </a:lnSpc>
              <a:buFontTx/>
              <a:buNone/>
            </a:pPr>
            <a:r>
              <a:rPr lang="en-US" altLang="en-US" sz="1800" dirty="0">
                <a:latin typeface="Courier New" panose="02070309020205020404" pitchFamily="49" charset="0"/>
                <a:sym typeface="Symbol" pitchFamily="2" charset="2"/>
              </a:rPr>
              <a:t>M = M  {w} such that C(w) is the minimum  </a:t>
            </a:r>
          </a:p>
          <a:p>
            <a:pPr lvl="4">
              <a:lnSpc>
                <a:spcPct val="80000"/>
              </a:lnSpc>
              <a:buFontTx/>
              <a:buNone/>
            </a:pPr>
            <a:r>
              <a:rPr lang="en-US" altLang="en-US" sz="1800" dirty="0">
                <a:latin typeface="Courier New" panose="02070309020205020404" pitchFamily="49" charset="0"/>
                <a:sym typeface="Symbol" pitchFamily="2" charset="2"/>
              </a:rPr>
              <a:t>                       for all w in (N-M)</a:t>
            </a:r>
          </a:p>
          <a:p>
            <a:pPr lvl="4">
              <a:lnSpc>
                <a:spcPct val="80000"/>
              </a:lnSpc>
              <a:buFontTx/>
              <a:buNone/>
            </a:pPr>
            <a:r>
              <a:rPr lang="en-US" altLang="en-US" sz="1800" dirty="0">
                <a:latin typeface="Courier New" panose="02070309020205020404" pitchFamily="49" charset="0"/>
                <a:sym typeface="Symbol" pitchFamily="2" charset="2"/>
              </a:rPr>
              <a:t>For each n in (N-M)</a:t>
            </a:r>
          </a:p>
          <a:p>
            <a:pPr lvl="4">
              <a:lnSpc>
                <a:spcPct val="80000"/>
              </a:lnSpc>
              <a:buFontTx/>
              <a:buNone/>
            </a:pPr>
            <a:r>
              <a:rPr lang="en-US" altLang="en-US" sz="1800" dirty="0">
                <a:latin typeface="Courier New" panose="02070309020205020404" pitchFamily="49" charset="0"/>
                <a:sym typeface="Symbol" pitchFamily="2" charset="2"/>
              </a:rPr>
              <a:t>        C(n) = MIN (C(n), C(w) + l(w, n))</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grpSp>
        <p:nvGrpSpPr>
          <p:cNvPr id="6" name="Group 5">
            <a:extLst>
              <a:ext uri="{FF2B5EF4-FFF2-40B4-BE49-F238E27FC236}">
                <a16:creationId xmlns:a16="http://schemas.microsoft.com/office/drawing/2014/main" id="{1D2698D0-1732-A64C-93BC-8ABFFEB4BE57}"/>
              </a:ext>
            </a:extLst>
          </p:cNvPr>
          <p:cNvGrpSpPr/>
          <p:nvPr/>
        </p:nvGrpSpPr>
        <p:grpSpPr>
          <a:xfrm>
            <a:off x="2013829" y="1042988"/>
            <a:ext cx="4286959" cy="865549"/>
            <a:chOff x="2013829" y="1042988"/>
            <a:chExt cx="4286959" cy="865549"/>
          </a:xfrm>
        </p:grpSpPr>
        <p:sp>
          <p:nvSpPr>
            <p:cNvPr id="2" name="Oval 1">
              <a:extLst>
                <a:ext uri="{FF2B5EF4-FFF2-40B4-BE49-F238E27FC236}">
                  <a16:creationId xmlns:a16="http://schemas.microsoft.com/office/drawing/2014/main" id="{C88C04CB-4FEF-354A-AC5B-3B9607078012}"/>
                </a:ext>
              </a:extLst>
            </p:cNvPr>
            <p:cNvSpPr/>
            <p:nvPr/>
          </p:nvSpPr>
          <p:spPr>
            <a:xfrm>
              <a:off x="2013829" y="1518878"/>
              <a:ext cx="401467"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6E84BE-B9E2-664E-8624-92623B69FC1B}"/>
                </a:ext>
              </a:extLst>
            </p:cNvPr>
            <p:cNvSpPr txBox="1"/>
            <p:nvPr/>
          </p:nvSpPr>
          <p:spPr>
            <a:xfrm>
              <a:off x="3843338" y="1042988"/>
              <a:ext cx="2457450" cy="369332"/>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Confirmed list</a:t>
              </a:r>
            </a:p>
          </p:txBody>
        </p:sp>
        <p:cxnSp>
          <p:nvCxnSpPr>
            <p:cNvPr id="5" name="Straight Arrow Connector 4">
              <a:extLst>
                <a:ext uri="{FF2B5EF4-FFF2-40B4-BE49-F238E27FC236}">
                  <a16:creationId xmlns:a16="http://schemas.microsoft.com/office/drawing/2014/main" id="{90034492-9097-494B-BF62-511322ACBFE8}"/>
                </a:ext>
              </a:extLst>
            </p:cNvPr>
            <p:cNvCxnSpPr>
              <a:stCxn id="3" idx="1"/>
              <a:endCxn id="2" idx="7"/>
            </p:cNvCxnSpPr>
            <p:nvPr/>
          </p:nvCxnSpPr>
          <p:spPr>
            <a:xfrm flipH="1">
              <a:off x="2356503" y="1227654"/>
              <a:ext cx="1486835" cy="34828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6E19BC5-30D3-AB42-A2A5-4266DE38BF22}"/>
              </a:ext>
            </a:extLst>
          </p:cNvPr>
          <p:cNvGrpSpPr/>
          <p:nvPr/>
        </p:nvGrpSpPr>
        <p:grpSpPr>
          <a:xfrm>
            <a:off x="4281925" y="3207807"/>
            <a:ext cx="3736536" cy="1479440"/>
            <a:chOff x="2049902" y="1575942"/>
            <a:chExt cx="3736536" cy="1479440"/>
          </a:xfrm>
        </p:grpSpPr>
        <p:sp>
          <p:nvSpPr>
            <p:cNvPr id="10" name="Oval 9">
              <a:extLst>
                <a:ext uri="{FF2B5EF4-FFF2-40B4-BE49-F238E27FC236}">
                  <a16:creationId xmlns:a16="http://schemas.microsoft.com/office/drawing/2014/main" id="{2B0A8EB7-61FE-694B-ACDB-87E454CC9D81}"/>
                </a:ext>
              </a:extLst>
            </p:cNvPr>
            <p:cNvSpPr/>
            <p:nvPr/>
          </p:nvSpPr>
          <p:spPr>
            <a:xfrm>
              <a:off x="2049902" y="1575942"/>
              <a:ext cx="940511"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37009E6-AD65-444F-B840-1CBBC67AE172}"/>
                </a:ext>
              </a:extLst>
            </p:cNvPr>
            <p:cNvSpPr txBox="1"/>
            <p:nvPr/>
          </p:nvSpPr>
          <p:spPr>
            <a:xfrm>
              <a:off x="3328988" y="2686050"/>
              <a:ext cx="2457450" cy="369332"/>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Tentative list</a:t>
              </a:r>
            </a:p>
          </p:txBody>
        </p:sp>
        <p:cxnSp>
          <p:nvCxnSpPr>
            <p:cNvPr id="12" name="Straight Arrow Connector 11">
              <a:extLst>
                <a:ext uri="{FF2B5EF4-FFF2-40B4-BE49-F238E27FC236}">
                  <a16:creationId xmlns:a16="http://schemas.microsoft.com/office/drawing/2014/main" id="{FADD59DC-A0F2-FC4B-B959-689947CD581D}"/>
                </a:ext>
              </a:extLst>
            </p:cNvPr>
            <p:cNvCxnSpPr>
              <a:cxnSpLocks/>
              <a:stCxn id="11" idx="1"/>
              <a:endCxn id="10" idx="5"/>
            </p:cNvCxnSpPr>
            <p:nvPr/>
          </p:nvCxnSpPr>
          <p:spPr>
            <a:xfrm flipH="1" flipV="1">
              <a:off x="2852678" y="1908537"/>
              <a:ext cx="476310" cy="96217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18E4A3B-D12B-1C49-A08E-194E4EF6BA31}"/>
              </a:ext>
            </a:extLst>
          </p:cNvPr>
          <p:cNvGrpSpPr/>
          <p:nvPr/>
        </p:nvGrpSpPr>
        <p:grpSpPr>
          <a:xfrm>
            <a:off x="3454589" y="2094523"/>
            <a:ext cx="4295084" cy="984416"/>
            <a:chOff x="2049903" y="981185"/>
            <a:chExt cx="4295084" cy="984416"/>
          </a:xfrm>
        </p:grpSpPr>
        <p:sp>
          <p:nvSpPr>
            <p:cNvPr id="18" name="Oval 17">
              <a:extLst>
                <a:ext uri="{FF2B5EF4-FFF2-40B4-BE49-F238E27FC236}">
                  <a16:creationId xmlns:a16="http://schemas.microsoft.com/office/drawing/2014/main" id="{0306D45C-5233-4F47-80FA-8F270FB4B5DD}"/>
                </a:ext>
              </a:extLst>
            </p:cNvPr>
            <p:cNvSpPr/>
            <p:nvPr/>
          </p:nvSpPr>
          <p:spPr>
            <a:xfrm>
              <a:off x="2049903" y="1575942"/>
              <a:ext cx="503050"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7D7B574-5890-3743-BF4D-9734FFBD9496}"/>
                </a:ext>
              </a:extLst>
            </p:cNvPr>
            <p:cNvSpPr txBox="1"/>
            <p:nvPr/>
          </p:nvSpPr>
          <p:spPr>
            <a:xfrm>
              <a:off x="3887537" y="981185"/>
              <a:ext cx="2457450" cy="646331"/>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Newly added member to the confirmed list</a:t>
              </a:r>
            </a:p>
          </p:txBody>
        </p:sp>
        <p:cxnSp>
          <p:nvCxnSpPr>
            <p:cNvPr id="20" name="Straight Arrow Connector 19">
              <a:extLst>
                <a:ext uri="{FF2B5EF4-FFF2-40B4-BE49-F238E27FC236}">
                  <a16:creationId xmlns:a16="http://schemas.microsoft.com/office/drawing/2014/main" id="{D654E2E6-CF57-B44F-9D91-96D123CC5DF2}"/>
                </a:ext>
              </a:extLst>
            </p:cNvPr>
            <p:cNvCxnSpPr>
              <a:cxnSpLocks/>
              <a:stCxn id="19" idx="1"/>
            </p:cNvCxnSpPr>
            <p:nvPr/>
          </p:nvCxnSpPr>
          <p:spPr>
            <a:xfrm flipH="1">
              <a:off x="2552953" y="1304351"/>
              <a:ext cx="1334584" cy="35592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81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350431D-BABB-4F46-9B7F-DBDC50AF74B7}"/>
              </a:ext>
            </a:extLst>
          </p:cNvPr>
          <p:cNvSpPr>
            <a:spLocks noGrp="1" noChangeArrowheads="1"/>
          </p:cNvSpPr>
          <p:nvPr>
            <p:ph type="title"/>
          </p:nvPr>
        </p:nvSpPr>
        <p:spPr>
          <a:xfrm>
            <a:off x="611188" y="171450"/>
            <a:ext cx="8281987" cy="646113"/>
          </a:xfrm>
        </p:spPr>
        <p:txBody>
          <a:bodyPr/>
          <a:lstStyle/>
          <a:p>
            <a:pPr eaLnBrk="1" hangingPunct="1"/>
            <a:r>
              <a:rPr lang="en-US" altLang="en-US" sz="3600"/>
              <a:t>Open Shortest Path First (OSPF)</a:t>
            </a:r>
            <a:endParaRPr lang="en-AU" altLang="en-US" sz="3600"/>
          </a:p>
        </p:txBody>
      </p:sp>
      <p:sp>
        <p:nvSpPr>
          <p:cNvPr id="122883" name="Rectangle 3">
            <a:extLst>
              <a:ext uri="{FF2B5EF4-FFF2-40B4-BE49-F238E27FC236}">
                <a16:creationId xmlns:a16="http://schemas.microsoft.com/office/drawing/2014/main" id="{09FAF6D7-4465-AC4D-86A5-DE021BDA70E8}"/>
              </a:ext>
            </a:extLst>
          </p:cNvPr>
          <p:cNvSpPr>
            <a:spLocks noGrp="1" noChangeArrowheads="1"/>
          </p:cNvSpPr>
          <p:nvPr>
            <p:ph type="body" idx="1"/>
          </p:nvPr>
        </p:nvSpPr>
        <p:spPr>
          <a:xfrm>
            <a:off x="1257300" y="1150541"/>
            <a:ext cx="7886700" cy="4351338"/>
          </a:xfrm>
        </p:spPr>
        <p:txBody>
          <a:bodyPr/>
          <a:lstStyle/>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r>
              <a:rPr lang="en-US" altLang="en-US" sz="2000" dirty="0"/>
              <a:t>OSPF Header Format             OSPF Link State Advertisement</a:t>
            </a:r>
          </a:p>
        </p:txBody>
      </p:sp>
      <p:pic>
        <p:nvPicPr>
          <p:cNvPr id="122884" name="Picture 5" descr="f03-35-9780123850591 copy">
            <a:extLst>
              <a:ext uri="{FF2B5EF4-FFF2-40B4-BE49-F238E27FC236}">
                <a16:creationId xmlns:a16="http://schemas.microsoft.com/office/drawing/2014/main" id="{82EB13A9-63E3-2F4D-9F61-DBCE9485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1792288"/>
            <a:ext cx="37433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8">
            <a:extLst>
              <a:ext uri="{FF2B5EF4-FFF2-40B4-BE49-F238E27FC236}">
                <a16:creationId xmlns:a16="http://schemas.microsoft.com/office/drawing/2014/main" id="{0CBE6389-A563-7844-8590-F15A3F63A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2205038"/>
            <a:ext cx="36671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a:extLst>
              <a:ext uri="{FF2B5EF4-FFF2-40B4-BE49-F238E27FC236}">
                <a16:creationId xmlns:a16="http://schemas.microsoft.com/office/drawing/2014/main" id="{72C458A0-8343-BEDB-1AEB-B34C0CF86109}"/>
              </a:ext>
            </a:extLst>
          </p:cNvPr>
          <p:cNvSpPr txBox="1"/>
          <p:nvPr/>
        </p:nvSpPr>
        <p:spPr>
          <a:xfrm>
            <a:off x="193238" y="5149086"/>
            <a:ext cx="8916415" cy="1200329"/>
          </a:xfrm>
          <a:prstGeom prst="rect">
            <a:avLst/>
          </a:prstGeom>
          <a:noFill/>
        </p:spPr>
        <p:txBody>
          <a:bodyPr wrap="none" rtlCol="0">
            <a:spAutoFit/>
          </a:bodyPr>
          <a:lstStyle/>
          <a:p>
            <a:r>
              <a:rPr lang="en-US" sz="2400" b="0" i="0" u="none" strike="noStrike" dirty="0">
                <a:solidFill>
                  <a:schemeClr val="accent2">
                    <a:lumMod val="75000"/>
                  </a:schemeClr>
                </a:solidFill>
                <a:effectLst/>
                <a:latin typeface="Google Sans"/>
              </a:rPr>
              <a:t>OSPF runs over IPv4 and IPv6 (does not use a transport protocol such </a:t>
            </a:r>
          </a:p>
          <a:p>
            <a:r>
              <a:rPr lang="en-US" sz="2400" b="0" i="0" u="none" strike="noStrike" dirty="0">
                <a:solidFill>
                  <a:schemeClr val="accent2">
                    <a:lumMod val="75000"/>
                  </a:schemeClr>
                </a:solidFill>
                <a:effectLst/>
                <a:latin typeface="Google Sans"/>
              </a:rPr>
              <a:t>as UDP or TCP). </a:t>
            </a:r>
          </a:p>
          <a:p>
            <a:r>
              <a:rPr lang="en-US" sz="2400" b="0" i="0" u="none" strike="noStrike" dirty="0">
                <a:solidFill>
                  <a:schemeClr val="accent2">
                    <a:lumMod val="75000"/>
                  </a:schemeClr>
                </a:solidFill>
                <a:effectLst/>
                <a:latin typeface="Google Sans"/>
              </a:rPr>
              <a:t>It encapsulates its data directly in IP packets with protocol number 89.</a:t>
            </a:r>
            <a:endParaRPr lang="en-US" sz="2400" dirty="0">
              <a:solidFill>
                <a:schemeClr val="accent2">
                  <a:lumMod val="75000"/>
                </a:schemeClr>
              </a:solidFill>
            </a:endParaRPr>
          </a:p>
        </p:txBody>
      </p:sp>
    </p:spTree>
    <p:extLst>
      <p:ext uri="{BB962C8B-B14F-4D97-AF65-F5344CB8AC3E}">
        <p14:creationId xmlns:p14="http://schemas.microsoft.com/office/powerpoint/2010/main" val="521306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04875"/>
            <a:ext cx="73136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1" name="Rectangle 2"/>
          <p:cNvSpPr>
            <a:spLocks noGrp="1" noChangeArrowheads="1"/>
          </p:cNvSpPr>
          <p:nvPr>
            <p:ph type="title"/>
          </p:nvPr>
        </p:nvSpPr>
        <p:spPr>
          <a:xfrm>
            <a:off x="544513" y="452438"/>
            <a:ext cx="7772400" cy="528637"/>
          </a:xfrm>
        </p:spPr>
        <p:txBody>
          <a:bodyPr>
            <a:noAutofit/>
          </a:bodyPr>
          <a:lstStyle/>
          <a:p>
            <a:pPr>
              <a:defRPr/>
            </a:pPr>
            <a:r>
              <a:rPr lang="en-US" sz="4000">
                <a:cs typeface="+mj-cs"/>
              </a:rPr>
              <a:t>Comparison of LS and DV algorithms</a:t>
            </a:r>
          </a:p>
        </p:txBody>
      </p:sp>
      <p:sp>
        <p:nvSpPr>
          <p:cNvPr id="141317" name="Rectangle 3"/>
          <p:cNvSpPr>
            <a:spLocks noGrp="1" noChangeArrowheads="1"/>
          </p:cNvSpPr>
          <p:nvPr>
            <p:ph type="body" sz="half" idx="1"/>
          </p:nvPr>
        </p:nvSpPr>
        <p:spPr>
          <a:xfrm>
            <a:off x="523875" y="1295400"/>
            <a:ext cx="4029075" cy="4648200"/>
          </a:xfrm>
        </p:spPr>
        <p:txBody>
          <a:bodyPr>
            <a:normAutofit lnSpcReduction="10000"/>
          </a:bodyPr>
          <a:lstStyle/>
          <a:p>
            <a:pPr>
              <a:buFont typeface="Wingdings" charset="0"/>
              <a:buNone/>
            </a:pPr>
            <a:r>
              <a:rPr lang="en-US" i="1" dirty="0">
                <a:solidFill>
                  <a:srgbClr val="CC0000"/>
                </a:solidFill>
              </a:rPr>
              <a:t>message complexity</a:t>
            </a:r>
          </a:p>
          <a:p>
            <a:r>
              <a:rPr lang="en-US" sz="2000" b="1" i="1" dirty="0">
                <a:solidFill>
                  <a:srgbClr val="CC0000"/>
                </a:solidFill>
              </a:rPr>
              <a:t>LS:</a:t>
            </a:r>
            <a:r>
              <a:rPr lang="en-US" sz="2000" dirty="0"/>
              <a:t> with n nodes, E links, O(</a:t>
            </a:r>
            <a:r>
              <a:rPr lang="en-US" sz="2000" dirty="0" err="1"/>
              <a:t>nE</a:t>
            </a:r>
            <a:r>
              <a:rPr lang="en-US" sz="2000" dirty="0"/>
              <a:t>) </a:t>
            </a:r>
            <a:r>
              <a:rPr lang="en-US" sz="2000" dirty="0" err="1"/>
              <a:t>msgs</a:t>
            </a:r>
            <a:r>
              <a:rPr lang="en-US" sz="2000" dirty="0"/>
              <a:t> sent  </a:t>
            </a:r>
          </a:p>
          <a:p>
            <a:r>
              <a:rPr lang="en-US" sz="2000" b="1" i="1" dirty="0">
                <a:solidFill>
                  <a:srgbClr val="CC0000"/>
                </a:solidFill>
              </a:rPr>
              <a:t>DV:</a:t>
            </a:r>
            <a:r>
              <a:rPr lang="en-US" sz="2000" dirty="0">
                <a:solidFill>
                  <a:srgbClr val="FF0000"/>
                </a:solidFill>
              </a:rPr>
              <a:t> </a:t>
            </a:r>
            <a:r>
              <a:rPr lang="en-US" sz="2000" dirty="0"/>
              <a:t>exchange between neighbors only</a:t>
            </a:r>
          </a:p>
          <a:p>
            <a:pPr lvl="1"/>
            <a:r>
              <a:rPr lang="en-US" sz="2000" dirty="0"/>
              <a:t>convergence time varies</a:t>
            </a:r>
          </a:p>
          <a:p>
            <a:pPr>
              <a:spcBef>
                <a:spcPct val="50000"/>
              </a:spcBef>
              <a:buFont typeface="Wingdings" charset="0"/>
              <a:buNone/>
            </a:pPr>
            <a:r>
              <a:rPr lang="en-US" i="1" dirty="0">
                <a:solidFill>
                  <a:srgbClr val="CC0000"/>
                </a:solidFill>
              </a:rPr>
              <a:t>speed of convergence</a:t>
            </a:r>
          </a:p>
          <a:p>
            <a:r>
              <a:rPr lang="en-US" sz="2000" b="1" i="1" dirty="0">
                <a:solidFill>
                  <a:srgbClr val="CC0000"/>
                </a:solidFill>
              </a:rPr>
              <a:t>LS:</a:t>
            </a:r>
            <a:r>
              <a:rPr lang="en-US" sz="2000" dirty="0"/>
              <a:t> O(n</a:t>
            </a:r>
            <a:r>
              <a:rPr lang="en-US" sz="2000" b="1" baseline="30000" dirty="0"/>
              <a:t>2</a:t>
            </a:r>
            <a:r>
              <a:rPr lang="en-US" sz="2000" dirty="0"/>
              <a:t>) algorithm requires O(</a:t>
            </a:r>
            <a:r>
              <a:rPr lang="en-US" sz="2000" dirty="0" err="1"/>
              <a:t>nE</a:t>
            </a:r>
            <a:r>
              <a:rPr lang="en-US" sz="2000" dirty="0"/>
              <a:t>) </a:t>
            </a:r>
            <a:r>
              <a:rPr lang="en-US" sz="2000" dirty="0" err="1"/>
              <a:t>msgs</a:t>
            </a:r>
            <a:endParaRPr lang="en-US" sz="2000" dirty="0"/>
          </a:p>
          <a:p>
            <a:pPr lvl="1"/>
            <a:r>
              <a:rPr lang="en-US" sz="2000" dirty="0"/>
              <a:t>may have oscillations</a:t>
            </a:r>
            <a:endParaRPr lang="en-US" sz="1800" dirty="0"/>
          </a:p>
          <a:p>
            <a:r>
              <a:rPr lang="en-US" sz="2000" b="1" i="1" dirty="0">
                <a:solidFill>
                  <a:srgbClr val="CC0000"/>
                </a:solidFill>
              </a:rPr>
              <a:t>DV:</a:t>
            </a:r>
            <a:r>
              <a:rPr lang="en-US" sz="2000" dirty="0"/>
              <a:t> convergence time varies</a:t>
            </a:r>
          </a:p>
          <a:p>
            <a:pPr lvl="1"/>
            <a:r>
              <a:rPr lang="en-US" sz="2000" dirty="0"/>
              <a:t>may be routing loops</a:t>
            </a:r>
          </a:p>
          <a:p>
            <a:pPr lvl="1"/>
            <a:r>
              <a:rPr lang="en-US" sz="2000" dirty="0"/>
              <a:t>count-to-infinity problem</a:t>
            </a:r>
            <a:endParaRPr lang="en-US" sz="1800" dirty="0"/>
          </a:p>
        </p:txBody>
      </p:sp>
      <p:sp>
        <p:nvSpPr>
          <p:cNvPr id="141318" name="Rectangle 4"/>
          <p:cNvSpPr>
            <a:spLocks noGrp="1" noChangeArrowheads="1"/>
          </p:cNvSpPr>
          <p:nvPr>
            <p:ph type="body" sz="half" idx="2"/>
          </p:nvPr>
        </p:nvSpPr>
        <p:spPr>
          <a:xfrm>
            <a:off x="4743450" y="1328738"/>
            <a:ext cx="4010025" cy="4648200"/>
          </a:xfrm>
        </p:spPr>
        <p:txBody>
          <a:bodyPr>
            <a:normAutofit lnSpcReduction="10000"/>
          </a:bodyPr>
          <a:lstStyle/>
          <a:p>
            <a:pPr>
              <a:buFont typeface="Wingdings" charset="0"/>
              <a:buNone/>
            </a:pPr>
            <a:r>
              <a:rPr lang="en-US" sz="2400" i="1" dirty="0">
                <a:solidFill>
                  <a:srgbClr val="CC0000"/>
                </a:solidFill>
              </a:rPr>
              <a:t>robustness:</a:t>
            </a:r>
            <a:r>
              <a:rPr lang="en-US" sz="2400" dirty="0"/>
              <a:t> what happens if router malfunctions?</a:t>
            </a:r>
          </a:p>
          <a:p>
            <a:pPr>
              <a:buFont typeface="Wingdings" charset="0"/>
              <a:buNone/>
            </a:pPr>
            <a:r>
              <a:rPr lang="en-US" sz="2400" i="1" dirty="0">
                <a:solidFill>
                  <a:srgbClr val="CC0000"/>
                </a:solidFill>
              </a:rPr>
              <a:t>LS:</a:t>
            </a:r>
            <a:r>
              <a:rPr lang="en-US" sz="2400" dirty="0"/>
              <a:t> </a:t>
            </a:r>
          </a:p>
          <a:p>
            <a:pPr lvl="1"/>
            <a:r>
              <a:rPr lang="en-US" sz="2000" dirty="0"/>
              <a:t>node can advertise incorrect </a:t>
            </a:r>
            <a:r>
              <a:rPr lang="en-US" sz="2000" i="1" dirty="0">
                <a:solidFill>
                  <a:srgbClr val="000099"/>
                </a:solidFill>
              </a:rPr>
              <a:t>link</a:t>
            </a:r>
            <a:r>
              <a:rPr lang="en-US" sz="2000" dirty="0"/>
              <a:t> cost</a:t>
            </a:r>
          </a:p>
          <a:p>
            <a:pPr lvl="1"/>
            <a:r>
              <a:rPr lang="en-US" sz="2000" dirty="0"/>
              <a:t>each node computes only its </a:t>
            </a:r>
            <a:r>
              <a:rPr lang="en-US" sz="2000" i="1" dirty="0"/>
              <a:t>own</a:t>
            </a:r>
            <a:r>
              <a:rPr lang="en-US" sz="2000" dirty="0"/>
              <a:t> table</a:t>
            </a:r>
          </a:p>
          <a:p>
            <a:pPr>
              <a:buFont typeface="Wingdings" charset="0"/>
              <a:buNone/>
            </a:pPr>
            <a:r>
              <a:rPr lang="en-US" sz="2400" i="1" dirty="0">
                <a:solidFill>
                  <a:srgbClr val="CC0000"/>
                </a:solidFill>
              </a:rPr>
              <a:t>DV:</a:t>
            </a:r>
          </a:p>
          <a:p>
            <a:pPr lvl="1"/>
            <a:r>
              <a:rPr lang="en-US" sz="2000" dirty="0"/>
              <a:t>DV node can advertise incorrect </a:t>
            </a:r>
            <a:r>
              <a:rPr lang="en-US" sz="2000" i="1" dirty="0">
                <a:solidFill>
                  <a:srgbClr val="000099"/>
                </a:solidFill>
              </a:rPr>
              <a:t>path</a:t>
            </a:r>
            <a:r>
              <a:rPr lang="en-US" sz="2000" dirty="0"/>
              <a:t> cost</a:t>
            </a:r>
          </a:p>
          <a:p>
            <a:pPr lvl="1"/>
            <a:r>
              <a:rPr lang="en-US" sz="2000" dirty="0"/>
              <a:t>each node</a:t>
            </a:r>
            <a:r>
              <a:rPr lang="ja-JP" altLang="en-US" sz="2000" dirty="0"/>
              <a:t>’</a:t>
            </a:r>
            <a:r>
              <a:rPr lang="en-US" altLang="ja-JP" sz="2000" dirty="0"/>
              <a:t>s table used by others </a:t>
            </a:r>
          </a:p>
          <a:p>
            <a:pPr lvl="2"/>
            <a:r>
              <a:rPr lang="en-US" sz="1800" dirty="0"/>
              <a:t>error propagate thru network</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4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3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3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31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131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131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131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Internet Protocol</a:t>
            </a:r>
          </a:p>
        </p:txBody>
      </p:sp>
    </p:spTree>
    <p:extLst>
      <p:ext uri="{BB962C8B-B14F-4D97-AF65-F5344CB8AC3E}">
        <p14:creationId xmlns:p14="http://schemas.microsoft.com/office/powerpoint/2010/main" val="555610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1704975" y="1781175"/>
            <a:ext cx="6534150" cy="40767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78" name="Rectangle 3"/>
          <p:cNvSpPr>
            <a:spLocks noChangeArrowheads="1"/>
          </p:cNvSpPr>
          <p:nvPr/>
        </p:nvSpPr>
        <p:spPr bwMode="auto">
          <a:xfrm>
            <a:off x="1638300" y="1855788"/>
            <a:ext cx="6534150" cy="4076700"/>
          </a:xfrm>
          <a:prstGeom prst="rect">
            <a:avLst/>
          </a:prstGeom>
          <a:solidFill>
            <a:srgbClr val="FFFFFF"/>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79" name="Rectangle 4"/>
          <p:cNvSpPr>
            <a:spLocks noGrp="1" noChangeArrowheads="1"/>
          </p:cNvSpPr>
          <p:nvPr>
            <p:ph type="title"/>
          </p:nvPr>
        </p:nvSpPr>
        <p:spPr>
          <a:xfrm>
            <a:off x="419100" y="133350"/>
            <a:ext cx="7772400" cy="1143000"/>
          </a:xfrm>
        </p:spPr>
        <p:txBody>
          <a:bodyPr/>
          <a:lstStyle/>
          <a:p>
            <a:r>
              <a:rPr lang="en-US" altLang="en-US" sz="4000">
                <a:ea typeface="ＭＳ Ｐゴシック" charset="-128"/>
              </a:rPr>
              <a:t>The Internet network layer</a:t>
            </a:r>
            <a:endParaRPr lang="en-US" altLang="en-US">
              <a:ea typeface="ＭＳ Ｐゴシック" charset="-128"/>
            </a:endParaRPr>
          </a:p>
        </p:txBody>
      </p:sp>
      <p:grpSp>
        <p:nvGrpSpPr>
          <p:cNvPr id="75780" name="Group 6"/>
          <p:cNvGrpSpPr>
            <a:grpSpLocks/>
          </p:cNvGrpSpPr>
          <p:nvPr/>
        </p:nvGrpSpPr>
        <p:grpSpPr bwMode="auto">
          <a:xfrm>
            <a:off x="3763963" y="3479800"/>
            <a:ext cx="1258887" cy="1214438"/>
            <a:chOff x="3992" y="2883"/>
            <a:chExt cx="613" cy="765"/>
          </a:xfrm>
        </p:grpSpPr>
        <p:sp>
          <p:nvSpPr>
            <p:cNvPr id="75805" name="Rectangle 7"/>
            <p:cNvSpPr>
              <a:spLocks noChangeArrowheads="1"/>
            </p:cNvSpPr>
            <p:nvPr/>
          </p:nvSpPr>
          <p:spPr bwMode="auto">
            <a:xfrm>
              <a:off x="4023" y="2883"/>
              <a:ext cx="582" cy="73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806" name="Rectangle 8"/>
            <p:cNvSpPr>
              <a:spLocks noChangeArrowheads="1"/>
            </p:cNvSpPr>
            <p:nvPr/>
          </p:nvSpPr>
          <p:spPr bwMode="auto">
            <a:xfrm>
              <a:off x="3996" y="2910"/>
              <a:ext cx="582" cy="738"/>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807" name="Text Box 9"/>
            <p:cNvSpPr txBox="1">
              <a:spLocks noChangeArrowheads="1"/>
            </p:cNvSpPr>
            <p:nvPr/>
          </p:nvSpPr>
          <p:spPr bwMode="auto">
            <a:xfrm>
              <a:off x="3992" y="3071"/>
              <a:ext cx="60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forwarding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table</a:t>
              </a:r>
            </a:p>
          </p:txBody>
        </p:sp>
        <p:sp>
          <p:nvSpPr>
            <p:cNvPr id="75808" name="Line 10"/>
            <p:cNvSpPr>
              <a:spLocks noChangeShapeType="1"/>
            </p:cNvSpPr>
            <p:nvPr/>
          </p:nvSpPr>
          <p:spPr bwMode="auto">
            <a:xfrm>
              <a:off x="4065" y="2994"/>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9" name="Line 11"/>
            <p:cNvSpPr>
              <a:spLocks noChangeShapeType="1"/>
            </p:cNvSpPr>
            <p:nvPr/>
          </p:nvSpPr>
          <p:spPr bwMode="auto">
            <a:xfrm>
              <a:off x="4071" y="3048"/>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0" name="Line 12"/>
            <p:cNvSpPr>
              <a:spLocks noChangeShapeType="1"/>
            </p:cNvSpPr>
            <p:nvPr/>
          </p:nvSpPr>
          <p:spPr bwMode="auto">
            <a:xfrm>
              <a:off x="4074" y="3102"/>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1" name="Line 13"/>
            <p:cNvSpPr>
              <a:spLocks noChangeShapeType="1"/>
            </p:cNvSpPr>
            <p:nvPr/>
          </p:nvSpPr>
          <p:spPr bwMode="auto">
            <a:xfrm>
              <a:off x="4065" y="3477"/>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2" name="Line 14"/>
            <p:cNvSpPr>
              <a:spLocks noChangeShapeType="1"/>
            </p:cNvSpPr>
            <p:nvPr/>
          </p:nvSpPr>
          <p:spPr bwMode="auto">
            <a:xfrm>
              <a:off x="4068" y="3528"/>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3" name="Line 15"/>
            <p:cNvSpPr>
              <a:spLocks noChangeShapeType="1"/>
            </p:cNvSpPr>
            <p:nvPr/>
          </p:nvSpPr>
          <p:spPr bwMode="auto">
            <a:xfrm>
              <a:off x="4071" y="3579"/>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800" name="Rectangle 16"/>
          <p:cNvSpPr>
            <a:spLocks noGrp="1" noChangeArrowheads="1"/>
          </p:cNvSpPr>
          <p:nvPr>
            <p:ph type="body" sz="half" idx="1"/>
          </p:nvPr>
        </p:nvSpPr>
        <p:spPr>
          <a:xfrm>
            <a:off x="558800" y="1189038"/>
            <a:ext cx="7534275" cy="438150"/>
          </a:xfrm>
        </p:spPr>
        <p:txBody>
          <a:bodyPr/>
          <a:lstStyle/>
          <a:p>
            <a:pPr>
              <a:buFont typeface="Wingdings" charset="0"/>
              <a:buNone/>
              <a:defRPr/>
            </a:pPr>
            <a:r>
              <a:rPr lang="en-US" sz="2400">
                <a:cs typeface="+mn-cs"/>
              </a:rPr>
              <a:t>host, router network layer functions:</a:t>
            </a:r>
          </a:p>
        </p:txBody>
      </p:sp>
      <p:sp>
        <p:nvSpPr>
          <p:cNvPr id="75782" name="Line 17"/>
          <p:cNvSpPr>
            <a:spLocks noChangeShapeType="1"/>
          </p:cNvSpPr>
          <p:nvPr/>
        </p:nvSpPr>
        <p:spPr bwMode="auto">
          <a:xfrm flipV="1">
            <a:off x="1628775" y="5410200"/>
            <a:ext cx="650557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3" name="Line 18"/>
          <p:cNvSpPr>
            <a:spLocks noChangeShapeType="1"/>
          </p:cNvSpPr>
          <p:nvPr/>
        </p:nvSpPr>
        <p:spPr bwMode="auto">
          <a:xfrm flipV="1">
            <a:off x="1657350" y="4886325"/>
            <a:ext cx="652462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4" name="Rectangle 20"/>
          <p:cNvSpPr>
            <a:spLocks noChangeArrowheads="1"/>
          </p:cNvSpPr>
          <p:nvPr/>
        </p:nvSpPr>
        <p:spPr bwMode="auto">
          <a:xfrm>
            <a:off x="1914525" y="2667000"/>
            <a:ext cx="1809750" cy="8191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85" name="Rectangle 21"/>
          <p:cNvSpPr>
            <a:spLocks noChangeArrowheads="1"/>
          </p:cNvSpPr>
          <p:nvPr/>
        </p:nvSpPr>
        <p:spPr bwMode="auto">
          <a:xfrm>
            <a:off x="1847850" y="2733675"/>
            <a:ext cx="1809750" cy="819150"/>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86" name="Text Box 22"/>
          <p:cNvSpPr txBox="1">
            <a:spLocks noChangeArrowheads="1"/>
          </p:cNvSpPr>
          <p:nvPr/>
        </p:nvSpPr>
        <p:spPr bwMode="auto">
          <a:xfrm>
            <a:off x="1836738" y="2714625"/>
            <a:ext cx="178465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CC0000"/>
                </a:solidFill>
                <a:effectLst/>
                <a:uLnTx/>
                <a:uFillTx/>
                <a:latin typeface="Calibri" panose="020F0502020204030204"/>
                <a:ea typeface="ＭＳ Ｐゴシック" charset="-128"/>
                <a:cs typeface="+mn-cs"/>
              </a:rPr>
              <a:t>routing protocols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path selection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RIP, OSPF, BGP</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75787" name="Freeform 23"/>
          <p:cNvSpPr>
            <a:spLocks/>
          </p:cNvSpPr>
          <p:nvPr/>
        </p:nvSpPr>
        <p:spPr bwMode="auto">
          <a:xfrm>
            <a:off x="3143250" y="3657600"/>
            <a:ext cx="628650" cy="390525"/>
          </a:xfrm>
          <a:custGeom>
            <a:avLst/>
            <a:gdLst>
              <a:gd name="T0" fmla="*/ 0 w 396"/>
              <a:gd name="T1" fmla="*/ 0 h 246"/>
              <a:gd name="T2" fmla="*/ 2147483647 w 396"/>
              <a:gd name="T3" fmla="*/ 2147483647 h 246"/>
              <a:gd name="T4" fmla="*/ 2147483647 w 396"/>
              <a:gd name="T5" fmla="*/ 2147483647 h 246"/>
              <a:gd name="T6" fmla="*/ 0 60000 65536"/>
              <a:gd name="T7" fmla="*/ 0 60000 65536"/>
              <a:gd name="T8" fmla="*/ 0 60000 65536"/>
              <a:gd name="T9" fmla="*/ 0 w 396"/>
              <a:gd name="T10" fmla="*/ 0 h 246"/>
              <a:gd name="T11" fmla="*/ 396 w 396"/>
              <a:gd name="T12" fmla="*/ 246 h 246"/>
            </a:gdLst>
            <a:ahLst/>
            <a:cxnLst>
              <a:cxn ang="T6">
                <a:pos x="T0" y="T1"/>
              </a:cxn>
              <a:cxn ang="T7">
                <a:pos x="T2" y="T3"/>
              </a:cxn>
              <a:cxn ang="T8">
                <a:pos x="T4" y="T5"/>
              </a:cxn>
            </a:cxnLst>
            <a:rect l="T9" t="T10" r="T11" b="T12"/>
            <a:pathLst>
              <a:path w="396" h="246">
                <a:moveTo>
                  <a:pt x="0" y="0"/>
                </a:moveTo>
                <a:cubicBezTo>
                  <a:pt x="30" y="16"/>
                  <a:pt x="42" y="126"/>
                  <a:pt x="150" y="186"/>
                </a:cubicBezTo>
                <a:cubicBezTo>
                  <a:pt x="258" y="246"/>
                  <a:pt x="345" y="205"/>
                  <a:pt x="396" y="210"/>
                </a:cubicBezTo>
              </a:path>
            </a:pathLst>
          </a:custGeom>
          <a:noFill/>
          <a:ln w="38100" cap="flat" cmpd="sng">
            <a:solidFill>
              <a:srgbClr val="000099"/>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788" name="Group 24"/>
          <p:cNvGrpSpPr>
            <a:grpSpLocks/>
          </p:cNvGrpSpPr>
          <p:nvPr/>
        </p:nvGrpSpPr>
        <p:grpSpPr bwMode="auto">
          <a:xfrm>
            <a:off x="5092700" y="2576513"/>
            <a:ext cx="3000375" cy="1181100"/>
            <a:chOff x="102" y="1272"/>
            <a:chExt cx="1890" cy="744"/>
          </a:xfrm>
        </p:grpSpPr>
        <p:sp>
          <p:nvSpPr>
            <p:cNvPr id="75802" name="Rectangle 25"/>
            <p:cNvSpPr>
              <a:spLocks noChangeArrowheads="1"/>
            </p:cNvSpPr>
            <p:nvPr/>
          </p:nvSpPr>
          <p:spPr bwMode="auto">
            <a:xfrm>
              <a:off x="144" y="1272"/>
              <a:ext cx="1848" cy="69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803" name="Rectangle 26"/>
            <p:cNvSpPr>
              <a:spLocks noChangeArrowheads="1"/>
            </p:cNvSpPr>
            <p:nvPr/>
          </p:nvSpPr>
          <p:spPr bwMode="auto">
            <a:xfrm>
              <a:off x="102" y="1314"/>
              <a:ext cx="1848" cy="702"/>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804" name="Text Box 27"/>
            <p:cNvSpPr txBox="1">
              <a:spLocks noChangeArrowheads="1"/>
            </p:cNvSpPr>
            <p:nvPr/>
          </p:nvSpPr>
          <p:spPr bwMode="auto">
            <a:xfrm>
              <a:off x="116" y="1287"/>
              <a:ext cx="1702"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Calibri" panose="020F0502020204030204"/>
                  <a:ea typeface="ＭＳ Ｐゴシック" charset="-128"/>
                  <a:cs typeface="+mn-cs"/>
                </a:rPr>
                <a:t>IP protocol</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addressing conventions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datagram format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packet handling conventions</a:t>
              </a: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grpSp>
      <p:sp>
        <p:nvSpPr>
          <p:cNvPr id="75789" name="Rectangle 29"/>
          <p:cNvSpPr>
            <a:spLocks noChangeArrowheads="1"/>
          </p:cNvSpPr>
          <p:nvPr/>
        </p:nvSpPr>
        <p:spPr bwMode="auto">
          <a:xfrm>
            <a:off x="5216525" y="3878263"/>
            <a:ext cx="1933575" cy="8477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90" name="Rectangle 30"/>
          <p:cNvSpPr>
            <a:spLocks noChangeArrowheads="1"/>
          </p:cNvSpPr>
          <p:nvPr/>
        </p:nvSpPr>
        <p:spPr bwMode="auto">
          <a:xfrm>
            <a:off x="5149850" y="3946525"/>
            <a:ext cx="1933575" cy="847725"/>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91" name="Text Box 31"/>
          <p:cNvSpPr txBox="1">
            <a:spLocks noChangeArrowheads="1"/>
          </p:cNvSpPr>
          <p:nvPr/>
        </p:nvSpPr>
        <p:spPr bwMode="auto">
          <a:xfrm>
            <a:off x="5162550" y="3911600"/>
            <a:ext cx="19002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Calibri" panose="020F0502020204030204"/>
                <a:ea typeface="ＭＳ Ｐゴシック" charset="-128"/>
                <a:cs typeface="+mn-cs"/>
              </a:rPr>
              <a:t>ICMP protocol</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error reporting</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router </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signaling</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75792" name="Line 32"/>
          <p:cNvSpPr>
            <a:spLocks noChangeShapeType="1"/>
          </p:cNvSpPr>
          <p:nvPr/>
        </p:nvSpPr>
        <p:spPr bwMode="auto">
          <a:xfrm flipV="1">
            <a:off x="1657350" y="2466975"/>
            <a:ext cx="652462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3" name="Text Box 33"/>
          <p:cNvSpPr txBox="1">
            <a:spLocks noChangeArrowheads="1"/>
          </p:cNvSpPr>
          <p:nvPr/>
        </p:nvSpPr>
        <p:spPr bwMode="auto">
          <a:xfrm>
            <a:off x="3098800" y="1989138"/>
            <a:ext cx="2525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128"/>
                <a:cs typeface="+mn-cs"/>
              </a:rPr>
              <a:t>transport layer: TCP, UDP</a:t>
            </a:r>
          </a:p>
        </p:txBody>
      </p:sp>
      <p:sp>
        <p:nvSpPr>
          <p:cNvPr id="75794" name="Text Box 34"/>
          <p:cNvSpPr txBox="1">
            <a:spLocks noChangeArrowheads="1"/>
          </p:cNvSpPr>
          <p:nvPr/>
        </p:nvSpPr>
        <p:spPr bwMode="auto">
          <a:xfrm>
            <a:off x="4213225" y="4960938"/>
            <a:ext cx="10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128"/>
                <a:cs typeface="+mn-cs"/>
              </a:rPr>
              <a:t>link layer</a:t>
            </a:r>
          </a:p>
        </p:txBody>
      </p:sp>
      <p:sp>
        <p:nvSpPr>
          <p:cNvPr id="75795" name="Text Box 35"/>
          <p:cNvSpPr txBox="1">
            <a:spLocks noChangeArrowheads="1"/>
          </p:cNvSpPr>
          <p:nvPr/>
        </p:nvSpPr>
        <p:spPr bwMode="auto">
          <a:xfrm>
            <a:off x="4060825" y="5484813"/>
            <a:ext cx="1437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128"/>
                <a:cs typeface="+mn-cs"/>
              </a:rPr>
              <a:t>physical layer</a:t>
            </a:r>
          </a:p>
        </p:txBody>
      </p:sp>
      <p:sp>
        <p:nvSpPr>
          <p:cNvPr id="75796" name="Text Box 36"/>
          <p:cNvSpPr txBox="1">
            <a:spLocks noChangeArrowheads="1"/>
          </p:cNvSpPr>
          <p:nvPr/>
        </p:nvSpPr>
        <p:spPr bwMode="auto">
          <a:xfrm>
            <a:off x="344494" y="3259138"/>
            <a:ext cx="12271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CC0000"/>
                </a:solidFill>
                <a:effectLst/>
                <a:uLnTx/>
                <a:uFillTx/>
                <a:latin typeface="Calibri" panose="020F0502020204030204"/>
                <a:ea typeface="ＭＳ Ｐゴシック" charset="-128"/>
                <a:cs typeface="+mn-cs"/>
              </a:rPr>
              <a:t>network</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CC0000"/>
                </a:solidFill>
                <a:effectLst/>
                <a:uLnTx/>
                <a:uFillTx/>
                <a:latin typeface="Calibri" panose="020F0502020204030204"/>
                <a:ea typeface="ＭＳ Ｐゴシック" charset="-128"/>
                <a:cs typeface="+mn-cs"/>
              </a:rPr>
              <a:t>layer</a:t>
            </a:r>
            <a:endParaRPr kumimoji="0" lang="en-US" altLang="en-US" sz="1800" b="0" i="0" u="none" strike="noStrike" kern="1200" cap="none" spc="0" normalizeH="0" baseline="0" noProof="0">
              <a:ln>
                <a:noFill/>
              </a:ln>
              <a:solidFill>
                <a:srgbClr val="CC0000"/>
              </a:solidFill>
              <a:effectLst/>
              <a:uLnTx/>
              <a:uFillTx/>
              <a:latin typeface="Calibri" panose="020F0502020204030204"/>
              <a:ea typeface="ＭＳ Ｐゴシック" charset="-128"/>
              <a:cs typeface="+mn-cs"/>
            </a:endParaRPr>
          </a:p>
        </p:txBody>
      </p:sp>
      <p:sp>
        <p:nvSpPr>
          <p:cNvPr id="75797" name="Line 37"/>
          <p:cNvSpPr>
            <a:spLocks noChangeShapeType="1"/>
          </p:cNvSpPr>
          <p:nvPr/>
        </p:nvSpPr>
        <p:spPr bwMode="auto">
          <a:xfrm flipV="1">
            <a:off x="1381125" y="2486025"/>
            <a:ext cx="0" cy="742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8" name="Line 38"/>
          <p:cNvSpPr>
            <a:spLocks noChangeShapeType="1"/>
          </p:cNvSpPr>
          <p:nvPr/>
        </p:nvSpPr>
        <p:spPr bwMode="auto">
          <a:xfrm>
            <a:off x="1381125" y="4152900"/>
            <a:ext cx="0" cy="742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5799" name="Picture 4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938213"/>
            <a:ext cx="5942012"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566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1590C23-239C-DA42-808A-5174EF657B22}"/>
              </a:ext>
            </a:extLst>
          </p:cNvPr>
          <p:cNvSpPr>
            <a:spLocks noGrp="1" noChangeArrowheads="1"/>
          </p:cNvSpPr>
          <p:nvPr>
            <p:ph type="title"/>
          </p:nvPr>
        </p:nvSpPr>
        <p:spPr>
          <a:xfrm>
            <a:off x="611188" y="109538"/>
            <a:ext cx="8281987" cy="708025"/>
          </a:xfrm>
        </p:spPr>
        <p:txBody>
          <a:bodyPr/>
          <a:lstStyle/>
          <a:p>
            <a:pPr eaLnBrk="1" hangingPunct="1"/>
            <a:r>
              <a:rPr lang="en-US" altLang="en-US"/>
              <a:t>Internetworking</a:t>
            </a:r>
            <a:endParaRPr lang="en-AU" altLang="en-US"/>
          </a:p>
        </p:txBody>
      </p:sp>
      <p:sp>
        <p:nvSpPr>
          <p:cNvPr id="69635" name="Rectangle 3">
            <a:extLst>
              <a:ext uri="{FF2B5EF4-FFF2-40B4-BE49-F238E27FC236}">
                <a16:creationId xmlns:a16="http://schemas.microsoft.com/office/drawing/2014/main" id="{91C835ED-FF75-B143-B2D1-F06D3525A9D4}"/>
              </a:ext>
            </a:extLst>
          </p:cNvPr>
          <p:cNvSpPr>
            <a:spLocks noGrp="1" noChangeArrowheads="1"/>
          </p:cNvSpPr>
          <p:nvPr>
            <p:ph type="body" idx="1"/>
          </p:nvPr>
        </p:nvSpPr>
        <p:spPr>
          <a:xfrm>
            <a:off x="611188" y="1108867"/>
            <a:ext cx="7886700" cy="5504583"/>
          </a:xfrm>
        </p:spPr>
        <p:txBody>
          <a:bodyPr>
            <a:normAutofit/>
          </a:bodyPr>
          <a:lstStyle/>
          <a:p>
            <a:r>
              <a:rPr lang="en-US" altLang="en-US" sz="2400" dirty="0"/>
              <a:t>What is IP</a:t>
            </a:r>
          </a:p>
          <a:p>
            <a:pPr lvl="1"/>
            <a:r>
              <a:rPr lang="en-US" altLang="en-US" sz="2000" dirty="0"/>
              <a:t>IP stands for Internet Protocol</a:t>
            </a:r>
          </a:p>
          <a:p>
            <a:pPr lvl="1"/>
            <a:r>
              <a:rPr lang="en-US" altLang="en-US" sz="2000" dirty="0"/>
              <a:t>Key tool used today to build scalable, heterogeneous internetworks</a:t>
            </a:r>
          </a:p>
          <a:p>
            <a:pPr lvl="1"/>
            <a:r>
              <a:rPr lang="en-US" altLang="en-US" sz="2000" dirty="0"/>
              <a:t>It runs on all the nodes in a collection of networks and defines the infrastructure that allows these nodes and networks to function as a single logical internetwork</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r>
              <a:rPr lang="en-US" altLang="en-US" sz="2000" dirty="0"/>
              <a:t>A simple internetwork showing the protocol layers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69636" name="Picture 5" descr="f03-15-9780123850591 copy">
            <a:extLst>
              <a:ext uri="{FF2B5EF4-FFF2-40B4-BE49-F238E27FC236}">
                <a16:creationId xmlns:a16="http://schemas.microsoft.com/office/drawing/2014/main" id="{CCD1E0FD-C4FB-094C-908D-FF19E4D6F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280" y="3201324"/>
            <a:ext cx="60483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191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0063B6-3486-9E41-9C47-58EA750969A8}"/>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Link State Routing</a:t>
            </a:r>
            <a:endParaRPr lang="en-AU" altLang="en-US" sz="3600" dirty="0"/>
          </a:p>
        </p:txBody>
      </p:sp>
      <p:sp>
        <p:nvSpPr>
          <p:cNvPr id="3" name="Rectangle 2">
            <a:extLst>
              <a:ext uri="{FF2B5EF4-FFF2-40B4-BE49-F238E27FC236}">
                <a16:creationId xmlns:a16="http://schemas.microsoft.com/office/drawing/2014/main" id="{D3D6A1C6-A84B-6548-AAB0-9283F38D5E89}"/>
              </a:ext>
            </a:extLst>
          </p:cNvPr>
          <p:cNvSpPr txBox="1">
            <a:spLocks noChangeArrowheads="1"/>
          </p:cNvSpPr>
          <p:nvPr/>
        </p:nvSpPr>
        <p:spPr>
          <a:xfrm>
            <a:off x="1516856" y="1524000"/>
            <a:ext cx="6110287"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(1) Reliable flooding</a:t>
            </a:r>
          </a:p>
          <a:p>
            <a:r>
              <a:rPr lang="en-US" altLang="en-US" sz="2800" dirty="0">
                <a:solidFill>
                  <a:schemeClr val="accent6">
                    <a:lumMod val="75000"/>
                  </a:schemeClr>
                </a:solidFill>
                <a:latin typeface="+mn-lt"/>
              </a:rPr>
              <a:t>[Makes sure all nodes in the network get a copy of LSP from all other nodes]</a:t>
            </a:r>
            <a:endParaRPr lang="en-AU" altLang="en-US" sz="2800" dirty="0">
              <a:solidFill>
                <a:schemeClr val="accent6">
                  <a:lumMod val="75000"/>
                </a:schemeClr>
              </a:solidFill>
              <a:latin typeface="+mn-lt"/>
            </a:endParaRPr>
          </a:p>
        </p:txBody>
      </p:sp>
      <p:sp>
        <p:nvSpPr>
          <p:cNvPr id="4" name="Rectangle 2">
            <a:extLst>
              <a:ext uri="{FF2B5EF4-FFF2-40B4-BE49-F238E27FC236}">
                <a16:creationId xmlns:a16="http://schemas.microsoft.com/office/drawing/2014/main" id="{E70B5384-77CE-4246-A28D-03B4AAEB1294}"/>
              </a:ext>
            </a:extLst>
          </p:cNvPr>
          <p:cNvSpPr txBox="1">
            <a:spLocks noChangeArrowheads="1"/>
          </p:cNvSpPr>
          <p:nvPr/>
        </p:nvSpPr>
        <p:spPr>
          <a:xfrm>
            <a:off x="1516856" y="3424238"/>
            <a:ext cx="6884194"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(2) Route calculation</a:t>
            </a:r>
          </a:p>
          <a:p>
            <a:r>
              <a:rPr lang="en-US" altLang="en-US" sz="2800" dirty="0">
                <a:latin typeface="+mn-lt"/>
              </a:rPr>
              <a:t>      (Dijkstra’s shortest path algorithm)</a:t>
            </a:r>
          </a:p>
          <a:p>
            <a:r>
              <a:rPr lang="en-US" altLang="en-US" sz="2800" dirty="0">
                <a:solidFill>
                  <a:schemeClr val="accent6">
                    <a:lumMod val="75000"/>
                  </a:schemeClr>
                </a:solidFill>
                <a:latin typeface="+mn-lt"/>
              </a:rPr>
              <a:t>[Calculates the shortest path from each node to all other nodes and the corresponding next-hop]</a:t>
            </a:r>
            <a:endParaRPr lang="en-AU" altLang="en-US" sz="2800" dirty="0">
              <a:solidFill>
                <a:schemeClr val="accent6">
                  <a:lumMod val="75000"/>
                </a:schemeClr>
              </a:solidFill>
              <a:latin typeface="+mn-lt"/>
            </a:endParaRPr>
          </a:p>
        </p:txBody>
      </p:sp>
    </p:spTree>
    <p:extLst>
      <p:ext uri="{BB962C8B-B14F-4D97-AF65-F5344CB8AC3E}">
        <p14:creationId xmlns:p14="http://schemas.microsoft.com/office/powerpoint/2010/main" val="733015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6AFBE9-B1A1-77AD-6BD6-62D48AC8D4E0}"/>
              </a:ext>
            </a:extLst>
          </p:cNvPr>
          <p:cNvSpPr txBox="1"/>
          <p:nvPr/>
        </p:nvSpPr>
        <p:spPr>
          <a:xfrm>
            <a:off x="0" y="6488668"/>
            <a:ext cx="4658006" cy="369332"/>
          </a:xfrm>
          <a:prstGeom prst="rect">
            <a:avLst/>
          </a:prstGeom>
          <a:noFill/>
        </p:spPr>
        <p:txBody>
          <a:bodyPr wrap="none" rtlCol="0">
            <a:spAutoFit/>
          </a:bodyPr>
          <a:lstStyle/>
          <a:p>
            <a:r>
              <a:rPr lang="en-US" dirty="0"/>
              <a:t>Pic courtesy: https://</a:t>
            </a:r>
            <a:r>
              <a:rPr lang="en-US" dirty="0" err="1"/>
              <a:t>www.are.na</a:t>
            </a:r>
            <a:r>
              <a:rPr lang="en-US" dirty="0"/>
              <a:t>/block/881873</a:t>
            </a:r>
          </a:p>
        </p:txBody>
      </p:sp>
      <p:pic>
        <p:nvPicPr>
          <p:cNvPr id="8198" name="Picture 6">
            <a:extLst>
              <a:ext uri="{FF2B5EF4-FFF2-40B4-BE49-F238E27FC236}">
                <a16:creationId xmlns:a16="http://schemas.microsoft.com/office/drawing/2014/main" id="{FFDC6A90-2B68-09B3-4FB3-E26C896E7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863" y="248227"/>
            <a:ext cx="6038273" cy="608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61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032CA59-5682-C347-B4AB-70DDAF6AB40C}"/>
              </a:ext>
            </a:extLst>
          </p:cNvPr>
          <p:cNvSpPr>
            <a:spLocks noGrp="1" noChangeArrowheads="1"/>
          </p:cNvSpPr>
          <p:nvPr>
            <p:ph type="title"/>
          </p:nvPr>
        </p:nvSpPr>
        <p:spPr>
          <a:xfrm>
            <a:off x="611188" y="109538"/>
            <a:ext cx="8281987" cy="708025"/>
          </a:xfrm>
        </p:spPr>
        <p:txBody>
          <a:bodyPr/>
          <a:lstStyle/>
          <a:p>
            <a:pPr eaLnBrk="1" hangingPunct="1"/>
            <a:r>
              <a:rPr lang="en-US" altLang="en-US" u="sng" dirty="0"/>
              <a:t>IP Service Model</a:t>
            </a:r>
            <a:endParaRPr lang="en-AU" altLang="en-US" u="sng" dirty="0"/>
          </a:p>
        </p:txBody>
      </p:sp>
      <p:sp>
        <p:nvSpPr>
          <p:cNvPr id="70659" name="Rectangle 3">
            <a:extLst>
              <a:ext uri="{FF2B5EF4-FFF2-40B4-BE49-F238E27FC236}">
                <a16:creationId xmlns:a16="http://schemas.microsoft.com/office/drawing/2014/main" id="{574D4F14-004C-9E40-A615-23202FB341BC}"/>
              </a:ext>
            </a:extLst>
          </p:cNvPr>
          <p:cNvSpPr>
            <a:spLocks noGrp="1" noChangeArrowheads="1"/>
          </p:cNvSpPr>
          <p:nvPr>
            <p:ph type="body" idx="1"/>
          </p:nvPr>
        </p:nvSpPr>
        <p:spPr/>
        <p:txBody>
          <a:bodyPr/>
          <a:lstStyle/>
          <a:p>
            <a:r>
              <a:rPr lang="en-US" altLang="en-US" sz="2800" dirty="0"/>
              <a:t>Packet Delivery Model</a:t>
            </a:r>
          </a:p>
          <a:p>
            <a:pPr lvl="1"/>
            <a:r>
              <a:rPr lang="en-US" altLang="en-US" sz="2400" dirty="0"/>
              <a:t>Connectionless model for data delivery</a:t>
            </a:r>
          </a:p>
          <a:p>
            <a:pPr lvl="1"/>
            <a:r>
              <a:rPr lang="en-US" altLang="en-US" sz="2400" dirty="0"/>
              <a:t>Best-effort delivery (unreliable service)</a:t>
            </a:r>
          </a:p>
          <a:p>
            <a:pPr lvl="2"/>
            <a:r>
              <a:rPr lang="en-US" altLang="en-US" sz="2000" dirty="0"/>
              <a:t>packets are </a:t>
            </a:r>
            <a:r>
              <a:rPr lang="en-US" altLang="en-US" sz="2000" dirty="0">
                <a:solidFill>
                  <a:srgbClr val="FF0000"/>
                </a:solidFill>
              </a:rPr>
              <a:t>lost</a:t>
            </a:r>
          </a:p>
          <a:p>
            <a:pPr lvl="2"/>
            <a:r>
              <a:rPr lang="en-US" altLang="en-US" sz="2000" dirty="0"/>
              <a:t>packets are delivered </a:t>
            </a:r>
            <a:r>
              <a:rPr lang="en-US" altLang="en-US" sz="2000" dirty="0">
                <a:solidFill>
                  <a:srgbClr val="FF0000"/>
                </a:solidFill>
              </a:rPr>
              <a:t>out of order</a:t>
            </a:r>
          </a:p>
          <a:p>
            <a:pPr lvl="2"/>
            <a:r>
              <a:rPr lang="en-US" altLang="en-US" sz="2000" dirty="0">
                <a:solidFill>
                  <a:srgbClr val="FF0000"/>
                </a:solidFill>
              </a:rPr>
              <a:t>duplicate</a:t>
            </a:r>
            <a:r>
              <a:rPr lang="en-US" altLang="en-US" sz="2000" dirty="0"/>
              <a:t> copies of a packet are delivered</a:t>
            </a:r>
          </a:p>
          <a:p>
            <a:pPr lvl="2"/>
            <a:r>
              <a:rPr lang="en-US" altLang="en-US" sz="2000" dirty="0"/>
              <a:t>packets can be </a:t>
            </a:r>
            <a:r>
              <a:rPr lang="en-US" altLang="en-US" sz="2000" dirty="0">
                <a:solidFill>
                  <a:srgbClr val="FF0000"/>
                </a:solidFill>
              </a:rPr>
              <a:t>delayed</a:t>
            </a:r>
            <a:r>
              <a:rPr lang="en-US" altLang="en-US" sz="2000" dirty="0"/>
              <a:t> for a long time</a:t>
            </a:r>
          </a:p>
          <a:p>
            <a:r>
              <a:rPr lang="en-US" altLang="en-US" sz="2800" dirty="0"/>
              <a:t>Global Addressing Scheme</a:t>
            </a:r>
          </a:p>
          <a:p>
            <a:pPr lvl="1"/>
            <a:r>
              <a:rPr lang="en-US" altLang="en-US" sz="2400" dirty="0"/>
              <a:t>Provides a way to identify all hosts in the network</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8304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65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65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65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6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a:extLst>
              <a:ext uri="{FF2B5EF4-FFF2-40B4-BE49-F238E27FC236}">
                <a16:creationId xmlns:a16="http://schemas.microsoft.com/office/drawing/2014/main" id="{53C62E9D-4EB7-37EB-BF48-0DB9989477C3}"/>
              </a:ext>
            </a:extLst>
          </p:cNvPr>
          <p:cNvGrpSpPr>
            <a:grpSpLocks/>
          </p:cNvGrpSpPr>
          <p:nvPr/>
        </p:nvGrpSpPr>
        <p:grpSpPr bwMode="auto">
          <a:xfrm>
            <a:off x="3062288" y="963613"/>
            <a:ext cx="4127500" cy="5326062"/>
            <a:chOff x="1929" y="607"/>
            <a:chExt cx="2600" cy="3355"/>
          </a:xfrm>
        </p:grpSpPr>
        <p:sp>
          <p:nvSpPr>
            <p:cNvPr id="3" name="Rectangle 4">
              <a:extLst>
                <a:ext uri="{FF2B5EF4-FFF2-40B4-BE49-F238E27FC236}">
                  <a16:creationId xmlns:a16="http://schemas.microsoft.com/office/drawing/2014/main" id="{6DA1045F-C780-DFF2-64CE-C6302E8F186B}"/>
                </a:ext>
              </a:extLst>
            </p:cNvPr>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Rectangle 5">
              <a:extLst>
                <a:ext uri="{FF2B5EF4-FFF2-40B4-BE49-F238E27FC236}">
                  <a16:creationId xmlns:a16="http://schemas.microsoft.com/office/drawing/2014/main" id="{9B1BBD4A-D3CE-B429-35EE-758E30E4EC56}"/>
                </a:ext>
              </a:extLst>
            </p:cNvPr>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Text Box 6">
              <a:extLst>
                <a:ext uri="{FF2B5EF4-FFF2-40B4-BE49-F238E27FC236}">
                  <a16:creationId xmlns:a16="http://schemas.microsoft.com/office/drawing/2014/main" id="{ABCB6441-B73B-D4CF-FFD8-9E0EB8F09D7C}"/>
                </a:ext>
              </a:extLst>
            </p:cNvPr>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Text Box 7">
              <a:extLst>
                <a:ext uri="{FF2B5EF4-FFF2-40B4-BE49-F238E27FC236}">
                  <a16:creationId xmlns:a16="http://schemas.microsoft.com/office/drawing/2014/main" id="{4D838367-D2F5-2B79-C14F-B90DCCBA805F}"/>
                </a:ext>
              </a:extLst>
            </p:cNvPr>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 name="Line 8">
              <a:extLst>
                <a:ext uri="{FF2B5EF4-FFF2-40B4-BE49-F238E27FC236}">
                  <a16:creationId xmlns:a16="http://schemas.microsoft.com/office/drawing/2014/main" id="{34409428-87CA-4C13-B8DE-ABC2C9BD1CFB}"/>
                </a:ext>
              </a:extLst>
            </p:cNvPr>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9">
              <a:extLst>
                <a:ext uri="{FF2B5EF4-FFF2-40B4-BE49-F238E27FC236}">
                  <a16:creationId xmlns:a16="http://schemas.microsoft.com/office/drawing/2014/main" id="{223E04F3-7DAE-B083-0A8E-C46AE9877386}"/>
                </a:ext>
              </a:extLst>
            </p:cNvPr>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Box 10">
              <a:extLst>
                <a:ext uri="{FF2B5EF4-FFF2-40B4-BE49-F238E27FC236}">
                  <a16:creationId xmlns:a16="http://schemas.microsoft.com/office/drawing/2014/main" id="{27F13AE5-18C3-7904-6C36-089639A58955}"/>
                </a:ext>
              </a:extLst>
            </p:cNvPr>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 name="Line 11">
              <a:extLst>
                <a:ext uri="{FF2B5EF4-FFF2-40B4-BE49-F238E27FC236}">
                  <a16:creationId xmlns:a16="http://schemas.microsoft.com/office/drawing/2014/main" id="{A735A461-AB87-4DBC-8664-409B49533910}"/>
                </a:ext>
              </a:extLst>
            </p:cNvPr>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12">
              <a:extLst>
                <a:ext uri="{FF2B5EF4-FFF2-40B4-BE49-F238E27FC236}">
                  <a16:creationId xmlns:a16="http://schemas.microsoft.com/office/drawing/2014/main" id="{A5505E8D-8214-5EC4-083E-4F995BB32C02}"/>
                </a:ext>
              </a:extLst>
            </p:cNvPr>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Box 13">
              <a:extLst>
                <a:ext uri="{FF2B5EF4-FFF2-40B4-BE49-F238E27FC236}">
                  <a16:creationId xmlns:a16="http://schemas.microsoft.com/office/drawing/2014/main" id="{B8A6A0C2-4E2B-369B-ED9E-B6A7F3AE964B}"/>
                </a:ext>
              </a:extLst>
            </p:cNvPr>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Text Box 14">
              <a:extLst>
                <a:ext uri="{FF2B5EF4-FFF2-40B4-BE49-F238E27FC236}">
                  <a16:creationId xmlns:a16="http://schemas.microsoft.com/office/drawing/2014/main" id="{B0E20A96-5A8A-42EB-7FC1-2291C9358947}"/>
                </a:ext>
              </a:extLst>
            </p:cNvPr>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 name="Line 15">
              <a:extLst>
                <a:ext uri="{FF2B5EF4-FFF2-40B4-BE49-F238E27FC236}">
                  <a16:creationId xmlns:a16="http://schemas.microsoft.com/office/drawing/2014/main" id="{3431B94D-5948-AB0D-8E88-75596E92F857}"/>
                </a:ext>
              </a:extLst>
            </p:cNvPr>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6">
              <a:extLst>
                <a:ext uri="{FF2B5EF4-FFF2-40B4-BE49-F238E27FC236}">
                  <a16:creationId xmlns:a16="http://schemas.microsoft.com/office/drawing/2014/main" id="{ABC891A0-3EAA-BCBD-2E5C-3781D5642484}"/>
                </a:ext>
              </a:extLst>
            </p:cNvPr>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17">
              <a:extLst>
                <a:ext uri="{FF2B5EF4-FFF2-40B4-BE49-F238E27FC236}">
                  <a16:creationId xmlns:a16="http://schemas.microsoft.com/office/drawing/2014/main" id="{AF59392C-A06A-9BA7-413E-33613713A6B1}"/>
                </a:ext>
              </a:extLst>
            </p:cNvPr>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17" name="Text Box 18">
              <a:extLst>
                <a:ext uri="{FF2B5EF4-FFF2-40B4-BE49-F238E27FC236}">
                  <a16:creationId xmlns:a16="http://schemas.microsoft.com/office/drawing/2014/main" id="{8BCC5C03-3EAC-CF39-C549-495294F3964C}"/>
                </a:ext>
              </a:extLst>
            </p:cNvPr>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18" name="Text Box 19">
              <a:extLst>
                <a:ext uri="{FF2B5EF4-FFF2-40B4-BE49-F238E27FC236}">
                  <a16:creationId xmlns:a16="http://schemas.microsoft.com/office/drawing/2014/main" id="{190312FC-CFB9-67CC-197B-615F47A10770}"/>
                </a:ext>
              </a:extLst>
            </p:cNvPr>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9" name="Text Box 31">
              <a:extLst>
                <a:ext uri="{FF2B5EF4-FFF2-40B4-BE49-F238E27FC236}">
                  <a16:creationId xmlns:a16="http://schemas.microsoft.com/office/drawing/2014/main" id="{3007DA0C-0DEB-B100-499B-46D89884D7A4}"/>
                </a:ext>
              </a:extLst>
            </p:cNvPr>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0" name="Text Box 32">
              <a:extLst>
                <a:ext uri="{FF2B5EF4-FFF2-40B4-BE49-F238E27FC236}">
                  <a16:creationId xmlns:a16="http://schemas.microsoft.com/office/drawing/2014/main" id="{B1EB4723-C6B7-2791-3743-60B39C691B1C}"/>
                </a:ext>
              </a:extLst>
            </p:cNvPr>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 name="Line 33">
              <a:extLst>
                <a:ext uri="{FF2B5EF4-FFF2-40B4-BE49-F238E27FC236}">
                  <a16:creationId xmlns:a16="http://schemas.microsoft.com/office/drawing/2014/main" id="{A83CAF4B-4C3B-86E4-FB5B-41EDD079ADD5}"/>
                </a:ext>
              </a:extLst>
            </p:cNvPr>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34">
              <a:extLst>
                <a:ext uri="{FF2B5EF4-FFF2-40B4-BE49-F238E27FC236}">
                  <a16:creationId xmlns:a16="http://schemas.microsoft.com/office/drawing/2014/main" id="{D9717F5C-D4F4-B116-1D04-FF5CC211F944}"/>
                </a:ext>
              </a:extLst>
            </p:cNvPr>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37">
              <a:extLst>
                <a:ext uri="{FF2B5EF4-FFF2-40B4-BE49-F238E27FC236}">
                  <a16:creationId xmlns:a16="http://schemas.microsoft.com/office/drawing/2014/main" id="{7B45B023-6B5C-142D-24D0-E21C474B619A}"/>
                </a:ext>
              </a:extLst>
            </p:cNvPr>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Box 38">
              <a:extLst>
                <a:ext uri="{FF2B5EF4-FFF2-40B4-BE49-F238E27FC236}">
                  <a16:creationId xmlns:a16="http://schemas.microsoft.com/office/drawing/2014/main" id="{774371D3-1DB9-87BA-23D6-7DAA0D0AEF18}"/>
                </a:ext>
              </a:extLst>
            </p:cNvPr>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 name="Line 39">
              <a:extLst>
                <a:ext uri="{FF2B5EF4-FFF2-40B4-BE49-F238E27FC236}">
                  <a16:creationId xmlns:a16="http://schemas.microsoft.com/office/drawing/2014/main" id="{3C128B7D-D630-3026-351B-01EB08E4AA37}"/>
                </a:ext>
              </a:extLst>
            </p:cNvPr>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Box 40">
              <a:extLst>
                <a:ext uri="{FF2B5EF4-FFF2-40B4-BE49-F238E27FC236}">
                  <a16:creationId xmlns:a16="http://schemas.microsoft.com/office/drawing/2014/main" id="{88E8FA94-7A48-1B84-0E1D-8ED830B9937D}"/>
                </a:ext>
              </a:extLst>
            </p:cNvPr>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Line 43">
              <a:extLst>
                <a:ext uri="{FF2B5EF4-FFF2-40B4-BE49-F238E27FC236}">
                  <a16:creationId xmlns:a16="http://schemas.microsoft.com/office/drawing/2014/main" id="{7ADF2ED1-49DE-4C78-5FB2-9A5121340FDC}"/>
                </a:ext>
              </a:extLst>
            </p:cNvPr>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44">
              <a:extLst>
                <a:ext uri="{FF2B5EF4-FFF2-40B4-BE49-F238E27FC236}">
                  <a16:creationId xmlns:a16="http://schemas.microsoft.com/office/drawing/2014/main" id="{514AA424-E32A-6D1B-31DD-18485562EAE0}"/>
                </a:ext>
              </a:extLst>
            </p:cNvPr>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45">
              <a:extLst>
                <a:ext uri="{FF2B5EF4-FFF2-40B4-BE49-F238E27FC236}">
                  <a16:creationId xmlns:a16="http://schemas.microsoft.com/office/drawing/2014/main" id="{71813116-6538-B6E2-7A91-96EEA7F33A44}"/>
                </a:ext>
              </a:extLst>
            </p:cNvPr>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 Box 46">
              <a:extLst>
                <a:ext uri="{FF2B5EF4-FFF2-40B4-BE49-F238E27FC236}">
                  <a16:creationId xmlns:a16="http://schemas.microsoft.com/office/drawing/2014/main" id="{C2F979E5-E5A2-0E18-6303-3CF05C11C77F}"/>
                </a:ext>
              </a:extLst>
            </p:cNvPr>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layer</a:t>
              </a:r>
            </a:p>
          </p:txBody>
        </p:sp>
        <p:sp>
          <p:nvSpPr>
            <p:cNvPr id="31" name="Line 47">
              <a:extLst>
                <a:ext uri="{FF2B5EF4-FFF2-40B4-BE49-F238E27FC236}">
                  <a16:creationId xmlns:a16="http://schemas.microsoft.com/office/drawing/2014/main" id="{FFD27D5D-D8E7-371C-30E2-EB8F152642F5}"/>
                </a:ext>
              </a:extLst>
            </p:cNvPr>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 Box 49">
              <a:extLst>
                <a:ext uri="{FF2B5EF4-FFF2-40B4-BE49-F238E27FC236}">
                  <a16:creationId xmlns:a16="http://schemas.microsoft.com/office/drawing/2014/main" id="{B086E9A2-2847-CD0B-D9F2-6ACEEC2B5D32}"/>
                </a:ext>
              </a:extLst>
            </p:cNvPr>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 name="Line 50">
              <a:extLst>
                <a:ext uri="{FF2B5EF4-FFF2-40B4-BE49-F238E27FC236}">
                  <a16:creationId xmlns:a16="http://schemas.microsoft.com/office/drawing/2014/main" id="{5F4FC7CB-E7DF-5D10-5117-31352960D6FC}"/>
                </a:ext>
              </a:extLst>
            </p:cNvPr>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Box 51">
              <a:extLst>
                <a:ext uri="{FF2B5EF4-FFF2-40B4-BE49-F238E27FC236}">
                  <a16:creationId xmlns:a16="http://schemas.microsoft.com/office/drawing/2014/main" id="{BCCC05D8-F4BB-BB3D-8612-DF3DE93DF70D}"/>
                </a:ext>
              </a:extLst>
            </p:cNvPr>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35" name="Rectangle 2">
            <a:extLst>
              <a:ext uri="{FF2B5EF4-FFF2-40B4-BE49-F238E27FC236}">
                <a16:creationId xmlns:a16="http://schemas.microsoft.com/office/drawing/2014/main" id="{DA383ADA-74C8-E93B-24EB-8EDE35DBAC97}"/>
              </a:ext>
            </a:extLst>
          </p:cNvPr>
          <p:cNvSpPr txBox="1">
            <a:spLocks noChangeArrowheads="1"/>
          </p:cNvSpPr>
          <p:nvPr/>
        </p:nvSpPr>
        <p:spPr>
          <a:xfrm>
            <a:off x="520700" y="0"/>
            <a:ext cx="8442678" cy="781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ea typeface="ＭＳ Ｐゴシック" charset="-128"/>
              </a:rPr>
              <a:t>IP datagram format (i.e., Packet format)</a:t>
            </a:r>
            <a:endParaRPr lang="en-US" altLang="en-US" dirty="0">
              <a:ea typeface="ＭＳ Ｐゴシック" charset="-128"/>
            </a:endParaRPr>
          </a:p>
        </p:txBody>
      </p:sp>
      <p:pic>
        <p:nvPicPr>
          <p:cNvPr id="36" name="Picture 7" descr="underline_base">
            <a:extLst>
              <a:ext uri="{FF2B5EF4-FFF2-40B4-BE49-F238E27FC236}">
                <a16:creationId xmlns:a16="http://schemas.microsoft.com/office/drawing/2014/main" id="{EC045385-1B0B-9C59-A4A9-5246164B199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a:extLst>
              <a:ext uri="{FF2B5EF4-FFF2-40B4-BE49-F238E27FC236}">
                <a16:creationId xmlns:a16="http://schemas.microsoft.com/office/drawing/2014/main" id="{CC64733C-EA6A-661A-9CB5-0859B776CC62}"/>
              </a:ext>
            </a:extLst>
          </p:cNvPr>
          <p:cNvGrpSpPr/>
          <p:nvPr/>
        </p:nvGrpSpPr>
        <p:grpSpPr>
          <a:xfrm>
            <a:off x="127748" y="1443832"/>
            <a:ext cx="7062041" cy="2951957"/>
            <a:chOff x="127748" y="1443832"/>
            <a:chExt cx="7062041" cy="2951957"/>
          </a:xfrm>
        </p:grpSpPr>
        <p:sp>
          <p:nvSpPr>
            <p:cNvPr id="38" name="Text Box 25">
              <a:extLst>
                <a:ext uri="{FF2B5EF4-FFF2-40B4-BE49-F238E27FC236}">
                  <a16:creationId xmlns:a16="http://schemas.microsoft.com/office/drawing/2014/main" id="{4F28C60F-4B81-5E2F-AC7B-8C1438A30D4D}"/>
                </a:ext>
              </a:extLst>
            </p:cNvPr>
            <p:cNvSpPr txBox="1">
              <a:spLocks noChangeArrowheads="1"/>
            </p:cNvSpPr>
            <p:nvPr/>
          </p:nvSpPr>
          <p:spPr bwMode="auto">
            <a:xfrm>
              <a:off x="127748" y="2251869"/>
              <a:ext cx="23220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Variable size header.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(20 bytes default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without options)</a:t>
              </a: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9" name="Rectangle 38">
              <a:extLst>
                <a:ext uri="{FF2B5EF4-FFF2-40B4-BE49-F238E27FC236}">
                  <a16:creationId xmlns:a16="http://schemas.microsoft.com/office/drawing/2014/main" id="{9E5E8A74-9960-4662-F71F-A9FA8F460BDB}"/>
                </a:ext>
              </a:extLst>
            </p:cNvPr>
            <p:cNvSpPr/>
            <p:nvPr/>
          </p:nvSpPr>
          <p:spPr>
            <a:xfrm>
              <a:off x="3101976" y="1443832"/>
              <a:ext cx="4087813" cy="29519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50AAB3BD-B9CE-0D9E-351C-B7B0BD42ADCD}"/>
                </a:ext>
              </a:extLst>
            </p:cNvPr>
            <p:cNvCxnSpPr>
              <a:cxnSpLocks/>
            </p:cNvCxnSpPr>
            <p:nvPr/>
          </p:nvCxnSpPr>
          <p:spPr>
            <a:xfrm>
              <a:off x="2330451" y="2470149"/>
              <a:ext cx="77840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0590488-DD5C-8893-0FF4-566FACBD05AC}"/>
              </a:ext>
            </a:extLst>
          </p:cNvPr>
          <p:cNvGrpSpPr/>
          <p:nvPr/>
        </p:nvGrpSpPr>
        <p:grpSpPr>
          <a:xfrm>
            <a:off x="-58522" y="4463604"/>
            <a:ext cx="7242665" cy="1880221"/>
            <a:chOff x="-210922" y="3080715"/>
            <a:chExt cx="7242665" cy="1880221"/>
          </a:xfrm>
        </p:grpSpPr>
        <p:sp>
          <p:nvSpPr>
            <p:cNvPr id="44" name="Text Box 25">
              <a:extLst>
                <a:ext uri="{FF2B5EF4-FFF2-40B4-BE49-F238E27FC236}">
                  <a16:creationId xmlns:a16="http://schemas.microsoft.com/office/drawing/2014/main" id="{A316BEA7-CD54-A341-75F1-EB187DADFD02}"/>
                </a:ext>
              </a:extLst>
            </p:cNvPr>
            <p:cNvSpPr txBox="1">
              <a:spLocks noChangeArrowheads="1"/>
            </p:cNvSpPr>
            <p:nvPr/>
          </p:nvSpPr>
          <p:spPr bwMode="auto">
            <a:xfrm>
              <a:off x="-210922" y="3685558"/>
              <a:ext cx="32624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Variable size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Data size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(Datagram Len – Header Len)</a:t>
              </a: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5" name="Rectangle 44">
              <a:extLst>
                <a:ext uri="{FF2B5EF4-FFF2-40B4-BE49-F238E27FC236}">
                  <a16:creationId xmlns:a16="http://schemas.microsoft.com/office/drawing/2014/main" id="{D8B5327F-912D-6E66-DF85-4F36E4EF8C42}"/>
                </a:ext>
              </a:extLst>
            </p:cNvPr>
            <p:cNvSpPr/>
            <p:nvPr/>
          </p:nvSpPr>
          <p:spPr>
            <a:xfrm>
              <a:off x="2943930" y="3080715"/>
              <a:ext cx="4087813" cy="1880221"/>
            </a:xfrm>
            <a:prstGeom prst="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BC4C2DF2-18E4-A1F1-0BFD-2EA3261D967A}"/>
                </a:ext>
              </a:extLst>
            </p:cNvPr>
            <p:cNvCxnSpPr>
              <a:cxnSpLocks/>
            </p:cNvCxnSpPr>
            <p:nvPr/>
          </p:nvCxnSpPr>
          <p:spPr>
            <a:xfrm>
              <a:off x="1823156" y="3903838"/>
              <a:ext cx="1093787" cy="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1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55"/>
          <p:cNvGrpSpPr>
            <a:grpSpLocks/>
          </p:cNvGrpSpPr>
          <p:nvPr/>
        </p:nvGrpSpPr>
        <p:grpSpPr bwMode="auto">
          <a:xfrm>
            <a:off x="3062288" y="963613"/>
            <a:ext cx="4127500" cy="5326062"/>
            <a:chOff x="1929" y="607"/>
            <a:chExt cx="2600" cy="3355"/>
          </a:xfrm>
        </p:grpSpPr>
        <p:sp>
          <p:nvSpPr>
            <p:cNvPr id="76832" name="Rectangle 4"/>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layer</a:t>
              </a:r>
            </a:p>
          </p:txBody>
        </p:sp>
        <p:sp>
          <p:nvSpPr>
            <p:cNvPr id="76860" name="Line 47"/>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 name="Group 56"/>
          <p:cNvGrpSpPr>
            <a:grpSpLocks/>
          </p:cNvGrpSpPr>
          <p:nvPr/>
        </p:nvGrpSpPr>
        <p:grpSpPr bwMode="auto">
          <a:xfrm>
            <a:off x="-261938" y="661988"/>
            <a:ext cx="3532188" cy="989012"/>
            <a:chOff x="-165" y="417"/>
            <a:chExt cx="2225" cy="623"/>
          </a:xfrm>
        </p:grpSpPr>
        <p:sp>
          <p:nvSpPr>
            <p:cNvPr id="76830" name="Text Box 20"/>
            <p:cNvSpPr txBox="1">
              <a:spLocks noChangeArrowheads="1"/>
            </p:cNvSpPr>
            <p:nvPr/>
          </p:nvSpPr>
          <p:spPr bwMode="auto">
            <a:xfrm>
              <a:off x="-165" y="417"/>
              <a:ext cx="195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IP protocol version number</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(4 bits)</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31" name="Line 23"/>
            <p:cNvSpPr>
              <a:spLocks noChangeShapeType="1"/>
            </p:cNvSpPr>
            <p:nvPr/>
          </p:nvSpPr>
          <p:spPr bwMode="auto">
            <a:xfrm>
              <a:off x="1727" y="749"/>
              <a:ext cx="333" cy="2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57"/>
          <p:cNvGrpSpPr>
            <a:grpSpLocks/>
          </p:cNvGrpSpPr>
          <p:nvPr/>
        </p:nvGrpSpPr>
        <p:grpSpPr bwMode="auto">
          <a:xfrm>
            <a:off x="435763" y="1308893"/>
            <a:ext cx="3238505" cy="646113"/>
            <a:chOff x="275" y="886"/>
            <a:chExt cx="2040" cy="407"/>
          </a:xfrm>
        </p:grpSpPr>
        <p:sp>
          <p:nvSpPr>
            <p:cNvPr id="76828" name="Text Box 21"/>
            <p:cNvSpPr txBox="1">
              <a:spLocks noChangeArrowheads="1"/>
            </p:cNvSpPr>
            <p:nvPr/>
          </p:nvSpPr>
          <p:spPr bwMode="auto">
            <a:xfrm>
              <a:off x="275" y="886"/>
              <a:ext cx="151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header length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in # of 4-bytes (4 bits)</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29" name="Line 24"/>
            <p:cNvSpPr>
              <a:spLocks noChangeShapeType="1"/>
            </p:cNvSpPr>
            <p:nvPr/>
          </p:nvSpPr>
          <p:spPr bwMode="auto">
            <a:xfrm>
              <a:off x="1745" y="1100"/>
              <a:ext cx="570" cy="9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60"/>
          <p:cNvGrpSpPr>
            <a:grpSpLocks/>
          </p:cNvGrpSpPr>
          <p:nvPr/>
        </p:nvGrpSpPr>
        <p:grpSpPr bwMode="auto">
          <a:xfrm>
            <a:off x="658813" y="2860676"/>
            <a:ext cx="3624263" cy="1592262"/>
            <a:chOff x="458" y="1721"/>
            <a:chExt cx="2283" cy="1003"/>
          </a:xfrm>
        </p:grpSpPr>
        <p:sp>
          <p:nvSpPr>
            <p:cNvPr id="76826" name="Text Box 27"/>
            <p:cNvSpPr txBox="1">
              <a:spLocks noChangeArrowheads="1"/>
            </p:cNvSpPr>
            <p:nvPr/>
          </p:nvSpPr>
          <p:spPr bwMode="auto">
            <a:xfrm>
              <a:off x="458" y="2320"/>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 layer protocol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to deliver payload to</a:t>
              </a:r>
            </a:p>
          </p:txBody>
        </p:sp>
        <p:sp>
          <p:nvSpPr>
            <p:cNvPr id="76827" name="Line 28"/>
            <p:cNvSpPr>
              <a:spLocks noChangeShapeType="1"/>
            </p:cNvSpPr>
            <p:nvPr/>
          </p:nvSpPr>
          <p:spPr bwMode="auto">
            <a:xfrm flipV="1">
              <a:off x="1817" y="1721"/>
              <a:ext cx="924" cy="7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1"/>
          <p:cNvGrpSpPr>
            <a:grpSpLocks/>
          </p:cNvGrpSpPr>
          <p:nvPr/>
        </p:nvGrpSpPr>
        <p:grpSpPr bwMode="auto">
          <a:xfrm>
            <a:off x="6846888" y="1054100"/>
            <a:ext cx="2176462" cy="735013"/>
            <a:chOff x="4313" y="664"/>
            <a:chExt cx="1371" cy="463"/>
          </a:xfrm>
        </p:grpSpPr>
        <p:sp>
          <p:nvSpPr>
            <p:cNvPr id="76824" name="Text Box 26"/>
            <p:cNvSpPr txBox="1">
              <a:spLocks noChangeArrowheads="1"/>
            </p:cNvSpPr>
            <p:nvPr/>
          </p:nvSpPr>
          <p:spPr bwMode="auto">
            <a:xfrm>
              <a:off x="4648" y="664"/>
              <a:ext cx="1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total datagram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length (bytes)</a:t>
              </a:r>
            </a:p>
          </p:txBody>
        </p:sp>
        <p:sp>
          <p:nvSpPr>
            <p:cNvPr id="76825" name="Line 30"/>
            <p:cNvSpPr>
              <a:spLocks noChangeShapeType="1"/>
            </p:cNvSpPr>
            <p:nvPr/>
          </p:nvSpPr>
          <p:spPr bwMode="auto">
            <a:xfrm flipH="1">
              <a:off x="4313" y="869"/>
              <a:ext cx="402" cy="2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58"/>
          <p:cNvGrpSpPr>
            <a:grpSpLocks/>
          </p:cNvGrpSpPr>
          <p:nvPr/>
        </p:nvGrpSpPr>
        <p:grpSpPr bwMode="auto">
          <a:xfrm>
            <a:off x="-244474" y="1760539"/>
            <a:ext cx="4567243" cy="823913"/>
            <a:chOff x="-154" y="1109"/>
            <a:chExt cx="2877" cy="519"/>
          </a:xfrm>
        </p:grpSpPr>
        <p:sp>
          <p:nvSpPr>
            <p:cNvPr id="76822" name="Text Box 35"/>
            <p:cNvSpPr txBox="1">
              <a:spLocks noChangeArrowheads="1"/>
            </p:cNvSpPr>
            <p:nvPr/>
          </p:nvSpPr>
          <p:spPr bwMode="auto">
            <a:xfrm>
              <a:off x="-154" y="1221"/>
              <a:ext cx="211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type</a:t>
              </a: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 of data</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800" dirty="0">
                  <a:solidFill>
                    <a:prstClr val="black"/>
                  </a:solidFill>
                </a:rPr>
                <a:t>  (real-time, non-real-time etc.)</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23" name="Line 36"/>
            <p:cNvSpPr>
              <a:spLocks noChangeShapeType="1"/>
            </p:cNvSpPr>
            <p:nvPr/>
          </p:nvSpPr>
          <p:spPr bwMode="auto">
            <a:xfrm flipV="1">
              <a:off x="1902" y="1109"/>
              <a:ext cx="821" cy="25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59"/>
          <p:cNvGrpSpPr>
            <a:grpSpLocks/>
          </p:cNvGrpSpPr>
          <p:nvPr/>
        </p:nvGrpSpPr>
        <p:grpSpPr bwMode="auto">
          <a:xfrm>
            <a:off x="-109906" y="2657478"/>
            <a:ext cx="3527794" cy="646113"/>
            <a:chOff x="551" y="1674"/>
            <a:chExt cx="1602" cy="407"/>
          </a:xfrm>
        </p:grpSpPr>
        <p:sp>
          <p:nvSpPr>
            <p:cNvPr id="76816" name="Text Box 22"/>
            <p:cNvSpPr txBox="1">
              <a:spLocks noChangeArrowheads="1"/>
            </p:cNvSpPr>
            <p:nvPr/>
          </p:nvSpPr>
          <p:spPr bwMode="auto">
            <a:xfrm>
              <a:off x="551" y="1674"/>
              <a:ext cx="146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max number remaining hops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(decremented at each router)</a:t>
              </a:r>
            </a:p>
          </p:txBody>
        </p:sp>
        <p:sp>
          <p:nvSpPr>
            <p:cNvPr id="76817" name="Line 48"/>
            <p:cNvSpPr>
              <a:spLocks noChangeShapeType="1"/>
            </p:cNvSpPr>
            <p:nvPr/>
          </p:nvSpPr>
          <p:spPr bwMode="auto">
            <a:xfrm flipV="1">
              <a:off x="1949" y="1757"/>
              <a:ext cx="204" cy="1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63"/>
          <p:cNvGrpSpPr>
            <a:grpSpLocks/>
          </p:cNvGrpSpPr>
          <p:nvPr/>
        </p:nvGrpSpPr>
        <p:grpSpPr bwMode="auto">
          <a:xfrm>
            <a:off x="6532570" y="3987800"/>
            <a:ext cx="2678115" cy="1754188"/>
            <a:chOff x="4115" y="2512"/>
            <a:chExt cx="1687" cy="1105"/>
          </a:xfrm>
        </p:grpSpPr>
        <p:sp>
          <p:nvSpPr>
            <p:cNvPr id="76814" name="Text Box 52"/>
            <p:cNvSpPr txBox="1">
              <a:spLocks noChangeArrowheads="1"/>
            </p:cNvSpPr>
            <p:nvPr/>
          </p:nvSpPr>
          <p:spPr bwMode="auto">
            <a:xfrm>
              <a:off x="4595" y="2512"/>
              <a:ext cx="1207"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e.g.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record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taken, specify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list of routers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to visit, Min-MTU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discovery</a:t>
              </a: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15" name="Line 53"/>
            <p:cNvSpPr>
              <a:spLocks noChangeShapeType="1"/>
            </p:cNvSpPr>
            <p:nvPr/>
          </p:nvSpPr>
          <p:spPr bwMode="auto">
            <a:xfrm flipH="1">
              <a:off x="4115" y="2651"/>
              <a:ext cx="516"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a:xfrm>
            <a:off x="520700" y="0"/>
            <a:ext cx="7772400" cy="781050"/>
          </a:xfrm>
        </p:spPr>
        <p:txBody>
          <a:bodyPr/>
          <a:lstStyle/>
          <a:p>
            <a:r>
              <a:rPr lang="en-US" altLang="en-US" sz="4000" dirty="0">
                <a:ea typeface="ＭＳ Ｐゴシック" charset="-128"/>
              </a:rPr>
              <a:t>IP datagram format</a:t>
            </a:r>
            <a:endParaRPr lang="en-US" altLang="en-US" dirty="0">
              <a:ea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4E0DEAB-A256-88EB-5964-54325799EE46}"/>
              </a:ext>
            </a:extLst>
          </p:cNvPr>
          <p:cNvGrpSpPr/>
          <p:nvPr/>
        </p:nvGrpSpPr>
        <p:grpSpPr>
          <a:xfrm>
            <a:off x="3187700" y="1787525"/>
            <a:ext cx="5865813" cy="915988"/>
            <a:chOff x="3187700" y="1787525"/>
            <a:chExt cx="5865813" cy="915988"/>
          </a:xfrm>
        </p:grpSpPr>
        <p:sp>
          <p:nvSpPr>
            <p:cNvPr id="76818" name="Text Box 25"/>
            <p:cNvSpPr txBox="1">
              <a:spLocks noChangeArrowheads="1"/>
            </p:cNvSpPr>
            <p:nvPr/>
          </p:nvSpPr>
          <p:spPr bwMode="auto">
            <a:xfrm>
              <a:off x="7408863" y="1787525"/>
              <a:ext cx="1644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reassembly</a:t>
              </a:r>
            </a:p>
          </p:txBody>
        </p:sp>
        <p:sp>
          <p:nvSpPr>
            <p:cNvPr id="11" name="Rectangle 10">
              <a:extLst>
                <a:ext uri="{FF2B5EF4-FFF2-40B4-BE49-F238E27FC236}">
                  <a16:creationId xmlns:a16="http://schemas.microsoft.com/office/drawing/2014/main" id="{005F069D-7AB4-543B-F5E1-1741DB160231}"/>
                </a:ext>
              </a:extLst>
            </p:cNvPr>
            <p:cNvSpPr/>
            <p:nvPr/>
          </p:nvSpPr>
          <p:spPr>
            <a:xfrm>
              <a:off x="3187700" y="2008188"/>
              <a:ext cx="3846513" cy="4968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754520-C36A-5DFC-14FB-1E77B42B0663}"/>
                </a:ext>
              </a:extLst>
            </p:cNvPr>
            <p:cNvCxnSpPr>
              <a:stCxn id="11" idx="3"/>
              <a:endCxn id="76818" idx="1"/>
            </p:cNvCxnSpPr>
            <p:nvPr/>
          </p:nvCxnSpPr>
          <p:spPr>
            <a:xfrm flipV="1">
              <a:off x="7034213" y="2245519"/>
              <a:ext cx="374650" cy="111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345CC76-2AC0-848F-3833-5345CED0337A}"/>
              </a:ext>
            </a:extLst>
          </p:cNvPr>
          <p:cNvGrpSpPr/>
          <p:nvPr/>
        </p:nvGrpSpPr>
        <p:grpSpPr>
          <a:xfrm>
            <a:off x="6775451" y="2789241"/>
            <a:ext cx="2134306" cy="776147"/>
            <a:chOff x="6775451" y="2789241"/>
            <a:chExt cx="2134306" cy="776147"/>
          </a:xfrm>
        </p:grpSpPr>
        <p:sp>
          <p:nvSpPr>
            <p:cNvPr id="15" name="TextBox 14">
              <a:extLst>
                <a:ext uri="{FF2B5EF4-FFF2-40B4-BE49-F238E27FC236}">
                  <a16:creationId xmlns:a16="http://schemas.microsoft.com/office/drawing/2014/main" id="{1DAC91F2-DCF5-4B98-2DD2-988D832D14E4}"/>
                </a:ext>
              </a:extLst>
            </p:cNvPr>
            <p:cNvSpPr txBox="1"/>
            <p:nvPr/>
          </p:nvSpPr>
          <p:spPr>
            <a:xfrm>
              <a:off x="7421564" y="2857502"/>
              <a:ext cx="1488193" cy="707886"/>
            </a:xfrm>
            <a:prstGeom prst="rect">
              <a:avLst/>
            </a:prstGeom>
            <a:noFill/>
          </p:spPr>
          <p:txBody>
            <a:bodyPr wrap="square" rtlCol="0">
              <a:spAutoFit/>
            </a:bodyPr>
            <a:lstStyle/>
            <a:p>
              <a:pPr algn="ctr"/>
              <a:r>
                <a:rPr lang="en-US" sz="2000" dirty="0">
                  <a:solidFill>
                    <a:schemeClr val="accent6">
                      <a:lumMod val="75000"/>
                    </a:schemeClr>
                  </a:solidFill>
                </a:rPr>
                <a:t>Why header only?</a:t>
              </a:r>
            </a:p>
          </p:txBody>
        </p:sp>
        <p:cxnSp>
          <p:nvCxnSpPr>
            <p:cNvPr id="17" name="Straight Connector 16">
              <a:extLst>
                <a:ext uri="{FF2B5EF4-FFF2-40B4-BE49-F238E27FC236}">
                  <a16:creationId xmlns:a16="http://schemas.microsoft.com/office/drawing/2014/main" id="{1560BC9E-DC91-81C7-CF3F-2B5C5DA34124}"/>
                </a:ext>
              </a:extLst>
            </p:cNvPr>
            <p:cNvCxnSpPr>
              <a:cxnSpLocks/>
            </p:cNvCxnSpPr>
            <p:nvPr/>
          </p:nvCxnSpPr>
          <p:spPr>
            <a:xfrm flipH="1" flipV="1">
              <a:off x="6775451" y="2789241"/>
              <a:ext cx="724697" cy="23970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90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f03-15-9780123850591 copy">
            <a:extLst>
              <a:ext uri="{FF2B5EF4-FFF2-40B4-BE49-F238E27FC236}">
                <a16:creationId xmlns:a16="http://schemas.microsoft.com/office/drawing/2014/main" id="{935D060A-960D-C726-CE73-25CF127D3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5" y="778943"/>
            <a:ext cx="8844844" cy="266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4FF56FF8-015A-B012-9065-5E2622FD25E6}"/>
              </a:ext>
            </a:extLst>
          </p:cNvPr>
          <p:cNvGrpSpPr/>
          <p:nvPr/>
        </p:nvGrpSpPr>
        <p:grpSpPr>
          <a:xfrm>
            <a:off x="412185" y="4516269"/>
            <a:ext cx="4596708" cy="1632233"/>
            <a:chOff x="412185" y="4516269"/>
            <a:chExt cx="4596708" cy="1632233"/>
          </a:xfrm>
        </p:grpSpPr>
        <p:sp>
          <p:nvSpPr>
            <p:cNvPr id="15" name="TextBox 14">
              <a:extLst>
                <a:ext uri="{FF2B5EF4-FFF2-40B4-BE49-F238E27FC236}">
                  <a16:creationId xmlns:a16="http://schemas.microsoft.com/office/drawing/2014/main" id="{D7F1A921-CC47-73F3-07AA-148CC26313C1}"/>
                </a:ext>
              </a:extLst>
            </p:cNvPr>
            <p:cNvSpPr txBox="1"/>
            <p:nvPr/>
          </p:nvSpPr>
          <p:spPr>
            <a:xfrm>
              <a:off x="412185" y="5686837"/>
              <a:ext cx="45967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Maximum Transmission Unit (MTU)</a:t>
              </a:r>
            </a:p>
          </p:txBody>
        </p:sp>
        <p:sp>
          <p:nvSpPr>
            <p:cNvPr id="16" name="Freeform 15">
              <a:extLst>
                <a:ext uri="{FF2B5EF4-FFF2-40B4-BE49-F238E27FC236}">
                  <a16:creationId xmlns:a16="http://schemas.microsoft.com/office/drawing/2014/main" id="{1B9A9DE3-4B66-8B67-D249-085925B7EF2E}"/>
                </a:ext>
              </a:extLst>
            </p:cNvPr>
            <p:cNvSpPr/>
            <p:nvPr/>
          </p:nvSpPr>
          <p:spPr>
            <a:xfrm rot="625318" flipH="1">
              <a:off x="1703637" y="4516269"/>
              <a:ext cx="988133" cy="1153527"/>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27CA0782-CF6E-94FC-A2EF-F9E6B41BFBD4}"/>
              </a:ext>
            </a:extLst>
          </p:cNvPr>
          <p:cNvGrpSpPr/>
          <p:nvPr/>
        </p:nvGrpSpPr>
        <p:grpSpPr>
          <a:xfrm>
            <a:off x="118534" y="3563376"/>
            <a:ext cx="8959348" cy="1921616"/>
            <a:chOff x="118534" y="3563376"/>
            <a:chExt cx="8959348" cy="1921616"/>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AEC2938-B116-5209-379E-07EF66501513}"/>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18" name="TextBox 17">
              <a:extLst>
                <a:ext uri="{FF2B5EF4-FFF2-40B4-BE49-F238E27FC236}">
                  <a16:creationId xmlns:a16="http://schemas.microsoft.com/office/drawing/2014/main" id="{4B6B9AD6-A5A9-0603-C1A8-FF609C7670D4}"/>
                </a:ext>
              </a:extLst>
            </p:cNvPr>
            <p:cNvSpPr txBox="1"/>
            <p:nvPr/>
          </p:nvSpPr>
          <p:spPr>
            <a:xfrm>
              <a:off x="388739" y="4560511"/>
              <a:ext cx="532518" cy="461665"/>
            </a:xfrm>
            <a:prstGeom prst="rect">
              <a:avLst/>
            </a:prstGeom>
            <a:noFill/>
          </p:spPr>
          <p:txBody>
            <a:bodyPr wrap="none" rtlCol="0">
              <a:spAutoFit/>
            </a:bodyPr>
            <a:lstStyle/>
            <a:p>
              <a:r>
                <a:rPr lang="en-US" sz="2400" dirty="0"/>
                <a:t>H5</a:t>
              </a:r>
            </a:p>
          </p:txBody>
        </p:sp>
        <p:sp>
          <p:nvSpPr>
            <p:cNvPr id="19" name="TextBox 18">
              <a:extLst>
                <a:ext uri="{FF2B5EF4-FFF2-40B4-BE49-F238E27FC236}">
                  <a16:creationId xmlns:a16="http://schemas.microsoft.com/office/drawing/2014/main" id="{BC40E018-3889-31AC-CE2F-05C45CB3AE48}"/>
                </a:ext>
              </a:extLst>
            </p:cNvPr>
            <p:cNvSpPr txBox="1"/>
            <p:nvPr/>
          </p:nvSpPr>
          <p:spPr>
            <a:xfrm>
              <a:off x="8065587" y="4691980"/>
              <a:ext cx="532518" cy="461665"/>
            </a:xfrm>
            <a:prstGeom prst="rect">
              <a:avLst/>
            </a:prstGeom>
            <a:noFill/>
          </p:spPr>
          <p:txBody>
            <a:bodyPr wrap="none" rtlCol="0">
              <a:spAutoFit/>
            </a:bodyPr>
            <a:lstStyle/>
            <a:p>
              <a:r>
                <a:rPr lang="en-US" sz="2400" dirty="0"/>
                <a:t>H8</a:t>
              </a:r>
            </a:p>
          </p:txBody>
        </p:sp>
        <p:sp>
          <p:nvSpPr>
            <p:cNvPr id="21" name="TextBox 20">
              <a:extLst>
                <a:ext uri="{FF2B5EF4-FFF2-40B4-BE49-F238E27FC236}">
                  <a16:creationId xmlns:a16="http://schemas.microsoft.com/office/drawing/2014/main" id="{BEC2E194-371B-DCBA-6A94-208F46AE1BC0}"/>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22" name="TextBox 21">
              <a:extLst>
                <a:ext uri="{FF2B5EF4-FFF2-40B4-BE49-F238E27FC236}">
                  <a16:creationId xmlns:a16="http://schemas.microsoft.com/office/drawing/2014/main" id="{BDF5092E-83FF-AEA5-969E-31429AC4158A}"/>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grpSp>
      <p:sp>
        <p:nvSpPr>
          <p:cNvPr id="23" name="Rectangle 2">
            <a:extLst>
              <a:ext uri="{FF2B5EF4-FFF2-40B4-BE49-F238E27FC236}">
                <a16:creationId xmlns:a16="http://schemas.microsoft.com/office/drawing/2014/main" id="{1588B7F7-0330-3BD4-F3CA-B8D6D846E0CD}"/>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16904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sp>
        <p:nvSpPr>
          <p:cNvPr id="27" name="TextBox 26">
            <a:extLst>
              <a:ext uri="{FF2B5EF4-FFF2-40B4-BE49-F238E27FC236}">
                <a16:creationId xmlns:a16="http://schemas.microsoft.com/office/drawing/2014/main" id="{E9F347BC-6929-37AD-C304-DD2F5106E032}"/>
              </a:ext>
            </a:extLst>
          </p:cNvPr>
          <p:cNvSpPr txBox="1"/>
          <p:nvPr/>
        </p:nvSpPr>
        <p:spPr>
          <a:xfrm>
            <a:off x="5605271" y="3011106"/>
            <a:ext cx="421910" cy="707886"/>
          </a:xfrm>
          <a:prstGeom prst="rect">
            <a:avLst/>
          </a:prstGeom>
          <a:noFill/>
        </p:spPr>
        <p:txBody>
          <a:bodyPr wrap="none" rtlCol="0">
            <a:spAutoFit/>
          </a:bodyPr>
          <a:lstStyle/>
          <a:p>
            <a:r>
              <a:rPr lang="en-US" sz="4000" dirty="0">
                <a:solidFill>
                  <a:schemeClr val="accent2">
                    <a:lumMod val="75000"/>
                  </a:schemeClr>
                </a:solidFill>
              </a:rPr>
              <a:t>?</a:t>
            </a:r>
          </a:p>
        </p:txBody>
      </p:sp>
      <p:sp>
        <p:nvSpPr>
          <p:cNvPr id="28" name="TextBox 27">
            <a:extLst>
              <a:ext uri="{FF2B5EF4-FFF2-40B4-BE49-F238E27FC236}">
                <a16:creationId xmlns:a16="http://schemas.microsoft.com/office/drawing/2014/main" id="{DFD9BB93-F7ED-7378-64AE-E058687ABBAF}"/>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29" name="TextBox 28">
            <a:extLst>
              <a:ext uri="{FF2B5EF4-FFF2-40B4-BE49-F238E27FC236}">
                <a16:creationId xmlns:a16="http://schemas.microsoft.com/office/drawing/2014/main" id="{8B83F11C-97BF-9AF5-99FE-4BEF550A699F}"/>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30" name="TextBox 29">
            <a:extLst>
              <a:ext uri="{FF2B5EF4-FFF2-40B4-BE49-F238E27FC236}">
                <a16:creationId xmlns:a16="http://schemas.microsoft.com/office/drawing/2014/main" id="{F9C62741-7559-172E-67D3-FAF0851E5496}"/>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31" name="Rectangle 2">
            <a:extLst>
              <a:ext uri="{FF2B5EF4-FFF2-40B4-BE49-F238E27FC236}">
                <a16:creationId xmlns:a16="http://schemas.microsoft.com/office/drawing/2014/main" id="{79A5374D-99D0-4C1D-8056-FA4C6777DC9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22275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grpSp>
        <p:nvGrpSpPr>
          <p:cNvPr id="48" name="Group 47">
            <a:extLst>
              <a:ext uri="{FF2B5EF4-FFF2-40B4-BE49-F238E27FC236}">
                <a16:creationId xmlns:a16="http://schemas.microsoft.com/office/drawing/2014/main" id="{716298ED-C0D2-AAA4-CB9C-4D77C273FF7C}"/>
              </a:ext>
            </a:extLst>
          </p:cNvPr>
          <p:cNvGrpSpPr/>
          <p:nvPr/>
        </p:nvGrpSpPr>
        <p:grpSpPr>
          <a:xfrm>
            <a:off x="2257590" y="4174049"/>
            <a:ext cx="5497876" cy="2181753"/>
            <a:chOff x="2257590" y="4174049"/>
            <a:chExt cx="5497876" cy="2181753"/>
          </a:xfrm>
        </p:grpSpPr>
        <p:sp>
          <p:nvSpPr>
            <p:cNvPr id="39" name="TextBox 38">
              <a:extLst>
                <a:ext uri="{FF2B5EF4-FFF2-40B4-BE49-F238E27FC236}">
                  <a16:creationId xmlns:a16="http://schemas.microsoft.com/office/drawing/2014/main" id="{7C616851-BF8D-FA63-2825-2DC021E76D5A}"/>
                </a:ext>
              </a:extLst>
            </p:cNvPr>
            <p:cNvSpPr txBox="1"/>
            <p:nvPr/>
          </p:nvSpPr>
          <p:spPr>
            <a:xfrm>
              <a:off x="2257590" y="5894137"/>
              <a:ext cx="4898136" cy="461665"/>
            </a:xfrm>
            <a:prstGeom prst="rect">
              <a:avLst/>
            </a:prstGeom>
            <a:noFill/>
          </p:spPr>
          <p:txBody>
            <a:bodyPr wrap="none" rtlCol="0">
              <a:spAutoFit/>
            </a:bodyPr>
            <a:lstStyle/>
            <a:p>
              <a:r>
                <a:rPr lang="en-US" sz="2400" dirty="0">
                  <a:solidFill>
                    <a:schemeClr val="accent6">
                      <a:lumMod val="75000"/>
                    </a:schemeClr>
                  </a:solidFill>
                </a:rPr>
                <a:t>Where should reassembly take place?</a:t>
              </a:r>
            </a:p>
          </p:txBody>
        </p:sp>
        <p:cxnSp>
          <p:nvCxnSpPr>
            <p:cNvPr id="41" name="Straight Arrow Connector 40">
              <a:extLst>
                <a:ext uri="{FF2B5EF4-FFF2-40B4-BE49-F238E27FC236}">
                  <a16:creationId xmlns:a16="http://schemas.microsoft.com/office/drawing/2014/main" id="{0FBF08EC-4E4D-962C-8159-8F06FBF2408C}"/>
                </a:ext>
              </a:extLst>
            </p:cNvPr>
            <p:cNvCxnSpPr>
              <a:cxnSpLocks/>
            </p:cNvCxnSpPr>
            <p:nvPr/>
          </p:nvCxnSpPr>
          <p:spPr>
            <a:xfrm flipV="1">
              <a:off x="6197600" y="4174049"/>
              <a:ext cx="575605" cy="1838601"/>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26AB8DF-9EEE-19BF-91AC-4AD8D41EE928}"/>
                </a:ext>
              </a:extLst>
            </p:cNvPr>
            <p:cNvCxnSpPr>
              <a:cxnSpLocks/>
            </p:cNvCxnSpPr>
            <p:nvPr/>
          </p:nvCxnSpPr>
          <p:spPr>
            <a:xfrm flipV="1">
              <a:off x="6197600" y="5052858"/>
              <a:ext cx="1557866" cy="959792"/>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34495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89B58-7A72-9D1B-D7BA-90B2942B0384}"/>
              </a:ext>
            </a:extLst>
          </p:cNvPr>
          <p:cNvSpPr txBox="1"/>
          <p:nvPr/>
        </p:nvSpPr>
        <p:spPr>
          <a:xfrm>
            <a:off x="3995303" y="3059668"/>
            <a:ext cx="1153393" cy="369332"/>
          </a:xfrm>
          <a:prstGeom prst="rect">
            <a:avLst/>
          </a:prstGeom>
          <a:noFill/>
        </p:spPr>
        <p:txBody>
          <a:bodyPr wrap="none" rtlCol="0">
            <a:spAutoFit/>
          </a:bodyPr>
          <a:lstStyle/>
          <a:p>
            <a:r>
              <a:rPr lang="en-US" dirty="0"/>
              <a:t>Thank you</a:t>
            </a:r>
          </a:p>
        </p:txBody>
      </p:sp>
    </p:spTree>
    <p:extLst>
      <p:ext uri="{BB962C8B-B14F-4D97-AF65-F5344CB8AC3E}">
        <p14:creationId xmlns:p14="http://schemas.microsoft.com/office/powerpoint/2010/main" val="3033554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732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83AB-4AC2-62B2-8A94-CEF353AF3765}"/>
            </a:ext>
          </a:extLst>
        </p:cNvPr>
        <p:cNvGrpSpPr/>
        <p:nvPr/>
      </p:nvGrpSpPr>
      <p:grpSpPr>
        <a:xfrm>
          <a:off x="0" y="0"/>
          <a:ext cx="0" cy="0"/>
          <a:chOff x="0" y="0"/>
          <a:chExt cx="0" cy="0"/>
        </a:xfrm>
      </p:grpSpPr>
    </p:spTree>
    <p:extLst>
      <p:ext uri="{BB962C8B-B14F-4D97-AF65-F5344CB8AC3E}">
        <p14:creationId xmlns:p14="http://schemas.microsoft.com/office/powerpoint/2010/main" val="182936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F01F78-DB3C-4344-A7C8-88CADD5EACE5}"/>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Link State Routing: </a:t>
            </a:r>
            <a:r>
              <a:rPr lang="en-US" altLang="en-US" sz="3600" b="1" dirty="0">
                <a:solidFill>
                  <a:srgbClr val="C00000"/>
                </a:solidFill>
              </a:rPr>
              <a:t>Reliable flooding</a:t>
            </a:r>
            <a:endParaRPr lang="en-AU" altLang="en-US" sz="3600" b="1" dirty="0">
              <a:solidFill>
                <a:srgbClr val="C00000"/>
              </a:solidFill>
            </a:endParaRPr>
          </a:p>
        </p:txBody>
      </p:sp>
      <p:sp>
        <p:nvSpPr>
          <p:cNvPr id="3" name="Rectangle 3">
            <a:extLst>
              <a:ext uri="{FF2B5EF4-FFF2-40B4-BE49-F238E27FC236}">
                <a16:creationId xmlns:a16="http://schemas.microsoft.com/office/drawing/2014/main" id="{22ED70B4-BC8D-6840-8115-E66C6824E69B}"/>
              </a:ext>
            </a:extLst>
          </p:cNvPr>
          <p:cNvSpPr txBox="1">
            <a:spLocks noChangeArrowheads="1"/>
          </p:cNvSpPr>
          <p:nvPr/>
        </p:nvSpPr>
        <p:spPr>
          <a:xfrm>
            <a:off x="319882" y="3349077"/>
            <a:ext cx="8504236" cy="5120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5000"/>
              </a:lnSpc>
            </a:pPr>
            <a:r>
              <a:rPr lang="en-US" altLang="en-US" sz="2800" dirty="0"/>
              <a:t>Store most recent LSP from each node</a:t>
            </a:r>
          </a:p>
          <a:p>
            <a:pPr lvl="1">
              <a:lnSpc>
                <a:spcPct val="85000"/>
              </a:lnSpc>
            </a:pPr>
            <a:r>
              <a:rPr lang="en-US" altLang="en-US" sz="2800" dirty="0"/>
              <a:t>Forward LSP to all nodes but one that sent it</a:t>
            </a:r>
          </a:p>
          <a:p>
            <a:pPr lvl="1">
              <a:lnSpc>
                <a:spcPct val="85000"/>
              </a:lnSpc>
            </a:pPr>
            <a:r>
              <a:rPr lang="en-US" altLang="en-US" sz="2800" dirty="0"/>
              <a:t>Generate new LSP periodically; increment SEQNO</a:t>
            </a:r>
          </a:p>
          <a:p>
            <a:pPr lvl="1">
              <a:lnSpc>
                <a:spcPct val="85000"/>
              </a:lnSpc>
            </a:pPr>
            <a:r>
              <a:rPr lang="en-US" altLang="en-US" sz="2800" dirty="0"/>
              <a:t>Start SEQNO at 0 when reboot</a:t>
            </a:r>
          </a:p>
          <a:p>
            <a:pPr lvl="1">
              <a:lnSpc>
                <a:spcPct val="85000"/>
              </a:lnSpc>
            </a:pPr>
            <a:r>
              <a:rPr lang="en-US" altLang="en-US" sz="2800" dirty="0"/>
              <a:t>Decrement TTL before flooding it to neighbors.</a:t>
            </a:r>
          </a:p>
          <a:p>
            <a:pPr marL="457200" lvl="1" indent="0">
              <a:lnSpc>
                <a:spcPct val="85000"/>
              </a:lnSpc>
              <a:buNone/>
            </a:pPr>
            <a:r>
              <a:rPr lang="en-US" altLang="en-US" sz="2800" dirty="0"/>
              <a:t>   Also age the stored LSP (decrement TTL)</a:t>
            </a:r>
          </a:p>
          <a:p>
            <a:pPr marL="457200" lvl="1" indent="0">
              <a:lnSpc>
                <a:spcPct val="85000"/>
              </a:lnSpc>
              <a:buNone/>
            </a:pPr>
            <a:r>
              <a:rPr lang="en-US" altLang="en-US" sz="2800" dirty="0"/>
              <a:t>   Discard when TTL=0.</a:t>
            </a:r>
          </a:p>
          <a:p>
            <a:pPr lvl="1">
              <a:buSzPct val="100000"/>
              <a:buFontTx/>
              <a:buChar char="•"/>
            </a:pPr>
            <a:endParaRPr lang="en-US" altLang="en-US"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6289714E-D900-4243-A398-B99B1D062688}"/>
              </a:ext>
            </a:extLst>
          </p:cNvPr>
          <p:cNvSpPr txBox="1">
            <a:spLocks noChangeArrowheads="1"/>
          </p:cNvSpPr>
          <p:nvPr/>
        </p:nvSpPr>
        <p:spPr>
          <a:xfrm>
            <a:off x="611188" y="948620"/>
            <a:ext cx="6636279"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Goals:</a:t>
            </a:r>
          </a:p>
          <a:p>
            <a:r>
              <a:rPr lang="en-US" altLang="en-US" sz="2800" dirty="0">
                <a:latin typeface="+mn-lt"/>
              </a:rPr>
              <a:t>0)   Ensure all nodes get LSPs from all other</a:t>
            </a:r>
          </a:p>
          <a:p>
            <a:pPr marL="514350" indent="-514350">
              <a:buAutoNum type="arabicParenR"/>
            </a:pPr>
            <a:r>
              <a:rPr lang="en-US" altLang="en-US" sz="2800" dirty="0">
                <a:latin typeface="+mn-lt"/>
              </a:rPr>
              <a:t>Flood in minimum time</a:t>
            </a:r>
          </a:p>
          <a:p>
            <a:pPr marL="514350" indent="-514350">
              <a:buAutoNum type="arabicParenR"/>
            </a:pPr>
            <a:r>
              <a:rPr lang="en-US" altLang="en-US" sz="2800" dirty="0">
                <a:latin typeface="+mn-lt"/>
              </a:rPr>
              <a:t>Minimize total routing traffic</a:t>
            </a:r>
          </a:p>
        </p:txBody>
      </p:sp>
    </p:spTree>
    <p:extLst>
      <p:ext uri="{BB962C8B-B14F-4D97-AF65-F5344CB8AC3E}">
        <p14:creationId xmlns:p14="http://schemas.microsoft.com/office/powerpoint/2010/main" val="1741335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7779630" cy="830997"/>
          </a:xfrm>
          <a:prstGeom prst="rect">
            <a:avLst/>
          </a:prstGeom>
          <a:noFill/>
        </p:spPr>
        <p:txBody>
          <a:bodyPr wrap="none" rtlCol="0">
            <a:spAutoFit/>
          </a:bodyPr>
          <a:lstStyle/>
          <a:p>
            <a:r>
              <a:rPr lang="en-US" sz="2400" dirty="0"/>
              <a:t>During assembly,</a:t>
            </a:r>
          </a:p>
          <a:p>
            <a:r>
              <a:rPr lang="en-US" sz="2400" dirty="0">
                <a:solidFill>
                  <a:srgbClr val="FF0000"/>
                </a:solidFill>
              </a:rPr>
              <a:t>A. How can the destination identify all fragments of a packet?</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1044" name="Rectangle 1043">
            <a:extLst>
              <a:ext uri="{FF2B5EF4-FFF2-40B4-BE49-F238E27FC236}">
                <a16:creationId xmlns:a16="http://schemas.microsoft.com/office/drawing/2014/main" id="{7A6FEDCF-6787-6FFE-6540-A291580C7259}"/>
              </a:ext>
            </a:extLst>
          </p:cNvPr>
          <p:cNvSpPr/>
          <p:nvPr/>
        </p:nvSpPr>
        <p:spPr>
          <a:xfrm>
            <a:off x="199054" y="1184987"/>
            <a:ext cx="1562013"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B1772469-0794-A50F-4ED4-A5A46463CF6A}"/>
              </a:ext>
            </a:extLst>
          </p:cNvPr>
          <p:cNvSpPr/>
          <p:nvPr/>
        </p:nvSpPr>
        <p:spPr>
          <a:xfrm>
            <a:off x="199053" y="2029679"/>
            <a:ext cx="3287583" cy="7883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104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8265789" cy="830997"/>
          </a:xfrm>
          <a:prstGeom prst="rect">
            <a:avLst/>
          </a:prstGeom>
          <a:noFill/>
        </p:spPr>
        <p:txBody>
          <a:bodyPr wrap="none" rtlCol="0">
            <a:spAutoFit/>
          </a:bodyPr>
          <a:lstStyle/>
          <a:p>
            <a:r>
              <a:rPr lang="en-US" sz="2400" dirty="0"/>
              <a:t>During assembly,</a:t>
            </a:r>
          </a:p>
          <a:p>
            <a:r>
              <a:rPr lang="en-US" sz="2400" dirty="0">
                <a:solidFill>
                  <a:schemeClr val="accent6">
                    <a:lumMod val="75000"/>
                  </a:schemeClr>
                </a:solidFill>
              </a:rPr>
              <a:t>B. How will the destination know if the last fragment is received?</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1044" name="Rectangle 1043">
            <a:extLst>
              <a:ext uri="{FF2B5EF4-FFF2-40B4-BE49-F238E27FC236}">
                <a16:creationId xmlns:a16="http://schemas.microsoft.com/office/drawing/2014/main" id="{7A6FEDCF-6787-6FFE-6540-A291580C7259}"/>
              </a:ext>
            </a:extLst>
          </p:cNvPr>
          <p:cNvSpPr/>
          <p:nvPr/>
        </p:nvSpPr>
        <p:spPr>
          <a:xfrm>
            <a:off x="1750024" y="1158235"/>
            <a:ext cx="472759"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F4C7FA6-E36B-C505-44F6-4465732F082B}"/>
              </a:ext>
            </a:extLst>
          </p:cNvPr>
          <p:cNvGrpSpPr/>
          <p:nvPr/>
        </p:nvGrpSpPr>
        <p:grpSpPr>
          <a:xfrm>
            <a:off x="2222783" y="863901"/>
            <a:ext cx="6510758" cy="3057614"/>
            <a:chOff x="2222783" y="863901"/>
            <a:chExt cx="6510758" cy="3057614"/>
          </a:xfrm>
        </p:grpSpPr>
        <p:pic>
          <p:nvPicPr>
            <p:cNvPr id="39" name="Picture 38">
              <a:extLst>
                <a:ext uri="{FF2B5EF4-FFF2-40B4-BE49-F238E27FC236}">
                  <a16:creationId xmlns:a16="http://schemas.microsoft.com/office/drawing/2014/main" id="{50410FBD-8C14-211B-37E8-E6E5C4B6A4DC}"/>
                </a:ext>
              </a:extLst>
            </p:cNvPr>
            <p:cNvPicPr>
              <a:picLocks noChangeAspect="1"/>
            </p:cNvPicPr>
            <p:nvPr/>
          </p:nvPicPr>
          <p:blipFill>
            <a:blip r:embed="rId7"/>
            <a:stretch>
              <a:fillRect/>
            </a:stretch>
          </p:blipFill>
          <p:spPr>
            <a:xfrm>
              <a:off x="4237642" y="863901"/>
              <a:ext cx="4495899" cy="3057614"/>
            </a:xfrm>
            <a:prstGeom prst="rect">
              <a:avLst/>
            </a:prstGeom>
            <a:noFill/>
            <a:ln w="22225">
              <a:solidFill>
                <a:srgbClr val="FF0000"/>
              </a:solidFill>
            </a:ln>
          </p:spPr>
        </p:pic>
        <p:cxnSp>
          <p:nvCxnSpPr>
            <p:cNvPr id="42" name="Straight Arrow Connector 41">
              <a:extLst>
                <a:ext uri="{FF2B5EF4-FFF2-40B4-BE49-F238E27FC236}">
                  <a16:creationId xmlns:a16="http://schemas.microsoft.com/office/drawing/2014/main" id="{C414FD91-074F-9D3C-E02E-F32A77F29507}"/>
                </a:ext>
              </a:extLst>
            </p:cNvPr>
            <p:cNvCxnSpPr/>
            <p:nvPr/>
          </p:nvCxnSpPr>
          <p:spPr>
            <a:xfrm>
              <a:off x="2222783" y="1402394"/>
              <a:ext cx="1944603"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65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7768602" cy="830997"/>
          </a:xfrm>
          <a:prstGeom prst="rect">
            <a:avLst/>
          </a:prstGeom>
          <a:noFill/>
        </p:spPr>
        <p:txBody>
          <a:bodyPr wrap="none" rtlCol="0">
            <a:spAutoFit/>
          </a:bodyPr>
          <a:lstStyle/>
          <a:p>
            <a:r>
              <a:rPr lang="en-US" sz="2400" dirty="0"/>
              <a:t>During assembly,</a:t>
            </a:r>
          </a:p>
          <a:p>
            <a:r>
              <a:rPr lang="en-US" sz="2400" dirty="0">
                <a:solidFill>
                  <a:schemeClr val="accent5">
                    <a:lumMod val="75000"/>
                  </a:schemeClr>
                </a:solidFill>
              </a:rPr>
              <a:t>C. How will the destination know how to rearrange the data?</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44" name="TextBox 43">
            <a:extLst>
              <a:ext uri="{FF2B5EF4-FFF2-40B4-BE49-F238E27FC236}">
                <a16:creationId xmlns:a16="http://schemas.microsoft.com/office/drawing/2014/main" id="{D988EB5C-3E0E-7E4C-323B-88ECD355863B}"/>
              </a:ext>
            </a:extLst>
          </p:cNvPr>
          <p:cNvSpPr txBox="1"/>
          <p:nvPr/>
        </p:nvSpPr>
        <p:spPr>
          <a:xfrm>
            <a:off x="429456" y="6375218"/>
            <a:ext cx="8771568" cy="461665"/>
          </a:xfrm>
          <a:prstGeom prst="rect">
            <a:avLst/>
          </a:prstGeom>
          <a:noFill/>
        </p:spPr>
        <p:txBody>
          <a:bodyPr wrap="none" rtlCol="0">
            <a:spAutoFit/>
          </a:bodyPr>
          <a:lstStyle/>
          <a:p>
            <a:r>
              <a:rPr lang="en-US" sz="2400" dirty="0">
                <a:solidFill>
                  <a:srgbClr val="7030A0"/>
                </a:solidFill>
              </a:rPr>
              <a:t>D. How can the destination know if a packet is unfragmented/whole?</a:t>
            </a:r>
          </a:p>
        </p:txBody>
      </p:sp>
      <p:grpSp>
        <p:nvGrpSpPr>
          <p:cNvPr id="47" name="Group 46">
            <a:extLst>
              <a:ext uri="{FF2B5EF4-FFF2-40B4-BE49-F238E27FC236}">
                <a16:creationId xmlns:a16="http://schemas.microsoft.com/office/drawing/2014/main" id="{DFAE0130-B3EA-0E37-79BB-D91209379982}"/>
              </a:ext>
            </a:extLst>
          </p:cNvPr>
          <p:cNvGrpSpPr/>
          <p:nvPr/>
        </p:nvGrpSpPr>
        <p:grpSpPr>
          <a:xfrm>
            <a:off x="2122311" y="615495"/>
            <a:ext cx="6604433" cy="1938992"/>
            <a:chOff x="2122311" y="615495"/>
            <a:chExt cx="6604433" cy="1938992"/>
          </a:xfrm>
        </p:grpSpPr>
        <p:sp>
          <p:nvSpPr>
            <p:cNvPr id="1044" name="Rectangle 1043">
              <a:extLst>
                <a:ext uri="{FF2B5EF4-FFF2-40B4-BE49-F238E27FC236}">
                  <a16:creationId xmlns:a16="http://schemas.microsoft.com/office/drawing/2014/main" id="{7A6FEDCF-6787-6FFE-6540-A291580C7259}"/>
                </a:ext>
              </a:extLst>
            </p:cNvPr>
            <p:cNvSpPr/>
            <p:nvPr/>
          </p:nvSpPr>
          <p:spPr>
            <a:xfrm>
              <a:off x="2122311" y="1155488"/>
              <a:ext cx="1364325"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B47A6365-56F2-F014-E164-AC64AE2EBF27}"/>
                </a:ext>
              </a:extLst>
            </p:cNvPr>
            <p:cNvCxnSpPr>
              <a:cxnSpLocks/>
            </p:cNvCxnSpPr>
            <p:nvPr/>
          </p:nvCxnSpPr>
          <p:spPr>
            <a:xfrm>
              <a:off x="3486636" y="1374684"/>
              <a:ext cx="524548"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1A5CB96-C14B-691D-2278-AE5E8F62F059}"/>
                </a:ext>
              </a:extLst>
            </p:cNvPr>
            <p:cNvSpPr txBox="1"/>
            <p:nvPr/>
          </p:nvSpPr>
          <p:spPr>
            <a:xfrm>
              <a:off x="4011184" y="615495"/>
              <a:ext cx="4715560" cy="1938992"/>
            </a:xfrm>
            <a:prstGeom prst="rect">
              <a:avLst/>
            </a:prstGeom>
            <a:solidFill>
              <a:schemeClr val="bg1"/>
            </a:solidFill>
            <a:ln w="34925">
              <a:solidFill>
                <a:srgbClr val="FF0000"/>
              </a:solidFill>
            </a:ln>
          </p:spPr>
          <p:txBody>
            <a:bodyPr wrap="square" rtlCol="0">
              <a:spAutoFit/>
            </a:bodyPr>
            <a:lstStyle/>
            <a:p>
              <a:r>
                <a:rPr lang="en-US" sz="2400" dirty="0">
                  <a:solidFill>
                    <a:srgbClr val="FF0000"/>
                  </a:solidFill>
                </a:rPr>
                <a:t>Identifies the fragment location, relative to the beginning of the unfragmented data. </a:t>
              </a:r>
            </a:p>
            <a:p>
              <a:r>
                <a:rPr lang="en-US" sz="2400" dirty="0">
                  <a:solidFill>
                    <a:srgbClr val="FF0000"/>
                  </a:solidFill>
                </a:rPr>
                <a:t>Fragments are counted in units of 8 octets (i.e., 8-bytes blocks).</a:t>
              </a:r>
            </a:p>
          </p:txBody>
        </p:sp>
      </p:grpSp>
    </p:spTree>
    <p:extLst>
      <p:ext uri="{BB962C8B-B14F-4D97-AF65-F5344CB8AC3E}">
        <p14:creationId xmlns:p14="http://schemas.microsoft.com/office/powerpoint/2010/main" val="33226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extLst>
              <p:ext uri="{D42A27DB-BD31-4B8C-83A1-F6EECF244321}">
                <p14:modId xmlns:p14="http://schemas.microsoft.com/office/powerpoint/2010/main" val="2164970659"/>
              </p:ext>
            </p:extLst>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endParaRPr lang="en-US" dirty="0"/>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endParaRPr lang="en-US" dirty="0"/>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endParaRPr lang="en-US" dirty="0"/>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endParaRPr lang="en-US" dirty="0"/>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endParaRPr lang="en-US" dirty="0"/>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le 2">
            <a:extLst>
              <a:ext uri="{FF2B5EF4-FFF2-40B4-BE49-F238E27FC236}">
                <a16:creationId xmlns:a16="http://schemas.microsoft.com/office/drawing/2014/main" id="{C5BABE6C-8471-8046-7DBD-C10F03C18F1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355912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extLst>
              <p:ext uri="{D42A27DB-BD31-4B8C-83A1-F6EECF244321}">
                <p14:modId xmlns:p14="http://schemas.microsoft.com/office/powerpoint/2010/main" val="1174826295"/>
              </p:ext>
            </p:extLst>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endParaRPr lang="en-US" dirty="0"/>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Rectangle 2">
            <a:extLst>
              <a:ext uri="{FF2B5EF4-FFF2-40B4-BE49-F238E27FC236}">
                <a16:creationId xmlns:a16="http://schemas.microsoft.com/office/drawing/2014/main" id="{207323BB-A826-7707-9A8C-771DF57AE48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3320205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extLst>
              <p:ext uri="{D42A27DB-BD31-4B8C-83A1-F6EECF244321}">
                <p14:modId xmlns:p14="http://schemas.microsoft.com/office/powerpoint/2010/main" val="1064115091"/>
              </p:ext>
            </p:extLst>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5" name="Rectangle 2">
            <a:extLst>
              <a:ext uri="{FF2B5EF4-FFF2-40B4-BE49-F238E27FC236}">
                <a16:creationId xmlns:a16="http://schemas.microsoft.com/office/drawing/2014/main" id="{4CD9B120-08B9-7303-50EC-B585A57C1666}"/>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1830987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extLst>
              <p:ext uri="{D42A27DB-BD31-4B8C-83A1-F6EECF244321}">
                <p14:modId xmlns:p14="http://schemas.microsoft.com/office/powerpoint/2010/main" val="2544666866"/>
              </p:ext>
            </p:extLst>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5" name="Rectangle 2">
            <a:extLst>
              <a:ext uri="{FF2B5EF4-FFF2-40B4-BE49-F238E27FC236}">
                <a16:creationId xmlns:a16="http://schemas.microsoft.com/office/drawing/2014/main" id="{473B6174-D5B8-CE38-333C-96D35ABF10D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4211710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extLst>
              <p:ext uri="{D42A27DB-BD31-4B8C-83A1-F6EECF244321}">
                <p14:modId xmlns:p14="http://schemas.microsoft.com/office/powerpoint/2010/main" val="3270022079"/>
              </p:ext>
            </p:extLst>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10" name="Rectangular Callout 9">
            <a:extLst>
              <a:ext uri="{FF2B5EF4-FFF2-40B4-BE49-F238E27FC236}">
                <a16:creationId xmlns:a16="http://schemas.microsoft.com/office/drawing/2014/main" id="{941A8054-BA86-BBD8-893B-EBD762736A8B}"/>
              </a:ext>
            </a:extLst>
          </p:cNvPr>
          <p:cNvSpPr/>
          <p:nvPr/>
        </p:nvSpPr>
        <p:spPr>
          <a:xfrm>
            <a:off x="5560509" y="3075963"/>
            <a:ext cx="3065040" cy="527613"/>
          </a:xfrm>
          <a:prstGeom prst="wedgeRectCallout">
            <a:avLst>
              <a:gd name="adj1" fmla="val -67230"/>
              <a:gd name="adj2" fmla="val 2100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DD101518-13E8-71FA-CD58-AB728125FC8A}"/>
              </a:ext>
            </a:extLst>
          </p:cNvPr>
          <p:cNvSpPr txBox="1"/>
          <p:nvPr/>
        </p:nvSpPr>
        <p:spPr>
          <a:xfrm>
            <a:off x="5721813" y="3155103"/>
            <a:ext cx="2439963" cy="369332"/>
          </a:xfrm>
          <a:prstGeom prst="rect">
            <a:avLst/>
          </a:prstGeom>
          <a:noFill/>
        </p:spPr>
        <p:txBody>
          <a:bodyPr wrap="none" rtlCol="0">
            <a:spAutoFit/>
          </a:bodyPr>
          <a:lstStyle/>
          <a:p>
            <a:r>
              <a:rPr lang="en-US" dirty="0"/>
              <a:t>Starting 8-octet number</a:t>
            </a:r>
          </a:p>
        </p:txBody>
      </p:sp>
      <p:sp>
        <p:nvSpPr>
          <p:cNvPr id="11" name="Rectangle 2">
            <a:extLst>
              <a:ext uri="{FF2B5EF4-FFF2-40B4-BE49-F238E27FC236}">
                <a16:creationId xmlns:a16="http://schemas.microsoft.com/office/drawing/2014/main" id="{24BDD98F-F5FA-A973-2382-587EB9F592A3}"/>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870119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grpSp>
        <p:nvGrpSpPr>
          <p:cNvPr id="3" name="Group 2">
            <a:extLst>
              <a:ext uri="{FF2B5EF4-FFF2-40B4-BE49-F238E27FC236}">
                <a16:creationId xmlns:a16="http://schemas.microsoft.com/office/drawing/2014/main" id="{B79707A5-18AF-BFB8-E5B5-AC88B651BE3E}"/>
              </a:ext>
            </a:extLst>
          </p:cNvPr>
          <p:cNvGrpSpPr/>
          <p:nvPr/>
        </p:nvGrpSpPr>
        <p:grpSpPr>
          <a:xfrm>
            <a:off x="7018968" y="2811567"/>
            <a:ext cx="1990641" cy="646901"/>
            <a:chOff x="6560349" y="3557625"/>
            <a:chExt cx="1990641" cy="646901"/>
          </a:xfrm>
        </p:grpSpPr>
        <p:sp>
          <p:nvSpPr>
            <p:cNvPr id="4" name="Rectangular Callout 3">
              <a:extLst>
                <a:ext uri="{FF2B5EF4-FFF2-40B4-BE49-F238E27FC236}">
                  <a16:creationId xmlns:a16="http://schemas.microsoft.com/office/drawing/2014/main" id="{56A37E7A-6B11-8F89-D657-C03CC0AD9EBA}"/>
                </a:ext>
              </a:extLst>
            </p:cNvPr>
            <p:cNvSpPr/>
            <p:nvPr/>
          </p:nvSpPr>
          <p:spPr>
            <a:xfrm>
              <a:off x="6560349" y="3557625"/>
              <a:ext cx="1990641" cy="646113"/>
            </a:xfrm>
            <a:prstGeom prst="wedgeRectCallout">
              <a:avLst>
                <a:gd name="adj1" fmla="val -55119"/>
                <a:gd name="adj2" fmla="val 20751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7DC76BBF-9E42-F662-D2C3-7C82A5FE0CFC}"/>
                </a:ext>
              </a:extLst>
            </p:cNvPr>
            <p:cNvSpPr txBox="1"/>
            <p:nvPr/>
          </p:nvSpPr>
          <p:spPr>
            <a:xfrm>
              <a:off x="6849580" y="3558195"/>
              <a:ext cx="1602811" cy="646331"/>
            </a:xfrm>
            <a:prstGeom prst="rect">
              <a:avLst/>
            </a:prstGeom>
            <a:noFill/>
          </p:spPr>
          <p:txBody>
            <a:bodyPr wrap="none" rtlCol="0">
              <a:spAutoFit/>
            </a:bodyPr>
            <a:lstStyle/>
            <a:p>
              <a:r>
                <a:rPr lang="en-US" dirty="0"/>
                <a:t>512 bytes/8 = </a:t>
              </a:r>
            </a:p>
            <a:p>
              <a:r>
                <a:rPr lang="en-US" dirty="0"/>
                <a:t>64 (in 8-octets)</a:t>
              </a:r>
            </a:p>
          </p:txBody>
        </p:sp>
      </p:grpSp>
      <p:sp>
        <p:nvSpPr>
          <p:cNvPr id="10" name="Rectangle 2">
            <a:extLst>
              <a:ext uri="{FF2B5EF4-FFF2-40B4-BE49-F238E27FC236}">
                <a16:creationId xmlns:a16="http://schemas.microsoft.com/office/drawing/2014/main" id="{A54463DF-F194-D24A-EA15-18306DA05159}"/>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185040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6" name="Table 45">
            <a:extLst>
              <a:ext uri="{FF2B5EF4-FFF2-40B4-BE49-F238E27FC236}">
                <a16:creationId xmlns:a16="http://schemas.microsoft.com/office/drawing/2014/main" id="{BF0DCF60-80B0-5215-3F2E-48622757209B}"/>
              </a:ext>
            </a:extLst>
          </p:cNvPr>
          <p:cNvGraphicFramePr>
            <a:graphicFrameLocks noGrp="1"/>
          </p:cNvGraphicFramePr>
          <p:nvPr>
            <p:extLst>
              <p:ext uri="{D42A27DB-BD31-4B8C-83A1-F6EECF244321}">
                <p14:modId xmlns:p14="http://schemas.microsoft.com/office/powerpoint/2010/main" val="1095002013"/>
              </p:ext>
            </p:extLst>
          </p:nvPr>
        </p:nvGraphicFramePr>
        <p:xfrm>
          <a:off x="6998489"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sp>
        <p:nvSpPr>
          <p:cNvPr id="55" name="TextBox 54">
            <a:extLst>
              <a:ext uri="{FF2B5EF4-FFF2-40B4-BE49-F238E27FC236}">
                <a16:creationId xmlns:a16="http://schemas.microsoft.com/office/drawing/2014/main" id="{6CA7B2C3-F881-5B21-9C25-44E3187D0BA7}"/>
              </a:ext>
            </a:extLst>
          </p:cNvPr>
          <p:cNvSpPr txBox="1"/>
          <p:nvPr/>
        </p:nvSpPr>
        <p:spPr>
          <a:xfrm>
            <a:off x="7049429" y="5772177"/>
            <a:ext cx="1642053" cy="461665"/>
          </a:xfrm>
          <a:prstGeom prst="rect">
            <a:avLst/>
          </a:prstGeom>
          <a:noFill/>
        </p:spPr>
        <p:txBody>
          <a:bodyPr wrap="none" rtlCol="0">
            <a:spAutoFit/>
          </a:bodyPr>
          <a:lstStyle/>
          <a:p>
            <a:r>
              <a:rPr lang="en-US" sz="2400" dirty="0"/>
              <a:t>Frag. Pkt #3</a:t>
            </a:r>
          </a:p>
        </p:txBody>
      </p:sp>
      <p:sp>
        <p:nvSpPr>
          <p:cNvPr id="3" name="Rectangle 2">
            <a:extLst>
              <a:ext uri="{FF2B5EF4-FFF2-40B4-BE49-F238E27FC236}">
                <a16:creationId xmlns:a16="http://schemas.microsoft.com/office/drawing/2014/main" id="{CB134DC1-7F38-177A-334F-79BB40988B53}"/>
              </a:ext>
            </a:extLst>
          </p:cNvPr>
          <p:cNvSpPr/>
          <p:nvPr/>
        </p:nvSpPr>
        <p:spPr>
          <a:xfrm>
            <a:off x="8063345" y="4338071"/>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C82EEA-FE1F-43C3-1B86-9CCCE4763714}"/>
              </a:ext>
            </a:extLst>
          </p:cNvPr>
          <p:cNvSpPr/>
          <p:nvPr/>
        </p:nvSpPr>
        <p:spPr>
          <a:xfrm>
            <a:off x="8063345" y="3973201"/>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EEB455-AFA9-9B19-EBC8-90167CAC2B38}"/>
              </a:ext>
            </a:extLst>
          </p:cNvPr>
          <p:cNvSpPr/>
          <p:nvPr/>
        </p:nvSpPr>
        <p:spPr>
          <a:xfrm>
            <a:off x="8063345" y="5079780"/>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41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8457A88-AC6F-4A4D-8415-A97A198D936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a:t>
            </a:r>
            <a:endParaRPr lang="en-AU" altLang="en-US" sz="3600" dirty="0"/>
          </a:p>
        </p:txBody>
      </p:sp>
      <p:sp>
        <p:nvSpPr>
          <p:cNvPr id="117763" name="Rectangle 3">
            <a:extLst>
              <a:ext uri="{FF2B5EF4-FFF2-40B4-BE49-F238E27FC236}">
                <a16:creationId xmlns:a16="http://schemas.microsoft.com/office/drawing/2014/main" id="{9E9E1660-F554-D745-84A8-934A99CF16E7}"/>
              </a:ext>
            </a:extLst>
          </p:cNvPr>
          <p:cNvSpPr>
            <a:spLocks noGrp="1" noChangeArrowheads="1"/>
          </p:cNvSpPr>
          <p:nvPr>
            <p:ph type="body" idx="1"/>
          </p:nvPr>
        </p:nvSpPr>
        <p:spPr>
          <a:xfrm>
            <a:off x="808831" y="1108869"/>
            <a:ext cx="7886700" cy="4351338"/>
          </a:xfrm>
        </p:spPr>
        <p:txBody>
          <a:bodyPr>
            <a:normAutofit fontScale="77500" lnSpcReduction="20000"/>
          </a:bodyPr>
          <a:lstStyle/>
          <a:p>
            <a:pPr>
              <a:lnSpc>
                <a:spcPct val="80000"/>
              </a:lnSpc>
              <a:buFontTx/>
              <a:buNone/>
            </a:pPr>
            <a:r>
              <a:rPr lang="en-US" altLang="en-US" sz="2400" dirty="0"/>
              <a:t>Reliable Flooding</a:t>
            </a:r>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 typeface="Wingdings" pitchFamily="2" charset="2"/>
              <a:buNone/>
            </a:pPr>
            <a:r>
              <a:rPr lang="en-US" altLang="en-US" sz="2000" dirty="0"/>
              <a:t>Flooding of link-state packets. (a) LSP arrives at node X; (b) X floods LSP to A and C; (c) A and C flood LSP to B (but not X); (d) flooding is complete</a:t>
            </a:r>
          </a:p>
          <a:p>
            <a:pPr>
              <a:lnSpc>
                <a:spcPct val="80000"/>
              </a:lnSpc>
              <a:buFontTx/>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17764" name="Picture 5" descr="f03-32-9780123850591 copy">
            <a:extLst>
              <a:ext uri="{FF2B5EF4-FFF2-40B4-BE49-F238E27FC236}">
                <a16:creationId xmlns:a16="http://schemas.microsoft.com/office/drawing/2014/main" id="{743F701D-51C6-CC47-82A0-BCC57E217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00213"/>
            <a:ext cx="5757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36A89C7-EE3D-0F47-BCAD-990CDA7D0EC8}"/>
              </a:ext>
            </a:extLst>
          </p:cNvPr>
          <p:cNvGrpSpPr/>
          <p:nvPr/>
        </p:nvGrpSpPr>
        <p:grpSpPr>
          <a:xfrm>
            <a:off x="3357563" y="817563"/>
            <a:ext cx="4860192" cy="3640137"/>
            <a:chOff x="2489848" y="3801256"/>
            <a:chExt cx="4860192" cy="3640137"/>
          </a:xfrm>
        </p:grpSpPr>
        <p:sp>
          <p:nvSpPr>
            <p:cNvPr id="6" name="TextBox 5">
              <a:extLst>
                <a:ext uri="{FF2B5EF4-FFF2-40B4-BE49-F238E27FC236}">
                  <a16:creationId xmlns:a16="http://schemas.microsoft.com/office/drawing/2014/main" id="{DD7BF9AA-BF8B-3040-B86B-0BADA8B306F9}"/>
                </a:ext>
              </a:extLst>
            </p:cNvPr>
            <p:cNvSpPr txBox="1"/>
            <p:nvPr/>
          </p:nvSpPr>
          <p:spPr>
            <a:xfrm>
              <a:off x="3473860" y="3801256"/>
              <a:ext cx="3876180" cy="1815882"/>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Gets two identical copies of LSP.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Accepts the one arrived first</a:t>
              </a:r>
            </a:p>
          </p:txBody>
        </p:sp>
        <p:sp>
          <p:nvSpPr>
            <p:cNvPr id="7" name="Freeform 6">
              <a:extLst>
                <a:ext uri="{FF2B5EF4-FFF2-40B4-BE49-F238E27FC236}">
                  <a16:creationId xmlns:a16="http://schemas.microsoft.com/office/drawing/2014/main" id="{B140917A-1D00-9B40-8FB9-D39C922E35C4}"/>
                </a:ext>
              </a:extLst>
            </p:cNvPr>
            <p:cNvSpPr/>
            <p:nvPr/>
          </p:nvSpPr>
          <p:spPr>
            <a:xfrm>
              <a:off x="2489848" y="4138863"/>
              <a:ext cx="991289" cy="3302530"/>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8345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extLst>
              <p:ext uri="{D42A27DB-BD31-4B8C-83A1-F6EECF244321}">
                <p14:modId xmlns:p14="http://schemas.microsoft.com/office/powerpoint/2010/main" val="2673747882"/>
              </p:ext>
            </p:extLst>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extLst>
              <p:ext uri="{D42A27DB-BD31-4B8C-83A1-F6EECF244321}">
                <p14:modId xmlns:p14="http://schemas.microsoft.com/office/powerpoint/2010/main" val="1917943526"/>
              </p:ext>
            </p:extLst>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extLst>
              <p:ext uri="{D42A27DB-BD31-4B8C-83A1-F6EECF244321}">
                <p14:modId xmlns:p14="http://schemas.microsoft.com/office/powerpoint/2010/main" val="1670515423"/>
              </p:ext>
            </p:extLst>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23" name="Rectangle 22">
            <a:extLst>
              <a:ext uri="{FF2B5EF4-FFF2-40B4-BE49-F238E27FC236}">
                <a16:creationId xmlns:a16="http://schemas.microsoft.com/office/drawing/2014/main" id="{4983C972-4255-B54C-EDF2-702B1D70BEA0}"/>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01E604-A6C3-849D-05FB-3285A0E76042}"/>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2343F0-037A-6923-B9D9-3A6D917BF9B0}"/>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6" name="TextBox 25">
            <a:extLst>
              <a:ext uri="{FF2B5EF4-FFF2-40B4-BE49-F238E27FC236}">
                <a16:creationId xmlns:a16="http://schemas.microsoft.com/office/drawing/2014/main" id="{A6947920-13C5-5FEF-00D7-0F4316CC243D}"/>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Tree>
    <p:extLst>
      <p:ext uri="{BB962C8B-B14F-4D97-AF65-F5344CB8AC3E}">
        <p14:creationId xmlns:p14="http://schemas.microsoft.com/office/powerpoint/2010/main" val="1081481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3EC25598-9D21-71A1-42AF-B4727C37BB7B}"/>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849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80D871-E537-F521-EAA7-AE808CA77E79}"/>
              </a:ext>
            </a:extLst>
          </p:cNvPr>
          <p:cNvSpPr/>
          <p:nvPr/>
        </p:nvSpPr>
        <p:spPr>
          <a:xfrm>
            <a:off x="7315199" y="314866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14" name="TextBox 13">
            <a:extLst>
              <a:ext uri="{FF2B5EF4-FFF2-40B4-BE49-F238E27FC236}">
                <a16:creationId xmlns:a16="http://schemas.microsoft.com/office/drawing/2014/main" id="{F83CA27A-D753-2701-3B88-47E23BA1748F}"/>
              </a:ext>
            </a:extLst>
          </p:cNvPr>
          <p:cNvSpPr txBox="1"/>
          <p:nvPr/>
        </p:nvSpPr>
        <p:spPr>
          <a:xfrm>
            <a:off x="6916530" y="2963998"/>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F93B342A-A346-FD35-CF40-50B4C2532961}"/>
              </a:ext>
            </a:extLst>
          </p:cNvPr>
          <p:cNvSpPr txBox="1"/>
          <p:nvPr/>
        </p:nvSpPr>
        <p:spPr>
          <a:xfrm>
            <a:off x="6874963" y="3893820"/>
            <a:ext cx="418704" cy="369332"/>
          </a:xfrm>
          <a:prstGeom prst="rect">
            <a:avLst/>
          </a:prstGeom>
          <a:noFill/>
        </p:spPr>
        <p:txBody>
          <a:bodyPr wrap="none" rtlCol="0">
            <a:spAutoFit/>
          </a:bodyPr>
          <a:lstStyle/>
          <a:p>
            <a:r>
              <a:rPr lang="en-US" dirty="0"/>
              <a:t>64</a:t>
            </a:r>
          </a:p>
        </p:txBody>
      </p:sp>
      <p:sp>
        <p:nvSpPr>
          <p:cNvPr id="16" name="TextBox 15">
            <a:extLst>
              <a:ext uri="{FF2B5EF4-FFF2-40B4-BE49-F238E27FC236}">
                <a16:creationId xmlns:a16="http://schemas.microsoft.com/office/drawing/2014/main" id="{F3F2E410-506F-EA72-74F3-E1B6CCEB9444}"/>
              </a:ext>
            </a:extLst>
          </p:cNvPr>
          <p:cNvSpPr txBox="1"/>
          <p:nvPr/>
        </p:nvSpPr>
        <p:spPr>
          <a:xfrm>
            <a:off x="6791831" y="4823642"/>
            <a:ext cx="535724" cy="369332"/>
          </a:xfrm>
          <a:prstGeom prst="rect">
            <a:avLst/>
          </a:prstGeom>
          <a:noFill/>
        </p:spPr>
        <p:txBody>
          <a:bodyPr wrap="none" rtlCol="0">
            <a:spAutoFit/>
          </a:bodyPr>
          <a:lstStyle/>
          <a:p>
            <a:r>
              <a:rPr lang="en-US" dirty="0"/>
              <a:t>128</a:t>
            </a:r>
          </a:p>
        </p:txBody>
      </p:sp>
      <p:sp>
        <p:nvSpPr>
          <p:cNvPr id="17" name="Rectangle 16">
            <a:extLst>
              <a:ext uri="{FF2B5EF4-FFF2-40B4-BE49-F238E27FC236}">
                <a16:creationId xmlns:a16="http://schemas.microsoft.com/office/drawing/2014/main" id="{FF021C82-B2F1-BA8E-EEB4-FA644257150C}"/>
              </a:ext>
            </a:extLst>
          </p:cNvPr>
          <p:cNvSpPr/>
          <p:nvPr/>
        </p:nvSpPr>
        <p:spPr>
          <a:xfrm>
            <a:off x="7315199" y="4058689"/>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18" name="Rectangle 17">
            <a:extLst>
              <a:ext uri="{FF2B5EF4-FFF2-40B4-BE49-F238E27FC236}">
                <a16:creationId xmlns:a16="http://schemas.microsoft.com/office/drawing/2014/main" id="{6369D4EA-F375-44AF-F7B7-64E6DD732B85}"/>
              </a:ext>
            </a:extLst>
          </p:cNvPr>
          <p:cNvSpPr/>
          <p:nvPr/>
        </p:nvSpPr>
        <p:spPr>
          <a:xfrm>
            <a:off x="7315199" y="496871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A8475496-026C-1CD6-D4DB-E59FD7698C76}"/>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15A862E-9D15-CE19-442F-D7226EC53D84}"/>
              </a:ext>
            </a:extLst>
          </p:cNvPr>
          <p:cNvSpPr/>
          <p:nvPr/>
        </p:nvSpPr>
        <p:spPr>
          <a:xfrm>
            <a:off x="845127" y="3740727"/>
            <a:ext cx="6192982" cy="1400710"/>
          </a:xfrm>
          <a:custGeom>
            <a:avLst/>
            <a:gdLst>
              <a:gd name="connsiteX0" fmla="*/ 0 w 6192982"/>
              <a:gd name="connsiteY0" fmla="*/ 207818 h 1400710"/>
              <a:gd name="connsiteX1" fmla="*/ 2840182 w 6192982"/>
              <a:gd name="connsiteY1" fmla="*/ 1399309 h 1400710"/>
              <a:gd name="connsiteX2" fmla="*/ 6192982 w 6192982"/>
              <a:gd name="connsiteY2" fmla="*/ 0 h 1400710"/>
            </a:gdLst>
            <a:ahLst/>
            <a:cxnLst>
              <a:cxn ang="0">
                <a:pos x="connsiteX0" y="connsiteY0"/>
              </a:cxn>
              <a:cxn ang="0">
                <a:pos x="connsiteX1" y="connsiteY1"/>
              </a:cxn>
              <a:cxn ang="0">
                <a:pos x="connsiteX2" y="connsiteY2"/>
              </a:cxn>
            </a:cxnLst>
            <a:rect l="l" t="t" r="r" b="b"/>
            <a:pathLst>
              <a:path w="6192982" h="1400710">
                <a:moveTo>
                  <a:pt x="0" y="207818"/>
                </a:moveTo>
                <a:cubicBezTo>
                  <a:pt x="904009" y="820881"/>
                  <a:pt x="1808018" y="1433945"/>
                  <a:pt x="2840182" y="1399309"/>
                </a:cubicBezTo>
                <a:cubicBezTo>
                  <a:pt x="3872346" y="1364673"/>
                  <a:pt x="5032664" y="682336"/>
                  <a:pt x="6192982" y="0"/>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057F1A5-4AB9-941D-3730-A0D358F47430}"/>
              </a:ext>
            </a:extLst>
          </p:cNvPr>
          <p:cNvSpPr/>
          <p:nvPr/>
        </p:nvSpPr>
        <p:spPr>
          <a:xfrm>
            <a:off x="3144982" y="3948545"/>
            <a:ext cx="3879273" cy="1728633"/>
          </a:xfrm>
          <a:custGeom>
            <a:avLst/>
            <a:gdLst>
              <a:gd name="connsiteX0" fmla="*/ 0 w 3879273"/>
              <a:gd name="connsiteY0" fmla="*/ 0 h 1728633"/>
              <a:gd name="connsiteX1" fmla="*/ 1413163 w 3879273"/>
              <a:gd name="connsiteY1" fmla="*/ 1717964 h 1728633"/>
              <a:gd name="connsiteX2" fmla="*/ 3879273 w 3879273"/>
              <a:gd name="connsiteY2" fmla="*/ 595746 h 1728633"/>
            </a:gdLst>
            <a:ahLst/>
            <a:cxnLst>
              <a:cxn ang="0">
                <a:pos x="connsiteX0" y="connsiteY0"/>
              </a:cxn>
              <a:cxn ang="0">
                <a:pos x="connsiteX1" y="connsiteY1"/>
              </a:cxn>
              <a:cxn ang="0">
                <a:pos x="connsiteX2" y="connsiteY2"/>
              </a:cxn>
            </a:cxnLst>
            <a:rect l="l" t="t" r="r" b="b"/>
            <a:pathLst>
              <a:path w="3879273" h="1728633">
                <a:moveTo>
                  <a:pt x="0" y="0"/>
                </a:moveTo>
                <a:cubicBezTo>
                  <a:pt x="383309" y="809336"/>
                  <a:pt x="766618" y="1618673"/>
                  <a:pt x="1413163" y="1717964"/>
                </a:cubicBezTo>
                <a:cubicBezTo>
                  <a:pt x="2059708" y="1817255"/>
                  <a:pt x="2969490" y="1206500"/>
                  <a:pt x="3879273" y="595746"/>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66C4630-405C-3DE1-340F-0EBFAFFA18FB}"/>
              </a:ext>
            </a:extLst>
          </p:cNvPr>
          <p:cNvSpPr/>
          <p:nvPr/>
        </p:nvSpPr>
        <p:spPr>
          <a:xfrm>
            <a:off x="4862945" y="4003964"/>
            <a:ext cx="2286000" cy="2073772"/>
          </a:xfrm>
          <a:custGeom>
            <a:avLst/>
            <a:gdLst>
              <a:gd name="connsiteX0" fmla="*/ 0 w 2286000"/>
              <a:gd name="connsiteY0" fmla="*/ 0 h 2073772"/>
              <a:gd name="connsiteX1" fmla="*/ 1039091 w 2286000"/>
              <a:gd name="connsiteY1" fmla="*/ 1995054 h 2073772"/>
              <a:gd name="connsiteX2" fmla="*/ 2286000 w 2286000"/>
              <a:gd name="connsiteY2" fmla="*/ 1482436 h 2073772"/>
            </a:gdLst>
            <a:ahLst/>
            <a:cxnLst>
              <a:cxn ang="0">
                <a:pos x="connsiteX0" y="connsiteY0"/>
              </a:cxn>
              <a:cxn ang="0">
                <a:pos x="connsiteX1" y="connsiteY1"/>
              </a:cxn>
              <a:cxn ang="0">
                <a:pos x="connsiteX2" y="connsiteY2"/>
              </a:cxn>
            </a:cxnLst>
            <a:rect l="l" t="t" r="r" b="b"/>
            <a:pathLst>
              <a:path w="2286000" h="2073772">
                <a:moveTo>
                  <a:pt x="0" y="0"/>
                </a:moveTo>
                <a:cubicBezTo>
                  <a:pt x="329045" y="873990"/>
                  <a:pt x="658091" y="1747981"/>
                  <a:pt x="1039091" y="1995054"/>
                </a:cubicBezTo>
                <a:cubicBezTo>
                  <a:pt x="1420091" y="2242127"/>
                  <a:pt x="1853045" y="1862281"/>
                  <a:pt x="2286000" y="1482436"/>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1E4651-4351-DAD2-6AAA-774542388040}"/>
              </a:ext>
            </a:extLst>
          </p:cNvPr>
          <p:cNvSpPr txBox="1"/>
          <p:nvPr/>
        </p:nvSpPr>
        <p:spPr>
          <a:xfrm>
            <a:off x="845127" y="6165093"/>
            <a:ext cx="5708037" cy="584775"/>
          </a:xfrm>
          <a:prstGeom prst="rect">
            <a:avLst/>
          </a:prstGeom>
          <a:noFill/>
        </p:spPr>
        <p:txBody>
          <a:bodyPr wrap="none" rtlCol="0">
            <a:spAutoFit/>
          </a:bodyPr>
          <a:lstStyle/>
          <a:p>
            <a:r>
              <a:rPr lang="en-US" sz="3200" dirty="0">
                <a:solidFill>
                  <a:srgbClr val="7030A0"/>
                </a:solidFill>
              </a:rPr>
              <a:t>What if assembly is not possible?</a:t>
            </a:r>
          </a:p>
        </p:txBody>
      </p:sp>
    </p:spTree>
    <p:extLst>
      <p:ext uri="{BB962C8B-B14F-4D97-AF65-F5344CB8AC3E}">
        <p14:creationId xmlns:p14="http://schemas.microsoft.com/office/powerpoint/2010/main" val="2468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a:extLst>
              <a:ext uri="{FF2B5EF4-FFF2-40B4-BE49-F238E27FC236}">
                <a16:creationId xmlns:a16="http://schemas.microsoft.com/office/drawing/2014/main" id="{8B2A6FA8-BDAA-3241-A20C-ACE190E5B384}"/>
              </a:ext>
            </a:extLst>
          </p:cNvPr>
          <p:cNvSpPr>
            <a:spLocks noGrp="1"/>
          </p:cNvSpPr>
          <p:nvPr>
            <p:ph type="ctrTitle"/>
          </p:nvPr>
        </p:nvSpPr>
        <p:spPr/>
        <p:txBody>
          <a:bodyPr/>
          <a:lstStyle/>
          <a:p>
            <a:r>
              <a:rPr lang="en-US" altLang="en-US">
                <a:ea typeface="ＭＳ Ｐゴシック" panose="020B0600070205080204" pitchFamily="34" charset="-128"/>
              </a:rPr>
              <a:t>Network Addresses</a:t>
            </a:r>
          </a:p>
        </p:txBody>
      </p:sp>
      <p:sp>
        <p:nvSpPr>
          <p:cNvPr id="6" name="Subtitle 5">
            <a:extLst>
              <a:ext uri="{FF2B5EF4-FFF2-40B4-BE49-F238E27FC236}">
                <a16:creationId xmlns:a16="http://schemas.microsoft.com/office/drawing/2014/main" id="{0A25E6E8-69E9-054C-89D6-24410A39466E}"/>
              </a:ext>
            </a:extLst>
          </p:cNvPr>
          <p:cNvSpPr>
            <a:spLocks noGrp="1"/>
          </p:cNvSpPr>
          <p:nvPr>
            <p:ph type="subTitle" idx="1"/>
          </p:nvPr>
        </p:nvSpPr>
        <p:spPr/>
        <p:txBody>
          <a:bodyPr/>
          <a:lstStyle/>
          <a:p>
            <a:pPr>
              <a:buFont typeface="Arial" pitchFamily="1" charset="0"/>
              <a:buNone/>
              <a:defRPr/>
            </a:pPr>
            <a:endParaRPr lang="en-US"/>
          </a:p>
        </p:txBody>
      </p:sp>
      <p:sp>
        <p:nvSpPr>
          <p:cNvPr id="35843" name="Slide Number Placeholder 3">
            <a:extLst>
              <a:ext uri="{FF2B5EF4-FFF2-40B4-BE49-F238E27FC236}">
                <a16:creationId xmlns:a16="http://schemas.microsoft.com/office/drawing/2014/main" id="{41E60390-D412-694B-B392-A05239822A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82777-1887-0D41-9E6A-62F1BFA67B6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1540921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C65465D-018B-354C-AF07-3EBBE07EEDA3}"/>
              </a:ext>
            </a:extLst>
          </p:cNvPr>
          <p:cNvSpPr>
            <a:spLocks noGrp="1" noChangeArrowheads="1"/>
          </p:cNvSpPr>
          <p:nvPr>
            <p:ph type="title"/>
          </p:nvPr>
        </p:nvSpPr>
        <p:spPr/>
        <p:txBody>
          <a:bodyPr/>
          <a:lstStyle/>
          <a:p>
            <a:r>
              <a:rPr lang="en-US" altLang="en-US">
                <a:ea typeface="ＭＳ Ｐゴシック" panose="020B0600070205080204" pitchFamily="34" charset="-128"/>
              </a:rPr>
              <a:t>IP Address (IPv4)</a:t>
            </a:r>
          </a:p>
        </p:txBody>
      </p:sp>
      <p:sp>
        <p:nvSpPr>
          <p:cNvPr id="36866" name="Rectangle 3">
            <a:extLst>
              <a:ext uri="{FF2B5EF4-FFF2-40B4-BE49-F238E27FC236}">
                <a16:creationId xmlns:a16="http://schemas.microsoft.com/office/drawing/2014/main" id="{FE86E33D-CA84-7D4D-A09D-E247979CD674}"/>
              </a:ext>
            </a:extLst>
          </p:cNvPr>
          <p:cNvSpPr>
            <a:spLocks noGrp="1" noChangeArrowheads="1"/>
          </p:cNvSpPr>
          <p:nvPr>
            <p:ph type="body" idx="1"/>
          </p:nvPr>
        </p:nvSpPr>
        <p:spPr/>
        <p:txBody>
          <a:bodyPr/>
          <a:lstStyle/>
          <a:p>
            <a:r>
              <a:rPr lang="en-US" altLang="en-US">
                <a:ea typeface="ＭＳ Ｐゴシック" panose="020B0600070205080204" pitchFamily="34" charset="-128"/>
              </a:rPr>
              <a:t>A unique 32-bit number</a:t>
            </a:r>
          </a:p>
          <a:p>
            <a:r>
              <a:rPr lang="en-US" altLang="en-US">
                <a:ea typeface="ＭＳ Ｐゴシック" panose="020B0600070205080204" pitchFamily="34" charset="-128"/>
              </a:rPr>
              <a:t>Identifies an interface (on a host, on a router, …)</a:t>
            </a:r>
          </a:p>
          <a:p>
            <a:r>
              <a:rPr lang="en-US" altLang="en-US">
                <a:ea typeface="ＭＳ Ｐゴシック" panose="020B0600070205080204" pitchFamily="34" charset="-128"/>
              </a:rPr>
              <a:t>Represented in dotted-quad notation</a:t>
            </a:r>
          </a:p>
        </p:txBody>
      </p:sp>
      <p:sp>
        <p:nvSpPr>
          <p:cNvPr id="36867" name="Slide Number Placeholder 3">
            <a:extLst>
              <a:ext uri="{FF2B5EF4-FFF2-40B4-BE49-F238E27FC236}">
                <a16:creationId xmlns:a16="http://schemas.microsoft.com/office/drawing/2014/main" id="{66EFA687-D121-334C-BAC3-A35FDA20ED0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4809A9-9027-C149-B27D-25D37B9B06E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36868" name="Group 4">
            <a:extLst>
              <a:ext uri="{FF2B5EF4-FFF2-40B4-BE49-F238E27FC236}">
                <a16:creationId xmlns:a16="http://schemas.microsoft.com/office/drawing/2014/main" id="{E19D9255-59BC-B94F-913C-B94EF0B3DDE2}"/>
              </a:ext>
            </a:extLst>
          </p:cNvPr>
          <p:cNvGrpSpPr>
            <a:grpSpLocks/>
          </p:cNvGrpSpPr>
          <p:nvPr/>
        </p:nvGrpSpPr>
        <p:grpSpPr bwMode="auto">
          <a:xfrm>
            <a:off x="850900" y="4910138"/>
            <a:ext cx="7327900" cy="592137"/>
            <a:chOff x="428" y="893"/>
            <a:chExt cx="4616" cy="373"/>
          </a:xfrm>
        </p:grpSpPr>
        <p:grpSp>
          <p:nvGrpSpPr>
            <p:cNvPr id="36877" name="Group 5">
              <a:extLst>
                <a:ext uri="{FF2B5EF4-FFF2-40B4-BE49-F238E27FC236}">
                  <a16:creationId xmlns:a16="http://schemas.microsoft.com/office/drawing/2014/main" id="{A28C2FA1-E5AD-8548-9D72-8048EB5CA8AF}"/>
                </a:ext>
              </a:extLst>
            </p:cNvPr>
            <p:cNvGrpSpPr>
              <a:grpSpLocks/>
            </p:cNvGrpSpPr>
            <p:nvPr/>
          </p:nvGrpSpPr>
          <p:grpSpPr bwMode="auto">
            <a:xfrm>
              <a:off x="428" y="904"/>
              <a:ext cx="4616" cy="328"/>
              <a:chOff x="428" y="904"/>
              <a:chExt cx="4616" cy="328"/>
            </a:xfrm>
          </p:grpSpPr>
          <p:sp>
            <p:nvSpPr>
              <p:cNvPr id="861190" name="Rectangle 6">
                <a:extLst>
                  <a:ext uri="{FF2B5EF4-FFF2-40B4-BE49-F238E27FC236}">
                    <a16:creationId xmlns:a16="http://schemas.microsoft.com/office/drawing/2014/main" id="{156C3FBF-7083-F443-A469-0093E1BE4171}"/>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36883" name="Line 7">
                <a:extLst>
                  <a:ext uri="{FF2B5EF4-FFF2-40B4-BE49-F238E27FC236}">
                    <a16:creationId xmlns:a16="http://schemas.microsoft.com/office/drawing/2014/main" id="{445895CB-2E16-3345-81E8-DFF47CEB3134}"/>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4" name="Line 8">
                <a:extLst>
                  <a:ext uri="{FF2B5EF4-FFF2-40B4-BE49-F238E27FC236}">
                    <a16:creationId xmlns:a16="http://schemas.microsoft.com/office/drawing/2014/main" id="{5B2E553E-1995-434C-B5A8-11BC3AFFA551}"/>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5" name="Line 9">
                <a:extLst>
                  <a:ext uri="{FF2B5EF4-FFF2-40B4-BE49-F238E27FC236}">
                    <a16:creationId xmlns:a16="http://schemas.microsoft.com/office/drawing/2014/main" id="{52D5B27F-0642-C240-B51B-019268FCE912}"/>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36878" name="Rectangle 10">
              <a:extLst>
                <a:ext uri="{FF2B5EF4-FFF2-40B4-BE49-F238E27FC236}">
                  <a16:creationId xmlns:a16="http://schemas.microsoft.com/office/drawing/2014/main" id="{6585F680-F99E-F545-BFDA-F4AB8B3CA864}"/>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36879" name="Rectangle 11">
              <a:extLst>
                <a:ext uri="{FF2B5EF4-FFF2-40B4-BE49-F238E27FC236}">
                  <a16:creationId xmlns:a16="http://schemas.microsoft.com/office/drawing/2014/main" id="{1332F236-DD27-5E4C-88D1-76659F93AFDC}"/>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36880" name="Rectangle 12">
              <a:extLst>
                <a:ext uri="{FF2B5EF4-FFF2-40B4-BE49-F238E27FC236}">
                  <a16:creationId xmlns:a16="http://schemas.microsoft.com/office/drawing/2014/main" id="{266AD9BC-545C-AC40-9469-9CDCE85C790B}"/>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36881" name="Rectangle 13">
              <a:extLst>
                <a:ext uri="{FF2B5EF4-FFF2-40B4-BE49-F238E27FC236}">
                  <a16:creationId xmlns:a16="http://schemas.microsoft.com/office/drawing/2014/main" id="{810588A8-88B2-2047-9CD7-310FA09ACDDC}"/>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36869" name="Text Box 21">
            <a:extLst>
              <a:ext uri="{FF2B5EF4-FFF2-40B4-BE49-F238E27FC236}">
                <a16:creationId xmlns:a16="http://schemas.microsoft.com/office/drawing/2014/main" id="{6FD34E68-132D-B344-8B24-B4D5F86BA12F}"/>
              </a:ext>
            </a:extLst>
          </p:cNvPr>
          <p:cNvSpPr txBox="1">
            <a:spLocks noChangeArrowheads="1"/>
          </p:cNvSpPr>
          <p:nvPr/>
        </p:nvSpPr>
        <p:spPr bwMode="auto">
          <a:xfrm>
            <a:off x="1493838"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36870" name="Text Box 22">
            <a:extLst>
              <a:ext uri="{FF2B5EF4-FFF2-40B4-BE49-F238E27FC236}">
                <a16:creationId xmlns:a16="http://schemas.microsoft.com/office/drawing/2014/main" id="{6F59720B-3760-0A4A-941C-35E7BF51F18E}"/>
              </a:ext>
            </a:extLst>
          </p:cNvPr>
          <p:cNvSpPr txBox="1">
            <a:spLocks noChangeArrowheads="1"/>
          </p:cNvSpPr>
          <p:nvPr/>
        </p:nvSpPr>
        <p:spPr bwMode="auto">
          <a:xfrm>
            <a:off x="3395663"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36871" name="Text Box 23">
            <a:extLst>
              <a:ext uri="{FF2B5EF4-FFF2-40B4-BE49-F238E27FC236}">
                <a16:creationId xmlns:a16="http://schemas.microsoft.com/office/drawing/2014/main" id="{C4BB6E5B-BD19-5F43-B32D-50F81F263129}"/>
              </a:ext>
            </a:extLst>
          </p:cNvPr>
          <p:cNvSpPr txBox="1">
            <a:spLocks noChangeArrowheads="1"/>
          </p:cNvSpPr>
          <p:nvPr/>
        </p:nvSpPr>
        <p:spPr bwMode="auto">
          <a:xfrm>
            <a:off x="5080000" y="3506788"/>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36872" name="Text Box 24">
            <a:extLst>
              <a:ext uri="{FF2B5EF4-FFF2-40B4-BE49-F238E27FC236}">
                <a16:creationId xmlns:a16="http://schemas.microsoft.com/office/drawing/2014/main" id="{B3537D6B-6384-F245-AF93-BA264623AFF0}"/>
              </a:ext>
            </a:extLst>
          </p:cNvPr>
          <p:cNvSpPr txBox="1">
            <a:spLocks noChangeArrowheads="1"/>
          </p:cNvSpPr>
          <p:nvPr/>
        </p:nvSpPr>
        <p:spPr bwMode="auto">
          <a:xfrm>
            <a:off x="7031038" y="3506788"/>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36873" name="Line 25">
            <a:extLst>
              <a:ext uri="{FF2B5EF4-FFF2-40B4-BE49-F238E27FC236}">
                <a16:creationId xmlns:a16="http://schemas.microsoft.com/office/drawing/2014/main" id="{D4717235-1C3A-B242-A34C-41A5A7BB8E50}"/>
              </a:ext>
            </a:extLst>
          </p:cNvPr>
          <p:cNvSpPr>
            <a:spLocks noChangeShapeType="1"/>
          </p:cNvSpPr>
          <p:nvPr/>
        </p:nvSpPr>
        <p:spPr bwMode="auto">
          <a:xfrm>
            <a:off x="1774825"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4" name="Line 26">
            <a:extLst>
              <a:ext uri="{FF2B5EF4-FFF2-40B4-BE49-F238E27FC236}">
                <a16:creationId xmlns:a16="http://schemas.microsoft.com/office/drawing/2014/main" id="{089DA2FB-9A89-2D41-98AB-8202732C5407}"/>
              </a:ext>
            </a:extLst>
          </p:cNvPr>
          <p:cNvSpPr>
            <a:spLocks noChangeShapeType="1"/>
          </p:cNvSpPr>
          <p:nvPr/>
        </p:nvSpPr>
        <p:spPr bwMode="auto">
          <a:xfrm>
            <a:off x="3700463"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5" name="Line 27">
            <a:extLst>
              <a:ext uri="{FF2B5EF4-FFF2-40B4-BE49-F238E27FC236}">
                <a16:creationId xmlns:a16="http://schemas.microsoft.com/office/drawing/2014/main" id="{B1254EB7-0764-514E-8EB8-398F2C3737D3}"/>
              </a:ext>
            </a:extLst>
          </p:cNvPr>
          <p:cNvSpPr>
            <a:spLocks noChangeShapeType="1"/>
          </p:cNvSpPr>
          <p:nvPr/>
        </p:nvSpPr>
        <p:spPr bwMode="auto">
          <a:xfrm>
            <a:off x="547370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6" name="Line 28">
            <a:extLst>
              <a:ext uri="{FF2B5EF4-FFF2-40B4-BE49-F238E27FC236}">
                <a16:creationId xmlns:a16="http://schemas.microsoft.com/office/drawing/2014/main" id="{79368440-6963-9C4A-9FA0-A7732A6970B7}"/>
              </a:ext>
            </a:extLst>
          </p:cNvPr>
          <p:cNvSpPr>
            <a:spLocks noChangeShapeType="1"/>
          </p:cNvSpPr>
          <p:nvPr/>
        </p:nvSpPr>
        <p:spPr bwMode="auto">
          <a:xfrm>
            <a:off x="721995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3" name="Text Box 21">
            <a:extLst>
              <a:ext uri="{FF2B5EF4-FFF2-40B4-BE49-F238E27FC236}">
                <a16:creationId xmlns:a16="http://schemas.microsoft.com/office/drawing/2014/main" id="{C7666888-95C0-6743-9AA4-2BA13061C748}"/>
              </a:ext>
            </a:extLst>
          </p:cNvPr>
          <p:cNvSpPr txBox="1">
            <a:spLocks noChangeArrowheads="1"/>
          </p:cNvSpPr>
          <p:nvPr/>
        </p:nvSpPr>
        <p:spPr bwMode="auto">
          <a:xfrm>
            <a:off x="3395663" y="5770067"/>
            <a:ext cx="2085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12:34:158:5</a:t>
            </a:r>
          </a:p>
        </p:txBody>
      </p:sp>
    </p:spTree>
    <p:extLst>
      <p:ext uri="{BB962C8B-B14F-4D97-AF65-F5344CB8AC3E}">
        <p14:creationId xmlns:p14="http://schemas.microsoft.com/office/powerpoint/2010/main" val="21424417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2">
            <a:extLst>
              <a:ext uri="{FF2B5EF4-FFF2-40B4-BE49-F238E27FC236}">
                <a16:creationId xmlns:a16="http://schemas.microsoft.com/office/drawing/2014/main" id="{74FFB87B-56A1-2A40-BEED-6785A98D264C}"/>
              </a:ext>
            </a:extLst>
          </p:cNvPr>
          <p:cNvSpPr>
            <a:spLocks noGrp="1" noChangeArrowheads="1"/>
          </p:cNvSpPr>
          <p:nvPr>
            <p:ph type="title"/>
          </p:nvPr>
        </p:nvSpPr>
        <p:spPr/>
        <p:txBody>
          <a:bodyPr/>
          <a:lstStyle/>
          <a:p>
            <a:r>
              <a:rPr lang="en-US" altLang="en-US">
                <a:ea typeface="ＭＳ Ｐゴシック" panose="020B0600070205080204" pitchFamily="34" charset="-128"/>
              </a:rPr>
              <a:t>Grouping Related Hosts</a:t>
            </a:r>
          </a:p>
        </p:txBody>
      </p:sp>
      <p:sp>
        <p:nvSpPr>
          <p:cNvPr id="38914" name="Rectangle 33">
            <a:extLst>
              <a:ext uri="{FF2B5EF4-FFF2-40B4-BE49-F238E27FC236}">
                <a16:creationId xmlns:a16="http://schemas.microsoft.com/office/drawing/2014/main" id="{A79E26B8-CDEF-BB49-8ECC-B58B147EF33E}"/>
              </a:ext>
            </a:extLst>
          </p:cNvPr>
          <p:cNvSpPr>
            <a:spLocks noGrp="1" noChangeArrowheads="1"/>
          </p:cNvSpPr>
          <p:nvPr>
            <p:ph type="body" idx="1"/>
          </p:nvPr>
        </p:nvSpPr>
        <p:spPr>
          <a:xfrm>
            <a:off x="381000" y="1219200"/>
            <a:ext cx="8305800" cy="4906963"/>
          </a:xfrm>
        </p:spPr>
        <p:txBody>
          <a:bodyPr/>
          <a:lstStyle/>
          <a:p>
            <a:r>
              <a:rPr lang="en-US" altLang="en-US">
                <a:ea typeface="ＭＳ Ｐゴシック" panose="020B0600070205080204" pitchFamily="34" charset="-128"/>
              </a:rPr>
              <a:t>The Internet is an </a:t>
            </a:r>
            <a:r>
              <a:rPr lang="ja-JP" altLang="en-US">
                <a:ea typeface="ＭＳ Ｐゴシック" panose="020B0600070205080204" pitchFamily="34" charset="-128"/>
              </a:rPr>
              <a:t>“</a:t>
            </a:r>
            <a:r>
              <a:rPr lang="en-US" altLang="ja-JP">
                <a:ea typeface="ＭＳ Ｐゴシック" panose="020B0600070205080204" pitchFamily="34" charset="-128"/>
              </a:rPr>
              <a:t>inter-network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Used to connect networks together, not hosts</a:t>
            </a:r>
          </a:p>
          <a:p>
            <a:pPr lvl="1"/>
            <a:r>
              <a:rPr lang="en-US" altLang="en-US">
                <a:ea typeface="ＭＳ Ｐゴシック" panose="020B0600070205080204" pitchFamily="34" charset="-128"/>
              </a:rPr>
              <a:t>Need to address a network (i.e., group of hosts)</a:t>
            </a:r>
          </a:p>
        </p:txBody>
      </p:sp>
      <p:sp>
        <p:nvSpPr>
          <p:cNvPr id="38915" name="Slide Number Placeholder 3">
            <a:extLst>
              <a:ext uri="{FF2B5EF4-FFF2-40B4-BE49-F238E27FC236}">
                <a16:creationId xmlns:a16="http://schemas.microsoft.com/office/drawing/2014/main" id="{5D95CA12-B453-2B4E-BE0B-598A588253A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30C0A3-4065-4F46-84AD-238C059CB3F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8916" name="Line 4">
            <a:extLst>
              <a:ext uri="{FF2B5EF4-FFF2-40B4-BE49-F238E27FC236}">
                <a16:creationId xmlns:a16="http://schemas.microsoft.com/office/drawing/2014/main" id="{A51F7992-A294-6F47-AC74-D5277B6130CD}"/>
              </a:ext>
            </a:extLst>
          </p:cNvPr>
          <p:cNvSpPr>
            <a:spLocks noChangeShapeType="1"/>
          </p:cNvSpPr>
          <p:nvPr/>
        </p:nvSpPr>
        <p:spPr bwMode="auto">
          <a:xfrm>
            <a:off x="996950" y="4114800"/>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7" name="Line 5">
            <a:extLst>
              <a:ext uri="{FF2B5EF4-FFF2-40B4-BE49-F238E27FC236}">
                <a16:creationId xmlns:a16="http://schemas.microsoft.com/office/drawing/2014/main" id="{5E290C74-267C-BB4A-96FA-23779FE38A89}"/>
              </a:ext>
            </a:extLst>
          </p:cNvPr>
          <p:cNvSpPr>
            <a:spLocks noChangeShapeType="1"/>
          </p:cNvSpPr>
          <p:nvPr/>
        </p:nvSpPr>
        <p:spPr bwMode="auto">
          <a:xfrm>
            <a:off x="13017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8" name="Line 6">
            <a:extLst>
              <a:ext uri="{FF2B5EF4-FFF2-40B4-BE49-F238E27FC236}">
                <a16:creationId xmlns:a16="http://schemas.microsoft.com/office/drawing/2014/main" id="{A6587C34-1BFF-334D-B52C-3F8370E21A10}"/>
              </a:ext>
            </a:extLst>
          </p:cNvPr>
          <p:cNvSpPr>
            <a:spLocks noChangeShapeType="1"/>
          </p:cNvSpPr>
          <p:nvPr/>
        </p:nvSpPr>
        <p:spPr bwMode="auto">
          <a:xfrm>
            <a:off x="22161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9" name="Line 7">
            <a:extLst>
              <a:ext uri="{FF2B5EF4-FFF2-40B4-BE49-F238E27FC236}">
                <a16:creationId xmlns:a16="http://schemas.microsoft.com/office/drawing/2014/main" id="{C7AFE484-5FDE-974D-B8A4-06570B2B4BBB}"/>
              </a:ext>
            </a:extLst>
          </p:cNvPr>
          <p:cNvSpPr>
            <a:spLocks noChangeShapeType="1"/>
          </p:cNvSpPr>
          <p:nvPr/>
        </p:nvSpPr>
        <p:spPr bwMode="auto">
          <a:xfrm>
            <a:off x="32829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0" name="Rectangle 8">
            <a:extLst>
              <a:ext uri="{FF2B5EF4-FFF2-40B4-BE49-F238E27FC236}">
                <a16:creationId xmlns:a16="http://schemas.microsoft.com/office/drawing/2014/main" id="{4062A6AD-F79A-6140-93CE-FA1ECCF1ED51}"/>
              </a:ext>
            </a:extLst>
          </p:cNvPr>
          <p:cNvSpPr>
            <a:spLocks noChangeArrowheads="1"/>
          </p:cNvSpPr>
          <p:nvPr/>
        </p:nvSpPr>
        <p:spPr bwMode="auto">
          <a:xfrm>
            <a:off x="993775" y="35242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1" name="Rectangle 9">
            <a:extLst>
              <a:ext uri="{FF2B5EF4-FFF2-40B4-BE49-F238E27FC236}">
                <a16:creationId xmlns:a16="http://schemas.microsoft.com/office/drawing/2014/main" id="{DE2BA6A1-7289-B045-AA24-BA3756BF25E9}"/>
              </a:ext>
            </a:extLst>
          </p:cNvPr>
          <p:cNvSpPr>
            <a:spLocks noChangeArrowheads="1"/>
          </p:cNvSpPr>
          <p:nvPr/>
        </p:nvSpPr>
        <p:spPr bwMode="auto">
          <a:xfrm>
            <a:off x="18891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2" name="Rectangle 10">
            <a:extLst>
              <a:ext uri="{FF2B5EF4-FFF2-40B4-BE49-F238E27FC236}">
                <a16:creationId xmlns:a16="http://schemas.microsoft.com/office/drawing/2014/main" id="{63BF20BC-2970-2B49-919C-BF3EEA3F9EE4}"/>
              </a:ext>
            </a:extLst>
          </p:cNvPr>
          <p:cNvSpPr>
            <a:spLocks noChangeArrowheads="1"/>
          </p:cNvSpPr>
          <p:nvPr/>
        </p:nvSpPr>
        <p:spPr bwMode="auto">
          <a:xfrm>
            <a:off x="29559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3" name="Text Box 11">
            <a:extLst>
              <a:ext uri="{FF2B5EF4-FFF2-40B4-BE49-F238E27FC236}">
                <a16:creationId xmlns:a16="http://schemas.microsoft.com/office/drawing/2014/main" id="{F27C672E-1502-1E44-B61D-D25992E163CB}"/>
              </a:ext>
            </a:extLst>
          </p:cNvPr>
          <p:cNvSpPr txBox="1">
            <a:spLocks noChangeArrowheads="1"/>
          </p:cNvSpPr>
          <p:nvPr/>
        </p:nvSpPr>
        <p:spPr bwMode="auto">
          <a:xfrm>
            <a:off x="1125538" y="4129088"/>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38924" name="Text Box 12">
            <a:extLst>
              <a:ext uri="{FF2B5EF4-FFF2-40B4-BE49-F238E27FC236}">
                <a16:creationId xmlns:a16="http://schemas.microsoft.com/office/drawing/2014/main" id="{08A577DB-AC72-F641-BCDB-6905C141D68F}"/>
              </a:ext>
            </a:extLst>
          </p:cNvPr>
          <p:cNvSpPr txBox="1">
            <a:spLocks noChangeArrowheads="1"/>
          </p:cNvSpPr>
          <p:nvPr/>
        </p:nvSpPr>
        <p:spPr bwMode="auto">
          <a:xfrm>
            <a:off x="2520950" y="34290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38925" name="Line 13">
            <a:extLst>
              <a:ext uri="{FF2B5EF4-FFF2-40B4-BE49-F238E27FC236}">
                <a16:creationId xmlns:a16="http://schemas.microsoft.com/office/drawing/2014/main" id="{B33E764F-056B-7B44-9FBE-5832AC877C87}"/>
              </a:ext>
            </a:extLst>
          </p:cNvPr>
          <p:cNvSpPr>
            <a:spLocks noChangeShapeType="1"/>
          </p:cNvSpPr>
          <p:nvPr/>
        </p:nvSpPr>
        <p:spPr bwMode="auto">
          <a:xfrm>
            <a:off x="5645150" y="4114800"/>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6" name="Line 14">
            <a:extLst>
              <a:ext uri="{FF2B5EF4-FFF2-40B4-BE49-F238E27FC236}">
                <a16:creationId xmlns:a16="http://schemas.microsoft.com/office/drawing/2014/main" id="{ED2B80C7-2D8F-954D-BD4E-EA72414035EA}"/>
              </a:ext>
            </a:extLst>
          </p:cNvPr>
          <p:cNvSpPr>
            <a:spLocks noChangeShapeType="1"/>
          </p:cNvSpPr>
          <p:nvPr/>
        </p:nvSpPr>
        <p:spPr bwMode="auto">
          <a:xfrm>
            <a:off x="59499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7" name="Line 15">
            <a:extLst>
              <a:ext uri="{FF2B5EF4-FFF2-40B4-BE49-F238E27FC236}">
                <a16:creationId xmlns:a16="http://schemas.microsoft.com/office/drawing/2014/main" id="{9F1481DD-0DCF-8F4A-9842-BEC287DFD1E5}"/>
              </a:ext>
            </a:extLst>
          </p:cNvPr>
          <p:cNvSpPr>
            <a:spLocks noChangeShapeType="1"/>
          </p:cNvSpPr>
          <p:nvPr/>
        </p:nvSpPr>
        <p:spPr bwMode="auto">
          <a:xfrm>
            <a:off x="68643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8" name="Line 16">
            <a:extLst>
              <a:ext uri="{FF2B5EF4-FFF2-40B4-BE49-F238E27FC236}">
                <a16:creationId xmlns:a16="http://schemas.microsoft.com/office/drawing/2014/main" id="{2CB4FFD5-375B-8B45-A695-A1EC84784AF9}"/>
              </a:ext>
            </a:extLst>
          </p:cNvPr>
          <p:cNvSpPr>
            <a:spLocks noChangeShapeType="1"/>
          </p:cNvSpPr>
          <p:nvPr/>
        </p:nvSpPr>
        <p:spPr bwMode="auto">
          <a:xfrm>
            <a:off x="79311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9" name="Rectangle 17">
            <a:extLst>
              <a:ext uri="{FF2B5EF4-FFF2-40B4-BE49-F238E27FC236}">
                <a16:creationId xmlns:a16="http://schemas.microsoft.com/office/drawing/2014/main" id="{096A0035-8D91-E94B-A3FE-8739584E5665}"/>
              </a:ext>
            </a:extLst>
          </p:cNvPr>
          <p:cNvSpPr>
            <a:spLocks noChangeArrowheads="1"/>
          </p:cNvSpPr>
          <p:nvPr/>
        </p:nvSpPr>
        <p:spPr bwMode="auto">
          <a:xfrm>
            <a:off x="5641975" y="35242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0" name="Rectangle 18">
            <a:extLst>
              <a:ext uri="{FF2B5EF4-FFF2-40B4-BE49-F238E27FC236}">
                <a16:creationId xmlns:a16="http://schemas.microsoft.com/office/drawing/2014/main" id="{F0ECDDDA-B9B0-6F49-9876-26B3EAA90291}"/>
              </a:ext>
            </a:extLst>
          </p:cNvPr>
          <p:cNvSpPr>
            <a:spLocks noChangeArrowheads="1"/>
          </p:cNvSpPr>
          <p:nvPr/>
        </p:nvSpPr>
        <p:spPr bwMode="auto">
          <a:xfrm>
            <a:off x="65373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1" name="Rectangle 19">
            <a:extLst>
              <a:ext uri="{FF2B5EF4-FFF2-40B4-BE49-F238E27FC236}">
                <a16:creationId xmlns:a16="http://schemas.microsoft.com/office/drawing/2014/main" id="{E082B24B-11BD-C44C-BBB7-3F9E4945A728}"/>
              </a:ext>
            </a:extLst>
          </p:cNvPr>
          <p:cNvSpPr>
            <a:spLocks noChangeArrowheads="1"/>
          </p:cNvSpPr>
          <p:nvPr/>
        </p:nvSpPr>
        <p:spPr bwMode="auto">
          <a:xfrm>
            <a:off x="76041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2" name="Text Box 20">
            <a:extLst>
              <a:ext uri="{FF2B5EF4-FFF2-40B4-BE49-F238E27FC236}">
                <a16:creationId xmlns:a16="http://schemas.microsoft.com/office/drawing/2014/main" id="{4900B1C4-E9C0-4D4C-BEA8-E7B67C34B2CD}"/>
              </a:ext>
            </a:extLst>
          </p:cNvPr>
          <p:cNvSpPr txBox="1">
            <a:spLocks noChangeArrowheads="1"/>
          </p:cNvSpPr>
          <p:nvPr/>
        </p:nvSpPr>
        <p:spPr bwMode="auto">
          <a:xfrm>
            <a:off x="7069138" y="4114800"/>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38933" name="Text Box 21">
            <a:extLst>
              <a:ext uri="{FF2B5EF4-FFF2-40B4-BE49-F238E27FC236}">
                <a16:creationId xmlns:a16="http://schemas.microsoft.com/office/drawing/2014/main" id="{FE201D9D-2B37-8C40-A855-6274C1E02869}"/>
              </a:ext>
            </a:extLst>
          </p:cNvPr>
          <p:cNvSpPr txBox="1">
            <a:spLocks noChangeArrowheads="1"/>
          </p:cNvSpPr>
          <p:nvPr/>
        </p:nvSpPr>
        <p:spPr bwMode="auto">
          <a:xfrm>
            <a:off x="7169150" y="34290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38934" name="AutoShape 22">
            <a:extLst>
              <a:ext uri="{FF2B5EF4-FFF2-40B4-BE49-F238E27FC236}">
                <a16:creationId xmlns:a16="http://schemas.microsoft.com/office/drawing/2014/main" id="{92AD3AAE-B584-CE47-92D4-6706E542C534}"/>
              </a:ext>
            </a:extLst>
          </p:cNvPr>
          <p:cNvSpPr>
            <a:spLocks noChangeArrowheads="1"/>
          </p:cNvSpPr>
          <p:nvPr/>
        </p:nvSpPr>
        <p:spPr bwMode="auto">
          <a:xfrm>
            <a:off x="25209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5" name="AutoShape 23">
            <a:extLst>
              <a:ext uri="{FF2B5EF4-FFF2-40B4-BE49-F238E27FC236}">
                <a16:creationId xmlns:a16="http://schemas.microsoft.com/office/drawing/2014/main" id="{2542760C-45AF-BA48-BA93-E39AC4D09AB4}"/>
              </a:ext>
            </a:extLst>
          </p:cNvPr>
          <p:cNvSpPr>
            <a:spLocks noChangeArrowheads="1"/>
          </p:cNvSpPr>
          <p:nvPr/>
        </p:nvSpPr>
        <p:spPr bwMode="auto">
          <a:xfrm>
            <a:off x="43497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6" name="Line 24">
            <a:extLst>
              <a:ext uri="{FF2B5EF4-FFF2-40B4-BE49-F238E27FC236}">
                <a16:creationId xmlns:a16="http://schemas.microsoft.com/office/drawing/2014/main" id="{1B7408F5-4737-9D4C-A038-B596B5EA6A07}"/>
              </a:ext>
            </a:extLst>
          </p:cNvPr>
          <p:cNvSpPr>
            <a:spLocks noChangeShapeType="1"/>
          </p:cNvSpPr>
          <p:nvPr/>
        </p:nvSpPr>
        <p:spPr bwMode="auto">
          <a:xfrm>
            <a:off x="2825750" y="41148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37" name="AutoShape 25">
            <a:extLst>
              <a:ext uri="{FF2B5EF4-FFF2-40B4-BE49-F238E27FC236}">
                <a16:creationId xmlns:a16="http://schemas.microsoft.com/office/drawing/2014/main" id="{208C0207-FC6B-8C4F-AB1B-BBEC03E0DA62}"/>
              </a:ext>
            </a:extLst>
          </p:cNvPr>
          <p:cNvSpPr>
            <a:spLocks noChangeArrowheads="1"/>
          </p:cNvSpPr>
          <p:nvPr/>
        </p:nvSpPr>
        <p:spPr bwMode="auto">
          <a:xfrm>
            <a:off x="61785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8" name="Line 26">
            <a:extLst>
              <a:ext uri="{FF2B5EF4-FFF2-40B4-BE49-F238E27FC236}">
                <a16:creationId xmlns:a16="http://schemas.microsoft.com/office/drawing/2014/main" id="{91002382-3E88-1043-A422-83FC08F4D938}"/>
              </a:ext>
            </a:extLst>
          </p:cNvPr>
          <p:cNvSpPr>
            <a:spLocks noChangeShapeType="1"/>
          </p:cNvSpPr>
          <p:nvPr/>
        </p:nvSpPr>
        <p:spPr bwMode="auto">
          <a:xfrm>
            <a:off x="6483350" y="41148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39" name="Line 27">
            <a:extLst>
              <a:ext uri="{FF2B5EF4-FFF2-40B4-BE49-F238E27FC236}">
                <a16:creationId xmlns:a16="http://schemas.microsoft.com/office/drawing/2014/main" id="{88C2D984-9664-4349-8BD9-D475FF044CD8}"/>
              </a:ext>
            </a:extLst>
          </p:cNvPr>
          <p:cNvSpPr>
            <a:spLocks noChangeShapeType="1"/>
          </p:cNvSpPr>
          <p:nvPr/>
        </p:nvSpPr>
        <p:spPr bwMode="auto">
          <a:xfrm>
            <a:off x="3130550" y="4572000"/>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40" name="Line 28">
            <a:extLst>
              <a:ext uri="{FF2B5EF4-FFF2-40B4-BE49-F238E27FC236}">
                <a16:creationId xmlns:a16="http://schemas.microsoft.com/office/drawing/2014/main" id="{4923E83D-342C-B24C-83C4-030BFC38356E}"/>
              </a:ext>
            </a:extLst>
          </p:cNvPr>
          <p:cNvSpPr>
            <a:spLocks noChangeShapeType="1"/>
          </p:cNvSpPr>
          <p:nvPr/>
        </p:nvSpPr>
        <p:spPr bwMode="auto">
          <a:xfrm>
            <a:off x="4959350" y="4572000"/>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41" name="Text Box 29">
            <a:extLst>
              <a:ext uri="{FF2B5EF4-FFF2-40B4-BE49-F238E27FC236}">
                <a16:creationId xmlns:a16="http://schemas.microsoft.com/office/drawing/2014/main" id="{653D549D-5BC8-2B4B-B15C-D6EEE02847A3}"/>
              </a:ext>
            </a:extLst>
          </p:cNvPr>
          <p:cNvSpPr txBox="1">
            <a:spLocks noChangeArrowheads="1"/>
          </p:cNvSpPr>
          <p:nvPr/>
        </p:nvSpPr>
        <p:spPr bwMode="auto">
          <a:xfrm>
            <a:off x="3408363" y="4572000"/>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38942" name="Text Box 30">
            <a:extLst>
              <a:ext uri="{FF2B5EF4-FFF2-40B4-BE49-F238E27FC236}">
                <a16:creationId xmlns:a16="http://schemas.microsoft.com/office/drawing/2014/main" id="{EC9B3B43-C460-AC49-823E-A11D66D56705}"/>
              </a:ext>
            </a:extLst>
          </p:cNvPr>
          <p:cNvSpPr txBox="1">
            <a:spLocks noChangeArrowheads="1"/>
          </p:cNvSpPr>
          <p:nvPr/>
        </p:nvSpPr>
        <p:spPr bwMode="auto">
          <a:xfrm>
            <a:off x="5235575" y="4572000"/>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38943" name="Text Box 34">
            <a:extLst>
              <a:ext uri="{FF2B5EF4-FFF2-40B4-BE49-F238E27FC236}">
                <a16:creationId xmlns:a16="http://schemas.microsoft.com/office/drawing/2014/main" id="{5FCAEEA2-8F97-3D4E-A5D6-7A97FAB8EC7F}"/>
              </a:ext>
            </a:extLst>
          </p:cNvPr>
          <p:cNvSpPr txBox="1">
            <a:spLocks noChangeArrowheads="1"/>
          </p:cNvSpPr>
          <p:nvPr/>
        </p:nvSpPr>
        <p:spPr bwMode="auto">
          <a:xfrm>
            <a:off x="304800" y="5029200"/>
            <a:ext cx="3392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 Local Area Network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 = Wide Area Network</a:t>
            </a:r>
          </a:p>
        </p:txBody>
      </p:sp>
    </p:spTree>
    <p:extLst>
      <p:ext uri="{BB962C8B-B14F-4D97-AF65-F5344CB8AC3E}">
        <p14:creationId xmlns:p14="http://schemas.microsoft.com/office/powerpoint/2010/main" val="2029054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5DC10310-2446-BB47-B19E-1F7E5B216A62}"/>
              </a:ext>
            </a:extLst>
          </p:cNvPr>
          <p:cNvSpPr>
            <a:spLocks noGrp="1" noChangeArrowheads="1"/>
          </p:cNvSpPr>
          <p:nvPr>
            <p:ph type="title"/>
          </p:nvPr>
        </p:nvSpPr>
        <p:spPr/>
        <p:txBody>
          <a:bodyPr/>
          <a:lstStyle/>
          <a:p>
            <a:r>
              <a:rPr lang="en-US" altLang="en-US">
                <a:ea typeface="ＭＳ Ｐゴシック" panose="020B0600070205080204" pitchFamily="34" charset="-128"/>
              </a:rPr>
              <a:t>Scalability Challenge</a:t>
            </a:r>
          </a:p>
        </p:txBody>
      </p:sp>
      <p:sp>
        <p:nvSpPr>
          <p:cNvPr id="40962" name="Rectangle 3">
            <a:extLst>
              <a:ext uri="{FF2B5EF4-FFF2-40B4-BE49-F238E27FC236}">
                <a16:creationId xmlns:a16="http://schemas.microsoft.com/office/drawing/2014/main" id="{212A105F-41A5-0946-9F17-9F9CE65C74E7}"/>
              </a:ext>
            </a:extLst>
          </p:cNvPr>
          <p:cNvSpPr>
            <a:spLocks noGrp="1" noChangeArrowheads="1"/>
          </p:cNvSpPr>
          <p:nvPr>
            <p:ph type="body" idx="1"/>
          </p:nvPr>
        </p:nvSpPr>
        <p:spPr/>
        <p:txBody>
          <a:bodyPr/>
          <a:lstStyle/>
          <a:p>
            <a:r>
              <a:rPr lang="en-US" altLang="en-US">
                <a:ea typeface="ＭＳ Ｐゴシック" panose="020B0600070205080204" pitchFamily="34" charset="-128"/>
              </a:rPr>
              <a:t>Suppose hosts had arbitrary addresses</a:t>
            </a:r>
          </a:p>
          <a:p>
            <a:pPr lvl="1"/>
            <a:r>
              <a:rPr lang="en-US" altLang="en-US">
                <a:ea typeface="ＭＳ Ｐゴシック" panose="020B0600070205080204" pitchFamily="34" charset="-128"/>
              </a:rPr>
              <a:t>Then every router would need a lot of information</a:t>
            </a:r>
          </a:p>
          <a:p>
            <a:pPr lvl="1"/>
            <a:r>
              <a:rPr lang="en-US" altLang="en-US">
                <a:ea typeface="ＭＳ Ｐゴシック" panose="020B0600070205080204" pitchFamily="34" charset="-128"/>
              </a:rPr>
              <a:t>…to know how to direct packets toward every host</a:t>
            </a:r>
          </a:p>
        </p:txBody>
      </p:sp>
      <p:sp>
        <p:nvSpPr>
          <p:cNvPr id="40963" name="Slide Number Placeholder 3">
            <a:extLst>
              <a:ext uri="{FF2B5EF4-FFF2-40B4-BE49-F238E27FC236}">
                <a16:creationId xmlns:a16="http://schemas.microsoft.com/office/drawing/2014/main" id="{00D0077C-1AD7-0943-A0D4-083F56EFB4C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DF25779-F8A1-574F-8E60-55C6F421A7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0964" name="Line 4">
            <a:extLst>
              <a:ext uri="{FF2B5EF4-FFF2-40B4-BE49-F238E27FC236}">
                <a16:creationId xmlns:a16="http://schemas.microsoft.com/office/drawing/2014/main" id="{8DF5E0F4-ECB1-9A45-AECC-5B63CE60E933}"/>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5" name="Line 5">
            <a:extLst>
              <a:ext uri="{FF2B5EF4-FFF2-40B4-BE49-F238E27FC236}">
                <a16:creationId xmlns:a16="http://schemas.microsoft.com/office/drawing/2014/main" id="{F214F8F5-D9C8-FA47-8026-D4DAC7341975}"/>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6" name="Line 6">
            <a:extLst>
              <a:ext uri="{FF2B5EF4-FFF2-40B4-BE49-F238E27FC236}">
                <a16:creationId xmlns:a16="http://schemas.microsoft.com/office/drawing/2014/main" id="{85592CEB-4A29-9244-BF8F-CA6999F6FE3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7" name="Line 7">
            <a:extLst>
              <a:ext uri="{FF2B5EF4-FFF2-40B4-BE49-F238E27FC236}">
                <a16:creationId xmlns:a16="http://schemas.microsoft.com/office/drawing/2014/main" id="{FDC5B3CA-E3F4-3B47-8A69-EB5C434EED11}"/>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8" name="Rectangle 8">
            <a:extLst>
              <a:ext uri="{FF2B5EF4-FFF2-40B4-BE49-F238E27FC236}">
                <a16:creationId xmlns:a16="http://schemas.microsoft.com/office/drawing/2014/main" id="{41288FCA-72F4-9B4B-9ADD-CD3A14DF396D}"/>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69" name="Rectangle 9">
            <a:extLst>
              <a:ext uri="{FF2B5EF4-FFF2-40B4-BE49-F238E27FC236}">
                <a16:creationId xmlns:a16="http://schemas.microsoft.com/office/drawing/2014/main" id="{CA4F9299-0F28-0743-B4BC-0BD3B094B13C}"/>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0" name="Rectangle 10">
            <a:extLst>
              <a:ext uri="{FF2B5EF4-FFF2-40B4-BE49-F238E27FC236}">
                <a16:creationId xmlns:a16="http://schemas.microsoft.com/office/drawing/2014/main" id="{F798BC4B-09E8-3A45-BCF4-EEBDEF1876FE}"/>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1" name="Text Box 11">
            <a:extLst>
              <a:ext uri="{FF2B5EF4-FFF2-40B4-BE49-F238E27FC236}">
                <a16:creationId xmlns:a16="http://schemas.microsoft.com/office/drawing/2014/main" id="{2D2E4EC7-FF22-BC49-B2FD-2172354C4BB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40972" name="Text Box 12">
            <a:extLst>
              <a:ext uri="{FF2B5EF4-FFF2-40B4-BE49-F238E27FC236}">
                <a16:creationId xmlns:a16="http://schemas.microsoft.com/office/drawing/2014/main" id="{C00E10BA-6F4A-2C42-AB2A-265457777D10}"/>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40973" name="Line 13">
            <a:extLst>
              <a:ext uri="{FF2B5EF4-FFF2-40B4-BE49-F238E27FC236}">
                <a16:creationId xmlns:a16="http://schemas.microsoft.com/office/drawing/2014/main" id="{C915F6FC-C89C-9340-861E-DAC2D07F4B92}"/>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4" name="Line 14">
            <a:extLst>
              <a:ext uri="{FF2B5EF4-FFF2-40B4-BE49-F238E27FC236}">
                <a16:creationId xmlns:a16="http://schemas.microsoft.com/office/drawing/2014/main" id="{2C203607-54F0-8143-BDFF-5FA46A81219F}"/>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5" name="Line 15">
            <a:extLst>
              <a:ext uri="{FF2B5EF4-FFF2-40B4-BE49-F238E27FC236}">
                <a16:creationId xmlns:a16="http://schemas.microsoft.com/office/drawing/2014/main" id="{BECCC7E1-4068-AE43-BA61-DE8094ACFC3B}"/>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6" name="Line 16">
            <a:extLst>
              <a:ext uri="{FF2B5EF4-FFF2-40B4-BE49-F238E27FC236}">
                <a16:creationId xmlns:a16="http://schemas.microsoft.com/office/drawing/2014/main" id="{FCF9CA56-1E55-C14A-9020-93E0DCB4038E}"/>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7" name="Rectangle 17">
            <a:extLst>
              <a:ext uri="{FF2B5EF4-FFF2-40B4-BE49-F238E27FC236}">
                <a16:creationId xmlns:a16="http://schemas.microsoft.com/office/drawing/2014/main" id="{0CC4A49D-AAC4-0A4E-9976-E8799EBECD3C}"/>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8" name="Rectangle 18">
            <a:extLst>
              <a:ext uri="{FF2B5EF4-FFF2-40B4-BE49-F238E27FC236}">
                <a16:creationId xmlns:a16="http://schemas.microsoft.com/office/drawing/2014/main" id="{926D19A9-D312-CF4E-A139-DF9574C21E38}"/>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9" name="Rectangle 19">
            <a:extLst>
              <a:ext uri="{FF2B5EF4-FFF2-40B4-BE49-F238E27FC236}">
                <a16:creationId xmlns:a16="http://schemas.microsoft.com/office/drawing/2014/main" id="{55083F01-0A62-C146-927E-76235623DDD6}"/>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80" name="Text Box 20">
            <a:extLst>
              <a:ext uri="{FF2B5EF4-FFF2-40B4-BE49-F238E27FC236}">
                <a16:creationId xmlns:a16="http://schemas.microsoft.com/office/drawing/2014/main" id="{F890D093-3692-7643-AED3-3D8C3A1617C4}"/>
              </a:ext>
            </a:extLst>
          </p:cNvPr>
          <p:cNvSpPr txBox="1">
            <a:spLocks noChangeArrowheads="1"/>
          </p:cNvSpPr>
          <p:nvPr/>
        </p:nvSpPr>
        <p:spPr bwMode="auto">
          <a:xfrm>
            <a:off x="7069138" y="3978275"/>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40981" name="Text Box 21">
            <a:extLst>
              <a:ext uri="{FF2B5EF4-FFF2-40B4-BE49-F238E27FC236}">
                <a16:creationId xmlns:a16="http://schemas.microsoft.com/office/drawing/2014/main" id="{276846CA-6526-5647-83CE-F41655D7623F}"/>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40982" name="AutoShape 22">
            <a:extLst>
              <a:ext uri="{FF2B5EF4-FFF2-40B4-BE49-F238E27FC236}">
                <a16:creationId xmlns:a16="http://schemas.microsoft.com/office/drawing/2014/main" id="{C05F9A08-D071-F444-AC63-8048C13A3C09}"/>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3" name="AutoShape 23">
            <a:extLst>
              <a:ext uri="{FF2B5EF4-FFF2-40B4-BE49-F238E27FC236}">
                <a16:creationId xmlns:a16="http://schemas.microsoft.com/office/drawing/2014/main" id="{0CC29A47-34A0-0A40-81F6-6700E04B5281}"/>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4" name="Line 24">
            <a:extLst>
              <a:ext uri="{FF2B5EF4-FFF2-40B4-BE49-F238E27FC236}">
                <a16:creationId xmlns:a16="http://schemas.microsoft.com/office/drawing/2014/main" id="{25FDC015-8845-0840-A994-5A871A8A505B}"/>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5" name="AutoShape 25">
            <a:extLst>
              <a:ext uri="{FF2B5EF4-FFF2-40B4-BE49-F238E27FC236}">
                <a16:creationId xmlns:a16="http://schemas.microsoft.com/office/drawing/2014/main" id="{28F433BB-8BB8-6A44-9F0F-E3A8358852F3}"/>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6" name="Line 26">
            <a:extLst>
              <a:ext uri="{FF2B5EF4-FFF2-40B4-BE49-F238E27FC236}">
                <a16:creationId xmlns:a16="http://schemas.microsoft.com/office/drawing/2014/main" id="{922E0A66-2E0F-D84B-8765-D6EFFE86084E}"/>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7" name="Line 27">
            <a:extLst>
              <a:ext uri="{FF2B5EF4-FFF2-40B4-BE49-F238E27FC236}">
                <a16:creationId xmlns:a16="http://schemas.microsoft.com/office/drawing/2014/main" id="{58DB0AB8-F9FF-E14B-B351-F10B1780D0EA}"/>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8" name="Line 28">
            <a:extLst>
              <a:ext uri="{FF2B5EF4-FFF2-40B4-BE49-F238E27FC236}">
                <a16:creationId xmlns:a16="http://schemas.microsoft.com/office/drawing/2014/main" id="{2B6C6B8B-4234-DB49-A1EF-42E086638CA7}"/>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9" name="Text Box 29">
            <a:extLst>
              <a:ext uri="{FF2B5EF4-FFF2-40B4-BE49-F238E27FC236}">
                <a16:creationId xmlns:a16="http://schemas.microsoft.com/office/drawing/2014/main" id="{BE0A2F4C-A6A6-8648-BC64-1A805385D893}"/>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40990" name="Text Box 30">
            <a:extLst>
              <a:ext uri="{FF2B5EF4-FFF2-40B4-BE49-F238E27FC236}">
                <a16:creationId xmlns:a16="http://schemas.microsoft.com/office/drawing/2014/main" id="{8217BE27-504B-F14F-A097-29EF0C43D852}"/>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40991" name="Text Box 31">
            <a:extLst>
              <a:ext uri="{FF2B5EF4-FFF2-40B4-BE49-F238E27FC236}">
                <a16:creationId xmlns:a16="http://schemas.microsoft.com/office/drawing/2014/main" id="{80418A26-81C4-564E-B762-A343EAC9BD67}"/>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40992" name="Text Box 32">
            <a:extLst>
              <a:ext uri="{FF2B5EF4-FFF2-40B4-BE49-F238E27FC236}">
                <a16:creationId xmlns:a16="http://schemas.microsoft.com/office/drawing/2014/main" id="{4528E6AE-F330-0B41-BDCB-C2B75557CD29}"/>
              </a:ext>
            </a:extLst>
          </p:cNvPr>
          <p:cNvSpPr txBox="1">
            <a:spLocks noChangeArrowheads="1"/>
          </p:cNvSpPr>
          <p:nvPr/>
        </p:nvSpPr>
        <p:spPr bwMode="auto">
          <a:xfrm>
            <a:off x="17684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5.6.7.8</a:t>
            </a:r>
          </a:p>
        </p:txBody>
      </p:sp>
      <p:sp>
        <p:nvSpPr>
          <p:cNvPr id="40993" name="Text Box 33">
            <a:extLst>
              <a:ext uri="{FF2B5EF4-FFF2-40B4-BE49-F238E27FC236}">
                <a16:creationId xmlns:a16="http://schemas.microsoft.com/office/drawing/2014/main" id="{CAC2B83E-7810-CA4F-AAE5-831AA9E6D631}"/>
              </a:ext>
            </a:extLst>
          </p:cNvPr>
          <p:cNvSpPr txBox="1">
            <a:spLocks noChangeArrowheads="1"/>
          </p:cNvSpPr>
          <p:nvPr/>
        </p:nvSpPr>
        <p:spPr bwMode="auto">
          <a:xfrm>
            <a:off x="29718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2.4.6.8</a:t>
            </a:r>
          </a:p>
        </p:txBody>
      </p:sp>
      <p:sp>
        <p:nvSpPr>
          <p:cNvPr id="40994" name="Text Box 34">
            <a:extLst>
              <a:ext uri="{FF2B5EF4-FFF2-40B4-BE49-F238E27FC236}">
                <a16:creationId xmlns:a16="http://schemas.microsoft.com/office/drawing/2014/main" id="{01A646F6-9ED4-8144-BFA8-D3D8EA05A93C}"/>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1.2.3.5</a:t>
            </a:r>
          </a:p>
        </p:txBody>
      </p:sp>
      <p:sp>
        <p:nvSpPr>
          <p:cNvPr id="40995" name="Text Box 35">
            <a:extLst>
              <a:ext uri="{FF2B5EF4-FFF2-40B4-BE49-F238E27FC236}">
                <a16:creationId xmlns:a16="http://schemas.microsoft.com/office/drawing/2014/main" id="{477EEA1D-DDEF-1443-9B35-41B7667F264B}"/>
              </a:ext>
            </a:extLst>
          </p:cNvPr>
          <p:cNvSpPr txBox="1">
            <a:spLocks noChangeArrowheads="1"/>
          </p:cNvSpPr>
          <p:nvPr/>
        </p:nvSpPr>
        <p:spPr bwMode="auto">
          <a:xfrm>
            <a:off x="6376988"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5.6.7.9</a:t>
            </a:r>
          </a:p>
        </p:txBody>
      </p:sp>
      <p:sp>
        <p:nvSpPr>
          <p:cNvPr id="40996" name="Text Box 36">
            <a:extLst>
              <a:ext uri="{FF2B5EF4-FFF2-40B4-BE49-F238E27FC236}">
                <a16:creationId xmlns:a16="http://schemas.microsoft.com/office/drawing/2014/main" id="{9699DFE2-5E8C-884A-96FC-3E118BF1AF86}"/>
              </a:ext>
            </a:extLst>
          </p:cNvPr>
          <p:cNvSpPr txBox="1">
            <a:spLocks noChangeArrowheads="1"/>
          </p:cNvSpPr>
          <p:nvPr/>
        </p:nvSpPr>
        <p:spPr bwMode="auto">
          <a:xfrm>
            <a:off x="758031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2.4.6.9</a:t>
            </a:r>
          </a:p>
        </p:txBody>
      </p:sp>
      <p:sp>
        <p:nvSpPr>
          <p:cNvPr id="865317" name="Text Box 37">
            <a:extLst>
              <a:ext uri="{FF2B5EF4-FFF2-40B4-BE49-F238E27FC236}">
                <a16:creationId xmlns:a16="http://schemas.microsoft.com/office/drawing/2014/main" id="{AF9E2550-2EEC-E94F-890C-BE02778D32C3}"/>
              </a:ext>
            </a:extLst>
          </p:cNvPr>
          <p:cNvSpPr txBox="1">
            <a:spLocks noChangeArrowheads="1"/>
          </p:cNvSpPr>
          <p:nvPr/>
        </p:nvSpPr>
        <p:spPr bwMode="auto">
          <a:xfrm>
            <a:off x="3543300" y="4981575"/>
            <a:ext cx="113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865318" name="Text Box 38">
            <a:extLst>
              <a:ext uri="{FF2B5EF4-FFF2-40B4-BE49-F238E27FC236}">
                <a16:creationId xmlns:a16="http://schemas.microsoft.com/office/drawing/2014/main" id="{737D083A-51C5-FB43-AE54-4119E68D40D2}"/>
              </a:ext>
            </a:extLst>
          </p:cNvPr>
          <p:cNvSpPr txBox="1">
            <a:spLocks noChangeArrowheads="1"/>
          </p:cNvSpPr>
          <p:nvPr/>
        </p:nvSpPr>
        <p:spPr bwMode="auto">
          <a:xfrm>
            <a:off x="3556000" y="5365750"/>
            <a:ext cx="113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1.2.3.5</a:t>
            </a:r>
          </a:p>
        </p:txBody>
      </p:sp>
      <p:sp>
        <p:nvSpPr>
          <p:cNvPr id="865319" name="AutoShape 39">
            <a:extLst>
              <a:ext uri="{FF2B5EF4-FFF2-40B4-BE49-F238E27FC236}">
                <a16:creationId xmlns:a16="http://schemas.microsoft.com/office/drawing/2014/main" id="{45476A8E-3FAB-774A-878E-40E73A326ACF}"/>
              </a:ext>
            </a:extLst>
          </p:cNvPr>
          <p:cNvSpPr>
            <a:spLocks noChangeArrowheads="1"/>
          </p:cNvSpPr>
          <p:nvPr/>
        </p:nvSpPr>
        <p:spPr bwMode="auto">
          <a:xfrm>
            <a:off x="4849813" y="5387975"/>
            <a:ext cx="728662"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5320" name="AutoShape 40">
            <a:extLst>
              <a:ext uri="{FF2B5EF4-FFF2-40B4-BE49-F238E27FC236}">
                <a16:creationId xmlns:a16="http://schemas.microsoft.com/office/drawing/2014/main" id="{4FB1BF7F-4C9E-E543-9913-97153D45C566}"/>
              </a:ext>
            </a:extLst>
          </p:cNvPr>
          <p:cNvSpPr>
            <a:spLocks noChangeArrowheads="1"/>
          </p:cNvSpPr>
          <p:nvPr/>
        </p:nvSpPr>
        <p:spPr bwMode="auto">
          <a:xfrm flipH="1">
            <a:off x="4848225" y="5041900"/>
            <a:ext cx="728663" cy="230188"/>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2" name="Group 48">
            <a:extLst>
              <a:ext uri="{FF2B5EF4-FFF2-40B4-BE49-F238E27FC236}">
                <a16:creationId xmlns:a16="http://schemas.microsoft.com/office/drawing/2014/main" id="{27B6A24F-77B2-2A4B-B327-09C648F4601D}"/>
              </a:ext>
            </a:extLst>
          </p:cNvPr>
          <p:cNvGrpSpPr>
            <a:grpSpLocks/>
          </p:cNvGrpSpPr>
          <p:nvPr/>
        </p:nvGrpSpPr>
        <p:grpSpPr bwMode="auto">
          <a:xfrm>
            <a:off x="3965575" y="5810250"/>
            <a:ext cx="77788" cy="306388"/>
            <a:chOff x="2565" y="3828"/>
            <a:chExt cx="73" cy="267"/>
          </a:xfrm>
        </p:grpSpPr>
        <p:sp>
          <p:nvSpPr>
            <p:cNvPr id="41008" name="Oval 45">
              <a:extLst>
                <a:ext uri="{FF2B5EF4-FFF2-40B4-BE49-F238E27FC236}">
                  <a16:creationId xmlns:a16="http://schemas.microsoft.com/office/drawing/2014/main" id="{B6462A5A-2DD5-2546-8034-5E4890108F10}"/>
                </a:ext>
              </a:extLst>
            </p:cNvPr>
            <p:cNvSpPr>
              <a:spLocks noChangeArrowheads="1"/>
            </p:cNvSpPr>
            <p:nvPr/>
          </p:nvSpPr>
          <p:spPr bwMode="auto">
            <a:xfrm>
              <a:off x="2565" y="3828"/>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9" name="Oval 46">
              <a:extLst>
                <a:ext uri="{FF2B5EF4-FFF2-40B4-BE49-F238E27FC236}">
                  <a16:creationId xmlns:a16="http://schemas.microsoft.com/office/drawing/2014/main" id="{03565585-3458-0443-AC04-B798B3446191}"/>
                </a:ext>
              </a:extLst>
            </p:cNvPr>
            <p:cNvSpPr>
              <a:spLocks noChangeArrowheads="1"/>
            </p:cNvSpPr>
            <p:nvPr/>
          </p:nvSpPr>
          <p:spPr bwMode="auto">
            <a:xfrm>
              <a:off x="2565" y="3925"/>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10" name="Oval 47">
              <a:extLst>
                <a:ext uri="{FF2B5EF4-FFF2-40B4-BE49-F238E27FC236}">
                  <a16:creationId xmlns:a16="http://schemas.microsoft.com/office/drawing/2014/main" id="{6F64D21F-8BF1-7741-8FD2-03853DD86A89}"/>
                </a:ext>
              </a:extLst>
            </p:cNvPr>
            <p:cNvSpPr>
              <a:spLocks noChangeArrowheads="1"/>
            </p:cNvSpPr>
            <p:nvPr/>
          </p:nvSpPr>
          <p:spPr bwMode="auto">
            <a:xfrm>
              <a:off x="2565" y="4022"/>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3" name="Group 50">
            <a:extLst>
              <a:ext uri="{FF2B5EF4-FFF2-40B4-BE49-F238E27FC236}">
                <a16:creationId xmlns:a16="http://schemas.microsoft.com/office/drawing/2014/main" id="{AF560C26-AE5F-7140-8457-1C5C6D55509B}"/>
              </a:ext>
            </a:extLst>
          </p:cNvPr>
          <p:cNvGrpSpPr>
            <a:grpSpLocks/>
          </p:cNvGrpSpPr>
          <p:nvPr/>
        </p:nvGrpSpPr>
        <p:grpSpPr bwMode="auto">
          <a:xfrm>
            <a:off x="3505200" y="4926013"/>
            <a:ext cx="2227263" cy="1755775"/>
            <a:chOff x="969" y="3103"/>
            <a:chExt cx="1403" cy="1106"/>
          </a:xfrm>
        </p:grpSpPr>
        <p:sp>
          <p:nvSpPr>
            <p:cNvPr id="41003" name="Rectangle 41">
              <a:extLst>
                <a:ext uri="{FF2B5EF4-FFF2-40B4-BE49-F238E27FC236}">
                  <a16:creationId xmlns:a16="http://schemas.microsoft.com/office/drawing/2014/main" id="{762F4A9A-FA19-E644-8E08-A6034F3274EC}"/>
                </a:ext>
              </a:extLst>
            </p:cNvPr>
            <p:cNvSpPr>
              <a:spLocks noChangeArrowheads="1"/>
            </p:cNvSpPr>
            <p:nvPr/>
          </p:nvSpPr>
          <p:spPr bwMode="auto">
            <a:xfrm>
              <a:off x="969" y="3103"/>
              <a:ext cx="1403" cy="8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4" name="Line 42">
              <a:extLst>
                <a:ext uri="{FF2B5EF4-FFF2-40B4-BE49-F238E27FC236}">
                  <a16:creationId xmlns:a16="http://schemas.microsoft.com/office/drawing/2014/main" id="{40E9A977-DFC2-C64B-87C0-8428D943A5EB}"/>
                </a:ext>
              </a:extLst>
            </p:cNvPr>
            <p:cNvSpPr>
              <a:spLocks noChangeShapeType="1"/>
            </p:cNvSpPr>
            <p:nvPr/>
          </p:nvSpPr>
          <p:spPr bwMode="auto">
            <a:xfrm>
              <a:off x="1719" y="3103"/>
              <a:ext cx="0" cy="8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5" name="Line 43">
              <a:extLst>
                <a:ext uri="{FF2B5EF4-FFF2-40B4-BE49-F238E27FC236}">
                  <a16:creationId xmlns:a16="http://schemas.microsoft.com/office/drawing/2014/main" id="{D1578226-24C4-B048-974C-ADE061345563}"/>
                </a:ext>
              </a:extLst>
            </p:cNvPr>
            <p:cNvSpPr>
              <a:spLocks noChangeShapeType="1"/>
            </p:cNvSpPr>
            <p:nvPr/>
          </p:nvSpPr>
          <p:spPr bwMode="auto">
            <a:xfrm>
              <a:off x="969" y="3369"/>
              <a:ext cx="14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6" name="Line 44">
              <a:extLst>
                <a:ext uri="{FF2B5EF4-FFF2-40B4-BE49-F238E27FC236}">
                  <a16:creationId xmlns:a16="http://schemas.microsoft.com/office/drawing/2014/main" id="{36E4A5FF-7BAC-1449-A739-5E4404F66803}"/>
                </a:ext>
              </a:extLst>
            </p:cNvPr>
            <p:cNvSpPr>
              <a:spLocks noChangeShapeType="1"/>
            </p:cNvSpPr>
            <p:nvPr/>
          </p:nvSpPr>
          <p:spPr bwMode="auto">
            <a:xfrm>
              <a:off x="969" y="3611"/>
              <a:ext cx="14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7" name="Text Box 49">
              <a:extLst>
                <a:ext uri="{FF2B5EF4-FFF2-40B4-BE49-F238E27FC236}">
                  <a16:creationId xmlns:a16="http://schemas.microsoft.com/office/drawing/2014/main" id="{B92CE424-93D4-9B47-A468-6F712886022C}"/>
                </a:ext>
              </a:extLst>
            </p:cNvPr>
            <p:cNvSpPr txBox="1">
              <a:spLocks noChangeArrowheads="1"/>
            </p:cNvSpPr>
            <p:nvPr/>
          </p:nvSpPr>
          <p:spPr bwMode="auto">
            <a:xfrm>
              <a:off x="969" y="3959"/>
              <a:ext cx="13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grpSp>
    </p:spTree>
    <p:extLst>
      <p:ext uri="{BB962C8B-B14F-4D97-AF65-F5344CB8AC3E}">
        <p14:creationId xmlns:p14="http://schemas.microsoft.com/office/powerpoint/2010/main" val="63896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3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53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653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53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317" grpId="0"/>
      <p:bldP spid="865318" grpId="0"/>
      <p:bldP spid="865319" grpId="0" animBg="1"/>
      <p:bldP spid="865320"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77E36BCA-355E-6848-8217-2858C55F6A65}"/>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in U.S. Mail</a:t>
            </a:r>
          </a:p>
        </p:txBody>
      </p:sp>
      <p:sp>
        <p:nvSpPr>
          <p:cNvPr id="866307" name="Rectangle 3">
            <a:extLst>
              <a:ext uri="{FF2B5EF4-FFF2-40B4-BE49-F238E27FC236}">
                <a16:creationId xmlns:a16="http://schemas.microsoft.com/office/drawing/2014/main" id="{27914295-8D4B-E94D-B628-048F9AFB00B8}"/>
              </a:ext>
            </a:extLst>
          </p:cNvPr>
          <p:cNvSpPr>
            <a:spLocks noGrp="1" noChangeArrowheads="1"/>
          </p:cNvSpPr>
          <p:nvPr>
            <p:ph type="body" idx="1"/>
          </p:nvPr>
        </p:nvSpPr>
        <p:spPr/>
        <p:txBody>
          <a:bodyPr/>
          <a:lstStyle/>
          <a:p>
            <a:r>
              <a:rPr lang="en-US" altLang="en-US">
                <a:ea typeface="ＭＳ Ｐゴシック" panose="020B0600070205080204" pitchFamily="34" charset="-128"/>
              </a:rPr>
              <a:t>Addressing in the U.S. mail</a:t>
            </a:r>
          </a:p>
          <a:p>
            <a:pPr lvl="1"/>
            <a:r>
              <a:rPr lang="en-US" altLang="en-US">
                <a:ea typeface="ＭＳ Ｐゴシック" panose="020B0600070205080204" pitchFamily="34" charset="-128"/>
              </a:rPr>
              <a:t>Zip code: 08540</a:t>
            </a:r>
          </a:p>
          <a:p>
            <a:pPr lvl="1"/>
            <a:r>
              <a:rPr lang="en-US" altLang="en-US">
                <a:ea typeface="ＭＳ Ｐゴシック" panose="020B0600070205080204" pitchFamily="34" charset="-128"/>
              </a:rPr>
              <a:t>Building: 35 Olden Street</a:t>
            </a:r>
          </a:p>
          <a:p>
            <a:pPr lvl="1"/>
            <a:r>
              <a:rPr lang="en-US" altLang="en-US">
                <a:ea typeface="ＭＳ Ｐゴシック" panose="020B0600070205080204" pitchFamily="34" charset="-128"/>
              </a:rPr>
              <a:t>Room in building: 306</a:t>
            </a:r>
          </a:p>
          <a:p>
            <a:pPr lvl="1"/>
            <a:r>
              <a:rPr lang="en-US" altLang="en-US">
                <a:ea typeface="ＭＳ Ｐゴシック" panose="020B0600070205080204" pitchFamily="34" charset="-128"/>
              </a:rPr>
              <a:t>Name of occupant: Jennifer Rexford</a:t>
            </a:r>
          </a:p>
          <a:p>
            <a:r>
              <a:rPr lang="en-US" altLang="en-US">
                <a:ea typeface="ＭＳ Ｐゴシック" panose="020B0600070205080204" pitchFamily="34" charset="-128"/>
              </a:rPr>
              <a:t>Forwarding the U.S. mail</a:t>
            </a:r>
          </a:p>
          <a:p>
            <a:pPr lvl="1"/>
            <a:r>
              <a:rPr lang="en-US" altLang="en-US">
                <a:ea typeface="ＭＳ Ｐゴシック" panose="020B0600070205080204" pitchFamily="34" charset="-128"/>
              </a:rPr>
              <a:t>Deliver to the post office in the zip code</a:t>
            </a:r>
          </a:p>
          <a:p>
            <a:pPr lvl="1"/>
            <a:r>
              <a:rPr lang="en-US" altLang="en-US">
                <a:ea typeface="ＭＳ Ｐゴシック" panose="020B0600070205080204" pitchFamily="34" charset="-128"/>
              </a:rPr>
              <a:t>Assign to mailman covering the building</a:t>
            </a:r>
          </a:p>
          <a:p>
            <a:pPr lvl="1"/>
            <a:r>
              <a:rPr lang="en-US" altLang="en-US">
                <a:ea typeface="ＭＳ Ｐゴシック" panose="020B0600070205080204" pitchFamily="34" charset="-128"/>
              </a:rPr>
              <a:t>Drop letter into mailbox for building/room</a:t>
            </a:r>
          </a:p>
          <a:p>
            <a:pPr lvl="1"/>
            <a:r>
              <a:rPr lang="en-US" altLang="en-US">
                <a:ea typeface="ＭＳ Ｐゴシック" panose="020B0600070205080204" pitchFamily="34" charset="-128"/>
              </a:rPr>
              <a:t>Give letter to the appropriate person</a:t>
            </a:r>
          </a:p>
        </p:txBody>
      </p:sp>
      <p:sp>
        <p:nvSpPr>
          <p:cNvPr id="43011" name="Slide Number Placeholder 3">
            <a:extLst>
              <a:ext uri="{FF2B5EF4-FFF2-40B4-BE49-F238E27FC236}">
                <a16:creationId xmlns:a16="http://schemas.microsoft.com/office/drawing/2014/main" id="{AEC9C4CB-9415-9645-A994-5A4C0ABF63F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E049921-48E0-5247-B35D-47BE87A9837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66308" name="Letter">
            <a:extLst>
              <a:ext uri="{FF2B5EF4-FFF2-40B4-BE49-F238E27FC236}">
                <a16:creationId xmlns:a16="http://schemas.microsoft.com/office/drawing/2014/main" id="{CF454B5A-95F1-9749-A51E-7630184023F9}"/>
              </a:ext>
            </a:extLst>
          </p:cNvPr>
          <p:cNvSpPr>
            <a:spLocks noEditPoints="1" noChangeArrowheads="1"/>
          </p:cNvSpPr>
          <p:nvPr/>
        </p:nvSpPr>
        <p:spPr bwMode="auto">
          <a:xfrm>
            <a:off x="5762625" y="1700213"/>
            <a:ext cx="2919413" cy="1306512"/>
          </a:xfrm>
          <a:custGeom>
            <a:avLst/>
            <a:gdLst>
              <a:gd name="T0" fmla="*/ 0 w 21600"/>
              <a:gd name="T1" fmla="*/ 0 h 21600"/>
              <a:gd name="T2" fmla="*/ 1459707 w 21600"/>
              <a:gd name="T3" fmla="*/ 0 h 21600"/>
              <a:gd name="T4" fmla="*/ 2919413 w 21600"/>
              <a:gd name="T5" fmla="*/ 0 h 21600"/>
              <a:gd name="T6" fmla="*/ 2919413 w 21600"/>
              <a:gd name="T7" fmla="*/ 653256 h 21600"/>
              <a:gd name="T8" fmla="*/ 2919413 w 21600"/>
              <a:gd name="T9" fmla="*/ 1306512 h 21600"/>
              <a:gd name="T10" fmla="*/ 1459707 w 21600"/>
              <a:gd name="T11" fmla="*/ 1306512 h 21600"/>
              <a:gd name="T12" fmla="*/ 0 w 21600"/>
              <a:gd name="T13" fmla="*/ 1306512 h 21600"/>
              <a:gd name="T14" fmla="*/ 0 w 21600"/>
              <a:gd name="T15" fmla="*/ 653256 h 21600"/>
              <a:gd name="T16" fmla="*/ 0 60000 65536"/>
              <a:gd name="T17" fmla="*/ 0 60000 65536"/>
              <a:gd name="T18" fmla="*/ 0 60000 65536"/>
              <a:gd name="T19" fmla="*/ 0 60000 65536"/>
              <a:gd name="T20" fmla="*/ 0 60000 65536"/>
              <a:gd name="T21" fmla="*/ 0 60000 65536"/>
              <a:gd name="T22" fmla="*/ 0 60000 65536"/>
              <a:gd name="T23" fmla="*/ 0 60000 65536"/>
              <a:gd name="T24" fmla="*/ 5304 w 21600"/>
              <a:gd name="T25" fmla="*/ 9216 h 21600"/>
              <a:gd name="T26" fmla="*/ 17504 w 21600"/>
              <a:gd name="T27" fmla="*/ 183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3013" name="Text Box 5">
            <a:extLst>
              <a:ext uri="{FF2B5EF4-FFF2-40B4-BE49-F238E27FC236}">
                <a16:creationId xmlns:a16="http://schemas.microsoft.com/office/drawing/2014/main" id="{E9235F06-AA42-844C-AC00-BA2C932E0BD9}"/>
              </a:ext>
            </a:extLst>
          </p:cNvPr>
          <p:cNvSpPr txBox="1">
            <a:spLocks noChangeArrowheads="1"/>
          </p:cNvSpPr>
          <p:nvPr/>
        </p:nvSpPr>
        <p:spPr bwMode="auto">
          <a:xfrm>
            <a:off x="6799263" y="2354263"/>
            <a:ext cx="1271587" cy="3968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a:t>
            </a:r>
          </a:p>
        </p:txBody>
      </p:sp>
      <p:pic>
        <p:nvPicPr>
          <p:cNvPr id="866310" name="Picture 6" descr="MCj02156880000[1]">
            <a:extLst>
              <a:ext uri="{FF2B5EF4-FFF2-40B4-BE49-F238E27FC236}">
                <a16:creationId xmlns:a16="http://schemas.microsoft.com/office/drawing/2014/main" id="{E6624A21-0B63-E548-BD70-27C2EBFAD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213" y="3967163"/>
            <a:ext cx="14287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356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630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630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630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630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630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6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4122029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567FAFF-13F9-7E48-819E-C91ECCBC715E}"/>
              </a:ext>
            </a:extLst>
          </p:cNvPr>
          <p:cNvSpPr>
            <a:spLocks noGrp="1" noChangeArrowheads="1"/>
          </p:cNvSpPr>
          <p:nvPr>
            <p:ph type="title"/>
          </p:nvPr>
        </p:nvSpPr>
        <p:spPr/>
        <p:txBody>
          <a:bodyPr/>
          <a:lstStyle/>
          <a:p>
            <a:r>
              <a:rPr lang="en-US" altLang="en-US">
                <a:ea typeface="ＭＳ Ｐゴシック" panose="020B0600070205080204" pitchFamily="34" charset="-128"/>
              </a:rPr>
              <a:t>Easy to Add New Hosts</a:t>
            </a:r>
          </a:p>
        </p:txBody>
      </p:sp>
      <p:sp>
        <p:nvSpPr>
          <p:cNvPr id="51202" name="Rectangle 3">
            <a:extLst>
              <a:ext uri="{FF2B5EF4-FFF2-40B4-BE49-F238E27FC236}">
                <a16:creationId xmlns:a16="http://schemas.microsoft.com/office/drawing/2014/main" id="{F9B8141D-5639-8542-91D8-094316715203}"/>
              </a:ext>
            </a:extLst>
          </p:cNvPr>
          <p:cNvSpPr>
            <a:spLocks noGrp="1" noChangeArrowheads="1"/>
          </p:cNvSpPr>
          <p:nvPr>
            <p:ph type="body" idx="1"/>
          </p:nvPr>
        </p:nvSpPr>
        <p:spPr>
          <a:xfrm>
            <a:off x="381000" y="1249363"/>
            <a:ext cx="8763000" cy="4906962"/>
          </a:xfrm>
        </p:spPr>
        <p:txBody>
          <a:bodyPr/>
          <a:lstStyle/>
          <a:p>
            <a:r>
              <a:rPr lang="en-US" altLang="en-US">
                <a:ea typeface="ＭＳ Ｐゴシック" panose="020B0600070205080204" pitchFamily="34" charset="-128"/>
              </a:rPr>
              <a:t>No need to update the routers</a:t>
            </a:r>
          </a:p>
          <a:p>
            <a:pPr lvl="1"/>
            <a:r>
              <a:rPr lang="en-US" altLang="en-US">
                <a:ea typeface="ＭＳ Ｐゴシック" panose="020B0600070205080204" pitchFamily="34" charset="-128"/>
              </a:rPr>
              <a:t>E.g., adding a new host 5.6.7.213 on the right</a:t>
            </a:r>
          </a:p>
          <a:p>
            <a:pPr lvl="1"/>
            <a:r>
              <a:rPr lang="en-US" altLang="en-US">
                <a:ea typeface="ＭＳ Ｐゴシック" panose="020B0600070205080204" pitchFamily="34" charset="-128"/>
              </a:rPr>
              <a:t>Doesn</a:t>
            </a:r>
            <a:r>
              <a:rPr lang="ja-JP" altLang="en-US">
                <a:ea typeface="ＭＳ Ｐゴシック" panose="020B0600070205080204" pitchFamily="34" charset="-128"/>
              </a:rPr>
              <a:t>’</a:t>
            </a:r>
            <a:r>
              <a:rPr lang="en-US" altLang="ja-JP">
                <a:ea typeface="ＭＳ Ｐゴシック" panose="020B0600070205080204" pitchFamily="34" charset="-128"/>
              </a:rPr>
              <a:t>t require adding a new forwarding-table entry</a:t>
            </a:r>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B817D17C-0D21-734E-BF18-906EFD5DC59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4464C8-BA41-2A41-83D0-748F8975860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1204" name="Line 45">
            <a:extLst>
              <a:ext uri="{FF2B5EF4-FFF2-40B4-BE49-F238E27FC236}">
                <a16:creationId xmlns:a16="http://schemas.microsoft.com/office/drawing/2014/main" id="{5A2605EE-690D-E143-B252-B2CC65DE2965}"/>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5" name="Line 46">
            <a:extLst>
              <a:ext uri="{FF2B5EF4-FFF2-40B4-BE49-F238E27FC236}">
                <a16:creationId xmlns:a16="http://schemas.microsoft.com/office/drawing/2014/main" id="{6185BC74-6719-9D4B-BB30-61678187AD63}"/>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6" name="Line 47">
            <a:extLst>
              <a:ext uri="{FF2B5EF4-FFF2-40B4-BE49-F238E27FC236}">
                <a16:creationId xmlns:a16="http://schemas.microsoft.com/office/drawing/2014/main" id="{5A06CCA2-3637-B148-AA5A-BCE5A45376B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7" name="Line 48">
            <a:extLst>
              <a:ext uri="{FF2B5EF4-FFF2-40B4-BE49-F238E27FC236}">
                <a16:creationId xmlns:a16="http://schemas.microsoft.com/office/drawing/2014/main" id="{F4354652-3A77-4949-ADA3-45CA114EB8A4}"/>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8" name="Rectangle 49">
            <a:extLst>
              <a:ext uri="{FF2B5EF4-FFF2-40B4-BE49-F238E27FC236}">
                <a16:creationId xmlns:a16="http://schemas.microsoft.com/office/drawing/2014/main" id="{83403939-24EC-A44D-BA87-944D991E0743}"/>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09" name="Rectangle 50">
            <a:extLst>
              <a:ext uri="{FF2B5EF4-FFF2-40B4-BE49-F238E27FC236}">
                <a16:creationId xmlns:a16="http://schemas.microsoft.com/office/drawing/2014/main" id="{E4E2BF54-8684-4543-BCCF-99EAD8F91F69}"/>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0" name="Rectangle 51">
            <a:extLst>
              <a:ext uri="{FF2B5EF4-FFF2-40B4-BE49-F238E27FC236}">
                <a16:creationId xmlns:a16="http://schemas.microsoft.com/office/drawing/2014/main" id="{8BE76DA0-5318-A348-AB09-B43083BD16FF}"/>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1" name="Text Box 52">
            <a:extLst>
              <a:ext uri="{FF2B5EF4-FFF2-40B4-BE49-F238E27FC236}">
                <a16:creationId xmlns:a16="http://schemas.microsoft.com/office/drawing/2014/main" id="{62CE30FE-F7B3-A640-97B7-5A1D0DD34BD6}"/>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51212" name="Text Box 53">
            <a:extLst>
              <a:ext uri="{FF2B5EF4-FFF2-40B4-BE49-F238E27FC236}">
                <a16:creationId xmlns:a16="http://schemas.microsoft.com/office/drawing/2014/main" id="{894F4E98-AA30-1B41-BB20-AB93D6FEEAE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13" name="Line 54">
            <a:extLst>
              <a:ext uri="{FF2B5EF4-FFF2-40B4-BE49-F238E27FC236}">
                <a16:creationId xmlns:a16="http://schemas.microsoft.com/office/drawing/2014/main" id="{E6684287-71A0-9442-94E6-D80A008A06BB}"/>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4" name="Line 55">
            <a:extLst>
              <a:ext uri="{FF2B5EF4-FFF2-40B4-BE49-F238E27FC236}">
                <a16:creationId xmlns:a16="http://schemas.microsoft.com/office/drawing/2014/main" id="{B6E9045B-9269-EC4F-8ACC-7D03ECC60A1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5" name="Line 56">
            <a:extLst>
              <a:ext uri="{FF2B5EF4-FFF2-40B4-BE49-F238E27FC236}">
                <a16:creationId xmlns:a16="http://schemas.microsoft.com/office/drawing/2014/main" id="{3F9575D5-F012-8947-A800-E49DCF10E891}"/>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6" name="Line 57">
            <a:extLst>
              <a:ext uri="{FF2B5EF4-FFF2-40B4-BE49-F238E27FC236}">
                <a16:creationId xmlns:a16="http://schemas.microsoft.com/office/drawing/2014/main" id="{36235D06-0941-7A47-90AA-A196992CF1C7}"/>
              </a:ext>
            </a:extLst>
          </p:cNvPr>
          <p:cNvSpPr>
            <a:spLocks noChangeShapeType="1"/>
          </p:cNvSpPr>
          <p:nvPr/>
        </p:nvSpPr>
        <p:spPr bwMode="auto">
          <a:xfrm>
            <a:off x="7931150" y="36576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7" name="Rectangle 58">
            <a:extLst>
              <a:ext uri="{FF2B5EF4-FFF2-40B4-BE49-F238E27FC236}">
                <a16:creationId xmlns:a16="http://schemas.microsoft.com/office/drawing/2014/main" id="{080F21A7-EE1E-9949-A420-0B0A9E1DE031}"/>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8" name="Rectangle 59">
            <a:extLst>
              <a:ext uri="{FF2B5EF4-FFF2-40B4-BE49-F238E27FC236}">
                <a16:creationId xmlns:a16="http://schemas.microsoft.com/office/drawing/2014/main" id="{5DB39D71-256D-5A40-9130-33789A263A97}"/>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9" name="Rectangle 60">
            <a:extLst>
              <a:ext uri="{FF2B5EF4-FFF2-40B4-BE49-F238E27FC236}">
                <a16:creationId xmlns:a16="http://schemas.microsoft.com/office/drawing/2014/main" id="{4063B2A4-D5A4-1746-8AEB-4488E970E6D9}"/>
              </a:ext>
            </a:extLst>
          </p:cNvPr>
          <p:cNvSpPr>
            <a:spLocks noChangeArrowheads="1"/>
          </p:cNvSpPr>
          <p:nvPr/>
        </p:nvSpPr>
        <p:spPr bwMode="auto">
          <a:xfrm>
            <a:off x="7604125" y="33528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20" name="Text Box 61">
            <a:extLst>
              <a:ext uri="{FF2B5EF4-FFF2-40B4-BE49-F238E27FC236}">
                <a16:creationId xmlns:a16="http://schemas.microsoft.com/office/drawing/2014/main" id="{89E15CF6-410B-FF47-842D-623CD75F183D}"/>
              </a:ext>
            </a:extLst>
          </p:cNvPr>
          <p:cNvSpPr txBox="1">
            <a:spLocks noChangeArrowheads="1"/>
          </p:cNvSpPr>
          <p:nvPr/>
        </p:nvSpPr>
        <p:spPr bwMode="auto">
          <a:xfrm>
            <a:off x="6915150" y="3978275"/>
            <a:ext cx="769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51221" name="Text Box 62">
            <a:extLst>
              <a:ext uri="{FF2B5EF4-FFF2-40B4-BE49-F238E27FC236}">
                <a16:creationId xmlns:a16="http://schemas.microsoft.com/office/drawing/2014/main" id="{D78F4285-5284-1649-8080-110EE11B58E4}"/>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22" name="AutoShape 63">
            <a:extLst>
              <a:ext uri="{FF2B5EF4-FFF2-40B4-BE49-F238E27FC236}">
                <a16:creationId xmlns:a16="http://schemas.microsoft.com/office/drawing/2014/main" id="{128A1EFF-2265-8945-AF79-4482D0398FE1}"/>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3" name="AutoShape 64">
            <a:extLst>
              <a:ext uri="{FF2B5EF4-FFF2-40B4-BE49-F238E27FC236}">
                <a16:creationId xmlns:a16="http://schemas.microsoft.com/office/drawing/2014/main" id="{1780C501-EA05-2D48-AD45-070EDD22819B}"/>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4" name="Line 65">
            <a:extLst>
              <a:ext uri="{FF2B5EF4-FFF2-40B4-BE49-F238E27FC236}">
                <a16:creationId xmlns:a16="http://schemas.microsoft.com/office/drawing/2014/main" id="{4CE25439-3B86-9F42-98B4-CF55DAD36F22}"/>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5" name="AutoShape 66">
            <a:extLst>
              <a:ext uri="{FF2B5EF4-FFF2-40B4-BE49-F238E27FC236}">
                <a16:creationId xmlns:a16="http://schemas.microsoft.com/office/drawing/2014/main" id="{F9309857-BCAC-EB46-9A9A-5B53A4928F27}"/>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6" name="Line 67">
            <a:extLst>
              <a:ext uri="{FF2B5EF4-FFF2-40B4-BE49-F238E27FC236}">
                <a16:creationId xmlns:a16="http://schemas.microsoft.com/office/drawing/2014/main" id="{BEC2B2B8-C3DE-C340-8FF0-67933031CCA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7" name="Line 68">
            <a:extLst>
              <a:ext uri="{FF2B5EF4-FFF2-40B4-BE49-F238E27FC236}">
                <a16:creationId xmlns:a16="http://schemas.microsoft.com/office/drawing/2014/main" id="{62C758AA-B015-5A4B-9AEC-908B0C384041}"/>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8" name="Line 69">
            <a:extLst>
              <a:ext uri="{FF2B5EF4-FFF2-40B4-BE49-F238E27FC236}">
                <a16:creationId xmlns:a16="http://schemas.microsoft.com/office/drawing/2014/main" id="{7B863046-9144-1543-9080-0D5F4EDD009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9" name="Text Box 70">
            <a:extLst>
              <a:ext uri="{FF2B5EF4-FFF2-40B4-BE49-F238E27FC236}">
                <a16:creationId xmlns:a16="http://schemas.microsoft.com/office/drawing/2014/main" id="{764F9521-019F-274C-B6D2-32A31EA2267C}"/>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0" name="Text Box 71">
            <a:extLst>
              <a:ext uri="{FF2B5EF4-FFF2-40B4-BE49-F238E27FC236}">
                <a16:creationId xmlns:a16="http://schemas.microsoft.com/office/drawing/2014/main" id="{F36D184F-6630-F649-9269-AD0228C9B3CA}"/>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1" name="Text Box 72">
            <a:extLst>
              <a:ext uri="{FF2B5EF4-FFF2-40B4-BE49-F238E27FC236}">
                <a16:creationId xmlns:a16="http://schemas.microsoft.com/office/drawing/2014/main" id="{213A0E68-C230-8A45-9616-6F5F632BD1E6}"/>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51232" name="Text Box 73">
            <a:extLst>
              <a:ext uri="{FF2B5EF4-FFF2-40B4-BE49-F238E27FC236}">
                <a16:creationId xmlns:a16="http://schemas.microsoft.com/office/drawing/2014/main" id="{C4263231-F716-B446-821F-83981F293CF1}"/>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51233" name="Text Box 74">
            <a:extLst>
              <a:ext uri="{FF2B5EF4-FFF2-40B4-BE49-F238E27FC236}">
                <a16:creationId xmlns:a16="http://schemas.microsoft.com/office/drawing/2014/main" id="{DE32F312-2165-1841-A00E-380E56394461}"/>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51234" name="Text Box 75">
            <a:extLst>
              <a:ext uri="{FF2B5EF4-FFF2-40B4-BE49-F238E27FC236}">
                <a16:creationId xmlns:a16="http://schemas.microsoft.com/office/drawing/2014/main" id="{AA0C4107-4E63-8E44-B6B9-46AC70D5DE51}"/>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51235" name="Text Box 76">
            <a:extLst>
              <a:ext uri="{FF2B5EF4-FFF2-40B4-BE49-F238E27FC236}">
                <a16:creationId xmlns:a16="http://schemas.microsoft.com/office/drawing/2014/main" id="{3496F141-DEF4-5644-903F-288333BBAC8D}"/>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51236" name="Text Box 77">
            <a:extLst>
              <a:ext uri="{FF2B5EF4-FFF2-40B4-BE49-F238E27FC236}">
                <a16:creationId xmlns:a16="http://schemas.microsoft.com/office/drawing/2014/main" id="{03ED4617-842D-2F44-9EDC-6CEBD70F4CD0}"/>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51237" name="Text Box 78">
            <a:extLst>
              <a:ext uri="{FF2B5EF4-FFF2-40B4-BE49-F238E27FC236}">
                <a16:creationId xmlns:a16="http://schemas.microsoft.com/office/drawing/2014/main" id="{C8D43D64-89D4-1D41-9634-C3BD5AE85A05}"/>
              </a:ext>
            </a:extLst>
          </p:cNvPr>
          <p:cNvSpPr txBox="1">
            <a:spLocks noChangeArrowheads="1"/>
          </p:cNvSpPr>
          <p:nvPr/>
        </p:nvSpPr>
        <p:spPr bwMode="auto">
          <a:xfrm>
            <a:off x="3421063" y="49831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51238" name="Text Box 79">
            <a:extLst>
              <a:ext uri="{FF2B5EF4-FFF2-40B4-BE49-F238E27FC236}">
                <a16:creationId xmlns:a16="http://schemas.microsoft.com/office/drawing/2014/main" id="{FC7F4415-6C71-9B4E-99A0-267955D80624}"/>
              </a:ext>
            </a:extLst>
          </p:cNvPr>
          <p:cNvSpPr txBox="1">
            <a:spLocks noChangeArrowheads="1"/>
          </p:cNvSpPr>
          <p:nvPr/>
        </p:nvSpPr>
        <p:spPr bwMode="auto">
          <a:xfrm>
            <a:off x="3433763" y="5367338"/>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51239" name="AutoShape 80">
            <a:extLst>
              <a:ext uri="{FF2B5EF4-FFF2-40B4-BE49-F238E27FC236}">
                <a16:creationId xmlns:a16="http://schemas.microsoft.com/office/drawing/2014/main" id="{F8500331-7273-734E-AA86-CE2609A3A481}"/>
              </a:ext>
            </a:extLst>
          </p:cNvPr>
          <p:cNvSpPr>
            <a:spLocks noChangeArrowheads="1"/>
          </p:cNvSpPr>
          <p:nvPr/>
        </p:nvSpPr>
        <p:spPr bwMode="auto">
          <a:xfrm>
            <a:off x="5137150" y="5389563"/>
            <a:ext cx="728663" cy="230187"/>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0" name="AutoShape 81">
            <a:extLst>
              <a:ext uri="{FF2B5EF4-FFF2-40B4-BE49-F238E27FC236}">
                <a16:creationId xmlns:a16="http://schemas.microsoft.com/office/drawing/2014/main" id="{AB9450F8-1F63-9B4B-9762-50BD29BB4006}"/>
              </a:ext>
            </a:extLst>
          </p:cNvPr>
          <p:cNvSpPr>
            <a:spLocks noChangeArrowheads="1"/>
          </p:cNvSpPr>
          <p:nvPr/>
        </p:nvSpPr>
        <p:spPr bwMode="auto">
          <a:xfrm flipH="1">
            <a:off x="5135563" y="5043488"/>
            <a:ext cx="728662" cy="230187"/>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1" name="Rectangle 82">
            <a:extLst>
              <a:ext uri="{FF2B5EF4-FFF2-40B4-BE49-F238E27FC236}">
                <a16:creationId xmlns:a16="http://schemas.microsoft.com/office/drawing/2014/main" id="{7E0C2A62-7997-9B41-97D6-AB2D359FD002}"/>
              </a:ext>
            </a:extLst>
          </p:cNvPr>
          <p:cNvSpPr>
            <a:spLocks noChangeArrowheads="1"/>
          </p:cNvSpPr>
          <p:nvPr/>
        </p:nvSpPr>
        <p:spPr bwMode="auto">
          <a:xfrm>
            <a:off x="3446463" y="4927600"/>
            <a:ext cx="2573337" cy="80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2" name="Line 83">
            <a:extLst>
              <a:ext uri="{FF2B5EF4-FFF2-40B4-BE49-F238E27FC236}">
                <a16:creationId xmlns:a16="http://schemas.microsoft.com/office/drawing/2014/main" id="{20A4CE03-FDDC-B049-A518-1F8B063B71B3}"/>
              </a:ext>
            </a:extLst>
          </p:cNvPr>
          <p:cNvSpPr>
            <a:spLocks noChangeShapeType="1"/>
          </p:cNvSpPr>
          <p:nvPr/>
        </p:nvSpPr>
        <p:spPr bwMode="auto">
          <a:xfrm>
            <a:off x="4983163" y="4927600"/>
            <a:ext cx="0" cy="808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3" name="Line 84">
            <a:extLst>
              <a:ext uri="{FF2B5EF4-FFF2-40B4-BE49-F238E27FC236}">
                <a16:creationId xmlns:a16="http://schemas.microsoft.com/office/drawing/2014/main" id="{FC97D37F-6AA4-994E-A97B-2B555E8D671F}"/>
              </a:ext>
            </a:extLst>
          </p:cNvPr>
          <p:cNvSpPr>
            <a:spLocks noChangeShapeType="1"/>
          </p:cNvSpPr>
          <p:nvPr/>
        </p:nvSpPr>
        <p:spPr bwMode="auto">
          <a:xfrm flipV="1">
            <a:off x="3446463" y="5349875"/>
            <a:ext cx="25733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4" name="Text Box 85">
            <a:extLst>
              <a:ext uri="{FF2B5EF4-FFF2-40B4-BE49-F238E27FC236}">
                <a16:creationId xmlns:a16="http://schemas.microsoft.com/office/drawing/2014/main" id="{95951BE0-D093-C845-9BAE-25480A879017}"/>
              </a:ext>
            </a:extLst>
          </p:cNvPr>
          <p:cNvSpPr txBox="1">
            <a:spLocks noChangeArrowheads="1"/>
          </p:cNvSpPr>
          <p:nvPr/>
        </p:nvSpPr>
        <p:spPr bwMode="auto">
          <a:xfrm>
            <a:off x="3600450" y="5810250"/>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869462" name="Line 86">
            <a:extLst>
              <a:ext uri="{FF2B5EF4-FFF2-40B4-BE49-F238E27FC236}">
                <a16:creationId xmlns:a16="http://schemas.microsoft.com/office/drawing/2014/main" id="{017669D6-F015-FB42-A5BA-C7F142BA4157}"/>
              </a:ext>
            </a:extLst>
          </p:cNvPr>
          <p:cNvSpPr>
            <a:spLocks noChangeShapeType="1"/>
          </p:cNvSpPr>
          <p:nvPr/>
        </p:nvSpPr>
        <p:spPr bwMode="auto">
          <a:xfrm>
            <a:off x="8143875" y="4005263"/>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9463" name="Rectangle 87">
            <a:extLst>
              <a:ext uri="{FF2B5EF4-FFF2-40B4-BE49-F238E27FC236}">
                <a16:creationId xmlns:a16="http://schemas.microsoft.com/office/drawing/2014/main" id="{4FF98CBD-F8D6-7A44-8032-5B3BFC5B492D}"/>
              </a:ext>
            </a:extLst>
          </p:cNvPr>
          <p:cNvSpPr>
            <a:spLocks noChangeArrowheads="1"/>
          </p:cNvSpPr>
          <p:nvPr/>
        </p:nvSpPr>
        <p:spPr bwMode="auto">
          <a:xfrm>
            <a:off x="7797800" y="43116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869464" name="Text Box 88">
            <a:extLst>
              <a:ext uri="{FF2B5EF4-FFF2-40B4-BE49-F238E27FC236}">
                <a16:creationId xmlns:a16="http://schemas.microsoft.com/office/drawing/2014/main" id="{CBD83C42-88F4-5143-99C1-3A37DA4892A2}"/>
              </a:ext>
            </a:extLst>
          </p:cNvPr>
          <p:cNvSpPr txBox="1">
            <a:spLocks noChangeArrowheads="1"/>
          </p:cNvSpPr>
          <p:nvPr/>
        </p:nvSpPr>
        <p:spPr bwMode="auto">
          <a:xfrm>
            <a:off x="7337425" y="471328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5.6.7.213</a:t>
            </a:r>
          </a:p>
        </p:txBody>
      </p:sp>
      <p:sp>
        <p:nvSpPr>
          <p:cNvPr id="869465" name="Oval 89">
            <a:extLst>
              <a:ext uri="{FF2B5EF4-FFF2-40B4-BE49-F238E27FC236}">
                <a16:creationId xmlns:a16="http://schemas.microsoft.com/office/drawing/2014/main" id="{4DF91D00-4116-E041-8B18-9F88FD58A84A}"/>
              </a:ext>
            </a:extLst>
          </p:cNvPr>
          <p:cNvSpPr>
            <a:spLocks noChangeArrowheads="1"/>
          </p:cNvSpPr>
          <p:nvPr/>
        </p:nvSpPr>
        <p:spPr bwMode="auto">
          <a:xfrm>
            <a:off x="7221538" y="4197350"/>
            <a:ext cx="1612900" cy="1036638"/>
          </a:xfrm>
          <a:prstGeom prst="ellipse">
            <a:avLst/>
          </a:prstGeom>
          <a:noFill/>
          <a:ln w="25400">
            <a:solidFill>
              <a:srgbClr val="FF3300"/>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83726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9464"/>
                                        </p:tgtEl>
                                        <p:attrNameLst>
                                          <p:attrName>style.visibility</p:attrName>
                                        </p:attrNameLst>
                                      </p:cBhvr>
                                      <p:to>
                                        <p:strVal val="visible"/>
                                      </p:to>
                                    </p:set>
                                    <p:anim calcmode="lin" valueType="num">
                                      <p:cBhvr additive="base">
                                        <p:cTn id="7" dur="500" fill="hold"/>
                                        <p:tgtEl>
                                          <p:spTgt spid="869464"/>
                                        </p:tgtEl>
                                        <p:attrNameLst>
                                          <p:attrName>ppt_x</p:attrName>
                                        </p:attrNameLst>
                                      </p:cBhvr>
                                      <p:tavLst>
                                        <p:tav tm="0">
                                          <p:val>
                                            <p:strVal val="#ppt_x"/>
                                          </p:val>
                                        </p:tav>
                                        <p:tav tm="100000">
                                          <p:val>
                                            <p:strVal val="#ppt_x"/>
                                          </p:val>
                                        </p:tav>
                                      </p:tavLst>
                                    </p:anim>
                                    <p:anim calcmode="lin" valueType="num">
                                      <p:cBhvr additive="base">
                                        <p:cTn id="8" dur="500" fill="hold"/>
                                        <p:tgtEl>
                                          <p:spTgt spid="8694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9463"/>
                                        </p:tgtEl>
                                        <p:attrNameLst>
                                          <p:attrName>style.visibility</p:attrName>
                                        </p:attrNameLst>
                                      </p:cBhvr>
                                      <p:to>
                                        <p:strVal val="visible"/>
                                      </p:to>
                                    </p:set>
                                    <p:anim calcmode="lin" valueType="num">
                                      <p:cBhvr additive="base">
                                        <p:cTn id="11" dur="500" fill="hold"/>
                                        <p:tgtEl>
                                          <p:spTgt spid="869463"/>
                                        </p:tgtEl>
                                        <p:attrNameLst>
                                          <p:attrName>ppt_x</p:attrName>
                                        </p:attrNameLst>
                                      </p:cBhvr>
                                      <p:tavLst>
                                        <p:tav tm="0">
                                          <p:val>
                                            <p:strVal val="#ppt_x"/>
                                          </p:val>
                                        </p:tav>
                                        <p:tav tm="100000">
                                          <p:val>
                                            <p:strVal val="#ppt_x"/>
                                          </p:val>
                                        </p:tav>
                                      </p:tavLst>
                                    </p:anim>
                                    <p:anim calcmode="lin" valueType="num">
                                      <p:cBhvr additive="base">
                                        <p:cTn id="12" dur="500" fill="hold"/>
                                        <p:tgtEl>
                                          <p:spTgt spid="86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9462"/>
                                        </p:tgtEl>
                                        <p:attrNameLst>
                                          <p:attrName>style.visibility</p:attrName>
                                        </p:attrNameLst>
                                      </p:cBhvr>
                                      <p:to>
                                        <p:strVal val="visible"/>
                                      </p:to>
                                    </p:set>
                                    <p:anim calcmode="lin" valueType="num">
                                      <p:cBhvr additive="base">
                                        <p:cTn id="15" dur="500" fill="hold"/>
                                        <p:tgtEl>
                                          <p:spTgt spid="869462"/>
                                        </p:tgtEl>
                                        <p:attrNameLst>
                                          <p:attrName>ppt_x</p:attrName>
                                        </p:attrNameLst>
                                      </p:cBhvr>
                                      <p:tavLst>
                                        <p:tav tm="0">
                                          <p:val>
                                            <p:strVal val="#ppt_x"/>
                                          </p:val>
                                        </p:tav>
                                        <p:tav tm="100000">
                                          <p:val>
                                            <p:strVal val="#ppt_x"/>
                                          </p:val>
                                        </p:tav>
                                      </p:tavLst>
                                    </p:anim>
                                    <p:anim calcmode="lin" valueType="num">
                                      <p:cBhvr additive="base">
                                        <p:cTn id="16" dur="500" fill="hold"/>
                                        <p:tgtEl>
                                          <p:spTgt spid="8694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69465"/>
                                        </p:tgtEl>
                                        <p:attrNameLst>
                                          <p:attrName>style.visibility</p:attrName>
                                        </p:attrNameLst>
                                      </p:cBhvr>
                                      <p:to>
                                        <p:strVal val="visible"/>
                                      </p:to>
                                    </p:set>
                                    <p:anim calcmode="lin" valueType="num">
                                      <p:cBhvr additive="base">
                                        <p:cTn id="19" dur="500" fill="hold"/>
                                        <p:tgtEl>
                                          <p:spTgt spid="869465"/>
                                        </p:tgtEl>
                                        <p:attrNameLst>
                                          <p:attrName>ppt_x</p:attrName>
                                        </p:attrNameLst>
                                      </p:cBhvr>
                                      <p:tavLst>
                                        <p:tav tm="0">
                                          <p:val>
                                            <p:strVal val="#ppt_x"/>
                                          </p:val>
                                        </p:tav>
                                        <p:tav tm="100000">
                                          <p:val>
                                            <p:strVal val="#ppt_x"/>
                                          </p:val>
                                        </p:tav>
                                      </p:tavLst>
                                    </p:anim>
                                    <p:anim calcmode="lin" valueType="num">
                                      <p:cBhvr additive="base">
                                        <p:cTn id="20" dur="500" fill="hold"/>
                                        <p:tgtEl>
                                          <p:spTgt spid="869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463" grpId="0" animBg="1"/>
      <p:bldP spid="869464" grpId="0"/>
      <p:bldP spid="8694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8457A88-AC6F-4A4D-8415-A97A198D936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a:t>
            </a:r>
            <a:endParaRPr lang="en-AU" altLang="en-US" sz="3600" dirty="0"/>
          </a:p>
        </p:txBody>
      </p:sp>
      <p:sp>
        <p:nvSpPr>
          <p:cNvPr id="117763" name="Rectangle 3">
            <a:extLst>
              <a:ext uri="{FF2B5EF4-FFF2-40B4-BE49-F238E27FC236}">
                <a16:creationId xmlns:a16="http://schemas.microsoft.com/office/drawing/2014/main" id="{9E9E1660-F554-D745-84A8-934A99CF16E7}"/>
              </a:ext>
            </a:extLst>
          </p:cNvPr>
          <p:cNvSpPr>
            <a:spLocks noGrp="1" noChangeArrowheads="1"/>
          </p:cNvSpPr>
          <p:nvPr>
            <p:ph type="body" idx="1"/>
          </p:nvPr>
        </p:nvSpPr>
        <p:spPr>
          <a:xfrm>
            <a:off x="808831" y="1108869"/>
            <a:ext cx="7886700" cy="4351338"/>
          </a:xfrm>
        </p:spPr>
        <p:txBody>
          <a:bodyPr>
            <a:normAutofit fontScale="77500" lnSpcReduction="20000"/>
          </a:bodyPr>
          <a:lstStyle/>
          <a:p>
            <a:pPr>
              <a:lnSpc>
                <a:spcPct val="80000"/>
              </a:lnSpc>
              <a:buFontTx/>
              <a:buNone/>
            </a:pPr>
            <a:r>
              <a:rPr lang="en-US" altLang="en-US" sz="2400" dirty="0"/>
              <a:t>Reliable Flooding</a:t>
            </a:r>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 typeface="Wingdings" pitchFamily="2" charset="2"/>
              <a:buNone/>
            </a:pPr>
            <a:r>
              <a:rPr lang="en-US" altLang="en-US" sz="2000" dirty="0"/>
              <a:t>Flooding of link-state packets. (a) LSP arrives at node X; (b) X floods LSP to A and C; (c) A and C flood LSP to B (but not X); (d) flooding is complete</a:t>
            </a:r>
          </a:p>
          <a:p>
            <a:pPr>
              <a:lnSpc>
                <a:spcPct val="80000"/>
              </a:lnSpc>
              <a:buFontTx/>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17764" name="Picture 5" descr="f03-32-9780123850591 copy">
            <a:extLst>
              <a:ext uri="{FF2B5EF4-FFF2-40B4-BE49-F238E27FC236}">
                <a16:creationId xmlns:a16="http://schemas.microsoft.com/office/drawing/2014/main" id="{743F701D-51C6-CC47-82A0-BCC57E217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00213"/>
            <a:ext cx="5757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16CEEB0-9C85-E55C-7396-C38D162DAD89}"/>
              </a:ext>
            </a:extLst>
          </p:cNvPr>
          <p:cNvSpPr txBox="1"/>
          <p:nvPr/>
        </p:nvSpPr>
        <p:spPr>
          <a:xfrm>
            <a:off x="263236" y="5574497"/>
            <a:ext cx="888076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If B receives LSP from A first, will B send the second copy received from C to A?</a:t>
            </a:r>
          </a:p>
        </p:txBody>
      </p:sp>
    </p:spTree>
    <p:extLst>
      <p:ext uri="{BB962C8B-B14F-4D97-AF65-F5344CB8AC3E}">
        <p14:creationId xmlns:p14="http://schemas.microsoft.com/office/powerpoint/2010/main" val="3699357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Class-full addressing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6905670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4772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1557648" y="667768"/>
            <a:ext cx="2499197"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1583406" y="719832"/>
            <a:ext cx="259277" cy="2948757"/>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a:off x="2653048" y="719832"/>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35E96388-A46E-B442-80D3-1E488429098B}"/>
              </a:ext>
            </a:extLst>
          </p:cNvPr>
          <p:cNvSpPr/>
          <p:nvPr/>
        </p:nvSpPr>
        <p:spPr>
          <a:xfrm>
            <a:off x="1583406" y="3720654"/>
            <a:ext cx="515850" cy="1392260"/>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E28FF8A-3C17-134C-A5B0-5FBBEE4B47D0}"/>
              </a:ext>
            </a:extLst>
          </p:cNvPr>
          <p:cNvGrpSpPr/>
          <p:nvPr/>
        </p:nvGrpSpPr>
        <p:grpSpPr>
          <a:xfrm>
            <a:off x="2653048" y="3720653"/>
            <a:ext cx="4701108" cy="1392261"/>
            <a:chOff x="2653048" y="2276328"/>
            <a:chExt cx="4701108" cy="1392261"/>
          </a:xfrm>
        </p:grpSpPr>
        <p:sp>
          <p:nvSpPr>
            <p:cNvPr id="12" name="TextBox 11">
              <a:extLst>
                <a:ext uri="{FF2B5EF4-FFF2-40B4-BE49-F238E27FC236}">
                  <a16:creationId xmlns:a16="http://schemas.microsoft.com/office/drawing/2014/main" id="{503E992E-D3AD-6F47-BBF9-88C8948E7D0B}"/>
                </a:ext>
              </a:extLst>
            </p:cNvPr>
            <p:cNvSpPr txBox="1"/>
            <p:nvPr/>
          </p:nvSpPr>
          <p:spPr>
            <a:xfrm>
              <a:off x="2973696" y="2740338"/>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B (1/4 of all possible addresses)</a:t>
              </a:r>
            </a:p>
          </p:txBody>
        </p:sp>
        <p:sp>
          <p:nvSpPr>
            <p:cNvPr id="13" name="Right Brace 12">
              <a:extLst>
                <a:ext uri="{FF2B5EF4-FFF2-40B4-BE49-F238E27FC236}">
                  <a16:creationId xmlns:a16="http://schemas.microsoft.com/office/drawing/2014/main" id="{6E9C6DD4-5DB8-0447-912A-94BCF446DFF0}"/>
                </a:ext>
              </a:extLst>
            </p:cNvPr>
            <p:cNvSpPr/>
            <p:nvPr/>
          </p:nvSpPr>
          <p:spPr>
            <a:xfrm>
              <a:off x="2653048" y="2276328"/>
              <a:ext cx="320648" cy="13922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5D424824-0EDE-E74B-8AAF-0D8CBF8FBB6F}"/>
              </a:ext>
            </a:extLst>
          </p:cNvPr>
          <p:cNvSpPr/>
          <p:nvPr/>
        </p:nvSpPr>
        <p:spPr>
          <a:xfrm>
            <a:off x="1569898" y="5146652"/>
            <a:ext cx="735419" cy="646113"/>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9804E284-F987-7944-A53D-77A7C2CC7676}"/>
              </a:ext>
            </a:extLst>
          </p:cNvPr>
          <p:cNvGrpSpPr/>
          <p:nvPr/>
        </p:nvGrpSpPr>
        <p:grpSpPr>
          <a:xfrm>
            <a:off x="2653048" y="5178822"/>
            <a:ext cx="4689427" cy="626716"/>
            <a:chOff x="2653048" y="3041873"/>
            <a:chExt cx="4689427" cy="626716"/>
          </a:xfrm>
        </p:grpSpPr>
        <p:sp>
          <p:nvSpPr>
            <p:cNvPr id="16" name="TextBox 15">
              <a:extLst>
                <a:ext uri="{FF2B5EF4-FFF2-40B4-BE49-F238E27FC236}">
                  <a16:creationId xmlns:a16="http://schemas.microsoft.com/office/drawing/2014/main" id="{BF3F040B-59E7-254A-B2D6-FE0947E8865D}"/>
                </a:ext>
              </a:extLst>
            </p:cNvPr>
            <p:cNvSpPr txBox="1"/>
            <p:nvPr/>
          </p:nvSpPr>
          <p:spPr>
            <a:xfrm>
              <a:off x="2962015" y="3143495"/>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C (1/8 of all possible addresses)</a:t>
              </a:r>
            </a:p>
          </p:txBody>
        </p:sp>
        <p:sp>
          <p:nvSpPr>
            <p:cNvPr id="17" name="Right Brace 16">
              <a:extLst>
                <a:ext uri="{FF2B5EF4-FFF2-40B4-BE49-F238E27FC236}">
                  <a16:creationId xmlns:a16="http://schemas.microsoft.com/office/drawing/2014/main" id="{1BE98EEC-7A35-7049-AC53-7747E48FC0A4}"/>
                </a:ext>
              </a:extLst>
            </p:cNvPr>
            <p:cNvSpPr/>
            <p:nvPr/>
          </p:nvSpPr>
          <p:spPr>
            <a:xfrm>
              <a:off x="2653048" y="3041873"/>
              <a:ext cx="320648" cy="6267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7432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5490655" y="911059"/>
            <a:ext cx="249919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5504538" y="957774"/>
            <a:ext cx="259277" cy="2948757"/>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flipH="1">
            <a:off x="321653" y="960175"/>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8747053F-EF21-2341-AFB2-48C27CA8E3BA}"/>
              </a:ext>
            </a:extLst>
          </p:cNvPr>
          <p:cNvGrpSpPr/>
          <p:nvPr/>
        </p:nvGrpSpPr>
        <p:grpSpPr>
          <a:xfrm>
            <a:off x="321653" y="944328"/>
            <a:ext cx="5715322" cy="3988234"/>
            <a:chOff x="321653" y="944328"/>
            <a:chExt cx="5715322" cy="3988234"/>
          </a:xfrm>
        </p:grpSpPr>
        <p:sp>
          <p:nvSpPr>
            <p:cNvPr id="18" name="Rectangle 17">
              <a:extLst>
                <a:ext uri="{FF2B5EF4-FFF2-40B4-BE49-F238E27FC236}">
                  <a16:creationId xmlns:a16="http://schemas.microsoft.com/office/drawing/2014/main" id="{4AD3622F-C08B-E044-BA5A-A4AC7304B513}"/>
                </a:ext>
              </a:extLst>
            </p:cNvPr>
            <p:cNvSpPr/>
            <p:nvPr/>
          </p:nvSpPr>
          <p:spPr>
            <a:xfrm>
              <a:off x="5777698" y="944328"/>
              <a:ext cx="259277" cy="3204946"/>
            </a:xfrm>
            <a:prstGeom prst="rect">
              <a:avLst/>
            </a:prstGeom>
            <a:no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A8A0CAD7-E9D8-1D46-82BD-952334CDBD7F}"/>
                </a:ext>
              </a:extLst>
            </p:cNvPr>
            <p:cNvSpPr txBox="1"/>
            <p:nvPr/>
          </p:nvSpPr>
          <p:spPr>
            <a:xfrm flipH="1">
              <a:off x="321653" y="4532452"/>
              <a:ext cx="5328170" cy="400110"/>
            </a:xfrm>
            <a:prstGeom prst="rect">
              <a:avLst/>
            </a:prstGeom>
            <a:noFill/>
            <a:ln>
              <a:solidFill>
                <a:schemeClr val="accent3">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Calibri"/>
                  <a:ea typeface="+mn-ea"/>
                  <a:cs typeface="+mn-cs"/>
                </a:rPr>
                <a:t>Say, 1 bit for network part = 2 different networks</a:t>
              </a:r>
            </a:p>
          </p:txBody>
        </p:sp>
        <p:cxnSp>
          <p:nvCxnSpPr>
            <p:cNvPr id="20" name="Curved Connector 19">
              <a:extLst>
                <a:ext uri="{FF2B5EF4-FFF2-40B4-BE49-F238E27FC236}">
                  <a16:creationId xmlns:a16="http://schemas.microsoft.com/office/drawing/2014/main" id="{323F3568-ACB8-6D4C-8258-4EFFD022F04F}"/>
                </a:ext>
              </a:extLst>
            </p:cNvPr>
            <p:cNvCxnSpPr>
              <a:cxnSpLocks/>
              <a:stCxn id="19" idx="1"/>
            </p:cNvCxnSpPr>
            <p:nvPr/>
          </p:nvCxnSpPr>
          <p:spPr>
            <a:xfrm flipV="1">
              <a:off x="5649823" y="4171409"/>
              <a:ext cx="273160" cy="561098"/>
            </a:xfrm>
            <a:prstGeom prst="curvedConnector2">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92BC418A-CA4A-F64B-B8C0-A3EFD7CD7218}"/>
              </a:ext>
            </a:extLst>
          </p:cNvPr>
          <p:cNvGrpSpPr/>
          <p:nvPr/>
        </p:nvGrpSpPr>
        <p:grpSpPr>
          <a:xfrm>
            <a:off x="594813" y="2434107"/>
            <a:ext cx="5910056" cy="3272869"/>
            <a:chOff x="313625" y="2434107"/>
            <a:chExt cx="5910056" cy="3272869"/>
          </a:xfrm>
        </p:grpSpPr>
        <p:sp>
          <p:nvSpPr>
            <p:cNvPr id="28" name="Rectangle 27">
              <a:extLst>
                <a:ext uri="{FF2B5EF4-FFF2-40B4-BE49-F238E27FC236}">
                  <a16:creationId xmlns:a16="http://schemas.microsoft.com/office/drawing/2014/main" id="{36B4CA47-5113-AE4C-8795-AB56134A3E0B}"/>
                </a:ext>
              </a:extLst>
            </p:cNvPr>
            <p:cNvSpPr/>
            <p:nvPr/>
          </p:nvSpPr>
          <p:spPr>
            <a:xfrm>
              <a:off x="5777698" y="2434107"/>
              <a:ext cx="445983" cy="1818200"/>
            </a:xfrm>
            <a:prstGeom prst="rect">
              <a:avLst/>
            </a:prstGeom>
            <a:noFill/>
            <a:ln w="2222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965B649-757E-0046-AD9E-3CA7F74429CE}"/>
                </a:ext>
              </a:extLst>
            </p:cNvPr>
            <p:cNvSpPr txBox="1"/>
            <p:nvPr/>
          </p:nvSpPr>
          <p:spPr>
            <a:xfrm flipH="1">
              <a:off x="313625" y="5306866"/>
              <a:ext cx="4895842" cy="400110"/>
            </a:xfrm>
            <a:prstGeom prst="rect">
              <a:avLst/>
            </a:prstGeom>
            <a:noFill/>
            <a:ln>
              <a:solidFill>
                <a:schemeClr val="accent5">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75000"/>
                    </a:srgbClr>
                  </a:solidFill>
                  <a:effectLst/>
                  <a:uLnTx/>
                  <a:uFillTx/>
                  <a:latin typeface="Calibri"/>
                  <a:ea typeface="+mn-ea"/>
                  <a:cs typeface="+mn-cs"/>
                </a:rPr>
                <a:t>Say, 2 bits for host part = 4 hosts per network</a:t>
              </a:r>
            </a:p>
          </p:txBody>
        </p:sp>
        <p:cxnSp>
          <p:nvCxnSpPr>
            <p:cNvPr id="30" name="Curved Connector 29">
              <a:extLst>
                <a:ext uri="{FF2B5EF4-FFF2-40B4-BE49-F238E27FC236}">
                  <a16:creationId xmlns:a16="http://schemas.microsoft.com/office/drawing/2014/main" id="{1C819E2F-A8E1-534B-80CD-66856C42B8AE}"/>
                </a:ext>
              </a:extLst>
            </p:cNvPr>
            <p:cNvCxnSpPr>
              <a:cxnSpLocks/>
              <a:stCxn id="29" idx="1"/>
              <a:endCxn id="28" idx="2"/>
            </p:cNvCxnSpPr>
            <p:nvPr/>
          </p:nvCxnSpPr>
          <p:spPr>
            <a:xfrm flipV="1">
              <a:off x="5209467" y="4252307"/>
              <a:ext cx="791223" cy="1254614"/>
            </a:xfrm>
            <a:prstGeom prst="curvedConnector2">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11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194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3">
            <a:extLst>
              <a:ext uri="{FF2B5EF4-FFF2-40B4-BE49-F238E27FC236}">
                <a16:creationId xmlns:a16="http://schemas.microsoft.com/office/drawing/2014/main" id="{818DC3BF-0091-0D40-B2FC-3264951042D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381487A-6ECC-6245-BED8-147B1CE9269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4274" name="Rectangle 2">
            <a:extLst>
              <a:ext uri="{FF2B5EF4-FFF2-40B4-BE49-F238E27FC236}">
                <a16:creationId xmlns:a16="http://schemas.microsoft.com/office/drawing/2014/main" id="{8D48A99D-A0B7-3D43-BAD6-6DE3BCC13BF4}"/>
              </a:ext>
            </a:extLst>
          </p:cNvPr>
          <p:cNvSpPr>
            <a:spLocks noGrp="1" noChangeArrowheads="1"/>
          </p:cNvSpPr>
          <p:nvPr>
            <p:ph type="title"/>
          </p:nvPr>
        </p:nvSpPr>
        <p:spPr/>
        <p:txBody>
          <a:bodyPr/>
          <a:lstStyle/>
          <a:p>
            <a:r>
              <a:rPr lang="en-US" altLang="en-US">
                <a:ea typeface="ＭＳ Ｐゴシック" panose="020B0600070205080204" pitchFamily="34" charset="-128"/>
              </a:rPr>
              <a:t>Classful Addressing</a:t>
            </a:r>
          </a:p>
        </p:txBody>
      </p:sp>
      <p:sp>
        <p:nvSpPr>
          <p:cNvPr id="54275" name="Rectangle 3">
            <a:extLst>
              <a:ext uri="{FF2B5EF4-FFF2-40B4-BE49-F238E27FC236}">
                <a16:creationId xmlns:a16="http://schemas.microsoft.com/office/drawing/2014/main" id="{9245B73B-114F-9A4B-8002-5D2A86F9BE82}"/>
              </a:ext>
            </a:extLst>
          </p:cNvPr>
          <p:cNvSpPr>
            <a:spLocks noGrp="1" noChangeArrowheads="1"/>
          </p:cNvSpPr>
          <p:nvPr>
            <p:ph type="body" idx="1"/>
          </p:nvPr>
        </p:nvSpPr>
        <p:spPr>
          <a:xfrm>
            <a:off x="323913" y="969366"/>
            <a:ext cx="8686800" cy="5486400"/>
          </a:xfrm>
        </p:spPr>
        <p:txBody>
          <a:bodyPr/>
          <a:lstStyle/>
          <a:p>
            <a:pPr>
              <a:lnSpc>
                <a:spcPct val="90000"/>
              </a:lnSpc>
            </a:pPr>
            <a:r>
              <a:rPr lang="en-US" altLang="en-US" dirty="0">
                <a:ea typeface="ＭＳ Ｐゴシック" panose="020B0600070205080204" pitchFamily="34" charset="-128"/>
              </a:rPr>
              <a:t>In the olden days, only fixed allocation sizes</a:t>
            </a:r>
          </a:p>
          <a:p>
            <a:pPr lvl="1">
              <a:lnSpc>
                <a:spcPct val="90000"/>
              </a:lnSpc>
            </a:pPr>
            <a:r>
              <a:rPr lang="en-US" altLang="en-US" dirty="0">
                <a:ea typeface="ＭＳ Ｐゴシック" panose="020B0600070205080204" pitchFamily="34" charset="-128"/>
              </a:rPr>
              <a:t>Class A: 0*</a:t>
            </a:r>
          </a:p>
          <a:p>
            <a:pPr lvl="2">
              <a:lnSpc>
                <a:spcPct val="90000"/>
              </a:lnSpc>
            </a:pPr>
            <a:r>
              <a:rPr lang="en-US" altLang="en-US" dirty="0">
                <a:ea typeface="ＭＳ Ｐゴシック" panose="020B0600070205080204" pitchFamily="34" charset="-128"/>
              </a:rPr>
              <a:t>Very large </a:t>
            </a:r>
            <a:r>
              <a:rPr lang="en-US" altLang="en-US" dirty="0">
                <a:solidFill>
                  <a:srgbClr val="FF3300"/>
                </a:solidFill>
                <a:ea typeface="ＭＳ Ｐゴシック" panose="020B0600070205080204" pitchFamily="34" charset="-128"/>
              </a:rPr>
              <a:t>/8</a:t>
            </a:r>
            <a:r>
              <a:rPr lang="en-US" altLang="en-US" dirty="0">
                <a:ea typeface="ＭＳ Ｐゴシック" panose="020B0600070205080204" pitchFamily="34" charset="-128"/>
              </a:rPr>
              <a:t> blocks (e.g., MIT has 18.0.0.0/8)</a:t>
            </a:r>
          </a:p>
          <a:p>
            <a:pPr lvl="2">
              <a:lnSpc>
                <a:spcPct val="90000"/>
              </a:lnSpc>
            </a:pPr>
            <a:r>
              <a:rPr lang="en-US" altLang="en-US" sz="2000" dirty="0">
                <a:ea typeface="ＭＳ Ｐゴシック" panose="020B0600070205080204" pitchFamily="34" charset="-128"/>
              </a:rPr>
              <a:t>There can be 126 different class A networks (0 and 127 values are reserved) and (2</a:t>
            </a:r>
            <a:r>
              <a:rPr lang="en-US" altLang="en-US" sz="2000" baseline="30000" dirty="0">
                <a:ea typeface="ＭＳ Ｐゴシック" panose="020B0600070205080204" pitchFamily="34" charset="-128"/>
              </a:rPr>
              <a:t>24</a:t>
            </a:r>
            <a:r>
              <a:rPr lang="en-US" altLang="en-US" sz="2000" dirty="0">
                <a:ea typeface="ＭＳ Ｐゴシック" panose="020B0600070205080204" pitchFamily="34" charset="-128"/>
              </a:rPr>
              <a:t>-2) different hosts (2 values are reserved)</a:t>
            </a:r>
          </a:p>
          <a:p>
            <a:pPr lvl="1">
              <a:lnSpc>
                <a:spcPct val="90000"/>
              </a:lnSpc>
            </a:pPr>
            <a:r>
              <a:rPr lang="en-US" altLang="en-US" dirty="0">
                <a:ea typeface="ＭＳ Ｐゴシック" panose="020B0600070205080204" pitchFamily="34" charset="-128"/>
              </a:rPr>
              <a:t>Class B: 10*</a:t>
            </a:r>
          </a:p>
          <a:p>
            <a:pPr lvl="2">
              <a:lnSpc>
                <a:spcPct val="90000"/>
              </a:lnSpc>
            </a:pPr>
            <a:r>
              <a:rPr lang="en-US" altLang="en-US" dirty="0">
                <a:ea typeface="ＭＳ Ｐゴシック" panose="020B0600070205080204" pitchFamily="34" charset="-128"/>
              </a:rPr>
              <a:t>Large </a:t>
            </a:r>
            <a:r>
              <a:rPr lang="en-US" altLang="en-US" dirty="0">
                <a:solidFill>
                  <a:srgbClr val="FF3300"/>
                </a:solidFill>
                <a:ea typeface="ＭＳ Ｐゴシック" panose="020B0600070205080204" pitchFamily="34" charset="-128"/>
              </a:rPr>
              <a:t>/16</a:t>
            </a:r>
            <a:r>
              <a:rPr lang="en-US" altLang="en-US" dirty="0">
                <a:ea typeface="ＭＳ Ｐゴシック" panose="020B0600070205080204" pitchFamily="34" charset="-128"/>
              </a:rPr>
              <a:t> blocks (</a:t>
            </a:r>
            <a:r>
              <a:rPr lang="en-US" altLang="en-US" dirty="0" err="1">
                <a:ea typeface="ＭＳ Ｐゴシック" panose="020B0600070205080204" pitchFamily="34" charset="-128"/>
              </a:rPr>
              <a:t>e.g</a:t>
            </a:r>
            <a:r>
              <a:rPr lang="en-US" altLang="en-US" dirty="0">
                <a:ea typeface="ＭＳ Ｐゴシック" panose="020B0600070205080204" pitchFamily="34" charset="-128"/>
              </a:rPr>
              <a:t>,. Princeton has 128.112.0.0/16)</a:t>
            </a:r>
          </a:p>
          <a:p>
            <a:pPr lvl="1">
              <a:lnSpc>
                <a:spcPct val="90000"/>
              </a:lnSpc>
            </a:pPr>
            <a:r>
              <a:rPr lang="en-US" altLang="en-US" dirty="0">
                <a:ea typeface="ＭＳ Ｐゴシック" panose="020B0600070205080204" pitchFamily="34" charset="-128"/>
              </a:rPr>
              <a:t>Class C: 110*</a:t>
            </a:r>
          </a:p>
          <a:p>
            <a:pPr lvl="2">
              <a:lnSpc>
                <a:spcPct val="90000"/>
              </a:lnSpc>
            </a:pPr>
            <a:r>
              <a:rPr lang="en-US" altLang="en-US" dirty="0">
                <a:ea typeface="ＭＳ Ｐゴシック" panose="020B0600070205080204" pitchFamily="34" charset="-128"/>
              </a:rPr>
              <a:t>Small </a:t>
            </a:r>
            <a:r>
              <a:rPr lang="en-US" altLang="en-US" dirty="0">
                <a:solidFill>
                  <a:srgbClr val="FF3300"/>
                </a:solidFill>
                <a:ea typeface="ＭＳ Ｐゴシック" panose="020B0600070205080204" pitchFamily="34" charset="-128"/>
              </a:rPr>
              <a:t>/24</a:t>
            </a:r>
            <a:r>
              <a:rPr lang="en-US" altLang="en-US" dirty="0">
                <a:ea typeface="ＭＳ Ｐゴシック" panose="020B0600070205080204" pitchFamily="34" charset="-128"/>
              </a:rPr>
              <a:t> blocks (e.g., AT&amp;T Labs has 192.20.225.0/24)</a:t>
            </a:r>
          </a:p>
          <a:p>
            <a:pPr lvl="2">
              <a:lnSpc>
                <a:spcPct val="90000"/>
              </a:lnSpc>
            </a:pPr>
            <a:r>
              <a:rPr lang="en-US" altLang="en-US" sz="2000" dirty="0">
                <a:ea typeface="ＭＳ Ｐゴシック" panose="020B0600070205080204" pitchFamily="34" charset="-128"/>
              </a:rPr>
              <a:t>2</a:t>
            </a:r>
            <a:r>
              <a:rPr lang="en-US" altLang="en-US" sz="2000" baseline="30000" dirty="0">
                <a:ea typeface="ＭＳ Ｐゴシック" panose="020B0600070205080204" pitchFamily="34" charset="-128"/>
              </a:rPr>
              <a:t>21</a:t>
            </a:r>
            <a:r>
              <a:rPr lang="en-US" altLang="en-US" sz="2000" dirty="0">
                <a:ea typeface="ＭＳ Ｐゴシック" panose="020B0600070205080204" pitchFamily="34" charset="-128"/>
              </a:rPr>
              <a:t> different networks possible, 254 hosts (255 is reserved for broadcast and 0 is reserved)</a:t>
            </a:r>
          </a:p>
          <a:p>
            <a:pPr lvl="1">
              <a:lnSpc>
                <a:spcPct val="90000"/>
              </a:lnSpc>
            </a:pPr>
            <a:r>
              <a:rPr lang="en-US" altLang="en-US" dirty="0">
                <a:solidFill>
                  <a:srgbClr val="7F7F7F"/>
                </a:solidFill>
                <a:ea typeface="ＭＳ Ｐゴシック" panose="020B0600070205080204" pitchFamily="34" charset="-128"/>
              </a:rPr>
              <a:t>Class D: 1110* for multicast groups</a:t>
            </a:r>
          </a:p>
          <a:p>
            <a:pPr lvl="1">
              <a:lnSpc>
                <a:spcPct val="90000"/>
              </a:lnSpc>
            </a:pPr>
            <a:r>
              <a:rPr lang="en-US" altLang="en-US" dirty="0">
                <a:solidFill>
                  <a:srgbClr val="7F7F7F"/>
                </a:solidFill>
                <a:ea typeface="ＭＳ Ｐゴシック" panose="020B0600070205080204" pitchFamily="34" charset="-128"/>
              </a:rPr>
              <a:t>Class E: 11110* reserved for future use</a:t>
            </a:r>
          </a:p>
          <a:p>
            <a:pPr>
              <a:lnSpc>
                <a:spcPct val="90000"/>
              </a:lnSpc>
            </a:pPr>
            <a:r>
              <a:rPr lang="en-US" altLang="en-US" dirty="0">
                <a:ea typeface="ＭＳ Ｐゴシック" panose="020B0600070205080204" pitchFamily="34" charset="-128"/>
              </a:rPr>
              <a:t>This is why folks use dotted-quad notation!</a:t>
            </a:r>
          </a:p>
        </p:txBody>
      </p:sp>
    </p:spTree>
    <p:extLst>
      <p:ext uri="{BB962C8B-B14F-4D97-AF65-F5344CB8AC3E}">
        <p14:creationId xmlns:p14="http://schemas.microsoft.com/office/powerpoint/2010/main" val="23415449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191707A-159C-AE46-B5C3-0DC5505EE38C}"/>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3" name="Rectangle 3">
            <a:extLst>
              <a:ext uri="{FF2B5EF4-FFF2-40B4-BE49-F238E27FC236}">
                <a16:creationId xmlns:a16="http://schemas.microsoft.com/office/drawing/2014/main" id="{6E9C149F-C171-AA4F-8BA1-09BE175400FC}"/>
              </a:ext>
            </a:extLst>
          </p:cNvPr>
          <p:cNvSpPr>
            <a:spLocks noGrp="1" noChangeArrowheads="1"/>
          </p:cNvSpPr>
          <p:nvPr>
            <p:ph type="body" idx="1"/>
          </p:nvPr>
        </p:nvSpPr>
        <p:spPr>
          <a:xfrm>
            <a:off x="463550" y="843479"/>
            <a:ext cx="7886700" cy="4351338"/>
          </a:xfrm>
        </p:spPr>
        <p:txBody>
          <a:bodyPr/>
          <a:lstStyle/>
          <a:p>
            <a:pPr>
              <a:lnSpc>
                <a:spcPct val="85000"/>
              </a:lnSpc>
            </a:pPr>
            <a:r>
              <a:rPr lang="en-US" altLang="en-US" sz="2400" dirty="0"/>
              <a:t>Strategy</a:t>
            </a:r>
          </a:p>
          <a:p>
            <a:pPr lvl="1">
              <a:lnSpc>
                <a:spcPct val="85000"/>
              </a:lnSpc>
            </a:pPr>
            <a:r>
              <a:rPr lang="en-US" altLang="en-US" sz="2000" dirty="0"/>
              <a:t>every datagram contains destination's address</a:t>
            </a:r>
          </a:p>
          <a:p>
            <a:pPr lvl="1">
              <a:lnSpc>
                <a:spcPct val="85000"/>
              </a:lnSpc>
            </a:pPr>
            <a:r>
              <a:rPr lang="en-US" altLang="en-US" sz="2000" dirty="0"/>
              <a:t>if directly connected to destination network, then forward to host</a:t>
            </a:r>
          </a:p>
          <a:p>
            <a:pPr lvl="1">
              <a:lnSpc>
                <a:spcPct val="85000"/>
              </a:lnSpc>
            </a:pPr>
            <a:r>
              <a:rPr lang="en-US" altLang="en-US" sz="2000" dirty="0"/>
              <a:t>if not directly connected to destination network, then forward to some router</a:t>
            </a:r>
          </a:p>
          <a:p>
            <a:pPr lvl="1">
              <a:lnSpc>
                <a:spcPct val="85000"/>
              </a:lnSpc>
            </a:pPr>
            <a:r>
              <a:rPr lang="en-US" altLang="en-US" sz="2000" dirty="0"/>
              <a:t>forwarding table maps network number into next hop</a:t>
            </a:r>
          </a:p>
          <a:p>
            <a:pPr lvl="1">
              <a:lnSpc>
                <a:spcPct val="85000"/>
              </a:lnSpc>
            </a:pPr>
            <a:r>
              <a:rPr lang="en-US" altLang="en-US" sz="2000" dirty="0"/>
              <a:t>each host has a </a:t>
            </a:r>
            <a:r>
              <a:rPr lang="en-US" altLang="en-US" dirty="0">
                <a:solidFill>
                  <a:srgbClr val="C00000"/>
                </a:solidFill>
              </a:rPr>
              <a:t>default router</a:t>
            </a:r>
          </a:p>
          <a:p>
            <a:pPr lvl="1">
              <a:lnSpc>
                <a:spcPct val="85000"/>
              </a:lnSpc>
            </a:pPr>
            <a:r>
              <a:rPr lang="en-US" altLang="en-US" sz="2000" dirty="0"/>
              <a:t>each router maintains a forwarding table</a:t>
            </a:r>
          </a:p>
          <a:p>
            <a:pPr>
              <a:lnSpc>
                <a:spcPct val="85000"/>
              </a:lnSpc>
            </a:pPr>
            <a:r>
              <a:rPr lang="en-US" altLang="en-US" sz="2400" dirty="0"/>
              <a:t>Example (router R2)</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6804" name="Picture 7">
            <a:extLst>
              <a:ext uri="{FF2B5EF4-FFF2-40B4-BE49-F238E27FC236}">
                <a16:creationId xmlns:a16="http://schemas.microsoft.com/office/drawing/2014/main" id="{2A732A06-BACF-4740-A6C5-1158E7520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4363761"/>
            <a:ext cx="36718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5" descr="f03-14-9780123850591 copy">
            <a:extLst>
              <a:ext uri="{FF2B5EF4-FFF2-40B4-BE49-F238E27FC236}">
                <a16:creationId xmlns:a16="http://schemas.microsoft.com/office/drawing/2014/main" id="{1D943DB1-318F-E347-AE28-667364A01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875861"/>
            <a:ext cx="3510868" cy="29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874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E238358-A64A-E34F-A925-FCCE89F8F6C8}"/>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4" name="Rectangle 3">
            <a:extLst>
              <a:ext uri="{FF2B5EF4-FFF2-40B4-BE49-F238E27FC236}">
                <a16:creationId xmlns:a16="http://schemas.microsoft.com/office/drawing/2014/main" id="{C700AF6A-C37A-8047-84B9-54796AACAE34}"/>
              </a:ext>
            </a:extLst>
          </p:cNvPr>
          <p:cNvSpPr>
            <a:spLocks noGrp="1" noChangeArrowheads="1"/>
          </p:cNvSpPr>
          <p:nvPr>
            <p:ph type="body" idx="1"/>
          </p:nvPr>
        </p:nvSpPr>
        <p:spPr/>
        <p:txBody>
          <a:bodyPr>
            <a:normAutofit fontScale="85000" lnSpcReduction="20000"/>
          </a:bodyPr>
          <a:lstStyle/>
          <a:p>
            <a:pPr>
              <a:lnSpc>
                <a:spcPct val="85000"/>
              </a:lnSpc>
              <a:defRPr/>
            </a:pPr>
            <a:r>
              <a:rPr lang="en-US" sz="2400" dirty="0"/>
              <a:t>Algorithm</a:t>
            </a:r>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a:t>
            </a:r>
            <a:r>
              <a:rPr lang="en-US" sz="1800" dirty="0" err="1">
                <a:latin typeface="Courier New" pitchFamily="49" charset="0"/>
              </a:rPr>
              <a:t>NetworkNum</a:t>
            </a:r>
            <a:r>
              <a:rPr lang="en-US" sz="1800" dirty="0">
                <a:latin typeface="Courier New" pitchFamily="49" charset="0"/>
              </a:rPr>
              <a:t> of one of my interfaces)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over that interface</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a:t>
            </a: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is in my forwarding table)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a:t>
            </a:r>
            <a:r>
              <a:rPr lang="en-US" sz="1800" dirty="0" err="1">
                <a:latin typeface="Courier New" pitchFamily="49" charset="0"/>
              </a:rPr>
              <a:t>NextHop</a:t>
            </a:r>
            <a:r>
              <a:rPr lang="en-US" sz="1800" dirty="0">
                <a:latin typeface="Courier New" pitchFamily="49" charset="0"/>
              </a:rPr>
              <a:t> router</a:t>
            </a:r>
          </a:p>
          <a:p>
            <a:pPr>
              <a:lnSpc>
                <a:spcPct val="85000"/>
              </a:lnSpc>
              <a:buFontTx/>
              <a:buNone/>
              <a:defRPr/>
            </a:pPr>
            <a:r>
              <a:rPr lang="en-US" sz="1800" dirty="0">
                <a:latin typeface="Courier New" pitchFamily="49" charset="0"/>
              </a:rPr>
              <a:t>	</a:t>
            </a: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buFontTx/>
              <a:buNone/>
              <a:defRPr/>
            </a:pPr>
            <a:endParaRPr lang="en-US" sz="1800" dirty="0">
              <a:latin typeface="Courier New" pitchFamily="49" charset="0"/>
            </a:endParaRPr>
          </a:p>
          <a:p>
            <a:pPr>
              <a:lnSpc>
                <a:spcPct val="85000"/>
              </a:lnSpc>
              <a:buFontTx/>
              <a:buNone/>
              <a:defRPr/>
            </a:pPr>
            <a:r>
              <a:rPr lang="en-US" sz="1800" dirty="0"/>
              <a:t>For a host with only one interface and only a default router in its forwarding table, this simplifies to</a:t>
            </a:r>
          </a:p>
          <a:p>
            <a:pPr>
              <a:lnSpc>
                <a:spcPct val="85000"/>
              </a:lnSpc>
              <a:buFontTx/>
              <a:buNone/>
              <a:defRPr/>
            </a:pPr>
            <a:endParaRPr lang="en-US" sz="1800" dirty="0"/>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my </a:t>
            </a:r>
            <a:r>
              <a:rPr lang="en-US" sz="1800" dirty="0" err="1">
                <a:latin typeface="Courier New" pitchFamily="49" charset="0"/>
              </a:rPr>
              <a:t>NetworkNum</a:t>
            </a:r>
            <a:r>
              <a:rPr lang="en-US" sz="1800" dirty="0">
                <a:latin typeface="Courier New" pitchFamily="49" charset="0"/>
              </a:rPr>
              <a:t>)</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directly</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defRPr/>
            </a:pPr>
            <a:endParaRPr lang="en-US" sz="18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p:txBody>
      </p:sp>
    </p:spTree>
    <p:extLst>
      <p:ext uri="{BB962C8B-B14F-4D97-AF65-F5344CB8AC3E}">
        <p14:creationId xmlns:p14="http://schemas.microsoft.com/office/powerpoint/2010/main" val="24914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0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80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80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80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80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80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40F8DB03-505E-4D44-9DA1-CAD29FD036EE}"/>
              </a:ext>
            </a:extLst>
          </p:cNvPr>
          <p:cNvSpPr>
            <a:spLocks noGrp="1" noChangeArrowheads="1"/>
          </p:cNvSpPr>
          <p:nvPr>
            <p:ph type="title"/>
          </p:nvPr>
        </p:nvSpPr>
        <p:spPr/>
        <p:txBody>
          <a:bodyPr/>
          <a:lstStyle/>
          <a:p>
            <a:r>
              <a:rPr lang="en-US" altLang="en-US">
                <a:ea typeface="ＭＳ Ｐゴシック" panose="020B0600070205080204" pitchFamily="34" charset="-128"/>
              </a:rPr>
              <a:t>Obtaining a Block of Addresses</a:t>
            </a:r>
          </a:p>
        </p:txBody>
      </p:sp>
      <p:sp>
        <p:nvSpPr>
          <p:cNvPr id="874499" name="Rectangle 3">
            <a:extLst>
              <a:ext uri="{FF2B5EF4-FFF2-40B4-BE49-F238E27FC236}">
                <a16:creationId xmlns:a16="http://schemas.microsoft.com/office/drawing/2014/main" id="{260D1E94-362D-4940-BF91-5FBB40C030E3}"/>
              </a:ext>
            </a:extLst>
          </p:cNvPr>
          <p:cNvSpPr>
            <a:spLocks noGrp="1" noChangeArrowheads="1"/>
          </p:cNvSpPr>
          <p:nvPr>
            <p:ph type="body" idx="1"/>
          </p:nvPr>
        </p:nvSpPr>
        <p:spPr/>
        <p:txBody>
          <a:bodyPr/>
          <a:lstStyle/>
          <a:p>
            <a:r>
              <a:rPr lang="en-US" altLang="en-US">
                <a:ea typeface="ＭＳ Ｐゴシック" panose="020B0600070205080204" pitchFamily="34" charset="-128"/>
              </a:rPr>
              <a:t>Internet Corporation for Assigned Names and Numbers (ICANN)</a:t>
            </a:r>
          </a:p>
          <a:p>
            <a:pPr lvl="1"/>
            <a:r>
              <a:rPr lang="en-US" altLang="en-US">
                <a:ea typeface="ＭＳ Ｐゴシック" panose="020B0600070205080204" pitchFamily="34" charset="-128"/>
              </a:rPr>
              <a:t>Allocates large blocks to Regional Internet Registries</a:t>
            </a:r>
          </a:p>
          <a:p>
            <a:r>
              <a:rPr lang="en-US" altLang="en-US">
                <a:ea typeface="ＭＳ Ｐゴシック" panose="020B0600070205080204" pitchFamily="34" charset="-128"/>
              </a:rPr>
              <a:t>Regional Internet Registries (RIRs)</a:t>
            </a:r>
          </a:p>
          <a:p>
            <a:pPr lvl="1"/>
            <a:r>
              <a:rPr lang="en-US" altLang="en-US">
                <a:ea typeface="ＭＳ Ｐゴシック" panose="020B0600070205080204" pitchFamily="34" charset="-128"/>
              </a:rPr>
              <a:t>E.g., ARIN (American Registry for Internet Numbers)</a:t>
            </a:r>
          </a:p>
          <a:p>
            <a:pPr lvl="1"/>
            <a:r>
              <a:rPr lang="en-US" altLang="en-US">
                <a:ea typeface="ＭＳ Ｐゴシック" panose="020B0600070205080204" pitchFamily="34" charset="-128"/>
              </a:rPr>
              <a:t>Allocates to ISPs and large institutions</a:t>
            </a:r>
          </a:p>
          <a:p>
            <a:r>
              <a:rPr lang="en-US" altLang="en-US">
                <a:ea typeface="ＭＳ Ｐゴシック" panose="020B0600070205080204" pitchFamily="34" charset="-128"/>
              </a:rPr>
              <a:t>Internet Service Providers (ISPs)</a:t>
            </a:r>
          </a:p>
          <a:p>
            <a:pPr lvl="1"/>
            <a:r>
              <a:rPr lang="en-US" altLang="en-US">
                <a:ea typeface="ＭＳ Ｐゴシック" panose="020B0600070205080204" pitchFamily="34" charset="-128"/>
              </a:rPr>
              <a:t>Allocate address blocks to their customers</a:t>
            </a:r>
          </a:p>
          <a:p>
            <a:pPr lvl="1"/>
            <a:r>
              <a:rPr lang="en-US" altLang="en-US">
                <a:ea typeface="ＭＳ Ｐゴシック" panose="020B0600070205080204" pitchFamily="34" charset="-128"/>
              </a:rPr>
              <a:t>Who may, in turn, allocate to their customers…</a:t>
            </a:r>
          </a:p>
        </p:txBody>
      </p:sp>
      <p:sp>
        <p:nvSpPr>
          <p:cNvPr id="59395" name="Slide Number Placeholder 3">
            <a:extLst>
              <a:ext uri="{FF2B5EF4-FFF2-40B4-BE49-F238E27FC236}">
                <a16:creationId xmlns:a16="http://schemas.microsoft.com/office/drawing/2014/main" id="{71ABAFFC-DD46-DE4A-95A2-872909A8703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E062706-4436-1A46-9F16-849EEE8D0FB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981800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744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449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744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449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449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7449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449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4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CF05554E-726A-BA4E-9F9E-DC5E79574DD3}"/>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Pre-CIDR (1988-1994): Steep Growth</a:t>
            </a:r>
          </a:p>
        </p:txBody>
      </p:sp>
      <p:sp>
        <p:nvSpPr>
          <p:cNvPr id="61442" name="Slide Number Placeholder 2">
            <a:extLst>
              <a:ext uri="{FF2B5EF4-FFF2-40B4-BE49-F238E27FC236}">
                <a16:creationId xmlns:a16="http://schemas.microsoft.com/office/drawing/2014/main" id="{B8E773A2-C78F-0145-8ECA-EA10B964B0D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1E28DED-0741-274C-8495-3A5A5AE256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1443" name="Picture 3">
            <a:extLst>
              <a:ext uri="{FF2B5EF4-FFF2-40B4-BE49-F238E27FC236}">
                <a16:creationId xmlns:a16="http://schemas.microsoft.com/office/drawing/2014/main" id="{4162CC8D-6D24-8149-B9CB-EBAD734C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933450"/>
            <a:ext cx="9378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444" name="Text Box 4">
            <a:extLst>
              <a:ext uri="{FF2B5EF4-FFF2-40B4-BE49-F238E27FC236}">
                <a16:creationId xmlns:a16="http://schemas.microsoft.com/office/drawing/2014/main" id="{C18B5B36-2B20-794B-A006-66E4F6104B26}"/>
              </a:ext>
            </a:extLst>
          </p:cNvPr>
          <p:cNvSpPr txBox="1">
            <a:spLocks noChangeArrowheads="1"/>
          </p:cNvSpPr>
          <p:nvPr/>
        </p:nvSpPr>
        <p:spPr bwMode="auto">
          <a:xfrm>
            <a:off x="420688" y="5867400"/>
            <a:ext cx="841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Growth faster than improvements in equipment capability</a:t>
            </a:r>
          </a:p>
        </p:txBody>
      </p:sp>
    </p:spTree>
    <p:extLst>
      <p:ext uri="{BB962C8B-B14F-4D97-AF65-F5344CB8AC3E}">
        <p14:creationId xmlns:p14="http://schemas.microsoft.com/office/powerpoint/2010/main" val="328753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E769869-FBB2-16E4-0939-0AD58A1F6F4D}"/>
            </a:ext>
          </a:extLst>
        </p:cNvPr>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9721D35-9601-C7D9-882F-A0932FCD2DFC}"/>
              </a:ext>
            </a:extLst>
          </p:cNvPr>
          <p:cNvPicPr>
            <a:picLocks noChangeAspect="1"/>
          </p:cNvPicPr>
          <p:nvPr/>
        </p:nvPicPr>
        <p:blipFill>
          <a:blip r:embed="rId2"/>
          <a:stretch>
            <a:fillRect/>
          </a:stretch>
        </p:blipFill>
        <p:spPr>
          <a:xfrm>
            <a:off x="674675" y="813017"/>
            <a:ext cx="6848343" cy="6025406"/>
          </a:xfrm>
          <a:prstGeom prst="rect">
            <a:avLst/>
          </a:prstGeom>
        </p:spPr>
      </p:pic>
      <p:sp>
        <p:nvSpPr>
          <p:cNvPr id="4" name="Rectangle 2">
            <a:extLst>
              <a:ext uri="{FF2B5EF4-FFF2-40B4-BE49-F238E27FC236}">
                <a16:creationId xmlns:a16="http://schemas.microsoft.com/office/drawing/2014/main" id="{5D8B874A-57B7-BA6D-EC95-11550AADBEF2}"/>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LSP processing</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973351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Subnetting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559832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070EE-C13A-F74A-8118-0E4D39ACE9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4C2FAEB-6953-4D4E-A69E-4AA8A0B0D332}"/>
              </a:ext>
            </a:extLst>
          </p:cNvPr>
          <p:cNvSpPr txBox="1">
            <a:spLocks noChangeArrowheads="1"/>
          </p:cNvSpPr>
          <p:nvPr/>
        </p:nvSpPr>
        <p:spPr>
          <a:xfrm>
            <a:off x="611188" y="171450"/>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a:ea typeface="ＭＳ Ｐゴシック" charset="-128"/>
              </a:rPr>
              <a:t>Problems with the classes of addresses</a:t>
            </a:r>
            <a:endParaRPr kumimoji="0" lang="en-AU" altLang="en-US" sz="3600" b="0" i="0" u="none" strike="noStrike" kern="1200" cap="none" spc="0" normalizeH="0" baseline="0" noProof="0" dirty="0">
              <a:ln>
                <a:noFill/>
              </a:ln>
              <a:solidFill>
                <a:prstClr val="black"/>
              </a:solidFill>
              <a:effectLst/>
              <a:uLnTx/>
              <a:uFillTx/>
              <a:latin typeface="Calibri"/>
              <a:ea typeface="ＭＳ Ｐゴシック" charset="-128"/>
            </a:endParaRPr>
          </a:p>
        </p:txBody>
      </p:sp>
      <p:sp>
        <p:nvSpPr>
          <p:cNvPr id="4" name="Rectangle 2">
            <a:extLst>
              <a:ext uri="{FF2B5EF4-FFF2-40B4-BE49-F238E27FC236}">
                <a16:creationId xmlns:a16="http://schemas.microsoft.com/office/drawing/2014/main" id="{76A550FB-DFBE-ED41-9452-132C8D408C24}"/>
              </a:ext>
            </a:extLst>
          </p:cNvPr>
          <p:cNvSpPr txBox="1">
            <a:spLocks noChangeArrowheads="1"/>
          </p:cNvSpPr>
          <p:nvPr/>
        </p:nvSpPr>
        <p:spPr>
          <a:xfrm>
            <a:off x="862014" y="1708150"/>
            <a:ext cx="8031162"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Wastage of addresses</a:t>
            </a:r>
          </a:p>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Bigger tables to look up at routers</a:t>
            </a:r>
            <a:endParaRPr kumimoji="0" lang="en-AU" altLang="en-US" sz="2800" b="0" i="0" u="none" strike="noStrike" kern="1200" cap="none" spc="0" normalizeH="0" baseline="0" noProof="0" dirty="0">
              <a:ln>
                <a:noFill/>
              </a:ln>
              <a:solidFill>
                <a:prstClr val="black"/>
              </a:solidFill>
              <a:effectLst/>
              <a:uLnTx/>
              <a:uFillTx/>
              <a:latin typeface="Calibri"/>
              <a:ea typeface="ＭＳ Ｐゴシック" charset="-128"/>
            </a:endParaRPr>
          </a:p>
        </p:txBody>
      </p:sp>
    </p:spTree>
    <p:extLst>
      <p:ext uri="{BB962C8B-B14F-4D97-AF65-F5344CB8AC3E}">
        <p14:creationId xmlns:p14="http://schemas.microsoft.com/office/powerpoint/2010/main" val="25949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F4EEEE0-A31F-3943-8D69-F8F25A1789F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Subnetting</a:t>
            </a:r>
            <a:endParaRPr lang="en-AU" altLang="en-US" sz="3600" dirty="0"/>
          </a:p>
        </p:txBody>
      </p:sp>
      <p:sp>
        <p:nvSpPr>
          <p:cNvPr id="78851" name="Rectangle 3">
            <a:extLst>
              <a:ext uri="{FF2B5EF4-FFF2-40B4-BE49-F238E27FC236}">
                <a16:creationId xmlns:a16="http://schemas.microsoft.com/office/drawing/2014/main" id="{0C64E16B-CB13-8440-A94A-D6520546116B}"/>
              </a:ext>
            </a:extLst>
          </p:cNvPr>
          <p:cNvSpPr>
            <a:spLocks noGrp="1" noChangeArrowheads="1"/>
          </p:cNvSpPr>
          <p:nvPr>
            <p:ph type="body" idx="1"/>
          </p:nvPr>
        </p:nvSpPr>
        <p:spPr/>
        <p:txBody>
          <a:bodyPr/>
          <a:lstStyle/>
          <a:p>
            <a:r>
              <a:rPr lang="en-US" altLang="en-US" sz="2400"/>
              <a:t>Add another level to address/routing hierarchy: </a:t>
            </a:r>
            <a:r>
              <a:rPr lang="en-US" altLang="en-US" sz="2400" i="1"/>
              <a:t>subnet</a:t>
            </a:r>
          </a:p>
          <a:p>
            <a:r>
              <a:rPr lang="en-US" altLang="en-US" sz="2400" i="1"/>
              <a:t>Subnet masks </a:t>
            </a:r>
            <a:r>
              <a:rPr lang="en-US" altLang="en-US" sz="2400"/>
              <a:t>define variable partition of host part of class A and B addresses </a:t>
            </a:r>
          </a:p>
          <a:p>
            <a:r>
              <a:rPr lang="en-US" altLang="en-US" sz="2400"/>
              <a:t>Subnets visible only within site</a:t>
            </a:r>
          </a:p>
          <a:p>
            <a:pPr>
              <a:lnSpc>
                <a:spcPct val="85000"/>
              </a:lnSpc>
            </a:pPr>
            <a:endParaRPr lang="en-US" altLang="en-US" sz="18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78852" name="Picture 5" descr="f03-20-9780123850591 copy">
            <a:extLst>
              <a:ext uri="{FF2B5EF4-FFF2-40B4-BE49-F238E27FC236}">
                <a16:creationId xmlns:a16="http://schemas.microsoft.com/office/drawing/2014/main" id="{A8B3EF37-E125-DB45-848F-59E5E15A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587" y="3429000"/>
            <a:ext cx="4392613"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356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42975"/>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Tree>
    <p:extLst>
      <p:ext uri="{BB962C8B-B14F-4D97-AF65-F5344CB8AC3E}">
        <p14:creationId xmlns:p14="http://schemas.microsoft.com/office/powerpoint/2010/main" val="5243054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0" y="0"/>
            <a:ext cx="8281987" cy="646113"/>
          </a:xfrm>
        </p:spPr>
        <p:txBody>
          <a:bodyPr/>
          <a:lstStyle/>
          <a:p>
            <a:pPr eaLnBrk="1" hangingPunct="1"/>
            <a:r>
              <a:rPr lang="en-US" altLang="en-US" sz="3600" dirty="0"/>
              <a:t>Subnetting</a:t>
            </a:r>
            <a:endParaRPr lang="en-AU" altLang="en-US" sz="3600" dirty="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46113"/>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
        <p:nvSpPr>
          <p:cNvPr id="6" name="Rectangle 3">
            <a:extLst>
              <a:ext uri="{FF2B5EF4-FFF2-40B4-BE49-F238E27FC236}">
                <a16:creationId xmlns:a16="http://schemas.microsoft.com/office/drawing/2014/main" id="{2EEE8666-053E-4449-AEFC-621F9E215D8E}"/>
              </a:ext>
            </a:extLst>
          </p:cNvPr>
          <p:cNvSpPr txBox="1">
            <a:spLocks noChangeArrowheads="1"/>
          </p:cNvSpPr>
          <p:nvPr/>
        </p:nvSpPr>
        <p:spPr>
          <a:xfrm>
            <a:off x="395287" y="4135438"/>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5000"/>
              </a:lnSpc>
              <a:spcBef>
                <a:spcPts val="1000"/>
              </a:spcBef>
              <a:spcAft>
                <a:spcPts val="0"/>
              </a:spcAft>
              <a:buClrTx/>
              <a:buSzTx/>
              <a:buFont typeface="Wingdings" pitchFamily="2" charset="2"/>
              <a:buNone/>
              <a:tabLst/>
              <a:defRPr/>
            </a:pPr>
            <a:r>
              <a:rPr kumimoji="0" lang="en-US" altLang="en-US" sz="2400" b="0" i="0" u="sng" strike="noStrike" kern="1200" cap="none" spc="0" normalizeH="0" baseline="0" noProof="0" dirty="0">
                <a:ln>
                  <a:noFill/>
                </a:ln>
                <a:solidFill>
                  <a:srgbClr val="C00000"/>
                </a:solidFill>
                <a:effectLst/>
                <a:uLnTx/>
                <a:uFillTx/>
                <a:latin typeface="Calibri" panose="020F0502020204030204"/>
                <a:ea typeface="+mn-ea"/>
                <a:cs typeface="+mn-cs"/>
              </a:rPr>
              <a:t>Forwarding Algorithm</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 = destination IP address</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for each entry &lt;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&gt;</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&amp; D</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endPar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is an interface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directly to destination</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else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to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 router)</a:t>
            </a: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52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1F80A4-302E-3146-8BB0-E8515035310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sp>
        <p:nvSpPr>
          <p:cNvPr id="81923" name="Rectangle 3">
            <a:extLst>
              <a:ext uri="{FF2B5EF4-FFF2-40B4-BE49-F238E27FC236}">
                <a16:creationId xmlns:a16="http://schemas.microsoft.com/office/drawing/2014/main" id="{1DAD7753-BC3B-D14D-BC35-A5469B39EB67}"/>
              </a:ext>
            </a:extLst>
          </p:cNvPr>
          <p:cNvSpPr>
            <a:spLocks noGrp="1" noChangeArrowheads="1"/>
          </p:cNvSpPr>
          <p:nvPr>
            <p:ph type="body" idx="1"/>
          </p:nvPr>
        </p:nvSpPr>
        <p:spPr/>
        <p:txBody>
          <a:bodyPr/>
          <a:lstStyle/>
          <a:p>
            <a:pPr>
              <a:buFontTx/>
              <a:buNone/>
            </a:pPr>
            <a:r>
              <a:rPr lang="en-US" altLang="en-US" sz="2400" dirty="0"/>
              <a:t>Notes</a:t>
            </a:r>
          </a:p>
          <a:p>
            <a:r>
              <a:rPr lang="en-US" altLang="en-US" sz="2400" dirty="0">
                <a:solidFill>
                  <a:srgbClr val="C00000"/>
                </a:solidFill>
              </a:rPr>
              <a:t>Would use a default router if nothing matches</a:t>
            </a:r>
          </a:p>
          <a:p>
            <a:r>
              <a:rPr lang="en-US" altLang="en-US" sz="2400" dirty="0"/>
              <a:t>Not necessary for all ones in subnet mask to be contiguous</a:t>
            </a:r>
          </a:p>
          <a:p>
            <a:r>
              <a:rPr lang="en-US" altLang="en-US" sz="2400" dirty="0"/>
              <a:t>Can put multiple subnets on one physical network</a:t>
            </a:r>
          </a:p>
          <a:p>
            <a:r>
              <a:rPr lang="en-US" altLang="en-US" sz="2400" dirty="0"/>
              <a:t>Subnets not visible from the rest of the Internet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6130955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Class-less addressing: CIDR</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9829131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3"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2"/>
          <p:cNvSpPr>
            <a:spLocks noGrp="1" noChangeArrowheads="1"/>
          </p:cNvSpPr>
          <p:nvPr>
            <p:ph type="title"/>
          </p:nvPr>
        </p:nvSpPr>
        <p:spPr>
          <a:xfrm>
            <a:off x="500063" y="195263"/>
            <a:ext cx="7772400" cy="850900"/>
          </a:xfrm>
        </p:spPr>
        <p:txBody>
          <a:bodyPr/>
          <a:lstStyle/>
          <a:p>
            <a:pPr>
              <a:defRPr/>
            </a:pPr>
            <a:r>
              <a:rPr lang="en-US">
                <a:cs typeface="+mj-cs"/>
              </a:rPr>
              <a:t>IP addressing: CIDR</a:t>
            </a:r>
          </a:p>
        </p:txBody>
      </p:sp>
      <p:sp>
        <p:nvSpPr>
          <p:cNvPr id="43014" name="Rectangle 3"/>
          <p:cNvSpPr>
            <a:spLocks noGrp="1" noChangeArrowheads="1"/>
          </p:cNvSpPr>
          <p:nvPr>
            <p:ph type="body" idx="1"/>
          </p:nvPr>
        </p:nvSpPr>
        <p:spPr>
          <a:xfrm>
            <a:off x="565150" y="1528763"/>
            <a:ext cx="8107363" cy="3171825"/>
          </a:xfrm>
        </p:spPr>
        <p:txBody>
          <a:bodyPr/>
          <a:lstStyle/>
          <a:p>
            <a:pPr>
              <a:buFont typeface="Wingdings" charset="0"/>
              <a:buNone/>
              <a:defRPr/>
            </a:pPr>
            <a:r>
              <a:rPr lang="en-US" sz="3200" dirty="0">
                <a:solidFill>
                  <a:srgbClr val="CC0000"/>
                </a:solidFill>
                <a:cs typeface="+mn-cs"/>
              </a:rPr>
              <a:t>CIDR:</a:t>
            </a:r>
            <a:r>
              <a:rPr lang="en-US" sz="3200" dirty="0">
                <a:cs typeface="+mn-cs"/>
              </a:rPr>
              <a:t> </a:t>
            </a:r>
            <a:r>
              <a:rPr lang="en-US" sz="3200" dirty="0">
                <a:solidFill>
                  <a:srgbClr val="CC0000"/>
                </a:solidFill>
                <a:cs typeface="+mn-cs"/>
              </a:rPr>
              <a:t>C</a:t>
            </a:r>
            <a:r>
              <a:rPr lang="en-US" sz="3200" dirty="0">
                <a:cs typeface="+mn-cs"/>
              </a:rPr>
              <a:t>lassless </a:t>
            </a:r>
            <a:r>
              <a:rPr lang="en-US" sz="3200" dirty="0" err="1">
                <a:solidFill>
                  <a:srgbClr val="CC0000"/>
                </a:solidFill>
                <a:cs typeface="+mn-cs"/>
              </a:rPr>
              <a:t>I</a:t>
            </a:r>
            <a:r>
              <a:rPr lang="en-US" sz="3200" dirty="0" err="1">
                <a:cs typeface="+mn-cs"/>
              </a:rPr>
              <a:t>nter</a:t>
            </a:r>
            <a:r>
              <a:rPr lang="en-US" sz="3200" dirty="0" err="1">
                <a:solidFill>
                  <a:srgbClr val="CC0000"/>
                </a:solidFill>
                <a:cs typeface="+mn-cs"/>
              </a:rPr>
              <a:t>D</a:t>
            </a:r>
            <a:r>
              <a:rPr lang="en-US" sz="3200" dirty="0" err="1">
                <a:cs typeface="+mn-cs"/>
              </a:rPr>
              <a:t>omain</a:t>
            </a:r>
            <a:r>
              <a:rPr lang="en-US" sz="3200" dirty="0">
                <a:cs typeface="+mn-cs"/>
              </a:rPr>
              <a:t> </a:t>
            </a:r>
            <a:r>
              <a:rPr lang="en-US" sz="3200" dirty="0">
                <a:solidFill>
                  <a:srgbClr val="CC0000"/>
                </a:solidFill>
                <a:cs typeface="+mn-cs"/>
              </a:rPr>
              <a:t>R</a:t>
            </a:r>
            <a:r>
              <a:rPr lang="en-US" sz="3200" dirty="0">
                <a:cs typeface="+mn-cs"/>
              </a:rPr>
              <a:t>outing</a:t>
            </a:r>
          </a:p>
          <a:p>
            <a:pPr lvl="1">
              <a:buFont typeface="Arial"/>
              <a:buChar char="•"/>
              <a:defRPr/>
            </a:pPr>
            <a:r>
              <a:rPr lang="en-US" sz="2800" dirty="0"/>
              <a:t>subnet portion of address of arbitrary length</a:t>
            </a:r>
          </a:p>
          <a:p>
            <a:pPr lvl="1">
              <a:buFont typeface="Arial"/>
              <a:buChar char="•"/>
              <a:defRPr/>
            </a:pPr>
            <a:r>
              <a:rPr lang="en-US" sz="2800" dirty="0"/>
              <a:t>address format: </a:t>
            </a:r>
            <a:r>
              <a:rPr lang="en-US" sz="2800" dirty="0" err="1">
                <a:solidFill>
                  <a:srgbClr val="CC0000"/>
                </a:solidFill>
              </a:rPr>
              <a:t>a.b.c.d</a:t>
            </a:r>
            <a:r>
              <a:rPr lang="en-US" sz="2800" dirty="0">
                <a:solidFill>
                  <a:srgbClr val="CC0000"/>
                </a:solidFill>
              </a:rPr>
              <a:t>/x</a:t>
            </a:r>
            <a:r>
              <a:rPr lang="en-US" sz="2800" dirty="0"/>
              <a:t>, where x is # bits in subnet portion of address</a:t>
            </a:r>
          </a:p>
        </p:txBody>
      </p:sp>
      <p:sp>
        <p:nvSpPr>
          <p:cNvPr id="86020" name="Text Box 5"/>
          <p:cNvSpPr txBox="1">
            <a:spLocks noChangeArrowheads="1"/>
          </p:cNvSpPr>
          <p:nvPr/>
        </p:nvSpPr>
        <p:spPr bwMode="auto">
          <a:xfrm>
            <a:off x="1323975" y="4459288"/>
            <a:ext cx="612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99"/>
                </a:solidFill>
                <a:effectLst/>
                <a:uLnTx/>
                <a:uFillTx/>
                <a:latin typeface="Arial" charset="0"/>
                <a:ea typeface="ＭＳ Ｐゴシック" charset="-128"/>
                <a:cs typeface="+mn-cs"/>
              </a:rPr>
              <a:t>11001000  00010111  0001000</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0  00000000</a:t>
            </a:r>
            <a:endParaRPr kumimoji="0" lang="en-US" altLang="en-US" sz="24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86021" name="Text Box 6"/>
          <p:cNvSpPr txBox="1">
            <a:spLocks noChangeArrowheads="1"/>
          </p:cNvSpPr>
          <p:nvPr/>
        </p:nvSpPr>
        <p:spPr bwMode="auto">
          <a:xfrm>
            <a:off x="2986088" y="3914775"/>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part</a:t>
            </a:r>
          </a:p>
        </p:txBody>
      </p:sp>
      <p:sp>
        <p:nvSpPr>
          <p:cNvPr id="86022" name="Text Box 7"/>
          <p:cNvSpPr txBox="1">
            <a:spLocks noChangeArrowheads="1"/>
          </p:cNvSpPr>
          <p:nvPr/>
        </p:nvSpPr>
        <p:spPr bwMode="auto">
          <a:xfrm>
            <a:off x="6265863" y="3878263"/>
            <a:ext cx="61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part</a:t>
            </a:r>
          </a:p>
        </p:txBody>
      </p:sp>
      <p:sp>
        <p:nvSpPr>
          <p:cNvPr id="86023" name="Line 8"/>
          <p:cNvSpPr>
            <a:spLocks noChangeShapeType="1"/>
          </p:cNvSpPr>
          <p:nvPr/>
        </p:nvSpPr>
        <p:spPr bwMode="auto">
          <a:xfrm>
            <a:off x="3992563" y="4224338"/>
            <a:ext cx="1620837"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4" name="Line 11"/>
          <p:cNvSpPr>
            <a:spLocks noChangeShapeType="1"/>
          </p:cNvSpPr>
          <p:nvPr/>
        </p:nvSpPr>
        <p:spPr bwMode="auto">
          <a:xfrm flipV="1">
            <a:off x="6783388" y="4213225"/>
            <a:ext cx="595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5" name="Text Box 12"/>
          <p:cNvSpPr txBox="1">
            <a:spLocks noChangeArrowheads="1"/>
          </p:cNvSpPr>
          <p:nvPr/>
        </p:nvSpPr>
        <p:spPr bwMode="auto">
          <a:xfrm>
            <a:off x="3260725" y="5045075"/>
            <a:ext cx="3005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200.23.16.0–200.23.17.255</a:t>
            </a:r>
          </a:p>
        </p:txBody>
      </p:sp>
      <p:sp>
        <p:nvSpPr>
          <p:cNvPr id="86026" name="Line 14"/>
          <p:cNvSpPr>
            <a:spLocks noChangeShapeType="1"/>
          </p:cNvSpPr>
          <p:nvPr/>
        </p:nvSpPr>
        <p:spPr bwMode="auto">
          <a:xfrm flipH="1">
            <a:off x="1393825" y="4214813"/>
            <a:ext cx="143827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7" name="Line 15"/>
          <p:cNvSpPr>
            <a:spLocks noChangeShapeType="1"/>
          </p:cNvSpPr>
          <p:nvPr/>
        </p:nvSpPr>
        <p:spPr bwMode="auto">
          <a:xfrm flipH="1">
            <a:off x="5653088" y="4225925"/>
            <a:ext cx="647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6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4">
                                            <p:txEl>
                                              <p:pRg st="1" end="1"/>
                                            </p:txEl>
                                          </p:spTgt>
                                        </p:tgtEl>
                                        <p:attrNameLst>
                                          <p:attrName>style.visibility</p:attrName>
                                        </p:attrNameLst>
                                      </p:cBhvr>
                                      <p:to>
                                        <p:strVal val="visible"/>
                                      </p:to>
                                    </p:set>
                                    <p:animEffect transition="in" filter="fade">
                                      <p:cBhvr>
                                        <p:cTn id="7" dur="500"/>
                                        <p:tgtEl>
                                          <p:spTgt spid="430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4">
                                            <p:txEl>
                                              <p:pRg st="2" end="2"/>
                                            </p:txEl>
                                          </p:spTgt>
                                        </p:tgtEl>
                                        <p:attrNameLst>
                                          <p:attrName>style.visibility</p:attrName>
                                        </p:attrNameLst>
                                      </p:cBhvr>
                                      <p:to>
                                        <p:strVal val="visible"/>
                                      </p:to>
                                    </p:set>
                                    <p:animEffect transition="in" filter="fade">
                                      <p:cBhvr>
                                        <p:cTn id="12" dur="500"/>
                                        <p:tgtEl>
                                          <p:spTgt spid="430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025">
                                            <p:txEl>
                                              <p:pRg st="0" end="0"/>
                                            </p:txEl>
                                          </p:spTgt>
                                        </p:tgtEl>
                                        <p:attrNameLst>
                                          <p:attrName>style.visibility</p:attrName>
                                        </p:attrNameLst>
                                      </p:cBhvr>
                                      <p:to>
                                        <p:strVal val="visible"/>
                                      </p:to>
                                    </p:set>
                                    <p:animEffect transition="in" filter="fade">
                                      <p:cBhvr>
                                        <p:cTn id="17" dur="500"/>
                                        <p:tgtEl>
                                          <p:spTgt spid="8602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6025">
                                            <p:txEl>
                                              <p:pRg st="1" end="1"/>
                                            </p:txEl>
                                          </p:spTgt>
                                        </p:tgtEl>
                                        <p:attrNameLst>
                                          <p:attrName>style.visibility</p:attrName>
                                        </p:attrNameLst>
                                      </p:cBhvr>
                                      <p:to>
                                        <p:strVal val="visible"/>
                                      </p:to>
                                    </p:set>
                                    <p:animEffect transition="in" filter="fade">
                                      <p:cBhvr>
                                        <p:cTn id="20" dur="500"/>
                                        <p:tgtEl>
                                          <p:spTgt spid="860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020"/>
                                        </p:tgtEl>
                                        <p:attrNameLst>
                                          <p:attrName>style.visibility</p:attrName>
                                        </p:attrNameLst>
                                      </p:cBhvr>
                                      <p:to>
                                        <p:strVal val="visible"/>
                                      </p:to>
                                    </p:set>
                                    <p:animEffect transition="in" filter="fade">
                                      <p:cBhvr>
                                        <p:cTn id="25" dur="500"/>
                                        <p:tgtEl>
                                          <p:spTgt spid="860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021"/>
                                        </p:tgtEl>
                                        <p:attrNameLst>
                                          <p:attrName>style.visibility</p:attrName>
                                        </p:attrNameLst>
                                      </p:cBhvr>
                                      <p:to>
                                        <p:strVal val="visible"/>
                                      </p:to>
                                    </p:set>
                                    <p:animEffect transition="in" filter="fade">
                                      <p:cBhvr>
                                        <p:cTn id="28" dur="500"/>
                                        <p:tgtEl>
                                          <p:spTgt spid="860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022"/>
                                        </p:tgtEl>
                                        <p:attrNameLst>
                                          <p:attrName>style.visibility</p:attrName>
                                        </p:attrNameLst>
                                      </p:cBhvr>
                                      <p:to>
                                        <p:strVal val="visible"/>
                                      </p:to>
                                    </p:set>
                                    <p:animEffect transition="in" filter="fade">
                                      <p:cBhvr>
                                        <p:cTn id="31" dur="500"/>
                                        <p:tgtEl>
                                          <p:spTgt spid="860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023"/>
                                        </p:tgtEl>
                                        <p:attrNameLst>
                                          <p:attrName>style.visibility</p:attrName>
                                        </p:attrNameLst>
                                      </p:cBhvr>
                                      <p:to>
                                        <p:strVal val="visible"/>
                                      </p:to>
                                    </p:set>
                                    <p:animEffect transition="in" filter="fade">
                                      <p:cBhvr>
                                        <p:cTn id="34" dur="500"/>
                                        <p:tgtEl>
                                          <p:spTgt spid="860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024"/>
                                        </p:tgtEl>
                                        <p:attrNameLst>
                                          <p:attrName>style.visibility</p:attrName>
                                        </p:attrNameLst>
                                      </p:cBhvr>
                                      <p:to>
                                        <p:strVal val="visible"/>
                                      </p:to>
                                    </p:set>
                                    <p:animEffect transition="in" filter="fade">
                                      <p:cBhvr>
                                        <p:cTn id="37" dur="500"/>
                                        <p:tgtEl>
                                          <p:spTgt spid="860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6"/>
                                        </p:tgtEl>
                                        <p:attrNameLst>
                                          <p:attrName>style.visibility</p:attrName>
                                        </p:attrNameLst>
                                      </p:cBhvr>
                                      <p:to>
                                        <p:strVal val="visible"/>
                                      </p:to>
                                    </p:set>
                                    <p:animEffect transition="in" filter="fade">
                                      <p:cBhvr>
                                        <p:cTn id="40" dur="500"/>
                                        <p:tgtEl>
                                          <p:spTgt spid="860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027"/>
                                        </p:tgtEl>
                                        <p:attrNameLst>
                                          <p:attrName>style.visibility</p:attrName>
                                        </p:attrNameLst>
                                      </p:cBhvr>
                                      <p:to>
                                        <p:strVal val="visible"/>
                                      </p:to>
                                    </p:set>
                                    <p:animEffect transition="in" filter="fade">
                                      <p:cBhvr>
                                        <p:cTn id="43"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p:bldP spid="86022" grpId="0"/>
      <p:bldP spid="86023" grpId="0" animBg="1"/>
      <p:bldP spid="86024" grpId="0" animBg="1"/>
      <p:bldP spid="86026" grpId="0" animBg="1"/>
      <p:bldP spid="8602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F07A611-D46B-C74C-9D96-34C15FAFFD57}"/>
              </a:ext>
            </a:extLst>
          </p:cNvPr>
          <p:cNvSpPr>
            <a:spLocks noGrp="1" noChangeArrowheads="1"/>
          </p:cNvSpPr>
          <p:nvPr>
            <p:ph type="title"/>
          </p:nvPr>
        </p:nvSpPr>
        <p:spPr/>
        <p:txBody>
          <a:bodyPr/>
          <a:lstStyle/>
          <a:p>
            <a:r>
              <a:rPr lang="en-US" altLang="en-US" sz="4000">
                <a:ea typeface="ＭＳ Ｐゴシック" panose="020B0600070205080204" pitchFamily="34" charset="-128"/>
              </a:rPr>
              <a:t>Classless Inter-Domain Routing (CIDR)</a:t>
            </a:r>
          </a:p>
        </p:txBody>
      </p:sp>
      <p:sp>
        <p:nvSpPr>
          <p:cNvPr id="56322" name="Slide Number Placeholder 3">
            <a:extLst>
              <a:ext uri="{FF2B5EF4-FFF2-40B4-BE49-F238E27FC236}">
                <a16:creationId xmlns:a16="http://schemas.microsoft.com/office/drawing/2014/main" id="{0B5A695D-44BA-9243-8978-AD4483BA67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99ACCB-6ED3-504A-BC39-50752D03D44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3" name="Rectangle 3">
            <a:extLst>
              <a:ext uri="{FF2B5EF4-FFF2-40B4-BE49-F238E27FC236}">
                <a16:creationId xmlns:a16="http://schemas.microsoft.com/office/drawing/2014/main" id="{E14E6E16-D7FF-C840-B6CC-8D4798C8A5EA}"/>
              </a:ext>
            </a:extLst>
          </p:cNvPr>
          <p:cNvSpPr>
            <a:spLocks noChangeArrowheads="1"/>
          </p:cNvSpPr>
          <p:nvPr/>
        </p:nvSpPr>
        <p:spPr bwMode="auto">
          <a:xfrm>
            <a:off x="457200" y="1981200"/>
            <a:ext cx="7859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IP Address : 12.4.0.0       IP  Mask: 255.254.0.0</a:t>
            </a:r>
          </a:p>
        </p:txBody>
      </p:sp>
      <p:sp>
        <p:nvSpPr>
          <p:cNvPr id="56324" name="Rectangle 4">
            <a:extLst>
              <a:ext uri="{FF2B5EF4-FFF2-40B4-BE49-F238E27FC236}">
                <a16:creationId xmlns:a16="http://schemas.microsoft.com/office/drawing/2014/main" id="{9AFD7404-77D0-174F-BD17-A78271474C76}"/>
              </a:ext>
            </a:extLst>
          </p:cNvPr>
          <p:cNvSpPr>
            <a:spLocks noChangeArrowheads="1"/>
          </p:cNvSpPr>
          <p:nvPr/>
        </p:nvSpPr>
        <p:spPr bwMode="auto">
          <a:xfrm>
            <a:off x="1447800" y="2660650"/>
            <a:ext cx="3505200" cy="2292350"/>
          </a:xfrm>
          <a:prstGeom prst="rect">
            <a:avLst/>
          </a:prstGeom>
          <a:solidFill>
            <a:srgbClr val="CCFFFF"/>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6325" name="Group 5">
            <a:extLst>
              <a:ext uri="{FF2B5EF4-FFF2-40B4-BE49-F238E27FC236}">
                <a16:creationId xmlns:a16="http://schemas.microsoft.com/office/drawing/2014/main" id="{C93AFA52-3D99-2F42-AF34-36453637E84F}"/>
              </a:ext>
            </a:extLst>
          </p:cNvPr>
          <p:cNvGrpSpPr>
            <a:grpSpLocks/>
          </p:cNvGrpSpPr>
          <p:nvPr/>
        </p:nvGrpSpPr>
        <p:grpSpPr bwMode="auto">
          <a:xfrm>
            <a:off x="1577975" y="2868613"/>
            <a:ext cx="7327900" cy="592137"/>
            <a:chOff x="994" y="1571"/>
            <a:chExt cx="4616" cy="373"/>
          </a:xfrm>
        </p:grpSpPr>
        <p:grpSp>
          <p:nvGrpSpPr>
            <p:cNvPr id="56349" name="Group 6">
              <a:extLst>
                <a:ext uri="{FF2B5EF4-FFF2-40B4-BE49-F238E27FC236}">
                  <a16:creationId xmlns:a16="http://schemas.microsoft.com/office/drawing/2014/main" id="{3051C62B-19B1-4640-83FB-1E6CDA2D8336}"/>
                </a:ext>
              </a:extLst>
            </p:cNvPr>
            <p:cNvGrpSpPr>
              <a:grpSpLocks/>
            </p:cNvGrpSpPr>
            <p:nvPr/>
          </p:nvGrpSpPr>
          <p:grpSpPr bwMode="auto">
            <a:xfrm>
              <a:off x="994" y="1582"/>
              <a:ext cx="4616" cy="328"/>
              <a:chOff x="994" y="1582"/>
              <a:chExt cx="4616" cy="328"/>
            </a:xfrm>
          </p:grpSpPr>
          <p:sp>
            <p:nvSpPr>
              <p:cNvPr id="849927" name="Rectangle 7">
                <a:extLst>
                  <a:ext uri="{FF2B5EF4-FFF2-40B4-BE49-F238E27FC236}">
                    <a16:creationId xmlns:a16="http://schemas.microsoft.com/office/drawing/2014/main" id="{E54B80C5-B692-1547-9032-6D6E92A18A10}"/>
                  </a:ext>
                </a:extLst>
              </p:cNvPr>
              <p:cNvSpPr>
                <a:spLocks noChangeArrowheads="1"/>
              </p:cNvSpPr>
              <p:nvPr/>
            </p:nvSpPr>
            <p:spPr bwMode="auto">
              <a:xfrm>
                <a:off x="994" y="1586"/>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55" name="Line 8">
                <a:extLst>
                  <a:ext uri="{FF2B5EF4-FFF2-40B4-BE49-F238E27FC236}">
                    <a16:creationId xmlns:a16="http://schemas.microsoft.com/office/drawing/2014/main" id="{4BBE32D7-F183-F649-A731-20F02A79150E}"/>
                  </a:ext>
                </a:extLst>
              </p:cNvPr>
              <p:cNvSpPr>
                <a:spLocks noChangeShapeType="1"/>
              </p:cNvSpPr>
              <p:nvPr/>
            </p:nvSpPr>
            <p:spPr bwMode="auto">
              <a:xfrm>
                <a:off x="3294" y="158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6" name="Line 9">
                <a:extLst>
                  <a:ext uri="{FF2B5EF4-FFF2-40B4-BE49-F238E27FC236}">
                    <a16:creationId xmlns:a16="http://schemas.microsoft.com/office/drawing/2014/main" id="{A091952F-CE66-5741-BDC8-0895297F2578}"/>
                  </a:ext>
                </a:extLst>
              </p:cNvPr>
              <p:cNvSpPr>
                <a:spLocks noChangeShapeType="1"/>
              </p:cNvSpPr>
              <p:nvPr/>
            </p:nvSpPr>
            <p:spPr bwMode="auto">
              <a:xfrm>
                <a:off x="2158" y="1582"/>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7" name="Line 10">
                <a:extLst>
                  <a:ext uri="{FF2B5EF4-FFF2-40B4-BE49-F238E27FC236}">
                    <a16:creationId xmlns:a16="http://schemas.microsoft.com/office/drawing/2014/main" id="{73EDA752-6D56-0A4C-89F6-D59A23F8A5AA}"/>
                  </a:ext>
                </a:extLst>
              </p:cNvPr>
              <p:cNvSpPr>
                <a:spLocks noChangeShapeType="1"/>
              </p:cNvSpPr>
              <p:nvPr/>
            </p:nvSpPr>
            <p:spPr bwMode="auto">
              <a:xfrm>
                <a:off x="4462" y="1590"/>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50" name="Rectangle 11">
              <a:extLst>
                <a:ext uri="{FF2B5EF4-FFF2-40B4-BE49-F238E27FC236}">
                  <a16:creationId xmlns:a16="http://schemas.microsoft.com/office/drawing/2014/main" id="{A0F80B4F-A638-764C-AF7F-8D1D2ECEF528}"/>
                </a:ext>
              </a:extLst>
            </p:cNvPr>
            <p:cNvSpPr>
              <a:spLocks noChangeArrowheads="1"/>
            </p:cNvSpPr>
            <p:nvPr/>
          </p:nvSpPr>
          <p:spPr bwMode="auto">
            <a:xfrm>
              <a:off x="1004"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56351" name="Rectangle 12">
              <a:extLst>
                <a:ext uri="{FF2B5EF4-FFF2-40B4-BE49-F238E27FC236}">
                  <a16:creationId xmlns:a16="http://schemas.microsoft.com/office/drawing/2014/main" id="{030AA7E7-4BDA-CC40-9525-CB1F3C85FB67}"/>
                </a:ext>
              </a:extLst>
            </p:cNvPr>
            <p:cNvSpPr>
              <a:spLocks noChangeArrowheads="1"/>
            </p:cNvSpPr>
            <p:nvPr/>
          </p:nvSpPr>
          <p:spPr bwMode="auto">
            <a:xfrm>
              <a:off x="2172"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00000100</a:t>
              </a:r>
            </a:p>
          </p:txBody>
        </p:sp>
        <p:sp>
          <p:nvSpPr>
            <p:cNvPr id="56352" name="Rectangle 13">
              <a:extLst>
                <a:ext uri="{FF2B5EF4-FFF2-40B4-BE49-F238E27FC236}">
                  <a16:creationId xmlns:a16="http://schemas.microsoft.com/office/drawing/2014/main" id="{F451DF0B-8BE6-7741-B1A4-5709D65BD253}"/>
                </a:ext>
              </a:extLst>
            </p:cNvPr>
            <p:cNvSpPr>
              <a:spLocks noChangeArrowheads="1"/>
            </p:cNvSpPr>
            <p:nvPr/>
          </p:nvSpPr>
          <p:spPr bwMode="auto">
            <a:xfrm>
              <a:off x="3324"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53" name="Rectangle 14">
              <a:extLst>
                <a:ext uri="{FF2B5EF4-FFF2-40B4-BE49-F238E27FC236}">
                  <a16:creationId xmlns:a16="http://schemas.microsoft.com/office/drawing/2014/main" id="{32398EAD-7AE8-2843-90BF-161CC8324698}"/>
                </a:ext>
              </a:extLst>
            </p:cNvPr>
            <p:cNvSpPr>
              <a:spLocks noChangeArrowheads="1"/>
            </p:cNvSpPr>
            <p:nvPr/>
          </p:nvSpPr>
          <p:spPr bwMode="auto">
            <a:xfrm>
              <a:off x="4460"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grpSp>
        <p:nvGrpSpPr>
          <p:cNvPr id="56326" name="Group 15">
            <a:extLst>
              <a:ext uri="{FF2B5EF4-FFF2-40B4-BE49-F238E27FC236}">
                <a16:creationId xmlns:a16="http://schemas.microsoft.com/office/drawing/2014/main" id="{7E7B7C71-8825-7E49-95BE-9FD71B1488D3}"/>
              </a:ext>
            </a:extLst>
          </p:cNvPr>
          <p:cNvGrpSpPr>
            <a:grpSpLocks/>
          </p:cNvGrpSpPr>
          <p:nvPr/>
        </p:nvGrpSpPr>
        <p:grpSpPr bwMode="auto">
          <a:xfrm>
            <a:off x="1573213" y="3697288"/>
            <a:ext cx="7327900" cy="592137"/>
            <a:chOff x="991" y="2302"/>
            <a:chExt cx="4616" cy="373"/>
          </a:xfrm>
        </p:grpSpPr>
        <p:grpSp>
          <p:nvGrpSpPr>
            <p:cNvPr id="56340" name="Group 16">
              <a:extLst>
                <a:ext uri="{FF2B5EF4-FFF2-40B4-BE49-F238E27FC236}">
                  <a16:creationId xmlns:a16="http://schemas.microsoft.com/office/drawing/2014/main" id="{B4A29275-7F91-2141-859B-A7324E812F27}"/>
                </a:ext>
              </a:extLst>
            </p:cNvPr>
            <p:cNvGrpSpPr>
              <a:grpSpLocks/>
            </p:cNvGrpSpPr>
            <p:nvPr/>
          </p:nvGrpSpPr>
          <p:grpSpPr bwMode="auto">
            <a:xfrm>
              <a:off x="991" y="2313"/>
              <a:ext cx="4616" cy="328"/>
              <a:chOff x="991" y="2313"/>
              <a:chExt cx="4616" cy="328"/>
            </a:xfrm>
          </p:grpSpPr>
          <p:sp>
            <p:nvSpPr>
              <p:cNvPr id="849937" name="Rectangle 17">
                <a:extLst>
                  <a:ext uri="{FF2B5EF4-FFF2-40B4-BE49-F238E27FC236}">
                    <a16:creationId xmlns:a16="http://schemas.microsoft.com/office/drawing/2014/main" id="{94585378-1B21-D34F-89B1-EABE6438B63B}"/>
                  </a:ext>
                </a:extLst>
              </p:cNvPr>
              <p:cNvSpPr>
                <a:spLocks noChangeArrowheads="1"/>
              </p:cNvSpPr>
              <p:nvPr/>
            </p:nvSpPr>
            <p:spPr bwMode="auto">
              <a:xfrm>
                <a:off x="991" y="2317"/>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46" name="Line 18">
                <a:extLst>
                  <a:ext uri="{FF2B5EF4-FFF2-40B4-BE49-F238E27FC236}">
                    <a16:creationId xmlns:a16="http://schemas.microsoft.com/office/drawing/2014/main" id="{99044148-6DAF-DF49-AD68-163AECB84415}"/>
                  </a:ext>
                </a:extLst>
              </p:cNvPr>
              <p:cNvSpPr>
                <a:spLocks noChangeShapeType="1"/>
              </p:cNvSpPr>
              <p:nvPr/>
            </p:nvSpPr>
            <p:spPr bwMode="auto">
              <a:xfrm>
                <a:off x="3291" y="2313"/>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7" name="Line 19">
                <a:extLst>
                  <a:ext uri="{FF2B5EF4-FFF2-40B4-BE49-F238E27FC236}">
                    <a16:creationId xmlns:a16="http://schemas.microsoft.com/office/drawing/2014/main" id="{FD4DC690-8411-B14F-B7C1-902DA33D8FF8}"/>
                  </a:ext>
                </a:extLst>
              </p:cNvPr>
              <p:cNvSpPr>
                <a:spLocks noChangeShapeType="1"/>
              </p:cNvSpPr>
              <p:nvPr/>
            </p:nvSpPr>
            <p:spPr bwMode="auto">
              <a:xfrm>
                <a:off x="2155" y="2313"/>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8" name="Line 20">
                <a:extLst>
                  <a:ext uri="{FF2B5EF4-FFF2-40B4-BE49-F238E27FC236}">
                    <a16:creationId xmlns:a16="http://schemas.microsoft.com/office/drawing/2014/main" id="{80FD9A98-9567-CD4D-B90E-CDC958576E15}"/>
                  </a:ext>
                </a:extLst>
              </p:cNvPr>
              <p:cNvSpPr>
                <a:spLocks noChangeShapeType="1"/>
              </p:cNvSpPr>
              <p:nvPr/>
            </p:nvSpPr>
            <p:spPr bwMode="auto">
              <a:xfrm>
                <a:off x="4459" y="2321"/>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41" name="Rectangle 21">
              <a:extLst>
                <a:ext uri="{FF2B5EF4-FFF2-40B4-BE49-F238E27FC236}">
                  <a16:creationId xmlns:a16="http://schemas.microsoft.com/office/drawing/2014/main" id="{0DFCC389-7F8B-FB45-9A09-CB40BC5D5CBC}"/>
                </a:ext>
              </a:extLst>
            </p:cNvPr>
            <p:cNvSpPr>
              <a:spLocks noChangeArrowheads="1"/>
            </p:cNvSpPr>
            <p:nvPr/>
          </p:nvSpPr>
          <p:spPr bwMode="auto">
            <a:xfrm>
              <a:off x="1001"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11111111</a:t>
              </a:r>
            </a:p>
          </p:txBody>
        </p:sp>
        <p:sp>
          <p:nvSpPr>
            <p:cNvPr id="56342" name="Rectangle 22">
              <a:extLst>
                <a:ext uri="{FF2B5EF4-FFF2-40B4-BE49-F238E27FC236}">
                  <a16:creationId xmlns:a16="http://schemas.microsoft.com/office/drawing/2014/main" id="{89DEB1BE-E577-EE43-9693-BD707C8BF606}"/>
                </a:ext>
              </a:extLst>
            </p:cNvPr>
            <p:cNvSpPr>
              <a:spLocks noChangeArrowheads="1"/>
            </p:cNvSpPr>
            <p:nvPr/>
          </p:nvSpPr>
          <p:spPr bwMode="auto">
            <a:xfrm>
              <a:off x="2169"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11111110</a:t>
              </a:r>
            </a:p>
          </p:txBody>
        </p:sp>
        <p:sp>
          <p:nvSpPr>
            <p:cNvPr id="56343" name="Rectangle 23">
              <a:extLst>
                <a:ext uri="{FF2B5EF4-FFF2-40B4-BE49-F238E27FC236}">
                  <a16:creationId xmlns:a16="http://schemas.microsoft.com/office/drawing/2014/main" id="{0AD31AAF-9BA8-C449-BD34-46139D6A4978}"/>
                </a:ext>
              </a:extLst>
            </p:cNvPr>
            <p:cNvSpPr>
              <a:spLocks noChangeArrowheads="1"/>
            </p:cNvSpPr>
            <p:nvPr/>
          </p:nvSpPr>
          <p:spPr bwMode="auto">
            <a:xfrm>
              <a:off x="3321"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44" name="Rectangle 24">
              <a:extLst>
                <a:ext uri="{FF2B5EF4-FFF2-40B4-BE49-F238E27FC236}">
                  <a16:creationId xmlns:a16="http://schemas.microsoft.com/office/drawing/2014/main" id="{EAAA0E00-652C-CE4B-8541-4E73F7D43033}"/>
                </a:ext>
              </a:extLst>
            </p:cNvPr>
            <p:cNvSpPr>
              <a:spLocks noChangeArrowheads="1"/>
            </p:cNvSpPr>
            <p:nvPr/>
          </p:nvSpPr>
          <p:spPr bwMode="auto">
            <a:xfrm>
              <a:off x="4457"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sp>
        <p:nvSpPr>
          <p:cNvPr id="56327" name="Rectangle 25">
            <a:extLst>
              <a:ext uri="{FF2B5EF4-FFF2-40B4-BE49-F238E27FC236}">
                <a16:creationId xmlns:a16="http://schemas.microsoft.com/office/drawing/2014/main" id="{3590B06C-119B-C948-AE99-A012CE10E59E}"/>
              </a:ext>
            </a:extLst>
          </p:cNvPr>
          <p:cNvSpPr>
            <a:spLocks noChangeArrowheads="1"/>
          </p:cNvSpPr>
          <p:nvPr/>
        </p:nvSpPr>
        <p:spPr bwMode="auto">
          <a:xfrm>
            <a:off x="0" y="2889250"/>
            <a:ext cx="14890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Address </a:t>
            </a:r>
          </a:p>
        </p:txBody>
      </p:sp>
      <p:sp>
        <p:nvSpPr>
          <p:cNvPr id="56328" name="Rectangle 26">
            <a:extLst>
              <a:ext uri="{FF2B5EF4-FFF2-40B4-BE49-F238E27FC236}">
                <a16:creationId xmlns:a16="http://schemas.microsoft.com/office/drawing/2014/main" id="{1EC909BB-ED41-F248-A323-FA931B1D3960}"/>
              </a:ext>
            </a:extLst>
          </p:cNvPr>
          <p:cNvSpPr>
            <a:spLocks noChangeArrowheads="1"/>
          </p:cNvSpPr>
          <p:nvPr/>
        </p:nvSpPr>
        <p:spPr bwMode="auto">
          <a:xfrm>
            <a:off x="560388" y="3765550"/>
            <a:ext cx="9461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Mask</a:t>
            </a:r>
          </a:p>
        </p:txBody>
      </p:sp>
      <p:sp>
        <p:nvSpPr>
          <p:cNvPr id="56329" name="Line 27">
            <a:extLst>
              <a:ext uri="{FF2B5EF4-FFF2-40B4-BE49-F238E27FC236}">
                <a16:creationId xmlns:a16="http://schemas.microsoft.com/office/drawing/2014/main" id="{4B165A0D-BCF7-324B-8288-7DAEF117C048}"/>
              </a:ext>
            </a:extLst>
          </p:cNvPr>
          <p:cNvSpPr>
            <a:spLocks noChangeShapeType="1"/>
          </p:cNvSpPr>
          <p:nvPr/>
        </p:nvSpPr>
        <p:spPr bwMode="auto">
          <a:xfrm>
            <a:off x="8932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0" name="Line 28">
            <a:extLst>
              <a:ext uri="{FF2B5EF4-FFF2-40B4-BE49-F238E27FC236}">
                <a16:creationId xmlns:a16="http://schemas.microsoft.com/office/drawing/2014/main" id="{C1DF11D1-7CAC-464E-94A3-B7BF59901B60}"/>
              </a:ext>
            </a:extLst>
          </p:cNvPr>
          <p:cNvSpPr>
            <a:spLocks noChangeShapeType="1"/>
          </p:cNvSpPr>
          <p:nvPr/>
        </p:nvSpPr>
        <p:spPr bwMode="auto">
          <a:xfrm>
            <a:off x="4953000" y="4316413"/>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1" name="Rectangle 29">
            <a:extLst>
              <a:ext uri="{FF2B5EF4-FFF2-40B4-BE49-F238E27FC236}">
                <a16:creationId xmlns:a16="http://schemas.microsoft.com/office/drawing/2014/main" id="{82AA7B3F-E596-3146-87F9-ED131EFBDF3F}"/>
              </a:ext>
            </a:extLst>
          </p:cNvPr>
          <p:cNvSpPr>
            <a:spLocks noChangeArrowheads="1"/>
          </p:cNvSpPr>
          <p:nvPr/>
        </p:nvSpPr>
        <p:spPr bwMode="auto">
          <a:xfrm>
            <a:off x="6248400" y="4392613"/>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for hosts </a:t>
            </a:r>
          </a:p>
        </p:txBody>
      </p:sp>
      <p:sp>
        <p:nvSpPr>
          <p:cNvPr id="56332" name="Line 30">
            <a:extLst>
              <a:ext uri="{FF2B5EF4-FFF2-40B4-BE49-F238E27FC236}">
                <a16:creationId xmlns:a16="http://schemas.microsoft.com/office/drawing/2014/main" id="{6ADD8771-8AD0-0F40-8436-24933343E322}"/>
              </a:ext>
            </a:extLst>
          </p:cNvPr>
          <p:cNvSpPr>
            <a:spLocks noChangeShapeType="1"/>
          </p:cNvSpPr>
          <p:nvPr/>
        </p:nvSpPr>
        <p:spPr bwMode="auto">
          <a:xfrm>
            <a:off x="5029200" y="4621213"/>
            <a:ext cx="9906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3" name="Line 31">
            <a:extLst>
              <a:ext uri="{FF2B5EF4-FFF2-40B4-BE49-F238E27FC236}">
                <a16:creationId xmlns:a16="http://schemas.microsoft.com/office/drawing/2014/main" id="{EB70763E-1053-9F42-BAC5-9504C672A7DE}"/>
              </a:ext>
            </a:extLst>
          </p:cNvPr>
          <p:cNvSpPr>
            <a:spLocks noChangeShapeType="1"/>
          </p:cNvSpPr>
          <p:nvPr/>
        </p:nvSpPr>
        <p:spPr bwMode="auto">
          <a:xfrm>
            <a:off x="8153400" y="4621213"/>
            <a:ext cx="754063" cy="14287"/>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4" name="Line 32">
            <a:extLst>
              <a:ext uri="{FF2B5EF4-FFF2-40B4-BE49-F238E27FC236}">
                <a16:creationId xmlns:a16="http://schemas.microsoft.com/office/drawing/2014/main" id="{3E0A69AF-7DFC-C84E-BB33-E98F24F2C9F2}"/>
              </a:ext>
            </a:extLst>
          </p:cNvPr>
          <p:cNvSpPr>
            <a:spLocks noChangeShapeType="1"/>
          </p:cNvSpPr>
          <p:nvPr/>
        </p:nvSpPr>
        <p:spPr bwMode="auto">
          <a:xfrm flipH="1" flipV="1">
            <a:off x="4572000" y="4621213"/>
            <a:ext cx="3429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5" name="Line 33">
            <a:extLst>
              <a:ext uri="{FF2B5EF4-FFF2-40B4-BE49-F238E27FC236}">
                <a16:creationId xmlns:a16="http://schemas.microsoft.com/office/drawing/2014/main" id="{030EA2AA-79D7-2D43-AEEE-94158C0AC3B5}"/>
              </a:ext>
            </a:extLst>
          </p:cNvPr>
          <p:cNvSpPr>
            <a:spLocks noChangeShapeType="1"/>
          </p:cNvSpPr>
          <p:nvPr/>
        </p:nvSpPr>
        <p:spPr bwMode="auto">
          <a:xfrm>
            <a:off x="1566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6" name="Rectangle 34">
            <a:extLst>
              <a:ext uri="{FF2B5EF4-FFF2-40B4-BE49-F238E27FC236}">
                <a16:creationId xmlns:a16="http://schemas.microsoft.com/office/drawing/2014/main" id="{6F4E7CF9-08A6-6C49-87CD-66DF06070EAF}"/>
              </a:ext>
            </a:extLst>
          </p:cNvPr>
          <p:cNvSpPr>
            <a:spLocks noChangeArrowheads="1"/>
          </p:cNvSpPr>
          <p:nvPr/>
        </p:nvSpPr>
        <p:spPr bwMode="auto">
          <a:xfrm>
            <a:off x="2133600" y="4392613"/>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Network Prefix </a:t>
            </a:r>
          </a:p>
        </p:txBody>
      </p:sp>
      <p:sp>
        <p:nvSpPr>
          <p:cNvPr id="56337" name="Line 35">
            <a:extLst>
              <a:ext uri="{FF2B5EF4-FFF2-40B4-BE49-F238E27FC236}">
                <a16:creationId xmlns:a16="http://schemas.microsoft.com/office/drawing/2014/main" id="{CEDD2BC9-3079-0D43-8D11-3EE231598D78}"/>
              </a:ext>
            </a:extLst>
          </p:cNvPr>
          <p:cNvSpPr>
            <a:spLocks noChangeShapeType="1"/>
          </p:cNvSpPr>
          <p:nvPr/>
        </p:nvSpPr>
        <p:spPr bwMode="auto">
          <a:xfrm>
            <a:off x="1566863" y="4618038"/>
            <a:ext cx="490537" cy="3175"/>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8" name="Text Box 36">
            <a:extLst>
              <a:ext uri="{FF2B5EF4-FFF2-40B4-BE49-F238E27FC236}">
                <a16:creationId xmlns:a16="http://schemas.microsoft.com/office/drawing/2014/main" id="{6F9E2C67-F1FF-B24E-B631-C6A8C606581E}"/>
              </a:ext>
            </a:extLst>
          </p:cNvPr>
          <p:cNvSpPr txBox="1">
            <a:spLocks noChangeArrowheads="1"/>
          </p:cNvSpPr>
          <p:nvPr/>
        </p:nvSpPr>
        <p:spPr bwMode="auto">
          <a:xfrm>
            <a:off x="1381125" y="1109663"/>
            <a:ext cx="5976938" cy="701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Use two 32-bit numbers to represent a network.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Network number = IP address + Mask  </a:t>
            </a:r>
          </a:p>
        </p:txBody>
      </p:sp>
      <p:sp>
        <p:nvSpPr>
          <p:cNvPr id="56339" name="Text Box 37">
            <a:extLst>
              <a:ext uri="{FF2B5EF4-FFF2-40B4-BE49-F238E27FC236}">
                <a16:creationId xmlns:a16="http://schemas.microsoft.com/office/drawing/2014/main" id="{DA03E63B-A8B3-9D40-8FE8-083968B7034F}"/>
              </a:ext>
            </a:extLst>
          </p:cNvPr>
          <p:cNvSpPr txBox="1">
            <a:spLocks noChangeArrowheads="1"/>
          </p:cNvSpPr>
          <p:nvPr/>
        </p:nvSpPr>
        <p:spPr bwMode="auto">
          <a:xfrm>
            <a:off x="3048000" y="5257800"/>
            <a:ext cx="3305175"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Written as 12.4.0.0/15</a:t>
            </a:r>
          </a:p>
        </p:txBody>
      </p:sp>
    </p:spTree>
    <p:extLst>
      <p:ext uri="{BB962C8B-B14F-4D97-AF65-F5344CB8AC3E}">
        <p14:creationId xmlns:p14="http://schemas.microsoft.com/office/powerpoint/2010/main" val="24841158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E796D6A-2A13-814D-8D76-A0F8ABA4084C}"/>
              </a:ext>
            </a:extLst>
          </p:cNvPr>
          <p:cNvSpPr>
            <a:spLocks noGrp="1"/>
          </p:cNvSpPr>
          <p:nvPr>
            <p:ph type="title"/>
          </p:nvPr>
        </p:nvSpPr>
        <p:spPr/>
        <p:txBody>
          <a:bodyPr/>
          <a:lstStyle/>
          <a:p>
            <a:r>
              <a:rPr lang="en-US" altLang="en-US">
                <a:ea typeface="ＭＳ Ｐゴシック" panose="020B0600070205080204" pitchFamily="34" charset="-128"/>
              </a:rPr>
              <a:t>Hierarchical Address Allocation</a:t>
            </a:r>
          </a:p>
        </p:txBody>
      </p:sp>
      <p:sp>
        <p:nvSpPr>
          <p:cNvPr id="58370" name="Content Placeholder 2">
            <a:extLst>
              <a:ext uri="{FF2B5EF4-FFF2-40B4-BE49-F238E27FC236}">
                <a16:creationId xmlns:a16="http://schemas.microsoft.com/office/drawing/2014/main" id="{DBAD0842-26BF-064E-8DD2-708CF7DAE2D6}"/>
              </a:ext>
            </a:extLst>
          </p:cNvPr>
          <p:cNvSpPr>
            <a:spLocks noGrp="1"/>
          </p:cNvSpPr>
          <p:nvPr>
            <p:ph idx="1"/>
          </p:nvPr>
        </p:nvSpPr>
        <p:spPr/>
        <p:txBody>
          <a:bodyPr/>
          <a:lstStyle/>
          <a:p>
            <a:r>
              <a:rPr lang="en-US" altLang="en-US">
                <a:ea typeface="ＭＳ Ｐゴシック" panose="020B0600070205080204" pitchFamily="34" charset="-128"/>
              </a:rPr>
              <a:t>Hierarchy is key to scalability</a:t>
            </a:r>
          </a:p>
          <a:p>
            <a:pPr lvl="1"/>
            <a:r>
              <a:rPr lang="en-US" altLang="en-US">
                <a:ea typeface="ＭＳ Ｐゴシック" panose="020B0600070205080204" pitchFamily="34" charset="-128"/>
              </a:rPr>
              <a:t>Address allocated in contiguous chunks (prefixes)</a:t>
            </a:r>
          </a:p>
          <a:p>
            <a:pPr lvl="1"/>
            <a:r>
              <a:rPr lang="en-US" altLang="en-US">
                <a:ea typeface="ＭＳ Ｐゴシック" panose="020B0600070205080204" pitchFamily="34" charset="-128"/>
              </a:rPr>
              <a:t>Today, the Internet has about 400,000 prefixes</a:t>
            </a: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6FDDA6F0-486A-4F4A-B2DB-34CB059A0A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0E1760-C882-F84A-88F2-B4EFEDD5751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2" name="Rectangle 3">
            <a:extLst>
              <a:ext uri="{FF2B5EF4-FFF2-40B4-BE49-F238E27FC236}">
                <a16:creationId xmlns:a16="http://schemas.microsoft.com/office/drawing/2014/main" id="{97ED7C56-8848-2645-9C86-86076C43C241}"/>
              </a:ext>
            </a:extLst>
          </p:cNvPr>
          <p:cNvSpPr>
            <a:spLocks noChangeArrowheads="1"/>
          </p:cNvSpPr>
          <p:nvPr/>
        </p:nvSpPr>
        <p:spPr bwMode="auto">
          <a:xfrm>
            <a:off x="877888" y="4411663"/>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12.0.0.0/8</a:t>
            </a:r>
          </a:p>
        </p:txBody>
      </p:sp>
      <p:sp>
        <p:nvSpPr>
          <p:cNvPr id="58373" name="AutoShape 4">
            <a:extLst>
              <a:ext uri="{FF2B5EF4-FFF2-40B4-BE49-F238E27FC236}">
                <a16:creationId xmlns:a16="http://schemas.microsoft.com/office/drawing/2014/main" id="{3ABE2354-26F1-CC4C-95F8-5AD3646ABA12}"/>
              </a:ext>
            </a:extLst>
          </p:cNvPr>
          <p:cNvSpPr>
            <a:spLocks noChangeArrowheads="1"/>
          </p:cNvSpPr>
          <p:nvPr/>
        </p:nvSpPr>
        <p:spPr bwMode="auto">
          <a:xfrm rot="-5400000">
            <a:off x="961231" y="4287044"/>
            <a:ext cx="2925763" cy="511175"/>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74" name="Rectangle 5">
            <a:extLst>
              <a:ext uri="{FF2B5EF4-FFF2-40B4-BE49-F238E27FC236}">
                <a16:creationId xmlns:a16="http://schemas.microsoft.com/office/drawing/2014/main" id="{9D8859C4-A10D-084C-BE7B-0FF948C65423}"/>
              </a:ext>
            </a:extLst>
          </p:cNvPr>
          <p:cNvSpPr>
            <a:spLocks noChangeArrowheads="1"/>
          </p:cNvSpPr>
          <p:nvPr/>
        </p:nvSpPr>
        <p:spPr bwMode="auto">
          <a:xfrm>
            <a:off x="2670175" y="2974975"/>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12.0.0.0/16</a:t>
            </a:r>
          </a:p>
        </p:txBody>
      </p:sp>
      <p:sp>
        <p:nvSpPr>
          <p:cNvPr id="58375" name="Rectangle 6">
            <a:extLst>
              <a:ext uri="{FF2B5EF4-FFF2-40B4-BE49-F238E27FC236}">
                <a16:creationId xmlns:a16="http://schemas.microsoft.com/office/drawing/2014/main" id="{91395172-945F-5540-A230-FC9AFD19A405}"/>
              </a:ext>
            </a:extLst>
          </p:cNvPr>
          <p:cNvSpPr>
            <a:spLocks noChangeArrowheads="1"/>
          </p:cNvSpPr>
          <p:nvPr/>
        </p:nvSpPr>
        <p:spPr bwMode="auto">
          <a:xfrm>
            <a:off x="2744788" y="5864225"/>
            <a:ext cx="173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12.254.0.0/16</a:t>
            </a:r>
          </a:p>
        </p:txBody>
      </p:sp>
      <p:sp>
        <p:nvSpPr>
          <p:cNvPr id="58376" name="Rectangle 7">
            <a:extLst>
              <a:ext uri="{FF2B5EF4-FFF2-40B4-BE49-F238E27FC236}">
                <a16:creationId xmlns:a16="http://schemas.microsoft.com/office/drawing/2014/main" id="{02FDFF4B-A31E-684E-9919-978E14A52662}"/>
              </a:ext>
            </a:extLst>
          </p:cNvPr>
          <p:cNvSpPr>
            <a:spLocks noChangeArrowheads="1"/>
          </p:cNvSpPr>
          <p:nvPr/>
        </p:nvSpPr>
        <p:spPr bwMode="auto">
          <a:xfrm>
            <a:off x="2670175" y="3287713"/>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12.1.0.0/16</a:t>
            </a:r>
          </a:p>
        </p:txBody>
      </p:sp>
      <p:sp>
        <p:nvSpPr>
          <p:cNvPr id="58377" name="Rectangle 8">
            <a:extLst>
              <a:ext uri="{FF2B5EF4-FFF2-40B4-BE49-F238E27FC236}">
                <a16:creationId xmlns:a16="http://schemas.microsoft.com/office/drawing/2014/main" id="{5A5B198E-DAC7-0B4C-A089-8B2C2C80EF82}"/>
              </a:ext>
            </a:extLst>
          </p:cNvPr>
          <p:cNvSpPr>
            <a:spLocks noChangeArrowheads="1"/>
          </p:cNvSpPr>
          <p:nvPr/>
        </p:nvSpPr>
        <p:spPr bwMode="auto">
          <a:xfrm>
            <a:off x="2670175" y="360045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12.2.0.0/16</a:t>
            </a:r>
          </a:p>
        </p:txBody>
      </p:sp>
      <p:sp>
        <p:nvSpPr>
          <p:cNvPr id="58378" name="Rectangle 9">
            <a:extLst>
              <a:ext uri="{FF2B5EF4-FFF2-40B4-BE49-F238E27FC236}">
                <a16:creationId xmlns:a16="http://schemas.microsoft.com/office/drawing/2014/main" id="{D8D5B2B1-D7CE-B042-9F0C-42EDA218E984}"/>
              </a:ext>
            </a:extLst>
          </p:cNvPr>
          <p:cNvSpPr>
            <a:spLocks noChangeArrowheads="1"/>
          </p:cNvSpPr>
          <p:nvPr/>
        </p:nvSpPr>
        <p:spPr bwMode="auto">
          <a:xfrm>
            <a:off x="2670175" y="391160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12.3.0.0/16</a:t>
            </a:r>
          </a:p>
        </p:txBody>
      </p:sp>
      <p:sp>
        <p:nvSpPr>
          <p:cNvPr id="58379" name="AutoShape 10">
            <a:extLst>
              <a:ext uri="{FF2B5EF4-FFF2-40B4-BE49-F238E27FC236}">
                <a16:creationId xmlns:a16="http://schemas.microsoft.com/office/drawing/2014/main" id="{13D0A4C1-62AF-D844-9FFD-AD901D2D9F61}"/>
              </a:ext>
            </a:extLst>
          </p:cNvPr>
          <p:cNvSpPr>
            <a:spLocks noChangeArrowheads="1"/>
          </p:cNvSpPr>
          <p:nvPr/>
        </p:nvSpPr>
        <p:spPr bwMode="auto">
          <a:xfrm rot="-5400000">
            <a:off x="3653631" y="3788569"/>
            <a:ext cx="1425575"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0" name="Rectangle 11">
            <a:extLst>
              <a:ext uri="{FF2B5EF4-FFF2-40B4-BE49-F238E27FC236}">
                <a16:creationId xmlns:a16="http://schemas.microsoft.com/office/drawing/2014/main" id="{2146EAF5-CA8E-C540-A531-D73CCEA0C470}"/>
              </a:ext>
            </a:extLst>
          </p:cNvPr>
          <p:cNvSpPr>
            <a:spLocks noChangeArrowheads="1"/>
          </p:cNvSpPr>
          <p:nvPr/>
        </p:nvSpPr>
        <p:spPr bwMode="auto">
          <a:xfrm>
            <a:off x="3192463" y="4198938"/>
            <a:ext cx="336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1" name="AutoShape 12">
            <a:extLst>
              <a:ext uri="{FF2B5EF4-FFF2-40B4-BE49-F238E27FC236}">
                <a16:creationId xmlns:a16="http://schemas.microsoft.com/office/drawing/2014/main" id="{4A2040A7-6B02-9D44-84F0-E123991B2935}"/>
              </a:ext>
            </a:extLst>
          </p:cNvPr>
          <p:cNvSpPr>
            <a:spLocks noChangeArrowheads="1"/>
          </p:cNvSpPr>
          <p:nvPr/>
        </p:nvSpPr>
        <p:spPr bwMode="auto">
          <a:xfrm rot="-5400000">
            <a:off x="3795713" y="5568950"/>
            <a:ext cx="1738312"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2" name="Rectangle 13">
            <a:extLst>
              <a:ext uri="{FF2B5EF4-FFF2-40B4-BE49-F238E27FC236}">
                <a16:creationId xmlns:a16="http://schemas.microsoft.com/office/drawing/2014/main" id="{13A7B79B-A6E6-F14D-B66A-1333C6B469B0}"/>
              </a:ext>
            </a:extLst>
          </p:cNvPr>
          <p:cNvSpPr>
            <a:spLocks noChangeArrowheads="1"/>
          </p:cNvSpPr>
          <p:nvPr/>
        </p:nvSpPr>
        <p:spPr bwMode="auto">
          <a:xfrm>
            <a:off x="4611688" y="3349625"/>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12.3.0.0/24</a:t>
            </a:r>
          </a:p>
        </p:txBody>
      </p:sp>
      <p:sp>
        <p:nvSpPr>
          <p:cNvPr id="58383" name="Rectangle 14">
            <a:extLst>
              <a:ext uri="{FF2B5EF4-FFF2-40B4-BE49-F238E27FC236}">
                <a16:creationId xmlns:a16="http://schemas.microsoft.com/office/drawing/2014/main" id="{5C2D0F15-8F3D-A24F-AB5F-9A5774FA9295}"/>
              </a:ext>
            </a:extLst>
          </p:cNvPr>
          <p:cNvSpPr>
            <a:spLocks noChangeArrowheads="1"/>
          </p:cNvSpPr>
          <p:nvPr/>
        </p:nvSpPr>
        <p:spPr bwMode="auto">
          <a:xfrm>
            <a:off x="4611688" y="3600450"/>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12.3.1.0/24</a:t>
            </a:r>
          </a:p>
        </p:txBody>
      </p:sp>
      <p:sp>
        <p:nvSpPr>
          <p:cNvPr id="58384" name="Rectangle 15">
            <a:extLst>
              <a:ext uri="{FF2B5EF4-FFF2-40B4-BE49-F238E27FC236}">
                <a16:creationId xmlns:a16="http://schemas.microsoft.com/office/drawing/2014/main" id="{6DF3A305-7ED4-C14B-8634-2E1686CF9182}"/>
              </a:ext>
            </a:extLst>
          </p:cNvPr>
          <p:cNvSpPr>
            <a:spLocks noChangeArrowheads="1"/>
          </p:cNvSpPr>
          <p:nvPr/>
        </p:nvSpPr>
        <p:spPr bwMode="auto">
          <a:xfrm>
            <a:off x="5210175" y="3811588"/>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5" name="Rectangle 16">
            <a:extLst>
              <a:ext uri="{FF2B5EF4-FFF2-40B4-BE49-F238E27FC236}">
                <a16:creationId xmlns:a16="http://schemas.microsoft.com/office/drawing/2014/main" id="{546EEDAF-351F-2243-901E-983B73A3B9A2}"/>
              </a:ext>
            </a:extLst>
          </p:cNvPr>
          <p:cNvSpPr>
            <a:spLocks noChangeArrowheads="1"/>
          </p:cNvSpPr>
          <p:nvPr/>
        </p:nvSpPr>
        <p:spPr bwMode="auto">
          <a:xfrm>
            <a:off x="4686300" y="4473575"/>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12.3.254.0/24</a:t>
            </a:r>
          </a:p>
        </p:txBody>
      </p:sp>
      <p:sp>
        <p:nvSpPr>
          <p:cNvPr id="58386" name="Rectangle 17">
            <a:extLst>
              <a:ext uri="{FF2B5EF4-FFF2-40B4-BE49-F238E27FC236}">
                <a16:creationId xmlns:a16="http://schemas.microsoft.com/office/drawing/2014/main" id="{25114B01-C75A-4743-8700-EC14D2D01AE3}"/>
              </a:ext>
            </a:extLst>
          </p:cNvPr>
          <p:cNvSpPr>
            <a:spLocks noChangeArrowheads="1"/>
          </p:cNvSpPr>
          <p:nvPr/>
        </p:nvSpPr>
        <p:spPr bwMode="auto">
          <a:xfrm>
            <a:off x="4984750" y="4973638"/>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12.253.0.0/19</a:t>
            </a:r>
          </a:p>
        </p:txBody>
      </p:sp>
      <p:sp>
        <p:nvSpPr>
          <p:cNvPr id="58387" name="Rectangle 18">
            <a:extLst>
              <a:ext uri="{FF2B5EF4-FFF2-40B4-BE49-F238E27FC236}">
                <a16:creationId xmlns:a16="http://schemas.microsoft.com/office/drawing/2014/main" id="{6C830994-2591-FE4F-84C7-AF7C87901B24}"/>
              </a:ext>
            </a:extLst>
          </p:cNvPr>
          <p:cNvSpPr>
            <a:spLocks noChangeArrowheads="1"/>
          </p:cNvSpPr>
          <p:nvPr/>
        </p:nvSpPr>
        <p:spPr bwMode="auto">
          <a:xfrm>
            <a:off x="4984750" y="5222875"/>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12.253.32.0/19</a:t>
            </a:r>
          </a:p>
        </p:txBody>
      </p:sp>
      <p:sp>
        <p:nvSpPr>
          <p:cNvPr id="58388" name="Rectangle 22">
            <a:extLst>
              <a:ext uri="{FF2B5EF4-FFF2-40B4-BE49-F238E27FC236}">
                <a16:creationId xmlns:a16="http://schemas.microsoft.com/office/drawing/2014/main" id="{D9067B99-97E1-A44B-8438-8E79F182550F}"/>
              </a:ext>
            </a:extLst>
          </p:cNvPr>
          <p:cNvSpPr>
            <a:spLocks noChangeArrowheads="1"/>
          </p:cNvSpPr>
          <p:nvPr/>
        </p:nvSpPr>
        <p:spPr bwMode="auto">
          <a:xfrm>
            <a:off x="4984750" y="6284913"/>
            <a:ext cx="2017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12.253.160.0/19</a:t>
            </a:r>
          </a:p>
        </p:txBody>
      </p:sp>
      <p:sp>
        <p:nvSpPr>
          <p:cNvPr id="58389" name="AutoShape 23">
            <a:extLst>
              <a:ext uri="{FF2B5EF4-FFF2-40B4-BE49-F238E27FC236}">
                <a16:creationId xmlns:a16="http://schemas.microsoft.com/office/drawing/2014/main" id="{D71DFA13-AE92-0C4B-AED6-C9131A4AFFDF}"/>
              </a:ext>
            </a:extLst>
          </p:cNvPr>
          <p:cNvSpPr>
            <a:spLocks noChangeArrowheads="1"/>
          </p:cNvSpPr>
          <p:nvPr/>
        </p:nvSpPr>
        <p:spPr bwMode="auto">
          <a:xfrm rot="-5400000">
            <a:off x="6006306" y="3251995"/>
            <a:ext cx="1050925" cy="957262"/>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90" name="Rectangle 24">
            <a:extLst>
              <a:ext uri="{FF2B5EF4-FFF2-40B4-BE49-F238E27FC236}">
                <a16:creationId xmlns:a16="http://schemas.microsoft.com/office/drawing/2014/main" id="{F2E94038-28F0-D048-B51F-B5E304C90A1C}"/>
              </a:ext>
            </a:extLst>
          </p:cNvPr>
          <p:cNvSpPr>
            <a:spLocks noChangeArrowheads="1"/>
          </p:cNvSpPr>
          <p:nvPr/>
        </p:nvSpPr>
        <p:spPr bwMode="auto">
          <a:xfrm>
            <a:off x="7226300" y="3187700"/>
            <a:ext cx="285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91" name="Rectangle 15">
            <a:extLst>
              <a:ext uri="{FF2B5EF4-FFF2-40B4-BE49-F238E27FC236}">
                <a16:creationId xmlns:a16="http://schemas.microsoft.com/office/drawing/2014/main" id="{61E68BEE-DF2A-314F-AFD4-DDFC3E739071}"/>
              </a:ext>
            </a:extLst>
          </p:cNvPr>
          <p:cNvSpPr>
            <a:spLocks noChangeArrowheads="1"/>
          </p:cNvSpPr>
          <p:nvPr/>
        </p:nvSpPr>
        <p:spPr bwMode="auto">
          <a:xfrm>
            <a:off x="5410200" y="5486400"/>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2699926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77D6D-0528-C126-F88C-5857C75745F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14A9309-2194-C42C-28BD-5A965ECCEC8E}"/>
              </a:ext>
            </a:extLst>
          </p:cNvPr>
          <p:cNvSpPr txBox="1">
            <a:spLocks noChangeArrowheads="1"/>
          </p:cNvSpPr>
          <p:nvPr/>
        </p:nvSpPr>
        <p:spPr>
          <a:xfrm>
            <a:off x="0" y="20632"/>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LSP processing flow</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ounded Rectangle 1">
            <a:extLst>
              <a:ext uri="{FF2B5EF4-FFF2-40B4-BE49-F238E27FC236}">
                <a16:creationId xmlns:a16="http://schemas.microsoft.com/office/drawing/2014/main" id="{5EC7E943-04A5-3FB9-CB7F-A08D5E7FE96D}"/>
              </a:ext>
            </a:extLst>
          </p:cNvPr>
          <p:cNvSpPr/>
          <p:nvPr/>
        </p:nvSpPr>
        <p:spPr>
          <a:xfrm>
            <a:off x="2317189" y="886796"/>
            <a:ext cx="1720659" cy="502945"/>
          </a:xfrm>
          <a:prstGeom prst="roundRect">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ecision 4">
            <a:extLst>
              <a:ext uri="{FF2B5EF4-FFF2-40B4-BE49-F238E27FC236}">
                <a16:creationId xmlns:a16="http://schemas.microsoft.com/office/drawing/2014/main" id="{F00B9C5C-AAB8-CB90-9F3A-5118C57531E2}"/>
              </a:ext>
            </a:extLst>
          </p:cNvPr>
          <p:cNvSpPr/>
          <p:nvPr/>
        </p:nvSpPr>
        <p:spPr>
          <a:xfrm>
            <a:off x="2240697" y="1871407"/>
            <a:ext cx="1873642" cy="1141219"/>
          </a:xfrm>
          <a:prstGeom prst="flowChartDecision">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ision 5">
            <a:extLst>
              <a:ext uri="{FF2B5EF4-FFF2-40B4-BE49-F238E27FC236}">
                <a16:creationId xmlns:a16="http://schemas.microsoft.com/office/drawing/2014/main" id="{1BE5BAC1-4023-E67B-33F2-0B961EE91B1E}"/>
              </a:ext>
            </a:extLst>
          </p:cNvPr>
          <p:cNvSpPr/>
          <p:nvPr/>
        </p:nvSpPr>
        <p:spPr>
          <a:xfrm>
            <a:off x="5122442" y="1871406"/>
            <a:ext cx="1873642" cy="1141219"/>
          </a:xfrm>
          <a:prstGeom prst="flowChartDecision">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723ED44-734C-B60F-5948-04B740C49810}"/>
              </a:ext>
            </a:extLst>
          </p:cNvPr>
          <p:cNvSpPr/>
          <p:nvPr/>
        </p:nvSpPr>
        <p:spPr>
          <a:xfrm>
            <a:off x="7676377" y="2190542"/>
            <a:ext cx="1175233" cy="502945"/>
          </a:xfrm>
          <a:prstGeom prst="roundRect">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476C4F3-BD3A-8EE4-94A6-F84CAF94DDC4}"/>
              </a:ext>
            </a:extLst>
          </p:cNvPr>
          <p:cNvSpPr/>
          <p:nvPr/>
        </p:nvSpPr>
        <p:spPr>
          <a:xfrm>
            <a:off x="2338260" y="3452727"/>
            <a:ext cx="1720659" cy="502945"/>
          </a:xfrm>
          <a:prstGeom prst="roundRect">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2358F8A-16EB-F6C8-1810-D18DE195BE76}"/>
              </a:ext>
            </a:extLst>
          </p:cNvPr>
          <p:cNvSpPr/>
          <p:nvPr/>
        </p:nvSpPr>
        <p:spPr>
          <a:xfrm>
            <a:off x="2352115" y="4368063"/>
            <a:ext cx="1720659" cy="502945"/>
          </a:xfrm>
          <a:prstGeom prst="roundRect">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lbow Connector 12">
            <a:extLst>
              <a:ext uri="{FF2B5EF4-FFF2-40B4-BE49-F238E27FC236}">
                <a16:creationId xmlns:a16="http://schemas.microsoft.com/office/drawing/2014/main" id="{6A554B8F-6269-49AD-ED10-F2C0FF2ED5FA}"/>
              </a:ext>
            </a:extLst>
          </p:cNvPr>
          <p:cNvCxnSpPr>
            <a:stCxn id="6" idx="2"/>
            <a:endCxn id="8" idx="3"/>
          </p:cNvCxnSpPr>
          <p:nvPr/>
        </p:nvCxnSpPr>
        <p:spPr>
          <a:xfrm rot="5400000">
            <a:off x="4713304" y="2358240"/>
            <a:ext cx="691575" cy="2000344"/>
          </a:xfrm>
          <a:prstGeom prst="bentConnector2">
            <a:avLst/>
          </a:prstGeom>
          <a:ln w="19050">
            <a:solidFill>
              <a:schemeClr val="accent1">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3D4B15B-D7AB-E8F9-B1F6-31CB20C3810F}"/>
              </a:ext>
            </a:extLst>
          </p:cNvPr>
          <p:cNvCxnSpPr>
            <a:stCxn id="2" idx="2"/>
            <a:endCxn id="5" idx="0"/>
          </p:cNvCxnSpPr>
          <p:nvPr/>
        </p:nvCxnSpPr>
        <p:spPr>
          <a:xfrm flipH="1">
            <a:off x="3177518" y="1389741"/>
            <a:ext cx="1" cy="481666"/>
          </a:xfrm>
          <a:prstGeom prst="straightConnector1">
            <a:avLst/>
          </a:prstGeom>
          <a:ln w="19050">
            <a:solidFill>
              <a:schemeClr val="accent1">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F58D85-959A-96EA-B0FE-8D2184DD7F05}"/>
              </a:ext>
            </a:extLst>
          </p:cNvPr>
          <p:cNvCxnSpPr/>
          <p:nvPr/>
        </p:nvCxnSpPr>
        <p:spPr>
          <a:xfrm flipH="1">
            <a:off x="3177517" y="3026712"/>
            <a:ext cx="1" cy="398071"/>
          </a:xfrm>
          <a:prstGeom prst="straightConnector1">
            <a:avLst/>
          </a:prstGeom>
          <a:ln w="19050">
            <a:solidFill>
              <a:schemeClr val="accent1">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29B1475-3A3D-13CA-90F4-D30112A7E77F}"/>
              </a:ext>
            </a:extLst>
          </p:cNvPr>
          <p:cNvCxnSpPr/>
          <p:nvPr/>
        </p:nvCxnSpPr>
        <p:spPr>
          <a:xfrm flipH="1">
            <a:off x="3198588" y="3934080"/>
            <a:ext cx="1" cy="398071"/>
          </a:xfrm>
          <a:prstGeom prst="straightConnector1">
            <a:avLst/>
          </a:prstGeom>
          <a:ln w="19050">
            <a:solidFill>
              <a:schemeClr val="accent1">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4A9FCB91-CD05-7107-9AEB-6FD1FFCA4151}"/>
              </a:ext>
            </a:extLst>
          </p:cNvPr>
          <p:cNvSpPr/>
          <p:nvPr/>
        </p:nvSpPr>
        <p:spPr>
          <a:xfrm>
            <a:off x="2266083" y="5141408"/>
            <a:ext cx="1891924" cy="650598"/>
          </a:xfrm>
          <a:prstGeom prst="roundRect">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BB1EF7B-02F1-A003-6F6A-B31AF4A51A02}"/>
              </a:ext>
            </a:extLst>
          </p:cNvPr>
          <p:cNvCxnSpPr/>
          <p:nvPr/>
        </p:nvCxnSpPr>
        <p:spPr>
          <a:xfrm flipH="1">
            <a:off x="3198588" y="4862748"/>
            <a:ext cx="1" cy="271888"/>
          </a:xfrm>
          <a:prstGeom prst="straightConnector1">
            <a:avLst/>
          </a:prstGeom>
          <a:ln w="19050">
            <a:solidFill>
              <a:schemeClr val="accent1">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54538A86-08CD-372D-1FEC-698D75997761}"/>
              </a:ext>
            </a:extLst>
          </p:cNvPr>
          <p:cNvSpPr/>
          <p:nvPr/>
        </p:nvSpPr>
        <p:spPr>
          <a:xfrm>
            <a:off x="2352115" y="6210057"/>
            <a:ext cx="1720659" cy="502945"/>
          </a:xfrm>
          <a:prstGeom prst="roundRect">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80E54553-B66D-9353-D82C-22CE78DF9E08}"/>
              </a:ext>
            </a:extLst>
          </p:cNvPr>
          <p:cNvCxnSpPr/>
          <p:nvPr/>
        </p:nvCxnSpPr>
        <p:spPr>
          <a:xfrm flipH="1">
            <a:off x="3198588" y="5776074"/>
            <a:ext cx="1" cy="398071"/>
          </a:xfrm>
          <a:prstGeom prst="straightConnector1">
            <a:avLst/>
          </a:prstGeom>
          <a:ln w="19050">
            <a:solidFill>
              <a:schemeClr val="accent1">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F35D551-5495-E4AF-092D-4F4BE1F91BAC}"/>
              </a:ext>
            </a:extLst>
          </p:cNvPr>
          <p:cNvCxnSpPr>
            <a:cxnSpLocks/>
            <a:stCxn id="5" idx="3"/>
            <a:endCxn id="6" idx="1"/>
          </p:cNvCxnSpPr>
          <p:nvPr/>
        </p:nvCxnSpPr>
        <p:spPr>
          <a:xfrm flipV="1">
            <a:off x="4114339" y="2442016"/>
            <a:ext cx="1008103" cy="1"/>
          </a:xfrm>
          <a:prstGeom prst="straightConnector1">
            <a:avLst/>
          </a:prstGeom>
          <a:ln w="19050">
            <a:solidFill>
              <a:schemeClr val="accent1">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5CD201A-3502-231A-345A-4BF9A6148C48}"/>
              </a:ext>
            </a:extLst>
          </p:cNvPr>
          <p:cNvCxnSpPr>
            <a:cxnSpLocks/>
            <a:endCxn id="7" idx="1"/>
          </p:cNvCxnSpPr>
          <p:nvPr/>
        </p:nvCxnSpPr>
        <p:spPr>
          <a:xfrm>
            <a:off x="6996084" y="2442014"/>
            <a:ext cx="680293" cy="1"/>
          </a:xfrm>
          <a:prstGeom prst="straightConnector1">
            <a:avLst/>
          </a:prstGeom>
          <a:ln w="19050">
            <a:solidFill>
              <a:schemeClr val="accent1">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E62459B-B3A2-2817-4277-9CEA1CE38966}"/>
              </a:ext>
            </a:extLst>
          </p:cNvPr>
          <p:cNvSpPr txBox="1"/>
          <p:nvPr/>
        </p:nvSpPr>
        <p:spPr>
          <a:xfrm>
            <a:off x="2485276" y="953602"/>
            <a:ext cx="1384482" cy="369332"/>
          </a:xfrm>
          <a:prstGeom prst="rect">
            <a:avLst/>
          </a:prstGeom>
          <a:noFill/>
        </p:spPr>
        <p:txBody>
          <a:bodyPr wrap="none" rtlCol="0">
            <a:spAutoFit/>
          </a:bodyPr>
          <a:lstStyle/>
          <a:p>
            <a:r>
              <a:rPr lang="en-US" dirty="0"/>
              <a:t>LSP available</a:t>
            </a:r>
          </a:p>
        </p:txBody>
      </p:sp>
      <p:sp>
        <p:nvSpPr>
          <p:cNvPr id="28" name="TextBox 27">
            <a:extLst>
              <a:ext uri="{FF2B5EF4-FFF2-40B4-BE49-F238E27FC236}">
                <a16:creationId xmlns:a16="http://schemas.microsoft.com/office/drawing/2014/main" id="{923D7DD3-14C7-1B19-0B6C-91DF6170F8DB}"/>
              </a:ext>
            </a:extLst>
          </p:cNvPr>
          <p:cNvSpPr txBox="1"/>
          <p:nvPr/>
        </p:nvSpPr>
        <p:spPr>
          <a:xfrm>
            <a:off x="2594731" y="2118848"/>
            <a:ext cx="1165575" cy="646331"/>
          </a:xfrm>
          <a:prstGeom prst="rect">
            <a:avLst/>
          </a:prstGeom>
          <a:noFill/>
        </p:spPr>
        <p:txBody>
          <a:bodyPr wrap="none" rtlCol="0">
            <a:spAutoFit/>
          </a:bodyPr>
          <a:lstStyle/>
          <a:p>
            <a:pPr algn="ctr"/>
            <a:r>
              <a:rPr lang="en-US" dirty="0"/>
              <a:t>Exists in</a:t>
            </a:r>
          </a:p>
          <a:p>
            <a:pPr algn="ctr"/>
            <a:r>
              <a:rPr lang="en-US" dirty="0"/>
              <a:t>Database?</a:t>
            </a:r>
          </a:p>
        </p:txBody>
      </p:sp>
      <p:sp>
        <p:nvSpPr>
          <p:cNvPr id="29" name="TextBox 28">
            <a:extLst>
              <a:ext uri="{FF2B5EF4-FFF2-40B4-BE49-F238E27FC236}">
                <a16:creationId xmlns:a16="http://schemas.microsoft.com/office/drawing/2014/main" id="{EB0CF39C-DC29-6F47-078F-0DB351410A53}"/>
              </a:ext>
            </a:extLst>
          </p:cNvPr>
          <p:cNvSpPr txBox="1"/>
          <p:nvPr/>
        </p:nvSpPr>
        <p:spPr>
          <a:xfrm>
            <a:off x="2643019" y="3535052"/>
            <a:ext cx="1096710" cy="369332"/>
          </a:xfrm>
          <a:prstGeom prst="rect">
            <a:avLst/>
          </a:prstGeom>
          <a:noFill/>
        </p:spPr>
        <p:txBody>
          <a:bodyPr wrap="none" rtlCol="0">
            <a:spAutoFit/>
          </a:bodyPr>
          <a:lstStyle/>
          <a:p>
            <a:pPr algn="ctr"/>
            <a:r>
              <a:rPr lang="en-US" dirty="0"/>
              <a:t>Flood LSA</a:t>
            </a:r>
          </a:p>
        </p:txBody>
      </p:sp>
      <p:sp>
        <p:nvSpPr>
          <p:cNvPr id="30" name="TextBox 29">
            <a:extLst>
              <a:ext uri="{FF2B5EF4-FFF2-40B4-BE49-F238E27FC236}">
                <a16:creationId xmlns:a16="http://schemas.microsoft.com/office/drawing/2014/main" id="{60D5FC54-E8E2-8C8A-43E1-775EC4DBA575}"/>
              </a:ext>
            </a:extLst>
          </p:cNvPr>
          <p:cNvSpPr txBox="1"/>
          <p:nvPr/>
        </p:nvSpPr>
        <p:spPr>
          <a:xfrm>
            <a:off x="2333193" y="4449833"/>
            <a:ext cx="1716368" cy="369332"/>
          </a:xfrm>
          <a:prstGeom prst="rect">
            <a:avLst/>
          </a:prstGeom>
          <a:noFill/>
        </p:spPr>
        <p:txBody>
          <a:bodyPr wrap="none" rtlCol="0">
            <a:spAutoFit/>
          </a:bodyPr>
          <a:lstStyle/>
          <a:p>
            <a:pPr algn="ctr"/>
            <a:r>
              <a:rPr lang="en-US" dirty="0"/>
              <a:t>Add to database</a:t>
            </a:r>
          </a:p>
        </p:txBody>
      </p:sp>
      <p:sp>
        <p:nvSpPr>
          <p:cNvPr id="31" name="TextBox 30">
            <a:extLst>
              <a:ext uri="{FF2B5EF4-FFF2-40B4-BE49-F238E27FC236}">
                <a16:creationId xmlns:a16="http://schemas.microsoft.com/office/drawing/2014/main" id="{620539B5-1955-262D-BFF9-A7F8FBF378CC}"/>
              </a:ext>
            </a:extLst>
          </p:cNvPr>
          <p:cNvSpPr txBox="1"/>
          <p:nvPr/>
        </p:nvSpPr>
        <p:spPr>
          <a:xfrm>
            <a:off x="2302179" y="5160463"/>
            <a:ext cx="1855828" cy="646331"/>
          </a:xfrm>
          <a:prstGeom prst="rect">
            <a:avLst/>
          </a:prstGeom>
          <a:noFill/>
        </p:spPr>
        <p:txBody>
          <a:bodyPr wrap="none" rtlCol="0">
            <a:spAutoFit/>
          </a:bodyPr>
          <a:lstStyle/>
          <a:p>
            <a:pPr algn="ctr"/>
            <a:r>
              <a:rPr lang="en-US" dirty="0"/>
              <a:t>Run shortest path</a:t>
            </a:r>
          </a:p>
          <a:p>
            <a:pPr algn="ctr"/>
            <a:r>
              <a:rPr lang="en-US" dirty="0"/>
              <a:t>algorithm</a:t>
            </a:r>
          </a:p>
        </p:txBody>
      </p:sp>
      <p:sp>
        <p:nvSpPr>
          <p:cNvPr id="32" name="TextBox 31">
            <a:extLst>
              <a:ext uri="{FF2B5EF4-FFF2-40B4-BE49-F238E27FC236}">
                <a16:creationId xmlns:a16="http://schemas.microsoft.com/office/drawing/2014/main" id="{42ECA303-0AFC-9AFD-A4AD-A422222099E3}"/>
              </a:ext>
            </a:extLst>
          </p:cNvPr>
          <p:cNvSpPr txBox="1"/>
          <p:nvPr/>
        </p:nvSpPr>
        <p:spPr>
          <a:xfrm>
            <a:off x="2930469" y="6292033"/>
            <a:ext cx="540534" cy="369332"/>
          </a:xfrm>
          <a:prstGeom prst="rect">
            <a:avLst/>
          </a:prstGeom>
          <a:noFill/>
        </p:spPr>
        <p:txBody>
          <a:bodyPr wrap="none" rtlCol="0">
            <a:spAutoFit/>
          </a:bodyPr>
          <a:lstStyle/>
          <a:p>
            <a:pPr algn="ctr"/>
            <a:r>
              <a:rPr lang="en-US" dirty="0"/>
              <a:t>End</a:t>
            </a:r>
          </a:p>
        </p:txBody>
      </p:sp>
      <p:sp>
        <p:nvSpPr>
          <p:cNvPr id="33" name="TextBox 32">
            <a:extLst>
              <a:ext uri="{FF2B5EF4-FFF2-40B4-BE49-F238E27FC236}">
                <a16:creationId xmlns:a16="http://schemas.microsoft.com/office/drawing/2014/main" id="{2488950C-13DF-85AA-7F3A-9846326763BE}"/>
              </a:ext>
            </a:extLst>
          </p:cNvPr>
          <p:cNvSpPr txBox="1"/>
          <p:nvPr/>
        </p:nvSpPr>
        <p:spPr>
          <a:xfrm>
            <a:off x="7871158" y="2257347"/>
            <a:ext cx="787588" cy="369332"/>
          </a:xfrm>
          <a:prstGeom prst="rect">
            <a:avLst/>
          </a:prstGeom>
          <a:noFill/>
        </p:spPr>
        <p:txBody>
          <a:bodyPr wrap="none" rtlCol="0">
            <a:spAutoFit/>
          </a:bodyPr>
          <a:lstStyle/>
          <a:p>
            <a:r>
              <a:rPr lang="en-US" dirty="0"/>
              <a:t>Ignore</a:t>
            </a:r>
          </a:p>
        </p:txBody>
      </p:sp>
      <p:sp>
        <p:nvSpPr>
          <p:cNvPr id="34" name="TextBox 33">
            <a:extLst>
              <a:ext uri="{FF2B5EF4-FFF2-40B4-BE49-F238E27FC236}">
                <a16:creationId xmlns:a16="http://schemas.microsoft.com/office/drawing/2014/main" id="{29D7647B-830E-FBDD-A7E8-FA4CBDCE715D}"/>
              </a:ext>
            </a:extLst>
          </p:cNvPr>
          <p:cNvSpPr txBox="1"/>
          <p:nvPr/>
        </p:nvSpPr>
        <p:spPr>
          <a:xfrm>
            <a:off x="5355848" y="1906153"/>
            <a:ext cx="1425390" cy="923330"/>
          </a:xfrm>
          <a:prstGeom prst="rect">
            <a:avLst/>
          </a:prstGeom>
          <a:noFill/>
        </p:spPr>
        <p:txBody>
          <a:bodyPr wrap="none" rtlCol="0">
            <a:spAutoFit/>
          </a:bodyPr>
          <a:lstStyle/>
          <a:p>
            <a:pPr algn="ctr"/>
            <a:r>
              <a:rPr lang="en-US" dirty="0"/>
              <a:t>Is it</a:t>
            </a:r>
          </a:p>
          <a:p>
            <a:pPr algn="ctr"/>
            <a:r>
              <a:rPr lang="en-US" dirty="0"/>
              <a:t>a newer LSP?</a:t>
            </a:r>
          </a:p>
          <a:p>
            <a:pPr algn="ctr"/>
            <a:r>
              <a:rPr lang="en-US" dirty="0"/>
              <a:t>(seq. #)</a:t>
            </a:r>
          </a:p>
        </p:txBody>
      </p:sp>
      <p:sp>
        <p:nvSpPr>
          <p:cNvPr id="35" name="TextBox 34">
            <a:extLst>
              <a:ext uri="{FF2B5EF4-FFF2-40B4-BE49-F238E27FC236}">
                <a16:creationId xmlns:a16="http://schemas.microsoft.com/office/drawing/2014/main" id="{57D0EBC7-DDF1-0BEC-D0EE-FE7438A224C6}"/>
              </a:ext>
            </a:extLst>
          </p:cNvPr>
          <p:cNvSpPr txBox="1"/>
          <p:nvPr/>
        </p:nvSpPr>
        <p:spPr>
          <a:xfrm>
            <a:off x="6042156" y="3150203"/>
            <a:ext cx="485518" cy="369332"/>
          </a:xfrm>
          <a:prstGeom prst="rect">
            <a:avLst/>
          </a:prstGeom>
          <a:noFill/>
        </p:spPr>
        <p:txBody>
          <a:bodyPr wrap="none" rtlCol="0">
            <a:spAutoFit/>
          </a:bodyPr>
          <a:lstStyle/>
          <a:p>
            <a:r>
              <a:rPr lang="en-US" dirty="0"/>
              <a:t>Yes</a:t>
            </a:r>
          </a:p>
        </p:txBody>
      </p:sp>
      <p:sp>
        <p:nvSpPr>
          <p:cNvPr id="36" name="TextBox 35">
            <a:extLst>
              <a:ext uri="{FF2B5EF4-FFF2-40B4-BE49-F238E27FC236}">
                <a16:creationId xmlns:a16="http://schemas.microsoft.com/office/drawing/2014/main" id="{6C282608-A767-9FE0-D7C4-DA0F45643097}"/>
              </a:ext>
            </a:extLst>
          </p:cNvPr>
          <p:cNvSpPr txBox="1"/>
          <p:nvPr/>
        </p:nvSpPr>
        <p:spPr>
          <a:xfrm>
            <a:off x="7081220" y="2118848"/>
            <a:ext cx="455574" cy="369332"/>
          </a:xfrm>
          <a:prstGeom prst="rect">
            <a:avLst/>
          </a:prstGeom>
          <a:noFill/>
        </p:spPr>
        <p:txBody>
          <a:bodyPr wrap="none" rtlCol="0">
            <a:spAutoFit/>
          </a:bodyPr>
          <a:lstStyle/>
          <a:p>
            <a:r>
              <a:rPr lang="en-US" dirty="0"/>
              <a:t>No</a:t>
            </a:r>
          </a:p>
        </p:txBody>
      </p:sp>
      <p:sp>
        <p:nvSpPr>
          <p:cNvPr id="37" name="TextBox 36">
            <a:extLst>
              <a:ext uri="{FF2B5EF4-FFF2-40B4-BE49-F238E27FC236}">
                <a16:creationId xmlns:a16="http://schemas.microsoft.com/office/drawing/2014/main" id="{9374C698-5864-85BD-D7C3-720A7CD06FC6}"/>
              </a:ext>
            </a:extLst>
          </p:cNvPr>
          <p:cNvSpPr txBox="1"/>
          <p:nvPr/>
        </p:nvSpPr>
        <p:spPr>
          <a:xfrm>
            <a:off x="3198588" y="2971527"/>
            <a:ext cx="455574" cy="369332"/>
          </a:xfrm>
          <a:prstGeom prst="rect">
            <a:avLst/>
          </a:prstGeom>
          <a:noFill/>
        </p:spPr>
        <p:txBody>
          <a:bodyPr wrap="none" rtlCol="0">
            <a:spAutoFit/>
          </a:bodyPr>
          <a:lstStyle/>
          <a:p>
            <a:r>
              <a:rPr lang="en-US" dirty="0"/>
              <a:t>No</a:t>
            </a:r>
          </a:p>
        </p:txBody>
      </p:sp>
      <p:sp>
        <p:nvSpPr>
          <p:cNvPr id="38" name="TextBox 37">
            <a:extLst>
              <a:ext uri="{FF2B5EF4-FFF2-40B4-BE49-F238E27FC236}">
                <a16:creationId xmlns:a16="http://schemas.microsoft.com/office/drawing/2014/main" id="{2CB2951F-82F7-35C5-FF93-FF49D990016D}"/>
              </a:ext>
            </a:extLst>
          </p:cNvPr>
          <p:cNvSpPr txBox="1"/>
          <p:nvPr/>
        </p:nvSpPr>
        <p:spPr>
          <a:xfrm>
            <a:off x="4368675" y="2111647"/>
            <a:ext cx="485518" cy="369332"/>
          </a:xfrm>
          <a:prstGeom prst="rect">
            <a:avLst/>
          </a:prstGeom>
          <a:noFill/>
        </p:spPr>
        <p:txBody>
          <a:bodyPr wrap="none" rtlCol="0">
            <a:spAutoFit/>
          </a:bodyPr>
          <a:lstStyle/>
          <a:p>
            <a:r>
              <a:rPr lang="en-US" dirty="0"/>
              <a:t>Yes</a:t>
            </a:r>
          </a:p>
        </p:txBody>
      </p:sp>
      <p:pic>
        <p:nvPicPr>
          <p:cNvPr id="3" name="Picture 5" descr="f03-32-9780123850591 copy">
            <a:extLst>
              <a:ext uri="{FF2B5EF4-FFF2-40B4-BE49-F238E27FC236}">
                <a16:creationId xmlns:a16="http://schemas.microsoft.com/office/drawing/2014/main" id="{ACA1B31C-AC0C-FEA2-392E-3EA1DB328C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0" t="55103" r="53006"/>
          <a:stretch/>
        </p:blipFill>
        <p:spPr bwMode="auto">
          <a:xfrm>
            <a:off x="6722220" y="5306754"/>
            <a:ext cx="2370129" cy="1422626"/>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605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E0356F4-6C8C-0145-9C0A-E7C4DC971F17}"/>
              </a:ext>
            </a:extLst>
          </p:cNvPr>
          <p:cNvSpPr>
            <a:spLocks noGrp="1" noChangeArrowheads="1"/>
          </p:cNvSpPr>
          <p:nvPr>
            <p:ph type="title"/>
          </p:nvPr>
        </p:nvSpPr>
        <p:spPr>
          <a:xfrm>
            <a:off x="611188" y="171450"/>
            <a:ext cx="8281987" cy="646113"/>
          </a:xfrm>
        </p:spPr>
        <p:txBody>
          <a:bodyPr/>
          <a:lstStyle/>
          <a:p>
            <a:pPr eaLnBrk="1" hangingPunct="1"/>
            <a:r>
              <a:rPr lang="en-US" altLang="en-US" sz="3600"/>
              <a:t>Classless Addressing</a:t>
            </a:r>
            <a:endParaRPr lang="en-AU" altLang="en-US" sz="3600"/>
          </a:p>
        </p:txBody>
      </p:sp>
      <p:sp>
        <p:nvSpPr>
          <p:cNvPr id="90115" name="Rectangle 3">
            <a:extLst>
              <a:ext uri="{FF2B5EF4-FFF2-40B4-BE49-F238E27FC236}">
                <a16:creationId xmlns:a16="http://schemas.microsoft.com/office/drawing/2014/main" id="{4982BB59-8A64-8849-BE8A-DD53A2C2E3C8}"/>
              </a:ext>
            </a:extLst>
          </p:cNvPr>
          <p:cNvSpPr>
            <a:spLocks noGrp="1" noChangeArrowheads="1"/>
          </p:cNvSpPr>
          <p:nvPr>
            <p:ph type="body" idx="1"/>
          </p:nvPr>
        </p:nvSpPr>
        <p:spPr/>
        <p:txBody>
          <a:bodyPr>
            <a:normAutofit/>
          </a:bodyPr>
          <a:lstStyle/>
          <a:p>
            <a:pPr>
              <a:buFontTx/>
              <a:buNone/>
            </a:pPr>
            <a:endParaRPr lang="en-US" altLang="en-US"/>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pPr>
              <a:buFont typeface="Wingdings" pitchFamily="2" charset="2"/>
              <a:buNone/>
            </a:pPr>
            <a:r>
              <a:rPr lang="en-US" altLang="en-US" sz="2800"/>
              <a:t>			Route aggregation with CIDR</a:t>
            </a: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90116" name="Picture 5" descr="f03-22-9780123850591 copy">
            <a:extLst>
              <a:ext uri="{FF2B5EF4-FFF2-40B4-BE49-F238E27FC236}">
                <a16:creationId xmlns:a16="http://schemas.microsoft.com/office/drawing/2014/main" id="{D9CC933F-14C8-B140-86E4-8A9ADF63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992313"/>
            <a:ext cx="51847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541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88DEBF5-4A25-2944-9DE9-CBC9EA69697C}"/>
              </a:ext>
            </a:extLst>
          </p:cNvPr>
          <p:cNvSpPr>
            <a:spLocks noGrp="1" noChangeArrowheads="1"/>
          </p:cNvSpPr>
          <p:nvPr>
            <p:ph type="title"/>
          </p:nvPr>
        </p:nvSpPr>
        <p:spPr>
          <a:xfrm>
            <a:off x="76200" y="76200"/>
            <a:ext cx="8915400" cy="1143000"/>
          </a:xfrm>
        </p:spPr>
        <p:txBody>
          <a:bodyPr/>
          <a:lstStyle/>
          <a:p>
            <a:r>
              <a:rPr lang="en-US" altLang="en-US">
                <a:ea typeface="ＭＳ Ｐゴシック" panose="020B0600070205080204" pitchFamily="34" charset="-128"/>
              </a:rPr>
              <a:t>Separate Forwarding Entry Per Prefix</a:t>
            </a:r>
          </a:p>
        </p:txBody>
      </p:sp>
      <p:sp>
        <p:nvSpPr>
          <p:cNvPr id="76802" name="Rectangle 3">
            <a:extLst>
              <a:ext uri="{FF2B5EF4-FFF2-40B4-BE49-F238E27FC236}">
                <a16:creationId xmlns:a16="http://schemas.microsoft.com/office/drawing/2014/main" id="{9128D1F1-3A7F-364D-A925-351321C9BAA0}"/>
              </a:ext>
            </a:extLst>
          </p:cNvPr>
          <p:cNvSpPr>
            <a:spLocks noGrp="1" noChangeArrowheads="1"/>
          </p:cNvSpPr>
          <p:nvPr>
            <p:ph type="body" idx="1"/>
          </p:nvPr>
        </p:nvSpPr>
        <p:spPr/>
        <p:txBody>
          <a:bodyPr/>
          <a:lstStyle/>
          <a:p>
            <a:r>
              <a:rPr lang="en-US" altLang="en-US">
                <a:ea typeface="ＭＳ Ｐゴシック" panose="020B0600070205080204" pitchFamily="34" charset="-128"/>
              </a:rPr>
              <a:t>Prefix-based forwarding</a:t>
            </a:r>
          </a:p>
          <a:p>
            <a:pPr lvl="1"/>
            <a:r>
              <a:rPr lang="en-US" altLang="en-US">
                <a:ea typeface="ＭＳ Ｐゴシック" panose="020B0600070205080204" pitchFamily="34" charset="-128"/>
              </a:rPr>
              <a:t>Map the destination address to matching prefix</a:t>
            </a:r>
          </a:p>
          <a:p>
            <a:pPr lvl="1"/>
            <a:r>
              <a:rPr lang="en-US" altLang="en-US">
                <a:ea typeface="ＭＳ Ｐゴシック" panose="020B0600070205080204" pitchFamily="34" charset="-128"/>
              </a:rPr>
              <a:t>Forward to the outgoing interface</a:t>
            </a:r>
          </a:p>
        </p:txBody>
      </p:sp>
      <p:sp>
        <p:nvSpPr>
          <p:cNvPr id="76803" name="Slide Number Placeholder 3">
            <a:extLst>
              <a:ext uri="{FF2B5EF4-FFF2-40B4-BE49-F238E27FC236}">
                <a16:creationId xmlns:a16="http://schemas.microsoft.com/office/drawing/2014/main" id="{66551469-D026-6947-B04F-7818128CB0A6}"/>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CF68B0CC-3D12-CE40-AAF0-7D9D1AAD0B77}"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91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4" name="Line 4">
            <a:extLst>
              <a:ext uri="{FF2B5EF4-FFF2-40B4-BE49-F238E27FC236}">
                <a16:creationId xmlns:a16="http://schemas.microsoft.com/office/drawing/2014/main" id="{39326513-4EDC-6244-835B-8B556C7441A2}"/>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5" name="Line 5">
            <a:extLst>
              <a:ext uri="{FF2B5EF4-FFF2-40B4-BE49-F238E27FC236}">
                <a16:creationId xmlns:a16="http://schemas.microsoft.com/office/drawing/2014/main" id="{41A12412-C981-164A-A801-37BC151DA4FF}"/>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6" name="Line 6">
            <a:extLst>
              <a:ext uri="{FF2B5EF4-FFF2-40B4-BE49-F238E27FC236}">
                <a16:creationId xmlns:a16="http://schemas.microsoft.com/office/drawing/2014/main" id="{4981D977-4215-794F-808F-8B1BB5C35C1A}"/>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7" name="Line 7">
            <a:extLst>
              <a:ext uri="{FF2B5EF4-FFF2-40B4-BE49-F238E27FC236}">
                <a16:creationId xmlns:a16="http://schemas.microsoft.com/office/drawing/2014/main" id="{3FCA5C2C-8579-4E44-A560-60E68F1B6389}"/>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8" name="Rectangle 8">
            <a:extLst>
              <a:ext uri="{FF2B5EF4-FFF2-40B4-BE49-F238E27FC236}">
                <a16:creationId xmlns:a16="http://schemas.microsoft.com/office/drawing/2014/main" id="{51059250-9A5A-CA42-A293-A0E5AF02D84E}"/>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09" name="Rectangle 9">
            <a:extLst>
              <a:ext uri="{FF2B5EF4-FFF2-40B4-BE49-F238E27FC236}">
                <a16:creationId xmlns:a16="http://schemas.microsoft.com/office/drawing/2014/main" id="{F0C54D42-6DE0-F94E-B777-9B3FF2C10D70}"/>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0" name="Rectangle 10">
            <a:extLst>
              <a:ext uri="{FF2B5EF4-FFF2-40B4-BE49-F238E27FC236}">
                <a16:creationId xmlns:a16="http://schemas.microsoft.com/office/drawing/2014/main" id="{EF9B48B1-AC10-8D43-BAC7-832ABF5A3206}"/>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1" name="Text Box 11">
            <a:extLst>
              <a:ext uri="{FF2B5EF4-FFF2-40B4-BE49-F238E27FC236}">
                <a16:creationId xmlns:a16="http://schemas.microsoft.com/office/drawing/2014/main" id="{41A8A6AB-2CBD-8045-85E6-A2977E74D3C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76812" name="Text Box 12">
            <a:extLst>
              <a:ext uri="{FF2B5EF4-FFF2-40B4-BE49-F238E27FC236}">
                <a16:creationId xmlns:a16="http://schemas.microsoft.com/office/drawing/2014/main" id="{50F53A47-AB8C-E342-BFDE-F7333367786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13" name="Line 13">
            <a:extLst>
              <a:ext uri="{FF2B5EF4-FFF2-40B4-BE49-F238E27FC236}">
                <a16:creationId xmlns:a16="http://schemas.microsoft.com/office/drawing/2014/main" id="{F977BB7F-2B34-B741-A96B-E6508E4BC547}"/>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4" name="Line 14">
            <a:extLst>
              <a:ext uri="{FF2B5EF4-FFF2-40B4-BE49-F238E27FC236}">
                <a16:creationId xmlns:a16="http://schemas.microsoft.com/office/drawing/2014/main" id="{38B6E3AC-4250-5746-B159-76AA1D0C9FA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5" name="Line 15">
            <a:extLst>
              <a:ext uri="{FF2B5EF4-FFF2-40B4-BE49-F238E27FC236}">
                <a16:creationId xmlns:a16="http://schemas.microsoft.com/office/drawing/2014/main" id="{5555626B-A264-ED4A-A4D7-C5514828B9E4}"/>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6" name="Line 16">
            <a:extLst>
              <a:ext uri="{FF2B5EF4-FFF2-40B4-BE49-F238E27FC236}">
                <a16:creationId xmlns:a16="http://schemas.microsoft.com/office/drawing/2014/main" id="{2220A8E4-1681-9F4E-B1F1-FB9734EF78BC}"/>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7" name="Rectangle 17">
            <a:extLst>
              <a:ext uri="{FF2B5EF4-FFF2-40B4-BE49-F238E27FC236}">
                <a16:creationId xmlns:a16="http://schemas.microsoft.com/office/drawing/2014/main" id="{E1D7F440-B89A-514D-BE98-7F5E35AED73E}"/>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8" name="Rectangle 18">
            <a:extLst>
              <a:ext uri="{FF2B5EF4-FFF2-40B4-BE49-F238E27FC236}">
                <a16:creationId xmlns:a16="http://schemas.microsoft.com/office/drawing/2014/main" id="{0AE2231A-05A0-1D4D-946C-FA25C9060B5E}"/>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9" name="Rectangle 19">
            <a:extLst>
              <a:ext uri="{FF2B5EF4-FFF2-40B4-BE49-F238E27FC236}">
                <a16:creationId xmlns:a16="http://schemas.microsoft.com/office/drawing/2014/main" id="{0243E0DC-BC42-4741-948F-3AD6B3779B6A}"/>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20" name="Text Box 20">
            <a:extLst>
              <a:ext uri="{FF2B5EF4-FFF2-40B4-BE49-F238E27FC236}">
                <a16:creationId xmlns:a16="http://schemas.microsoft.com/office/drawing/2014/main" id="{951BEA97-0E9A-C24C-B55D-FE5F80898954}"/>
              </a:ext>
            </a:extLst>
          </p:cNvPr>
          <p:cNvSpPr txBox="1">
            <a:spLocks noChangeArrowheads="1"/>
          </p:cNvSpPr>
          <p:nvPr/>
        </p:nvSpPr>
        <p:spPr bwMode="auto">
          <a:xfrm>
            <a:off x="7378700" y="3978275"/>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a:t>
            </a:r>
          </a:p>
        </p:txBody>
      </p:sp>
      <p:sp>
        <p:nvSpPr>
          <p:cNvPr id="76821" name="Text Box 21">
            <a:extLst>
              <a:ext uri="{FF2B5EF4-FFF2-40B4-BE49-F238E27FC236}">
                <a16:creationId xmlns:a16="http://schemas.microsoft.com/office/drawing/2014/main" id="{F84CEB62-65A2-2042-96C7-B2E90CDAB580}"/>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22" name="AutoShape 22">
            <a:extLst>
              <a:ext uri="{FF2B5EF4-FFF2-40B4-BE49-F238E27FC236}">
                <a16:creationId xmlns:a16="http://schemas.microsoft.com/office/drawing/2014/main" id="{F83A2EA2-63BD-5845-96F7-CB8A910525A8}"/>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3" name="AutoShape 23">
            <a:extLst>
              <a:ext uri="{FF2B5EF4-FFF2-40B4-BE49-F238E27FC236}">
                <a16:creationId xmlns:a16="http://schemas.microsoft.com/office/drawing/2014/main" id="{3B833F75-69E3-0A43-8D21-DDBCED6406F5}"/>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4" name="AutoShape 25">
            <a:extLst>
              <a:ext uri="{FF2B5EF4-FFF2-40B4-BE49-F238E27FC236}">
                <a16:creationId xmlns:a16="http://schemas.microsoft.com/office/drawing/2014/main" id="{E9A42F0C-E73D-934C-B106-3CCAF437DAEA}"/>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5" name="Line 26">
            <a:extLst>
              <a:ext uri="{FF2B5EF4-FFF2-40B4-BE49-F238E27FC236}">
                <a16:creationId xmlns:a16="http://schemas.microsoft.com/office/drawing/2014/main" id="{541CBA28-F59B-2145-8635-4087DA35763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6" name="Line 28">
            <a:extLst>
              <a:ext uri="{FF2B5EF4-FFF2-40B4-BE49-F238E27FC236}">
                <a16:creationId xmlns:a16="http://schemas.microsoft.com/office/drawing/2014/main" id="{21037D92-ABA7-F54A-89C6-9CBA1F4504C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7" name="Text Box 29">
            <a:extLst>
              <a:ext uri="{FF2B5EF4-FFF2-40B4-BE49-F238E27FC236}">
                <a16:creationId xmlns:a16="http://schemas.microsoft.com/office/drawing/2014/main" id="{474876A1-8D91-334F-BD4A-64F8606CCF2E}"/>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8" name="Text Box 30">
            <a:extLst>
              <a:ext uri="{FF2B5EF4-FFF2-40B4-BE49-F238E27FC236}">
                <a16:creationId xmlns:a16="http://schemas.microsoft.com/office/drawing/2014/main" id="{01209B12-A51F-8B49-824B-005B6161F7D1}"/>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9" name="Text Box 31">
            <a:extLst>
              <a:ext uri="{FF2B5EF4-FFF2-40B4-BE49-F238E27FC236}">
                <a16:creationId xmlns:a16="http://schemas.microsoft.com/office/drawing/2014/main" id="{5D4A3C03-3AB3-5B46-9BB3-008533E32FF9}"/>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76830" name="Text Box 32">
            <a:extLst>
              <a:ext uri="{FF2B5EF4-FFF2-40B4-BE49-F238E27FC236}">
                <a16:creationId xmlns:a16="http://schemas.microsoft.com/office/drawing/2014/main" id="{90F2C5D6-17E9-BE45-99B2-F7FA2FF7A740}"/>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76831" name="Text Box 33">
            <a:extLst>
              <a:ext uri="{FF2B5EF4-FFF2-40B4-BE49-F238E27FC236}">
                <a16:creationId xmlns:a16="http://schemas.microsoft.com/office/drawing/2014/main" id="{860F4BDE-65AF-7F4F-96F8-C52AEC7501FB}"/>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76832" name="Text Box 34">
            <a:extLst>
              <a:ext uri="{FF2B5EF4-FFF2-40B4-BE49-F238E27FC236}">
                <a16:creationId xmlns:a16="http://schemas.microsoft.com/office/drawing/2014/main" id="{3772743E-0740-2243-9B67-85C52B8BE2B2}"/>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76833" name="Text Box 35">
            <a:extLst>
              <a:ext uri="{FF2B5EF4-FFF2-40B4-BE49-F238E27FC236}">
                <a16:creationId xmlns:a16="http://schemas.microsoft.com/office/drawing/2014/main" id="{24130DD4-E3BF-AB47-A398-E630272AB17A}"/>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76834" name="Text Box 36">
            <a:extLst>
              <a:ext uri="{FF2B5EF4-FFF2-40B4-BE49-F238E27FC236}">
                <a16:creationId xmlns:a16="http://schemas.microsoft.com/office/drawing/2014/main" id="{5769A18C-8FFA-2643-8BEA-C3BC656CAC91}"/>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76835" name="Line 62">
            <a:extLst>
              <a:ext uri="{FF2B5EF4-FFF2-40B4-BE49-F238E27FC236}">
                <a16:creationId xmlns:a16="http://schemas.microsoft.com/office/drawing/2014/main" id="{7AA5CD33-E4D8-6A4C-B3AD-41C6D902448F}"/>
              </a:ext>
            </a:extLst>
          </p:cNvPr>
          <p:cNvSpPr>
            <a:spLocks noChangeShapeType="1"/>
          </p:cNvSpPr>
          <p:nvPr/>
        </p:nvSpPr>
        <p:spPr bwMode="auto">
          <a:xfrm>
            <a:off x="2825750" y="3967163"/>
            <a:ext cx="0" cy="304800"/>
          </a:xfrm>
          <a:prstGeom prst="line">
            <a:avLst/>
          </a:prstGeom>
          <a:noFill/>
          <a:ln w="38100">
            <a:solidFill>
              <a:srgbClr val="0000FF"/>
            </a:solidFill>
            <a:round/>
            <a:headEnd type="arrow" w="lg" len="lg"/>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6" name="Line 63">
            <a:extLst>
              <a:ext uri="{FF2B5EF4-FFF2-40B4-BE49-F238E27FC236}">
                <a16:creationId xmlns:a16="http://schemas.microsoft.com/office/drawing/2014/main" id="{A9172EB7-6CE5-3A45-A824-2B64E11497C0}"/>
              </a:ext>
            </a:extLst>
          </p:cNvPr>
          <p:cNvSpPr>
            <a:spLocks noChangeShapeType="1"/>
          </p:cNvSpPr>
          <p:nvPr/>
        </p:nvSpPr>
        <p:spPr bwMode="auto">
          <a:xfrm>
            <a:off x="3113088" y="4416425"/>
            <a:ext cx="1219200" cy="0"/>
          </a:xfrm>
          <a:prstGeom prst="line">
            <a:avLst/>
          </a:prstGeom>
          <a:noFill/>
          <a:ln w="76200">
            <a:solidFill>
              <a:srgbClr val="FF3300"/>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7" name="Text Box 64">
            <a:extLst>
              <a:ext uri="{FF2B5EF4-FFF2-40B4-BE49-F238E27FC236}">
                <a16:creationId xmlns:a16="http://schemas.microsoft.com/office/drawing/2014/main" id="{277A6377-8C52-B645-A246-F49F4F1CD963}"/>
              </a:ext>
            </a:extLst>
          </p:cNvPr>
          <p:cNvSpPr txBox="1">
            <a:spLocks noChangeArrowheads="1"/>
          </p:cNvSpPr>
          <p:nvPr/>
        </p:nvSpPr>
        <p:spPr bwMode="auto">
          <a:xfrm>
            <a:off x="1785938" y="50466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76838" name="Text Box 65">
            <a:extLst>
              <a:ext uri="{FF2B5EF4-FFF2-40B4-BE49-F238E27FC236}">
                <a16:creationId xmlns:a16="http://schemas.microsoft.com/office/drawing/2014/main" id="{6042A9D2-62CC-3446-A408-B3DC9650CBB6}"/>
              </a:ext>
            </a:extLst>
          </p:cNvPr>
          <p:cNvSpPr txBox="1">
            <a:spLocks noChangeArrowheads="1"/>
          </p:cNvSpPr>
          <p:nvPr/>
        </p:nvSpPr>
        <p:spPr bwMode="auto">
          <a:xfrm>
            <a:off x="1798638" y="5607050"/>
            <a:ext cx="154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76839" name="AutoShape 66">
            <a:extLst>
              <a:ext uri="{FF2B5EF4-FFF2-40B4-BE49-F238E27FC236}">
                <a16:creationId xmlns:a16="http://schemas.microsoft.com/office/drawing/2014/main" id="{2C27E179-F566-9948-A02F-84774E89FD7A}"/>
              </a:ext>
            </a:extLst>
          </p:cNvPr>
          <p:cNvSpPr>
            <a:spLocks noChangeArrowheads="1"/>
          </p:cNvSpPr>
          <p:nvPr/>
        </p:nvSpPr>
        <p:spPr bwMode="auto">
          <a:xfrm>
            <a:off x="3575050" y="5683250"/>
            <a:ext cx="728663"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0" name="Rectangle 67">
            <a:extLst>
              <a:ext uri="{FF2B5EF4-FFF2-40B4-BE49-F238E27FC236}">
                <a16:creationId xmlns:a16="http://schemas.microsoft.com/office/drawing/2014/main" id="{627C20FA-224D-2542-BC99-89BE98596C91}"/>
              </a:ext>
            </a:extLst>
          </p:cNvPr>
          <p:cNvSpPr>
            <a:spLocks noChangeArrowheads="1"/>
          </p:cNvSpPr>
          <p:nvPr/>
        </p:nvSpPr>
        <p:spPr bwMode="auto">
          <a:xfrm>
            <a:off x="1762125" y="4914900"/>
            <a:ext cx="2655888" cy="111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1" name="Line 68">
            <a:extLst>
              <a:ext uri="{FF2B5EF4-FFF2-40B4-BE49-F238E27FC236}">
                <a16:creationId xmlns:a16="http://schemas.microsoft.com/office/drawing/2014/main" id="{150C1621-9D01-C743-910B-3380E648EA1B}"/>
              </a:ext>
            </a:extLst>
          </p:cNvPr>
          <p:cNvSpPr>
            <a:spLocks noChangeShapeType="1"/>
          </p:cNvSpPr>
          <p:nvPr/>
        </p:nvSpPr>
        <p:spPr bwMode="auto">
          <a:xfrm>
            <a:off x="3457575" y="491490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2" name="Line 69">
            <a:extLst>
              <a:ext uri="{FF2B5EF4-FFF2-40B4-BE49-F238E27FC236}">
                <a16:creationId xmlns:a16="http://schemas.microsoft.com/office/drawing/2014/main" id="{4CF13826-BEF6-FB4D-8A06-28DF85B56D13}"/>
              </a:ext>
            </a:extLst>
          </p:cNvPr>
          <p:cNvSpPr>
            <a:spLocks noChangeShapeType="1"/>
          </p:cNvSpPr>
          <p:nvPr/>
        </p:nvSpPr>
        <p:spPr bwMode="auto">
          <a:xfrm>
            <a:off x="1762125" y="5529263"/>
            <a:ext cx="2655888"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3" name="Text Box 70">
            <a:extLst>
              <a:ext uri="{FF2B5EF4-FFF2-40B4-BE49-F238E27FC236}">
                <a16:creationId xmlns:a16="http://schemas.microsoft.com/office/drawing/2014/main" id="{6F79F1BC-FAEA-FA4C-BC93-B56AA62F786E}"/>
              </a:ext>
            </a:extLst>
          </p:cNvPr>
          <p:cNvSpPr txBox="1">
            <a:spLocks noChangeArrowheads="1"/>
          </p:cNvSpPr>
          <p:nvPr/>
        </p:nvSpPr>
        <p:spPr bwMode="auto">
          <a:xfrm>
            <a:off x="1838325" y="6054725"/>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76844" name="Line 71">
            <a:extLst>
              <a:ext uri="{FF2B5EF4-FFF2-40B4-BE49-F238E27FC236}">
                <a16:creationId xmlns:a16="http://schemas.microsoft.com/office/drawing/2014/main" id="{CBA4ED86-0503-9141-BA4C-1C48CBBEC0A3}"/>
              </a:ext>
            </a:extLst>
          </p:cNvPr>
          <p:cNvSpPr>
            <a:spLocks noChangeShapeType="1"/>
          </p:cNvSpPr>
          <p:nvPr/>
        </p:nvSpPr>
        <p:spPr bwMode="auto">
          <a:xfrm flipV="1">
            <a:off x="685800" y="5535613"/>
            <a:ext cx="998538" cy="111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6845" name="Group 72">
            <a:extLst>
              <a:ext uri="{FF2B5EF4-FFF2-40B4-BE49-F238E27FC236}">
                <a16:creationId xmlns:a16="http://schemas.microsoft.com/office/drawing/2014/main" id="{57A23808-B41E-0748-87DC-8674D7CAA1C6}"/>
              </a:ext>
            </a:extLst>
          </p:cNvPr>
          <p:cNvGrpSpPr>
            <a:grpSpLocks/>
          </p:cNvGrpSpPr>
          <p:nvPr/>
        </p:nvGrpSpPr>
        <p:grpSpPr bwMode="auto">
          <a:xfrm>
            <a:off x="1060450" y="4992688"/>
            <a:ext cx="327025" cy="457200"/>
            <a:chOff x="4505" y="1615"/>
            <a:chExt cx="206" cy="288"/>
          </a:xfrm>
        </p:grpSpPr>
        <p:sp>
          <p:nvSpPr>
            <p:cNvPr id="895049" name="Rectangle 73">
              <a:extLst>
                <a:ext uri="{FF2B5EF4-FFF2-40B4-BE49-F238E27FC236}">
                  <a16:creationId xmlns:a16="http://schemas.microsoft.com/office/drawing/2014/main" id="{BE3D570F-B290-E54B-BDFC-E5036EC32ADB}"/>
                </a:ext>
              </a:extLst>
            </p:cNvPr>
            <p:cNvSpPr>
              <a:spLocks noChangeArrowheads="1"/>
            </p:cNvSpPr>
            <p:nvPr/>
          </p:nvSpPr>
          <p:spPr bwMode="auto">
            <a:xfrm>
              <a:off x="4506" y="1615"/>
              <a:ext cx="205" cy="288"/>
            </a:xfrm>
            <a:prstGeom prst="rect">
              <a:avLst/>
            </a:prstGeom>
            <a:solidFill>
              <a:schemeClr val="accent6">
                <a:lumMod val="60000"/>
                <a:lumOff val="40000"/>
              </a:schemeClr>
            </a:solidFill>
            <a:ln w="38100">
              <a:solidFill>
                <a:schemeClr val="bg2"/>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6849" name="Rectangle 74">
              <a:extLst>
                <a:ext uri="{FF2B5EF4-FFF2-40B4-BE49-F238E27FC236}">
                  <a16:creationId xmlns:a16="http://schemas.microsoft.com/office/drawing/2014/main" id="{1C30D78D-CC42-AA43-98D0-3ACB740BDC16}"/>
                </a:ext>
              </a:extLst>
            </p:cNvPr>
            <p:cNvSpPr>
              <a:spLocks noChangeArrowheads="1"/>
            </p:cNvSpPr>
            <p:nvPr/>
          </p:nvSpPr>
          <p:spPr bwMode="auto">
            <a:xfrm>
              <a:off x="4505" y="1615"/>
              <a:ext cx="205" cy="56"/>
            </a:xfrm>
            <a:prstGeom prst="rect">
              <a:avLst/>
            </a:prstGeom>
            <a:solidFill>
              <a:schemeClr val="accent2"/>
            </a:solidFill>
            <a:ln w="38100">
              <a:solidFill>
                <a:schemeClr val="accent2"/>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76846" name="Line 75">
            <a:extLst>
              <a:ext uri="{FF2B5EF4-FFF2-40B4-BE49-F238E27FC236}">
                <a16:creationId xmlns:a16="http://schemas.microsoft.com/office/drawing/2014/main" id="{56E70EF8-9283-7E45-B899-E157BE861099}"/>
              </a:ext>
            </a:extLst>
          </p:cNvPr>
          <p:cNvSpPr>
            <a:spLocks noChangeShapeType="1"/>
          </p:cNvSpPr>
          <p:nvPr/>
        </p:nvSpPr>
        <p:spPr bwMode="auto">
          <a:xfrm>
            <a:off x="1614488" y="4416425"/>
            <a:ext cx="912812" cy="0"/>
          </a:xfrm>
          <a:prstGeom prst="line">
            <a:avLst/>
          </a:prstGeom>
          <a:noFill/>
          <a:ln w="76200">
            <a:solidFill>
              <a:schemeClr val="tx1"/>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7" name="AutoShape 76">
            <a:extLst>
              <a:ext uri="{FF2B5EF4-FFF2-40B4-BE49-F238E27FC236}">
                <a16:creationId xmlns:a16="http://schemas.microsoft.com/office/drawing/2014/main" id="{312950FF-866D-9443-9EFC-29566EFD4F26}"/>
              </a:ext>
            </a:extLst>
          </p:cNvPr>
          <p:cNvSpPr>
            <a:spLocks noChangeArrowheads="1"/>
          </p:cNvSpPr>
          <p:nvPr/>
        </p:nvSpPr>
        <p:spPr bwMode="auto">
          <a:xfrm>
            <a:off x="3727450" y="4953000"/>
            <a:ext cx="422275" cy="422275"/>
          </a:xfrm>
          <a:custGeom>
            <a:avLst/>
            <a:gdLst>
              <a:gd name="T0" fmla="*/ 115282150 w 21600"/>
              <a:gd name="T1" fmla="*/ 0 h 21600"/>
              <a:gd name="T2" fmla="*/ 69166319 w 21600"/>
              <a:gd name="T3" fmla="*/ 53796779 h 21600"/>
              <a:gd name="T4" fmla="*/ 0 w 21600"/>
              <a:gd name="T5" fmla="*/ 134499612 h 21600"/>
              <a:gd name="T6" fmla="*/ 69166319 w 21600"/>
              <a:gd name="T7" fmla="*/ 161390748 h 21600"/>
              <a:gd name="T8" fmla="*/ 138332618 w 21600"/>
              <a:gd name="T9" fmla="*/ 112077083 h 21600"/>
              <a:gd name="T10" fmla="*/ 161390748 w 21600"/>
              <a:gd name="T11" fmla="*/ 53796779 h 21600"/>
              <a:gd name="T12" fmla="*/ 0 60000 65536"/>
              <a:gd name="T13" fmla="*/ 0 60000 65536"/>
              <a:gd name="T14" fmla="*/ 0 60000 65536"/>
              <a:gd name="T15" fmla="*/ 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9150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D1D8FB74-F2CB-1B4A-B6FB-D85490B4997B}"/>
              </a:ext>
            </a:extLst>
          </p:cNvPr>
          <p:cNvSpPr>
            <a:spLocks noGrp="1" noChangeArrowheads="1"/>
          </p:cNvSpPr>
          <p:nvPr>
            <p:ph type="title"/>
          </p:nvPr>
        </p:nvSpPr>
        <p:spPr>
          <a:xfrm>
            <a:off x="0" y="76200"/>
            <a:ext cx="9144000" cy="1143000"/>
          </a:xfrm>
        </p:spPr>
        <p:txBody>
          <a:bodyPr/>
          <a:lstStyle/>
          <a:p>
            <a:r>
              <a:rPr lang="en-US" altLang="en-US">
                <a:ea typeface="ＭＳ Ｐゴシック" panose="020B0600070205080204" pitchFamily="34" charset="-128"/>
              </a:rPr>
              <a:t>CIDR Makes Packet Forwarding Harder</a:t>
            </a:r>
          </a:p>
        </p:txBody>
      </p:sp>
      <p:sp>
        <p:nvSpPr>
          <p:cNvPr id="78850" name="Rectangle 3">
            <a:extLst>
              <a:ext uri="{FF2B5EF4-FFF2-40B4-BE49-F238E27FC236}">
                <a16:creationId xmlns:a16="http://schemas.microsoft.com/office/drawing/2014/main" id="{306A6746-C8C0-6B42-B157-91785FACADF8}"/>
              </a:ext>
            </a:extLst>
          </p:cNvPr>
          <p:cNvSpPr>
            <a:spLocks noGrp="1" noChangeArrowheads="1"/>
          </p:cNvSpPr>
          <p:nvPr>
            <p:ph type="body" idx="1"/>
          </p:nvPr>
        </p:nvSpPr>
        <p:spPr/>
        <p:txBody>
          <a:bodyPr/>
          <a:lstStyle/>
          <a:p>
            <a:r>
              <a:rPr lang="en-US" altLang="en-US">
                <a:ea typeface="ＭＳ Ｐゴシック" panose="020B0600070205080204" pitchFamily="34" charset="-128"/>
              </a:rPr>
              <a:t>Forwarding table may have many matches</a:t>
            </a:r>
          </a:p>
          <a:p>
            <a:pPr lvl="1"/>
            <a:r>
              <a:rPr lang="en-US" altLang="en-US">
                <a:ea typeface="ＭＳ Ｐゴシック" panose="020B0600070205080204" pitchFamily="34" charset="-128"/>
              </a:rPr>
              <a:t>E.g., entries for 201.10.0.0/21 and 201.10.6.0/23</a:t>
            </a:r>
          </a:p>
          <a:p>
            <a:pPr lvl="1"/>
            <a:r>
              <a:rPr lang="en-US" altLang="en-US">
                <a:ea typeface="ＭＳ Ｐゴシック" panose="020B0600070205080204" pitchFamily="34" charset="-128"/>
              </a:rPr>
              <a:t>The IP address 201.10.6.17 would match both!</a:t>
            </a:r>
          </a:p>
          <a:p>
            <a:pPr lvl="1"/>
            <a:endParaRPr lang="en-US" altLang="en-US">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FC0EF295-0A95-E047-A9A5-CB5228EC010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D219F6D-D975-C649-9E52-3CACCAA3730B}"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92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24" name="Rectangle 4">
            <a:extLst>
              <a:ext uri="{FF2B5EF4-FFF2-40B4-BE49-F238E27FC236}">
                <a16:creationId xmlns:a16="http://schemas.microsoft.com/office/drawing/2014/main" id="{A0DAB80C-3F5F-2645-B180-EA0DCF3BDFD1}"/>
              </a:ext>
            </a:extLst>
          </p:cNvPr>
          <p:cNvSpPr>
            <a:spLocks noChangeArrowheads="1"/>
          </p:cNvSpPr>
          <p:nvPr/>
        </p:nvSpPr>
        <p:spPr bwMode="auto">
          <a:xfrm>
            <a:off x="457200" y="3124200"/>
            <a:ext cx="8305800" cy="2919413"/>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8853" name="Text Box 5">
            <a:extLst>
              <a:ext uri="{FF2B5EF4-FFF2-40B4-BE49-F238E27FC236}">
                <a16:creationId xmlns:a16="http://schemas.microsoft.com/office/drawing/2014/main" id="{4707E346-5A9C-364C-A9BB-7E46D3B3226B}"/>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8854" name="Text Box 6">
            <a:extLst>
              <a:ext uri="{FF2B5EF4-FFF2-40B4-BE49-F238E27FC236}">
                <a16:creationId xmlns:a16="http://schemas.microsoft.com/office/drawing/2014/main" id="{A1B10668-3A1A-0542-91F9-395CCAC0A942}"/>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78855" name="Text Box 7">
            <a:extLst>
              <a:ext uri="{FF2B5EF4-FFF2-40B4-BE49-F238E27FC236}">
                <a16:creationId xmlns:a16="http://schemas.microsoft.com/office/drawing/2014/main" id="{0E518CAA-2BFD-E04B-9F0F-8B5060FD5632}"/>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78856" name="Text Box 8">
            <a:extLst>
              <a:ext uri="{FF2B5EF4-FFF2-40B4-BE49-F238E27FC236}">
                <a16:creationId xmlns:a16="http://schemas.microsoft.com/office/drawing/2014/main" id="{B7AEBE7F-3955-634C-AA56-4A7493F3B0EA}"/>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78857" name="Text Box 9">
            <a:extLst>
              <a:ext uri="{FF2B5EF4-FFF2-40B4-BE49-F238E27FC236}">
                <a16:creationId xmlns:a16="http://schemas.microsoft.com/office/drawing/2014/main" id="{85F664E9-0B90-8A4D-AE48-2685208E54F5}"/>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78858" name="Oval 10">
            <a:extLst>
              <a:ext uri="{FF2B5EF4-FFF2-40B4-BE49-F238E27FC236}">
                <a16:creationId xmlns:a16="http://schemas.microsoft.com/office/drawing/2014/main" id="{AFA8C6B2-DFAE-AA47-A2F0-384811BB9C43}"/>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78859" name="Oval 11">
            <a:extLst>
              <a:ext uri="{FF2B5EF4-FFF2-40B4-BE49-F238E27FC236}">
                <a16:creationId xmlns:a16="http://schemas.microsoft.com/office/drawing/2014/main" id="{4476E03B-05DC-2D46-8165-BB77065818CF}"/>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0" name="Oval 12">
            <a:extLst>
              <a:ext uri="{FF2B5EF4-FFF2-40B4-BE49-F238E27FC236}">
                <a16:creationId xmlns:a16="http://schemas.microsoft.com/office/drawing/2014/main" id="{56D82144-14B9-9044-8A58-2AA37442FDAB}"/>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1" name="Oval 13">
            <a:extLst>
              <a:ext uri="{FF2B5EF4-FFF2-40B4-BE49-F238E27FC236}">
                <a16:creationId xmlns:a16="http://schemas.microsoft.com/office/drawing/2014/main" id="{06CF0D24-916D-0443-8E00-98AB5215FD5A}"/>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2" name="Oval 14">
            <a:extLst>
              <a:ext uri="{FF2B5EF4-FFF2-40B4-BE49-F238E27FC236}">
                <a16:creationId xmlns:a16="http://schemas.microsoft.com/office/drawing/2014/main" id="{4CB1815F-3ABE-9641-8EC3-DB183D3B0D64}"/>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78863" name="AutoShape 15">
            <a:extLst>
              <a:ext uri="{FF2B5EF4-FFF2-40B4-BE49-F238E27FC236}">
                <a16:creationId xmlns:a16="http://schemas.microsoft.com/office/drawing/2014/main" id="{46FFAD29-41E1-C84D-9C7F-DDE4E03E4279}"/>
              </a:ext>
            </a:extLst>
          </p:cNvPr>
          <p:cNvCxnSpPr>
            <a:cxnSpLocks noChangeShapeType="1"/>
            <a:stCxn id="78858" idx="2"/>
            <a:endCxn id="78860"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4" name="AutoShape 16">
            <a:extLst>
              <a:ext uri="{FF2B5EF4-FFF2-40B4-BE49-F238E27FC236}">
                <a16:creationId xmlns:a16="http://schemas.microsoft.com/office/drawing/2014/main" id="{8D6BCAAB-E092-0940-81EF-68F2BE2262C5}"/>
              </a:ext>
            </a:extLst>
          </p:cNvPr>
          <p:cNvCxnSpPr>
            <a:cxnSpLocks noChangeShapeType="1"/>
            <a:stCxn id="78858"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5" name="AutoShape 17">
            <a:extLst>
              <a:ext uri="{FF2B5EF4-FFF2-40B4-BE49-F238E27FC236}">
                <a16:creationId xmlns:a16="http://schemas.microsoft.com/office/drawing/2014/main" id="{CCCC2C6D-E596-C043-B871-60C7410C4AFD}"/>
              </a:ext>
            </a:extLst>
          </p:cNvPr>
          <p:cNvCxnSpPr>
            <a:cxnSpLocks noChangeShapeType="1"/>
            <a:stCxn id="78858"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78866" name="AutoShape 18">
            <a:extLst>
              <a:ext uri="{FF2B5EF4-FFF2-40B4-BE49-F238E27FC236}">
                <a16:creationId xmlns:a16="http://schemas.microsoft.com/office/drawing/2014/main" id="{F2EA93CC-63C4-0540-93B3-BC950EFFD50F}"/>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7" name="AutoShape 19">
            <a:extLst>
              <a:ext uri="{FF2B5EF4-FFF2-40B4-BE49-F238E27FC236}">
                <a16:creationId xmlns:a16="http://schemas.microsoft.com/office/drawing/2014/main" id="{9CFA14FB-59DC-B34B-813C-29E2F463DB9F}"/>
              </a:ext>
            </a:extLst>
          </p:cNvPr>
          <p:cNvCxnSpPr>
            <a:cxnSpLocks noChangeShapeType="1"/>
            <a:endCxn id="78862"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78868" name="Line 20">
            <a:extLst>
              <a:ext uri="{FF2B5EF4-FFF2-40B4-BE49-F238E27FC236}">
                <a16:creationId xmlns:a16="http://schemas.microsoft.com/office/drawing/2014/main" id="{4D116DD1-0F9A-D646-AD7A-F8D3314EBE8B}"/>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9" name="Line 21">
            <a:extLst>
              <a:ext uri="{FF2B5EF4-FFF2-40B4-BE49-F238E27FC236}">
                <a16:creationId xmlns:a16="http://schemas.microsoft.com/office/drawing/2014/main" id="{C2EDB80A-C9FA-F445-922B-16CDFAA3C378}"/>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70" name="Oval 22">
            <a:extLst>
              <a:ext uri="{FF2B5EF4-FFF2-40B4-BE49-F238E27FC236}">
                <a16:creationId xmlns:a16="http://schemas.microsoft.com/office/drawing/2014/main" id="{97068EE9-3407-CA4F-B4C1-081F4585555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spTree>
    <p:extLst>
      <p:ext uri="{BB962C8B-B14F-4D97-AF65-F5344CB8AC3E}">
        <p14:creationId xmlns:p14="http://schemas.microsoft.com/office/powerpoint/2010/main" val="33243862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6CC7DB0-01E0-A640-B791-0B4A00092093}"/>
              </a:ext>
            </a:extLst>
          </p:cNvPr>
          <p:cNvSpPr>
            <a:spLocks noGrp="1" noChangeArrowheads="1"/>
          </p:cNvSpPr>
          <p:nvPr>
            <p:ph type="title"/>
          </p:nvPr>
        </p:nvSpPr>
        <p:spPr/>
        <p:txBody>
          <a:bodyPr/>
          <a:lstStyle/>
          <a:p>
            <a:r>
              <a:rPr lang="en-US" altLang="en-US">
                <a:ea typeface="ＭＳ Ｐゴシック" panose="020B0600070205080204" pitchFamily="34" charset="-128"/>
              </a:rPr>
              <a:t>Longest Prefix Match Forwarding</a:t>
            </a:r>
          </a:p>
        </p:txBody>
      </p:sp>
      <p:sp>
        <p:nvSpPr>
          <p:cNvPr id="80898" name="Rectangle 3">
            <a:extLst>
              <a:ext uri="{FF2B5EF4-FFF2-40B4-BE49-F238E27FC236}">
                <a16:creationId xmlns:a16="http://schemas.microsoft.com/office/drawing/2014/main" id="{BEDDC025-64BC-7E45-AD2A-FF8EC34481FB}"/>
              </a:ext>
            </a:extLst>
          </p:cNvPr>
          <p:cNvSpPr>
            <a:spLocks noGrp="1" noChangeArrowheads="1"/>
          </p:cNvSpPr>
          <p:nvPr>
            <p:ph type="body" idx="1"/>
          </p:nvPr>
        </p:nvSpPr>
        <p:spPr/>
        <p:txBody>
          <a:bodyPr/>
          <a:lstStyle/>
          <a:p>
            <a:r>
              <a:rPr lang="en-US" altLang="en-US">
                <a:ea typeface="ＭＳ Ｐゴシック" panose="020B0600070205080204" pitchFamily="34" charset="-128"/>
              </a:rPr>
              <a:t>Destination-based forwarding</a:t>
            </a:r>
          </a:p>
          <a:p>
            <a:pPr lvl="1"/>
            <a:r>
              <a:rPr lang="en-US" altLang="en-US">
                <a:ea typeface="ＭＳ Ｐゴシック" panose="020B0600070205080204" pitchFamily="34" charset="-128"/>
              </a:rPr>
              <a:t>Packet has a destination address</a:t>
            </a:r>
          </a:p>
          <a:p>
            <a:pPr lvl="1"/>
            <a:r>
              <a:rPr lang="en-US" altLang="en-US">
                <a:ea typeface="ＭＳ Ｐゴシック" panose="020B0600070205080204" pitchFamily="34" charset="-128"/>
              </a:rPr>
              <a:t>Router identifies longest-matching prefix</a:t>
            </a:r>
          </a:p>
          <a:p>
            <a:pPr lvl="1"/>
            <a:r>
              <a:rPr lang="en-US" altLang="en-US">
                <a:ea typeface="ＭＳ Ｐゴシック" panose="020B0600070205080204" pitchFamily="34" charset="-128"/>
              </a:rPr>
              <a:t>Cute algorithmic problem: very fast lookups</a:t>
            </a:r>
          </a:p>
        </p:txBody>
      </p:sp>
      <p:sp>
        <p:nvSpPr>
          <p:cNvPr id="80899" name="Slide Number Placeholder 3">
            <a:extLst>
              <a:ext uri="{FF2B5EF4-FFF2-40B4-BE49-F238E27FC236}">
                <a16:creationId xmlns:a16="http://schemas.microsoft.com/office/drawing/2014/main" id="{222D3AE4-F83B-CE4C-A319-573B38DC631B}"/>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B69A566-60EE-AF47-9AF2-7392216DE2BF}"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93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900" name="Text Box 4">
            <a:extLst>
              <a:ext uri="{FF2B5EF4-FFF2-40B4-BE49-F238E27FC236}">
                <a16:creationId xmlns:a16="http://schemas.microsoft.com/office/drawing/2014/main" id="{12805D0A-42EA-7F4F-8CAA-E7E8568F031F}"/>
              </a:ext>
            </a:extLst>
          </p:cNvPr>
          <p:cNvSpPr txBox="1">
            <a:spLocks noChangeArrowheads="1"/>
          </p:cNvSpPr>
          <p:nvPr/>
        </p:nvSpPr>
        <p:spPr bwMode="auto">
          <a:xfrm>
            <a:off x="3459163" y="4225925"/>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4.0.0.0/8</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4.83.128.0/17</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201.10.0.0/21</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201.10.6.0/23</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126.255.103.0/24</a:t>
            </a:r>
          </a:p>
        </p:txBody>
      </p:sp>
      <p:sp>
        <p:nvSpPr>
          <p:cNvPr id="80901" name="Line 5">
            <a:extLst>
              <a:ext uri="{FF2B5EF4-FFF2-40B4-BE49-F238E27FC236}">
                <a16:creationId xmlns:a16="http://schemas.microsoft.com/office/drawing/2014/main" id="{672F135A-3765-FC44-8739-E11F451A564A}"/>
              </a:ext>
            </a:extLst>
          </p:cNvPr>
          <p:cNvSpPr>
            <a:spLocks noChangeShapeType="1"/>
          </p:cNvSpPr>
          <p:nvPr/>
        </p:nvSpPr>
        <p:spPr bwMode="auto">
          <a:xfrm>
            <a:off x="2389188" y="4940300"/>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2" name="Text Box 6">
            <a:extLst>
              <a:ext uri="{FF2B5EF4-FFF2-40B4-BE49-F238E27FC236}">
                <a16:creationId xmlns:a16="http://schemas.microsoft.com/office/drawing/2014/main" id="{A9A3A65B-81AA-DC44-9BB2-9712701CFB66}"/>
              </a:ext>
            </a:extLst>
          </p:cNvPr>
          <p:cNvSpPr txBox="1">
            <a:spLocks noChangeArrowheads="1"/>
          </p:cNvSpPr>
          <p:nvPr/>
        </p:nvSpPr>
        <p:spPr bwMode="auto">
          <a:xfrm>
            <a:off x="671513" y="4741863"/>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201.10.6.17</a:t>
            </a:r>
          </a:p>
        </p:txBody>
      </p:sp>
      <p:sp>
        <p:nvSpPr>
          <p:cNvPr id="80903" name="Text Box 7">
            <a:extLst>
              <a:ext uri="{FF2B5EF4-FFF2-40B4-BE49-F238E27FC236}">
                <a16:creationId xmlns:a16="http://schemas.microsoft.com/office/drawing/2014/main" id="{8E2A3B0B-7C76-4C49-A808-C59D78148305}"/>
              </a:ext>
            </a:extLst>
          </p:cNvPr>
          <p:cNvSpPr txBox="1">
            <a:spLocks noChangeArrowheads="1"/>
          </p:cNvSpPr>
          <p:nvPr/>
        </p:nvSpPr>
        <p:spPr bwMode="auto">
          <a:xfrm>
            <a:off x="819150" y="4378325"/>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destination</a:t>
            </a:r>
          </a:p>
        </p:txBody>
      </p:sp>
      <p:sp>
        <p:nvSpPr>
          <p:cNvPr id="80904" name="Text Box 8">
            <a:extLst>
              <a:ext uri="{FF2B5EF4-FFF2-40B4-BE49-F238E27FC236}">
                <a16:creationId xmlns:a16="http://schemas.microsoft.com/office/drawing/2014/main" id="{86AC41DD-CE0B-E54D-AEEF-F86957CE1904}"/>
              </a:ext>
            </a:extLst>
          </p:cNvPr>
          <p:cNvSpPr txBox="1">
            <a:spLocks noChangeArrowheads="1"/>
          </p:cNvSpPr>
          <p:nvPr/>
        </p:nvSpPr>
        <p:spPr bwMode="auto">
          <a:xfrm>
            <a:off x="3729038" y="3733800"/>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forwarding table</a:t>
            </a:r>
          </a:p>
        </p:txBody>
      </p:sp>
      <p:sp>
        <p:nvSpPr>
          <p:cNvPr id="80905" name="Line 9">
            <a:extLst>
              <a:ext uri="{FF2B5EF4-FFF2-40B4-BE49-F238E27FC236}">
                <a16:creationId xmlns:a16="http://schemas.microsoft.com/office/drawing/2014/main" id="{0A5D45CE-6D6A-1740-ADFE-E68DCF8A10FB}"/>
              </a:ext>
            </a:extLst>
          </p:cNvPr>
          <p:cNvSpPr>
            <a:spLocks noChangeShapeType="1"/>
          </p:cNvSpPr>
          <p:nvPr/>
        </p:nvSpPr>
        <p:spPr bwMode="auto">
          <a:xfrm>
            <a:off x="5734050" y="5362575"/>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6" name="Rectangle 10">
            <a:extLst>
              <a:ext uri="{FF2B5EF4-FFF2-40B4-BE49-F238E27FC236}">
                <a16:creationId xmlns:a16="http://schemas.microsoft.com/office/drawing/2014/main" id="{192C351F-BC43-D243-B079-8CE0B69DCA49}"/>
              </a:ext>
            </a:extLst>
          </p:cNvPr>
          <p:cNvSpPr>
            <a:spLocks noChangeArrowheads="1"/>
          </p:cNvSpPr>
          <p:nvPr/>
        </p:nvSpPr>
        <p:spPr bwMode="auto">
          <a:xfrm>
            <a:off x="6826250" y="5086350"/>
            <a:ext cx="163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Serial0/0.1</a:t>
            </a:r>
          </a:p>
        </p:txBody>
      </p:sp>
      <p:sp>
        <p:nvSpPr>
          <p:cNvPr id="80907" name="Text Box 11">
            <a:extLst>
              <a:ext uri="{FF2B5EF4-FFF2-40B4-BE49-F238E27FC236}">
                <a16:creationId xmlns:a16="http://schemas.microsoft.com/office/drawing/2014/main" id="{0F9E83F8-838B-DD47-A507-B7AE397D59B5}"/>
              </a:ext>
            </a:extLst>
          </p:cNvPr>
          <p:cNvSpPr txBox="1">
            <a:spLocks noChangeArrowheads="1"/>
          </p:cNvSpPr>
          <p:nvPr/>
        </p:nvSpPr>
        <p:spPr bwMode="auto">
          <a:xfrm>
            <a:off x="6799263" y="4757738"/>
            <a:ext cx="163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outgoing link</a:t>
            </a:r>
          </a:p>
        </p:txBody>
      </p:sp>
    </p:spTree>
    <p:extLst>
      <p:ext uri="{BB962C8B-B14F-4D97-AF65-F5344CB8AC3E}">
        <p14:creationId xmlns:p14="http://schemas.microsoft.com/office/powerpoint/2010/main" val="32759106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CF05554E-726A-BA4E-9F9E-DC5E79574DD3}"/>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Pre-CIDR (1988-1994): Steep Growth</a:t>
            </a:r>
          </a:p>
        </p:txBody>
      </p:sp>
      <p:sp>
        <p:nvSpPr>
          <p:cNvPr id="61442" name="Slide Number Placeholder 2">
            <a:extLst>
              <a:ext uri="{FF2B5EF4-FFF2-40B4-BE49-F238E27FC236}">
                <a16:creationId xmlns:a16="http://schemas.microsoft.com/office/drawing/2014/main" id="{B8E773A2-C78F-0145-8ECA-EA10B964B0D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1E28DED-0741-274C-8495-3A5A5AE256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94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1443" name="Picture 3">
            <a:extLst>
              <a:ext uri="{FF2B5EF4-FFF2-40B4-BE49-F238E27FC236}">
                <a16:creationId xmlns:a16="http://schemas.microsoft.com/office/drawing/2014/main" id="{4162CC8D-6D24-8149-B9CB-EBAD734C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933450"/>
            <a:ext cx="9378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444" name="Text Box 4">
            <a:extLst>
              <a:ext uri="{FF2B5EF4-FFF2-40B4-BE49-F238E27FC236}">
                <a16:creationId xmlns:a16="http://schemas.microsoft.com/office/drawing/2014/main" id="{C18B5B36-2B20-794B-A006-66E4F6104B26}"/>
              </a:ext>
            </a:extLst>
          </p:cNvPr>
          <p:cNvSpPr txBox="1">
            <a:spLocks noChangeArrowheads="1"/>
          </p:cNvSpPr>
          <p:nvPr/>
        </p:nvSpPr>
        <p:spPr bwMode="auto">
          <a:xfrm>
            <a:off x="420688" y="5867400"/>
            <a:ext cx="841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Growth faster than improvements in equipment capability</a:t>
            </a:r>
          </a:p>
        </p:txBody>
      </p:sp>
    </p:spTree>
    <p:extLst>
      <p:ext uri="{BB962C8B-B14F-4D97-AF65-F5344CB8AC3E}">
        <p14:creationId xmlns:p14="http://schemas.microsoft.com/office/powerpoint/2010/main" val="36158074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A3014C52-CE8B-0C4C-AE84-96EFC4FF17D5}"/>
              </a:ext>
            </a:extLst>
          </p:cNvPr>
          <p:cNvSpPr>
            <a:spLocks noGrp="1" noChangeArrowheads="1"/>
          </p:cNvSpPr>
          <p:nvPr>
            <p:ph type="title"/>
          </p:nvPr>
        </p:nvSpPr>
        <p:spPr/>
        <p:txBody>
          <a:bodyPr/>
          <a:lstStyle/>
          <a:p>
            <a:r>
              <a:rPr lang="en-US" altLang="en-US">
                <a:ea typeface="ＭＳ Ｐゴシック" panose="020B0600070205080204" pitchFamily="34" charset="-128"/>
              </a:rPr>
              <a:t>CIDR (1994-1996): Much Flatter</a:t>
            </a:r>
          </a:p>
        </p:txBody>
      </p:sp>
      <p:sp>
        <p:nvSpPr>
          <p:cNvPr id="63490" name="Slide Number Placeholder 3">
            <a:extLst>
              <a:ext uri="{FF2B5EF4-FFF2-40B4-BE49-F238E27FC236}">
                <a16:creationId xmlns:a16="http://schemas.microsoft.com/office/drawing/2014/main" id="{4EB5FFC6-C45D-A147-910C-ADFAD3113C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AEB25-C8C8-454B-84E0-2BA66B368F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3491" name="Picture 3">
            <a:extLst>
              <a:ext uri="{FF2B5EF4-FFF2-40B4-BE49-F238E27FC236}">
                <a16:creationId xmlns:a16="http://schemas.microsoft.com/office/drawing/2014/main" id="{98A0AE1F-E23C-9D4D-B753-182D24196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3492" name="Text Box 4">
            <a:extLst>
              <a:ext uri="{FF2B5EF4-FFF2-40B4-BE49-F238E27FC236}">
                <a16:creationId xmlns:a16="http://schemas.microsoft.com/office/drawing/2014/main" id="{83A8D5E8-0C41-C248-B7D3-25B15B1A7337}"/>
              </a:ext>
            </a:extLst>
          </p:cNvPr>
          <p:cNvSpPr txBox="1">
            <a:spLocks noChangeArrowheads="1"/>
          </p:cNvSpPr>
          <p:nvPr/>
        </p:nvSpPr>
        <p:spPr bwMode="auto">
          <a:xfrm>
            <a:off x="3127375" y="5800725"/>
            <a:ext cx="3028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Efforts to aggregate</a:t>
            </a:r>
          </a:p>
        </p:txBody>
      </p:sp>
    </p:spTree>
    <p:extLst>
      <p:ext uri="{BB962C8B-B14F-4D97-AF65-F5344CB8AC3E}">
        <p14:creationId xmlns:p14="http://schemas.microsoft.com/office/powerpoint/2010/main" val="3439602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94B739B-3C92-DC4D-BE02-874EDA5CB904}"/>
              </a:ext>
            </a:extLst>
          </p:cNvPr>
          <p:cNvSpPr>
            <a:spLocks noGrp="1" noChangeArrowheads="1"/>
          </p:cNvSpPr>
          <p:nvPr>
            <p:ph type="title"/>
          </p:nvPr>
        </p:nvSpPr>
        <p:spPr>
          <a:xfrm>
            <a:off x="76200" y="76200"/>
            <a:ext cx="8915400" cy="1143000"/>
          </a:xfrm>
        </p:spPr>
        <p:txBody>
          <a:bodyPr/>
          <a:lstStyle/>
          <a:p>
            <a:r>
              <a:rPr lang="en-US" altLang="en-US" sz="4000">
                <a:ea typeface="ＭＳ Ｐゴシック" panose="020B0600070205080204" pitchFamily="34" charset="-128"/>
              </a:rPr>
              <a:t>CIDR Growth (1996-1998): Roughly Linear</a:t>
            </a:r>
          </a:p>
        </p:txBody>
      </p:sp>
      <p:sp>
        <p:nvSpPr>
          <p:cNvPr id="65538" name="Slide Number Placeholder 3">
            <a:extLst>
              <a:ext uri="{FF2B5EF4-FFF2-40B4-BE49-F238E27FC236}">
                <a16:creationId xmlns:a16="http://schemas.microsoft.com/office/drawing/2014/main" id="{CB5764DC-8E21-C949-AEDB-84C5DE5D72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235165-146A-214E-A5BA-26979F0921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5539" name="Picture 3">
            <a:extLst>
              <a:ext uri="{FF2B5EF4-FFF2-40B4-BE49-F238E27FC236}">
                <a16:creationId xmlns:a16="http://schemas.microsoft.com/office/drawing/2014/main" id="{A2385049-E816-584C-A73E-822870075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990600"/>
            <a:ext cx="9144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5540" name="Text Box 4">
            <a:extLst>
              <a:ext uri="{FF2B5EF4-FFF2-40B4-BE49-F238E27FC236}">
                <a16:creationId xmlns:a16="http://schemas.microsoft.com/office/drawing/2014/main" id="{CF34A134-6EDD-044B-85F1-D50EFD756B1D}"/>
              </a:ext>
            </a:extLst>
          </p:cNvPr>
          <p:cNvSpPr txBox="1">
            <a:spLocks noChangeArrowheads="1"/>
          </p:cNvSpPr>
          <p:nvPr/>
        </p:nvSpPr>
        <p:spPr bwMode="auto">
          <a:xfrm>
            <a:off x="1427163" y="5638800"/>
            <a:ext cx="6535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Good use of aggregation, and peer pressure!</a:t>
            </a:r>
          </a:p>
        </p:txBody>
      </p:sp>
    </p:spTree>
    <p:extLst>
      <p:ext uri="{BB962C8B-B14F-4D97-AF65-F5344CB8AC3E}">
        <p14:creationId xmlns:p14="http://schemas.microsoft.com/office/powerpoint/2010/main" val="3328622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90207A28-FBBA-0E4D-A6F4-B0CC7F29B8C3}"/>
              </a:ext>
            </a:extLst>
          </p:cNvPr>
          <p:cNvSpPr>
            <a:spLocks noGrp="1" noChangeArrowheads="1"/>
          </p:cNvSpPr>
          <p:nvPr>
            <p:ph type="title"/>
          </p:nvPr>
        </p:nvSpPr>
        <p:spPr>
          <a:xfrm>
            <a:off x="-304800" y="76200"/>
            <a:ext cx="9677400" cy="1143000"/>
          </a:xfrm>
        </p:spPr>
        <p:txBody>
          <a:bodyPr/>
          <a:lstStyle/>
          <a:p>
            <a:r>
              <a:rPr lang="en-US" altLang="en-US" sz="4000">
                <a:ea typeface="ＭＳ Ｐゴシック" panose="020B0600070205080204" pitchFamily="34" charset="-128"/>
              </a:rPr>
              <a:t>DotCom Boom (1998-2001): Steep Growth</a:t>
            </a:r>
          </a:p>
        </p:txBody>
      </p:sp>
      <p:sp>
        <p:nvSpPr>
          <p:cNvPr id="67586" name="Slide Number Placeholder 3">
            <a:extLst>
              <a:ext uri="{FF2B5EF4-FFF2-40B4-BE49-F238E27FC236}">
                <a16:creationId xmlns:a16="http://schemas.microsoft.com/office/drawing/2014/main" id="{D142C5A7-5D41-9843-BBA2-86C007ABF8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2F5391-9072-774B-BCCD-458672AC9C8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7587" name="Picture 3">
            <a:extLst>
              <a:ext uri="{FF2B5EF4-FFF2-40B4-BE49-F238E27FC236}">
                <a16:creationId xmlns:a16="http://schemas.microsoft.com/office/drawing/2014/main" id="{72347729-D619-B746-A61E-99CF45058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7588" name="Text Box 4">
            <a:extLst>
              <a:ext uri="{FF2B5EF4-FFF2-40B4-BE49-F238E27FC236}">
                <a16:creationId xmlns:a16="http://schemas.microsoft.com/office/drawing/2014/main" id="{392C6826-A37B-3946-B12E-CDD3CBA6DD47}"/>
              </a:ext>
            </a:extLst>
          </p:cNvPr>
          <p:cNvSpPr txBox="1">
            <a:spLocks noChangeArrowheads="1"/>
          </p:cNvSpPr>
          <p:nvPr/>
        </p:nvSpPr>
        <p:spPr bwMode="auto">
          <a:xfrm>
            <a:off x="1693863" y="5653088"/>
            <a:ext cx="6261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Internet boom and increased multi-homing</a:t>
            </a:r>
          </a:p>
        </p:txBody>
      </p:sp>
    </p:spTree>
    <p:extLst>
      <p:ext uri="{BB962C8B-B14F-4D97-AF65-F5344CB8AC3E}">
        <p14:creationId xmlns:p14="http://schemas.microsoft.com/office/powerpoint/2010/main" val="712772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5437AFBA-3CAD-1B45-ACEE-6493288897DA}"/>
              </a:ext>
            </a:extLst>
          </p:cNvPr>
          <p:cNvSpPr>
            <a:spLocks noGrp="1" noChangeArrowheads="1"/>
          </p:cNvSpPr>
          <p:nvPr>
            <p:ph type="title"/>
          </p:nvPr>
        </p:nvSpPr>
        <p:spPr>
          <a:xfrm>
            <a:off x="457200" y="76200"/>
            <a:ext cx="8339138" cy="1143000"/>
          </a:xfrm>
        </p:spPr>
        <p:txBody>
          <a:bodyPr/>
          <a:lstStyle/>
          <a:p>
            <a:r>
              <a:rPr lang="en-US" altLang="en-US">
                <a:ea typeface="ＭＳ Ｐゴシック" panose="020B0600070205080204" pitchFamily="34" charset="-128"/>
              </a:rPr>
              <a:t>Long Term (1989-2005): Post-Boom</a:t>
            </a:r>
          </a:p>
        </p:txBody>
      </p:sp>
      <p:sp>
        <p:nvSpPr>
          <p:cNvPr id="69634" name="Slide Number Placeholder 3">
            <a:extLst>
              <a:ext uri="{FF2B5EF4-FFF2-40B4-BE49-F238E27FC236}">
                <a16:creationId xmlns:a16="http://schemas.microsoft.com/office/drawing/2014/main" id="{1555178F-469F-1F4B-84C2-63F4F9F5CC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1C31F7-AAA1-AC44-B3B8-A37D7BA3DEA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9635" name="Picture 3">
            <a:extLst>
              <a:ext uri="{FF2B5EF4-FFF2-40B4-BE49-F238E27FC236}">
                <a16:creationId xmlns:a16="http://schemas.microsoft.com/office/drawing/2014/main" id="{1E92A693-A22A-C44A-BB80-D24D2242E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143000"/>
            <a:ext cx="87312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9636" name="Line 4">
            <a:extLst>
              <a:ext uri="{FF2B5EF4-FFF2-40B4-BE49-F238E27FC236}">
                <a16:creationId xmlns:a16="http://schemas.microsoft.com/office/drawing/2014/main" id="{B82F5C84-310D-D448-A26F-046639A8E84F}"/>
              </a:ext>
            </a:extLst>
          </p:cNvPr>
          <p:cNvSpPr>
            <a:spLocks noChangeShapeType="1"/>
          </p:cNvSpPr>
          <p:nvPr/>
        </p:nvSpPr>
        <p:spPr bwMode="auto">
          <a:xfrm flipH="1">
            <a:off x="6781800" y="1281113"/>
            <a:ext cx="6350" cy="4433887"/>
          </a:xfrm>
          <a:prstGeom prst="line">
            <a:avLst/>
          </a:prstGeom>
          <a:noFill/>
          <a:ln w="508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9637" name="AutoShape 5">
            <a:extLst>
              <a:ext uri="{FF2B5EF4-FFF2-40B4-BE49-F238E27FC236}">
                <a16:creationId xmlns:a16="http://schemas.microsoft.com/office/drawing/2014/main" id="{029A91C7-3D6C-4C4E-B6DE-BD36E3CFCA27}"/>
              </a:ext>
            </a:extLst>
          </p:cNvPr>
          <p:cNvSpPr>
            <a:spLocks noChangeArrowheads="1"/>
          </p:cNvSpPr>
          <p:nvPr/>
        </p:nvSpPr>
        <p:spPr bwMode="auto">
          <a:xfrm>
            <a:off x="6896100" y="1844675"/>
            <a:ext cx="882650" cy="319088"/>
          </a:xfrm>
          <a:prstGeom prst="rightArrow">
            <a:avLst>
              <a:gd name="adj1" fmla="val 50000"/>
              <a:gd name="adj2" fmla="val 69154"/>
            </a:avLst>
          </a:prstGeom>
          <a:solidFill>
            <a:srgbClr val="CC3300"/>
          </a:solidFill>
          <a:ln w="28575">
            <a:solidFill>
              <a:srgbClr val="000000"/>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9638" name="Text Box 4">
            <a:extLst>
              <a:ext uri="{FF2B5EF4-FFF2-40B4-BE49-F238E27FC236}">
                <a16:creationId xmlns:a16="http://schemas.microsoft.com/office/drawing/2014/main" id="{E6D94A7E-7450-794C-8595-208D1641927E}"/>
              </a:ext>
            </a:extLst>
          </p:cNvPr>
          <p:cNvSpPr txBox="1">
            <a:spLocks noChangeArrowheads="1"/>
          </p:cNvSpPr>
          <p:nvPr/>
        </p:nvSpPr>
        <p:spPr bwMode="auto">
          <a:xfrm>
            <a:off x="1905000" y="5800725"/>
            <a:ext cx="562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Today we are up to ~400,000 prefixes</a:t>
            </a:r>
          </a:p>
        </p:txBody>
      </p:sp>
    </p:spTree>
    <p:extLst>
      <p:ext uri="{BB962C8B-B14F-4D97-AF65-F5344CB8AC3E}">
        <p14:creationId xmlns:p14="http://schemas.microsoft.com/office/powerpoint/2010/main" val="41654685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6EEA4B-B200-6F48-AC39-99F61B491189}"/>
              </a:ext>
            </a:extLst>
          </p:cNvPr>
          <p:cNvSpPr txBox="1"/>
          <p:nvPr/>
        </p:nvSpPr>
        <p:spPr>
          <a:xfrm>
            <a:off x="-106878" y="1653554"/>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Subnets and CIDR</a:t>
            </a:r>
          </a:p>
        </p:txBody>
      </p:sp>
      <p:sp>
        <p:nvSpPr>
          <p:cNvPr id="3" name="TextBox 2">
            <a:extLst>
              <a:ext uri="{FF2B5EF4-FFF2-40B4-BE49-F238E27FC236}">
                <a16:creationId xmlns:a16="http://schemas.microsoft.com/office/drawing/2014/main" id="{BC0826E4-7115-F54A-B9CF-8DC1FA2ED509}"/>
              </a:ext>
            </a:extLst>
          </p:cNvPr>
          <p:cNvSpPr txBox="1"/>
          <p:nvPr/>
        </p:nvSpPr>
        <p:spPr>
          <a:xfrm>
            <a:off x="0" y="2844225"/>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Subnets “toy” example</a:t>
            </a:r>
          </a:p>
        </p:txBody>
      </p:sp>
    </p:spTree>
    <p:extLst>
      <p:ext uri="{BB962C8B-B14F-4D97-AF65-F5344CB8AC3E}">
        <p14:creationId xmlns:p14="http://schemas.microsoft.com/office/powerpoint/2010/main" val="192517899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8650</TotalTime>
  <Words>7130</Words>
  <Application>Microsoft Macintosh PowerPoint</Application>
  <PresentationFormat>On-screen Show (4:3)</PresentationFormat>
  <Paragraphs>2365</Paragraphs>
  <Slides>126</Slides>
  <Notes>65</Notes>
  <HiddenSlides>17</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126</vt:i4>
      </vt:variant>
    </vt:vector>
  </HeadingPairs>
  <TitlesOfParts>
    <vt:vector size="145" baseType="lpstr">
      <vt:lpstr>ＭＳ Ｐゴシック</vt:lpstr>
      <vt:lpstr>-apple-system</vt:lpstr>
      <vt:lpstr>Arial</vt:lpstr>
      <vt:lpstr>Calibri</vt:lpstr>
      <vt:lpstr>Calibri Light</vt:lpstr>
      <vt:lpstr>Comic Sans MS</vt:lpstr>
      <vt:lpstr>Courier New</vt:lpstr>
      <vt:lpstr>Gill Sans MT</vt:lpstr>
      <vt:lpstr>Google Sans</vt:lpstr>
      <vt:lpstr>Helvetica</vt:lpstr>
      <vt:lpstr>inherit</vt:lpstr>
      <vt:lpstr>Lucida Bright</vt:lpstr>
      <vt:lpstr>Symbol</vt:lpstr>
      <vt:lpstr>Tahoma</vt:lpstr>
      <vt:lpstr>Times New Roman</vt:lpstr>
      <vt:lpstr>Wingdings</vt:lpstr>
      <vt:lpstr>1_Office Theme</vt:lpstr>
      <vt:lpstr>2_Office Theme</vt:lpstr>
      <vt:lpstr>3_Office Theme</vt:lpstr>
      <vt:lpstr>PowerPoint Presentation</vt:lpstr>
      <vt:lpstr>PowerPoint Presentation</vt:lpstr>
      <vt:lpstr>Link State Routing</vt:lpstr>
      <vt:lpstr>PowerPoint Presentation</vt:lpstr>
      <vt:lpstr>PowerPoint Presentation</vt:lpstr>
      <vt:lpstr>Link State </vt:lpstr>
      <vt:lpstr>Link State </vt:lpstr>
      <vt:lpstr>PowerPoint Presentation</vt:lpstr>
      <vt:lpstr>PowerPoint Presentation</vt:lpstr>
      <vt:lpstr>PowerPoint Presentation</vt:lpstr>
      <vt:lpstr>PowerPoint Presentation</vt:lpstr>
      <vt:lpstr>PowerPoint Presentation</vt:lpstr>
      <vt:lpstr>PowerPoint Presentation</vt:lpstr>
      <vt:lpstr>Shortest Path Routing</vt:lpstr>
      <vt:lpstr>Shortest Path Routing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Shortest Path Routing</vt:lpstr>
      <vt:lpstr>Open Shortest Path First (OSPF)</vt:lpstr>
      <vt:lpstr>Comparison of LS and DV algorithms</vt:lpstr>
      <vt:lpstr>PowerPoint Presentation</vt:lpstr>
      <vt:lpstr>The Internet network layer</vt:lpstr>
      <vt:lpstr>Internetworking</vt:lpstr>
      <vt:lpstr>PowerPoint Presentation</vt:lpstr>
      <vt:lpstr>IP Service Model</vt:lpstr>
      <vt:lpstr>PowerPoint Presentation</vt:lpstr>
      <vt:lpstr>IP datagram format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Addresses</vt:lpstr>
      <vt:lpstr>IP Address (IPv4)</vt:lpstr>
      <vt:lpstr>Grouping Related Hosts</vt:lpstr>
      <vt:lpstr>Scalability Challenge</vt:lpstr>
      <vt:lpstr>Hierarchical Addressing in U.S. Mail</vt:lpstr>
      <vt:lpstr>Hierarchical Addressing: IP Prefixes</vt:lpstr>
      <vt:lpstr>Easy to Add New Hosts</vt:lpstr>
      <vt:lpstr>Class-full addressing</vt:lpstr>
      <vt:lpstr>Global Addresses</vt:lpstr>
      <vt:lpstr>PowerPoint Presentation</vt:lpstr>
      <vt:lpstr>PowerPoint Presentation</vt:lpstr>
      <vt:lpstr>Global Addresses</vt:lpstr>
      <vt:lpstr>Classful Addressing</vt:lpstr>
      <vt:lpstr>IP Datagram Forwarding</vt:lpstr>
      <vt:lpstr>IP Datagram Forwarding</vt:lpstr>
      <vt:lpstr>Obtaining a Block of Addresses</vt:lpstr>
      <vt:lpstr>Pre-CIDR (1988-1994): Steep Growth</vt:lpstr>
      <vt:lpstr>Subnetting</vt:lpstr>
      <vt:lpstr>PowerPoint Presentation</vt:lpstr>
      <vt:lpstr>Subnetting</vt:lpstr>
      <vt:lpstr>Subnetting</vt:lpstr>
      <vt:lpstr>Subnetting</vt:lpstr>
      <vt:lpstr>Subnetting</vt:lpstr>
      <vt:lpstr>Class-less addressing: CIDR</vt:lpstr>
      <vt:lpstr>IP addressing: CIDR</vt:lpstr>
      <vt:lpstr>Classless Inter-Domain Routing (CIDR)</vt:lpstr>
      <vt:lpstr>Hierarchical Address Allocation</vt:lpstr>
      <vt:lpstr>Classless Addressing</vt:lpstr>
      <vt:lpstr>Separate Forwarding Entry Per Prefix</vt:lpstr>
      <vt:lpstr>CIDR Makes Packet Forwarding Harder</vt:lpstr>
      <vt:lpstr>Longest Prefix Match Forwarding</vt:lpstr>
      <vt:lpstr>Pre-CIDR (1988-1994): Steep Growth</vt:lpstr>
      <vt:lpstr>CIDR (1994-1996): Much Flatter</vt:lpstr>
      <vt:lpstr>CIDR Growth (1996-1998): Roughly Linear</vt:lpstr>
      <vt:lpstr>DotCom Boom (1998-2001): Steep Growth</vt:lpstr>
      <vt:lpstr>Long Term (1989-2005): Post-Boom</vt:lpstr>
      <vt:lpstr>PowerPoint Presentation</vt:lpstr>
      <vt:lpstr>PowerPoint Presentation</vt:lpstr>
      <vt:lpstr>PowerPoint Presentation</vt:lpstr>
      <vt:lpstr>PowerPoint Presentation</vt:lpstr>
      <vt:lpstr>PowerPoint Presentation</vt:lpstr>
      <vt:lpstr>Getting an IP address: DHCP</vt:lpstr>
      <vt:lpstr>IP addresses: how to get one?</vt:lpstr>
      <vt:lpstr>DHCP: Dynamic Host Configuration Protocol</vt:lpstr>
      <vt:lpstr>DHCP: Dynamic Host Configuration Protocol</vt:lpstr>
      <vt:lpstr>DHCP client-server scenario</vt:lpstr>
      <vt:lpstr>PowerPoint Presentation</vt:lpstr>
      <vt:lpstr>DHCP: more than IP addresses</vt:lpstr>
      <vt:lpstr>Dynamic Host Configuration Protocol (DHCP)</vt:lpstr>
      <vt:lpstr>DHCP</vt:lpstr>
      <vt:lpstr>PowerPoint Presentation</vt:lpstr>
      <vt:lpstr>Network layer</vt:lpstr>
      <vt:lpstr>Two key network-layer functions</vt:lpstr>
      <vt:lpstr>Network layer: data plane, control plane</vt:lpstr>
      <vt:lpstr>PowerPoint Presentation</vt:lpstr>
      <vt:lpstr>Internetworking</vt:lpstr>
      <vt:lpstr>PowerPoint Presentation</vt:lpstr>
      <vt:lpstr>IP datagram format</vt:lpstr>
      <vt:lpstr>PowerPoint Presentation</vt:lpstr>
      <vt:lpstr>IP Fragmentation and Reassembly</vt:lpstr>
      <vt:lpstr>IP Fragmentation and Reassembly</vt:lpstr>
      <vt:lpstr>IP Fragmentation and Reassembly</vt:lpstr>
      <vt:lpstr>IP Fragmentation and Reassembly</vt:lpstr>
      <vt:lpstr>IP Fragmentation and Reassembly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642</cp:revision>
  <dcterms:created xsi:type="dcterms:W3CDTF">2019-01-28T20:09:31Z</dcterms:created>
  <dcterms:modified xsi:type="dcterms:W3CDTF">2024-02-13T22:06:01Z</dcterms:modified>
</cp:coreProperties>
</file>