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Default Extension="wmf" ContentType="image/x-wmf"/>
  <Override PartName="/ppt/notesSlides/notesSlide4.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notesSlides/notesSlide14.xml" ContentType="application/vnd.openxmlformats-officedocument.presentationml.notesSlide+xml"/>
  <Default Extension="xls" ContentType="application/vnd.ms-exce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Masters/slideMaster3.xml" ContentType="application/vnd.openxmlformats-officedocument.presentationml.slideMaster+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docProps/custom.xml" ContentType="application/vnd.openxmlformats-officedocument.custom-properties+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67" r:id="rId2"/>
    <p:sldMasterId id="2147483680"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323" r:id="rId28"/>
    <p:sldId id="282" r:id="rId29"/>
    <p:sldId id="295" r:id="rId30"/>
    <p:sldId id="296" r:id="rId31"/>
    <p:sldId id="303" r:id="rId32"/>
    <p:sldId id="304" r:id="rId33"/>
    <p:sldId id="316" r:id="rId34"/>
    <p:sldId id="317" r:id="rId35"/>
    <p:sldId id="318"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2864" autoAdjust="0"/>
  </p:normalViewPr>
  <p:slideViewPr>
    <p:cSldViewPr>
      <p:cViewPr varScale="1">
        <p:scale>
          <a:sx n="115" d="100"/>
          <a:sy n="115" d="100"/>
        </p:scale>
        <p:origin x="-216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2.xml"/><Relationship Id="rId31" Type="http://schemas.openxmlformats.org/officeDocument/2006/relationships/slide" Target="slides/slide28.xml"/><Relationship Id="rId34" Type="http://schemas.openxmlformats.org/officeDocument/2006/relationships/slide" Target="slides/slide31.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4.xml"/><Relationship Id="rId36" Type="http://schemas.openxmlformats.org/officeDocument/2006/relationships/slide" Target="slides/slide33.xml"/><Relationship Id="rId1" Type="http://schemas.openxmlformats.org/officeDocument/2006/relationships/slideMaster" Target="slideMasters/slideMaster1.xml"/><Relationship Id="rId24" Type="http://schemas.openxmlformats.org/officeDocument/2006/relationships/slide" Target="slides/slide21.xml"/><Relationship Id="rId25" Type="http://schemas.openxmlformats.org/officeDocument/2006/relationships/slide" Target="slides/slide22.xml"/><Relationship Id="rId8" Type="http://schemas.openxmlformats.org/officeDocument/2006/relationships/slide" Target="slides/slide5.xml"/><Relationship Id="rId13" Type="http://schemas.openxmlformats.org/officeDocument/2006/relationships/slide" Target="slides/slide10.xml"/><Relationship Id="rId10" Type="http://schemas.openxmlformats.org/officeDocument/2006/relationships/slide" Target="slides/slide7.xml"/><Relationship Id="rId32" Type="http://schemas.openxmlformats.org/officeDocument/2006/relationships/slide" Target="slides/slide29.xml"/><Relationship Id="rId37" Type="http://schemas.openxmlformats.org/officeDocument/2006/relationships/notesMaster" Target="notesMasters/notesMaster1.xml"/><Relationship Id="rId12" Type="http://schemas.openxmlformats.org/officeDocument/2006/relationships/slide" Target="slides/slide9.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3" Type="http://schemas.openxmlformats.org/officeDocument/2006/relationships/slideMaster" Target="slideMasters/slideMaster3.xml"/><Relationship Id="rId27" Type="http://schemas.openxmlformats.org/officeDocument/2006/relationships/slide" Target="slides/slide24.xml"/><Relationship Id="rId14" Type="http://schemas.openxmlformats.org/officeDocument/2006/relationships/slide" Target="slides/slide11.xml"/><Relationship Id="rId23" Type="http://schemas.openxmlformats.org/officeDocument/2006/relationships/slide" Target="slides/slide20.xml"/><Relationship Id="rId4" Type="http://schemas.openxmlformats.org/officeDocument/2006/relationships/slide" Target="slides/slide1.xml"/><Relationship Id="rId28" Type="http://schemas.openxmlformats.org/officeDocument/2006/relationships/slide" Target="slides/slide25.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42" Type="http://schemas.openxmlformats.org/officeDocument/2006/relationships/tableStyles" Target="tableStyles.xml"/><Relationship Id="rId29" Type="http://schemas.openxmlformats.org/officeDocument/2006/relationships/slide" Target="slides/slide26.xml"/><Relationship Id="rId6" Type="http://schemas.openxmlformats.org/officeDocument/2006/relationships/slide" Target="slides/slide3.xml"/><Relationship Id="rId16" Type="http://schemas.openxmlformats.org/officeDocument/2006/relationships/slide" Target="slides/slide13.xml"/><Relationship Id="rId33" Type="http://schemas.openxmlformats.org/officeDocument/2006/relationships/slide" Target="slides/slide30.xml"/><Relationship Id="rId41"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19" Type="http://schemas.openxmlformats.org/officeDocument/2006/relationships/slide" Target="slides/slide16.xml"/><Relationship Id="rId38" Type="http://schemas.openxmlformats.org/officeDocument/2006/relationships/printerSettings" Target="printerSettings/printerSettings1.bin"/><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C752FEF-1D86-40B5-A18C-2A264C84D9B4}" type="datetimeFigureOut">
              <a:rPr lang="en-US"/>
              <a:pPr>
                <a:defRPr/>
              </a:pPr>
              <a:t>5/24/09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0424AB4-0AF7-4E61-A559-2480CF80A6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5138461-36BB-0544-BE42-3EF844ED32EC}" type="slidenum">
              <a:rPr lang="en-US">
                <a:latin typeface="Times New Roman" pitchFamily="-110" charset="0"/>
              </a:rPr>
              <a:pPr/>
              <a:t>1</a:t>
            </a:fld>
            <a:endParaRPr lang="en-US">
              <a:latin typeface="Times New Roman" pitchFamily="-110" charset="0"/>
            </a:endParaRPr>
          </a:p>
        </p:txBody>
      </p:sp>
      <p:sp>
        <p:nvSpPr>
          <p:cNvPr id="23555" name="Rectangle 2"/>
          <p:cNvSpPr>
            <a:spLocks noGrp="1" noRot="1" noChangeAspect="1" noChangeArrowheads="1" noTextEdit="1"/>
          </p:cNvSpPr>
          <p:nvPr>
            <p:ph type="sldImg"/>
          </p:nvPr>
        </p:nvSpPr>
        <p:spPr>
          <a:xfrm>
            <a:off x="1168400" y="720725"/>
            <a:ext cx="4519613" cy="3390900"/>
          </a:xfrm>
          <a:ln/>
        </p:spPr>
      </p:sp>
      <p:sp>
        <p:nvSpPr>
          <p:cNvPr id="23556"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D819B6D-E382-1A48-B4AE-87F999F607EF}" type="slidenum">
              <a:rPr lang="en-US">
                <a:latin typeface="Times New Roman" pitchFamily="-110" charset="0"/>
              </a:rPr>
              <a:pPr/>
              <a:t>11</a:t>
            </a:fld>
            <a:endParaRPr lang="en-US">
              <a:latin typeface="Times New Roman" pitchFamily="-110" charset="0"/>
            </a:endParaRPr>
          </a:p>
        </p:txBody>
      </p:sp>
      <p:sp>
        <p:nvSpPr>
          <p:cNvPr id="43011" name="Rectangle 2"/>
          <p:cNvSpPr>
            <a:spLocks noGrp="1" noRot="1" noChangeAspect="1" noChangeArrowheads="1" noTextEdit="1"/>
          </p:cNvSpPr>
          <p:nvPr>
            <p:ph type="sldImg"/>
          </p:nvPr>
        </p:nvSpPr>
        <p:spPr>
          <a:xfrm>
            <a:off x="1190052" y="720236"/>
            <a:ext cx="4476338" cy="3391570"/>
          </a:xfrm>
          <a:ln/>
        </p:spPr>
      </p:sp>
      <p:sp>
        <p:nvSpPr>
          <p:cNvPr id="43012" name="Rectangle 3"/>
          <p:cNvSpPr>
            <a:spLocks noGrp="1" noChangeArrowheads="1"/>
          </p:cNvSpPr>
          <p:nvPr>
            <p:ph type="body" idx="1"/>
          </p:nvPr>
        </p:nvSpPr>
        <p:spPr>
          <a:noFill/>
          <a:ln/>
        </p:spPr>
        <p:txBody>
          <a:bodyPr/>
          <a:lstStyle/>
          <a:p>
            <a:r>
              <a:rPr lang="en-US">
                <a:latin typeface="Times New Roman" pitchFamily="-110" charset="0"/>
                <a:ea typeface="ＭＳ Ｐゴシック" pitchFamily="-110" charset="-128"/>
                <a:cs typeface="ＭＳ Ｐゴシック" pitchFamily="-110" charset="-128"/>
              </a:rPr>
              <a:t>50,000 MACs</a:t>
            </a:r>
          </a:p>
          <a:p>
            <a:r>
              <a:rPr lang="en-US">
                <a:latin typeface="Times New Roman" pitchFamily="-110" charset="0"/>
                <a:ea typeface="ＭＳ Ｐゴシック" pitchFamily="-110" charset="-128"/>
                <a:cs typeface="ＭＳ Ｐゴシック" pitchFamily="-110" charset="-128"/>
              </a:rPr>
              <a:t>At 1.4mW each - still 70W now 70TOPs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DCF6A2F-7F89-D748-BDD0-311258D1D909}" type="slidenum">
              <a:rPr lang="en-US">
                <a:latin typeface="Times New Roman" pitchFamily="-110" charset="0"/>
              </a:rPr>
              <a:pPr/>
              <a:t>12</a:t>
            </a:fld>
            <a:endParaRPr lang="en-US">
              <a:latin typeface="Times New Roman" pitchFamily="-110" charset="0"/>
            </a:endParaRPr>
          </a:p>
        </p:txBody>
      </p:sp>
      <p:sp>
        <p:nvSpPr>
          <p:cNvPr id="45059" name="Rectangle 2"/>
          <p:cNvSpPr>
            <a:spLocks noGrp="1" noRot="1" noChangeAspect="1" noChangeArrowheads="1" noTextEdit="1"/>
          </p:cNvSpPr>
          <p:nvPr>
            <p:ph type="sldImg"/>
          </p:nvPr>
        </p:nvSpPr>
        <p:spPr>
          <a:xfrm>
            <a:off x="1168400" y="720725"/>
            <a:ext cx="4519613" cy="3390900"/>
          </a:xfrm>
          <a:ln/>
        </p:spPr>
      </p:sp>
      <p:sp>
        <p:nvSpPr>
          <p:cNvPr id="45060" name="Rectangle 3"/>
          <p:cNvSpPr>
            <a:spLocks noGrp="1" noChangeArrowheads="1"/>
          </p:cNvSpPr>
          <p:nvPr>
            <p:ph type="body" idx="1"/>
          </p:nvPr>
        </p:nvSpPr>
        <p:spPr>
          <a:noFill/>
          <a:ln/>
        </p:spPr>
        <p:txBody>
          <a:bodyPr/>
          <a:lstStyle/>
          <a:p>
            <a:r>
              <a:rPr lang="en-US" dirty="0" smtClean="0">
                <a:latin typeface="Times New Roman" pitchFamily="-110" charset="0"/>
                <a:ea typeface="ＭＳ Ｐゴシック" pitchFamily="-110" charset="-128"/>
                <a:cs typeface="ＭＳ Ｐゴシック" pitchFamily="-110" charset="-128"/>
              </a:rPr>
              <a:t>Across die here means 20mm – along one edge – 20mm = 500pJ = 10</a:t>
            </a:r>
            <a:r>
              <a:rPr lang="en-US" baseline="0" dirty="0" smtClean="0">
                <a:latin typeface="Times New Roman" pitchFamily="-110" charset="0"/>
                <a:ea typeface="ＭＳ Ｐゴシック" pitchFamily="-110" charset="-128"/>
                <a:cs typeface="ＭＳ Ｐゴシック" pitchFamily="-110" charset="-128"/>
              </a:rPr>
              <a:t> </a:t>
            </a:r>
            <a:r>
              <a:rPr lang="en-US" baseline="0" dirty="0" err="1" smtClean="0">
                <a:latin typeface="Times New Roman" pitchFamily="-110" charset="0"/>
                <a:ea typeface="ＭＳ Ｐゴシック" pitchFamily="-110" charset="-128"/>
                <a:cs typeface="ＭＳ Ｐゴシック" pitchFamily="-110" charset="-128"/>
              </a:rPr>
              <a:t>FMAs</a:t>
            </a:r>
            <a:endParaRPr lang="en-US" dirty="0" smtClean="0">
              <a:latin typeface="Times New Roman" pitchFamily="-110" charset="0"/>
              <a:ea typeface="ＭＳ Ｐゴシック" pitchFamily="-110" charset="-128"/>
              <a:cs typeface="ＭＳ Ｐゴシック" pitchFamily="-110" charset="-128"/>
            </a:endParaRP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Corner </a:t>
            </a:r>
            <a:r>
              <a:rPr lang="en-US" dirty="0">
                <a:latin typeface="Times New Roman" pitchFamily="-110" charset="0"/>
                <a:ea typeface="ＭＳ Ｐゴシック" pitchFamily="-110" charset="-128"/>
                <a:cs typeface="ＭＳ Ｐゴシック" pitchFamily="-110" charset="-128"/>
              </a:rPr>
              <a:t>to corner (32mm) is 16FLOPs</a:t>
            </a:r>
          </a:p>
          <a:p>
            <a:r>
              <a:rPr lang="en-US" dirty="0">
                <a:latin typeface="Times New Roman" pitchFamily="-110" charset="0"/>
                <a:ea typeface="ＭＳ Ｐゴシック" pitchFamily="-110" charset="-128"/>
                <a:cs typeface="ＭＳ Ｐゴシック" pitchFamily="-110" charset="-128"/>
              </a:rPr>
              <a:t>Off chip is 20 FLOPS</a:t>
            </a:r>
          </a:p>
          <a:p>
            <a:endParaRPr lang="en-US" dirty="0">
              <a:latin typeface="Times New Roman" pitchFamily="-110" charset="0"/>
              <a:ea typeface="ＭＳ Ｐゴシック" pitchFamily="-110" charset="-128"/>
              <a:cs typeface="ＭＳ Ｐゴシック" pitchFamily="-110" charset="-128"/>
            </a:endParaRPr>
          </a:p>
          <a:p>
            <a:r>
              <a:rPr lang="en-US" dirty="0">
                <a:latin typeface="Times New Roman" pitchFamily="-110" charset="0"/>
                <a:ea typeface="ＭＳ Ｐゴシック" pitchFamily="-110" charset="-128"/>
                <a:cs typeface="ＭＳ Ｐゴシック" pitchFamily="-110" charset="-128"/>
              </a:rPr>
              <a:t>Corner to corner is 200 </a:t>
            </a:r>
            <a:r>
              <a:rPr lang="en-US" dirty="0" err="1">
                <a:latin typeface="Times New Roman" pitchFamily="-110" charset="0"/>
                <a:ea typeface="ＭＳ Ｐゴシック" pitchFamily="-110" charset="-128"/>
                <a:cs typeface="ＭＳ Ｐゴシック" pitchFamily="-110" charset="-128"/>
              </a:rPr>
              <a:t>MACs</a:t>
            </a:r>
            <a:r>
              <a:rPr lang="en-US" dirty="0">
                <a:latin typeface="Times New Roman" pitchFamily="-110" charset="0"/>
                <a:ea typeface="ＭＳ Ｐゴシック" pitchFamily="-110" charset="-128"/>
                <a:cs typeface="ＭＳ Ｐゴシック" pitchFamily="-110" charset="-128"/>
              </a:rPr>
              <a:t>, off chip is 250</a:t>
            </a:r>
          </a:p>
          <a:p>
            <a:r>
              <a:rPr lang="en-US" dirty="0">
                <a:latin typeface="Times New Roman" pitchFamily="-110" charset="0"/>
                <a:ea typeface="ＭＳ Ｐゴシック" pitchFamily="-110" charset="-128"/>
                <a:cs typeface="ＭＳ Ｐゴシック" pitchFamily="-110" charset="-128"/>
              </a:rPr>
              <a:t>Off chip is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3AFFE4A-D550-7B46-9CC0-CAE7211A1CA0}" type="slidenum">
              <a:rPr lang="en-US">
                <a:latin typeface="Times New Roman" pitchFamily="-110" charset="0"/>
              </a:rPr>
              <a:pPr/>
              <a:t>13</a:t>
            </a:fld>
            <a:endParaRPr lang="en-US">
              <a:latin typeface="Times New Roman" pitchFamily="-110" charset="0"/>
            </a:endParaRPr>
          </a:p>
        </p:txBody>
      </p:sp>
      <p:sp>
        <p:nvSpPr>
          <p:cNvPr id="47107" name="Rectangle 2"/>
          <p:cNvSpPr>
            <a:spLocks noGrp="1" noRot="1" noChangeAspect="1" noChangeArrowheads="1" noTextEdit="1"/>
          </p:cNvSpPr>
          <p:nvPr>
            <p:ph type="sldImg"/>
          </p:nvPr>
        </p:nvSpPr>
        <p:spPr>
          <a:xfrm>
            <a:off x="1168400" y="720725"/>
            <a:ext cx="4519613" cy="3390900"/>
          </a:xfrm>
          <a:ln/>
        </p:spPr>
      </p:sp>
      <p:sp>
        <p:nvSpPr>
          <p:cNvPr id="47108"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7917B39-7816-044F-B1BC-D0DFC78DF0E6}" type="slidenum">
              <a:rPr lang="en-US">
                <a:latin typeface="Times New Roman" pitchFamily="-110" charset="0"/>
              </a:rPr>
              <a:pPr/>
              <a:t>14</a:t>
            </a:fld>
            <a:endParaRPr lang="en-US">
              <a:latin typeface="Times New Roman" pitchFamily="-110" charset="0"/>
            </a:endParaRPr>
          </a:p>
        </p:txBody>
      </p:sp>
      <p:sp>
        <p:nvSpPr>
          <p:cNvPr id="49155" name="Rectangle 2"/>
          <p:cNvSpPr>
            <a:spLocks noGrp="1" noRot="1" noChangeAspect="1" noChangeArrowheads="1" noTextEdit="1"/>
          </p:cNvSpPr>
          <p:nvPr>
            <p:ph type="sldImg"/>
          </p:nvPr>
        </p:nvSpPr>
        <p:spPr>
          <a:xfrm>
            <a:off x="1190052" y="720236"/>
            <a:ext cx="4476338" cy="3391570"/>
          </a:xfrm>
          <a:ln/>
        </p:spPr>
      </p:sp>
      <p:sp>
        <p:nvSpPr>
          <p:cNvPr id="49156"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832E196-0F4E-7A48-8EB4-A5977B015F9D}" type="slidenum">
              <a:rPr lang="en-US">
                <a:latin typeface="Times New Roman" pitchFamily="-110" charset="0"/>
              </a:rPr>
              <a:pPr/>
              <a:t>16</a:t>
            </a:fld>
            <a:endParaRPr lang="en-US">
              <a:latin typeface="Times New Roman" pitchFamily="-110" charset="0"/>
            </a:endParaRPr>
          </a:p>
        </p:txBody>
      </p:sp>
      <p:sp>
        <p:nvSpPr>
          <p:cNvPr id="52227" name="Rectangle 2"/>
          <p:cNvSpPr>
            <a:spLocks noGrp="1" noRot="1" noChangeAspect="1" noChangeArrowheads="1" noTextEdit="1"/>
          </p:cNvSpPr>
          <p:nvPr>
            <p:ph type="sldImg"/>
          </p:nvPr>
        </p:nvSpPr>
        <p:spPr>
          <a:xfrm>
            <a:off x="1190052" y="720236"/>
            <a:ext cx="4476338" cy="3391570"/>
          </a:xfrm>
          <a:ln/>
        </p:spPr>
      </p:sp>
      <p:sp>
        <p:nvSpPr>
          <p:cNvPr id="52228"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B4DFD0C-FCF7-D244-8A31-C7E2EDB1BF20}" type="slidenum">
              <a:rPr lang="en-US">
                <a:latin typeface="Times New Roman" pitchFamily="-110" charset="0"/>
              </a:rPr>
              <a:pPr/>
              <a:t>18</a:t>
            </a:fld>
            <a:endParaRPr lang="en-US">
              <a:latin typeface="Times New Roman" pitchFamily="-110" charset="0"/>
            </a:endParaRPr>
          </a:p>
        </p:txBody>
      </p:sp>
      <p:sp>
        <p:nvSpPr>
          <p:cNvPr id="55299" name="Rectangle 2"/>
          <p:cNvSpPr>
            <a:spLocks noGrp="1" noRot="1" noChangeAspect="1" noChangeArrowheads="1" noTextEdit="1"/>
          </p:cNvSpPr>
          <p:nvPr>
            <p:ph type="sldImg"/>
          </p:nvPr>
        </p:nvSpPr>
        <p:spPr>
          <a:xfrm>
            <a:off x="1190052" y="720236"/>
            <a:ext cx="4476338" cy="3391570"/>
          </a:xfrm>
          <a:ln/>
        </p:spPr>
      </p:sp>
      <p:sp>
        <p:nvSpPr>
          <p:cNvPr id="55300"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1985E9D-D8FE-F141-A5B5-51C753FB732A}" type="slidenum">
              <a:rPr lang="en-US">
                <a:latin typeface="Times New Roman" pitchFamily="-110" charset="0"/>
              </a:rPr>
              <a:pPr/>
              <a:t>19</a:t>
            </a:fld>
            <a:endParaRPr lang="en-US">
              <a:latin typeface="Times New Roman" pitchFamily="-110" charset="0"/>
            </a:endParaRPr>
          </a:p>
        </p:txBody>
      </p:sp>
      <p:sp>
        <p:nvSpPr>
          <p:cNvPr id="57347" name="Rectangle 2"/>
          <p:cNvSpPr>
            <a:spLocks noGrp="1" noRot="1" noChangeAspect="1" noChangeArrowheads="1" noTextEdit="1"/>
          </p:cNvSpPr>
          <p:nvPr>
            <p:ph type="sldImg"/>
          </p:nvPr>
        </p:nvSpPr>
        <p:spPr>
          <a:xfrm>
            <a:off x="1190052" y="720236"/>
            <a:ext cx="4476338" cy="3391570"/>
          </a:xfrm>
          <a:ln/>
        </p:spPr>
      </p:sp>
      <p:sp>
        <p:nvSpPr>
          <p:cNvPr id="57348"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D78020B-6AA3-3B40-BBC2-F1B0B0B87AED}" type="slidenum">
              <a:rPr lang="en-US">
                <a:latin typeface="Times New Roman" pitchFamily="-110" charset="0"/>
              </a:rPr>
              <a:pPr/>
              <a:t>20</a:t>
            </a:fld>
            <a:endParaRPr lang="en-US">
              <a:latin typeface="Times New Roman" pitchFamily="-110" charset="0"/>
            </a:endParaRPr>
          </a:p>
        </p:txBody>
      </p:sp>
      <p:sp>
        <p:nvSpPr>
          <p:cNvPr id="59395" name="Rectangle 2"/>
          <p:cNvSpPr>
            <a:spLocks noGrp="1" noRot="1" noChangeAspect="1" noChangeArrowheads="1" noTextEdit="1"/>
          </p:cNvSpPr>
          <p:nvPr>
            <p:ph type="sldImg"/>
          </p:nvPr>
        </p:nvSpPr>
        <p:spPr>
          <a:xfrm>
            <a:off x="1190052" y="720236"/>
            <a:ext cx="4476338" cy="3391570"/>
          </a:xfrm>
          <a:ln/>
        </p:spPr>
      </p:sp>
      <p:sp>
        <p:nvSpPr>
          <p:cNvPr id="59396"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080981A-DF32-234C-9B75-B5540786ED0C}" type="slidenum">
              <a:rPr lang="en-US">
                <a:latin typeface="Times New Roman" pitchFamily="-110" charset="0"/>
              </a:rPr>
              <a:pPr/>
              <a:t>21</a:t>
            </a:fld>
            <a:endParaRPr lang="en-US">
              <a:latin typeface="Times New Roman" pitchFamily="-110" charset="0"/>
            </a:endParaRPr>
          </a:p>
        </p:txBody>
      </p:sp>
      <p:sp>
        <p:nvSpPr>
          <p:cNvPr id="61443" name="Rectangle 2"/>
          <p:cNvSpPr>
            <a:spLocks noGrp="1" noRot="1" noChangeAspect="1" noChangeArrowheads="1" noTextEdit="1"/>
          </p:cNvSpPr>
          <p:nvPr>
            <p:ph type="sldImg"/>
          </p:nvPr>
        </p:nvSpPr>
        <p:spPr>
          <a:xfrm>
            <a:off x="1190052" y="720236"/>
            <a:ext cx="4476338" cy="3391570"/>
          </a:xfrm>
          <a:ln/>
        </p:spPr>
      </p:sp>
      <p:sp>
        <p:nvSpPr>
          <p:cNvPr id="61444"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22CE5D3-6BDF-8648-BC5E-330658CCF168}" type="slidenum">
              <a:rPr lang="en-US">
                <a:latin typeface="Times New Roman" pitchFamily="-110" charset="0"/>
              </a:rPr>
              <a:pPr/>
              <a:t>22</a:t>
            </a:fld>
            <a:endParaRPr lang="en-US">
              <a:latin typeface="Times New Roman" pitchFamily="-110" charset="0"/>
            </a:endParaRPr>
          </a:p>
        </p:txBody>
      </p:sp>
      <p:sp>
        <p:nvSpPr>
          <p:cNvPr id="63491" name="Rectangle 2"/>
          <p:cNvSpPr>
            <a:spLocks noGrp="1" noRot="1" noChangeAspect="1" noChangeArrowheads="1" noTextEdit="1"/>
          </p:cNvSpPr>
          <p:nvPr>
            <p:ph type="sldImg"/>
          </p:nvPr>
        </p:nvSpPr>
        <p:spPr>
          <a:xfrm>
            <a:off x="1168400" y="720725"/>
            <a:ext cx="4519613" cy="3390900"/>
          </a:xfrm>
          <a:ln/>
        </p:spPr>
      </p:sp>
      <p:sp>
        <p:nvSpPr>
          <p:cNvPr id="63492"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4EEDB53-5741-064E-9699-CCDD8673EEEF}" type="slidenum">
              <a:rPr lang="en-US">
                <a:latin typeface="Times New Roman" pitchFamily="-110" charset="0"/>
              </a:rPr>
              <a:pPr/>
              <a:t>2</a:t>
            </a:fld>
            <a:endParaRPr lang="en-US">
              <a:latin typeface="Times New Roman" pitchFamily="-110" charset="0"/>
            </a:endParaRPr>
          </a:p>
        </p:txBody>
      </p:sp>
      <p:sp>
        <p:nvSpPr>
          <p:cNvPr id="25603" name="Rectangle 2"/>
          <p:cNvSpPr>
            <a:spLocks noGrp="1" noRot="1" noChangeAspect="1" noChangeArrowheads="1" noTextEdit="1"/>
          </p:cNvSpPr>
          <p:nvPr>
            <p:ph type="sldImg"/>
          </p:nvPr>
        </p:nvSpPr>
        <p:spPr>
          <a:xfrm>
            <a:off x="1168400" y="720725"/>
            <a:ext cx="4519613" cy="3390900"/>
          </a:xfrm>
          <a:ln/>
        </p:spPr>
      </p:sp>
      <p:sp>
        <p:nvSpPr>
          <p:cNvPr id="25604"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21FE402-3657-B540-8163-2D07A5FE9225}" type="slidenum">
              <a:rPr lang="en-US">
                <a:latin typeface="Times New Roman" pitchFamily="-110" charset="0"/>
              </a:rPr>
              <a:pPr/>
              <a:t>23</a:t>
            </a:fld>
            <a:endParaRPr lang="en-US">
              <a:latin typeface="Times New Roman" pitchFamily="-110" charset="0"/>
            </a:endParaRPr>
          </a:p>
        </p:txBody>
      </p:sp>
      <p:sp>
        <p:nvSpPr>
          <p:cNvPr id="67587" name="Rectangle 2"/>
          <p:cNvSpPr>
            <a:spLocks noGrp="1" noRot="1" noChangeAspect="1" noChangeArrowheads="1" noTextEdit="1"/>
          </p:cNvSpPr>
          <p:nvPr>
            <p:ph type="sldImg"/>
          </p:nvPr>
        </p:nvSpPr>
        <p:spPr>
          <a:xfrm>
            <a:off x="1168400" y="720725"/>
            <a:ext cx="4519613" cy="3390900"/>
          </a:xfrm>
          <a:ln/>
        </p:spPr>
      </p:sp>
      <p:sp>
        <p:nvSpPr>
          <p:cNvPr id="67588"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63A930D-8857-B540-9B10-140A2F7525C7}" type="slidenum">
              <a:rPr lang="en-US">
                <a:latin typeface="Times New Roman" pitchFamily="-110" charset="0"/>
              </a:rPr>
              <a:pPr/>
              <a:t>24</a:t>
            </a:fld>
            <a:endParaRPr lang="en-US">
              <a:latin typeface="Times New Roman" pitchFamily="-110" charset="0"/>
            </a:endParaRPr>
          </a:p>
        </p:txBody>
      </p:sp>
      <p:sp>
        <p:nvSpPr>
          <p:cNvPr id="69635" name="Rectangle 2"/>
          <p:cNvSpPr>
            <a:spLocks noGrp="1" noRot="1" noChangeAspect="1" noChangeArrowheads="1" noTextEdit="1"/>
          </p:cNvSpPr>
          <p:nvPr>
            <p:ph type="sldImg"/>
          </p:nvPr>
        </p:nvSpPr>
        <p:spPr>
          <a:xfrm>
            <a:off x="1168400" y="720725"/>
            <a:ext cx="4519613" cy="3390900"/>
          </a:xfrm>
          <a:ln/>
        </p:spPr>
      </p:sp>
      <p:sp>
        <p:nvSpPr>
          <p:cNvPr id="69636"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2CE66C6-3424-2640-8514-8A833592D146}" type="slidenum">
              <a:rPr lang="en-US">
                <a:latin typeface="Times New Roman" pitchFamily="-110" charset="0"/>
              </a:rPr>
              <a:pPr/>
              <a:t>25</a:t>
            </a:fld>
            <a:endParaRPr lang="en-US">
              <a:latin typeface="Times New Roman" pitchFamily="-110" charset="0"/>
            </a:endParaRPr>
          </a:p>
        </p:txBody>
      </p:sp>
      <p:sp>
        <p:nvSpPr>
          <p:cNvPr id="128003" name="Rectangle 2"/>
          <p:cNvSpPr>
            <a:spLocks noGrp="1" noRot="1" noChangeAspect="1" noChangeArrowheads="1" noTextEdit="1"/>
          </p:cNvSpPr>
          <p:nvPr>
            <p:ph type="sldImg"/>
          </p:nvPr>
        </p:nvSpPr>
        <p:spPr>
          <a:xfrm>
            <a:off x="1171575" y="722313"/>
            <a:ext cx="4516438" cy="3389312"/>
          </a:xfrm>
          <a:solidFill>
            <a:srgbClr val="FFFFFF"/>
          </a:solidFill>
          <a:ln/>
        </p:spPr>
      </p:sp>
      <p:sp>
        <p:nvSpPr>
          <p:cNvPr id="128004" name="Rectangle 3"/>
          <p:cNvSpPr>
            <a:spLocks noGrp="1" noChangeArrowheads="1"/>
          </p:cNvSpPr>
          <p:nvPr>
            <p:ph type="body" idx="1"/>
          </p:nvPr>
        </p:nvSpPr>
        <p:spPr>
          <a:xfrm>
            <a:off x="882790" y="4345055"/>
            <a:ext cx="5090860" cy="4083437"/>
          </a:xfrm>
          <a:solidFill>
            <a:srgbClr val="FFFFFF"/>
          </a:solidFill>
          <a:ln>
            <a:solidFill>
              <a:srgbClr val="000000"/>
            </a:solid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24552B5-7353-9648-88AD-C2F6052E94E2}" type="slidenum">
              <a:rPr lang="en-US">
                <a:latin typeface="Times New Roman" pitchFamily="-110" charset="0"/>
              </a:rPr>
              <a:pPr/>
              <a:t>26</a:t>
            </a:fld>
            <a:endParaRPr lang="en-US">
              <a:latin typeface="Times New Roman" pitchFamily="-110" charset="0"/>
            </a:endParaRPr>
          </a:p>
        </p:txBody>
      </p:sp>
      <p:sp>
        <p:nvSpPr>
          <p:cNvPr id="73731" name="Rectangle 2"/>
          <p:cNvSpPr>
            <a:spLocks noGrp="1" noRot="1" noChangeAspect="1" noChangeArrowheads="1" noTextEdit="1"/>
          </p:cNvSpPr>
          <p:nvPr>
            <p:ph type="sldImg"/>
          </p:nvPr>
        </p:nvSpPr>
        <p:spPr>
          <a:xfrm>
            <a:off x="1168400" y="720725"/>
            <a:ext cx="4519613" cy="3390900"/>
          </a:xfrm>
          <a:ln/>
        </p:spPr>
      </p:sp>
      <p:sp>
        <p:nvSpPr>
          <p:cNvPr id="73732"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68400" y="720725"/>
            <a:ext cx="4519613" cy="3390900"/>
          </a:xfrm>
          <a:ln/>
        </p:spPr>
      </p:sp>
      <p:sp>
        <p:nvSpPr>
          <p:cNvPr id="100355" name="Notes Placeholder 2"/>
          <p:cNvSpPr>
            <a:spLocks noGrp="1"/>
          </p:cNvSpPr>
          <p:nvPr>
            <p:ph type="body" idx="1"/>
          </p:nvPr>
        </p:nvSpPr>
        <p:spPr>
          <a:noFill/>
          <a:ln/>
        </p:spPr>
        <p:txBody>
          <a:bodyPr/>
          <a:lstStyle/>
          <a:p>
            <a:pPr>
              <a:spcBef>
                <a:spcPct val="0"/>
              </a:spcBef>
            </a:pPr>
            <a:endParaRPr lang="en-US" sz="1000" dirty="0" smtClean="0">
              <a:latin typeface="Times New Roman" pitchFamily="-110" charset="0"/>
              <a:ea typeface="ＭＳ Ｐゴシック" pitchFamily="-110" charset="-128"/>
              <a:cs typeface="ＭＳ Ｐゴシック" pitchFamily="-110" charset="-128"/>
            </a:endParaRPr>
          </a:p>
        </p:txBody>
      </p:sp>
      <p:sp>
        <p:nvSpPr>
          <p:cNvPr id="100356" name="Slide Number Placeholder 3"/>
          <p:cNvSpPr>
            <a:spLocks noGrp="1"/>
          </p:cNvSpPr>
          <p:nvPr>
            <p:ph type="sldNum" sz="quarter" idx="5"/>
          </p:nvPr>
        </p:nvSpPr>
        <p:spPr>
          <a:noFill/>
        </p:spPr>
        <p:txBody>
          <a:bodyPr/>
          <a:lstStyle/>
          <a:p>
            <a:fld id="{8FEF638B-EA2C-F44F-BD03-19770D5F19CE}" type="slidenum">
              <a:rPr lang="en-US" sz="1100" b="1">
                <a:solidFill>
                  <a:srgbClr val="000000"/>
                </a:solidFill>
                <a:latin typeface="Arial" pitchFamily="-110" charset="0"/>
                <a:ea typeface="ＭＳ Ｐゴシック" pitchFamily="-110" charset="-128"/>
                <a:cs typeface="ＭＳ Ｐゴシック" pitchFamily="-110" charset="-128"/>
              </a:rPr>
              <a:pPr/>
              <a:t>27</a:t>
            </a:fld>
            <a:endParaRPr lang="en-US" sz="1100" b="1" dirty="0">
              <a:solidFill>
                <a:srgbClr val="000000"/>
              </a:solidFill>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90052" y="720236"/>
            <a:ext cx="4476338" cy="3391570"/>
          </a:xfrm>
          <a:ln/>
        </p:spPr>
      </p:sp>
      <p:sp>
        <p:nvSpPr>
          <p:cNvPr id="102403" name="Notes Placeholder 2"/>
          <p:cNvSpPr>
            <a:spLocks noGrp="1"/>
          </p:cNvSpPr>
          <p:nvPr>
            <p:ph type="body" idx="1"/>
          </p:nvPr>
        </p:nvSpPr>
        <p:spPr>
          <a:noFill/>
          <a:ln/>
        </p:spPr>
        <p:txBody>
          <a:bodyPr/>
          <a:lstStyle/>
          <a:p>
            <a:pPr>
              <a:spcBef>
                <a:spcPct val="0"/>
              </a:spcBef>
            </a:pPr>
            <a:endParaRPr lang="en-US" sz="1000" dirty="0" smtClean="0">
              <a:latin typeface="Times New Roman" pitchFamily="-110" charset="0"/>
              <a:ea typeface="ＭＳ Ｐゴシック" pitchFamily="-110" charset="-128"/>
              <a:cs typeface="ＭＳ Ｐゴシック" pitchFamily="-110" charset="-128"/>
            </a:endParaRPr>
          </a:p>
        </p:txBody>
      </p:sp>
      <p:sp>
        <p:nvSpPr>
          <p:cNvPr id="102404" name="Slide Number Placeholder 3"/>
          <p:cNvSpPr>
            <a:spLocks noGrp="1"/>
          </p:cNvSpPr>
          <p:nvPr>
            <p:ph type="sldNum" sz="quarter" idx="5"/>
          </p:nvPr>
        </p:nvSpPr>
        <p:spPr>
          <a:noFill/>
        </p:spPr>
        <p:txBody>
          <a:bodyPr/>
          <a:lstStyle/>
          <a:p>
            <a:fld id="{52ED3A02-FA7B-9B4C-9CD8-8BD3C4C8E790}" type="slidenum">
              <a:rPr lang="en-US" sz="1100" b="1">
                <a:solidFill>
                  <a:srgbClr val="000000"/>
                </a:solidFill>
                <a:latin typeface="Arial" pitchFamily="-110" charset="0"/>
                <a:ea typeface="ＭＳ Ｐゴシック" pitchFamily="-110" charset="-128"/>
                <a:cs typeface="ＭＳ Ｐゴシック" pitchFamily="-110" charset="-128"/>
              </a:rPr>
              <a:pPr/>
              <a:t>28</a:t>
            </a:fld>
            <a:endParaRPr lang="en-US" sz="1100" b="1" dirty="0">
              <a:solidFill>
                <a:srgbClr val="000000"/>
              </a:solidFill>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F703AA2-2DCE-0345-B4F7-E003E85EAB44}" type="slidenum">
              <a:rPr lang="en-US" sz="1100" b="1">
                <a:solidFill>
                  <a:srgbClr val="000000"/>
                </a:solidFill>
                <a:latin typeface="Arial" pitchFamily="-110" charset="0"/>
                <a:ea typeface="ＭＳ Ｐゴシック" pitchFamily="-110" charset="-128"/>
                <a:cs typeface="ＭＳ Ｐゴシック" pitchFamily="-110" charset="-128"/>
              </a:rPr>
              <a:pPr/>
              <a:t>30</a:t>
            </a:fld>
            <a:endParaRPr lang="en-US" sz="1100" b="1" dirty="0">
              <a:solidFill>
                <a:srgbClr val="000000"/>
              </a:solidFill>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xfrm>
            <a:off x="1190052" y="720236"/>
            <a:ext cx="4476338" cy="3391570"/>
          </a:xfrm>
          <a:ln/>
        </p:spPr>
      </p:sp>
      <p:sp>
        <p:nvSpPr>
          <p:cNvPr id="122884" name="Rectangle 3"/>
          <p:cNvSpPr>
            <a:spLocks noGrp="1" noChangeArrowheads="1"/>
          </p:cNvSpPr>
          <p:nvPr>
            <p:ph type="body" idx="1"/>
          </p:nvPr>
        </p:nvSpPr>
        <p:spPr>
          <a:ln/>
        </p:spPr>
        <p:txBody>
          <a:bodyPr>
            <a:normAutofit fontScale="92500"/>
          </a:bodyPr>
          <a:lstStyle/>
          <a:p>
            <a:pPr fontAlgn="auto">
              <a:spcBef>
                <a:spcPts val="0"/>
              </a:spcBef>
              <a:spcAft>
                <a:spcPts val="0"/>
              </a:spcAft>
              <a:defRPr/>
            </a:pPr>
            <a:r>
              <a:rPr lang="en-US" sz="800" dirty="0" smtClean="0"/>
              <a:t>All results here are speedups reported by non-NVIDIA folks over their own mature optimized CPU codes. In some sense it doesn’t matter whether these speedups are due to better hardware, better programming model (CUDA is easier than SSE), or what kind of CPU is being compared too – this is what external scientists and engineers *experience* when they port their own code to CUDA. The exception is the </a:t>
            </a:r>
            <a:r>
              <a:rPr lang="en-US" sz="800" dirty="0" err="1" smtClean="0"/>
              <a:t>Matlab</a:t>
            </a:r>
            <a:r>
              <a:rPr lang="en-US" sz="800" dirty="0" smtClean="0"/>
              <a:t> </a:t>
            </a:r>
            <a:r>
              <a:rPr lang="en-US" sz="800" dirty="0" err="1" smtClean="0"/>
              <a:t>plugin</a:t>
            </a:r>
            <a:r>
              <a:rPr lang="en-US" sz="800" dirty="0" smtClean="0"/>
              <a:t>, but note that we didn’t modify the code – this is straight off a class web site at U. Washington, accelerated without modification by using </a:t>
            </a:r>
            <a:r>
              <a:rPr lang="en-US" sz="800" dirty="0" err="1" smtClean="0"/>
              <a:t>Massimiliano’s</a:t>
            </a:r>
            <a:r>
              <a:rPr lang="en-US" sz="800" dirty="0" smtClean="0"/>
              <a:t> MEX </a:t>
            </a:r>
            <a:r>
              <a:rPr lang="en-US" sz="800" dirty="0" err="1" smtClean="0"/>
              <a:t>plugin</a:t>
            </a:r>
            <a:r>
              <a:rPr lang="en-US" sz="800" dirty="0" smtClean="0"/>
              <a:t>. In short: these are not NVIDIA demos, coded up by NVIDIA dwarves in our dungeons. I like to say these are ”</a:t>
            </a:r>
            <a:r>
              <a:rPr lang="en-US" sz="800" dirty="0" err="1" smtClean="0"/>
              <a:t>åreal</a:t>
            </a:r>
            <a:r>
              <a:rPr lang="en-US" sz="800" dirty="0" smtClean="0"/>
              <a:t> speedups achieved by real people on real </a:t>
            </a:r>
            <a:r>
              <a:rPr lang="en-US" sz="800" dirty="0" err="1" smtClean="0"/>
              <a:t>problems”.Clockwise</a:t>
            </a:r>
            <a:r>
              <a:rPr lang="en-US" sz="800" dirty="0" smtClean="0"/>
              <a:t> from upper left: </a:t>
            </a:r>
          </a:p>
          <a:p>
            <a:pPr fontAlgn="auto">
              <a:spcBef>
                <a:spcPts val="0"/>
              </a:spcBef>
              <a:spcAft>
                <a:spcPts val="0"/>
              </a:spcAft>
              <a:defRPr/>
            </a:pPr>
            <a:endParaRPr lang="en-US" sz="800" dirty="0" smtClean="0"/>
          </a:p>
          <a:p>
            <a:pPr fontAlgn="auto">
              <a:spcBef>
                <a:spcPts val="0"/>
              </a:spcBef>
              <a:spcAft>
                <a:spcPts val="0"/>
              </a:spcAft>
              <a:buFontTx/>
              <a:buChar char="-"/>
              <a:defRPr/>
            </a:pPr>
            <a:r>
              <a:rPr lang="en-US" sz="800" dirty="0" smtClean="0"/>
              <a:t> biomedical imaging (MRI) at Utah. Won-</a:t>
            </a:r>
            <a:r>
              <a:rPr lang="en-US" sz="800" dirty="0" err="1" smtClean="0"/>
              <a:t>Ki</a:t>
            </a:r>
            <a:r>
              <a:rPr lang="en-US" sz="800" dirty="0" smtClean="0"/>
              <a:t> </a:t>
            </a:r>
            <a:r>
              <a:rPr lang="en-US" sz="800" dirty="0" err="1" smtClean="0"/>
              <a:t>Jeong</a:t>
            </a:r>
            <a:r>
              <a:rPr lang="en-US" sz="800" dirty="0" smtClean="0"/>
              <a:t>, P. Thomas Fletcher, Ran Tao, and Ross T. Whitaker, University of Utah. </a:t>
            </a:r>
          </a:p>
          <a:p>
            <a:pPr fontAlgn="auto">
              <a:spcBef>
                <a:spcPts val="0"/>
              </a:spcBef>
              <a:spcAft>
                <a:spcPts val="0"/>
              </a:spcAft>
              <a:buFontTx/>
              <a:buChar char="-"/>
              <a:defRPr/>
            </a:pPr>
            <a:r>
              <a:rPr lang="en-US" sz="800" dirty="0" smtClean="0"/>
              <a:t>VMD </a:t>
            </a:r>
            <a:r>
              <a:rPr lang="en-US" sz="800" dirty="0" err="1" smtClean="0"/>
              <a:t>cionize</a:t>
            </a:r>
            <a:r>
              <a:rPr lang="en-US" sz="800" dirty="0" smtClean="0"/>
              <a:t> ion placement tool. 240x is the best they’ve observed and 110x is the more conservative number they went with in: J. Stone, J. Phillips, D. Hardy, P. </a:t>
            </a:r>
            <a:r>
              <a:rPr lang="en-US" sz="800" dirty="0" err="1" smtClean="0"/>
              <a:t>Freddolino</a:t>
            </a:r>
            <a:r>
              <a:rPr lang="en-US" sz="800" dirty="0" smtClean="0"/>
              <a:t>, L. Trabuco, K. </a:t>
            </a:r>
            <a:r>
              <a:rPr lang="en-US" sz="800" dirty="0" err="1" smtClean="0"/>
              <a:t>Schulten</a:t>
            </a:r>
            <a:r>
              <a:rPr lang="en-US" sz="800" dirty="0" smtClean="0"/>
              <a:t>. “Accelerating molecular modeling applications with graphics processors,” Journal of Computational Chemistry, Vol. 28, No. 16 , pp 2618 – 2640, 25 Sep 2007. I think this 36x is whole-app performance from the latest and greatest version in a recent paper.</a:t>
            </a:r>
          </a:p>
          <a:p>
            <a:pPr fontAlgn="auto">
              <a:spcBef>
                <a:spcPts val="0"/>
              </a:spcBef>
              <a:spcAft>
                <a:spcPts val="0"/>
              </a:spcAft>
              <a:buFontTx/>
              <a:buChar char="-"/>
              <a:defRPr/>
            </a:pPr>
            <a:r>
              <a:rPr lang="en-US" sz="800" dirty="0" smtClean="0"/>
              <a:t>H.264 </a:t>
            </a:r>
            <a:r>
              <a:rPr lang="en-US" sz="800" dirty="0" err="1" smtClean="0"/>
              <a:t>transcode</a:t>
            </a:r>
            <a:r>
              <a:rPr lang="en-US" sz="800" dirty="0" smtClean="0"/>
              <a:t> (think </a:t>
            </a:r>
            <a:r>
              <a:rPr lang="en-US" sz="800" dirty="0" err="1" smtClean="0"/>
              <a:t>blu</a:t>
            </a:r>
            <a:r>
              <a:rPr lang="en-US" sz="800" dirty="0" smtClean="0"/>
              <a:t>-ray to </a:t>
            </a:r>
            <a:r>
              <a:rPr lang="en-US" sz="800" dirty="0" err="1" smtClean="0"/>
              <a:t>ipod</a:t>
            </a:r>
            <a:r>
              <a:rPr lang="en-US" sz="800" dirty="0" smtClean="0"/>
              <a:t>) in the "</a:t>
            </a:r>
            <a:r>
              <a:rPr lang="en-US" sz="800" dirty="0" err="1" smtClean="0"/>
              <a:t>Badaboom</a:t>
            </a:r>
            <a:r>
              <a:rPr lang="en-US" sz="800" dirty="0" smtClean="0"/>
              <a:t>" product by Elemental. This is iTunes on the CPU and </a:t>
            </a:r>
            <a:r>
              <a:rPr lang="en-US" sz="800" dirty="0" err="1" smtClean="0"/>
              <a:t>badaboom</a:t>
            </a:r>
            <a:r>
              <a:rPr lang="en-US" sz="800" dirty="0" smtClean="0"/>
              <a:t> on the GPU. A few different GPU and CPU </a:t>
            </a:r>
            <a:r>
              <a:rPr lang="en-US" sz="800" dirty="0" err="1" smtClean="0"/>
              <a:t>configs</a:t>
            </a:r>
            <a:r>
              <a:rPr lang="en-US" sz="800" dirty="0" smtClean="0"/>
              <a:t> were tested. </a:t>
            </a:r>
          </a:p>
          <a:p>
            <a:pPr fontAlgn="auto">
              <a:spcBef>
                <a:spcPts val="0"/>
              </a:spcBef>
              <a:spcAft>
                <a:spcPts val="0"/>
              </a:spcAft>
              <a:buFontTx/>
              <a:buChar char="-"/>
              <a:defRPr/>
            </a:pPr>
            <a:r>
              <a:rPr lang="en-US" sz="800" dirty="0" err="1" smtClean="0"/>
              <a:t>Matlab</a:t>
            </a:r>
            <a:r>
              <a:rPr lang="en-US" sz="800" dirty="0" smtClean="0"/>
              <a:t> fluid mechanics code – a spectral solver for a </a:t>
            </a:r>
            <a:r>
              <a:rPr lang="en-US" sz="800" dirty="0" err="1" smtClean="0"/>
              <a:t>vorticity</a:t>
            </a:r>
            <a:r>
              <a:rPr lang="en-US" sz="800" dirty="0" smtClean="0"/>
              <a:t>-turbulence simulation I believe – accelerated transparently via M’s MEX </a:t>
            </a:r>
            <a:r>
              <a:rPr lang="en-US" sz="800" dirty="0" err="1" smtClean="0"/>
              <a:t>plugins</a:t>
            </a:r>
            <a:r>
              <a:rPr lang="en-US" sz="800" dirty="0" smtClean="0"/>
              <a:t> that call CUFFT instead of MATLAB’s built-in FFT routines.</a:t>
            </a:r>
          </a:p>
          <a:p>
            <a:pPr fontAlgn="auto">
              <a:spcBef>
                <a:spcPts val="0"/>
              </a:spcBef>
              <a:spcAft>
                <a:spcPts val="0"/>
              </a:spcAft>
              <a:buFontTx/>
              <a:buChar char="-"/>
              <a:defRPr/>
            </a:pPr>
            <a:r>
              <a:rPr lang="en-US" sz="800" dirty="0" err="1" smtClean="0"/>
              <a:t>nbody</a:t>
            </a:r>
            <a:r>
              <a:rPr lang="en-US" sz="800" dirty="0" smtClean="0"/>
              <a:t> astrophysics - “High-Performance Direct Gravitational N-body Simulations on Graphics Processing Units” by E.P.J. van den </a:t>
            </a:r>
            <a:r>
              <a:rPr lang="en-US" sz="800" dirty="0" err="1" smtClean="0"/>
              <a:t>Heuvel</a:t>
            </a:r>
            <a:r>
              <a:rPr lang="en-US" sz="800" dirty="0" smtClean="0"/>
              <a:t> (presentation). </a:t>
            </a:r>
          </a:p>
          <a:p>
            <a:pPr lvl="1" fontAlgn="auto">
              <a:spcBef>
                <a:spcPts val="0"/>
              </a:spcBef>
              <a:spcAft>
                <a:spcPts val="0"/>
              </a:spcAft>
              <a:buFontTx/>
              <a:buChar char="-"/>
              <a:defRPr/>
            </a:pPr>
            <a:r>
              <a:rPr lang="en-US" sz="800" dirty="0" smtClean="0"/>
              <a:t>See also e.g. R. G. </a:t>
            </a:r>
            <a:r>
              <a:rPr lang="en-US" sz="800" dirty="0" err="1" smtClean="0"/>
              <a:t>Belleman</a:t>
            </a:r>
            <a:r>
              <a:rPr lang="en-US" sz="800" dirty="0" smtClean="0"/>
              <a:t>, J. </a:t>
            </a:r>
            <a:r>
              <a:rPr lang="en-US" sz="800" dirty="0" err="1" smtClean="0"/>
              <a:t>Bédorf</a:t>
            </a:r>
            <a:r>
              <a:rPr lang="en-US" sz="800" dirty="0" smtClean="0"/>
              <a:t> and S. F. </a:t>
            </a:r>
            <a:r>
              <a:rPr lang="en-US" sz="800" dirty="0" err="1" smtClean="0"/>
              <a:t>Portegies</a:t>
            </a:r>
            <a:r>
              <a:rPr lang="en-US" sz="800" dirty="0" smtClean="0"/>
              <a:t>, “High Performance Direct Gravitational N-body Simulations on Graphics Processing Units II: An implementation in CUDA,” arXiv:0707. 0438v2 [</a:t>
            </a:r>
            <a:r>
              <a:rPr lang="en-US" sz="800" dirty="0" err="1" smtClean="0"/>
              <a:t>astro</a:t>
            </a:r>
            <a:r>
              <a:rPr lang="en-US" sz="800" dirty="0" smtClean="0"/>
              <a:t>-ph], Jul 2007 (Accepted to New Astronomy). </a:t>
            </a:r>
          </a:p>
          <a:p>
            <a:pPr fontAlgn="auto">
              <a:spcBef>
                <a:spcPts val="0"/>
              </a:spcBef>
              <a:spcAft>
                <a:spcPts val="0"/>
              </a:spcAft>
              <a:buFontTx/>
              <a:buChar char="-"/>
              <a:defRPr/>
            </a:pPr>
            <a:r>
              <a:rPr lang="en-US" sz="800" dirty="0" smtClean="0"/>
              <a:t>CMATCH gene sequence matching: “Fast Exact String Matching on the GPU”, Michael C. Schatz, Cole </a:t>
            </a:r>
            <a:r>
              <a:rPr lang="en-US" sz="800" dirty="0" err="1" smtClean="0"/>
              <a:t>Trapnell</a:t>
            </a:r>
            <a:r>
              <a:rPr lang="en-US" sz="800" dirty="0" smtClean="0"/>
              <a:t> (presentation)</a:t>
            </a:r>
          </a:p>
          <a:p>
            <a:pPr fontAlgn="auto">
              <a:spcBef>
                <a:spcPts val="0"/>
              </a:spcBef>
              <a:spcAft>
                <a:spcPts val="0"/>
              </a:spcAft>
              <a:buFontTx/>
              <a:buChar char="-"/>
              <a:defRPr/>
            </a:pPr>
            <a:r>
              <a:rPr lang="en-US" sz="800" dirty="0" smtClean="0"/>
              <a:t>HOOMD is another major molecular dynamics code (like NAMD/VMD). "General Purpose Molecular Dynamics Simulations Fully Implemented on Graphics Processing Units” by Joshua A. Anderson, Chris D. Lorenz, and A. </a:t>
            </a:r>
            <a:r>
              <a:rPr lang="en-US" sz="800" dirty="0" err="1" smtClean="0"/>
              <a:t>Travesset</a:t>
            </a:r>
            <a:r>
              <a:rPr lang="en-US" sz="800" dirty="0" smtClean="0"/>
              <a:t>. </a:t>
            </a:r>
          </a:p>
          <a:p>
            <a:pPr fontAlgn="auto">
              <a:spcBef>
                <a:spcPts val="0"/>
              </a:spcBef>
              <a:spcAft>
                <a:spcPts val="0"/>
              </a:spcAft>
              <a:buFontTx/>
              <a:buChar char="-"/>
              <a:defRPr/>
            </a:pPr>
            <a:r>
              <a:rPr lang="en-US" sz="800" dirty="0" smtClean="0"/>
              <a:t>See http://www.techniscanmedicalsystems.com </a:t>
            </a:r>
          </a:p>
          <a:p>
            <a:pPr fontAlgn="auto">
              <a:spcBef>
                <a:spcPts val="0"/>
              </a:spcBef>
              <a:spcAft>
                <a:spcPts val="0"/>
              </a:spcAft>
              <a:buFontTx/>
              <a:buChar char="-"/>
              <a:defRPr/>
            </a:pPr>
            <a:r>
              <a:rPr lang="en-US" sz="800" dirty="0" err="1" smtClean="0"/>
              <a:t>GLAME@lab</a:t>
            </a:r>
            <a:r>
              <a:rPr lang="en-US" sz="800" dirty="0" smtClean="0"/>
              <a:t> is an extension of the Formal Linear Algebra Methods Environment (FLAME) for MATLAB's M-script language, implemented on top of CUBLAS. </a:t>
            </a:r>
            <a:r>
              <a:rPr lang="en-US" sz="800" dirty="0" err="1" smtClean="0"/>
              <a:t>GLAME@lab</a:t>
            </a:r>
            <a:r>
              <a:rPr lang="en-US" sz="800" dirty="0" smtClean="0"/>
              <a:t>: An M-script API for Linear Algebra Operations on Graphics Processors Sergio </a:t>
            </a:r>
            <a:r>
              <a:rPr lang="en-US" sz="800" dirty="0" err="1" smtClean="0"/>
              <a:t>Barrachina</a:t>
            </a:r>
            <a:r>
              <a:rPr lang="en-US" sz="800" dirty="0" smtClean="0"/>
              <a:t>, Maribel Castillo, Francisco D. </a:t>
            </a:r>
            <a:r>
              <a:rPr lang="en-US" sz="800" dirty="0" err="1" smtClean="0"/>
              <a:t>Igual</a:t>
            </a:r>
            <a:r>
              <a:rPr lang="en-US" sz="800" dirty="0" smtClean="0"/>
              <a:t>, Rafael Mayo, Enrique S. Quintana-</a:t>
            </a:r>
            <a:r>
              <a:rPr lang="en-US" sz="800" dirty="0" err="1" smtClean="0"/>
              <a:t>Ort´ı</a:t>
            </a:r>
            <a:r>
              <a:rPr lang="en-US" sz="800" dirty="0" smtClean="0"/>
              <a:t> . February 2008, Universidad Jaime I, Castellon, Spain.</a:t>
            </a:r>
          </a:p>
          <a:p>
            <a:pPr fontAlgn="auto">
              <a:spcBef>
                <a:spcPts val="0"/>
              </a:spcBef>
              <a:spcAft>
                <a:spcPts val="0"/>
              </a:spcAft>
              <a:buFontTx/>
              <a:buChar char="-"/>
              <a:defRPr/>
            </a:pPr>
            <a:r>
              <a:rPr lang="en-US" sz="800" dirty="0" smtClean="0"/>
              <a:t>Computational finance paper by Mike Giles and Su </a:t>
            </a:r>
            <a:r>
              <a:rPr lang="en-US" sz="800" dirty="0" err="1" smtClean="0"/>
              <a:t>Xiaoke</a:t>
            </a:r>
            <a:r>
              <a:rPr lang="en-US" sz="800" dirty="0" smtClean="0"/>
              <a:t>, Oxford. </a:t>
            </a:r>
          </a:p>
          <a:p>
            <a:pPr fontAlgn="auto">
              <a:spcBef>
                <a:spcPts val="0"/>
              </a:spcBef>
              <a:spcAft>
                <a:spcPts val="0"/>
              </a:spcAft>
              <a:buFontTx/>
              <a:buChar char="-"/>
              <a:defRPr/>
            </a:pPr>
            <a:endParaRPr lang="en-US" sz="800" dirty="0" smtClean="0"/>
          </a:p>
          <a:p>
            <a:pPr fontAlgn="auto">
              <a:spcBef>
                <a:spcPts val="0"/>
              </a:spcBef>
              <a:spcAft>
                <a:spcPts val="0"/>
              </a:spcAft>
              <a:buFontTx/>
              <a:buChar char="-"/>
              <a:defRPr/>
            </a:pPr>
            <a:r>
              <a:rPr lang="en-US" sz="800" dirty="0" smtClean="0"/>
              <a:t>Not on this slide but I like to show sometimes</a:t>
            </a:r>
          </a:p>
          <a:p>
            <a:pPr fontAlgn="auto">
              <a:spcBef>
                <a:spcPts val="0"/>
              </a:spcBef>
              <a:spcAft>
                <a:spcPts val="0"/>
              </a:spcAft>
              <a:buFontTx/>
              <a:buChar char="-"/>
              <a:defRPr/>
            </a:pPr>
            <a:r>
              <a:rPr lang="en-US" sz="800" dirty="0" smtClean="0"/>
              <a:t>Speeding up advanced (non-Cartesian) MRI reconstruction 13x through work at UIUC. Heart = marketing image. Oval images show why you care. Top image is traditional MRI reconstruction of noisy data - 47% error. Bottom is advanced non-Cartesian reconstruction – 16% error. </a:t>
            </a:r>
            <a:r>
              <a:rPr lang="en-US" sz="800" b="1" dirty="0" smtClean="0"/>
              <a:t>But</a:t>
            </a:r>
            <a:r>
              <a:rPr lang="en-US" sz="800" dirty="0" smtClean="0"/>
              <a:t> advanced recon is too slow for clinical use: </a:t>
            </a:r>
            <a:r>
              <a:rPr lang="en-US" sz="800" dirty="0" err="1" smtClean="0"/>
              <a:t>Quadcore</a:t>
            </a:r>
            <a:r>
              <a:rPr lang="en-US" sz="800" dirty="0" smtClean="0"/>
              <a:t> CPU takes 23 minutes.  A GPU takes 99 seconds. The 13x faster is whole-application, the 457x is for one of the bottleneck kernels they ported. This is from paper: S. Stone, J. </a:t>
            </a:r>
            <a:r>
              <a:rPr lang="en-US" sz="800" dirty="0" err="1" smtClean="0"/>
              <a:t>Haldar</a:t>
            </a:r>
            <a:r>
              <a:rPr lang="en-US" sz="800" dirty="0" smtClean="0"/>
              <a:t>, S. </a:t>
            </a:r>
            <a:r>
              <a:rPr lang="en-US" sz="800" dirty="0" err="1" smtClean="0"/>
              <a:t>Tsao</a:t>
            </a:r>
            <a:r>
              <a:rPr lang="en-US" sz="800" dirty="0" smtClean="0"/>
              <a:t>, W. Hwu, Z. Liang, B. Sutton. “</a:t>
            </a:r>
            <a:r>
              <a:rPr lang="en-US" sz="800" dirty="0" smtClean="0">
                <a:solidFill>
                  <a:schemeClr val="accent2"/>
                </a:solidFill>
              </a:rPr>
              <a:t>Accelerating Advanced MRI Reconstructions on GPUs</a:t>
            </a:r>
            <a:r>
              <a:rPr lang="en-US" sz="800" dirty="0" smtClean="0"/>
              <a:t>”, ACM Frontiers in Computing, Ischia, Italy,  2008. </a:t>
            </a:r>
          </a:p>
          <a:p>
            <a:pPr fontAlgn="auto">
              <a:spcBef>
                <a:spcPts val="0"/>
              </a:spcBef>
              <a:spcAft>
                <a:spcPts val="0"/>
              </a:spcAft>
              <a:buFontTx/>
              <a:buChar char="-"/>
              <a:defRPr/>
            </a:pPr>
            <a:endParaRPr lang="en-US" sz="800" dirty="0" smtClean="0"/>
          </a:p>
          <a:p>
            <a:pPr fontAlgn="auto">
              <a:spcBef>
                <a:spcPts val="0"/>
              </a:spcBef>
              <a:spcAft>
                <a:spcPts val="0"/>
              </a:spcAft>
              <a:buFontTx/>
              <a:buChar char="-"/>
              <a:defRPr/>
            </a:pPr>
            <a:endParaRPr lang="en-US" sz="800" dirty="0" smtClean="0"/>
          </a:p>
          <a:p>
            <a:pPr fontAlgn="auto">
              <a:lnSpc>
                <a:spcPct val="80000"/>
              </a:lnSpc>
              <a:spcBef>
                <a:spcPts val="0"/>
              </a:spcBef>
              <a:spcAft>
                <a:spcPts val="0"/>
              </a:spcAft>
              <a:defRPr/>
            </a:pPr>
            <a:endParaRPr lang="en-US" sz="8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BDF424B-4548-C94B-8208-C71A4FEF7E05}" type="slidenum">
              <a:rPr lang="en-US">
                <a:latin typeface="Times New Roman" pitchFamily="-110" charset="0"/>
              </a:rPr>
              <a:pPr/>
              <a:t>31</a:t>
            </a:fld>
            <a:endParaRPr lang="en-US">
              <a:latin typeface="Times New Roman" pitchFamily="-110" charset="0"/>
            </a:endParaRPr>
          </a:p>
        </p:txBody>
      </p:sp>
      <p:sp>
        <p:nvSpPr>
          <p:cNvPr id="141315" name="Rectangle 2"/>
          <p:cNvSpPr>
            <a:spLocks noGrp="1" noRot="1" noChangeAspect="1" noChangeArrowheads="1"/>
          </p:cNvSpPr>
          <p:nvPr>
            <p:ph type="sldImg"/>
          </p:nvPr>
        </p:nvSpPr>
        <p:spPr>
          <a:xfrm>
            <a:off x="1168400" y="720725"/>
            <a:ext cx="4519613" cy="3390900"/>
          </a:xfrm>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FD2A327-8884-594F-88F6-96B754E54E78}" type="slidenum">
              <a:rPr lang="en-US">
                <a:latin typeface="Times New Roman" pitchFamily="-110" charset="0"/>
              </a:rPr>
              <a:pPr/>
              <a:t>33</a:t>
            </a:fld>
            <a:endParaRPr lang="en-US">
              <a:latin typeface="Times New Roman" pitchFamily="-110" charset="0"/>
            </a:endParaRPr>
          </a:p>
        </p:txBody>
      </p:sp>
      <p:sp>
        <p:nvSpPr>
          <p:cNvPr id="144387" name="Rectangle 2"/>
          <p:cNvSpPr>
            <a:spLocks noGrp="1" noRot="1" noChangeAspect="1" noChangeArrowheads="1" noTextEdit="1"/>
          </p:cNvSpPr>
          <p:nvPr>
            <p:ph type="sldImg"/>
          </p:nvPr>
        </p:nvSpPr>
        <p:spPr>
          <a:xfrm>
            <a:off x="1168400" y="720725"/>
            <a:ext cx="4519613" cy="3390900"/>
          </a:xfrm>
          <a:ln/>
        </p:spPr>
      </p:sp>
      <p:sp>
        <p:nvSpPr>
          <p:cNvPr id="144388"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E535556-23DD-1348-83DC-E87DE2B3A9D9}" type="slidenum">
              <a:rPr lang="en-US">
                <a:latin typeface="Times New Roman" pitchFamily="-110" charset="0"/>
              </a:rPr>
              <a:pPr/>
              <a:t>3</a:t>
            </a:fld>
            <a:endParaRPr lang="en-US">
              <a:latin typeface="Times New Roman" pitchFamily="-110" charset="0"/>
            </a:endParaRPr>
          </a:p>
        </p:txBody>
      </p:sp>
      <p:sp>
        <p:nvSpPr>
          <p:cNvPr id="27651" name="Rectangle 2"/>
          <p:cNvSpPr>
            <a:spLocks noGrp="1" noRot="1" noChangeAspect="1" noChangeArrowheads="1" noTextEdit="1"/>
          </p:cNvSpPr>
          <p:nvPr>
            <p:ph type="sldImg"/>
          </p:nvPr>
        </p:nvSpPr>
        <p:spPr>
          <a:xfrm>
            <a:off x="1168400" y="720725"/>
            <a:ext cx="4519613" cy="3390900"/>
          </a:xfrm>
          <a:ln/>
        </p:spPr>
      </p:sp>
      <p:sp>
        <p:nvSpPr>
          <p:cNvPr id="27652"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55E503A-5E28-0D47-B4C1-0A6E7EAC9427}" type="slidenum">
              <a:rPr lang="en-US">
                <a:latin typeface="Times New Roman" pitchFamily="-110" charset="0"/>
              </a:rPr>
              <a:pPr/>
              <a:t>5</a:t>
            </a:fld>
            <a:endParaRPr lang="en-US">
              <a:latin typeface="Times New Roman" pitchFamily="-110" charset="0"/>
            </a:endParaRPr>
          </a:p>
        </p:txBody>
      </p:sp>
      <p:sp>
        <p:nvSpPr>
          <p:cNvPr id="30723" name="Rectangle 2"/>
          <p:cNvSpPr>
            <a:spLocks noGrp="1" noRot="1" noChangeAspect="1" noChangeArrowheads="1" noTextEdit="1"/>
          </p:cNvSpPr>
          <p:nvPr>
            <p:ph type="sldImg"/>
          </p:nvPr>
        </p:nvSpPr>
        <p:spPr>
          <a:xfrm>
            <a:off x="1168400" y="720725"/>
            <a:ext cx="4521200" cy="3390900"/>
          </a:xfrm>
          <a:solidFill>
            <a:srgbClr val="FFFFFF"/>
          </a:solidFill>
          <a:ln/>
        </p:spPr>
      </p:sp>
      <p:sp>
        <p:nvSpPr>
          <p:cNvPr id="30724" name="Rectangle 3"/>
          <p:cNvSpPr>
            <a:spLocks noGrp="1" noChangeArrowheads="1"/>
          </p:cNvSpPr>
          <p:nvPr>
            <p:ph type="body" idx="1"/>
          </p:nvPr>
        </p:nvSpPr>
        <p:spPr>
          <a:xfrm>
            <a:off x="695626" y="4236310"/>
            <a:ext cx="5465188" cy="4236310"/>
          </a:xfrm>
          <a:solidFill>
            <a:srgbClr val="FFFFFF"/>
          </a:solidFill>
          <a:ln>
            <a:solidFill>
              <a:srgbClr val="000000"/>
            </a:solidFill>
          </a:ln>
        </p:spPr>
        <p:txBody>
          <a:bodyPr lIns="90366" tIns="45183" rIns="90366" bIns="45183"/>
          <a:lstStyle/>
          <a:p>
            <a:pPr indent="222788"/>
            <a:r>
              <a:rPr lang="en-US" dirty="0">
                <a:latin typeface="Times New Roman" pitchFamily="-110" charset="0"/>
                <a:ea typeface="ＭＳ Ｐゴシック" pitchFamily="-110" charset="-128"/>
                <a:cs typeface="ＭＳ Ｐゴシック" pitchFamily="-110" charset="-128"/>
              </a:rPr>
              <a:t>Over the past 20 years (and in fact since the first microprocessor in 1971), microprocessor performance has been improving at a rate of approximately 52% per year.  This exponential increase in performance has come from three sources: (1) improvements in clock rates from innovations in silicon processing technology that have made transistors smaller and  faster – 19%/year, (2) improvements in clock rates resulting from deepening pipelines and reducing the number of levels of logic per clock – 9%, and (3) improvements in microarchitectures including multi-instruction issue and out-of-order execution – 18%.  Modern designs have nearly exhausted the benefits of pipelining, and conventional architectures are struggling to sustain even one instruction per cycle.  Without further innovations, performance improvements will at best only match the rate of improvement due to further process technology innovations, which is projected to continue at 19% per year.</a:t>
            </a:r>
          </a:p>
          <a:p>
            <a:pPr indent="222788"/>
            <a:r>
              <a:rPr lang="en-US" dirty="0">
                <a:latin typeface="Times New Roman" pitchFamily="-110" charset="0"/>
                <a:ea typeface="ＭＳ Ｐゴシック" pitchFamily="-110" charset="-128"/>
                <a:cs typeface="ＭＳ Ｐゴシック" pitchFamily="-110" charset="-128"/>
              </a:rPr>
              <a:t>This chart depicts this trend by graphing performance measured in picoseconds/instruction. Thus, improved performance is signified by a lower value in the chart.  Note also that the y-axis is on a logarithmic scale.</a:t>
            </a:r>
          </a:p>
          <a:p>
            <a:pPr indent="222788"/>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4B2B450-B438-6242-9A2B-92765B89027E}" type="slidenum">
              <a:rPr lang="en-US">
                <a:latin typeface="Times New Roman" pitchFamily="-110" charset="0"/>
              </a:rPr>
              <a:pPr/>
              <a:t>6</a:t>
            </a:fld>
            <a:endParaRPr lang="en-US">
              <a:latin typeface="Times New Roman" pitchFamily="-110" charset="0"/>
            </a:endParaRPr>
          </a:p>
        </p:txBody>
      </p:sp>
      <p:sp>
        <p:nvSpPr>
          <p:cNvPr id="32771" name="Rectangle 2"/>
          <p:cNvSpPr>
            <a:spLocks noGrp="1" noRot="1" noChangeAspect="1" noChangeArrowheads="1" noTextEdit="1"/>
          </p:cNvSpPr>
          <p:nvPr>
            <p:ph type="sldImg"/>
          </p:nvPr>
        </p:nvSpPr>
        <p:spPr>
          <a:xfrm>
            <a:off x="1168400" y="720725"/>
            <a:ext cx="4521200" cy="3390900"/>
          </a:xfrm>
          <a:solidFill>
            <a:srgbClr val="FFFFFF"/>
          </a:solidFill>
          <a:ln/>
        </p:spPr>
      </p:sp>
      <p:sp>
        <p:nvSpPr>
          <p:cNvPr id="32772" name="Rectangle 3"/>
          <p:cNvSpPr>
            <a:spLocks noGrp="1" noChangeArrowheads="1"/>
          </p:cNvSpPr>
          <p:nvPr>
            <p:ph type="body" idx="1"/>
          </p:nvPr>
        </p:nvSpPr>
        <p:spPr>
          <a:xfrm>
            <a:off x="695626" y="4236310"/>
            <a:ext cx="5465188" cy="4236310"/>
          </a:xfrm>
          <a:solidFill>
            <a:srgbClr val="FFFFFF"/>
          </a:solidFill>
          <a:ln>
            <a:solidFill>
              <a:srgbClr val="000000"/>
            </a:solidFill>
          </a:ln>
        </p:spPr>
        <p:txBody>
          <a:bodyPr lIns="90366" tIns="45183" rIns="90366" bIns="45183"/>
          <a:lstStyle/>
          <a:p>
            <a:pPr indent="222788"/>
            <a:r>
              <a:rPr lang="en-US" dirty="0">
                <a:latin typeface="Times New Roman" pitchFamily="-110" charset="0"/>
                <a:ea typeface="ＭＳ Ｐゴシック" pitchFamily="-110" charset="-128"/>
                <a:cs typeface="ＭＳ Ｐゴシック" pitchFamily="-110" charset="-128"/>
              </a:rPr>
              <a:t>While microprocessors have sustained performance improvements of 52%/year, fabrication technology has actually provided a much higher growth rate in potential capability.  When accounting for increased transistor counts and faster transistor switching speeds, the capability of microprocessor-scale integrated circuits has been improving at 74%/year.  Until now, the differential between the 74% and 52% rates has resulted in only a factor of 30 of untapped performance potential.  However, with only 19% per year projected in the future, the differential is expected to increase to a factor of 30,000 by 2020.  This quantity represents a tremendous opportunity for novel architectures to help bridge the performance gap and to enable future computer systems to solve increasingly complex and important problems.</a:t>
            </a:r>
          </a:p>
          <a:p>
            <a:pPr indent="222788"/>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150C6E3-2945-7A41-AA18-FDAD801FB258}" type="slidenum">
              <a:rPr lang="en-US">
                <a:latin typeface="Times New Roman" pitchFamily="-110" charset="0"/>
              </a:rPr>
              <a:pPr/>
              <a:t>7</a:t>
            </a:fld>
            <a:endParaRPr lang="en-US">
              <a:latin typeface="Times New Roman" pitchFamily="-110" charset="0"/>
            </a:endParaRPr>
          </a:p>
        </p:txBody>
      </p:sp>
      <p:sp>
        <p:nvSpPr>
          <p:cNvPr id="34819" name="Rectangle 2"/>
          <p:cNvSpPr>
            <a:spLocks noGrp="1" noRot="1" noChangeAspect="1" noChangeArrowheads="1" noTextEdit="1"/>
          </p:cNvSpPr>
          <p:nvPr>
            <p:ph type="sldImg"/>
          </p:nvPr>
        </p:nvSpPr>
        <p:spPr>
          <a:xfrm>
            <a:off x="1168400" y="720725"/>
            <a:ext cx="4519613" cy="3390900"/>
          </a:xfrm>
          <a:ln/>
        </p:spPr>
      </p:sp>
      <p:sp>
        <p:nvSpPr>
          <p:cNvPr id="34820"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3CD34B-0169-C24C-96CE-E18B7B72C708}" type="slidenum">
              <a:rPr lang="en-US">
                <a:latin typeface="Times New Roman" pitchFamily="-110" charset="0"/>
              </a:rPr>
              <a:pPr/>
              <a:t>8</a:t>
            </a:fld>
            <a:endParaRPr lang="en-US">
              <a:latin typeface="Times New Roman" pitchFamily="-110" charset="0"/>
            </a:endParaRPr>
          </a:p>
        </p:txBody>
      </p:sp>
      <p:sp>
        <p:nvSpPr>
          <p:cNvPr id="36867" name="Rectangle 2"/>
          <p:cNvSpPr>
            <a:spLocks noGrp="1" noRot="1" noChangeAspect="1" noChangeArrowheads="1" noTextEdit="1"/>
          </p:cNvSpPr>
          <p:nvPr>
            <p:ph type="sldImg"/>
          </p:nvPr>
        </p:nvSpPr>
        <p:spPr>
          <a:xfrm>
            <a:off x="1190052" y="720236"/>
            <a:ext cx="4476338" cy="3391570"/>
          </a:xfrm>
          <a:ln/>
        </p:spPr>
      </p:sp>
      <p:sp>
        <p:nvSpPr>
          <p:cNvPr id="36868"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FE0B499-2A07-BE48-9A18-4A5297E6DF71}" type="slidenum">
              <a:rPr lang="en-US">
                <a:latin typeface="Times New Roman" pitchFamily="-110" charset="0"/>
              </a:rPr>
              <a:pPr/>
              <a:t>9</a:t>
            </a:fld>
            <a:endParaRPr lang="en-US">
              <a:latin typeface="Times New Roman" pitchFamily="-110" charset="0"/>
            </a:endParaRPr>
          </a:p>
        </p:txBody>
      </p:sp>
      <p:sp>
        <p:nvSpPr>
          <p:cNvPr id="38915" name="Rectangle 2"/>
          <p:cNvSpPr>
            <a:spLocks noGrp="1" noRot="1" noChangeAspect="1" noChangeArrowheads="1" noTextEdit="1"/>
          </p:cNvSpPr>
          <p:nvPr>
            <p:ph type="sldImg"/>
          </p:nvPr>
        </p:nvSpPr>
        <p:spPr>
          <a:xfrm>
            <a:off x="1190052" y="720236"/>
            <a:ext cx="4476338" cy="3391570"/>
          </a:xfrm>
          <a:ln/>
        </p:spPr>
      </p:sp>
      <p:sp>
        <p:nvSpPr>
          <p:cNvPr id="38916" name="Rectangle 3"/>
          <p:cNvSpPr>
            <a:spLocks noGrp="1" noChangeArrowheads="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A1E1D09-B09B-6042-B274-E24810C7EB2B}" type="slidenum">
              <a:rPr lang="en-US">
                <a:latin typeface="Times New Roman" pitchFamily="-110" charset="0"/>
              </a:rPr>
              <a:pPr/>
              <a:t>10</a:t>
            </a:fld>
            <a:endParaRPr lang="en-US">
              <a:latin typeface="Times New Roman" pitchFamily="-110" charset="0"/>
            </a:endParaRPr>
          </a:p>
        </p:txBody>
      </p:sp>
      <p:sp>
        <p:nvSpPr>
          <p:cNvPr id="40963" name="Rectangle 2"/>
          <p:cNvSpPr>
            <a:spLocks noGrp="1" noRot="1" noChangeAspect="1" noChangeArrowheads="1" noTextEdit="1"/>
          </p:cNvSpPr>
          <p:nvPr>
            <p:ph type="sldImg"/>
          </p:nvPr>
        </p:nvSpPr>
        <p:spPr>
          <a:xfrm>
            <a:off x="1190052" y="720236"/>
            <a:ext cx="4476338" cy="3391570"/>
          </a:xfrm>
          <a:ln/>
        </p:spPr>
      </p:sp>
      <p:sp>
        <p:nvSpPr>
          <p:cNvPr id="40964" name="Rectangle 3"/>
          <p:cNvSpPr>
            <a:spLocks noGrp="1" noChangeArrowheads="1"/>
          </p:cNvSpPr>
          <p:nvPr>
            <p:ph type="body" idx="1"/>
          </p:nvPr>
        </p:nvSpPr>
        <p:spPr>
          <a:noFill/>
          <a:ln/>
        </p:spPr>
        <p:txBody>
          <a:bodyPr/>
          <a:lstStyle/>
          <a:p>
            <a:r>
              <a:rPr lang="en-US">
                <a:latin typeface="Times New Roman" pitchFamily="-110" charset="0"/>
                <a:ea typeface="ＭＳ Ｐゴシック" pitchFamily="-110" charset="-128"/>
                <a:cs typeface="ＭＳ Ｐゴシック" pitchFamily="-110" charset="-128"/>
              </a:rPr>
              <a:t>1000 FPUs</a:t>
            </a:r>
          </a:p>
          <a:p>
            <a:r>
              <a:rPr lang="en-US">
                <a:latin typeface="Times New Roman" pitchFamily="-110" charset="0"/>
                <a:ea typeface="ＭＳ Ｐゴシック" pitchFamily="-110" charset="-128"/>
                <a:cs typeface="ＭＳ Ｐゴシック" pitchFamily="-110" charset="-128"/>
              </a:rPr>
              <a:t>If you run all at 1.4GHz this is 70W and 1.4TOPS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81000" y="6400800"/>
            <a:ext cx="1600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a:srcRect/>
          <a:stretch>
            <a:fillRect/>
          </a:stretch>
        </p:blipFill>
        <p:spPr bwMode="auto">
          <a:xfrm>
            <a:off x="1828800" y="382588"/>
            <a:ext cx="5694363" cy="4427537"/>
          </a:xfrm>
          <a:prstGeom prst="rect">
            <a:avLst/>
          </a:prstGeom>
          <a:noFill/>
          <a:ln w="9525">
            <a:noFill/>
            <a:miter lim="800000"/>
            <a:headEnd/>
            <a:tailEnd/>
          </a:ln>
        </p:spPr>
      </p:pic>
      <p:sp>
        <p:nvSpPr>
          <p:cNvPr id="175106" name="Rectangle 2"/>
          <p:cNvSpPr>
            <a:spLocks noGrp="1" noChangeArrowheads="1"/>
          </p:cNvSpPr>
          <p:nvPr>
            <p:ph type="ctrTitle"/>
          </p:nvPr>
        </p:nvSpPr>
        <p:spPr>
          <a:xfrm>
            <a:off x="455613" y="4624389"/>
            <a:ext cx="8229600" cy="584775"/>
          </a:xfrm>
        </p:spPr>
        <p:txBody>
          <a:bodyPr/>
          <a:lstStyle>
            <a:lvl1pPr algn="ctr">
              <a:defRPr/>
            </a:lvl1pPr>
          </a:lstStyle>
          <a:p>
            <a:r>
              <a:rPr lang="en-US"/>
              <a:t>Click to edit Master title style</a:t>
            </a:r>
          </a:p>
        </p:txBody>
      </p:sp>
      <p:sp>
        <p:nvSpPr>
          <p:cNvPr id="175107" name="Rectangle 3"/>
          <p:cNvSpPr>
            <a:spLocks noGrp="1" noChangeArrowheads="1"/>
          </p:cNvSpPr>
          <p:nvPr>
            <p:ph type="subTitle" idx="1"/>
          </p:nvPr>
        </p:nvSpPr>
        <p:spPr>
          <a:xfrm>
            <a:off x="457200" y="5562601"/>
            <a:ext cx="8229600" cy="461665"/>
          </a:xfrm>
        </p:spPr>
        <p:txBody>
          <a:bodyPr>
            <a:spAutoFit/>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47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9693" y="274638"/>
            <a:ext cx="677108"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584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584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584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391400" cy="584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95400"/>
            <a:ext cx="4495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4495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295400"/>
            <a:ext cx="4495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495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295400"/>
            <a:ext cx="9144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0" y="4152900"/>
            <a:ext cx="9144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4" descr="NVLogo_3D"/>
          <p:cNvPicPr>
            <a:picLocks noChangeAspect="1" noChangeArrowheads="1"/>
          </p:cNvPicPr>
          <p:nvPr/>
        </p:nvPicPr>
        <p:blipFill>
          <a:blip r:embed="rId2"/>
          <a:srcRect/>
          <a:stretch>
            <a:fillRect/>
          </a:stretch>
        </p:blipFill>
        <p:spPr bwMode="auto">
          <a:xfrm>
            <a:off x="1828800" y="382588"/>
            <a:ext cx="5694363" cy="4427537"/>
          </a:xfrm>
          <a:prstGeom prst="rect">
            <a:avLst/>
          </a:prstGeom>
          <a:noFill/>
          <a:ln w="9525">
            <a:noFill/>
            <a:miter lim="800000"/>
            <a:headEnd/>
            <a:tailEnd/>
          </a:ln>
        </p:spPr>
      </p:pic>
      <p:sp>
        <p:nvSpPr>
          <p:cNvPr id="189442" name="Rectangle 2"/>
          <p:cNvSpPr>
            <a:spLocks noGrp="1" noChangeArrowheads="1"/>
          </p:cNvSpPr>
          <p:nvPr>
            <p:ph type="ctrTitle"/>
          </p:nvPr>
        </p:nvSpPr>
        <p:spPr>
          <a:xfrm>
            <a:off x="455613" y="4624388"/>
            <a:ext cx="8229600" cy="579437"/>
          </a:xfrm>
        </p:spPr>
        <p:txBody>
          <a:bodyPr/>
          <a:lstStyle>
            <a:lvl1pPr algn="ctr">
              <a:defRPr/>
            </a:lvl1pPr>
          </a:lstStyle>
          <a:p>
            <a:r>
              <a:rPr lang="en-US"/>
              <a:t>Click to edit Master title style</a:t>
            </a:r>
          </a:p>
        </p:txBody>
      </p:sp>
      <p:sp>
        <p:nvSpPr>
          <p:cNvPr id="189443" name="Rectangle 3"/>
          <p:cNvSpPr>
            <a:spLocks noGrp="1" noChangeArrowheads="1"/>
          </p:cNvSpPr>
          <p:nvPr>
            <p:ph type="subTitle" idx="1"/>
          </p:nvPr>
        </p:nvSpPr>
        <p:spPr>
          <a:xfrm>
            <a:off x="457200" y="5562600"/>
            <a:ext cx="8229600" cy="457200"/>
          </a:xfrm>
        </p:spPr>
        <p:txBody>
          <a:bodyPr>
            <a:spAutoFit/>
          </a:bodyPr>
          <a:lstStyle>
            <a:lvl1pPr marL="0" indent="0" algn="ctr">
              <a:buFontTx/>
              <a:buNone/>
              <a:defRPr/>
            </a:lvl1pPr>
          </a:lstStyle>
          <a:p>
            <a:r>
              <a:rPr lang="en-US"/>
              <a:t>Click to edit Master subtitle style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slideLayout" Target="../slideLayouts/slideLayout4.xml"/><Relationship Id="rId10" Type="http://schemas.openxmlformats.org/officeDocument/2006/relationships/image" Target="../media/image2.png"/><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image" Target="../media/image1.jpeg"/><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1.xml"/><Relationship Id="rId7" Type="http://schemas.openxmlformats.org/officeDocument/2006/relationships/slideLayout" Target="../slideLayouts/slideLayout14.xml"/><Relationship Id="rId11" Type="http://schemas.openxmlformats.org/officeDocument/2006/relationships/slideLayout" Target="../slideLayouts/slideLayout18.xml"/><Relationship Id="rId1" Type="http://schemas.openxmlformats.org/officeDocument/2006/relationships/slideLayout" Target="../slideLayouts/slideLayout8.xml"/><Relationship Id="rId6" Type="http://schemas.openxmlformats.org/officeDocument/2006/relationships/slideLayout" Target="../slideLayouts/slideLayout13.xml"/><Relationship Id="rId8" Type="http://schemas.openxmlformats.org/officeDocument/2006/relationships/slideLayout" Target="../slideLayouts/slideLayout15.xml"/><Relationship Id="rId13" Type="http://schemas.openxmlformats.org/officeDocument/2006/relationships/image" Target="../media/image3.png"/><Relationship Id="rId10" Type="http://schemas.openxmlformats.org/officeDocument/2006/relationships/slideLayout" Target="../slideLayouts/slideLayout17.xml"/><Relationship Id="rId5"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9.xml"/><Relationship Id="rId9" Type="http://schemas.openxmlformats.org/officeDocument/2006/relationships/slideLayout" Target="../slideLayouts/slideLayout16.xml"/><Relationship Id="rId3"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4" Type="http://schemas.openxmlformats.org/officeDocument/2006/relationships/slideLayout" Target="../slideLayouts/slideLayout32.xml"/><Relationship Id="rId4" Type="http://schemas.openxmlformats.org/officeDocument/2006/relationships/slideLayout" Target="../slideLayouts/slideLayout22.xml"/><Relationship Id="rId7" Type="http://schemas.openxmlformats.org/officeDocument/2006/relationships/slideLayout" Target="../slideLayouts/slideLayout25.xml"/><Relationship Id="rId11" Type="http://schemas.openxmlformats.org/officeDocument/2006/relationships/slideLayout" Target="../slideLayouts/slideLayout2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6" Type="http://schemas.openxmlformats.org/officeDocument/2006/relationships/theme" Target="../theme/theme3.xml"/><Relationship Id="rId8" Type="http://schemas.openxmlformats.org/officeDocument/2006/relationships/slideLayout" Target="../slideLayouts/slideLayout26.xml"/><Relationship Id="rId13" Type="http://schemas.openxmlformats.org/officeDocument/2006/relationships/slideLayout" Target="../slideLayouts/slideLayout31.xml"/><Relationship Id="rId10" Type="http://schemas.openxmlformats.org/officeDocument/2006/relationships/slideLayout" Target="../slideLayouts/slideLayout2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2" Type="http://schemas.openxmlformats.org/officeDocument/2006/relationships/slideLayout" Target="../slideLayouts/slideLayout30.xml"/><Relationship Id="rId17" Type="http://schemas.openxmlformats.org/officeDocument/2006/relationships/image" Target="../media/image1.jpeg"/><Relationship Id="rId2" Type="http://schemas.openxmlformats.org/officeDocument/2006/relationships/slideLayout" Target="../slideLayouts/slideLayout20.xml"/><Relationship Id="rId9" Type="http://schemas.openxmlformats.org/officeDocument/2006/relationships/slideLayout" Target="../slideLayouts/slideLayout27.xml"/><Relationship Id="rId3" Type="http://schemas.openxmlformats.org/officeDocument/2006/relationships/slideLayout" Target="../slideLayouts/slideLayout21.xml"/><Relationship Id="rId18"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7391400" cy="57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dk2" tx1="lt1" bg2="dk1" tx2="lt2" accent1="accent1" accent2="accent2" accent3="accent3" accent4="accent4" accent5="accent5" accent6="accent6" hlink="hlink" folHlink="folHlink"/>
  <p:sldLayoutIdLst>
    <p:sldLayoutId id="2147483730" r:id="rId1"/>
    <p:sldLayoutId id="2147483733" r:id="rId2"/>
    <p:sldLayoutId id="2147483734" r:id="rId3"/>
    <p:sldLayoutId id="2147483735" r:id="rId4"/>
    <p:sldLayoutId id="2147483736" r:id="rId5"/>
    <p:sldLayoutId id="2147483737" r:id="rId6"/>
    <p:sldLayoutId id="2147483741" r:id="rId7"/>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344488" indent="-344488" algn="l" rtl="0" eaLnBrk="0" fontAlgn="base" hangingPunct="0">
        <a:spcBef>
          <a:spcPct val="20000"/>
        </a:spcBef>
        <a:spcAft>
          <a:spcPct val="0"/>
        </a:spcAft>
        <a:buSzPct val="100000"/>
        <a:buBlip>
          <a:blip r:embed="rId10"/>
        </a:buBlip>
        <a:defRPr sz="2400" b="1">
          <a:solidFill>
            <a:schemeClr val="tx1"/>
          </a:solidFill>
          <a:latin typeface="+mn-lt"/>
          <a:ea typeface="ＭＳ Ｐゴシック" pitchFamily="-110" charset="-128"/>
          <a:cs typeface="ＭＳ Ｐゴシック"/>
        </a:defRPr>
      </a:lvl1pPr>
      <a:lvl2pPr marL="914400" indent="-342900" algn="l" rtl="0" eaLnBrk="0" fontAlgn="base" hangingPunct="0">
        <a:spcBef>
          <a:spcPct val="20000"/>
        </a:spcBef>
        <a:spcAft>
          <a:spcPct val="0"/>
        </a:spcAft>
        <a:buSzPct val="100000"/>
        <a:buBlip>
          <a:blip r:embed="rId10"/>
        </a:buBlip>
        <a:defRPr sz="2000" b="1">
          <a:solidFill>
            <a:schemeClr val="tx1"/>
          </a:solidFill>
          <a:latin typeface="+mn-lt"/>
          <a:ea typeface="ＭＳ Ｐゴシック" pitchFamily="-110" charset="-128"/>
          <a:cs typeface="ＭＳ Ｐゴシック"/>
        </a:defRPr>
      </a:lvl2pPr>
      <a:lvl3pPr marL="1371600" indent="-282575" algn="l" rtl="0" eaLnBrk="0" fontAlgn="base" hangingPunct="0">
        <a:spcBef>
          <a:spcPct val="20000"/>
        </a:spcBef>
        <a:spcAft>
          <a:spcPct val="0"/>
        </a:spcAft>
        <a:buSzPct val="100000"/>
        <a:buBlip>
          <a:blip r:embed="rId10"/>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7391400" cy="57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dk2" tx1="lt1" bg2="dk1" tx2="lt2" accent1="accent1" accent2="accent2" accent3="accent3" accent4="accent4" accent5="accent5" accent6="accent6" hlink="hlink" folHlink="folHlink"/>
  <p:sldLayoutIdLst>
    <p:sldLayoutId id="2147483731"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3"/>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3"/>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3"/>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7391400"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74084" name="Text Box 4"/>
          <p:cNvSpPr txBox="1">
            <a:spLocks noChangeArrowheads="1"/>
          </p:cNvSpPr>
          <p:nvPr/>
        </p:nvSpPr>
        <p:spPr bwMode="auto">
          <a:xfrm>
            <a:off x="457200" y="6477000"/>
            <a:ext cx="2057400" cy="215900"/>
          </a:xfrm>
          <a:prstGeom prst="rect">
            <a:avLst/>
          </a:prstGeom>
          <a:noFill/>
          <a:ln w="9525">
            <a:noFill/>
            <a:miter lim="800000"/>
            <a:headEnd/>
            <a:tailEnd/>
          </a:ln>
          <a:effectLst/>
        </p:spPr>
        <p:txBody>
          <a:bodyPr>
            <a:spAutoFit/>
          </a:bodyPr>
          <a:lstStyle/>
          <a:p>
            <a:pPr>
              <a:spcBef>
                <a:spcPct val="50000"/>
              </a:spcBef>
              <a:defRPr/>
            </a:pPr>
            <a:r>
              <a:rPr lang="en-US" sz="800">
                <a:solidFill>
                  <a:srgbClr val="FFFFFF"/>
                </a:solidFill>
                <a:latin typeface="Arial" charset="0"/>
                <a:ea typeface="ＭＳ Ｐゴシック" pitchFamily="-110" charset="-128"/>
              </a:rPr>
              <a:t>© NVIDIA Corporation 2007</a:t>
            </a:r>
          </a:p>
        </p:txBody>
      </p:sp>
    </p:spTree>
  </p:cSld>
  <p:clrMap bg1="dk2" tx1="lt1" bg2="dk1" tx2="lt2" accent1="accent1" accent2="accent2" accent3="accent3" accent4="accent4" accent5="accent5" accent6="accent6" hlink="hlink" folHlink="folHlink"/>
  <p:sldLayoutIdLst>
    <p:sldLayoutId id="2147483732"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p:txStyles>
    <p:titleStyle>
      <a:lvl1pPr algn="l" rtl="0" eaLnBrk="0" fontAlgn="base" hangingPunct="0">
        <a:spcBef>
          <a:spcPct val="0"/>
        </a:spcBef>
        <a:spcAft>
          <a:spcPct val="0"/>
        </a:spcAft>
        <a:defRPr sz="3200" b="1">
          <a:solidFill>
            <a:srgbClr val="73B900"/>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73B900"/>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eaLnBrk="0" fontAlgn="base" hangingPunct="0">
        <a:spcBef>
          <a:spcPct val="20000"/>
        </a:spcBef>
        <a:spcAft>
          <a:spcPct val="0"/>
        </a:spcAft>
        <a:buSzPct val="180000"/>
        <a:buBlip>
          <a:blip r:embed="rId18"/>
        </a:buBlip>
        <a:defRPr sz="2400" b="1">
          <a:solidFill>
            <a:schemeClr val="tx1"/>
          </a:solidFill>
          <a:latin typeface="+mn-lt"/>
          <a:ea typeface="ＭＳ Ｐゴシック" pitchFamily="-110" charset="-128"/>
          <a:cs typeface="ＭＳ Ｐゴシック" pitchFamily="-110" charset="-128"/>
        </a:defRPr>
      </a:lvl1pPr>
      <a:lvl2pPr marL="974725" indent="-403225" algn="l" rtl="0" eaLnBrk="0" fontAlgn="base" hangingPunct="0">
        <a:spcBef>
          <a:spcPct val="20000"/>
        </a:spcBef>
        <a:spcAft>
          <a:spcPct val="0"/>
        </a:spcAft>
        <a:buSzPct val="180000"/>
        <a:buBlip>
          <a:blip r:embed="rId18"/>
        </a:buBlip>
        <a:defRPr sz="2000" b="1">
          <a:solidFill>
            <a:schemeClr val="tx1"/>
          </a:solidFill>
          <a:latin typeface="+mn-lt"/>
          <a:ea typeface="ＭＳ Ｐゴシック" pitchFamily="-110" charset="-128"/>
          <a:cs typeface="ＭＳ Ｐゴシック"/>
        </a:defRPr>
      </a:lvl2pPr>
      <a:lvl3pPr marL="1431925" indent="-342900" algn="l" rtl="0" eaLnBrk="0" fontAlgn="base" hangingPunct="0">
        <a:spcBef>
          <a:spcPct val="20000"/>
        </a:spcBef>
        <a:spcAft>
          <a:spcPct val="0"/>
        </a:spcAft>
        <a:buSzPct val="180000"/>
        <a:buBlip>
          <a:blip r:embed="rId18"/>
        </a:buBlip>
        <a:defRPr b="1">
          <a:solidFill>
            <a:schemeClr val="tx1"/>
          </a:solidFill>
          <a:latin typeface="+mn-lt"/>
          <a:ea typeface="ＭＳ Ｐゴシック" pitchFamily="-110" charset="-128"/>
          <a:cs typeface="ＭＳ Ｐゴシック"/>
        </a:defRPr>
      </a:lvl3pPr>
      <a:lvl4pPr marL="17748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4pPr>
      <a:lvl5pPr marL="2117725" indent="-228600" algn="l" rtl="0" eaLnBrk="0" fontAlgn="base" hangingPunct="0">
        <a:spcBef>
          <a:spcPct val="20000"/>
        </a:spcBef>
        <a:spcAft>
          <a:spcPct val="0"/>
        </a:spcAft>
        <a:buChar char="»"/>
        <a:defRPr sz="2000">
          <a:solidFill>
            <a:schemeClr val="bg1"/>
          </a:solidFill>
          <a:latin typeface="+mn-lt"/>
          <a:ea typeface="ＭＳ Ｐゴシック" pitchFamily="-110" charset="-128"/>
          <a:cs typeface="ＭＳ Ｐゴシック"/>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e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4" Type="http://schemas.openxmlformats.org/officeDocument/2006/relationships/oleObject" Target="../embeddings/oleObject1.bin"/><Relationship Id="rId5" Type="http://schemas.openxmlformats.org/officeDocument/2006/relationships/image" Target="../media/image15.jpeg"/><Relationship Id="rId7" Type="http://schemas.openxmlformats.org/officeDocument/2006/relationships/image" Target="../media/image17.jpeg"/><Relationship Id="rId1" Type="http://schemas.openxmlformats.org/officeDocument/2006/relationships/vmlDrawing" Target="../drawings/vmlDrawing4.vml"/><Relationship Id="rId2" Type="http://schemas.openxmlformats.org/officeDocument/2006/relationships/slideLayout" Target="../slideLayouts/slideLayout1.xml"/><Relationship Id="rId9" Type="http://schemas.openxmlformats.org/officeDocument/2006/relationships/image" Target="../media/image19.png"/><Relationship Id="rId3" Type="http://schemas.openxmlformats.org/officeDocument/2006/relationships/notesSlide" Target="../notesSlides/notesSlide17.xml"/><Relationship Id="rId6"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6" Type="http://schemas.openxmlformats.org/officeDocument/2006/relationships/oleObject" Target="../embeddings/oleObject2.bin"/><Relationship Id="rId4" Type="http://schemas.openxmlformats.org/officeDocument/2006/relationships/image" Target="../media/image21.jpeg"/><Relationship Id="rId1" Type="http://schemas.openxmlformats.org/officeDocument/2006/relationships/vmlDrawing" Target="../drawings/vmlDrawing5.vml"/><Relationship Id="rId2" Type="http://schemas.openxmlformats.org/officeDocument/2006/relationships/slideLayout" Target="../slideLayouts/slideLayout3.xml"/><Relationship Id="rId3" Type="http://schemas.openxmlformats.org/officeDocument/2006/relationships/notesSlide" Target="../notesSlides/notesSlide21.xml"/><Relationship Id="rId5"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4" Type="http://schemas.openxmlformats.org/officeDocument/2006/relationships/image" Target="../media/image35.wmf"/><Relationship Id="rId4" Type="http://schemas.openxmlformats.org/officeDocument/2006/relationships/image" Target="../media/image25.png"/><Relationship Id="rId7" Type="http://schemas.openxmlformats.org/officeDocument/2006/relationships/image" Target="../media/image28.png"/><Relationship Id="rId11"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7.png"/><Relationship Id="rId8" Type="http://schemas.openxmlformats.org/officeDocument/2006/relationships/image" Target="../media/image29.png"/><Relationship Id="rId13" Type="http://schemas.openxmlformats.org/officeDocument/2006/relationships/image" Target="../media/image34.jpeg"/><Relationship Id="rId10" Type="http://schemas.openxmlformats.org/officeDocument/2006/relationships/image" Target="../media/image31.jpeg"/><Relationship Id="rId5" Type="http://schemas.openxmlformats.org/officeDocument/2006/relationships/image" Target="../media/image26.png"/><Relationship Id="rId12" Type="http://schemas.openxmlformats.org/officeDocument/2006/relationships/image" Target="../media/image33.jpeg"/><Relationship Id="rId2" Type="http://schemas.openxmlformats.org/officeDocument/2006/relationships/notesSlide" Target="../notesSlides/notesSlide26.xml"/><Relationship Id="rId9" Type="http://schemas.openxmlformats.org/officeDocument/2006/relationships/image" Target="../media/image30.jpeg"/><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5.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3.xml"/><Relationship Id="rId3" Type="http://schemas.openxmlformats.org/officeDocument/2006/relationships/notesSlide" Target="../notesSlides/notesSlide6.xml"/><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2286000"/>
            <a:ext cx="8686800" cy="1143000"/>
          </a:xfrm>
          <a:noFill/>
        </p:spPr>
        <p:txBody>
          <a:bodyPr/>
          <a:lstStyle/>
          <a:p>
            <a:r>
              <a:rPr lang="en-US" smtClean="0">
                <a:ea typeface="ＭＳ Ｐゴシック" pitchFamily="-110" charset="-128"/>
                <a:cs typeface="ＭＳ Ｐゴシック" pitchFamily="-110" charset="-128"/>
              </a:rPr>
              <a:t>The End of Denial Architecture</a:t>
            </a:r>
            <a:br>
              <a:rPr lang="en-US" smtClean="0">
                <a:ea typeface="ＭＳ Ｐゴシック" pitchFamily="-110" charset="-128"/>
                <a:cs typeface="ＭＳ Ｐゴシック" pitchFamily="-110" charset="-128"/>
              </a:rPr>
            </a:br>
            <a:r>
              <a:rPr lang="en-US" smtClean="0">
                <a:ea typeface="ＭＳ Ｐゴシック" pitchFamily="-110" charset="-128"/>
                <a:cs typeface="ＭＳ Ｐゴシック" pitchFamily="-110" charset="-128"/>
              </a:rPr>
              <a:t>and The Rise of Throughput Computing</a:t>
            </a:r>
            <a:endParaRPr lang="en-US" sz="3600" smtClean="0">
              <a:ea typeface="ＭＳ Ｐゴシック" pitchFamily="-110" charset="-128"/>
              <a:cs typeface="ＭＳ Ｐゴシック" pitchFamily="-110" charset="-128"/>
            </a:endParaRPr>
          </a:p>
        </p:txBody>
      </p:sp>
      <p:sp>
        <p:nvSpPr>
          <p:cNvPr id="22531" name="Rectangle 3"/>
          <p:cNvSpPr>
            <a:spLocks noGrp="1" noChangeArrowheads="1"/>
          </p:cNvSpPr>
          <p:nvPr>
            <p:ph type="subTitle" idx="1"/>
          </p:nvPr>
        </p:nvSpPr>
        <p:spPr>
          <a:xfrm>
            <a:off x="838200" y="3886200"/>
            <a:ext cx="7467600" cy="1752600"/>
          </a:xfrm>
          <a:noFill/>
        </p:spPr>
        <p:txBody>
          <a:bodyPr/>
          <a:lstStyle/>
          <a:p>
            <a:pPr marL="342900" indent="-342900"/>
            <a:r>
              <a:rPr lang="en-US" dirty="0">
                <a:ea typeface="ＭＳ Ｐゴシック" pitchFamily="-110" charset="-128"/>
                <a:cs typeface="ＭＳ Ｐゴシック" pitchFamily="-110" charset="-128"/>
              </a:rPr>
              <a:t>Bill Dally</a:t>
            </a:r>
          </a:p>
          <a:p>
            <a:pPr marL="342900" indent="-342900"/>
            <a:r>
              <a:rPr lang="en-US" sz="2400" dirty="0">
                <a:ea typeface="ＭＳ Ｐゴシック" pitchFamily="-110" charset="-128"/>
                <a:cs typeface="ＭＳ Ｐゴシック" pitchFamily="-110" charset="-128"/>
              </a:rPr>
              <a:t>Chief Scientist &amp; Sr. VP of Research, NVIDIA</a:t>
            </a:r>
          </a:p>
          <a:p>
            <a:pPr marL="342900" indent="-342900"/>
            <a:r>
              <a:rPr lang="en-US" sz="2400" dirty="0">
                <a:ea typeface="ＭＳ Ｐゴシック" pitchFamily="-110" charset="-128"/>
                <a:cs typeface="ＭＳ Ｐゴシック" pitchFamily="-110" charset="-128"/>
              </a:rPr>
              <a:t>Bell Professor of Engineering, Stanford University</a:t>
            </a:r>
            <a:endParaRPr lang="en-US" sz="2400" dirty="0" smtClean="0">
              <a:ea typeface="ＭＳ Ｐゴシック" pitchFamily="-110" charset="-128"/>
              <a:cs typeface="ＭＳ Ｐゴシック" pitchFamily="-110" charset="-128"/>
            </a:endParaRPr>
          </a:p>
          <a:p>
            <a:pPr marL="342900" indent="-342900"/>
            <a:r>
              <a:rPr lang="en-US" sz="2400" dirty="0" smtClean="0">
                <a:ea typeface="ＭＳ Ｐゴシック" pitchFamily="-110" charset="-128"/>
                <a:cs typeface="ＭＳ Ｐゴシック" pitchFamily="-110" charset="-128"/>
              </a:rPr>
              <a:t>May </a:t>
            </a:r>
            <a:r>
              <a:rPr lang="en-US" sz="2400" dirty="0" smtClean="0">
                <a:ea typeface="ＭＳ Ｐゴシック" pitchFamily="-110" charset="-128"/>
                <a:cs typeface="ＭＳ Ｐゴシック" pitchFamily="-110" charset="-128"/>
              </a:rPr>
              <a:t>21, </a:t>
            </a:r>
            <a:r>
              <a:rPr lang="en-US" sz="2400" dirty="0" smtClean="0">
                <a:ea typeface="ＭＳ Ｐゴシック" pitchFamily="-110" charset="-128"/>
                <a:cs typeface="ＭＳ Ｐゴシック" pitchFamily="-110" charset="-128"/>
              </a:rPr>
              <a:t>2009</a:t>
            </a:r>
            <a:endParaRPr lang="en-US" sz="2400" dirty="0" smtClean="0">
              <a:ea typeface="ＭＳ Ｐゴシック" pitchFamily="-110" charset="-128"/>
              <a:cs typeface="ＭＳ Ｐゴシック" pitchFamily="-110" charset="-128"/>
            </a:endParaRPr>
          </a:p>
          <a:p>
            <a:pPr marL="342900" indent="-342900"/>
            <a:r>
              <a:rPr lang="en-US" sz="2400" dirty="0" smtClean="0">
                <a:ea typeface="ＭＳ Ｐゴシック" pitchFamily="-110" charset="-128"/>
                <a:cs typeface="ＭＳ Ｐゴシック" pitchFamily="-110" charset="-128"/>
              </a:rPr>
              <a:t>University of Maryland</a:t>
            </a:r>
          </a:p>
          <a:p>
            <a:pPr marL="342900" indent="-342900"/>
            <a:r>
              <a:rPr lang="en-US" dirty="0" smtClean="0">
                <a:cs typeface="ＭＳ Ｐゴシック" pitchFamily="-110" charset="-128"/>
              </a:rPr>
              <a:t>CUDA Center of Excellence</a:t>
            </a:r>
            <a:endParaRPr lang="en-US" sz="3200" dirty="0">
              <a:ea typeface="ＭＳ Ｐゴシック" pitchFamily="-110" charset="-128"/>
              <a:cs typeface="ＭＳ Ｐゴシック" pitchFamily="-110"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ea typeface="ＭＳ Ｐゴシック" pitchFamily="-110" charset="-128"/>
                <a:cs typeface="ＭＳ Ｐゴシック" pitchFamily="-110" charset="-128"/>
              </a:rPr>
              <a:t>4,000 64b FPUs fit on a chip</a:t>
            </a:r>
          </a:p>
        </p:txBody>
      </p:sp>
      <p:sp>
        <p:nvSpPr>
          <p:cNvPr id="39939" name="Rectangle 3"/>
          <p:cNvSpPr>
            <a:spLocks noChangeArrowheads="1"/>
          </p:cNvSpPr>
          <p:nvPr/>
        </p:nvSpPr>
        <p:spPr bwMode="auto">
          <a:xfrm>
            <a:off x="2819400" y="2133600"/>
            <a:ext cx="3657600" cy="3657600"/>
          </a:xfrm>
          <a:prstGeom prst="rect">
            <a:avLst/>
          </a:prstGeom>
          <a:solidFill>
            <a:srgbClr val="006CFC"/>
          </a:solidFill>
          <a:ln w="12700">
            <a:solidFill>
              <a:schemeClr val="tx1"/>
            </a:solidFill>
            <a:miter lim="800000"/>
            <a:headEnd type="none" w="sm" len="sm"/>
            <a:tailEnd type="none" w="sm" len="sm"/>
          </a:ln>
        </p:spPr>
        <p:txBody>
          <a:bodyPr wrap="none" anchor="ctr">
            <a:prstTxWarp prst="textNoShape">
              <a:avLst/>
            </a:prstTxWarp>
          </a:bodyPr>
          <a:lstStyle/>
          <a:p>
            <a:pPr algn="ctr"/>
            <a:endParaRPr lang="en-US">
              <a:solidFill>
                <a:srgbClr val="000080"/>
              </a:solidFill>
            </a:endParaRPr>
          </a:p>
        </p:txBody>
      </p:sp>
      <p:sp>
        <p:nvSpPr>
          <p:cNvPr id="39940" name="Line 4"/>
          <p:cNvSpPr>
            <a:spLocks noChangeShapeType="1"/>
          </p:cNvSpPr>
          <p:nvPr/>
        </p:nvSpPr>
        <p:spPr bwMode="auto">
          <a:xfrm>
            <a:off x="2819400" y="1905000"/>
            <a:ext cx="3657600" cy="0"/>
          </a:xfrm>
          <a:prstGeom prst="line">
            <a:avLst/>
          </a:prstGeom>
          <a:noFill/>
          <a:ln w="38100">
            <a:solidFill>
              <a:schemeClr val="tx1"/>
            </a:solidFill>
            <a:round/>
            <a:headEnd type="triangle" w="sm" len="sm"/>
            <a:tailEnd type="triangle" w="sm" len="sm"/>
          </a:ln>
        </p:spPr>
        <p:txBody>
          <a:bodyPr wrap="none" anchor="ctr">
            <a:prstTxWarp prst="textNoShape">
              <a:avLst/>
            </a:prstTxWarp>
          </a:bodyPr>
          <a:lstStyle/>
          <a:p>
            <a:endParaRPr lang="en-US"/>
          </a:p>
        </p:txBody>
      </p:sp>
      <p:sp>
        <p:nvSpPr>
          <p:cNvPr id="39941" name="Text Box 5"/>
          <p:cNvSpPr txBox="1">
            <a:spLocks noChangeArrowheads="1"/>
          </p:cNvSpPr>
          <p:nvPr/>
        </p:nvSpPr>
        <p:spPr bwMode="auto">
          <a:xfrm>
            <a:off x="4232275" y="1447800"/>
            <a:ext cx="971550" cy="461963"/>
          </a:xfrm>
          <a:prstGeom prst="rect">
            <a:avLst/>
          </a:prstGeom>
          <a:noFill/>
          <a:ln w="12700">
            <a:noFill/>
            <a:miter lim="800000"/>
            <a:headEnd type="none" w="sm" len="sm"/>
            <a:tailEnd type="none" w="sm" len="sm"/>
          </a:ln>
        </p:spPr>
        <p:txBody>
          <a:bodyPr wrap="none">
            <a:prstTxWarp prst="textNoShape">
              <a:avLst/>
            </a:prstTxWarp>
            <a:spAutoFit/>
          </a:bodyPr>
          <a:lstStyle/>
          <a:p>
            <a:r>
              <a:rPr lang="en-US"/>
              <a:t>20mm</a:t>
            </a:r>
          </a:p>
        </p:txBody>
      </p:sp>
      <p:sp>
        <p:nvSpPr>
          <p:cNvPr id="39942" name="Rectangle 6"/>
          <p:cNvSpPr>
            <a:spLocks noChangeArrowheads="1"/>
          </p:cNvSpPr>
          <p:nvPr/>
        </p:nvSpPr>
        <p:spPr bwMode="auto">
          <a:xfrm>
            <a:off x="2971800" y="2286000"/>
            <a:ext cx="107950" cy="114300"/>
          </a:xfrm>
          <a:prstGeom prst="rect">
            <a:avLst/>
          </a:prstGeom>
          <a:solidFill>
            <a:schemeClr val="bg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9943" name="AutoShape 7"/>
          <p:cNvSpPr>
            <a:spLocks noChangeArrowheads="1"/>
          </p:cNvSpPr>
          <p:nvPr/>
        </p:nvSpPr>
        <p:spPr bwMode="auto">
          <a:xfrm>
            <a:off x="304800" y="1371600"/>
            <a:ext cx="1676400" cy="1752600"/>
          </a:xfrm>
          <a:prstGeom prst="wedgeRoundRectCallout">
            <a:avLst>
              <a:gd name="adj1" fmla="val 107199"/>
              <a:gd name="adj2" fmla="val 4620"/>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a:latin typeface="Tahoma" pitchFamily="-110" charset="0"/>
              </a:rPr>
              <a:t>64b FPU</a:t>
            </a:r>
          </a:p>
          <a:p>
            <a:pPr algn="ctr">
              <a:spcBef>
                <a:spcPct val="20000"/>
              </a:spcBef>
            </a:pPr>
            <a:r>
              <a:rPr lang="en-US">
                <a:latin typeface="Tahoma" pitchFamily="-110" charset="0"/>
              </a:rPr>
              <a:t>0.1mm</a:t>
            </a:r>
            <a:r>
              <a:rPr lang="en-US" baseline="30000">
                <a:latin typeface="Tahoma" pitchFamily="-110" charset="0"/>
              </a:rPr>
              <a:t>2</a:t>
            </a:r>
          </a:p>
          <a:p>
            <a:pPr algn="ctr">
              <a:spcBef>
                <a:spcPct val="20000"/>
              </a:spcBef>
            </a:pPr>
            <a:r>
              <a:rPr lang="en-US">
                <a:latin typeface="Tahoma" pitchFamily="-110" charset="0"/>
              </a:rPr>
              <a:t>50pJ/op</a:t>
            </a:r>
          </a:p>
          <a:p>
            <a:pPr algn="ctr">
              <a:spcBef>
                <a:spcPct val="20000"/>
              </a:spcBef>
            </a:pPr>
            <a:r>
              <a:rPr lang="en-US">
                <a:latin typeface="Tahoma" pitchFamily="-110" charset="0"/>
              </a:rPr>
              <a:t>1.5GHz</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152400"/>
            <a:ext cx="8229600" cy="990600"/>
          </a:xfrm>
        </p:spPr>
        <p:txBody>
          <a:bodyPr/>
          <a:lstStyle/>
          <a:p>
            <a:r>
              <a:rPr lang="en-US" smtClean="0">
                <a:ea typeface="ＭＳ Ｐゴシック" pitchFamily="-110" charset="-128"/>
                <a:cs typeface="ＭＳ Ｐゴシック" pitchFamily="-110" charset="-128"/>
              </a:rPr>
              <a:t>200,000 16b MACs fit on a chip</a:t>
            </a:r>
          </a:p>
        </p:txBody>
      </p:sp>
      <p:sp>
        <p:nvSpPr>
          <p:cNvPr id="41987" name="Rectangle 3"/>
          <p:cNvSpPr>
            <a:spLocks noChangeArrowheads="1"/>
          </p:cNvSpPr>
          <p:nvPr/>
        </p:nvSpPr>
        <p:spPr bwMode="auto">
          <a:xfrm>
            <a:off x="2819400" y="2057400"/>
            <a:ext cx="3657600" cy="3657600"/>
          </a:xfrm>
          <a:prstGeom prst="rect">
            <a:avLst/>
          </a:prstGeom>
          <a:solidFill>
            <a:srgbClr val="006CFC"/>
          </a:solidFill>
          <a:ln w="12700">
            <a:solidFill>
              <a:schemeClr val="tx1"/>
            </a:solidFill>
            <a:miter lim="800000"/>
            <a:headEnd type="none" w="sm" len="sm"/>
            <a:tailEnd type="none" w="sm" len="sm"/>
          </a:ln>
        </p:spPr>
        <p:txBody>
          <a:bodyPr wrap="none" anchor="ctr">
            <a:prstTxWarp prst="textNoShape">
              <a:avLst/>
            </a:prstTxWarp>
          </a:bodyPr>
          <a:lstStyle/>
          <a:p>
            <a:pPr algn="ctr"/>
            <a:endParaRPr lang="en-US">
              <a:solidFill>
                <a:schemeClr val="bg1"/>
              </a:solidFill>
            </a:endParaRPr>
          </a:p>
        </p:txBody>
      </p:sp>
      <p:sp>
        <p:nvSpPr>
          <p:cNvPr id="41988" name="Line 4"/>
          <p:cNvSpPr>
            <a:spLocks noChangeShapeType="1"/>
          </p:cNvSpPr>
          <p:nvPr/>
        </p:nvSpPr>
        <p:spPr bwMode="auto">
          <a:xfrm>
            <a:off x="2819400" y="1905000"/>
            <a:ext cx="3657600" cy="0"/>
          </a:xfrm>
          <a:prstGeom prst="line">
            <a:avLst/>
          </a:prstGeom>
          <a:noFill/>
          <a:ln w="38100">
            <a:solidFill>
              <a:schemeClr val="tx1"/>
            </a:solidFill>
            <a:round/>
            <a:headEnd type="triangle" w="sm" len="sm"/>
            <a:tailEnd type="triangle" w="sm" len="sm"/>
          </a:ln>
        </p:spPr>
        <p:txBody>
          <a:bodyPr wrap="none" anchor="ctr">
            <a:prstTxWarp prst="textNoShape">
              <a:avLst/>
            </a:prstTxWarp>
          </a:bodyPr>
          <a:lstStyle/>
          <a:p>
            <a:endParaRPr lang="en-US"/>
          </a:p>
        </p:txBody>
      </p:sp>
      <p:sp>
        <p:nvSpPr>
          <p:cNvPr id="41989" name="Text Box 5"/>
          <p:cNvSpPr txBox="1">
            <a:spLocks noChangeArrowheads="1"/>
          </p:cNvSpPr>
          <p:nvPr/>
        </p:nvSpPr>
        <p:spPr bwMode="auto">
          <a:xfrm>
            <a:off x="4235450" y="1447800"/>
            <a:ext cx="971550" cy="461963"/>
          </a:xfrm>
          <a:prstGeom prst="rect">
            <a:avLst/>
          </a:prstGeom>
          <a:noFill/>
          <a:ln w="12700">
            <a:noFill/>
            <a:miter lim="800000"/>
            <a:headEnd type="none" w="sm" len="sm"/>
            <a:tailEnd type="none" w="sm" len="sm"/>
          </a:ln>
        </p:spPr>
        <p:txBody>
          <a:bodyPr wrap="none">
            <a:prstTxWarp prst="textNoShape">
              <a:avLst/>
            </a:prstTxWarp>
            <a:spAutoFit/>
          </a:bodyPr>
          <a:lstStyle/>
          <a:p>
            <a:r>
              <a:rPr lang="en-US"/>
              <a:t>20mm</a:t>
            </a:r>
          </a:p>
        </p:txBody>
      </p:sp>
      <p:sp>
        <p:nvSpPr>
          <p:cNvPr id="41990" name="Rectangle 6"/>
          <p:cNvSpPr>
            <a:spLocks noChangeArrowheads="1"/>
          </p:cNvSpPr>
          <p:nvPr/>
        </p:nvSpPr>
        <p:spPr bwMode="auto">
          <a:xfrm>
            <a:off x="2971800" y="2286000"/>
            <a:ext cx="107950" cy="114300"/>
          </a:xfrm>
          <a:prstGeom prst="rect">
            <a:avLst/>
          </a:prstGeom>
          <a:solidFill>
            <a:schemeClr val="bg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1991" name="AutoShape 7"/>
          <p:cNvSpPr>
            <a:spLocks noChangeArrowheads="1"/>
          </p:cNvSpPr>
          <p:nvPr/>
        </p:nvSpPr>
        <p:spPr bwMode="auto">
          <a:xfrm>
            <a:off x="304800" y="1371600"/>
            <a:ext cx="1676400" cy="1752600"/>
          </a:xfrm>
          <a:prstGeom prst="wedgeRoundRectCallout">
            <a:avLst>
              <a:gd name="adj1" fmla="val 107199"/>
              <a:gd name="adj2" fmla="val 4620"/>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a:latin typeface="Tahoma" pitchFamily="-110" charset="0"/>
              </a:rPr>
              <a:t>64b FPU</a:t>
            </a:r>
          </a:p>
          <a:p>
            <a:pPr algn="ctr">
              <a:spcBef>
                <a:spcPct val="20000"/>
              </a:spcBef>
            </a:pPr>
            <a:r>
              <a:rPr lang="en-US">
                <a:latin typeface="Tahoma" pitchFamily="-110" charset="0"/>
              </a:rPr>
              <a:t>0.1mm</a:t>
            </a:r>
            <a:r>
              <a:rPr lang="en-US" baseline="30000">
                <a:latin typeface="Tahoma" pitchFamily="-110" charset="0"/>
              </a:rPr>
              <a:t>2</a:t>
            </a:r>
          </a:p>
          <a:p>
            <a:pPr algn="ctr">
              <a:spcBef>
                <a:spcPct val="20000"/>
              </a:spcBef>
            </a:pPr>
            <a:r>
              <a:rPr lang="en-US">
                <a:latin typeface="Tahoma" pitchFamily="-110" charset="0"/>
              </a:rPr>
              <a:t>50pJ/op</a:t>
            </a:r>
          </a:p>
          <a:p>
            <a:pPr algn="ctr">
              <a:spcBef>
                <a:spcPct val="20000"/>
              </a:spcBef>
            </a:pPr>
            <a:r>
              <a:rPr lang="en-US">
                <a:latin typeface="Tahoma" pitchFamily="-110" charset="0"/>
              </a:rPr>
              <a:t>1.5GHz</a:t>
            </a:r>
            <a:endParaRPr lang="en-US"/>
          </a:p>
        </p:txBody>
      </p:sp>
      <p:sp>
        <p:nvSpPr>
          <p:cNvPr id="41992" name="Text Box 9"/>
          <p:cNvSpPr txBox="1">
            <a:spLocks noChangeArrowheads="1"/>
          </p:cNvSpPr>
          <p:nvPr/>
        </p:nvSpPr>
        <p:spPr bwMode="auto">
          <a:xfrm>
            <a:off x="6096000" y="2057400"/>
            <a:ext cx="260350" cy="457200"/>
          </a:xfrm>
          <a:prstGeom prst="rect">
            <a:avLst/>
          </a:prstGeom>
          <a:noFill/>
          <a:ln w="12700">
            <a:noFill/>
            <a:miter lim="800000"/>
            <a:headEnd type="none" w="sm" len="sm"/>
            <a:tailEnd type="none" w="sm" len="sm"/>
          </a:ln>
        </p:spPr>
        <p:txBody>
          <a:bodyPr>
            <a:prstTxWarp prst="textNoShape">
              <a:avLst/>
            </a:prstTxWarp>
            <a:spAutoFit/>
          </a:bodyPr>
          <a:lstStyle/>
          <a:p>
            <a:r>
              <a:rPr lang="en-US"/>
              <a:t>.</a:t>
            </a:r>
          </a:p>
        </p:txBody>
      </p:sp>
      <p:sp>
        <p:nvSpPr>
          <p:cNvPr id="41993" name="AutoShape 12"/>
          <p:cNvSpPr>
            <a:spLocks noChangeArrowheads="1"/>
          </p:cNvSpPr>
          <p:nvPr/>
        </p:nvSpPr>
        <p:spPr bwMode="auto">
          <a:xfrm>
            <a:off x="7343775" y="1295400"/>
            <a:ext cx="1676400" cy="1752600"/>
          </a:xfrm>
          <a:prstGeom prst="wedgeRoundRectCallout">
            <a:avLst>
              <a:gd name="adj1" fmla="val -111551"/>
              <a:gd name="adj2" fmla="val 11051"/>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a:latin typeface="Tahoma" pitchFamily="-110" charset="0"/>
              </a:rPr>
              <a:t>16b MAC</a:t>
            </a:r>
          </a:p>
          <a:p>
            <a:pPr algn="ctr">
              <a:spcBef>
                <a:spcPct val="20000"/>
              </a:spcBef>
            </a:pPr>
            <a:r>
              <a:rPr lang="en-US">
                <a:latin typeface="Tahoma" pitchFamily="-110" charset="0"/>
              </a:rPr>
              <a:t>0.002mm</a:t>
            </a:r>
            <a:r>
              <a:rPr lang="en-US" baseline="30000">
                <a:latin typeface="Tahoma" pitchFamily="-110" charset="0"/>
              </a:rPr>
              <a:t>2</a:t>
            </a:r>
          </a:p>
          <a:p>
            <a:pPr algn="ctr">
              <a:spcBef>
                <a:spcPct val="20000"/>
              </a:spcBef>
            </a:pPr>
            <a:r>
              <a:rPr lang="en-US">
                <a:latin typeface="Tahoma" pitchFamily="-110" charset="0"/>
              </a:rPr>
              <a:t>1pJ/op</a:t>
            </a:r>
          </a:p>
          <a:p>
            <a:pPr algn="ctr">
              <a:spcBef>
                <a:spcPct val="20000"/>
              </a:spcBef>
            </a:pPr>
            <a:r>
              <a:rPr lang="en-US">
                <a:latin typeface="Tahoma" pitchFamily="-110" charset="0"/>
              </a:rPr>
              <a:t>1.5GHz</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52400"/>
            <a:ext cx="8686800" cy="830997"/>
          </a:xfrm>
        </p:spPr>
        <p:txBody>
          <a:bodyPr/>
          <a:lstStyle/>
          <a:p>
            <a:r>
              <a:rPr lang="en-US" sz="2400" dirty="0" smtClean="0">
                <a:ea typeface="ＭＳ Ｐゴシック" pitchFamily="-110" charset="-128"/>
                <a:cs typeface="ＭＳ Ｐゴシック" pitchFamily="-110" charset="-128"/>
              </a:rPr>
              <a:t>Moving a word across die = 124MACs, 10FMAs</a:t>
            </a:r>
            <a:br>
              <a:rPr lang="en-US" sz="2400" dirty="0" smtClean="0">
                <a:ea typeface="ＭＳ Ｐゴシック" pitchFamily="-110" charset="-128"/>
                <a:cs typeface="ＭＳ Ｐゴシック" pitchFamily="-110" charset="-128"/>
              </a:rPr>
            </a:br>
            <a:r>
              <a:rPr lang="en-US" sz="2400" dirty="0" smtClean="0">
                <a:ea typeface="ＭＳ Ｐゴシック" pitchFamily="-110" charset="-128"/>
                <a:cs typeface="ＭＳ Ｐゴシック" pitchFamily="-110" charset="-128"/>
              </a:rPr>
              <a:t>Moving a word off chip = 250 </a:t>
            </a:r>
            <a:r>
              <a:rPr lang="en-US" sz="2400" dirty="0" err="1" smtClean="0">
                <a:ea typeface="ＭＳ Ｐゴシック" pitchFamily="-110" charset="-128"/>
                <a:cs typeface="ＭＳ Ｐゴシック" pitchFamily="-110" charset="-128"/>
              </a:rPr>
              <a:t>MACs</a:t>
            </a:r>
            <a:r>
              <a:rPr lang="en-US" sz="2400" dirty="0" smtClean="0">
                <a:ea typeface="ＭＳ Ｐゴシック" pitchFamily="-110" charset="-128"/>
                <a:cs typeface="ＭＳ Ｐゴシック" pitchFamily="-110" charset="-128"/>
              </a:rPr>
              <a:t>, 20FMAs</a:t>
            </a:r>
          </a:p>
        </p:txBody>
      </p:sp>
      <p:sp>
        <p:nvSpPr>
          <p:cNvPr id="44035" name="Rectangle 3"/>
          <p:cNvSpPr>
            <a:spLocks noChangeArrowheads="1"/>
          </p:cNvSpPr>
          <p:nvPr/>
        </p:nvSpPr>
        <p:spPr bwMode="auto">
          <a:xfrm>
            <a:off x="2819400" y="2133600"/>
            <a:ext cx="3657600" cy="3657600"/>
          </a:xfrm>
          <a:prstGeom prst="rect">
            <a:avLst/>
          </a:prstGeom>
          <a:solidFill>
            <a:srgbClr val="006CFC"/>
          </a:solidFill>
          <a:ln w="12700">
            <a:solidFill>
              <a:schemeClr val="tx1"/>
            </a:solidFill>
            <a:miter lim="800000"/>
            <a:headEnd type="none" w="sm" len="sm"/>
            <a:tailEnd type="none" w="sm" len="sm"/>
          </a:ln>
        </p:spPr>
        <p:txBody>
          <a:bodyPr wrap="none" anchor="ctr">
            <a:prstTxWarp prst="textNoShape">
              <a:avLst/>
            </a:prstTxWarp>
          </a:bodyPr>
          <a:lstStyle/>
          <a:p>
            <a:pPr algn="ctr"/>
            <a:endParaRPr lang="en-US">
              <a:solidFill>
                <a:schemeClr val="bg1"/>
              </a:solidFill>
            </a:endParaRPr>
          </a:p>
        </p:txBody>
      </p:sp>
      <p:sp>
        <p:nvSpPr>
          <p:cNvPr id="44036" name="Line 4"/>
          <p:cNvSpPr>
            <a:spLocks noChangeShapeType="1"/>
          </p:cNvSpPr>
          <p:nvPr/>
        </p:nvSpPr>
        <p:spPr bwMode="auto">
          <a:xfrm>
            <a:off x="2819400" y="1905000"/>
            <a:ext cx="3657600" cy="0"/>
          </a:xfrm>
          <a:prstGeom prst="line">
            <a:avLst/>
          </a:prstGeom>
          <a:noFill/>
          <a:ln w="38100">
            <a:solidFill>
              <a:schemeClr val="tx1"/>
            </a:solidFill>
            <a:round/>
            <a:headEnd type="triangle" w="sm" len="sm"/>
            <a:tailEnd type="triangle" w="sm" len="sm"/>
          </a:ln>
        </p:spPr>
        <p:txBody>
          <a:bodyPr wrap="none" anchor="ctr">
            <a:prstTxWarp prst="textNoShape">
              <a:avLst/>
            </a:prstTxWarp>
          </a:bodyPr>
          <a:lstStyle/>
          <a:p>
            <a:endParaRPr lang="en-US"/>
          </a:p>
        </p:txBody>
      </p:sp>
      <p:sp>
        <p:nvSpPr>
          <p:cNvPr id="44037" name="Text Box 5"/>
          <p:cNvSpPr txBox="1">
            <a:spLocks noChangeArrowheads="1"/>
          </p:cNvSpPr>
          <p:nvPr/>
        </p:nvSpPr>
        <p:spPr bwMode="auto">
          <a:xfrm>
            <a:off x="4246563" y="1447800"/>
            <a:ext cx="971550" cy="461963"/>
          </a:xfrm>
          <a:prstGeom prst="rect">
            <a:avLst/>
          </a:prstGeom>
          <a:noFill/>
          <a:ln w="12700">
            <a:noFill/>
            <a:miter lim="800000"/>
            <a:headEnd type="none" w="sm" len="sm"/>
            <a:tailEnd type="none" w="sm" len="sm"/>
          </a:ln>
        </p:spPr>
        <p:txBody>
          <a:bodyPr wrap="none">
            <a:prstTxWarp prst="textNoShape">
              <a:avLst/>
            </a:prstTxWarp>
            <a:spAutoFit/>
          </a:bodyPr>
          <a:lstStyle/>
          <a:p>
            <a:r>
              <a:rPr lang="en-US"/>
              <a:t>20mm</a:t>
            </a:r>
          </a:p>
        </p:txBody>
      </p:sp>
      <p:sp>
        <p:nvSpPr>
          <p:cNvPr id="44038" name="Rectangle 6"/>
          <p:cNvSpPr>
            <a:spLocks noChangeArrowheads="1"/>
          </p:cNvSpPr>
          <p:nvPr/>
        </p:nvSpPr>
        <p:spPr bwMode="auto">
          <a:xfrm>
            <a:off x="2971800" y="2286000"/>
            <a:ext cx="107950" cy="114300"/>
          </a:xfrm>
          <a:prstGeom prst="rect">
            <a:avLst/>
          </a:prstGeom>
          <a:solidFill>
            <a:schemeClr val="bg1"/>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4039" name="AutoShape 7"/>
          <p:cNvSpPr>
            <a:spLocks noChangeArrowheads="1"/>
          </p:cNvSpPr>
          <p:nvPr/>
        </p:nvSpPr>
        <p:spPr bwMode="auto">
          <a:xfrm>
            <a:off x="533400" y="1219200"/>
            <a:ext cx="1447800" cy="1371600"/>
          </a:xfrm>
          <a:prstGeom prst="wedgeRoundRectCallout">
            <a:avLst>
              <a:gd name="adj1" fmla="val 114366"/>
              <a:gd name="adj2" fmla="val 29167"/>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sz="1800">
                <a:latin typeface="Tahoma" pitchFamily="-110" charset="0"/>
              </a:rPr>
              <a:t>64b FPU</a:t>
            </a:r>
          </a:p>
          <a:p>
            <a:pPr algn="ctr">
              <a:spcBef>
                <a:spcPct val="20000"/>
              </a:spcBef>
            </a:pPr>
            <a:r>
              <a:rPr lang="en-US" sz="1800">
                <a:latin typeface="Tahoma" pitchFamily="-110" charset="0"/>
              </a:rPr>
              <a:t>0.1mm</a:t>
            </a:r>
            <a:r>
              <a:rPr lang="en-US" sz="1800" baseline="30000">
                <a:latin typeface="Tahoma" pitchFamily="-110" charset="0"/>
              </a:rPr>
              <a:t>2</a:t>
            </a:r>
          </a:p>
          <a:p>
            <a:pPr algn="ctr">
              <a:spcBef>
                <a:spcPct val="20000"/>
              </a:spcBef>
            </a:pPr>
            <a:r>
              <a:rPr lang="en-US" sz="1800">
                <a:latin typeface="Tahoma" pitchFamily="-110" charset="0"/>
              </a:rPr>
              <a:t>50pJ/op</a:t>
            </a:r>
          </a:p>
          <a:p>
            <a:pPr algn="ctr">
              <a:spcBef>
                <a:spcPct val="20000"/>
              </a:spcBef>
            </a:pPr>
            <a:r>
              <a:rPr lang="en-US" sz="1800">
                <a:latin typeface="Tahoma" pitchFamily="-110" charset="0"/>
              </a:rPr>
              <a:t>1.5GHz</a:t>
            </a:r>
            <a:endParaRPr lang="en-US" sz="1800"/>
          </a:p>
        </p:txBody>
      </p:sp>
      <p:sp>
        <p:nvSpPr>
          <p:cNvPr id="44040" name="Text Box 8"/>
          <p:cNvSpPr txBox="1">
            <a:spLocks noChangeArrowheads="1"/>
          </p:cNvSpPr>
          <p:nvPr/>
        </p:nvSpPr>
        <p:spPr bwMode="auto">
          <a:xfrm>
            <a:off x="6096000" y="2057400"/>
            <a:ext cx="260350" cy="457200"/>
          </a:xfrm>
          <a:prstGeom prst="rect">
            <a:avLst/>
          </a:prstGeom>
          <a:noFill/>
          <a:ln w="12700">
            <a:noFill/>
            <a:miter lim="800000"/>
            <a:headEnd type="none" w="sm" len="sm"/>
            <a:tailEnd type="none" w="sm" len="sm"/>
          </a:ln>
        </p:spPr>
        <p:txBody>
          <a:bodyPr>
            <a:prstTxWarp prst="textNoShape">
              <a:avLst/>
            </a:prstTxWarp>
            <a:spAutoFit/>
          </a:bodyPr>
          <a:lstStyle/>
          <a:p>
            <a:r>
              <a:rPr lang="en-US"/>
              <a:t>.</a:t>
            </a:r>
          </a:p>
        </p:txBody>
      </p:sp>
      <p:sp>
        <p:nvSpPr>
          <p:cNvPr id="44041" name="AutoShape 9"/>
          <p:cNvSpPr>
            <a:spLocks noChangeArrowheads="1"/>
          </p:cNvSpPr>
          <p:nvPr/>
        </p:nvSpPr>
        <p:spPr bwMode="auto">
          <a:xfrm>
            <a:off x="7343775" y="1295400"/>
            <a:ext cx="1343025" cy="1371600"/>
          </a:xfrm>
          <a:prstGeom prst="wedgeRoundRectCallout">
            <a:avLst>
              <a:gd name="adj1" fmla="val -126833"/>
              <a:gd name="adj2" fmla="val 28009"/>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sz="1800">
                <a:latin typeface="Tahoma" pitchFamily="-110" charset="0"/>
              </a:rPr>
              <a:t>16b MAC</a:t>
            </a:r>
          </a:p>
          <a:p>
            <a:pPr algn="ctr">
              <a:spcBef>
                <a:spcPct val="20000"/>
              </a:spcBef>
            </a:pPr>
            <a:r>
              <a:rPr lang="en-US" sz="1800">
                <a:latin typeface="Tahoma" pitchFamily="-110" charset="0"/>
              </a:rPr>
              <a:t>0.002mm</a:t>
            </a:r>
            <a:r>
              <a:rPr lang="en-US" sz="1800" baseline="30000">
                <a:latin typeface="Tahoma" pitchFamily="-110" charset="0"/>
              </a:rPr>
              <a:t>2</a:t>
            </a:r>
          </a:p>
          <a:p>
            <a:pPr algn="ctr">
              <a:spcBef>
                <a:spcPct val="20000"/>
              </a:spcBef>
            </a:pPr>
            <a:r>
              <a:rPr lang="en-US" sz="1800">
                <a:latin typeface="Tahoma" pitchFamily="-110" charset="0"/>
              </a:rPr>
              <a:t>1pJ/op</a:t>
            </a:r>
          </a:p>
          <a:p>
            <a:pPr algn="ctr">
              <a:spcBef>
                <a:spcPct val="20000"/>
              </a:spcBef>
            </a:pPr>
            <a:r>
              <a:rPr lang="en-US" sz="1800">
                <a:latin typeface="Tahoma" pitchFamily="-110" charset="0"/>
              </a:rPr>
              <a:t>1.5GHz</a:t>
            </a:r>
            <a:endParaRPr lang="en-US" sz="1800"/>
          </a:p>
        </p:txBody>
      </p:sp>
      <p:sp>
        <p:nvSpPr>
          <p:cNvPr id="44042" name="Line 10"/>
          <p:cNvSpPr>
            <a:spLocks noChangeShapeType="1"/>
          </p:cNvSpPr>
          <p:nvPr/>
        </p:nvSpPr>
        <p:spPr bwMode="auto">
          <a:xfrm flipV="1">
            <a:off x="2971800" y="2667000"/>
            <a:ext cx="0" cy="228600"/>
          </a:xfrm>
          <a:prstGeom prst="line">
            <a:avLst/>
          </a:prstGeom>
          <a:noFill/>
          <a:ln w="57150">
            <a:solidFill>
              <a:srgbClr val="FFFFFF"/>
            </a:solidFill>
            <a:round/>
            <a:headEnd type="none" w="sm" len="sm"/>
            <a:tailEnd type="none" w="sm" len="sm"/>
          </a:ln>
        </p:spPr>
        <p:txBody>
          <a:bodyPr wrap="none" anchor="ctr">
            <a:prstTxWarp prst="textNoShape">
              <a:avLst/>
            </a:prstTxWarp>
          </a:bodyPr>
          <a:lstStyle/>
          <a:p>
            <a:endParaRPr lang="en-US"/>
          </a:p>
        </p:txBody>
      </p:sp>
      <p:sp>
        <p:nvSpPr>
          <p:cNvPr id="44043" name="AutoShape 11"/>
          <p:cNvSpPr>
            <a:spLocks noChangeArrowheads="1"/>
          </p:cNvSpPr>
          <p:nvPr/>
        </p:nvSpPr>
        <p:spPr bwMode="auto">
          <a:xfrm>
            <a:off x="609600" y="2771775"/>
            <a:ext cx="1447800" cy="1114425"/>
          </a:xfrm>
          <a:prstGeom prst="wedgeRoundRectCallout">
            <a:avLst>
              <a:gd name="adj1" fmla="val 106361"/>
              <a:gd name="adj2" fmla="val -38032"/>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sz="1800">
                <a:latin typeface="Tahoma" pitchFamily="-110" charset="0"/>
              </a:rPr>
              <a:t>64b 1mm </a:t>
            </a:r>
          </a:p>
          <a:p>
            <a:pPr algn="ctr">
              <a:spcBef>
                <a:spcPct val="20000"/>
              </a:spcBef>
            </a:pPr>
            <a:r>
              <a:rPr lang="en-US" sz="1800">
                <a:latin typeface="Tahoma" pitchFamily="-110" charset="0"/>
              </a:rPr>
              <a:t>Channel</a:t>
            </a:r>
          </a:p>
          <a:p>
            <a:pPr algn="ctr">
              <a:spcBef>
                <a:spcPct val="20000"/>
              </a:spcBef>
            </a:pPr>
            <a:r>
              <a:rPr lang="en-US" sz="1800">
                <a:latin typeface="Tahoma" pitchFamily="-110" charset="0"/>
              </a:rPr>
              <a:t>25pJ/word</a:t>
            </a:r>
          </a:p>
        </p:txBody>
      </p:sp>
      <p:sp>
        <p:nvSpPr>
          <p:cNvPr id="44044" name="Line 12"/>
          <p:cNvSpPr>
            <a:spLocks noChangeShapeType="1"/>
          </p:cNvSpPr>
          <p:nvPr/>
        </p:nvSpPr>
        <p:spPr bwMode="auto">
          <a:xfrm flipV="1">
            <a:off x="3276600" y="2667000"/>
            <a:ext cx="0" cy="1828800"/>
          </a:xfrm>
          <a:prstGeom prst="line">
            <a:avLst/>
          </a:prstGeom>
          <a:noFill/>
          <a:ln w="57150">
            <a:solidFill>
              <a:srgbClr val="FFFFFF"/>
            </a:solidFill>
            <a:round/>
            <a:headEnd type="none" w="sm" len="sm"/>
            <a:tailEnd type="none" w="sm" len="sm"/>
          </a:ln>
        </p:spPr>
        <p:txBody>
          <a:bodyPr wrap="none" anchor="ctr">
            <a:prstTxWarp prst="textNoShape">
              <a:avLst/>
            </a:prstTxWarp>
          </a:bodyPr>
          <a:lstStyle/>
          <a:p>
            <a:endParaRPr lang="en-US"/>
          </a:p>
        </p:txBody>
      </p:sp>
      <p:sp>
        <p:nvSpPr>
          <p:cNvPr id="44045" name="Text Box 13"/>
          <p:cNvSpPr txBox="1">
            <a:spLocks noChangeArrowheads="1"/>
          </p:cNvSpPr>
          <p:nvPr/>
        </p:nvSpPr>
        <p:spPr bwMode="auto">
          <a:xfrm rot="-5400000">
            <a:off x="2431257" y="3359943"/>
            <a:ext cx="2057400" cy="366713"/>
          </a:xfrm>
          <a:prstGeom prst="rect">
            <a:avLst/>
          </a:prstGeom>
          <a:noFill/>
          <a:ln w="12700">
            <a:noFill/>
            <a:miter lim="800000"/>
            <a:headEnd type="none" w="sm" len="sm"/>
            <a:tailEnd type="none" w="sm" len="sm"/>
          </a:ln>
        </p:spPr>
        <p:txBody>
          <a:bodyPr>
            <a:prstTxWarp prst="textNoShape">
              <a:avLst/>
            </a:prstTxWarp>
            <a:spAutoFit/>
          </a:bodyPr>
          <a:lstStyle/>
          <a:p>
            <a:pPr algn="l"/>
            <a:r>
              <a:rPr lang="en-US" sz="1800">
                <a:solidFill>
                  <a:srgbClr val="FFFFFF"/>
                </a:solidFill>
                <a:latin typeface="Arial Narrow" pitchFamily="-110" charset="0"/>
              </a:rPr>
              <a:t>10mm 250pJ, 4cycles</a:t>
            </a:r>
          </a:p>
        </p:txBody>
      </p:sp>
      <p:sp>
        <p:nvSpPr>
          <p:cNvPr id="44046" name="Line 14"/>
          <p:cNvSpPr>
            <a:spLocks noChangeShapeType="1"/>
          </p:cNvSpPr>
          <p:nvPr/>
        </p:nvSpPr>
        <p:spPr bwMode="auto">
          <a:xfrm flipV="1">
            <a:off x="6248400" y="2667000"/>
            <a:ext cx="0" cy="228600"/>
          </a:xfrm>
          <a:prstGeom prst="line">
            <a:avLst/>
          </a:prstGeom>
          <a:noFill/>
          <a:ln w="57150">
            <a:solidFill>
              <a:srgbClr val="FFFFFF"/>
            </a:solidFill>
            <a:round/>
            <a:headEnd type="none" w="sm" len="sm"/>
            <a:tailEnd type="none" w="sm" len="sm"/>
          </a:ln>
        </p:spPr>
        <p:txBody>
          <a:bodyPr wrap="none" anchor="ctr">
            <a:prstTxWarp prst="textNoShape">
              <a:avLst/>
            </a:prstTxWarp>
          </a:bodyPr>
          <a:lstStyle/>
          <a:p>
            <a:endParaRPr lang="en-US"/>
          </a:p>
        </p:txBody>
      </p:sp>
      <p:sp>
        <p:nvSpPr>
          <p:cNvPr id="44047" name="Line 15"/>
          <p:cNvSpPr>
            <a:spLocks noChangeShapeType="1"/>
          </p:cNvSpPr>
          <p:nvPr/>
        </p:nvSpPr>
        <p:spPr bwMode="auto">
          <a:xfrm flipV="1">
            <a:off x="6019800" y="2667000"/>
            <a:ext cx="0" cy="1752600"/>
          </a:xfrm>
          <a:prstGeom prst="line">
            <a:avLst/>
          </a:prstGeom>
          <a:noFill/>
          <a:ln w="57150">
            <a:solidFill>
              <a:srgbClr val="FFFFFF"/>
            </a:solidFill>
            <a:round/>
            <a:headEnd type="none" w="sm" len="sm"/>
            <a:tailEnd type="none" w="sm" len="sm"/>
          </a:ln>
        </p:spPr>
        <p:txBody>
          <a:bodyPr wrap="none" anchor="ctr">
            <a:prstTxWarp prst="textNoShape">
              <a:avLst/>
            </a:prstTxWarp>
          </a:bodyPr>
          <a:lstStyle/>
          <a:p>
            <a:endParaRPr lang="en-US"/>
          </a:p>
        </p:txBody>
      </p:sp>
      <p:sp>
        <p:nvSpPr>
          <p:cNvPr id="44048" name="AutoShape 16"/>
          <p:cNvSpPr>
            <a:spLocks noChangeArrowheads="1"/>
          </p:cNvSpPr>
          <p:nvPr/>
        </p:nvSpPr>
        <p:spPr bwMode="auto">
          <a:xfrm>
            <a:off x="7343775" y="2895600"/>
            <a:ext cx="1447800" cy="1114425"/>
          </a:xfrm>
          <a:prstGeom prst="wedgeRoundRectCallout">
            <a:avLst>
              <a:gd name="adj1" fmla="val -124014"/>
              <a:gd name="adj2" fmla="val -53847"/>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sz="1800">
                <a:latin typeface="Tahoma" pitchFamily="-110" charset="0"/>
              </a:rPr>
              <a:t>16b 1mm </a:t>
            </a:r>
          </a:p>
          <a:p>
            <a:pPr algn="ctr">
              <a:spcBef>
                <a:spcPct val="20000"/>
              </a:spcBef>
            </a:pPr>
            <a:r>
              <a:rPr lang="en-US" sz="1800">
                <a:latin typeface="Tahoma" pitchFamily="-110" charset="0"/>
              </a:rPr>
              <a:t>Channel</a:t>
            </a:r>
          </a:p>
          <a:p>
            <a:pPr algn="ctr">
              <a:spcBef>
                <a:spcPct val="20000"/>
              </a:spcBef>
            </a:pPr>
            <a:r>
              <a:rPr lang="en-US" sz="1800">
                <a:latin typeface="Tahoma" pitchFamily="-110" charset="0"/>
              </a:rPr>
              <a:t>6pJ/word</a:t>
            </a:r>
          </a:p>
        </p:txBody>
      </p:sp>
      <p:sp>
        <p:nvSpPr>
          <p:cNvPr id="44049" name="Text Box 17"/>
          <p:cNvSpPr txBox="1">
            <a:spLocks noChangeArrowheads="1"/>
          </p:cNvSpPr>
          <p:nvPr/>
        </p:nvSpPr>
        <p:spPr bwMode="auto">
          <a:xfrm rot="-5400000">
            <a:off x="4793457" y="3283743"/>
            <a:ext cx="2057400" cy="366713"/>
          </a:xfrm>
          <a:prstGeom prst="rect">
            <a:avLst/>
          </a:prstGeom>
          <a:noFill/>
          <a:ln w="12700">
            <a:noFill/>
            <a:miter lim="800000"/>
            <a:headEnd type="none" w="sm" len="sm"/>
            <a:tailEnd type="none" w="sm" len="sm"/>
          </a:ln>
        </p:spPr>
        <p:txBody>
          <a:bodyPr>
            <a:prstTxWarp prst="textNoShape">
              <a:avLst/>
            </a:prstTxWarp>
            <a:spAutoFit/>
          </a:bodyPr>
          <a:lstStyle/>
          <a:p>
            <a:pPr algn="l"/>
            <a:r>
              <a:rPr lang="en-US" sz="1800">
                <a:solidFill>
                  <a:srgbClr val="FFFFFF"/>
                </a:solidFill>
                <a:latin typeface="Arial Narrow" pitchFamily="-110" charset="0"/>
              </a:rPr>
              <a:t>10mm 62pJ, 4cycles</a:t>
            </a:r>
          </a:p>
        </p:txBody>
      </p:sp>
      <p:sp>
        <p:nvSpPr>
          <p:cNvPr id="44050" name="Rectangle 18"/>
          <p:cNvSpPr>
            <a:spLocks noChangeArrowheads="1"/>
          </p:cNvSpPr>
          <p:nvPr/>
        </p:nvSpPr>
        <p:spPr bwMode="auto">
          <a:xfrm>
            <a:off x="2590800" y="5334000"/>
            <a:ext cx="381000" cy="152400"/>
          </a:xfrm>
          <a:prstGeom prst="rect">
            <a:avLst/>
          </a:prstGeom>
          <a:solidFill>
            <a:schemeClr val="bg1"/>
          </a:solidFill>
          <a:ln w="28575">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4051" name="AutoShape 19"/>
          <p:cNvSpPr>
            <a:spLocks noChangeArrowheads="1"/>
          </p:cNvSpPr>
          <p:nvPr/>
        </p:nvSpPr>
        <p:spPr bwMode="auto">
          <a:xfrm>
            <a:off x="609600" y="4724400"/>
            <a:ext cx="1447800" cy="1114425"/>
          </a:xfrm>
          <a:prstGeom prst="wedgeRoundRectCallout">
            <a:avLst>
              <a:gd name="adj1" fmla="val 87282"/>
              <a:gd name="adj2" fmla="val 13389"/>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sz="1800">
                <a:latin typeface="Tahoma" pitchFamily="-110" charset="0"/>
              </a:rPr>
              <a:t>64b Off-Chip </a:t>
            </a:r>
          </a:p>
          <a:p>
            <a:pPr algn="ctr">
              <a:spcBef>
                <a:spcPct val="20000"/>
              </a:spcBef>
            </a:pPr>
            <a:r>
              <a:rPr lang="en-US" sz="1800">
                <a:latin typeface="Tahoma" pitchFamily="-110" charset="0"/>
              </a:rPr>
              <a:t>Channel</a:t>
            </a:r>
          </a:p>
          <a:p>
            <a:pPr algn="ctr">
              <a:spcBef>
                <a:spcPct val="20000"/>
              </a:spcBef>
            </a:pPr>
            <a:r>
              <a:rPr lang="en-US" sz="1800">
                <a:latin typeface="Tahoma" pitchFamily="-110" charset="0"/>
              </a:rPr>
              <a:t>1nJ/word</a:t>
            </a:r>
          </a:p>
        </p:txBody>
      </p:sp>
      <p:sp>
        <p:nvSpPr>
          <p:cNvPr id="44052" name="Rectangle 20"/>
          <p:cNvSpPr>
            <a:spLocks noChangeArrowheads="1"/>
          </p:cNvSpPr>
          <p:nvPr/>
        </p:nvSpPr>
        <p:spPr bwMode="auto">
          <a:xfrm>
            <a:off x="6248400" y="5257800"/>
            <a:ext cx="381000" cy="152400"/>
          </a:xfrm>
          <a:prstGeom prst="rect">
            <a:avLst/>
          </a:prstGeom>
          <a:solidFill>
            <a:schemeClr val="bg1"/>
          </a:solidFill>
          <a:ln w="28575">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44053" name="AutoShape 21"/>
          <p:cNvSpPr>
            <a:spLocks noChangeArrowheads="1"/>
          </p:cNvSpPr>
          <p:nvPr/>
        </p:nvSpPr>
        <p:spPr bwMode="auto">
          <a:xfrm>
            <a:off x="7343775" y="4648200"/>
            <a:ext cx="1447800" cy="1114425"/>
          </a:xfrm>
          <a:prstGeom prst="wedgeRoundRectCallout">
            <a:avLst>
              <a:gd name="adj1" fmla="val -95833"/>
              <a:gd name="adj2" fmla="val 6269"/>
              <a:gd name="adj3" fmla="val 16667"/>
            </a:avLst>
          </a:prstGeom>
          <a:noFill/>
          <a:ln w="28575">
            <a:solidFill>
              <a:schemeClr val="tx1"/>
            </a:solidFill>
            <a:miter lim="800000"/>
            <a:headEnd type="none" w="sm" len="sm"/>
            <a:tailEnd type="none" w="sm" len="sm"/>
          </a:ln>
        </p:spPr>
        <p:txBody>
          <a:bodyPr wrap="none" anchor="ctr">
            <a:prstTxWarp prst="textNoShape">
              <a:avLst/>
            </a:prstTxWarp>
          </a:bodyPr>
          <a:lstStyle/>
          <a:p>
            <a:pPr algn="ctr">
              <a:spcBef>
                <a:spcPct val="20000"/>
              </a:spcBef>
            </a:pPr>
            <a:r>
              <a:rPr lang="en-US" sz="1800">
                <a:latin typeface="Tahoma" pitchFamily="-110" charset="0"/>
              </a:rPr>
              <a:t>16b Off-Chip </a:t>
            </a:r>
          </a:p>
          <a:p>
            <a:pPr algn="ctr">
              <a:spcBef>
                <a:spcPct val="20000"/>
              </a:spcBef>
            </a:pPr>
            <a:r>
              <a:rPr lang="en-US" sz="1800">
                <a:latin typeface="Tahoma" pitchFamily="-110" charset="0"/>
              </a:rPr>
              <a:t>Channel</a:t>
            </a:r>
          </a:p>
          <a:p>
            <a:pPr algn="ctr">
              <a:spcBef>
                <a:spcPct val="20000"/>
              </a:spcBef>
            </a:pPr>
            <a:r>
              <a:rPr lang="en-US" sz="1800">
                <a:latin typeface="Tahoma" pitchFamily="-110" charset="0"/>
              </a:rPr>
              <a:t>250pJ/word</a:t>
            </a:r>
          </a:p>
        </p:txBody>
      </p:sp>
      <p:sp>
        <p:nvSpPr>
          <p:cNvPr id="44054" name="Text Box 22"/>
          <p:cNvSpPr txBox="1">
            <a:spLocks noChangeArrowheads="1"/>
          </p:cNvSpPr>
          <p:nvPr/>
        </p:nvSpPr>
        <p:spPr bwMode="auto">
          <a:xfrm>
            <a:off x="447675" y="6172200"/>
            <a:ext cx="2454275" cy="457200"/>
          </a:xfrm>
          <a:prstGeom prst="rect">
            <a:avLst/>
          </a:prstGeom>
          <a:noFill/>
          <a:ln w="12700">
            <a:noFill/>
            <a:miter lim="800000"/>
            <a:headEnd type="none" w="sm" len="sm"/>
            <a:tailEnd type="none" w="sm" len="sm"/>
          </a:ln>
        </p:spPr>
        <p:txBody>
          <a:bodyPr wrap="none">
            <a:prstTxWarp prst="textNoShape">
              <a:avLst/>
            </a:prstTxWarp>
            <a:spAutoFit/>
          </a:bodyPr>
          <a:lstStyle/>
          <a:p>
            <a:r>
              <a:rPr lang="en-US"/>
              <a:t>64b Floating Point</a:t>
            </a:r>
          </a:p>
        </p:txBody>
      </p:sp>
      <p:sp>
        <p:nvSpPr>
          <p:cNvPr id="44055" name="Text Box 23"/>
          <p:cNvSpPr txBox="1">
            <a:spLocks noChangeArrowheads="1"/>
          </p:cNvSpPr>
          <p:nvPr/>
        </p:nvSpPr>
        <p:spPr bwMode="auto">
          <a:xfrm>
            <a:off x="6772275" y="6172200"/>
            <a:ext cx="2132013" cy="457200"/>
          </a:xfrm>
          <a:prstGeom prst="rect">
            <a:avLst/>
          </a:prstGeom>
          <a:noFill/>
          <a:ln w="12700">
            <a:noFill/>
            <a:miter lim="800000"/>
            <a:headEnd type="none" w="sm" len="sm"/>
            <a:tailEnd type="none" w="sm" len="sm"/>
          </a:ln>
        </p:spPr>
        <p:txBody>
          <a:bodyPr wrap="none">
            <a:prstTxWarp prst="textNoShape">
              <a:avLst/>
            </a:prstTxWarp>
            <a:spAutoFit/>
          </a:bodyPr>
          <a:lstStyle/>
          <a:p>
            <a:r>
              <a:rPr lang="en-US"/>
              <a:t>16b Fixed Point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Discontinuity 2</a:t>
            </a:r>
            <a:br>
              <a:rPr lang="en-US">
                <a:ea typeface="ＭＳ Ｐゴシック" pitchFamily="-110" charset="-128"/>
                <a:cs typeface="ＭＳ Ｐゴシック" pitchFamily="-110" charset="-128"/>
              </a:rPr>
            </a:br>
            <a:r>
              <a:rPr lang="en-US">
                <a:ea typeface="ＭＳ Ｐゴシック" pitchFamily="-110" charset="-128"/>
                <a:cs typeface="ＭＳ Ｐゴシック" pitchFamily="-110" charset="-128"/>
              </a:rPr>
              <a:t>The End of L</a:t>
            </a:r>
            <a:r>
              <a:rPr lang="en-US" baseline="30000">
                <a:ea typeface="ＭＳ Ｐゴシック" pitchFamily="-110" charset="-128"/>
                <a:cs typeface="ＭＳ Ｐゴシック" pitchFamily="-110" charset="-128"/>
              </a:rPr>
              <a:t>3 </a:t>
            </a:r>
            <a:r>
              <a:rPr lang="en-US">
                <a:ea typeface="ＭＳ Ｐゴシック" pitchFamily="-110" charset="-128"/>
                <a:cs typeface="ＭＳ Ｐゴシック" pitchFamily="-110" charset="-128"/>
              </a:rPr>
              <a:t>Power Scaling</a:t>
            </a:r>
          </a:p>
        </p:txBody>
      </p:sp>
      <p:pic>
        <p:nvPicPr>
          <p:cNvPr id="46084" name="Picture 3"/>
          <p:cNvPicPr>
            <a:picLocks noChangeAspect="1" noChangeArrowheads="1"/>
          </p:cNvPicPr>
          <p:nvPr/>
        </p:nvPicPr>
        <p:blipFill>
          <a:blip r:embed="rId3"/>
          <a:srcRect/>
          <a:stretch>
            <a:fillRect/>
          </a:stretch>
        </p:blipFill>
        <p:spPr bwMode="auto">
          <a:xfrm>
            <a:off x="1143000" y="1524000"/>
            <a:ext cx="6734175" cy="4657725"/>
          </a:xfrm>
          <a:prstGeom prst="rect">
            <a:avLst/>
          </a:prstGeom>
          <a:noFill/>
          <a:ln w="9525">
            <a:noFill/>
            <a:miter lim="800000"/>
            <a:headEnd/>
            <a:tailEnd/>
          </a:ln>
        </p:spPr>
      </p:pic>
      <p:sp>
        <p:nvSpPr>
          <p:cNvPr id="46085" name="Text Box 4"/>
          <p:cNvSpPr txBox="1">
            <a:spLocks noChangeArrowheads="1"/>
          </p:cNvSpPr>
          <p:nvPr/>
        </p:nvSpPr>
        <p:spPr bwMode="auto">
          <a:xfrm>
            <a:off x="136525" y="6361113"/>
            <a:ext cx="3055938" cy="366712"/>
          </a:xfrm>
          <a:prstGeom prst="rect">
            <a:avLst/>
          </a:prstGeom>
          <a:noFill/>
          <a:ln w="9525">
            <a:noFill/>
            <a:miter lim="800000"/>
            <a:headEnd/>
            <a:tailEnd/>
          </a:ln>
        </p:spPr>
        <p:txBody>
          <a:bodyPr wrap="none">
            <a:prstTxWarp prst="textNoShape">
              <a:avLst/>
            </a:prstTxWarp>
            <a:spAutoFit/>
          </a:bodyPr>
          <a:lstStyle/>
          <a:p>
            <a:pPr algn="l" eaLnBrk="1" hangingPunct="1"/>
            <a:r>
              <a:rPr lang="en-US" sz="1800">
                <a:latin typeface="Arial" pitchFamily="-110" charset="0"/>
                <a:ea typeface="Arial" pitchFamily="-110" charset="0"/>
                <a:cs typeface="Arial" pitchFamily="-110" charset="0"/>
              </a:rPr>
              <a:t>Gordon Moore, ISSCC 2003</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p>
            <a:r>
              <a:rPr lang="en-US">
                <a:ea typeface="ＭＳ Ｐゴシック" pitchFamily="-110" charset="-128"/>
                <a:cs typeface="ＭＳ Ｐゴシック" pitchFamily="-110" charset="-128"/>
              </a:rPr>
              <a:t>Performance = Parallelism</a:t>
            </a:r>
            <a:br>
              <a:rPr lang="en-US">
                <a:ea typeface="ＭＳ Ｐゴシック" pitchFamily="-110" charset="-128"/>
                <a:cs typeface="ＭＳ Ｐゴシック" pitchFamily="-110" charset="-128"/>
              </a:rPr>
            </a:br>
            <a:r>
              <a:rPr lang="en-US">
                <a:ea typeface="ＭＳ Ｐゴシック" pitchFamily="-110" charset="-128"/>
                <a:cs typeface="ＭＳ Ｐゴシック" pitchFamily="-110" charset="-128"/>
              </a:rPr>
              <a:t/>
            </a:r>
            <a:br>
              <a:rPr lang="en-US">
                <a:ea typeface="ＭＳ Ｐゴシック" pitchFamily="-110" charset="-128"/>
                <a:cs typeface="ＭＳ Ｐゴシック" pitchFamily="-110" charset="-128"/>
              </a:rPr>
            </a:br>
            <a:r>
              <a:rPr lang="en-US">
                <a:ea typeface="ＭＳ Ｐゴシック" pitchFamily="-110" charset="-128"/>
                <a:cs typeface="ＭＳ Ｐゴシック" pitchFamily="-110" charset="-128"/>
              </a:rPr>
              <a:t>Efficiency = Locality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5"/>
          <p:cNvSpPr>
            <a:spLocks noGrp="1"/>
          </p:cNvSpPr>
          <p:nvPr>
            <p:ph type="title"/>
          </p:nvPr>
        </p:nvSpPr>
        <p:spPr/>
        <p:txBody>
          <a:bodyPr/>
          <a:lstStyle/>
          <a:p>
            <a:r>
              <a:rPr lang="en-US" smtClean="0">
                <a:ea typeface="ＭＳ Ｐゴシック" pitchFamily="-110" charset="-128"/>
                <a:cs typeface="ＭＳ Ｐゴシック" pitchFamily="-110" charset="-128"/>
              </a:rPr>
              <a:t>The End of Denial Architecture</a:t>
            </a:r>
          </a:p>
        </p:txBody>
      </p:sp>
      <p:sp>
        <p:nvSpPr>
          <p:cNvPr id="50179" name="Content Placeholder 6"/>
          <p:cNvSpPr>
            <a:spLocks noGrp="1"/>
          </p:cNvSpPr>
          <p:nvPr>
            <p:ph idx="1"/>
          </p:nvPr>
        </p:nvSpPr>
        <p:spPr/>
        <p:txBody>
          <a:bodyPr/>
          <a:lstStyle/>
          <a:p>
            <a:r>
              <a:rPr lang="en-US" smtClean="0">
                <a:ea typeface="ＭＳ Ｐゴシック" pitchFamily="-110" charset="-128"/>
                <a:cs typeface="ＭＳ Ｐゴシック" pitchFamily="-110" charset="-128"/>
              </a:rPr>
              <a:t>Single thread processors are in denial about parallelism and locality</a:t>
            </a:r>
          </a:p>
          <a:p>
            <a:r>
              <a:rPr lang="en-US" smtClean="0">
                <a:ea typeface="ＭＳ Ｐゴシック" pitchFamily="-110" charset="-128"/>
                <a:cs typeface="ＭＳ Ｐゴシック" pitchFamily="-110" charset="-128"/>
              </a:rPr>
              <a:t>They provide two illusions:</a:t>
            </a:r>
          </a:p>
          <a:p>
            <a:pPr lvl="1"/>
            <a:endParaRPr lang="en-US" smtClean="0"/>
          </a:p>
          <a:p>
            <a:r>
              <a:rPr lang="en-US" smtClean="0">
                <a:ea typeface="ＭＳ Ｐゴシック" pitchFamily="-110" charset="-128"/>
                <a:cs typeface="ＭＳ Ｐゴシック" pitchFamily="-110" charset="-128"/>
              </a:rPr>
              <a:t>Serial execution</a:t>
            </a:r>
          </a:p>
          <a:p>
            <a:pPr lvl="1"/>
            <a:r>
              <a:rPr lang="en-US" smtClean="0"/>
              <a:t>Denies parallelism</a:t>
            </a:r>
          </a:p>
          <a:p>
            <a:pPr lvl="1"/>
            <a:r>
              <a:rPr lang="en-US" smtClean="0"/>
              <a:t>Tries to exploit parallelism with ILP – limited scalability</a:t>
            </a:r>
          </a:p>
          <a:p>
            <a:r>
              <a:rPr lang="en-US" smtClean="0">
                <a:ea typeface="ＭＳ Ｐゴシック" pitchFamily="-110" charset="-128"/>
                <a:cs typeface="ＭＳ Ｐゴシック" pitchFamily="-110" charset="-128"/>
              </a:rPr>
              <a:t>Flat memory</a:t>
            </a:r>
          </a:p>
          <a:p>
            <a:pPr lvl="1"/>
            <a:r>
              <a:rPr lang="en-US" smtClean="0"/>
              <a:t>Denies locality</a:t>
            </a:r>
          </a:p>
          <a:p>
            <a:pPr lvl="1"/>
            <a:r>
              <a:rPr lang="en-US" smtClean="0"/>
              <a:t>Tries to provide illusion with caches – very inefficient when working set doesn’t fit in the cache</a:t>
            </a:r>
          </a:p>
          <a:p>
            <a:endParaRPr lang="en-US" smtClean="0">
              <a:ea typeface="ＭＳ Ｐゴシック" pitchFamily="-110" charset="-128"/>
              <a:cs typeface="ＭＳ Ｐゴシック" pitchFamily="-110"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16"/>
          <p:cNvSpPr>
            <a:spLocks noGrp="1" noChangeArrowheads="1"/>
          </p:cNvSpPr>
          <p:nvPr>
            <p:ph type="ctrTitle"/>
          </p:nvPr>
        </p:nvSpPr>
        <p:spPr>
          <a:xfrm>
            <a:off x="685800" y="2286000"/>
            <a:ext cx="7772400" cy="1143000"/>
          </a:xfrm>
        </p:spPr>
        <p:txBody>
          <a:bodyPr/>
          <a:lstStyle/>
          <a:p>
            <a:r>
              <a:rPr lang="en-US" smtClean="0">
                <a:ea typeface="ＭＳ Ｐゴシック" pitchFamily="-110" charset="-128"/>
                <a:cs typeface="ＭＳ Ｐゴシック" pitchFamily="-110" charset="-128"/>
              </a:rPr>
              <a:t>We are entering the era of </a:t>
            </a:r>
            <a:br>
              <a:rPr lang="en-US" smtClean="0">
                <a:ea typeface="ＭＳ Ｐゴシック" pitchFamily="-110" charset="-128"/>
                <a:cs typeface="ＭＳ Ｐゴシック" pitchFamily="-110" charset="-128"/>
              </a:rPr>
            </a:br>
            <a:r>
              <a:rPr lang="en-US" b="1" i="1" smtClean="0">
                <a:ea typeface="ＭＳ Ｐゴシック" pitchFamily="-110" charset="-128"/>
                <a:cs typeface="ＭＳ Ｐゴシック" pitchFamily="-110" charset="-128"/>
              </a:rPr>
              <a:t>Throughput Computing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smtClean="0">
                <a:ea typeface="ＭＳ Ｐゴシック" pitchFamily="-110" charset="-128"/>
                <a:cs typeface="ＭＳ Ｐゴシック" pitchFamily="-110" charset="-128"/>
              </a:rPr>
              <a:t>Throughput computing is what matters now</a:t>
            </a:r>
          </a:p>
        </p:txBody>
      </p:sp>
      <p:sp>
        <p:nvSpPr>
          <p:cNvPr id="53251" name="Content Placeholder 6"/>
          <p:cNvSpPr>
            <a:spLocks noGrp="1"/>
          </p:cNvSpPr>
          <p:nvPr>
            <p:ph idx="1"/>
          </p:nvPr>
        </p:nvSpPr>
        <p:spPr/>
        <p:txBody>
          <a:bodyPr/>
          <a:lstStyle/>
          <a:p>
            <a:r>
              <a:rPr lang="en-US" smtClean="0">
                <a:ea typeface="ＭＳ Ｐゴシック" pitchFamily="-110" charset="-128"/>
                <a:cs typeface="ＭＳ Ｐゴシック" pitchFamily="-110" charset="-128"/>
              </a:rPr>
              <a:t>Latency optimized processors (most CPUs) are improving very slowly</a:t>
            </a:r>
          </a:p>
          <a:p>
            <a:pPr lvl="1"/>
            <a:r>
              <a:rPr lang="en-US" smtClean="0"/>
              <a:t>Little value is being delivered from the evolution of these processors</a:t>
            </a:r>
          </a:p>
          <a:p>
            <a:r>
              <a:rPr lang="en-US" smtClean="0">
                <a:ea typeface="ＭＳ Ｐゴシック" pitchFamily="-110" charset="-128"/>
                <a:cs typeface="ＭＳ Ｐゴシック" pitchFamily="-110" charset="-128"/>
              </a:rPr>
              <a:t>Throughput optimized processors (like GPUs) are still improving at &gt;70% per year</a:t>
            </a:r>
          </a:p>
          <a:p>
            <a:pPr lvl="1"/>
            <a:r>
              <a:rPr lang="en-US" smtClean="0"/>
              <a:t>This drives new </a:t>
            </a:r>
            <a:r>
              <a:rPr lang="en-US" i="1" smtClean="0"/>
              <a:t>throughput applications</a:t>
            </a:r>
            <a:r>
              <a:rPr lang="en-US" smtClean="0"/>
              <a:t> that convert this performance to value</a:t>
            </a:r>
          </a:p>
          <a:p>
            <a:r>
              <a:rPr lang="en-US" smtClean="0">
                <a:ea typeface="ＭＳ Ｐゴシック" pitchFamily="-110" charset="-128"/>
                <a:cs typeface="ＭＳ Ｐゴシック" pitchFamily="-110" charset="-128"/>
              </a:rPr>
              <a:t>Going forward throughput processors matter, not latency processors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2286000"/>
            <a:ext cx="7772400" cy="1143000"/>
          </a:xfrm>
        </p:spPr>
        <p:txBody>
          <a:bodyPr/>
          <a:lstStyle/>
          <a:p>
            <a:r>
              <a:rPr lang="en-US">
                <a:ea typeface="ＭＳ Ｐゴシック" pitchFamily="-110" charset="-128"/>
                <a:cs typeface="ＭＳ Ｐゴシック" pitchFamily="-110" charset="-128"/>
              </a:rPr>
              <a:t>Applications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Scientific Applications</a:t>
            </a:r>
          </a:p>
        </p:txBody>
      </p:sp>
      <p:sp>
        <p:nvSpPr>
          <p:cNvPr id="56323" name="Rectangle 3"/>
          <p:cNvSpPr>
            <a:spLocks noGrp="1" noChangeArrowheads="1"/>
          </p:cNvSpPr>
          <p:nvPr>
            <p:ph type="body" idx="1"/>
          </p:nvPr>
        </p:nvSpPr>
        <p:spPr>
          <a:xfrm>
            <a:off x="0" y="1295400"/>
            <a:ext cx="6324600" cy="5562600"/>
          </a:xfrm>
        </p:spPr>
        <p:txBody>
          <a:bodyPr/>
          <a:lstStyle/>
          <a:p>
            <a:r>
              <a:rPr lang="en-US">
                <a:ea typeface="ＭＳ Ｐゴシック" pitchFamily="-110" charset="-128"/>
                <a:cs typeface="ＭＳ Ｐゴシック" pitchFamily="-110" charset="-128"/>
              </a:rPr>
              <a:t>Large data sets</a:t>
            </a:r>
          </a:p>
          <a:p>
            <a:pPr lvl="1"/>
            <a:r>
              <a:rPr lang="en-US"/>
              <a:t>Lots of </a:t>
            </a:r>
            <a:r>
              <a:rPr lang="en-US" b="1"/>
              <a:t>parallelism</a:t>
            </a:r>
            <a:endParaRPr lang="en-US"/>
          </a:p>
          <a:p>
            <a:r>
              <a:rPr lang="en-US">
                <a:ea typeface="ＭＳ Ｐゴシック" pitchFamily="-110" charset="-128"/>
                <a:cs typeface="ＭＳ Ｐゴシック" pitchFamily="-110" charset="-128"/>
              </a:rPr>
              <a:t>Increasingly irregular (AMR)</a:t>
            </a:r>
          </a:p>
          <a:p>
            <a:pPr lvl="1"/>
            <a:r>
              <a:rPr lang="en-US"/>
              <a:t>Irregular and dynamic data structures</a:t>
            </a:r>
          </a:p>
          <a:p>
            <a:pPr lvl="1"/>
            <a:r>
              <a:rPr lang="en-US"/>
              <a:t>Requires efficient gather/scatter</a:t>
            </a:r>
          </a:p>
          <a:p>
            <a:r>
              <a:rPr lang="en-US">
                <a:ea typeface="ＭＳ Ｐゴシック" pitchFamily="-110" charset="-128"/>
                <a:cs typeface="ＭＳ Ｐゴシック" pitchFamily="-110" charset="-128"/>
              </a:rPr>
              <a:t>Increasingly complex models</a:t>
            </a:r>
          </a:p>
          <a:p>
            <a:pPr lvl="1"/>
            <a:r>
              <a:rPr lang="en-US"/>
              <a:t>Lots of </a:t>
            </a:r>
            <a:r>
              <a:rPr lang="en-US" b="1"/>
              <a:t>locality</a:t>
            </a:r>
            <a:endParaRPr lang="en-US"/>
          </a:p>
          <a:p>
            <a:r>
              <a:rPr lang="en-US">
                <a:ea typeface="ＭＳ Ｐゴシック" pitchFamily="-110" charset="-128"/>
                <a:cs typeface="ＭＳ Ｐゴシック" pitchFamily="-110" charset="-128"/>
              </a:rPr>
              <a:t>Global solution sometimes bandwidth limited</a:t>
            </a:r>
          </a:p>
          <a:p>
            <a:pPr lvl="1"/>
            <a:r>
              <a:rPr lang="en-US"/>
              <a:t>Less locality in these phases</a:t>
            </a:r>
          </a:p>
        </p:txBody>
      </p:sp>
      <p:pic>
        <p:nvPicPr>
          <p:cNvPr id="56324" name="Picture 4" descr="scrshotc"/>
          <p:cNvPicPr>
            <a:picLocks noChangeAspect="1" noChangeArrowheads="1"/>
          </p:cNvPicPr>
          <p:nvPr/>
        </p:nvPicPr>
        <p:blipFill>
          <a:blip r:embed="rId3"/>
          <a:srcRect/>
          <a:stretch>
            <a:fillRect/>
          </a:stretch>
        </p:blipFill>
        <p:spPr bwMode="auto">
          <a:xfrm>
            <a:off x="6858000" y="4724400"/>
            <a:ext cx="1795463" cy="2133600"/>
          </a:xfrm>
          <a:prstGeom prst="rect">
            <a:avLst/>
          </a:prstGeom>
          <a:noFill/>
          <a:ln w="9525">
            <a:solidFill>
              <a:schemeClr val="tx1"/>
            </a:solidFill>
            <a:miter lim="800000"/>
            <a:headEnd/>
            <a:tailEnd/>
          </a:ln>
        </p:spPr>
      </p:pic>
      <p:pic>
        <p:nvPicPr>
          <p:cNvPr id="56325" name="Picture 5"/>
          <p:cNvPicPr>
            <a:picLocks noChangeAspect="1" noChangeArrowheads="1"/>
          </p:cNvPicPr>
          <p:nvPr/>
        </p:nvPicPr>
        <p:blipFill>
          <a:blip r:embed="rId4"/>
          <a:srcRect/>
          <a:stretch>
            <a:fillRect/>
          </a:stretch>
        </p:blipFill>
        <p:spPr bwMode="auto">
          <a:xfrm>
            <a:off x="6858000" y="1219200"/>
            <a:ext cx="1828800" cy="1828800"/>
          </a:xfrm>
          <a:prstGeom prst="rect">
            <a:avLst/>
          </a:prstGeom>
          <a:noFill/>
          <a:ln w="9525">
            <a:solidFill>
              <a:schemeClr val="tx1"/>
            </a:solidFill>
            <a:miter lim="800000"/>
            <a:headEnd/>
            <a:tailEnd/>
          </a:ln>
        </p:spPr>
      </p:pic>
      <p:grpSp>
        <p:nvGrpSpPr>
          <p:cNvPr id="2" name="Group 6"/>
          <p:cNvGrpSpPr>
            <a:grpSpLocks/>
          </p:cNvGrpSpPr>
          <p:nvPr/>
        </p:nvGrpSpPr>
        <p:grpSpPr bwMode="auto">
          <a:xfrm>
            <a:off x="6705600" y="3429000"/>
            <a:ext cx="2057400" cy="820738"/>
            <a:chOff x="3744" y="3325"/>
            <a:chExt cx="1296" cy="517"/>
          </a:xfrm>
        </p:grpSpPr>
        <p:pic>
          <p:nvPicPr>
            <p:cNvPr id="56327" name="Picture 7" descr="image140"/>
            <p:cNvPicPr>
              <a:picLocks noChangeAspect="1" noChangeArrowheads="1"/>
            </p:cNvPicPr>
            <p:nvPr/>
          </p:nvPicPr>
          <p:blipFill>
            <a:blip r:embed="rId5"/>
            <a:srcRect/>
            <a:stretch>
              <a:fillRect/>
            </a:stretch>
          </p:blipFill>
          <p:spPr bwMode="auto">
            <a:xfrm>
              <a:off x="3744" y="3325"/>
              <a:ext cx="1296" cy="517"/>
            </a:xfrm>
            <a:prstGeom prst="rect">
              <a:avLst/>
            </a:prstGeom>
            <a:noFill/>
            <a:ln w="12700">
              <a:solidFill>
                <a:schemeClr val="tx1"/>
              </a:solidFill>
              <a:miter lim="800000"/>
              <a:headEnd/>
              <a:tailEnd/>
            </a:ln>
          </p:spPr>
        </p:pic>
        <p:sp>
          <p:nvSpPr>
            <p:cNvPr id="56328" name="Rectangle 8"/>
            <p:cNvSpPr>
              <a:spLocks noChangeArrowheads="1"/>
            </p:cNvSpPr>
            <p:nvPr/>
          </p:nvSpPr>
          <p:spPr bwMode="auto">
            <a:xfrm>
              <a:off x="4056" y="3740"/>
              <a:ext cx="982" cy="100"/>
            </a:xfrm>
            <a:prstGeom prst="rect">
              <a:avLst/>
            </a:prstGeom>
            <a:solidFill>
              <a:srgbClr val="000000"/>
            </a:solidFill>
            <a:ln w="9525">
              <a:solidFill>
                <a:srgbClr val="000000"/>
              </a:solidFill>
              <a:miter lim="800000"/>
              <a:headEnd/>
              <a:tailEn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ea typeface="ＭＳ Ｐゴシック" pitchFamily="-110" charset="-128"/>
                <a:cs typeface="ＭＳ Ｐゴシック" pitchFamily="-110" charset="-128"/>
              </a:rPr>
              <a:t>Outline</a:t>
            </a:r>
          </a:p>
        </p:txBody>
      </p:sp>
      <p:sp>
        <p:nvSpPr>
          <p:cNvPr id="24580" name="Rectangle 3"/>
          <p:cNvSpPr>
            <a:spLocks noGrp="1" noChangeArrowheads="1"/>
          </p:cNvSpPr>
          <p:nvPr>
            <p:ph type="body" idx="4294967295"/>
          </p:nvPr>
        </p:nvSpPr>
        <p:spPr/>
        <p:txBody>
          <a:bodyPr/>
          <a:lstStyle/>
          <a:p>
            <a:r>
              <a:rPr lang="en-US" smtClean="0">
                <a:ea typeface="ＭＳ Ｐゴシック" pitchFamily="-110" charset="-128"/>
                <a:cs typeface="ＭＳ Ｐゴシック" pitchFamily="-110" charset="-128"/>
              </a:rPr>
              <a:t>Performance = Parallelism</a:t>
            </a:r>
            <a:br>
              <a:rPr lang="en-US" smtClean="0">
                <a:ea typeface="ＭＳ Ｐゴシック" pitchFamily="-110" charset="-128"/>
                <a:cs typeface="ＭＳ Ｐゴシック" pitchFamily="-110" charset="-128"/>
              </a:rPr>
            </a:br>
            <a:r>
              <a:rPr lang="en-US" smtClean="0">
                <a:ea typeface="ＭＳ Ｐゴシック" pitchFamily="-110" charset="-128"/>
                <a:cs typeface="ＭＳ Ｐゴシック" pitchFamily="-110" charset="-128"/>
              </a:rPr>
              <a:t>Efficiency = Locality</a:t>
            </a:r>
          </a:p>
          <a:p>
            <a:r>
              <a:rPr lang="en-US" smtClean="0">
                <a:ea typeface="ＭＳ Ｐゴシック" pitchFamily="-110" charset="-128"/>
                <a:cs typeface="ＭＳ Ｐゴシック" pitchFamily="-110" charset="-128"/>
              </a:rPr>
              <a:t>Single-thread processors are in denial about these two facts</a:t>
            </a:r>
          </a:p>
          <a:p>
            <a:r>
              <a:rPr lang="en-US" smtClean="0">
                <a:ea typeface="ＭＳ Ｐゴシック" pitchFamily="-110" charset="-128"/>
                <a:cs typeface="ＭＳ Ｐゴシック" pitchFamily="-110" charset="-128"/>
              </a:rPr>
              <a:t>We are entering the era of </a:t>
            </a:r>
            <a:r>
              <a:rPr lang="en-US" b="1" i="1" smtClean="0">
                <a:ea typeface="ＭＳ Ｐゴシック" pitchFamily="-110" charset="-128"/>
                <a:cs typeface="ＭＳ Ｐゴシック" pitchFamily="-110" charset="-128"/>
              </a:rPr>
              <a:t>Throughput Computing</a:t>
            </a:r>
          </a:p>
          <a:p>
            <a:r>
              <a:rPr lang="en-US" smtClean="0">
                <a:ea typeface="ＭＳ Ｐゴシック" pitchFamily="-110" charset="-128"/>
                <a:cs typeface="ＭＳ Ｐゴシック" pitchFamily="-110" charset="-128"/>
              </a:rPr>
              <a:t>Stream Processors</a:t>
            </a:r>
          </a:p>
          <a:p>
            <a:pPr lvl="1"/>
            <a:r>
              <a:rPr lang="en-US" smtClean="0"/>
              <a:t>Parallel arithmetic units</a:t>
            </a:r>
          </a:p>
          <a:p>
            <a:pPr lvl="1"/>
            <a:r>
              <a:rPr lang="en-US" smtClean="0"/>
              <a:t>Exposed storage hierarchy</a:t>
            </a:r>
          </a:p>
          <a:p>
            <a:r>
              <a:rPr lang="en-US" smtClean="0">
                <a:ea typeface="ＭＳ Ｐゴシック" pitchFamily="-110" charset="-128"/>
                <a:cs typeface="ＭＳ Ｐゴシック" pitchFamily="-110" charset="-128"/>
              </a:rPr>
              <a:t>Stream Programming</a:t>
            </a:r>
          </a:p>
          <a:p>
            <a:pPr lvl="1"/>
            <a:r>
              <a:rPr lang="en-US" smtClean="0"/>
              <a:t>Bulk operations</a:t>
            </a:r>
          </a:p>
          <a:p>
            <a:r>
              <a:rPr lang="en-US" smtClean="0">
                <a:ea typeface="ＭＳ Ｐゴシック" pitchFamily="-110" charset="-128"/>
                <a:cs typeface="ＭＳ Ｐゴシック" pitchFamily="-110" charset="-128"/>
              </a:rPr>
              <a:t>GPU Computing</a:t>
            </a:r>
          </a:p>
          <a:p>
            <a:endParaRPr lang="en-US" smtClean="0">
              <a:ea typeface="ＭＳ Ｐゴシック" pitchFamily="-110" charset="-128"/>
              <a:cs typeface="ＭＳ Ｐゴシック" pitchFamily="-110" charset="-128"/>
            </a:endParaRPr>
          </a:p>
          <a:p>
            <a:endParaRPr lang="en-US" smtClean="0">
              <a:ea typeface="ＭＳ Ｐゴシック" pitchFamily="-110" charset="-128"/>
              <a:cs typeface="ＭＳ Ｐゴシック" pitchFamily="-110"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Embedded Applications</a:t>
            </a:r>
          </a:p>
        </p:txBody>
      </p:sp>
      <p:sp>
        <p:nvSpPr>
          <p:cNvPr id="58372" name="Rectangle 3"/>
          <p:cNvSpPr>
            <a:spLocks noGrp="1" noChangeArrowheads="1"/>
          </p:cNvSpPr>
          <p:nvPr>
            <p:ph type="body" idx="1"/>
          </p:nvPr>
        </p:nvSpPr>
        <p:spPr>
          <a:xfrm>
            <a:off x="0" y="1295400"/>
            <a:ext cx="6248400" cy="5562600"/>
          </a:xfrm>
        </p:spPr>
        <p:txBody>
          <a:bodyPr/>
          <a:lstStyle/>
          <a:p>
            <a:r>
              <a:rPr lang="en-US">
                <a:ea typeface="ＭＳ Ｐゴシック" pitchFamily="-110" charset="-128"/>
                <a:cs typeface="ＭＳ Ｐゴシック" pitchFamily="-110" charset="-128"/>
              </a:rPr>
              <a:t>Codecs, modems, image processing, etc…</a:t>
            </a:r>
          </a:p>
          <a:p>
            <a:r>
              <a:rPr lang="en-US">
                <a:ea typeface="ＭＳ Ｐゴシック" pitchFamily="-110" charset="-128"/>
                <a:cs typeface="ＭＳ Ｐゴシック" pitchFamily="-110" charset="-128"/>
              </a:rPr>
              <a:t>Lots of data (pixels, samples, etc…)</a:t>
            </a:r>
          </a:p>
          <a:p>
            <a:pPr lvl="1"/>
            <a:r>
              <a:rPr lang="en-US"/>
              <a:t>Lots of </a:t>
            </a:r>
            <a:r>
              <a:rPr lang="en-US" b="1"/>
              <a:t>parallelism</a:t>
            </a:r>
            <a:endParaRPr lang="en-US"/>
          </a:p>
          <a:p>
            <a:r>
              <a:rPr lang="en-US">
                <a:ea typeface="ＭＳ Ｐゴシック" pitchFamily="-110" charset="-128"/>
                <a:cs typeface="ＭＳ Ｐゴシック" pitchFamily="-110" charset="-128"/>
              </a:rPr>
              <a:t>Increasingly complex</a:t>
            </a:r>
          </a:p>
          <a:p>
            <a:pPr lvl="1"/>
            <a:r>
              <a:rPr lang="en-US"/>
              <a:t>Lots of </a:t>
            </a:r>
            <a:r>
              <a:rPr lang="en-US" b="1"/>
              <a:t>parallelism</a:t>
            </a:r>
            <a:endParaRPr lang="en-US"/>
          </a:p>
          <a:p>
            <a:pPr lvl="1"/>
            <a:r>
              <a:rPr lang="en-US"/>
              <a:t>Lots of data dependent control</a:t>
            </a:r>
          </a:p>
          <a:p>
            <a:r>
              <a:rPr lang="en-US">
                <a:ea typeface="ＭＳ Ｐゴシック" pitchFamily="-110" charset="-128"/>
                <a:cs typeface="ＭＳ Ｐゴシック" pitchFamily="-110" charset="-128"/>
              </a:rPr>
              <a:t>High </a:t>
            </a:r>
            <a:r>
              <a:rPr lang="en-US" i="1">
                <a:ea typeface="ＭＳ Ｐゴシック" pitchFamily="-110" charset="-128"/>
                <a:cs typeface="ＭＳ Ｐゴシック" pitchFamily="-110" charset="-128"/>
              </a:rPr>
              <a:t>arithmetic intensity</a:t>
            </a:r>
            <a:r>
              <a:rPr lang="en-US">
                <a:ea typeface="ＭＳ Ｐゴシック" pitchFamily="-110" charset="-128"/>
                <a:cs typeface="ＭＳ Ｐゴシック" pitchFamily="-110" charset="-128"/>
              </a:rPr>
              <a:t> </a:t>
            </a:r>
          </a:p>
          <a:p>
            <a:pPr lvl="1"/>
            <a:r>
              <a:rPr lang="en-US"/>
              <a:t>Lots of </a:t>
            </a:r>
            <a:r>
              <a:rPr lang="en-US" b="1"/>
              <a:t>locality</a:t>
            </a:r>
            <a:endParaRPr lang="en-US"/>
          </a:p>
        </p:txBody>
      </p:sp>
      <p:graphicFrame>
        <p:nvGraphicFramePr>
          <p:cNvPr id="58370" name="Object 2"/>
          <p:cNvGraphicFramePr>
            <a:graphicFrameLocks noChangeAspect="1"/>
          </p:cNvGraphicFramePr>
          <p:nvPr/>
        </p:nvGraphicFramePr>
        <p:xfrm>
          <a:off x="533400" y="5805488"/>
          <a:ext cx="1447800" cy="563562"/>
        </p:xfrm>
        <a:graphic>
          <a:graphicData uri="http://schemas.openxmlformats.org/presentationml/2006/ole">
            <p:oleObj spid="_x0000_s231426" name="Clip" r:id="rId4" imgW="875081" imgH="341986" progId="">
              <p:embed/>
            </p:oleObj>
          </a:graphicData>
        </a:graphic>
      </p:graphicFrame>
      <p:pic>
        <p:nvPicPr>
          <p:cNvPr id="58373" name="Picture 6" descr="cell1"/>
          <p:cNvPicPr>
            <a:picLocks noChangeAspect="1" noChangeArrowheads="1"/>
          </p:cNvPicPr>
          <p:nvPr/>
        </p:nvPicPr>
        <p:blipFill>
          <a:blip r:embed="rId5"/>
          <a:srcRect/>
          <a:stretch>
            <a:fillRect/>
          </a:stretch>
        </p:blipFill>
        <p:spPr bwMode="auto">
          <a:xfrm>
            <a:off x="2743200" y="5486400"/>
            <a:ext cx="1117600" cy="1143000"/>
          </a:xfrm>
          <a:prstGeom prst="rect">
            <a:avLst/>
          </a:prstGeom>
          <a:noFill/>
          <a:ln w="9525">
            <a:noFill/>
            <a:miter lim="800000"/>
            <a:headEnd/>
            <a:tailEnd/>
          </a:ln>
        </p:spPr>
      </p:pic>
      <p:pic>
        <p:nvPicPr>
          <p:cNvPr id="58374" name="Picture 7" descr="lynksys_80211g"/>
          <p:cNvPicPr>
            <a:picLocks noChangeAspect="1" noChangeArrowheads="1"/>
          </p:cNvPicPr>
          <p:nvPr/>
        </p:nvPicPr>
        <p:blipFill>
          <a:blip r:embed="rId6"/>
          <a:srcRect/>
          <a:stretch>
            <a:fillRect/>
          </a:stretch>
        </p:blipFill>
        <p:spPr bwMode="auto">
          <a:xfrm>
            <a:off x="6477000" y="3276600"/>
            <a:ext cx="2400300" cy="1766888"/>
          </a:xfrm>
          <a:prstGeom prst="rect">
            <a:avLst/>
          </a:prstGeom>
          <a:noFill/>
          <a:ln w="9525">
            <a:noFill/>
            <a:miter lim="800000"/>
            <a:headEnd/>
            <a:tailEnd/>
          </a:ln>
        </p:spPr>
      </p:pic>
      <p:pic>
        <p:nvPicPr>
          <p:cNvPr id="58375" name="Picture 8" descr="infea-cell-phone"/>
          <p:cNvPicPr>
            <a:picLocks noChangeAspect="1" noChangeArrowheads="1"/>
          </p:cNvPicPr>
          <p:nvPr/>
        </p:nvPicPr>
        <p:blipFill>
          <a:blip r:embed="rId7"/>
          <a:srcRect/>
          <a:stretch>
            <a:fillRect/>
          </a:stretch>
        </p:blipFill>
        <p:spPr bwMode="auto">
          <a:xfrm>
            <a:off x="7848600" y="4572000"/>
            <a:ext cx="1103313" cy="1590675"/>
          </a:xfrm>
          <a:prstGeom prst="rect">
            <a:avLst/>
          </a:prstGeom>
          <a:noFill/>
          <a:ln w="9525">
            <a:noFill/>
            <a:miter lim="800000"/>
            <a:headEnd/>
            <a:tailEnd/>
          </a:ln>
        </p:spPr>
      </p:pic>
      <p:pic>
        <p:nvPicPr>
          <p:cNvPr id="58376" name="Picture 9" descr="camcorder"/>
          <p:cNvPicPr>
            <a:picLocks noChangeAspect="1" noChangeArrowheads="1"/>
          </p:cNvPicPr>
          <p:nvPr/>
        </p:nvPicPr>
        <p:blipFill>
          <a:blip r:embed="rId8"/>
          <a:srcRect/>
          <a:stretch>
            <a:fillRect/>
          </a:stretch>
        </p:blipFill>
        <p:spPr bwMode="auto">
          <a:xfrm>
            <a:off x="4724400" y="5272088"/>
            <a:ext cx="1828800" cy="1357312"/>
          </a:xfrm>
          <a:prstGeom prst="rect">
            <a:avLst/>
          </a:prstGeom>
          <a:noFill/>
          <a:ln w="9525">
            <a:noFill/>
            <a:miter lim="800000"/>
            <a:headEnd/>
            <a:tailEnd/>
          </a:ln>
        </p:spPr>
      </p:pic>
      <p:pic>
        <p:nvPicPr>
          <p:cNvPr id="58377" name="Picture 10"/>
          <p:cNvPicPr>
            <a:picLocks noChangeAspect="1" noChangeArrowheads="1"/>
          </p:cNvPicPr>
          <p:nvPr/>
        </p:nvPicPr>
        <p:blipFill>
          <a:blip r:embed="rId9"/>
          <a:srcRect/>
          <a:stretch>
            <a:fillRect/>
          </a:stretch>
        </p:blipFill>
        <p:spPr bwMode="auto">
          <a:xfrm>
            <a:off x="6172200" y="228600"/>
            <a:ext cx="2667000" cy="2903538"/>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86000"/>
            <a:ext cx="7772400" cy="1143000"/>
          </a:xfrm>
        </p:spPr>
        <p:txBody>
          <a:bodyPr/>
          <a:lstStyle/>
          <a:p>
            <a:r>
              <a:rPr lang="en-US">
                <a:ea typeface="ＭＳ Ｐゴシック" pitchFamily="-110" charset="-128"/>
                <a:cs typeface="ＭＳ Ｐゴシック" pitchFamily="-110" charset="-128"/>
              </a:rPr>
              <a:t>Performance = Parallelism</a:t>
            </a:r>
            <a:br>
              <a:rPr lang="en-US">
                <a:ea typeface="ＭＳ Ｐゴシック" pitchFamily="-110" charset="-128"/>
                <a:cs typeface="ＭＳ Ｐゴシック" pitchFamily="-110" charset="-128"/>
              </a:rPr>
            </a:br>
            <a:r>
              <a:rPr lang="en-US">
                <a:ea typeface="ＭＳ Ｐゴシック" pitchFamily="-110" charset="-128"/>
                <a:cs typeface="ＭＳ Ｐゴシック" pitchFamily="-110" charset="-128"/>
              </a:rPr>
              <a:t/>
            </a:r>
            <a:br>
              <a:rPr lang="en-US">
                <a:ea typeface="ＭＳ Ｐゴシック" pitchFamily="-110" charset="-128"/>
                <a:cs typeface="ＭＳ Ｐゴシック" pitchFamily="-110" charset="-128"/>
              </a:rPr>
            </a:br>
            <a:r>
              <a:rPr lang="en-US">
                <a:ea typeface="ＭＳ Ｐゴシック" pitchFamily="-110" charset="-128"/>
                <a:cs typeface="ＭＳ Ｐゴシック" pitchFamily="-110" charset="-128"/>
              </a:rPr>
              <a:t>Efficiency = Locality</a:t>
            </a:r>
          </a:p>
        </p:txBody>
      </p:sp>
      <p:sp>
        <p:nvSpPr>
          <p:cNvPr id="60419" name="Rectangle 3"/>
          <p:cNvSpPr>
            <a:spLocks noGrp="1" noChangeArrowheads="1"/>
          </p:cNvSpPr>
          <p:nvPr>
            <p:ph type="subTitle" idx="1"/>
          </p:nvPr>
        </p:nvSpPr>
        <p:spPr>
          <a:xfrm>
            <a:off x="1447800" y="4495800"/>
            <a:ext cx="6400800" cy="1752600"/>
          </a:xfrm>
        </p:spPr>
        <p:txBody>
          <a:bodyPr/>
          <a:lstStyle/>
          <a:p>
            <a:pPr algn="l"/>
            <a:r>
              <a:rPr lang="en-US">
                <a:ea typeface="ＭＳ Ｐゴシック" pitchFamily="-110" charset="-128"/>
                <a:cs typeface="ＭＳ Ｐゴシック" pitchFamily="-110" charset="-128"/>
              </a:rPr>
              <a:t>Fortunately, most applications have lots of both.</a:t>
            </a:r>
          </a:p>
          <a:p>
            <a:pPr algn="l"/>
            <a:endParaRPr lang="en-US">
              <a:ea typeface="ＭＳ Ｐゴシック" pitchFamily="-110" charset="-128"/>
              <a:cs typeface="ＭＳ Ｐゴシック" pitchFamily="-110" charset="-128"/>
            </a:endParaRPr>
          </a:p>
          <a:p>
            <a:pPr algn="l"/>
            <a:r>
              <a:rPr lang="en-US">
                <a:ea typeface="ＭＳ Ｐゴシック" pitchFamily="-110" charset="-128"/>
                <a:cs typeface="ＭＳ Ｐゴシック" pitchFamily="-110" charset="-128"/>
              </a:rPr>
              <a:t>Amdahl’s </a:t>
            </a:r>
            <a:r>
              <a:rPr lang="en-US" i="1">
                <a:ea typeface="ＭＳ Ｐゴシック" pitchFamily="-110" charset="-128"/>
                <a:cs typeface="ＭＳ Ｐゴシック" pitchFamily="-110" charset="-128"/>
              </a:rPr>
              <a:t>law </a:t>
            </a:r>
            <a:r>
              <a:rPr lang="en-US">
                <a:ea typeface="ＭＳ Ｐゴシック" pitchFamily="-110" charset="-128"/>
                <a:cs typeface="ＭＳ Ｐゴシック" pitchFamily="-110" charset="-128"/>
              </a:rPr>
              <a:t>doesn’t apply to most future applications.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7" name="Rectangle 2"/>
          <p:cNvSpPr>
            <a:spLocks noGrp="1" noChangeArrowheads="1"/>
          </p:cNvSpPr>
          <p:nvPr>
            <p:ph type="ctrTitle"/>
          </p:nvPr>
        </p:nvSpPr>
        <p:spPr>
          <a:xfrm>
            <a:off x="685800" y="2286000"/>
            <a:ext cx="7772400" cy="1143000"/>
          </a:xfrm>
        </p:spPr>
        <p:txBody>
          <a:bodyPr/>
          <a:lstStyle/>
          <a:p>
            <a:r>
              <a:rPr lang="en-US" smtClean="0">
                <a:ea typeface="ＭＳ Ｐゴシック" pitchFamily="-110" charset="-128"/>
                <a:cs typeface="ＭＳ Ｐゴシック" pitchFamily="-110" charset="-128"/>
              </a:rPr>
              <a:t>Stream Processor Architecture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Optimize use of scarce bandwidth</a:t>
            </a:r>
          </a:p>
        </p:txBody>
      </p:sp>
      <p:sp>
        <p:nvSpPr>
          <p:cNvPr id="66564" name="Rectangle 3"/>
          <p:cNvSpPr>
            <a:spLocks noGrp="1" noChangeArrowheads="1"/>
          </p:cNvSpPr>
          <p:nvPr>
            <p:ph type="body" idx="4294967295"/>
          </p:nvPr>
        </p:nvSpPr>
        <p:spPr/>
        <p:txBody>
          <a:bodyPr/>
          <a:lstStyle/>
          <a:p>
            <a:r>
              <a:rPr lang="en-US">
                <a:ea typeface="ＭＳ Ｐゴシック" pitchFamily="-110" charset="-128"/>
                <a:cs typeface="ＭＳ Ｐゴシック" pitchFamily="-110" charset="-128"/>
              </a:rPr>
              <a:t>Provide rich, exposed storage hierarchy</a:t>
            </a:r>
          </a:p>
        </p:txBody>
      </p:sp>
      <p:grpSp>
        <p:nvGrpSpPr>
          <p:cNvPr id="2" name="Group 4"/>
          <p:cNvGrpSpPr>
            <a:grpSpLocks/>
          </p:cNvGrpSpPr>
          <p:nvPr/>
        </p:nvGrpSpPr>
        <p:grpSpPr bwMode="auto">
          <a:xfrm>
            <a:off x="5181600" y="2286000"/>
            <a:ext cx="3810000" cy="4343400"/>
            <a:chOff x="144" y="768"/>
            <a:chExt cx="3408" cy="3360"/>
          </a:xfrm>
        </p:grpSpPr>
        <p:sp>
          <p:nvSpPr>
            <p:cNvPr id="66707" name="Rectangle 5"/>
            <p:cNvSpPr>
              <a:spLocks noChangeArrowheads="1"/>
            </p:cNvSpPr>
            <p:nvPr/>
          </p:nvSpPr>
          <p:spPr bwMode="auto">
            <a:xfrm>
              <a:off x="144" y="3456"/>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08" name="Rectangle 6"/>
            <p:cNvSpPr>
              <a:spLocks noChangeArrowheads="1"/>
            </p:cNvSpPr>
            <p:nvPr/>
          </p:nvSpPr>
          <p:spPr bwMode="auto">
            <a:xfrm>
              <a:off x="336" y="2736"/>
              <a:ext cx="288"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RM</a:t>
              </a:r>
            </a:p>
          </p:txBody>
        </p:sp>
        <p:sp>
          <p:nvSpPr>
            <p:cNvPr id="66709" name="Rectangle 7"/>
            <p:cNvSpPr>
              <a:spLocks noChangeArrowheads="1"/>
            </p:cNvSpPr>
            <p:nvPr/>
          </p:nvSpPr>
          <p:spPr bwMode="auto">
            <a:xfrm>
              <a:off x="144" y="3840"/>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sp>
          <p:nvSpPr>
            <p:cNvPr id="66710" name="Rectangle 8"/>
            <p:cNvSpPr>
              <a:spLocks noChangeArrowheads="1"/>
            </p:cNvSpPr>
            <p:nvPr/>
          </p:nvSpPr>
          <p:spPr bwMode="auto">
            <a:xfrm>
              <a:off x="384" y="3456"/>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11" name="Rectangle 9"/>
            <p:cNvSpPr>
              <a:spLocks noChangeArrowheads="1"/>
            </p:cNvSpPr>
            <p:nvPr/>
          </p:nvSpPr>
          <p:spPr bwMode="auto">
            <a:xfrm>
              <a:off x="384" y="3840"/>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sp>
          <p:nvSpPr>
            <p:cNvPr id="66712" name="Rectangle 10"/>
            <p:cNvSpPr>
              <a:spLocks noChangeArrowheads="1"/>
            </p:cNvSpPr>
            <p:nvPr/>
          </p:nvSpPr>
          <p:spPr bwMode="auto">
            <a:xfrm>
              <a:off x="624" y="3456"/>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13" name="Rectangle 11"/>
            <p:cNvSpPr>
              <a:spLocks noChangeArrowheads="1"/>
            </p:cNvSpPr>
            <p:nvPr/>
          </p:nvSpPr>
          <p:spPr bwMode="auto">
            <a:xfrm>
              <a:off x="624" y="3840"/>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grpSp>
          <p:nvGrpSpPr>
            <p:cNvPr id="3" name="Group 12"/>
            <p:cNvGrpSpPr>
              <a:grpSpLocks/>
            </p:cNvGrpSpPr>
            <p:nvPr/>
          </p:nvGrpSpPr>
          <p:grpSpPr bwMode="auto">
            <a:xfrm>
              <a:off x="240" y="3744"/>
              <a:ext cx="480" cy="96"/>
              <a:chOff x="1248" y="3600"/>
              <a:chExt cx="480" cy="192"/>
            </a:xfrm>
          </p:grpSpPr>
          <p:sp>
            <p:nvSpPr>
              <p:cNvPr id="66772" name="Line 13"/>
              <p:cNvSpPr>
                <a:spLocks noChangeShapeType="1"/>
              </p:cNvSpPr>
              <p:nvPr/>
            </p:nvSpPr>
            <p:spPr bwMode="auto">
              <a:xfrm>
                <a:off x="124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73" name="Line 14"/>
              <p:cNvSpPr>
                <a:spLocks noChangeShapeType="1"/>
              </p:cNvSpPr>
              <p:nvPr/>
            </p:nvSpPr>
            <p:spPr bwMode="auto">
              <a:xfrm>
                <a:off x="148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74" name="Line 15"/>
              <p:cNvSpPr>
                <a:spLocks noChangeShapeType="1"/>
              </p:cNvSpPr>
              <p:nvPr/>
            </p:nvSpPr>
            <p:spPr bwMode="auto">
              <a:xfrm>
                <a:off x="172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grpSp>
        <p:sp>
          <p:nvSpPr>
            <p:cNvPr id="66715" name="Rectangle 16"/>
            <p:cNvSpPr>
              <a:spLocks noChangeArrowheads="1"/>
            </p:cNvSpPr>
            <p:nvPr/>
          </p:nvSpPr>
          <p:spPr bwMode="auto">
            <a:xfrm>
              <a:off x="144" y="3168"/>
              <a:ext cx="672" cy="192"/>
            </a:xfrm>
            <a:prstGeom prst="rect">
              <a:avLst/>
            </a:prstGeom>
            <a:solidFill>
              <a:srgbClr val="800000"/>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Switch</a:t>
              </a:r>
            </a:p>
          </p:txBody>
        </p:sp>
        <p:grpSp>
          <p:nvGrpSpPr>
            <p:cNvPr id="4" name="Group 17"/>
            <p:cNvGrpSpPr>
              <a:grpSpLocks/>
            </p:cNvGrpSpPr>
            <p:nvPr/>
          </p:nvGrpSpPr>
          <p:grpSpPr bwMode="auto">
            <a:xfrm>
              <a:off x="240" y="3360"/>
              <a:ext cx="480" cy="96"/>
              <a:chOff x="1248" y="3600"/>
              <a:chExt cx="480" cy="192"/>
            </a:xfrm>
          </p:grpSpPr>
          <p:sp>
            <p:nvSpPr>
              <p:cNvPr id="66769" name="Line 18"/>
              <p:cNvSpPr>
                <a:spLocks noChangeShapeType="1"/>
              </p:cNvSpPr>
              <p:nvPr/>
            </p:nvSpPr>
            <p:spPr bwMode="auto">
              <a:xfrm>
                <a:off x="124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70" name="Line 19"/>
              <p:cNvSpPr>
                <a:spLocks noChangeShapeType="1"/>
              </p:cNvSpPr>
              <p:nvPr/>
            </p:nvSpPr>
            <p:spPr bwMode="auto">
              <a:xfrm>
                <a:off x="148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71" name="Line 20"/>
              <p:cNvSpPr>
                <a:spLocks noChangeShapeType="1"/>
              </p:cNvSpPr>
              <p:nvPr/>
            </p:nvSpPr>
            <p:spPr bwMode="auto">
              <a:xfrm>
                <a:off x="172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grpSp>
        <p:sp>
          <p:nvSpPr>
            <p:cNvPr id="66717" name="Line 21"/>
            <p:cNvSpPr>
              <a:spLocks noChangeShapeType="1"/>
            </p:cNvSpPr>
            <p:nvPr/>
          </p:nvSpPr>
          <p:spPr bwMode="auto">
            <a:xfrm flipV="1">
              <a:off x="480" y="3024"/>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grpSp>
          <p:nvGrpSpPr>
            <p:cNvPr id="5" name="Group 22"/>
            <p:cNvGrpSpPr>
              <a:grpSpLocks/>
            </p:cNvGrpSpPr>
            <p:nvPr/>
          </p:nvGrpSpPr>
          <p:grpSpPr bwMode="auto">
            <a:xfrm>
              <a:off x="912" y="3024"/>
              <a:ext cx="672" cy="1104"/>
              <a:chOff x="1248" y="3072"/>
              <a:chExt cx="672" cy="1104"/>
            </a:xfrm>
          </p:grpSpPr>
          <p:sp>
            <p:nvSpPr>
              <p:cNvPr id="66753" name="Rectangle 23"/>
              <p:cNvSpPr>
                <a:spLocks noChangeArrowheads="1"/>
              </p:cNvSpPr>
              <p:nvPr/>
            </p:nvSpPr>
            <p:spPr bwMode="auto">
              <a:xfrm>
                <a:off x="1248" y="3504"/>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54" name="Rectangle 24"/>
              <p:cNvSpPr>
                <a:spLocks noChangeArrowheads="1"/>
              </p:cNvSpPr>
              <p:nvPr/>
            </p:nvSpPr>
            <p:spPr bwMode="auto">
              <a:xfrm>
                <a:off x="1248" y="3888"/>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sp>
            <p:nvSpPr>
              <p:cNvPr id="66755" name="Rectangle 25"/>
              <p:cNvSpPr>
                <a:spLocks noChangeArrowheads="1"/>
              </p:cNvSpPr>
              <p:nvPr/>
            </p:nvSpPr>
            <p:spPr bwMode="auto">
              <a:xfrm>
                <a:off x="1488" y="3504"/>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56" name="Rectangle 26"/>
              <p:cNvSpPr>
                <a:spLocks noChangeArrowheads="1"/>
              </p:cNvSpPr>
              <p:nvPr/>
            </p:nvSpPr>
            <p:spPr bwMode="auto">
              <a:xfrm>
                <a:off x="1488" y="3888"/>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sp>
            <p:nvSpPr>
              <p:cNvPr id="66757" name="Rectangle 27"/>
              <p:cNvSpPr>
                <a:spLocks noChangeArrowheads="1"/>
              </p:cNvSpPr>
              <p:nvPr/>
            </p:nvSpPr>
            <p:spPr bwMode="auto">
              <a:xfrm>
                <a:off x="1728" y="3504"/>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58" name="Rectangle 28"/>
              <p:cNvSpPr>
                <a:spLocks noChangeArrowheads="1"/>
              </p:cNvSpPr>
              <p:nvPr/>
            </p:nvSpPr>
            <p:spPr bwMode="auto">
              <a:xfrm>
                <a:off x="1728" y="3888"/>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grpSp>
            <p:nvGrpSpPr>
              <p:cNvPr id="6" name="Group 29"/>
              <p:cNvGrpSpPr>
                <a:grpSpLocks/>
              </p:cNvGrpSpPr>
              <p:nvPr/>
            </p:nvGrpSpPr>
            <p:grpSpPr bwMode="auto">
              <a:xfrm>
                <a:off x="1344" y="3792"/>
                <a:ext cx="480" cy="96"/>
                <a:chOff x="1248" y="3600"/>
                <a:chExt cx="480" cy="192"/>
              </a:xfrm>
            </p:grpSpPr>
            <p:sp>
              <p:nvSpPr>
                <p:cNvPr id="66766" name="Line 30"/>
                <p:cNvSpPr>
                  <a:spLocks noChangeShapeType="1"/>
                </p:cNvSpPr>
                <p:nvPr/>
              </p:nvSpPr>
              <p:spPr bwMode="auto">
                <a:xfrm>
                  <a:off x="124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67" name="Line 31"/>
                <p:cNvSpPr>
                  <a:spLocks noChangeShapeType="1"/>
                </p:cNvSpPr>
                <p:nvPr/>
              </p:nvSpPr>
              <p:spPr bwMode="auto">
                <a:xfrm>
                  <a:off x="148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68" name="Line 32"/>
                <p:cNvSpPr>
                  <a:spLocks noChangeShapeType="1"/>
                </p:cNvSpPr>
                <p:nvPr/>
              </p:nvSpPr>
              <p:spPr bwMode="auto">
                <a:xfrm>
                  <a:off x="172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grpSp>
          <p:sp>
            <p:nvSpPr>
              <p:cNvPr id="66760" name="Rectangle 33"/>
              <p:cNvSpPr>
                <a:spLocks noChangeArrowheads="1"/>
              </p:cNvSpPr>
              <p:nvPr/>
            </p:nvSpPr>
            <p:spPr bwMode="auto">
              <a:xfrm>
                <a:off x="1248" y="3216"/>
                <a:ext cx="672" cy="192"/>
              </a:xfrm>
              <a:prstGeom prst="rect">
                <a:avLst/>
              </a:prstGeom>
              <a:solidFill>
                <a:srgbClr val="800000"/>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Switch</a:t>
                </a:r>
              </a:p>
            </p:txBody>
          </p:sp>
          <p:grpSp>
            <p:nvGrpSpPr>
              <p:cNvPr id="7" name="Group 34"/>
              <p:cNvGrpSpPr>
                <a:grpSpLocks/>
              </p:cNvGrpSpPr>
              <p:nvPr/>
            </p:nvGrpSpPr>
            <p:grpSpPr bwMode="auto">
              <a:xfrm>
                <a:off x="1344" y="3408"/>
                <a:ext cx="480" cy="96"/>
                <a:chOff x="1248" y="3600"/>
                <a:chExt cx="480" cy="192"/>
              </a:xfrm>
            </p:grpSpPr>
            <p:sp>
              <p:nvSpPr>
                <p:cNvPr id="66763" name="Line 35"/>
                <p:cNvSpPr>
                  <a:spLocks noChangeShapeType="1"/>
                </p:cNvSpPr>
                <p:nvPr/>
              </p:nvSpPr>
              <p:spPr bwMode="auto">
                <a:xfrm>
                  <a:off x="124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64" name="Line 36"/>
                <p:cNvSpPr>
                  <a:spLocks noChangeShapeType="1"/>
                </p:cNvSpPr>
                <p:nvPr/>
              </p:nvSpPr>
              <p:spPr bwMode="auto">
                <a:xfrm>
                  <a:off x="148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65" name="Line 37"/>
                <p:cNvSpPr>
                  <a:spLocks noChangeShapeType="1"/>
                </p:cNvSpPr>
                <p:nvPr/>
              </p:nvSpPr>
              <p:spPr bwMode="auto">
                <a:xfrm>
                  <a:off x="172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grpSp>
          <p:sp>
            <p:nvSpPr>
              <p:cNvPr id="66762" name="Line 38"/>
              <p:cNvSpPr>
                <a:spLocks noChangeShapeType="1"/>
              </p:cNvSpPr>
              <p:nvPr/>
            </p:nvSpPr>
            <p:spPr bwMode="auto">
              <a:xfrm flipV="1">
                <a:off x="1584" y="3072"/>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grpSp>
        <p:grpSp>
          <p:nvGrpSpPr>
            <p:cNvPr id="8" name="Group 39"/>
            <p:cNvGrpSpPr>
              <a:grpSpLocks/>
            </p:cNvGrpSpPr>
            <p:nvPr/>
          </p:nvGrpSpPr>
          <p:grpSpPr bwMode="auto">
            <a:xfrm>
              <a:off x="1680" y="3024"/>
              <a:ext cx="672" cy="1104"/>
              <a:chOff x="1248" y="3072"/>
              <a:chExt cx="672" cy="1104"/>
            </a:xfrm>
          </p:grpSpPr>
          <p:sp>
            <p:nvSpPr>
              <p:cNvPr id="66737" name="Rectangle 40"/>
              <p:cNvSpPr>
                <a:spLocks noChangeArrowheads="1"/>
              </p:cNvSpPr>
              <p:nvPr/>
            </p:nvSpPr>
            <p:spPr bwMode="auto">
              <a:xfrm>
                <a:off x="1248" y="3504"/>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38" name="Rectangle 41"/>
              <p:cNvSpPr>
                <a:spLocks noChangeArrowheads="1"/>
              </p:cNvSpPr>
              <p:nvPr/>
            </p:nvSpPr>
            <p:spPr bwMode="auto">
              <a:xfrm>
                <a:off x="1248" y="3888"/>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sp>
            <p:nvSpPr>
              <p:cNvPr id="66739" name="Rectangle 42"/>
              <p:cNvSpPr>
                <a:spLocks noChangeArrowheads="1"/>
              </p:cNvSpPr>
              <p:nvPr/>
            </p:nvSpPr>
            <p:spPr bwMode="auto">
              <a:xfrm>
                <a:off x="1488" y="3504"/>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40" name="Rectangle 43"/>
              <p:cNvSpPr>
                <a:spLocks noChangeArrowheads="1"/>
              </p:cNvSpPr>
              <p:nvPr/>
            </p:nvSpPr>
            <p:spPr bwMode="auto">
              <a:xfrm>
                <a:off x="1488" y="3888"/>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sp>
            <p:nvSpPr>
              <p:cNvPr id="66741" name="Rectangle 44"/>
              <p:cNvSpPr>
                <a:spLocks noChangeArrowheads="1"/>
              </p:cNvSpPr>
              <p:nvPr/>
            </p:nvSpPr>
            <p:spPr bwMode="auto">
              <a:xfrm>
                <a:off x="1728" y="3504"/>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a:t>
                </a:r>
              </a:p>
            </p:txBody>
          </p:sp>
          <p:sp>
            <p:nvSpPr>
              <p:cNvPr id="66742" name="Rectangle 45"/>
              <p:cNvSpPr>
                <a:spLocks noChangeArrowheads="1"/>
              </p:cNvSpPr>
              <p:nvPr/>
            </p:nvSpPr>
            <p:spPr bwMode="auto">
              <a:xfrm>
                <a:off x="1728" y="3888"/>
                <a:ext cx="192"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A</a:t>
                </a:r>
              </a:p>
            </p:txBody>
          </p:sp>
          <p:grpSp>
            <p:nvGrpSpPr>
              <p:cNvPr id="9" name="Group 46"/>
              <p:cNvGrpSpPr>
                <a:grpSpLocks/>
              </p:cNvGrpSpPr>
              <p:nvPr/>
            </p:nvGrpSpPr>
            <p:grpSpPr bwMode="auto">
              <a:xfrm>
                <a:off x="1344" y="3792"/>
                <a:ext cx="480" cy="96"/>
                <a:chOff x="1248" y="3600"/>
                <a:chExt cx="480" cy="192"/>
              </a:xfrm>
            </p:grpSpPr>
            <p:sp>
              <p:nvSpPr>
                <p:cNvPr id="66750" name="Line 47"/>
                <p:cNvSpPr>
                  <a:spLocks noChangeShapeType="1"/>
                </p:cNvSpPr>
                <p:nvPr/>
              </p:nvSpPr>
              <p:spPr bwMode="auto">
                <a:xfrm>
                  <a:off x="124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51" name="Line 48"/>
                <p:cNvSpPr>
                  <a:spLocks noChangeShapeType="1"/>
                </p:cNvSpPr>
                <p:nvPr/>
              </p:nvSpPr>
              <p:spPr bwMode="auto">
                <a:xfrm>
                  <a:off x="148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52" name="Line 49"/>
                <p:cNvSpPr>
                  <a:spLocks noChangeShapeType="1"/>
                </p:cNvSpPr>
                <p:nvPr/>
              </p:nvSpPr>
              <p:spPr bwMode="auto">
                <a:xfrm>
                  <a:off x="172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grpSp>
          <p:sp>
            <p:nvSpPr>
              <p:cNvPr id="66744" name="Rectangle 50"/>
              <p:cNvSpPr>
                <a:spLocks noChangeArrowheads="1"/>
              </p:cNvSpPr>
              <p:nvPr/>
            </p:nvSpPr>
            <p:spPr bwMode="auto">
              <a:xfrm>
                <a:off x="1248" y="3216"/>
                <a:ext cx="672" cy="192"/>
              </a:xfrm>
              <a:prstGeom prst="rect">
                <a:avLst/>
              </a:prstGeom>
              <a:solidFill>
                <a:srgbClr val="800000"/>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Switch</a:t>
                </a:r>
              </a:p>
            </p:txBody>
          </p:sp>
          <p:grpSp>
            <p:nvGrpSpPr>
              <p:cNvPr id="10" name="Group 51"/>
              <p:cNvGrpSpPr>
                <a:grpSpLocks/>
              </p:cNvGrpSpPr>
              <p:nvPr/>
            </p:nvGrpSpPr>
            <p:grpSpPr bwMode="auto">
              <a:xfrm>
                <a:off x="1344" y="3408"/>
                <a:ext cx="480" cy="96"/>
                <a:chOff x="1248" y="3600"/>
                <a:chExt cx="480" cy="192"/>
              </a:xfrm>
            </p:grpSpPr>
            <p:sp>
              <p:nvSpPr>
                <p:cNvPr id="66747" name="Line 52"/>
                <p:cNvSpPr>
                  <a:spLocks noChangeShapeType="1"/>
                </p:cNvSpPr>
                <p:nvPr/>
              </p:nvSpPr>
              <p:spPr bwMode="auto">
                <a:xfrm>
                  <a:off x="124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48" name="Line 53"/>
                <p:cNvSpPr>
                  <a:spLocks noChangeShapeType="1"/>
                </p:cNvSpPr>
                <p:nvPr/>
              </p:nvSpPr>
              <p:spPr bwMode="auto">
                <a:xfrm>
                  <a:off x="148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66749" name="Line 54"/>
                <p:cNvSpPr>
                  <a:spLocks noChangeShapeType="1"/>
                </p:cNvSpPr>
                <p:nvPr/>
              </p:nvSpPr>
              <p:spPr bwMode="auto">
                <a:xfrm>
                  <a:off x="1728" y="3600"/>
                  <a:ext cx="0" cy="192"/>
                </a:xfrm>
                <a:prstGeom prst="line">
                  <a:avLst/>
                </a:prstGeom>
                <a:noFill/>
                <a:ln w="38100">
                  <a:solidFill>
                    <a:schemeClr val="tx1"/>
                  </a:solidFill>
                  <a:round/>
                  <a:headEnd/>
                  <a:tailEnd/>
                </a:ln>
              </p:spPr>
              <p:txBody>
                <a:bodyPr>
                  <a:prstTxWarp prst="textNoShape">
                    <a:avLst/>
                  </a:prstTxWarp>
                </a:bodyPr>
                <a:lstStyle/>
                <a:p>
                  <a:endParaRPr lang="en-US"/>
                </a:p>
              </p:txBody>
            </p:sp>
          </p:grpSp>
          <p:sp>
            <p:nvSpPr>
              <p:cNvPr id="66746" name="Line 55"/>
              <p:cNvSpPr>
                <a:spLocks noChangeShapeType="1"/>
              </p:cNvSpPr>
              <p:nvPr/>
            </p:nvSpPr>
            <p:spPr bwMode="auto">
              <a:xfrm flipV="1">
                <a:off x="1584" y="3072"/>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grpSp>
        <p:sp>
          <p:nvSpPr>
            <p:cNvPr id="66720" name="Rectangle 56"/>
            <p:cNvSpPr>
              <a:spLocks noChangeArrowheads="1"/>
            </p:cNvSpPr>
            <p:nvPr/>
          </p:nvSpPr>
          <p:spPr bwMode="auto">
            <a:xfrm>
              <a:off x="1104" y="2736"/>
              <a:ext cx="288"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RM</a:t>
              </a:r>
            </a:p>
          </p:txBody>
        </p:sp>
        <p:sp>
          <p:nvSpPr>
            <p:cNvPr id="66721" name="Rectangle 57"/>
            <p:cNvSpPr>
              <a:spLocks noChangeArrowheads="1"/>
            </p:cNvSpPr>
            <p:nvPr/>
          </p:nvSpPr>
          <p:spPr bwMode="auto">
            <a:xfrm>
              <a:off x="1872" y="2736"/>
              <a:ext cx="288"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RM</a:t>
              </a:r>
            </a:p>
          </p:txBody>
        </p:sp>
        <p:sp>
          <p:nvSpPr>
            <p:cNvPr id="66722" name="Rectangle 58"/>
            <p:cNvSpPr>
              <a:spLocks noChangeArrowheads="1"/>
            </p:cNvSpPr>
            <p:nvPr/>
          </p:nvSpPr>
          <p:spPr bwMode="auto">
            <a:xfrm>
              <a:off x="336" y="2400"/>
              <a:ext cx="1824" cy="192"/>
            </a:xfrm>
            <a:prstGeom prst="rect">
              <a:avLst/>
            </a:prstGeom>
            <a:solidFill>
              <a:srgbClr val="800000"/>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Switch</a:t>
              </a:r>
            </a:p>
          </p:txBody>
        </p:sp>
        <p:sp>
          <p:nvSpPr>
            <p:cNvPr id="66723" name="Line 59"/>
            <p:cNvSpPr>
              <a:spLocks noChangeShapeType="1"/>
            </p:cNvSpPr>
            <p:nvPr/>
          </p:nvSpPr>
          <p:spPr bwMode="auto">
            <a:xfrm flipV="1">
              <a:off x="480" y="2592"/>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24" name="Line 60"/>
            <p:cNvSpPr>
              <a:spLocks noChangeShapeType="1"/>
            </p:cNvSpPr>
            <p:nvPr/>
          </p:nvSpPr>
          <p:spPr bwMode="auto">
            <a:xfrm flipV="1">
              <a:off x="1248" y="2592"/>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25" name="Line 61"/>
            <p:cNvSpPr>
              <a:spLocks noChangeShapeType="1"/>
            </p:cNvSpPr>
            <p:nvPr/>
          </p:nvSpPr>
          <p:spPr bwMode="auto">
            <a:xfrm flipV="1">
              <a:off x="2016" y="2592"/>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26" name="Line 62"/>
            <p:cNvSpPr>
              <a:spLocks noChangeShapeType="1"/>
            </p:cNvSpPr>
            <p:nvPr/>
          </p:nvSpPr>
          <p:spPr bwMode="auto">
            <a:xfrm flipV="1">
              <a:off x="1248" y="2256"/>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27" name="Rectangle 63"/>
            <p:cNvSpPr>
              <a:spLocks noChangeArrowheads="1"/>
            </p:cNvSpPr>
            <p:nvPr/>
          </p:nvSpPr>
          <p:spPr bwMode="auto">
            <a:xfrm>
              <a:off x="1104" y="1968"/>
              <a:ext cx="288"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CM</a:t>
              </a:r>
            </a:p>
          </p:txBody>
        </p:sp>
        <p:sp>
          <p:nvSpPr>
            <p:cNvPr id="66728" name="Line 64"/>
            <p:cNvSpPr>
              <a:spLocks noChangeShapeType="1"/>
            </p:cNvSpPr>
            <p:nvPr/>
          </p:nvSpPr>
          <p:spPr bwMode="auto">
            <a:xfrm flipV="1">
              <a:off x="1248" y="1824"/>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29" name="AutoShape 65"/>
            <p:cNvSpPr>
              <a:spLocks noChangeArrowheads="1"/>
            </p:cNvSpPr>
            <p:nvPr/>
          </p:nvSpPr>
          <p:spPr bwMode="auto">
            <a:xfrm>
              <a:off x="2496" y="1920"/>
              <a:ext cx="480" cy="1728"/>
            </a:xfrm>
            <a:prstGeom prst="triangle">
              <a:avLst>
                <a:gd name="adj" fmla="val 50000"/>
              </a:avLst>
            </a:prstGeom>
            <a:solidFill>
              <a:srgbClr val="0000D2"/>
            </a:solidFill>
            <a:ln w="12700">
              <a:noFill/>
              <a:miter lim="800000"/>
              <a:headEnd type="none" w="sm" len="sm"/>
              <a:tailEnd type="none" w="sm" len="sm"/>
            </a:ln>
          </p:spPr>
          <p:txBody>
            <a:bodyPr wrap="none" anchor="ctr">
              <a:prstTxWarp prst="textNoShape">
                <a:avLst/>
              </a:prstTxWarp>
            </a:bodyPr>
            <a:lstStyle/>
            <a:p>
              <a:endParaRPr lang="en-US"/>
            </a:p>
          </p:txBody>
        </p:sp>
        <p:sp>
          <p:nvSpPr>
            <p:cNvPr id="66730" name="Rectangle 66"/>
            <p:cNvSpPr>
              <a:spLocks noChangeArrowheads="1"/>
            </p:cNvSpPr>
            <p:nvPr/>
          </p:nvSpPr>
          <p:spPr bwMode="auto">
            <a:xfrm>
              <a:off x="1104" y="1536"/>
              <a:ext cx="288" cy="28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LM</a:t>
              </a:r>
            </a:p>
          </p:txBody>
        </p:sp>
        <p:sp>
          <p:nvSpPr>
            <p:cNvPr id="66731" name="Line 67"/>
            <p:cNvSpPr>
              <a:spLocks noChangeShapeType="1"/>
            </p:cNvSpPr>
            <p:nvPr/>
          </p:nvSpPr>
          <p:spPr bwMode="auto">
            <a:xfrm flipV="1">
              <a:off x="1248" y="1392"/>
              <a:ext cx="0" cy="144"/>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32" name="Rectangle 68"/>
            <p:cNvSpPr>
              <a:spLocks noChangeArrowheads="1"/>
            </p:cNvSpPr>
            <p:nvPr/>
          </p:nvSpPr>
          <p:spPr bwMode="auto">
            <a:xfrm>
              <a:off x="1104" y="1200"/>
              <a:ext cx="2352" cy="192"/>
            </a:xfrm>
            <a:prstGeom prst="rect">
              <a:avLst/>
            </a:prstGeom>
            <a:solidFill>
              <a:srgbClr val="800000"/>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Switch</a:t>
              </a:r>
            </a:p>
          </p:txBody>
        </p:sp>
        <p:sp>
          <p:nvSpPr>
            <p:cNvPr id="66733" name="AutoShape 69"/>
            <p:cNvSpPr>
              <a:spLocks noChangeArrowheads="1"/>
            </p:cNvSpPr>
            <p:nvPr/>
          </p:nvSpPr>
          <p:spPr bwMode="auto">
            <a:xfrm>
              <a:off x="3072" y="1920"/>
              <a:ext cx="480" cy="1728"/>
            </a:xfrm>
            <a:prstGeom prst="triangle">
              <a:avLst>
                <a:gd name="adj" fmla="val 50000"/>
              </a:avLst>
            </a:prstGeom>
            <a:solidFill>
              <a:srgbClr val="0000D2"/>
            </a:solidFill>
            <a:ln w="12700">
              <a:noFill/>
              <a:miter lim="800000"/>
              <a:headEnd type="none" w="sm" len="sm"/>
              <a:tailEnd type="none" w="sm" len="sm"/>
            </a:ln>
          </p:spPr>
          <p:txBody>
            <a:bodyPr wrap="none" anchor="ctr">
              <a:prstTxWarp prst="textNoShape">
                <a:avLst/>
              </a:prstTxWarp>
            </a:bodyPr>
            <a:lstStyle/>
            <a:p>
              <a:endParaRPr lang="en-US"/>
            </a:p>
          </p:txBody>
        </p:sp>
        <p:sp>
          <p:nvSpPr>
            <p:cNvPr id="66734" name="Line 70"/>
            <p:cNvSpPr>
              <a:spLocks noChangeShapeType="1"/>
            </p:cNvSpPr>
            <p:nvPr/>
          </p:nvSpPr>
          <p:spPr bwMode="auto">
            <a:xfrm flipV="1">
              <a:off x="2736" y="1392"/>
              <a:ext cx="0" cy="528"/>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35" name="Line 71"/>
            <p:cNvSpPr>
              <a:spLocks noChangeShapeType="1"/>
            </p:cNvSpPr>
            <p:nvPr/>
          </p:nvSpPr>
          <p:spPr bwMode="auto">
            <a:xfrm flipV="1">
              <a:off x="3312" y="1392"/>
              <a:ext cx="0" cy="576"/>
            </a:xfrm>
            <a:prstGeom prst="line">
              <a:avLst/>
            </a:prstGeom>
            <a:noFill/>
            <a:ln w="38100">
              <a:solidFill>
                <a:schemeClr val="tx1"/>
              </a:solidFill>
              <a:round/>
              <a:headEnd type="none" w="sm" len="sm"/>
              <a:tailEnd type="none" w="sm" len="sm"/>
            </a:ln>
          </p:spPr>
          <p:txBody>
            <a:bodyPr>
              <a:prstTxWarp prst="textNoShape">
                <a:avLst/>
              </a:prstTxWarp>
            </a:bodyPr>
            <a:lstStyle/>
            <a:p>
              <a:endParaRPr lang="en-US"/>
            </a:p>
          </p:txBody>
        </p:sp>
        <p:sp>
          <p:nvSpPr>
            <p:cNvPr id="66736" name="Rectangle 72"/>
            <p:cNvSpPr>
              <a:spLocks noChangeArrowheads="1"/>
            </p:cNvSpPr>
            <p:nvPr/>
          </p:nvSpPr>
          <p:spPr bwMode="auto">
            <a:xfrm>
              <a:off x="1104" y="768"/>
              <a:ext cx="2352" cy="336"/>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r>
                <a:rPr lang="en-US" sz="1800" b="1">
                  <a:latin typeface="Arial" pitchFamily="-110" charset="0"/>
                </a:rPr>
                <a:t>Global Memory</a:t>
              </a:r>
            </a:p>
          </p:txBody>
        </p:sp>
      </p:grpSp>
      <p:grpSp>
        <p:nvGrpSpPr>
          <p:cNvPr id="11" name="Group 73"/>
          <p:cNvGrpSpPr>
            <a:grpSpLocks/>
          </p:cNvGrpSpPr>
          <p:nvPr/>
        </p:nvGrpSpPr>
        <p:grpSpPr bwMode="auto">
          <a:xfrm>
            <a:off x="914400" y="2514600"/>
            <a:ext cx="3200400" cy="3276600"/>
            <a:chOff x="3648" y="1248"/>
            <a:chExt cx="2016" cy="2064"/>
          </a:xfrm>
        </p:grpSpPr>
        <p:sp>
          <p:nvSpPr>
            <p:cNvPr id="66567" name="Rectangle 74"/>
            <p:cNvSpPr>
              <a:spLocks noChangeArrowheads="1"/>
            </p:cNvSpPr>
            <p:nvPr/>
          </p:nvSpPr>
          <p:spPr bwMode="auto">
            <a:xfrm>
              <a:off x="3648" y="1248"/>
              <a:ext cx="2016" cy="2064"/>
            </a:xfrm>
            <a:prstGeom prst="rect">
              <a:avLst/>
            </a:prstGeom>
            <a:solidFill>
              <a:srgbClr val="FF66FF"/>
            </a:solidFill>
            <a:ln w="12700">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66568" name="Rectangle 75"/>
            <p:cNvSpPr>
              <a:spLocks noChangeArrowheads="1"/>
            </p:cNvSpPr>
            <p:nvPr/>
          </p:nvSpPr>
          <p:spPr bwMode="auto">
            <a:xfrm>
              <a:off x="3696"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69" name="Rectangle 76"/>
            <p:cNvSpPr>
              <a:spLocks noChangeArrowheads="1"/>
            </p:cNvSpPr>
            <p:nvPr/>
          </p:nvSpPr>
          <p:spPr bwMode="auto">
            <a:xfrm>
              <a:off x="3792"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0" name="Rectangle 77"/>
            <p:cNvSpPr>
              <a:spLocks noChangeArrowheads="1"/>
            </p:cNvSpPr>
            <p:nvPr/>
          </p:nvSpPr>
          <p:spPr bwMode="auto">
            <a:xfrm>
              <a:off x="3696"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1" name="Rectangle 78"/>
            <p:cNvSpPr>
              <a:spLocks noChangeArrowheads="1"/>
            </p:cNvSpPr>
            <p:nvPr/>
          </p:nvSpPr>
          <p:spPr bwMode="auto">
            <a:xfrm>
              <a:off x="3696"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2" name="Rectangle 79"/>
            <p:cNvSpPr>
              <a:spLocks noChangeArrowheads="1"/>
            </p:cNvSpPr>
            <p:nvPr/>
          </p:nvSpPr>
          <p:spPr bwMode="auto">
            <a:xfrm>
              <a:off x="3696"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3" name="Rectangle 80"/>
            <p:cNvSpPr>
              <a:spLocks noChangeArrowheads="1"/>
            </p:cNvSpPr>
            <p:nvPr/>
          </p:nvSpPr>
          <p:spPr bwMode="auto">
            <a:xfrm>
              <a:off x="3792"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4" name="Rectangle 81"/>
            <p:cNvSpPr>
              <a:spLocks noChangeArrowheads="1"/>
            </p:cNvSpPr>
            <p:nvPr/>
          </p:nvSpPr>
          <p:spPr bwMode="auto">
            <a:xfrm>
              <a:off x="3792"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5" name="Rectangle 82"/>
            <p:cNvSpPr>
              <a:spLocks noChangeArrowheads="1"/>
            </p:cNvSpPr>
            <p:nvPr/>
          </p:nvSpPr>
          <p:spPr bwMode="auto">
            <a:xfrm>
              <a:off x="3792"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6" name="Rectangle 83"/>
            <p:cNvSpPr>
              <a:spLocks noChangeArrowheads="1"/>
            </p:cNvSpPr>
            <p:nvPr/>
          </p:nvSpPr>
          <p:spPr bwMode="auto">
            <a:xfrm>
              <a:off x="4032"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7" name="Rectangle 84"/>
            <p:cNvSpPr>
              <a:spLocks noChangeArrowheads="1"/>
            </p:cNvSpPr>
            <p:nvPr/>
          </p:nvSpPr>
          <p:spPr bwMode="auto">
            <a:xfrm>
              <a:off x="4128"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8" name="Rectangle 85"/>
            <p:cNvSpPr>
              <a:spLocks noChangeArrowheads="1"/>
            </p:cNvSpPr>
            <p:nvPr/>
          </p:nvSpPr>
          <p:spPr bwMode="auto">
            <a:xfrm>
              <a:off x="4032"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79" name="Rectangle 86"/>
            <p:cNvSpPr>
              <a:spLocks noChangeArrowheads="1"/>
            </p:cNvSpPr>
            <p:nvPr/>
          </p:nvSpPr>
          <p:spPr bwMode="auto">
            <a:xfrm>
              <a:off x="4032"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0" name="Rectangle 87"/>
            <p:cNvSpPr>
              <a:spLocks noChangeArrowheads="1"/>
            </p:cNvSpPr>
            <p:nvPr/>
          </p:nvSpPr>
          <p:spPr bwMode="auto">
            <a:xfrm>
              <a:off x="4032"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1" name="Rectangle 88"/>
            <p:cNvSpPr>
              <a:spLocks noChangeArrowheads="1"/>
            </p:cNvSpPr>
            <p:nvPr/>
          </p:nvSpPr>
          <p:spPr bwMode="auto">
            <a:xfrm>
              <a:off x="4128"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2" name="Rectangle 89"/>
            <p:cNvSpPr>
              <a:spLocks noChangeArrowheads="1"/>
            </p:cNvSpPr>
            <p:nvPr/>
          </p:nvSpPr>
          <p:spPr bwMode="auto">
            <a:xfrm>
              <a:off x="4128"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3" name="Rectangle 90"/>
            <p:cNvSpPr>
              <a:spLocks noChangeArrowheads="1"/>
            </p:cNvSpPr>
            <p:nvPr/>
          </p:nvSpPr>
          <p:spPr bwMode="auto">
            <a:xfrm>
              <a:off x="4128"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4" name="Rectangle 91"/>
            <p:cNvSpPr>
              <a:spLocks noChangeArrowheads="1"/>
            </p:cNvSpPr>
            <p:nvPr/>
          </p:nvSpPr>
          <p:spPr bwMode="auto">
            <a:xfrm>
              <a:off x="3888" y="1296"/>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5" name="Rectangle 92"/>
            <p:cNvSpPr>
              <a:spLocks noChangeArrowheads="1"/>
            </p:cNvSpPr>
            <p:nvPr/>
          </p:nvSpPr>
          <p:spPr bwMode="auto">
            <a:xfrm>
              <a:off x="4224"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6" name="Rectangle 93"/>
            <p:cNvSpPr>
              <a:spLocks noChangeArrowheads="1"/>
            </p:cNvSpPr>
            <p:nvPr/>
          </p:nvSpPr>
          <p:spPr bwMode="auto">
            <a:xfrm>
              <a:off x="4320"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7" name="Rectangle 94"/>
            <p:cNvSpPr>
              <a:spLocks noChangeArrowheads="1"/>
            </p:cNvSpPr>
            <p:nvPr/>
          </p:nvSpPr>
          <p:spPr bwMode="auto">
            <a:xfrm>
              <a:off x="4224"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8" name="Rectangle 95"/>
            <p:cNvSpPr>
              <a:spLocks noChangeArrowheads="1"/>
            </p:cNvSpPr>
            <p:nvPr/>
          </p:nvSpPr>
          <p:spPr bwMode="auto">
            <a:xfrm>
              <a:off x="4224"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89" name="Rectangle 96"/>
            <p:cNvSpPr>
              <a:spLocks noChangeArrowheads="1"/>
            </p:cNvSpPr>
            <p:nvPr/>
          </p:nvSpPr>
          <p:spPr bwMode="auto">
            <a:xfrm>
              <a:off x="4224"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0" name="Rectangle 97"/>
            <p:cNvSpPr>
              <a:spLocks noChangeArrowheads="1"/>
            </p:cNvSpPr>
            <p:nvPr/>
          </p:nvSpPr>
          <p:spPr bwMode="auto">
            <a:xfrm>
              <a:off x="4320"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1" name="Rectangle 98"/>
            <p:cNvSpPr>
              <a:spLocks noChangeArrowheads="1"/>
            </p:cNvSpPr>
            <p:nvPr/>
          </p:nvSpPr>
          <p:spPr bwMode="auto">
            <a:xfrm>
              <a:off x="4320"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2" name="Rectangle 99"/>
            <p:cNvSpPr>
              <a:spLocks noChangeArrowheads="1"/>
            </p:cNvSpPr>
            <p:nvPr/>
          </p:nvSpPr>
          <p:spPr bwMode="auto">
            <a:xfrm>
              <a:off x="4320"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3" name="Rectangle 100"/>
            <p:cNvSpPr>
              <a:spLocks noChangeArrowheads="1"/>
            </p:cNvSpPr>
            <p:nvPr/>
          </p:nvSpPr>
          <p:spPr bwMode="auto">
            <a:xfrm>
              <a:off x="4560"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4" name="Rectangle 101"/>
            <p:cNvSpPr>
              <a:spLocks noChangeArrowheads="1"/>
            </p:cNvSpPr>
            <p:nvPr/>
          </p:nvSpPr>
          <p:spPr bwMode="auto">
            <a:xfrm>
              <a:off x="4656" y="12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5" name="Rectangle 102"/>
            <p:cNvSpPr>
              <a:spLocks noChangeArrowheads="1"/>
            </p:cNvSpPr>
            <p:nvPr/>
          </p:nvSpPr>
          <p:spPr bwMode="auto">
            <a:xfrm>
              <a:off x="4560"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6" name="Rectangle 103"/>
            <p:cNvSpPr>
              <a:spLocks noChangeArrowheads="1"/>
            </p:cNvSpPr>
            <p:nvPr/>
          </p:nvSpPr>
          <p:spPr bwMode="auto">
            <a:xfrm>
              <a:off x="4560"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7" name="Rectangle 104"/>
            <p:cNvSpPr>
              <a:spLocks noChangeArrowheads="1"/>
            </p:cNvSpPr>
            <p:nvPr/>
          </p:nvSpPr>
          <p:spPr bwMode="auto">
            <a:xfrm>
              <a:off x="4560"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8" name="Rectangle 105"/>
            <p:cNvSpPr>
              <a:spLocks noChangeArrowheads="1"/>
            </p:cNvSpPr>
            <p:nvPr/>
          </p:nvSpPr>
          <p:spPr bwMode="auto">
            <a:xfrm>
              <a:off x="4656" y="13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599" name="Rectangle 106"/>
            <p:cNvSpPr>
              <a:spLocks noChangeArrowheads="1"/>
            </p:cNvSpPr>
            <p:nvPr/>
          </p:nvSpPr>
          <p:spPr bwMode="auto">
            <a:xfrm>
              <a:off x="4656" y="148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0" name="Rectangle 107"/>
            <p:cNvSpPr>
              <a:spLocks noChangeArrowheads="1"/>
            </p:cNvSpPr>
            <p:nvPr/>
          </p:nvSpPr>
          <p:spPr bwMode="auto">
            <a:xfrm>
              <a:off x="4656" y="158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1" name="Rectangle 108"/>
            <p:cNvSpPr>
              <a:spLocks noChangeArrowheads="1"/>
            </p:cNvSpPr>
            <p:nvPr/>
          </p:nvSpPr>
          <p:spPr bwMode="auto">
            <a:xfrm>
              <a:off x="4416" y="1296"/>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2" name="Rectangle 109"/>
            <p:cNvSpPr>
              <a:spLocks noChangeArrowheads="1"/>
            </p:cNvSpPr>
            <p:nvPr/>
          </p:nvSpPr>
          <p:spPr bwMode="auto">
            <a:xfrm>
              <a:off x="3696"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3" name="Rectangle 110"/>
            <p:cNvSpPr>
              <a:spLocks noChangeArrowheads="1"/>
            </p:cNvSpPr>
            <p:nvPr/>
          </p:nvSpPr>
          <p:spPr bwMode="auto">
            <a:xfrm>
              <a:off x="3792"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4" name="Rectangle 111"/>
            <p:cNvSpPr>
              <a:spLocks noChangeArrowheads="1"/>
            </p:cNvSpPr>
            <p:nvPr/>
          </p:nvSpPr>
          <p:spPr bwMode="auto">
            <a:xfrm>
              <a:off x="3696"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5" name="Rectangle 112"/>
            <p:cNvSpPr>
              <a:spLocks noChangeArrowheads="1"/>
            </p:cNvSpPr>
            <p:nvPr/>
          </p:nvSpPr>
          <p:spPr bwMode="auto">
            <a:xfrm>
              <a:off x="3696"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6" name="Rectangle 113"/>
            <p:cNvSpPr>
              <a:spLocks noChangeArrowheads="1"/>
            </p:cNvSpPr>
            <p:nvPr/>
          </p:nvSpPr>
          <p:spPr bwMode="auto">
            <a:xfrm>
              <a:off x="3696"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7" name="Rectangle 114"/>
            <p:cNvSpPr>
              <a:spLocks noChangeArrowheads="1"/>
            </p:cNvSpPr>
            <p:nvPr/>
          </p:nvSpPr>
          <p:spPr bwMode="auto">
            <a:xfrm>
              <a:off x="3792"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8" name="Rectangle 115"/>
            <p:cNvSpPr>
              <a:spLocks noChangeArrowheads="1"/>
            </p:cNvSpPr>
            <p:nvPr/>
          </p:nvSpPr>
          <p:spPr bwMode="auto">
            <a:xfrm>
              <a:off x="3792"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09" name="Rectangle 116"/>
            <p:cNvSpPr>
              <a:spLocks noChangeArrowheads="1"/>
            </p:cNvSpPr>
            <p:nvPr/>
          </p:nvSpPr>
          <p:spPr bwMode="auto">
            <a:xfrm>
              <a:off x="3792"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0" name="Rectangle 117"/>
            <p:cNvSpPr>
              <a:spLocks noChangeArrowheads="1"/>
            </p:cNvSpPr>
            <p:nvPr/>
          </p:nvSpPr>
          <p:spPr bwMode="auto">
            <a:xfrm>
              <a:off x="4032"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1" name="Rectangle 118"/>
            <p:cNvSpPr>
              <a:spLocks noChangeArrowheads="1"/>
            </p:cNvSpPr>
            <p:nvPr/>
          </p:nvSpPr>
          <p:spPr bwMode="auto">
            <a:xfrm>
              <a:off x="4128"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2" name="Rectangle 119"/>
            <p:cNvSpPr>
              <a:spLocks noChangeArrowheads="1"/>
            </p:cNvSpPr>
            <p:nvPr/>
          </p:nvSpPr>
          <p:spPr bwMode="auto">
            <a:xfrm>
              <a:off x="4032"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3" name="Rectangle 120"/>
            <p:cNvSpPr>
              <a:spLocks noChangeArrowheads="1"/>
            </p:cNvSpPr>
            <p:nvPr/>
          </p:nvSpPr>
          <p:spPr bwMode="auto">
            <a:xfrm>
              <a:off x="4032"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4" name="Rectangle 121"/>
            <p:cNvSpPr>
              <a:spLocks noChangeArrowheads="1"/>
            </p:cNvSpPr>
            <p:nvPr/>
          </p:nvSpPr>
          <p:spPr bwMode="auto">
            <a:xfrm>
              <a:off x="4032"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5" name="Rectangle 122"/>
            <p:cNvSpPr>
              <a:spLocks noChangeArrowheads="1"/>
            </p:cNvSpPr>
            <p:nvPr/>
          </p:nvSpPr>
          <p:spPr bwMode="auto">
            <a:xfrm>
              <a:off x="4128"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6" name="Rectangle 123"/>
            <p:cNvSpPr>
              <a:spLocks noChangeArrowheads="1"/>
            </p:cNvSpPr>
            <p:nvPr/>
          </p:nvSpPr>
          <p:spPr bwMode="auto">
            <a:xfrm>
              <a:off x="4128"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7" name="Rectangle 124"/>
            <p:cNvSpPr>
              <a:spLocks noChangeArrowheads="1"/>
            </p:cNvSpPr>
            <p:nvPr/>
          </p:nvSpPr>
          <p:spPr bwMode="auto">
            <a:xfrm>
              <a:off x="4128"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8" name="Rectangle 125"/>
            <p:cNvSpPr>
              <a:spLocks noChangeArrowheads="1"/>
            </p:cNvSpPr>
            <p:nvPr/>
          </p:nvSpPr>
          <p:spPr bwMode="auto">
            <a:xfrm>
              <a:off x="3888" y="1920"/>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19" name="Rectangle 126"/>
            <p:cNvSpPr>
              <a:spLocks noChangeArrowheads="1"/>
            </p:cNvSpPr>
            <p:nvPr/>
          </p:nvSpPr>
          <p:spPr bwMode="auto">
            <a:xfrm>
              <a:off x="4224"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0" name="Rectangle 127"/>
            <p:cNvSpPr>
              <a:spLocks noChangeArrowheads="1"/>
            </p:cNvSpPr>
            <p:nvPr/>
          </p:nvSpPr>
          <p:spPr bwMode="auto">
            <a:xfrm>
              <a:off x="4320"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1" name="Rectangle 128"/>
            <p:cNvSpPr>
              <a:spLocks noChangeArrowheads="1"/>
            </p:cNvSpPr>
            <p:nvPr/>
          </p:nvSpPr>
          <p:spPr bwMode="auto">
            <a:xfrm>
              <a:off x="4224"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2" name="Rectangle 129"/>
            <p:cNvSpPr>
              <a:spLocks noChangeArrowheads="1"/>
            </p:cNvSpPr>
            <p:nvPr/>
          </p:nvSpPr>
          <p:spPr bwMode="auto">
            <a:xfrm>
              <a:off x="4224"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3" name="Rectangle 130"/>
            <p:cNvSpPr>
              <a:spLocks noChangeArrowheads="1"/>
            </p:cNvSpPr>
            <p:nvPr/>
          </p:nvSpPr>
          <p:spPr bwMode="auto">
            <a:xfrm>
              <a:off x="4224"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4" name="Rectangle 131"/>
            <p:cNvSpPr>
              <a:spLocks noChangeArrowheads="1"/>
            </p:cNvSpPr>
            <p:nvPr/>
          </p:nvSpPr>
          <p:spPr bwMode="auto">
            <a:xfrm>
              <a:off x="4320"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5" name="Rectangle 132"/>
            <p:cNvSpPr>
              <a:spLocks noChangeArrowheads="1"/>
            </p:cNvSpPr>
            <p:nvPr/>
          </p:nvSpPr>
          <p:spPr bwMode="auto">
            <a:xfrm>
              <a:off x="4320"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6" name="Rectangle 133"/>
            <p:cNvSpPr>
              <a:spLocks noChangeArrowheads="1"/>
            </p:cNvSpPr>
            <p:nvPr/>
          </p:nvSpPr>
          <p:spPr bwMode="auto">
            <a:xfrm>
              <a:off x="4320"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7" name="Rectangle 134"/>
            <p:cNvSpPr>
              <a:spLocks noChangeArrowheads="1"/>
            </p:cNvSpPr>
            <p:nvPr/>
          </p:nvSpPr>
          <p:spPr bwMode="auto">
            <a:xfrm>
              <a:off x="4560"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8" name="Rectangle 135"/>
            <p:cNvSpPr>
              <a:spLocks noChangeArrowheads="1"/>
            </p:cNvSpPr>
            <p:nvPr/>
          </p:nvSpPr>
          <p:spPr bwMode="auto">
            <a:xfrm>
              <a:off x="4656" y="19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29" name="Rectangle 136"/>
            <p:cNvSpPr>
              <a:spLocks noChangeArrowheads="1"/>
            </p:cNvSpPr>
            <p:nvPr/>
          </p:nvSpPr>
          <p:spPr bwMode="auto">
            <a:xfrm>
              <a:off x="4560"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0" name="Rectangle 137"/>
            <p:cNvSpPr>
              <a:spLocks noChangeArrowheads="1"/>
            </p:cNvSpPr>
            <p:nvPr/>
          </p:nvSpPr>
          <p:spPr bwMode="auto">
            <a:xfrm>
              <a:off x="4560"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1" name="Rectangle 138"/>
            <p:cNvSpPr>
              <a:spLocks noChangeArrowheads="1"/>
            </p:cNvSpPr>
            <p:nvPr/>
          </p:nvSpPr>
          <p:spPr bwMode="auto">
            <a:xfrm>
              <a:off x="4560"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2" name="Rectangle 139"/>
            <p:cNvSpPr>
              <a:spLocks noChangeArrowheads="1"/>
            </p:cNvSpPr>
            <p:nvPr/>
          </p:nvSpPr>
          <p:spPr bwMode="auto">
            <a:xfrm>
              <a:off x="4656" y="20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3" name="Rectangle 140"/>
            <p:cNvSpPr>
              <a:spLocks noChangeArrowheads="1"/>
            </p:cNvSpPr>
            <p:nvPr/>
          </p:nvSpPr>
          <p:spPr bwMode="auto">
            <a:xfrm>
              <a:off x="4656" y="211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4" name="Rectangle 141"/>
            <p:cNvSpPr>
              <a:spLocks noChangeArrowheads="1"/>
            </p:cNvSpPr>
            <p:nvPr/>
          </p:nvSpPr>
          <p:spPr bwMode="auto">
            <a:xfrm>
              <a:off x="4656" y="220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5" name="Rectangle 142"/>
            <p:cNvSpPr>
              <a:spLocks noChangeArrowheads="1"/>
            </p:cNvSpPr>
            <p:nvPr/>
          </p:nvSpPr>
          <p:spPr bwMode="auto">
            <a:xfrm>
              <a:off x="4416" y="1920"/>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6" name="Rectangle 143"/>
            <p:cNvSpPr>
              <a:spLocks noChangeArrowheads="1"/>
            </p:cNvSpPr>
            <p:nvPr/>
          </p:nvSpPr>
          <p:spPr bwMode="auto">
            <a:xfrm>
              <a:off x="3696" y="1680"/>
              <a:ext cx="1008" cy="192"/>
            </a:xfrm>
            <a:prstGeom prst="rect">
              <a:avLst/>
            </a:prstGeom>
            <a:solidFill>
              <a:srgbClr val="A50021"/>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7" name="Rectangle 144"/>
            <p:cNvSpPr>
              <a:spLocks noChangeArrowheads="1"/>
            </p:cNvSpPr>
            <p:nvPr/>
          </p:nvSpPr>
          <p:spPr bwMode="auto">
            <a:xfrm>
              <a:off x="3696"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8" name="Rectangle 145"/>
            <p:cNvSpPr>
              <a:spLocks noChangeArrowheads="1"/>
            </p:cNvSpPr>
            <p:nvPr/>
          </p:nvSpPr>
          <p:spPr bwMode="auto">
            <a:xfrm>
              <a:off x="3792"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39" name="Rectangle 146"/>
            <p:cNvSpPr>
              <a:spLocks noChangeArrowheads="1"/>
            </p:cNvSpPr>
            <p:nvPr/>
          </p:nvSpPr>
          <p:spPr bwMode="auto">
            <a:xfrm>
              <a:off x="3696"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0" name="Rectangle 147"/>
            <p:cNvSpPr>
              <a:spLocks noChangeArrowheads="1"/>
            </p:cNvSpPr>
            <p:nvPr/>
          </p:nvSpPr>
          <p:spPr bwMode="auto">
            <a:xfrm>
              <a:off x="3696"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1" name="Rectangle 148"/>
            <p:cNvSpPr>
              <a:spLocks noChangeArrowheads="1"/>
            </p:cNvSpPr>
            <p:nvPr/>
          </p:nvSpPr>
          <p:spPr bwMode="auto">
            <a:xfrm>
              <a:off x="3696"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2" name="Rectangle 149"/>
            <p:cNvSpPr>
              <a:spLocks noChangeArrowheads="1"/>
            </p:cNvSpPr>
            <p:nvPr/>
          </p:nvSpPr>
          <p:spPr bwMode="auto">
            <a:xfrm>
              <a:off x="3792"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3" name="Rectangle 150"/>
            <p:cNvSpPr>
              <a:spLocks noChangeArrowheads="1"/>
            </p:cNvSpPr>
            <p:nvPr/>
          </p:nvSpPr>
          <p:spPr bwMode="auto">
            <a:xfrm>
              <a:off x="3792"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4" name="Rectangle 151"/>
            <p:cNvSpPr>
              <a:spLocks noChangeArrowheads="1"/>
            </p:cNvSpPr>
            <p:nvPr/>
          </p:nvSpPr>
          <p:spPr bwMode="auto">
            <a:xfrm>
              <a:off x="3792"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5" name="Rectangle 152"/>
            <p:cNvSpPr>
              <a:spLocks noChangeArrowheads="1"/>
            </p:cNvSpPr>
            <p:nvPr/>
          </p:nvSpPr>
          <p:spPr bwMode="auto">
            <a:xfrm>
              <a:off x="4032"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6" name="Rectangle 153"/>
            <p:cNvSpPr>
              <a:spLocks noChangeArrowheads="1"/>
            </p:cNvSpPr>
            <p:nvPr/>
          </p:nvSpPr>
          <p:spPr bwMode="auto">
            <a:xfrm>
              <a:off x="4128"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7" name="Rectangle 154"/>
            <p:cNvSpPr>
              <a:spLocks noChangeArrowheads="1"/>
            </p:cNvSpPr>
            <p:nvPr/>
          </p:nvSpPr>
          <p:spPr bwMode="auto">
            <a:xfrm>
              <a:off x="4032"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8" name="Rectangle 155"/>
            <p:cNvSpPr>
              <a:spLocks noChangeArrowheads="1"/>
            </p:cNvSpPr>
            <p:nvPr/>
          </p:nvSpPr>
          <p:spPr bwMode="auto">
            <a:xfrm>
              <a:off x="4032"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49" name="Rectangle 156"/>
            <p:cNvSpPr>
              <a:spLocks noChangeArrowheads="1"/>
            </p:cNvSpPr>
            <p:nvPr/>
          </p:nvSpPr>
          <p:spPr bwMode="auto">
            <a:xfrm>
              <a:off x="4032"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0" name="Rectangle 157"/>
            <p:cNvSpPr>
              <a:spLocks noChangeArrowheads="1"/>
            </p:cNvSpPr>
            <p:nvPr/>
          </p:nvSpPr>
          <p:spPr bwMode="auto">
            <a:xfrm>
              <a:off x="4128"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1" name="Rectangle 158"/>
            <p:cNvSpPr>
              <a:spLocks noChangeArrowheads="1"/>
            </p:cNvSpPr>
            <p:nvPr/>
          </p:nvSpPr>
          <p:spPr bwMode="auto">
            <a:xfrm>
              <a:off x="4128"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2" name="Rectangle 159"/>
            <p:cNvSpPr>
              <a:spLocks noChangeArrowheads="1"/>
            </p:cNvSpPr>
            <p:nvPr/>
          </p:nvSpPr>
          <p:spPr bwMode="auto">
            <a:xfrm>
              <a:off x="4128"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3" name="Rectangle 160"/>
            <p:cNvSpPr>
              <a:spLocks noChangeArrowheads="1"/>
            </p:cNvSpPr>
            <p:nvPr/>
          </p:nvSpPr>
          <p:spPr bwMode="auto">
            <a:xfrm>
              <a:off x="3888" y="2304"/>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4" name="Rectangle 161"/>
            <p:cNvSpPr>
              <a:spLocks noChangeArrowheads="1"/>
            </p:cNvSpPr>
            <p:nvPr/>
          </p:nvSpPr>
          <p:spPr bwMode="auto">
            <a:xfrm>
              <a:off x="4224"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5" name="Rectangle 162"/>
            <p:cNvSpPr>
              <a:spLocks noChangeArrowheads="1"/>
            </p:cNvSpPr>
            <p:nvPr/>
          </p:nvSpPr>
          <p:spPr bwMode="auto">
            <a:xfrm>
              <a:off x="4320"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6" name="Rectangle 163"/>
            <p:cNvSpPr>
              <a:spLocks noChangeArrowheads="1"/>
            </p:cNvSpPr>
            <p:nvPr/>
          </p:nvSpPr>
          <p:spPr bwMode="auto">
            <a:xfrm>
              <a:off x="4224"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7" name="Rectangle 164"/>
            <p:cNvSpPr>
              <a:spLocks noChangeArrowheads="1"/>
            </p:cNvSpPr>
            <p:nvPr/>
          </p:nvSpPr>
          <p:spPr bwMode="auto">
            <a:xfrm>
              <a:off x="4224"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8" name="Rectangle 165"/>
            <p:cNvSpPr>
              <a:spLocks noChangeArrowheads="1"/>
            </p:cNvSpPr>
            <p:nvPr/>
          </p:nvSpPr>
          <p:spPr bwMode="auto">
            <a:xfrm>
              <a:off x="4224"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59" name="Rectangle 166"/>
            <p:cNvSpPr>
              <a:spLocks noChangeArrowheads="1"/>
            </p:cNvSpPr>
            <p:nvPr/>
          </p:nvSpPr>
          <p:spPr bwMode="auto">
            <a:xfrm>
              <a:off x="4320"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0" name="Rectangle 167"/>
            <p:cNvSpPr>
              <a:spLocks noChangeArrowheads="1"/>
            </p:cNvSpPr>
            <p:nvPr/>
          </p:nvSpPr>
          <p:spPr bwMode="auto">
            <a:xfrm>
              <a:off x="4320"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1" name="Rectangle 168"/>
            <p:cNvSpPr>
              <a:spLocks noChangeArrowheads="1"/>
            </p:cNvSpPr>
            <p:nvPr/>
          </p:nvSpPr>
          <p:spPr bwMode="auto">
            <a:xfrm>
              <a:off x="4320"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2" name="Rectangle 169"/>
            <p:cNvSpPr>
              <a:spLocks noChangeArrowheads="1"/>
            </p:cNvSpPr>
            <p:nvPr/>
          </p:nvSpPr>
          <p:spPr bwMode="auto">
            <a:xfrm>
              <a:off x="4560"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3" name="Rectangle 170"/>
            <p:cNvSpPr>
              <a:spLocks noChangeArrowheads="1"/>
            </p:cNvSpPr>
            <p:nvPr/>
          </p:nvSpPr>
          <p:spPr bwMode="auto">
            <a:xfrm>
              <a:off x="4656" y="230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4" name="Rectangle 171"/>
            <p:cNvSpPr>
              <a:spLocks noChangeArrowheads="1"/>
            </p:cNvSpPr>
            <p:nvPr/>
          </p:nvSpPr>
          <p:spPr bwMode="auto">
            <a:xfrm>
              <a:off x="4560"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5" name="Rectangle 172"/>
            <p:cNvSpPr>
              <a:spLocks noChangeArrowheads="1"/>
            </p:cNvSpPr>
            <p:nvPr/>
          </p:nvSpPr>
          <p:spPr bwMode="auto">
            <a:xfrm>
              <a:off x="4560"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6" name="Rectangle 173"/>
            <p:cNvSpPr>
              <a:spLocks noChangeArrowheads="1"/>
            </p:cNvSpPr>
            <p:nvPr/>
          </p:nvSpPr>
          <p:spPr bwMode="auto">
            <a:xfrm>
              <a:off x="4560"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7" name="Rectangle 174"/>
            <p:cNvSpPr>
              <a:spLocks noChangeArrowheads="1"/>
            </p:cNvSpPr>
            <p:nvPr/>
          </p:nvSpPr>
          <p:spPr bwMode="auto">
            <a:xfrm>
              <a:off x="4656" y="240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8" name="Rectangle 175"/>
            <p:cNvSpPr>
              <a:spLocks noChangeArrowheads="1"/>
            </p:cNvSpPr>
            <p:nvPr/>
          </p:nvSpPr>
          <p:spPr bwMode="auto">
            <a:xfrm>
              <a:off x="4656" y="249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69" name="Rectangle 176"/>
            <p:cNvSpPr>
              <a:spLocks noChangeArrowheads="1"/>
            </p:cNvSpPr>
            <p:nvPr/>
          </p:nvSpPr>
          <p:spPr bwMode="auto">
            <a:xfrm>
              <a:off x="4656" y="2592"/>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0" name="Rectangle 177"/>
            <p:cNvSpPr>
              <a:spLocks noChangeArrowheads="1"/>
            </p:cNvSpPr>
            <p:nvPr/>
          </p:nvSpPr>
          <p:spPr bwMode="auto">
            <a:xfrm>
              <a:off x="4416" y="2304"/>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1" name="Rectangle 178"/>
            <p:cNvSpPr>
              <a:spLocks noChangeArrowheads="1"/>
            </p:cNvSpPr>
            <p:nvPr/>
          </p:nvSpPr>
          <p:spPr bwMode="auto">
            <a:xfrm>
              <a:off x="3696"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2" name="Rectangle 179"/>
            <p:cNvSpPr>
              <a:spLocks noChangeArrowheads="1"/>
            </p:cNvSpPr>
            <p:nvPr/>
          </p:nvSpPr>
          <p:spPr bwMode="auto">
            <a:xfrm>
              <a:off x="3792"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3" name="Rectangle 180"/>
            <p:cNvSpPr>
              <a:spLocks noChangeArrowheads="1"/>
            </p:cNvSpPr>
            <p:nvPr/>
          </p:nvSpPr>
          <p:spPr bwMode="auto">
            <a:xfrm>
              <a:off x="3696"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4" name="Rectangle 181"/>
            <p:cNvSpPr>
              <a:spLocks noChangeArrowheads="1"/>
            </p:cNvSpPr>
            <p:nvPr/>
          </p:nvSpPr>
          <p:spPr bwMode="auto">
            <a:xfrm>
              <a:off x="3696"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5" name="Rectangle 182"/>
            <p:cNvSpPr>
              <a:spLocks noChangeArrowheads="1"/>
            </p:cNvSpPr>
            <p:nvPr/>
          </p:nvSpPr>
          <p:spPr bwMode="auto">
            <a:xfrm>
              <a:off x="3696"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6" name="Rectangle 183"/>
            <p:cNvSpPr>
              <a:spLocks noChangeArrowheads="1"/>
            </p:cNvSpPr>
            <p:nvPr/>
          </p:nvSpPr>
          <p:spPr bwMode="auto">
            <a:xfrm>
              <a:off x="3792"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7" name="Rectangle 184"/>
            <p:cNvSpPr>
              <a:spLocks noChangeArrowheads="1"/>
            </p:cNvSpPr>
            <p:nvPr/>
          </p:nvSpPr>
          <p:spPr bwMode="auto">
            <a:xfrm>
              <a:off x="3792"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8" name="Rectangle 185"/>
            <p:cNvSpPr>
              <a:spLocks noChangeArrowheads="1"/>
            </p:cNvSpPr>
            <p:nvPr/>
          </p:nvSpPr>
          <p:spPr bwMode="auto">
            <a:xfrm>
              <a:off x="3792"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79" name="Rectangle 186"/>
            <p:cNvSpPr>
              <a:spLocks noChangeArrowheads="1"/>
            </p:cNvSpPr>
            <p:nvPr/>
          </p:nvSpPr>
          <p:spPr bwMode="auto">
            <a:xfrm>
              <a:off x="4032"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0" name="Rectangle 187"/>
            <p:cNvSpPr>
              <a:spLocks noChangeArrowheads="1"/>
            </p:cNvSpPr>
            <p:nvPr/>
          </p:nvSpPr>
          <p:spPr bwMode="auto">
            <a:xfrm>
              <a:off x="4128"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1" name="Rectangle 188"/>
            <p:cNvSpPr>
              <a:spLocks noChangeArrowheads="1"/>
            </p:cNvSpPr>
            <p:nvPr/>
          </p:nvSpPr>
          <p:spPr bwMode="auto">
            <a:xfrm>
              <a:off x="4032"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2" name="Rectangle 189"/>
            <p:cNvSpPr>
              <a:spLocks noChangeArrowheads="1"/>
            </p:cNvSpPr>
            <p:nvPr/>
          </p:nvSpPr>
          <p:spPr bwMode="auto">
            <a:xfrm>
              <a:off x="4032"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3" name="Rectangle 190"/>
            <p:cNvSpPr>
              <a:spLocks noChangeArrowheads="1"/>
            </p:cNvSpPr>
            <p:nvPr/>
          </p:nvSpPr>
          <p:spPr bwMode="auto">
            <a:xfrm>
              <a:off x="4032"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4" name="Rectangle 191"/>
            <p:cNvSpPr>
              <a:spLocks noChangeArrowheads="1"/>
            </p:cNvSpPr>
            <p:nvPr/>
          </p:nvSpPr>
          <p:spPr bwMode="auto">
            <a:xfrm>
              <a:off x="4128"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5" name="Rectangle 192"/>
            <p:cNvSpPr>
              <a:spLocks noChangeArrowheads="1"/>
            </p:cNvSpPr>
            <p:nvPr/>
          </p:nvSpPr>
          <p:spPr bwMode="auto">
            <a:xfrm>
              <a:off x="4128"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6" name="Rectangle 193"/>
            <p:cNvSpPr>
              <a:spLocks noChangeArrowheads="1"/>
            </p:cNvSpPr>
            <p:nvPr/>
          </p:nvSpPr>
          <p:spPr bwMode="auto">
            <a:xfrm>
              <a:off x="4128"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7" name="Rectangle 194"/>
            <p:cNvSpPr>
              <a:spLocks noChangeArrowheads="1"/>
            </p:cNvSpPr>
            <p:nvPr/>
          </p:nvSpPr>
          <p:spPr bwMode="auto">
            <a:xfrm>
              <a:off x="3888" y="2928"/>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8" name="Rectangle 195"/>
            <p:cNvSpPr>
              <a:spLocks noChangeArrowheads="1"/>
            </p:cNvSpPr>
            <p:nvPr/>
          </p:nvSpPr>
          <p:spPr bwMode="auto">
            <a:xfrm>
              <a:off x="4224"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89" name="Rectangle 196"/>
            <p:cNvSpPr>
              <a:spLocks noChangeArrowheads="1"/>
            </p:cNvSpPr>
            <p:nvPr/>
          </p:nvSpPr>
          <p:spPr bwMode="auto">
            <a:xfrm>
              <a:off x="4320"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0" name="Rectangle 197"/>
            <p:cNvSpPr>
              <a:spLocks noChangeArrowheads="1"/>
            </p:cNvSpPr>
            <p:nvPr/>
          </p:nvSpPr>
          <p:spPr bwMode="auto">
            <a:xfrm>
              <a:off x="4224"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1" name="Rectangle 198"/>
            <p:cNvSpPr>
              <a:spLocks noChangeArrowheads="1"/>
            </p:cNvSpPr>
            <p:nvPr/>
          </p:nvSpPr>
          <p:spPr bwMode="auto">
            <a:xfrm>
              <a:off x="4224"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2" name="Rectangle 199"/>
            <p:cNvSpPr>
              <a:spLocks noChangeArrowheads="1"/>
            </p:cNvSpPr>
            <p:nvPr/>
          </p:nvSpPr>
          <p:spPr bwMode="auto">
            <a:xfrm>
              <a:off x="4224"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3" name="Rectangle 200"/>
            <p:cNvSpPr>
              <a:spLocks noChangeArrowheads="1"/>
            </p:cNvSpPr>
            <p:nvPr/>
          </p:nvSpPr>
          <p:spPr bwMode="auto">
            <a:xfrm>
              <a:off x="4320"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4" name="Rectangle 201"/>
            <p:cNvSpPr>
              <a:spLocks noChangeArrowheads="1"/>
            </p:cNvSpPr>
            <p:nvPr/>
          </p:nvSpPr>
          <p:spPr bwMode="auto">
            <a:xfrm>
              <a:off x="4320"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5" name="Rectangle 202"/>
            <p:cNvSpPr>
              <a:spLocks noChangeArrowheads="1"/>
            </p:cNvSpPr>
            <p:nvPr/>
          </p:nvSpPr>
          <p:spPr bwMode="auto">
            <a:xfrm>
              <a:off x="4320"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6" name="Rectangle 203"/>
            <p:cNvSpPr>
              <a:spLocks noChangeArrowheads="1"/>
            </p:cNvSpPr>
            <p:nvPr/>
          </p:nvSpPr>
          <p:spPr bwMode="auto">
            <a:xfrm>
              <a:off x="4560"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7" name="Rectangle 204"/>
            <p:cNvSpPr>
              <a:spLocks noChangeArrowheads="1"/>
            </p:cNvSpPr>
            <p:nvPr/>
          </p:nvSpPr>
          <p:spPr bwMode="auto">
            <a:xfrm>
              <a:off x="4656" y="2928"/>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8" name="Rectangle 205"/>
            <p:cNvSpPr>
              <a:spLocks noChangeArrowheads="1"/>
            </p:cNvSpPr>
            <p:nvPr/>
          </p:nvSpPr>
          <p:spPr bwMode="auto">
            <a:xfrm>
              <a:off x="4560"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699" name="Rectangle 206"/>
            <p:cNvSpPr>
              <a:spLocks noChangeArrowheads="1"/>
            </p:cNvSpPr>
            <p:nvPr/>
          </p:nvSpPr>
          <p:spPr bwMode="auto">
            <a:xfrm>
              <a:off x="4560"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700" name="Rectangle 207"/>
            <p:cNvSpPr>
              <a:spLocks noChangeArrowheads="1"/>
            </p:cNvSpPr>
            <p:nvPr/>
          </p:nvSpPr>
          <p:spPr bwMode="auto">
            <a:xfrm>
              <a:off x="4560"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701" name="Rectangle 208"/>
            <p:cNvSpPr>
              <a:spLocks noChangeArrowheads="1"/>
            </p:cNvSpPr>
            <p:nvPr/>
          </p:nvSpPr>
          <p:spPr bwMode="auto">
            <a:xfrm>
              <a:off x="4656" y="3024"/>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702" name="Rectangle 209"/>
            <p:cNvSpPr>
              <a:spLocks noChangeArrowheads="1"/>
            </p:cNvSpPr>
            <p:nvPr/>
          </p:nvSpPr>
          <p:spPr bwMode="auto">
            <a:xfrm>
              <a:off x="4656" y="3120"/>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703" name="Rectangle 210"/>
            <p:cNvSpPr>
              <a:spLocks noChangeArrowheads="1"/>
            </p:cNvSpPr>
            <p:nvPr/>
          </p:nvSpPr>
          <p:spPr bwMode="auto">
            <a:xfrm>
              <a:off x="4656" y="3216"/>
              <a:ext cx="48" cy="48"/>
            </a:xfrm>
            <a:prstGeom prst="rect">
              <a:avLst/>
            </a:prstGeom>
            <a:solidFill>
              <a:srgbClr val="0000D2"/>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704" name="Rectangle 211"/>
            <p:cNvSpPr>
              <a:spLocks noChangeArrowheads="1"/>
            </p:cNvSpPr>
            <p:nvPr/>
          </p:nvSpPr>
          <p:spPr bwMode="auto">
            <a:xfrm>
              <a:off x="4416" y="2928"/>
              <a:ext cx="96" cy="336"/>
            </a:xfrm>
            <a:prstGeom prst="rect">
              <a:avLst/>
            </a:prstGeom>
            <a:solidFill>
              <a:srgbClr val="006600"/>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705" name="Rectangle 212"/>
            <p:cNvSpPr>
              <a:spLocks noChangeArrowheads="1"/>
            </p:cNvSpPr>
            <p:nvPr/>
          </p:nvSpPr>
          <p:spPr bwMode="auto">
            <a:xfrm>
              <a:off x="3696" y="2688"/>
              <a:ext cx="1008" cy="192"/>
            </a:xfrm>
            <a:prstGeom prst="rect">
              <a:avLst/>
            </a:prstGeom>
            <a:solidFill>
              <a:srgbClr val="A50021"/>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sp>
          <p:nvSpPr>
            <p:cNvPr id="66706" name="Rectangle 213"/>
            <p:cNvSpPr>
              <a:spLocks noChangeArrowheads="1"/>
            </p:cNvSpPr>
            <p:nvPr/>
          </p:nvSpPr>
          <p:spPr bwMode="auto">
            <a:xfrm>
              <a:off x="4752" y="1296"/>
              <a:ext cx="528" cy="1968"/>
            </a:xfrm>
            <a:prstGeom prst="rect">
              <a:avLst/>
            </a:prstGeom>
            <a:solidFill>
              <a:srgbClr val="660066"/>
            </a:solidFill>
            <a:ln w="12700">
              <a:noFill/>
              <a:miter lim="800000"/>
              <a:headEnd type="none" w="sm" len="sm"/>
              <a:tailEnd type="none" w="sm" len="sm"/>
            </a:ln>
          </p:spPr>
          <p:txBody>
            <a:bodyPr wrap="none" anchor="ctr">
              <a:prstTxWarp prst="textNoShape">
                <a:avLst/>
              </a:prstTxWarp>
            </a:bodyPr>
            <a:lstStyle/>
            <a:p>
              <a:pPr algn="ctr"/>
              <a:endParaRPr lang="en-US" b="1">
                <a:solidFill>
                  <a:schemeClr val="bg1"/>
                </a:solidFill>
                <a:latin typeface="Arial" pitchFamily="-110"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Optimize use of scarce bandwidth</a:t>
            </a:r>
          </a:p>
        </p:txBody>
      </p:sp>
      <p:sp>
        <p:nvSpPr>
          <p:cNvPr id="68613" name="Rectangle 3"/>
          <p:cNvSpPr>
            <a:spLocks noGrp="1" noChangeArrowheads="1"/>
          </p:cNvSpPr>
          <p:nvPr>
            <p:ph type="body" idx="4294967295"/>
          </p:nvPr>
        </p:nvSpPr>
        <p:spPr/>
        <p:txBody>
          <a:bodyPr/>
          <a:lstStyle/>
          <a:p>
            <a:r>
              <a:rPr lang="en-US">
                <a:ea typeface="ＭＳ Ｐゴシック" pitchFamily="-110" charset="-128"/>
                <a:cs typeface="ＭＳ Ｐゴシック" pitchFamily="-110" charset="-128"/>
              </a:rPr>
              <a:t>Provide rich, exposed storage hierarchy</a:t>
            </a:r>
          </a:p>
          <a:p>
            <a:r>
              <a:rPr lang="en-US">
                <a:ea typeface="ＭＳ Ｐゴシック" pitchFamily="-110" charset="-128"/>
                <a:cs typeface="ＭＳ Ｐゴシック" pitchFamily="-110" charset="-128"/>
              </a:rPr>
              <a:t>Explicitly manage data movement on this hierarchy</a:t>
            </a:r>
          </a:p>
          <a:p>
            <a:pPr lvl="1"/>
            <a:r>
              <a:rPr lang="en-US"/>
              <a:t>Reduces demand, increases utilization</a:t>
            </a:r>
          </a:p>
        </p:txBody>
      </p:sp>
      <p:pic>
        <p:nvPicPr>
          <p:cNvPr id="68614" name="Picture 4" descr="yyy"/>
          <p:cNvPicPr>
            <a:picLocks noChangeAspect="1" noChangeArrowheads="1"/>
          </p:cNvPicPr>
          <p:nvPr/>
        </p:nvPicPr>
        <p:blipFill>
          <a:blip r:embed="rId4"/>
          <a:srcRect/>
          <a:stretch>
            <a:fillRect/>
          </a:stretch>
        </p:blipFill>
        <p:spPr bwMode="auto">
          <a:xfrm>
            <a:off x="5029200" y="2895600"/>
            <a:ext cx="2971800" cy="2595563"/>
          </a:xfrm>
          <a:prstGeom prst="rect">
            <a:avLst/>
          </a:prstGeom>
          <a:noFill/>
          <a:ln w="9525">
            <a:noFill/>
            <a:miter lim="800000"/>
            <a:headEnd/>
            <a:tailEnd/>
          </a:ln>
        </p:spPr>
      </p:pic>
      <p:pic>
        <p:nvPicPr>
          <p:cNvPr id="68615" name="Picture 5" descr="ttt"/>
          <p:cNvPicPr>
            <a:picLocks noChangeAspect="1" noChangeArrowheads="1"/>
          </p:cNvPicPr>
          <p:nvPr/>
        </p:nvPicPr>
        <p:blipFill>
          <a:blip r:embed="rId5"/>
          <a:srcRect/>
          <a:stretch>
            <a:fillRect/>
          </a:stretch>
        </p:blipFill>
        <p:spPr bwMode="auto">
          <a:xfrm>
            <a:off x="304800" y="2971800"/>
            <a:ext cx="3352800" cy="2635250"/>
          </a:xfrm>
          <a:prstGeom prst="rect">
            <a:avLst/>
          </a:prstGeom>
          <a:noFill/>
          <a:ln w="9525">
            <a:noFill/>
            <a:miter lim="800000"/>
            <a:headEnd/>
            <a:tailEnd/>
          </a:ln>
        </p:spPr>
      </p:pic>
      <p:graphicFrame>
        <p:nvGraphicFramePr>
          <p:cNvPr id="68610" name="Object 2"/>
          <p:cNvGraphicFramePr>
            <a:graphicFrameLocks noChangeAspect="1"/>
          </p:cNvGraphicFramePr>
          <p:nvPr/>
        </p:nvGraphicFramePr>
        <p:xfrm>
          <a:off x="2133600" y="5087938"/>
          <a:ext cx="4799013" cy="1770062"/>
        </p:xfrm>
        <a:graphic>
          <a:graphicData uri="http://schemas.openxmlformats.org/presentationml/2006/ole">
            <p:oleObj spid="_x0000_s241666" name="Visio" r:id="rId6" imgW="4713357" imgH="1855304" progId="">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r>
              <a:rPr lang="en-US" sz="2800">
                <a:ea typeface="ＭＳ Ｐゴシック" pitchFamily="-110" charset="-128"/>
                <a:cs typeface="ＭＳ Ｐゴシック" pitchFamily="-110" charset="-128"/>
              </a:rPr>
              <a:t>Predictability enables efficient static scheduling</a:t>
            </a:r>
          </a:p>
        </p:txBody>
      </p:sp>
      <p:grpSp>
        <p:nvGrpSpPr>
          <p:cNvPr id="2" name="Group 5303"/>
          <p:cNvGrpSpPr/>
          <p:nvPr/>
        </p:nvGrpSpPr>
        <p:grpSpPr>
          <a:xfrm>
            <a:off x="304800" y="1600200"/>
            <a:ext cx="3824288" cy="5105400"/>
            <a:chOff x="304800" y="2362200"/>
            <a:chExt cx="3824288" cy="5105400"/>
          </a:xfrm>
        </p:grpSpPr>
        <p:grpSp>
          <p:nvGrpSpPr>
            <p:cNvPr id="3" name="Group 4"/>
            <p:cNvGrpSpPr>
              <a:grpSpLocks/>
            </p:cNvGrpSpPr>
            <p:nvPr/>
          </p:nvGrpSpPr>
          <p:grpSpPr bwMode="auto">
            <a:xfrm>
              <a:off x="304800" y="2362200"/>
              <a:ext cx="3671888" cy="5006975"/>
              <a:chOff x="471" y="763"/>
              <a:chExt cx="1516" cy="3063"/>
            </a:xfrm>
          </p:grpSpPr>
          <p:sp>
            <p:nvSpPr>
              <p:cNvPr id="170514" name="Rectangle 5"/>
              <p:cNvSpPr>
                <a:spLocks noChangeArrowheads="1"/>
              </p:cNvSpPr>
              <p:nvPr/>
            </p:nvSpPr>
            <p:spPr bwMode="auto">
              <a:xfrm>
                <a:off x="497" y="763"/>
                <a:ext cx="41"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0</a:t>
                </a:r>
                <a:endParaRPr lang="en-US" sz="1400">
                  <a:latin typeface="Century Gothic" pitchFamily="-110" charset="0"/>
                  <a:ea typeface="Times New Roman" pitchFamily="-110" charset="0"/>
                  <a:cs typeface="Times New Roman" pitchFamily="-110" charset="0"/>
                </a:endParaRPr>
              </a:p>
            </p:txBody>
          </p:sp>
          <p:sp>
            <p:nvSpPr>
              <p:cNvPr id="170515" name="Line 6"/>
              <p:cNvSpPr>
                <a:spLocks noChangeShapeType="1"/>
              </p:cNvSpPr>
              <p:nvPr/>
            </p:nvSpPr>
            <p:spPr bwMode="auto">
              <a:xfrm>
                <a:off x="611" y="1035"/>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16" name="Rectangle 7"/>
              <p:cNvSpPr>
                <a:spLocks noChangeArrowheads="1"/>
              </p:cNvSpPr>
              <p:nvPr/>
            </p:nvSpPr>
            <p:spPr bwMode="auto">
              <a:xfrm>
                <a:off x="482" y="1005"/>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10</a:t>
                </a:r>
                <a:endParaRPr lang="en-US" sz="1400">
                  <a:latin typeface="Century Gothic" pitchFamily="-110" charset="0"/>
                  <a:ea typeface="Times New Roman" pitchFamily="-110" charset="0"/>
                  <a:cs typeface="Times New Roman" pitchFamily="-110" charset="0"/>
                </a:endParaRPr>
              </a:p>
            </p:txBody>
          </p:sp>
          <p:sp>
            <p:nvSpPr>
              <p:cNvPr id="170517" name="Line 8"/>
              <p:cNvSpPr>
                <a:spLocks noChangeShapeType="1"/>
              </p:cNvSpPr>
              <p:nvPr/>
            </p:nvSpPr>
            <p:spPr bwMode="auto">
              <a:xfrm>
                <a:off x="645" y="1050"/>
                <a:ext cx="1339"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18" name="Line 9"/>
              <p:cNvSpPr>
                <a:spLocks noChangeShapeType="1"/>
              </p:cNvSpPr>
              <p:nvPr/>
            </p:nvSpPr>
            <p:spPr bwMode="auto">
              <a:xfrm flipH="1">
                <a:off x="641" y="1050"/>
                <a:ext cx="4"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19" name="Line 10"/>
              <p:cNvSpPr>
                <a:spLocks noChangeShapeType="1"/>
              </p:cNvSpPr>
              <p:nvPr/>
            </p:nvSpPr>
            <p:spPr bwMode="auto">
              <a:xfrm>
                <a:off x="1984" y="1050"/>
                <a:ext cx="3"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20" name="Line 11"/>
              <p:cNvSpPr>
                <a:spLocks noChangeShapeType="1"/>
              </p:cNvSpPr>
              <p:nvPr/>
            </p:nvSpPr>
            <p:spPr bwMode="auto">
              <a:xfrm>
                <a:off x="611" y="1292"/>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21" name="Rectangle 12"/>
              <p:cNvSpPr>
                <a:spLocks noChangeArrowheads="1"/>
              </p:cNvSpPr>
              <p:nvPr/>
            </p:nvSpPr>
            <p:spPr bwMode="auto">
              <a:xfrm>
                <a:off x="482" y="1258"/>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20</a:t>
                </a:r>
                <a:endParaRPr lang="en-US" sz="1400">
                  <a:latin typeface="Century Gothic" pitchFamily="-110" charset="0"/>
                  <a:ea typeface="Times New Roman" pitchFamily="-110" charset="0"/>
                  <a:cs typeface="Times New Roman" pitchFamily="-110" charset="0"/>
                </a:endParaRPr>
              </a:p>
            </p:txBody>
          </p:sp>
          <p:sp>
            <p:nvSpPr>
              <p:cNvPr id="170522" name="Line 13"/>
              <p:cNvSpPr>
                <a:spLocks noChangeShapeType="1"/>
              </p:cNvSpPr>
              <p:nvPr/>
            </p:nvSpPr>
            <p:spPr bwMode="auto">
              <a:xfrm>
                <a:off x="611" y="1530"/>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23" name="Rectangle 14"/>
              <p:cNvSpPr>
                <a:spLocks noChangeArrowheads="1"/>
              </p:cNvSpPr>
              <p:nvPr/>
            </p:nvSpPr>
            <p:spPr bwMode="auto">
              <a:xfrm>
                <a:off x="482" y="1500"/>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30</a:t>
                </a:r>
                <a:endParaRPr lang="en-US" sz="1400">
                  <a:latin typeface="Century Gothic" pitchFamily="-110" charset="0"/>
                  <a:ea typeface="Times New Roman" pitchFamily="-110" charset="0"/>
                  <a:cs typeface="Times New Roman" pitchFamily="-110" charset="0"/>
                </a:endParaRPr>
              </a:p>
            </p:txBody>
          </p:sp>
          <p:sp>
            <p:nvSpPr>
              <p:cNvPr id="170524" name="Line 15"/>
              <p:cNvSpPr>
                <a:spLocks noChangeShapeType="1"/>
              </p:cNvSpPr>
              <p:nvPr/>
            </p:nvSpPr>
            <p:spPr bwMode="auto">
              <a:xfrm>
                <a:off x="611" y="1772"/>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25" name="Rectangle 16"/>
              <p:cNvSpPr>
                <a:spLocks noChangeArrowheads="1"/>
              </p:cNvSpPr>
              <p:nvPr/>
            </p:nvSpPr>
            <p:spPr bwMode="auto">
              <a:xfrm>
                <a:off x="482" y="1742"/>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40</a:t>
                </a:r>
                <a:endParaRPr lang="en-US" sz="1400">
                  <a:latin typeface="Century Gothic" pitchFamily="-110" charset="0"/>
                  <a:ea typeface="Times New Roman" pitchFamily="-110" charset="0"/>
                  <a:cs typeface="Times New Roman" pitchFamily="-110" charset="0"/>
                </a:endParaRPr>
              </a:p>
            </p:txBody>
          </p:sp>
          <p:sp>
            <p:nvSpPr>
              <p:cNvPr id="170526" name="Line 17"/>
              <p:cNvSpPr>
                <a:spLocks noChangeShapeType="1"/>
              </p:cNvSpPr>
              <p:nvPr/>
            </p:nvSpPr>
            <p:spPr bwMode="auto">
              <a:xfrm>
                <a:off x="611" y="2014"/>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27" name="Rectangle 18"/>
              <p:cNvSpPr>
                <a:spLocks noChangeArrowheads="1"/>
              </p:cNvSpPr>
              <p:nvPr/>
            </p:nvSpPr>
            <p:spPr bwMode="auto">
              <a:xfrm>
                <a:off x="482" y="1984"/>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50</a:t>
                </a:r>
                <a:endParaRPr lang="en-US" sz="1400">
                  <a:latin typeface="Century Gothic" pitchFamily="-110" charset="0"/>
                  <a:ea typeface="Times New Roman" pitchFamily="-110" charset="0"/>
                  <a:cs typeface="Times New Roman" pitchFamily="-110" charset="0"/>
                </a:endParaRPr>
              </a:p>
            </p:txBody>
          </p:sp>
          <p:sp>
            <p:nvSpPr>
              <p:cNvPr id="170528" name="Line 19"/>
              <p:cNvSpPr>
                <a:spLocks noChangeShapeType="1"/>
              </p:cNvSpPr>
              <p:nvPr/>
            </p:nvSpPr>
            <p:spPr bwMode="auto">
              <a:xfrm>
                <a:off x="611" y="2256"/>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29" name="Rectangle 20"/>
              <p:cNvSpPr>
                <a:spLocks noChangeArrowheads="1"/>
              </p:cNvSpPr>
              <p:nvPr/>
            </p:nvSpPr>
            <p:spPr bwMode="auto">
              <a:xfrm>
                <a:off x="482" y="2226"/>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60</a:t>
                </a:r>
                <a:endParaRPr lang="en-US" sz="1400">
                  <a:latin typeface="Century Gothic" pitchFamily="-110" charset="0"/>
                  <a:ea typeface="Times New Roman" pitchFamily="-110" charset="0"/>
                  <a:cs typeface="Times New Roman" pitchFamily="-110" charset="0"/>
                </a:endParaRPr>
              </a:p>
            </p:txBody>
          </p:sp>
          <p:sp>
            <p:nvSpPr>
              <p:cNvPr id="170530" name="Line 21"/>
              <p:cNvSpPr>
                <a:spLocks noChangeShapeType="1"/>
              </p:cNvSpPr>
              <p:nvPr/>
            </p:nvSpPr>
            <p:spPr bwMode="auto">
              <a:xfrm>
                <a:off x="611" y="2498"/>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31" name="Rectangle 22"/>
              <p:cNvSpPr>
                <a:spLocks noChangeArrowheads="1"/>
              </p:cNvSpPr>
              <p:nvPr/>
            </p:nvSpPr>
            <p:spPr bwMode="auto">
              <a:xfrm>
                <a:off x="482" y="2468"/>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70</a:t>
                </a:r>
                <a:endParaRPr lang="en-US" sz="1400">
                  <a:latin typeface="Century Gothic" pitchFamily="-110" charset="0"/>
                  <a:ea typeface="Times New Roman" pitchFamily="-110" charset="0"/>
                  <a:cs typeface="Times New Roman" pitchFamily="-110" charset="0"/>
                </a:endParaRPr>
              </a:p>
            </p:txBody>
          </p:sp>
          <p:sp>
            <p:nvSpPr>
              <p:cNvPr id="170532" name="Line 23"/>
              <p:cNvSpPr>
                <a:spLocks noChangeShapeType="1"/>
              </p:cNvSpPr>
              <p:nvPr/>
            </p:nvSpPr>
            <p:spPr bwMode="auto">
              <a:xfrm>
                <a:off x="611" y="2740"/>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33" name="Rectangle 24"/>
              <p:cNvSpPr>
                <a:spLocks noChangeArrowheads="1"/>
              </p:cNvSpPr>
              <p:nvPr/>
            </p:nvSpPr>
            <p:spPr bwMode="auto">
              <a:xfrm>
                <a:off x="482" y="2710"/>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80</a:t>
                </a:r>
                <a:endParaRPr lang="en-US" sz="1400">
                  <a:latin typeface="Century Gothic" pitchFamily="-110" charset="0"/>
                  <a:ea typeface="Times New Roman" pitchFamily="-110" charset="0"/>
                  <a:cs typeface="Times New Roman" pitchFamily="-110" charset="0"/>
                </a:endParaRPr>
              </a:p>
            </p:txBody>
          </p:sp>
          <p:sp>
            <p:nvSpPr>
              <p:cNvPr id="170534" name="Line 25"/>
              <p:cNvSpPr>
                <a:spLocks noChangeShapeType="1"/>
              </p:cNvSpPr>
              <p:nvPr/>
            </p:nvSpPr>
            <p:spPr bwMode="auto">
              <a:xfrm>
                <a:off x="611" y="2982"/>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35" name="Rectangle 26"/>
              <p:cNvSpPr>
                <a:spLocks noChangeArrowheads="1"/>
              </p:cNvSpPr>
              <p:nvPr/>
            </p:nvSpPr>
            <p:spPr bwMode="auto">
              <a:xfrm>
                <a:off x="482" y="2952"/>
                <a:ext cx="82"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90</a:t>
                </a:r>
                <a:endParaRPr lang="en-US" sz="1400">
                  <a:latin typeface="Century Gothic" pitchFamily="-110" charset="0"/>
                  <a:ea typeface="Times New Roman" pitchFamily="-110" charset="0"/>
                  <a:cs typeface="Times New Roman" pitchFamily="-110" charset="0"/>
                </a:endParaRPr>
              </a:p>
            </p:txBody>
          </p:sp>
          <p:sp>
            <p:nvSpPr>
              <p:cNvPr id="170536" name="Line 27"/>
              <p:cNvSpPr>
                <a:spLocks noChangeShapeType="1"/>
              </p:cNvSpPr>
              <p:nvPr/>
            </p:nvSpPr>
            <p:spPr bwMode="auto">
              <a:xfrm>
                <a:off x="611" y="3224"/>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37" name="Rectangle 28"/>
              <p:cNvSpPr>
                <a:spLocks noChangeArrowheads="1"/>
              </p:cNvSpPr>
              <p:nvPr/>
            </p:nvSpPr>
            <p:spPr bwMode="auto">
              <a:xfrm>
                <a:off x="471" y="3194"/>
                <a:ext cx="123"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100</a:t>
                </a:r>
                <a:endParaRPr lang="en-US" sz="1400">
                  <a:latin typeface="Century Gothic" pitchFamily="-110" charset="0"/>
                  <a:ea typeface="Times New Roman" pitchFamily="-110" charset="0"/>
                  <a:cs typeface="Times New Roman" pitchFamily="-110" charset="0"/>
                </a:endParaRPr>
              </a:p>
            </p:txBody>
          </p:sp>
          <p:sp>
            <p:nvSpPr>
              <p:cNvPr id="170538" name="Line 29"/>
              <p:cNvSpPr>
                <a:spLocks noChangeShapeType="1"/>
              </p:cNvSpPr>
              <p:nvPr/>
            </p:nvSpPr>
            <p:spPr bwMode="auto">
              <a:xfrm>
                <a:off x="611" y="3466"/>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39" name="Rectangle 30"/>
              <p:cNvSpPr>
                <a:spLocks noChangeArrowheads="1"/>
              </p:cNvSpPr>
              <p:nvPr/>
            </p:nvSpPr>
            <p:spPr bwMode="auto">
              <a:xfrm>
                <a:off x="471" y="3436"/>
                <a:ext cx="123" cy="130"/>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110</a:t>
                </a:r>
                <a:endParaRPr lang="en-US" sz="1400">
                  <a:latin typeface="Century Gothic" pitchFamily="-110" charset="0"/>
                  <a:ea typeface="Times New Roman" pitchFamily="-110" charset="0"/>
                  <a:cs typeface="Times New Roman" pitchFamily="-110" charset="0"/>
                </a:endParaRPr>
              </a:p>
            </p:txBody>
          </p:sp>
          <p:sp>
            <p:nvSpPr>
              <p:cNvPr id="170540" name="Line 31"/>
              <p:cNvSpPr>
                <a:spLocks noChangeShapeType="1"/>
              </p:cNvSpPr>
              <p:nvPr/>
            </p:nvSpPr>
            <p:spPr bwMode="auto">
              <a:xfrm>
                <a:off x="611" y="3708"/>
                <a:ext cx="26"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41" name="Rectangle 32"/>
              <p:cNvSpPr>
                <a:spLocks noChangeArrowheads="1"/>
              </p:cNvSpPr>
              <p:nvPr/>
            </p:nvSpPr>
            <p:spPr bwMode="auto">
              <a:xfrm>
                <a:off x="471" y="3678"/>
                <a:ext cx="123" cy="131"/>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1400">
                    <a:solidFill>
                      <a:srgbClr val="000000"/>
                    </a:solidFill>
                    <a:ea typeface="Times New Roman" pitchFamily="-110" charset="0"/>
                    <a:cs typeface="Times New Roman" pitchFamily="-110" charset="0"/>
                  </a:rPr>
                  <a:t>120</a:t>
                </a:r>
                <a:endParaRPr lang="en-US" sz="1400">
                  <a:latin typeface="Century Gothic" pitchFamily="-110" charset="0"/>
                  <a:ea typeface="Times New Roman" pitchFamily="-110" charset="0"/>
                  <a:cs typeface="Times New Roman" pitchFamily="-110" charset="0"/>
                </a:endParaRPr>
              </a:p>
            </p:txBody>
          </p:sp>
          <p:sp>
            <p:nvSpPr>
              <p:cNvPr id="170542" name="Line 33"/>
              <p:cNvSpPr>
                <a:spLocks noChangeShapeType="1"/>
              </p:cNvSpPr>
              <p:nvPr/>
            </p:nvSpPr>
            <p:spPr bwMode="auto">
              <a:xfrm>
                <a:off x="645" y="3825"/>
                <a:ext cx="1339"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43" name="Line 34"/>
              <p:cNvSpPr>
                <a:spLocks noChangeShapeType="1"/>
              </p:cNvSpPr>
              <p:nvPr/>
            </p:nvSpPr>
            <p:spPr bwMode="auto">
              <a:xfrm flipH="1" flipV="1">
                <a:off x="641" y="3818"/>
                <a:ext cx="4"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44" name="Line 35"/>
              <p:cNvSpPr>
                <a:spLocks noChangeShapeType="1"/>
              </p:cNvSpPr>
              <p:nvPr/>
            </p:nvSpPr>
            <p:spPr bwMode="auto">
              <a:xfrm flipV="1">
                <a:off x="1984" y="3818"/>
                <a:ext cx="3"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45" name="Rectangle 36"/>
              <p:cNvSpPr>
                <a:spLocks noChangeArrowheads="1"/>
              </p:cNvSpPr>
              <p:nvPr/>
            </p:nvSpPr>
            <p:spPr bwMode="auto">
              <a:xfrm>
                <a:off x="751" y="1061"/>
                <a:ext cx="57" cy="23"/>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0546" name="Line 37"/>
              <p:cNvSpPr>
                <a:spLocks noChangeShapeType="1"/>
              </p:cNvSpPr>
              <p:nvPr/>
            </p:nvSpPr>
            <p:spPr bwMode="auto">
              <a:xfrm>
                <a:off x="751"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47" name="Line 38"/>
              <p:cNvSpPr>
                <a:spLocks noChangeShapeType="1"/>
              </p:cNvSpPr>
              <p:nvPr/>
            </p:nvSpPr>
            <p:spPr bwMode="auto">
              <a:xfrm>
                <a:off x="751" y="1084"/>
                <a:ext cx="57"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48" name="Line 39"/>
              <p:cNvSpPr>
                <a:spLocks noChangeShapeType="1"/>
              </p:cNvSpPr>
              <p:nvPr/>
            </p:nvSpPr>
            <p:spPr bwMode="auto">
              <a:xfrm>
                <a:off x="808"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49" name="Line 40"/>
              <p:cNvSpPr>
                <a:spLocks noChangeShapeType="1"/>
              </p:cNvSpPr>
              <p:nvPr/>
            </p:nvSpPr>
            <p:spPr bwMode="auto">
              <a:xfrm flipV="1">
                <a:off x="808"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0" name="Rectangle 41"/>
              <p:cNvSpPr>
                <a:spLocks noChangeArrowheads="1"/>
              </p:cNvSpPr>
              <p:nvPr/>
            </p:nvSpPr>
            <p:spPr bwMode="auto">
              <a:xfrm>
                <a:off x="955" y="1061"/>
                <a:ext cx="60" cy="23"/>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0551" name="Line 42"/>
              <p:cNvSpPr>
                <a:spLocks noChangeShapeType="1"/>
              </p:cNvSpPr>
              <p:nvPr/>
            </p:nvSpPr>
            <p:spPr bwMode="auto">
              <a:xfrm>
                <a:off x="955"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2" name="Line 43"/>
              <p:cNvSpPr>
                <a:spLocks noChangeShapeType="1"/>
              </p:cNvSpPr>
              <p:nvPr/>
            </p:nvSpPr>
            <p:spPr bwMode="auto">
              <a:xfrm>
                <a:off x="955" y="1084"/>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3" name="Line 44"/>
              <p:cNvSpPr>
                <a:spLocks noChangeShapeType="1"/>
              </p:cNvSpPr>
              <p:nvPr/>
            </p:nvSpPr>
            <p:spPr bwMode="auto">
              <a:xfrm>
                <a:off x="1015"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4" name="Line 45"/>
              <p:cNvSpPr>
                <a:spLocks noChangeShapeType="1"/>
              </p:cNvSpPr>
              <p:nvPr/>
            </p:nvSpPr>
            <p:spPr bwMode="auto">
              <a:xfrm flipV="1">
                <a:off x="1015"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5" name="Rectangle 46"/>
              <p:cNvSpPr>
                <a:spLocks noChangeArrowheads="1"/>
              </p:cNvSpPr>
              <p:nvPr/>
            </p:nvSpPr>
            <p:spPr bwMode="auto">
              <a:xfrm>
                <a:off x="853" y="1061"/>
                <a:ext cx="60" cy="23"/>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0556" name="Line 47"/>
              <p:cNvSpPr>
                <a:spLocks noChangeShapeType="1"/>
              </p:cNvSpPr>
              <p:nvPr/>
            </p:nvSpPr>
            <p:spPr bwMode="auto">
              <a:xfrm>
                <a:off x="853"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7" name="Line 48"/>
              <p:cNvSpPr>
                <a:spLocks noChangeShapeType="1"/>
              </p:cNvSpPr>
              <p:nvPr/>
            </p:nvSpPr>
            <p:spPr bwMode="auto">
              <a:xfrm>
                <a:off x="853" y="1084"/>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8" name="Line 49"/>
              <p:cNvSpPr>
                <a:spLocks noChangeShapeType="1"/>
              </p:cNvSpPr>
              <p:nvPr/>
            </p:nvSpPr>
            <p:spPr bwMode="auto">
              <a:xfrm>
                <a:off x="913"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59" name="Line 50"/>
              <p:cNvSpPr>
                <a:spLocks noChangeShapeType="1"/>
              </p:cNvSpPr>
              <p:nvPr/>
            </p:nvSpPr>
            <p:spPr bwMode="auto">
              <a:xfrm flipV="1">
                <a:off x="913"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0" name="Rectangle 51"/>
              <p:cNvSpPr>
                <a:spLocks noChangeArrowheads="1"/>
              </p:cNvSpPr>
              <p:nvPr/>
            </p:nvSpPr>
            <p:spPr bwMode="auto">
              <a:xfrm>
                <a:off x="652" y="1061"/>
                <a:ext cx="61" cy="23"/>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0561" name="Line 52"/>
              <p:cNvSpPr>
                <a:spLocks noChangeShapeType="1"/>
              </p:cNvSpPr>
              <p:nvPr/>
            </p:nvSpPr>
            <p:spPr bwMode="auto">
              <a:xfrm>
                <a:off x="652"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2" name="Line 53"/>
              <p:cNvSpPr>
                <a:spLocks noChangeShapeType="1"/>
              </p:cNvSpPr>
              <p:nvPr/>
            </p:nvSpPr>
            <p:spPr bwMode="auto">
              <a:xfrm>
                <a:off x="652" y="1084"/>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3" name="Line 54"/>
              <p:cNvSpPr>
                <a:spLocks noChangeShapeType="1"/>
              </p:cNvSpPr>
              <p:nvPr/>
            </p:nvSpPr>
            <p:spPr bwMode="auto">
              <a:xfrm>
                <a:off x="713"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4" name="Line 55"/>
              <p:cNvSpPr>
                <a:spLocks noChangeShapeType="1"/>
              </p:cNvSpPr>
              <p:nvPr/>
            </p:nvSpPr>
            <p:spPr bwMode="auto">
              <a:xfrm flipV="1">
                <a:off x="713" y="1061"/>
                <a:ext cx="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5" name="Rectangle 56"/>
              <p:cNvSpPr>
                <a:spLocks noChangeArrowheads="1"/>
              </p:cNvSpPr>
              <p:nvPr/>
            </p:nvSpPr>
            <p:spPr bwMode="auto">
              <a:xfrm>
                <a:off x="959" y="1061"/>
                <a:ext cx="60" cy="46"/>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0566" name="Line 57"/>
              <p:cNvSpPr>
                <a:spLocks noChangeShapeType="1"/>
              </p:cNvSpPr>
              <p:nvPr/>
            </p:nvSpPr>
            <p:spPr bwMode="auto">
              <a:xfrm>
                <a:off x="959"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7" name="Line 58"/>
              <p:cNvSpPr>
                <a:spLocks noChangeShapeType="1"/>
              </p:cNvSpPr>
              <p:nvPr/>
            </p:nvSpPr>
            <p:spPr bwMode="auto">
              <a:xfrm>
                <a:off x="959" y="1107"/>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8" name="Line 59"/>
              <p:cNvSpPr>
                <a:spLocks noChangeShapeType="1"/>
              </p:cNvSpPr>
              <p:nvPr/>
            </p:nvSpPr>
            <p:spPr bwMode="auto">
              <a:xfrm>
                <a:off x="1019"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69" name="Line 60"/>
              <p:cNvSpPr>
                <a:spLocks noChangeShapeType="1"/>
              </p:cNvSpPr>
              <p:nvPr/>
            </p:nvSpPr>
            <p:spPr bwMode="auto">
              <a:xfrm flipV="1">
                <a:off x="1019"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0" name="Rectangle 61"/>
              <p:cNvSpPr>
                <a:spLocks noChangeArrowheads="1"/>
              </p:cNvSpPr>
              <p:nvPr/>
            </p:nvSpPr>
            <p:spPr bwMode="auto">
              <a:xfrm>
                <a:off x="860" y="1061"/>
                <a:ext cx="61" cy="46"/>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0571" name="Line 62"/>
              <p:cNvSpPr>
                <a:spLocks noChangeShapeType="1"/>
              </p:cNvSpPr>
              <p:nvPr/>
            </p:nvSpPr>
            <p:spPr bwMode="auto">
              <a:xfrm>
                <a:off x="860"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2" name="Line 63"/>
              <p:cNvSpPr>
                <a:spLocks noChangeShapeType="1"/>
              </p:cNvSpPr>
              <p:nvPr/>
            </p:nvSpPr>
            <p:spPr bwMode="auto">
              <a:xfrm>
                <a:off x="860" y="1107"/>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3" name="Line 64"/>
              <p:cNvSpPr>
                <a:spLocks noChangeShapeType="1"/>
              </p:cNvSpPr>
              <p:nvPr/>
            </p:nvSpPr>
            <p:spPr bwMode="auto">
              <a:xfrm>
                <a:off x="921"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4" name="Line 65"/>
              <p:cNvSpPr>
                <a:spLocks noChangeShapeType="1"/>
              </p:cNvSpPr>
              <p:nvPr/>
            </p:nvSpPr>
            <p:spPr bwMode="auto">
              <a:xfrm flipV="1">
                <a:off x="921"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5" name="Rectangle 66"/>
              <p:cNvSpPr>
                <a:spLocks noChangeArrowheads="1"/>
              </p:cNvSpPr>
              <p:nvPr/>
            </p:nvSpPr>
            <p:spPr bwMode="auto">
              <a:xfrm>
                <a:off x="660" y="1061"/>
                <a:ext cx="61" cy="46"/>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0576" name="Line 67"/>
              <p:cNvSpPr>
                <a:spLocks noChangeShapeType="1"/>
              </p:cNvSpPr>
              <p:nvPr/>
            </p:nvSpPr>
            <p:spPr bwMode="auto">
              <a:xfrm>
                <a:off x="660"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7" name="Line 68"/>
              <p:cNvSpPr>
                <a:spLocks noChangeShapeType="1"/>
              </p:cNvSpPr>
              <p:nvPr/>
            </p:nvSpPr>
            <p:spPr bwMode="auto">
              <a:xfrm>
                <a:off x="660" y="1107"/>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8" name="Line 69"/>
              <p:cNvSpPr>
                <a:spLocks noChangeShapeType="1"/>
              </p:cNvSpPr>
              <p:nvPr/>
            </p:nvSpPr>
            <p:spPr bwMode="auto">
              <a:xfrm>
                <a:off x="721"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79" name="Line 70"/>
              <p:cNvSpPr>
                <a:spLocks noChangeShapeType="1"/>
              </p:cNvSpPr>
              <p:nvPr/>
            </p:nvSpPr>
            <p:spPr bwMode="auto">
              <a:xfrm flipV="1">
                <a:off x="721"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0" name="Rectangle 71"/>
              <p:cNvSpPr>
                <a:spLocks noChangeArrowheads="1"/>
              </p:cNvSpPr>
              <p:nvPr/>
            </p:nvSpPr>
            <p:spPr bwMode="auto">
              <a:xfrm>
                <a:off x="758" y="1061"/>
                <a:ext cx="61" cy="46"/>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0581" name="Line 72"/>
              <p:cNvSpPr>
                <a:spLocks noChangeShapeType="1"/>
              </p:cNvSpPr>
              <p:nvPr/>
            </p:nvSpPr>
            <p:spPr bwMode="auto">
              <a:xfrm>
                <a:off x="758"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2" name="Line 73"/>
              <p:cNvSpPr>
                <a:spLocks noChangeShapeType="1"/>
              </p:cNvSpPr>
              <p:nvPr/>
            </p:nvSpPr>
            <p:spPr bwMode="auto">
              <a:xfrm>
                <a:off x="758" y="1107"/>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3" name="Line 74"/>
              <p:cNvSpPr>
                <a:spLocks noChangeShapeType="1"/>
              </p:cNvSpPr>
              <p:nvPr/>
            </p:nvSpPr>
            <p:spPr bwMode="auto">
              <a:xfrm>
                <a:off x="819"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4" name="Line 75"/>
              <p:cNvSpPr>
                <a:spLocks noChangeShapeType="1"/>
              </p:cNvSpPr>
              <p:nvPr/>
            </p:nvSpPr>
            <p:spPr bwMode="auto">
              <a:xfrm flipV="1">
                <a:off x="819" y="1061"/>
                <a:ext cx="1" cy="46"/>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5" name="Rectangle 76"/>
              <p:cNvSpPr>
                <a:spLocks noChangeArrowheads="1"/>
              </p:cNvSpPr>
              <p:nvPr/>
            </p:nvSpPr>
            <p:spPr bwMode="auto">
              <a:xfrm>
                <a:off x="664" y="1061"/>
                <a:ext cx="60" cy="68"/>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0586" name="Line 77"/>
              <p:cNvSpPr>
                <a:spLocks noChangeShapeType="1"/>
              </p:cNvSpPr>
              <p:nvPr/>
            </p:nvSpPr>
            <p:spPr bwMode="auto">
              <a:xfrm>
                <a:off x="664"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7" name="Line 78"/>
              <p:cNvSpPr>
                <a:spLocks noChangeShapeType="1"/>
              </p:cNvSpPr>
              <p:nvPr/>
            </p:nvSpPr>
            <p:spPr bwMode="auto">
              <a:xfrm>
                <a:off x="664" y="1129"/>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8" name="Line 79"/>
              <p:cNvSpPr>
                <a:spLocks noChangeShapeType="1"/>
              </p:cNvSpPr>
              <p:nvPr/>
            </p:nvSpPr>
            <p:spPr bwMode="auto">
              <a:xfrm>
                <a:off x="724"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89" name="Line 80"/>
              <p:cNvSpPr>
                <a:spLocks noChangeShapeType="1"/>
              </p:cNvSpPr>
              <p:nvPr/>
            </p:nvSpPr>
            <p:spPr bwMode="auto">
              <a:xfrm flipV="1">
                <a:off x="724"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0" name="Rectangle 81"/>
              <p:cNvSpPr>
                <a:spLocks noChangeArrowheads="1"/>
              </p:cNvSpPr>
              <p:nvPr/>
            </p:nvSpPr>
            <p:spPr bwMode="auto">
              <a:xfrm>
                <a:off x="944" y="1061"/>
                <a:ext cx="60" cy="68"/>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0591" name="Line 82"/>
              <p:cNvSpPr>
                <a:spLocks noChangeShapeType="1"/>
              </p:cNvSpPr>
              <p:nvPr/>
            </p:nvSpPr>
            <p:spPr bwMode="auto">
              <a:xfrm>
                <a:off x="944"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2" name="Line 83"/>
              <p:cNvSpPr>
                <a:spLocks noChangeShapeType="1"/>
              </p:cNvSpPr>
              <p:nvPr/>
            </p:nvSpPr>
            <p:spPr bwMode="auto">
              <a:xfrm>
                <a:off x="944" y="1129"/>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3" name="Line 84"/>
              <p:cNvSpPr>
                <a:spLocks noChangeShapeType="1"/>
              </p:cNvSpPr>
              <p:nvPr/>
            </p:nvSpPr>
            <p:spPr bwMode="auto">
              <a:xfrm>
                <a:off x="1004"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4" name="Line 85"/>
              <p:cNvSpPr>
                <a:spLocks noChangeShapeType="1"/>
              </p:cNvSpPr>
              <p:nvPr/>
            </p:nvSpPr>
            <p:spPr bwMode="auto">
              <a:xfrm flipV="1">
                <a:off x="1004"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5" name="Rectangle 86"/>
              <p:cNvSpPr>
                <a:spLocks noChangeArrowheads="1"/>
              </p:cNvSpPr>
              <p:nvPr/>
            </p:nvSpPr>
            <p:spPr bwMode="auto">
              <a:xfrm>
                <a:off x="845" y="1061"/>
                <a:ext cx="61" cy="68"/>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0596" name="Line 87"/>
              <p:cNvSpPr>
                <a:spLocks noChangeShapeType="1"/>
              </p:cNvSpPr>
              <p:nvPr/>
            </p:nvSpPr>
            <p:spPr bwMode="auto">
              <a:xfrm>
                <a:off x="845"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7" name="Line 88"/>
              <p:cNvSpPr>
                <a:spLocks noChangeShapeType="1"/>
              </p:cNvSpPr>
              <p:nvPr/>
            </p:nvSpPr>
            <p:spPr bwMode="auto">
              <a:xfrm>
                <a:off x="845" y="1129"/>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8" name="Line 89"/>
              <p:cNvSpPr>
                <a:spLocks noChangeShapeType="1"/>
              </p:cNvSpPr>
              <p:nvPr/>
            </p:nvSpPr>
            <p:spPr bwMode="auto">
              <a:xfrm>
                <a:off x="906"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599" name="Line 90"/>
              <p:cNvSpPr>
                <a:spLocks noChangeShapeType="1"/>
              </p:cNvSpPr>
              <p:nvPr/>
            </p:nvSpPr>
            <p:spPr bwMode="auto">
              <a:xfrm flipV="1">
                <a:off x="906"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00" name="Rectangle 91"/>
              <p:cNvSpPr>
                <a:spLocks noChangeArrowheads="1"/>
              </p:cNvSpPr>
              <p:nvPr/>
            </p:nvSpPr>
            <p:spPr bwMode="auto">
              <a:xfrm>
                <a:off x="766" y="1061"/>
                <a:ext cx="57" cy="68"/>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0601" name="Line 92"/>
              <p:cNvSpPr>
                <a:spLocks noChangeShapeType="1"/>
              </p:cNvSpPr>
              <p:nvPr/>
            </p:nvSpPr>
            <p:spPr bwMode="auto">
              <a:xfrm>
                <a:off x="766"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02" name="Line 93"/>
              <p:cNvSpPr>
                <a:spLocks noChangeShapeType="1"/>
              </p:cNvSpPr>
              <p:nvPr/>
            </p:nvSpPr>
            <p:spPr bwMode="auto">
              <a:xfrm>
                <a:off x="766" y="1129"/>
                <a:ext cx="57"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03" name="Line 94"/>
              <p:cNvSpPr>
                <a:spLocks noChangeShapeType="1"/>
              </p:cNvSpPr>
              <p:nvPr/>
            </p:nvSpPr>
            <p:spPr bwMode="auto">
              <a:xfrm>
                <a:off x="823"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04" name="Line 95"/>
              <p:cNvSpPr>
                <a:spLocks noChangeShapeType="1"/>
              </p:cNvSpPr>
              <p:nvPr/>
            </p:nvSpPr>
            <p:spPr bwMode="auto">
              <a:xfrm flipV="1">
                <a:off x="823" y="1061"/>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05" name="Rectangle 96"/>
              <p:cNvSpPr>
                <a:spLocks noChangeArrowheads="1"/>
              </p:cNvSpPr>
              <p:nvPr/>
            </p:nvSpPr>
            <p:spPr bwMode="auto">
              <a:xfrm>
                <a:off x="1885" y="835"/>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06" name="Rectangle 97"/>
              <p:cNvSpPr>
                <a:spLocks noChangeArrowheads="1"/>
              </p:cNvSpPr>
              <p:nvPr/>
            </p:nvSpPr>
            <p:spPr bwMode="auto">
              <a:xfrm>
                <a:off x="1885" y="85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07" name="Rectangle 98"/>
              <p:cNvSpPr>
                <a:spLocks noChangeArrowheads="1"/>
              </p:cNvSpPr>
              <p:nvPr/>
            </p:nvSpPr>
            <p:spPr bwMode="auto">
              <a:xfrm>
                <a:off x="1129" y="857"/>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08" name="Rectangle 99"/>
              <p:cNvSpPr>
                <a:spLocks noChangeArrowheads="1"/>
              </p:cNvSpPr>
              <p:nvPr/>
            </p:nvSpPr>
            <p:spPr bwMode="auto">
              <a:xfrm>
                <a:off x="1885" y="880"/>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09" name="Rectangle 100"/>
              <p:cNvSpPr>
                <a:spLocks noChangeArrowheads="1"/>
              </p:cNvSpPr>
              <p:nvPr/>
            </p:nvSpPr>
            <p:spPr bwMode="auto">
              <a:xfrm>
                <a:off x="1791" y="880"/>
                <a:ext cx="60" cy="4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0610" name="Rectangle 101"/>
              <p:cNvSpPr>
                <a:spLocks noChangeArrowheads="1"/>
              </p:cNvSpPr>
              <p:nvPr/>
            </p:nvSpPr>
            <p:spPr bwMode="auto">
              <a:xfrm>
                <a:off x="1223" y="880"/>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11" name="Rectangle 102"/>
              <p:cNvSpPr>
                <a:spLocks noChangeArrowheads="1"/>
              </p:cNvSpPr>
              <p:nvPr/>
            </p:nvSpPr>
            <p:spPr bwMode="auto">
              <a:xfrm>
                <a:off x="1885" y="906"/>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12" name="Rectangle 103"/>
              <p:cNvSpPr>
                <a:spLocks noChangeArrowheads="1"/>
              </p:cNvSpPr>
              <p:nvPr/>
            </p:nvSpPr>
            <p:spPr bwMode="auto">
              <a:xfrm>
                <a:off x="1794" y="906"/>
                <a:ext cx="61" cy="42"/>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0613" name="Rectangle 104"/>
              <p:cNvSpPr>
                <a:spLocks noChangeArrowheads="1"/>
              </p:cNvSpPr>
              <p:nvPr/>
            </p:nvSpPr>
            <p:spPr bwMode="auto">
              <a:xfrm>
                <a:off x="1223" y="906"/>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14" name="Rectangle 105"/>
              <p:cNvSpPr>
                <a:spLocks noChangeArrowheads="1"/>
              </p:cNvSpPr>
              <p:nvPr/>
            </p:nvSpPr>
            <p:spPr bwMode="auto">
              <a:xfrm>
                <a:off x="1885" y="929"/>
                <a:ext cx="61" cy="4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15" name="Rectangle 106"/>
              <p:cNvSpPr>
                <a:spLocks noChangeArrowheads="1"/>
              </p:cNvSpPr>
              <p:nvPr/>
            </p:nvSpPr>
            <p:spPr bwMode="auto">
              <a:xfrm>
                <a:off x="1318" y="929"/>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16" name="Rectangle 107"/>
              <p:cNvSpPr>
                <a:spLocks noChangeArrowheads="1"/>
              </p:cNvSpPr>
              <p:nvPr/>
            </p:nvSpPr>
            <p:spPr bwMode="auto">
              <a:xfrm>
                <a:off x="1791" y="929"/>
                <a:ext cx="60" cy="4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17" name="Rectangle 108"/>
              <p:cNvSpPr>
                <a:spLocks noChangeArrowheads="1"/>
              </p:cNvSpPr>
              <p:nvPr/>
            </p:nvSpPr>
            <p:spPr bwMode="auto">
              <a:xfrm>
                <a:off x="751" y="929"/>
                <a:ext cx="57"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18" name="Line 109"/>
              <p:cNvSpPr>
                <a:spLocks noChangeShapeType="1"/>
              </p:cNvSpPr>
              <p:nvPr/>
            </p:nvSpPr>
            <p:spPr bwMode="auto">
              <a:xfrm>
                <a:off x="751" y="92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19" name="Line 110"/>
              <p:cNvSpPr>
                <a:spLocks noChangeShapeType="1"/>
              </p:cNvSpPr>
              <p:nvPr/>
            </p:nvSpPr>
            <p:spPr bwMode="auto">
              <a:xfrm flipH="1">
                <a:off x="781" y="929"/>
                <a:ext cx="27"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20" name="Rectangle 111"/>
              <p:cNvSpPr>
                <a:spLocks noChangeArrowheads="1"/>
              </p:cNvSpPr>
              <p:nvPr/>
            </p:nvSpPr>
            <p:spPr bwMode="auto">
              <a:xfrm>
                <a:off x="1318" y="956"/>
                <a:ext cx="61" cy="1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21" name="Rectangle 112"/>
              <p:cNvSpPr>
                <a:spLocks noChangeArrowheads="1"/>
              </p:cNvSpPr>
              <p:nvPr/>
            </p:nvSpPr>
            <p:spPr bwMode="auto">
              <a:xfrm>
                <a:off x="1794" y="956"/>
                <a:ext cx="61" cy="4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22" name="Rectangle 113"/>
              <p:cNvSpPr>
                <a:spLocks noChangeArrowheads="1"/>
              </p:cNvSpPr>
              <p:nvPr/>
            </p:nvSpPr>
            <p:spPr bwMode="auto">
              <a:xfrm>
                <a:off x="1885" y="978"/>
                <a:ext cx="61" cy="6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23" name="Rectangle 114"/>
              <p:cNvSpPr>
                <a:spLocks noChangeArrowheads="1"/>
              </p:cNvSpPr>
              <p:nvPr/>
            </p:nvSpPr>
            <p:spPr bwMode="auto">
              <a:xfrm>
                <a:off x="1318" y="978"/>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24" name="Rectangle 115"/>
              <p:cNvSpPr>
                <a:spLocks noChangeArrowheads="1"/>
              </p:cNvSpPr>
              <p:nvPr/>
            </p:nvSpPr>
            <p:spPr bwMode="auto">
              <a:xfrm>
                <a:off x="1791" y="978"/>
                <a:ext cx="60" cy="46"/>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25" name="Rectangle 116"/>
              <p:cNvSpPr>
                <a:spLocks noChangeArrowheads="1"/>
              </p:cNvSpPr>
              <p:nvPr/>
            </p:nvSpPr>
            <p:spPr bwMode="auto">
              <a:xfrm>
                <a:off x="1318" y="1001"/>
                <a:ext cx="61" cy="23"/>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26" name="Rectangle 117"/>
              <p:cNvSpPr>
                <a:spLocks noChangeArrowheads="1"/>
              </p:cNvSpPr>
              <p:nvPr/>
            </p:nvSpPr>
            <p:spPr bwMode="auto">
              <a:xfrm>
                <a:off x="1794" y="1001"/>
                <a:ext cx="61" cy="45"/>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27" name="Rectangle 118"/>
              <p:cNvSpPr>
                <a:spLocks noChangeArrowheads="1"/>
              </p:cNvSpPr>
              <p:nvPr/>
            </p:nvSpPr>
            <p:spPr bwMode="auto">
              <a:xfrm>
                <a:off x="1318" y="1027"/>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28" name="Rectangle 119"/>
              <p:cNvSpPr>
                <a:spLocks noChangeArrowheads="1"/>
              </p:cNvSpPr>
              <p:nvPr/>
            </p:nvSpPr>
            <p:spPr bwMode="auto">
              <a:xfrm>
                <a:off x="1223" y="1027"/>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0629" name="Rectangle 120"/>
              <p:cNvSpPr>
                <a:spLocks noChangeArrowheads="1"/>
              </p:cNvSpPr>
              <p:nvPr/>
            </p:nvSpPr>
            <p:spPr bwMode="auto">
              <a:xfrm>
                <a:off x="947" y="1061"/>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30" name="Rectangle 121"/>
              <p:cNvSpPr>
                <a:spLocks noChangeArrowheads="1"/>
              </p:cNvSpPr>
              <p:nvPr/>
            </p:nvSpPr>
            <p:spPr bwMode="auto">
              <a:xfrm>
                <a:off x="668" y="1061"/>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31" name="Rectangle 122"/>
              <p:cNvSpPr>
                <a:spLocks noChangeArrowheads="1"/>
              </p:cNvSpPr>
              <p:nvPr/>
            </p:nvSpPr>
            <p:spPr bwMode="auto">
              <a:xfrm>
                <a:off x="849" y="1061"/>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32" name="Rectangle 123"/>
              <p:cNvSpPr>
                <a:spLocks noChangeArrowheads="1"/>
              </p:cNvSpPr>
              <p:nvPr/>
            </p:nvSpPr>
            <p:spPr bwMode="auto">
              <a:xfrm>
                <a:off x="755" y="1061"/>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33" name="Rectangle 124"/>
              <p:cNvSpPr>
                <a:spLocks noChangeArrowheads="1"/>
              </p:cNvSpPr>
              <p:nvPr/>
            </p:nvSpPr>
            <p:spPr bwMode="auto">
              <a:xfrm>
                <a:off x="853" y="1088"/>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0634" name="Rectangle 125"/>
              <p:cNvSpPr>
                <a:spLocks noChangeArrowheads="1"/>
              </p:cNvSpPr>
              <p:nvPr/>
            </p:nvSpPr>
            <p:spPr bwMode="auto">
              <a:xfrm>
                <a:off x="751" y="1088"/>
                <a:ext cx="57"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0635" name="Rectangle 126"/>
              <p:cNvSpPr>
                <a:spLocks noChangeArrowheads="1"/>
              </p:cNvSpPr>
              <p:nvPr/>
            </p:nvSpPr>
            <p:spPr bwMode="auto">
              <a:xfrm>
                <a:off x="652" y="1088"/>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0636" name="Rectangle 127"/>
              <p:cNvSpPr>
                <a:spLocks noChangeArrowheads="1"/>
              </p:cNvSpPr>
              <p:nvPr/>
            </p:nvSpPr>
            <p:spPr bwMode="auto">
              <a:xfrm>
                <a:off x="1791" y="1088"/>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37" name="Line 128"/>
              <p:cNvSpPr>
                <a:spLocks noChangeShapeType="1"/>
              </p:cNvSpPr>
              <p:nvPr/>
            </p:nvSpPr>
            <p:spPr bwMode="auto">
              <a:xfrm>
                <a:off x="1791" y="108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38" name="Line 129"/>
              <p:cNvSpPr>
                <a:spLocks noChangeShapeType="1"/>
              </p:cNvSpPr>
              <p:nvPr/>
            </p:nvSpPr>
            <p:spPr bwMode="auto">
              <a:xfrm flipH="1">
                <a:off x="1821" y="108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39" name="Rectangle 130"/>
              <p:cNvSpPr>
                <a:spLocks noChangeArrowheads="1"/>
              </p:cNvSpPr>
              <p:nvPr/>
            </p:nvSpPr>
            <p:spPr bwMode="auto">
              <a:xfrm>
                <a:off x="940" y="1088"/>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40" name="Rectangle 131"/>
              <p:cNvSpPr>
                <a:spLocks noChangeArrowheads="1"/>
              </p:cNvSpPr>
              <p:nvPr/>
            </p:nvSpPr>
            <p:spPr bwMode="auto">
              <a:xfrm>
                <a:off x="1034" y="1111"/>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41" name="Line 132"/>
              <p:cNvSpPr>
                <a:spLocks noChangeShapeType="1"/>
              </p:cNvSpPr>
              <p:nvPr/>
            </p:nvSpPr>
            <p:spPr bwMode="auto">
              <a:xfrm>
                <a:off x="1034" y="1111"/>
                <a:ext cx="31"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42" name="Line 133"/>
              <p:cNvSpPr>
                <a:spLocks noChangeShapeType="1"/>
              </p:cNvSpPr>
              <p:nvPr/>
            </p:nvSpPr>
            <p:spPr bwMode="auto">
              <a:xfrm flipH="1">
                <a:off x="1065" y="1111"/>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0643" name="Rectangle 134"/>
              <p:cNvSpPr>
                <a:spLocks noChangeArrowheads="1"/>
              </p:cNvSpPr>
              <p:nvPr/>
            </p:nvSpPr>
            <p:spPr bwMode="auto">
              <a:xfrm>
                <a:off x="758" y="1111"/>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44" name="Rectangle 135"/>
              <p:cNvSpPr>
                <a:spLocks noChangeArrowheads="1"/>
              </p:cNvSpPr>
              <p:nvPr/>
            </p:nvSpPr>
            <p:spPr bwMode="auto">
              <a:xfrm>
                <a:off x="955" y="1111"/>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45" name="Rectangle 136"/>
              <p:cNvSpPr>
                <a:spLocks noChangeArrowheads="1"/>
              </p:cNvSpPr>
              <p:nvPr/>
            </p:nvSpPr>
            <p:spPr bwMode="auto">
              <a:xfrm>
                <a:off x="860" y="1111"/>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46" name="Rectangle 137"/>
              <p:cNvSpPr>
                <a:spLocks noChangeArrowheads="1"/>
              </p:cNvSpPr>
              <p:nvPr/>
            </p:nvSpPr>
            <p:spPr bwMode="auto">
              <a:xfrm>
                <a:off x="660" y="1111"/>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0647" name="Rectangle 138"/>
              <p:cNvSpPr>
                <a:spLocks noChangeArrowheads="1"/>
              </p:cNvSpPr>
              <p:nvPr/>
            </p:nvSpPr>
            <p:spPr bwMode="auto">
              <a:xfrm>
                <a:off x="1791" y="1111"/>
                <a:ext cx="60"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nvGrpSpPr>
              <p:cNvPr id="4" name="Group 139"/>
              <p:cNvGrpSpPr>
                <a:grpSpLocks/>
              </p:cNvGrpSpPr>
              <p:nvPr/>
            </p:nvGrpSpPr>
            <p:grpSpPr bwMode="auto">
              <a:xfrm>
                <a:off x="652" y="1111"/>
                <a:ext cx="1199" cy="771"/>
                <a:chOff x="652" y="1111"/>
                <a:chExt cx="1199" cy="771"/>
              </a:xfrm>
            </p:grpSpPr>
            <p:sp>
              <p:nvSpPr>
                <p:cNvPr id="172016" name="Line 140"/>
                <p:cNvSpPr>
                  <a:spLocks noChangeShapeType="1"/>
                </p:cNvSpPr>
                <p:nvPr/>
              </p:nvSpPr>
              <p:spPr bwMode="auto">
                <a:xfrm>
                  <a:off x="1791" y="1111"/>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17" name="Line 141"/>
                <p:cNvSpPr>
                  <a:spLocks noChangeShapeType="1"/>
                </p:cNvSpPr>
                <p:nvPr/>
              </p:nvSpPr>
              <p:spPr bwMode="auto">
                <a:xfrm flipH="1">
                  <a:off x="1821" y="1111"/>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18" name="Rectangle 142"/>
                <p:cNvSpPr>
                  <a:spLocks noChangeArrowheads="1"/>
                </p:cNvSpPr>
                <p:nvPr/>
              </p:nvSpPr>
              <p:spPr bwMode="auto">
                <a:xfrm>
                  <a:off x="864" y="1137"/>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19" name="Rectangle 143"/>
                <p:cNvSpPr>
                  <a:spLocks noChangeArrowheads="1"/>
                </p:cNvSpPr>
                <p:nvPr/>
              </p:nvSpPr>
              <p:spPr bwMode="auto">
                <a:xfrm>
                  <a:off x="1034" y="113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20" name="Line 144"/>
                <p:cNvSpPr>
                  <a:spLocks noChangeShapeType="1"/>
                </p:cNvSpPr>
                <p:nvPr/>
              </p:nvSpPr>
              <p:spPr bwMode="auto">
                <a:xfrm>
                  <a:off x="1034" y="1137"/>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21" name="Line 145"/>
                <p:cNvSpPr>
                  <a:spLocks noChangeShapeType="1"/>
                </p:cNvSpPr>
                <p:nvPr/>
              </p:nvSpPr>
              <p:spPr bwMode="auto">
                <a:xfrm flipH="1">
                  <a:off x="1065" y="113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22" name="Rectangle 146"/>
                <p:cNvSpPr>
                  <a:spLocks noChangeArrowheads="1"/>
                </p:cNvSpPr>
                <p:nvPr/>
              </p:nvSpPr>
              <p:spPr bwMode="auto">
                <a:xfrm>
                  <a:off x="944" y="1137"/>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23" name="Rectangle 147"/>
                <p:cNvSpPr>
                  <a:spLocks noChangeArrowheads="1"/>
                </p:cNvSpPr>
                <p:nvPr/>
              </p:nvSpPr>
              <p:spPr bwMode="auto">
                <a:xfrm>
                  <a:off x="766" y="1137"/>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24" name="Rectangle 148"/>
                <p:cNvSpPr>
                  <a:spLocks noChangeArrowheads="1"/>
                </p:cNvSpPr>
                <p:nvPr/>
              </p:nvSpPr>
              <p:spPr bwMode="auto">
                <a:xfrm>
                  <a:off x="664" y="1137"/>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25" name="Rectangle 149"/>
                <p:cNvSpPr>
                  <a:spLocks noChangeArrowheads="1"/>
                </p:cNvSpPr>
                <p:nvPr/>
              </p:nvSpPr>
              <p:spPr bwMode="auto">
                <a:xfrm>
                  <a:off x="849" y="1160"/>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26" name="Rectangle 150"/>
                <p:cNvSpPr>
                  <a:spLocks noChangeArrowheads="1"/>
                </p:cNvSpPr>
                <p:nvPr/>
              </p:nvSpPr>
              <p:spPr bwMode="auto">
                <a:xfrm>
                  <a:off x="755" y="1160"/>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27" name="Rectangle 151"/>
                <p:cNvSpPr>
                  <a:spLocks noChangeArrowheads="1"/>
                </p:cNvSpPr>
                <p:nvPr/>
              </p:nvSpPr>
              <p:spPr bwMode="auto">
                <a:xfrm>
                  <a:off x="947" y="1160"/>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28" name="Rectangle 152"/>
                <p:cNvSpPr>
                  <a:spLocks noChangeArrowheads="1"/>
                </p:cNvSpPr>
                <p:nvPr/>
              </p:nvSpPr>
              <p:spPr bwMode="auto">
                <a:xfrm>
                  <a:off x="668" y="1160"/>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29" name="Rectangle 153"/>
                <p:cNvSpPr>
                  <a:spLocks noChangeArrowheads="1"/>
                </p:cNvSpPr>
                <p:nvPr/>
              </p:nvSpPr>
              <p:spPr bwMode="auto">
                <a:xfrm>
                  <a:off x="940" y="1182"/>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30" name="Rectangle 154"/>
                <p:cNvSpPr>
                  <a:spLocks noChangeArrowheads="1"/>
                </p:cNvSpPr>
                <p:nvPr/>
              </p:nvSpPr>
              <p:spPr bwMode="auto">
                <a:xfrm>
                  <a:off x="652" y="1182"/>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31" name="Rectangle 155"/>
                <p:cNvSpPr>
                  <a:spLocks noChangeArrowheads="1"/>
                </p:cNvSpPr>
                <p:nvPr/>
              </p:nvSpPr>
              <p:spPr bwMode="auto">
                <a:xfrm>
                  <a:off x="751" y="1182"/>
                  <a:ext cx="57"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32" name="Rectangle 156"/>
                <p:cNvSpPr>
                  <a:spLocks noChangeArrowheads="1"/>
                </p:cNvSpPr>
                <p:nvPr/>
              </p:nvSpPr>
              <p:spPr bwMode="auto">
                <a:xfrm>
                  <a:off x="1791" y="1182"/>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33" name="Line 157"/>
                <p:cNvSpPr>
                  <a:spLocks noChangeShapeType="1"/>
                </p:cNvSpPr>
                <p:nvPr/>
              </p:nvSpPr>
              <p:spPr bwMode="auto">
                <a:xfrm>
                  <a:off x="1791" y="118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34" name="Line 158"/>
                <p:cNvSpPr>
                  <a:spLocks noChangeShapeType="1"/>
                </p:cNvSpPr>
                <p:nvPr/>
              </p:nvSpPr>
              <p:spPr bwMode="auto">
                <a:xfrm flipH="1">
                  <a:off x="1821" y="118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35" name="Rectangle 159"/>
                <p:cNvSpPr>
                  <a:spLocks noChangeArrowheads="1"/>
                </p:cNvSpPr>
                <p:nvPr/>
              </p:nvSpPr>
              <p:spPr bwMode="auto">
                <a:xfrm>
                  <a:off x="845" y="118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36" name="Rectangle 160"/>
                <p:cNvSpPr>
                  <a:spLocks noChangeArrowheads="1"/>
                </p:cNvSpPr>
                <p:nvPr/>
              </p:nvSpPr>
              <p:spPr bwMode="auto">
                <a:xfrm>
                  <a:off x="660" y="1209"/>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37" name="Rectangle 161"/>
                <p:cNvSpPr>
                  <a:spLocks noChangeArrowheads="1"/>
                </p:cNvSpPr>
                <p:nvPr/>
              </p:nvSpPr>
              <p:spPr bwMode="auto">
                <a:xfrm>
                  <a:off x="853" y="120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38" name="Rectangle 162"/>
                <p:cNvSpPr>
                  <a:spLocks noChangeArrowheads="1"/>
                </p:cNvSpPr>
                <p:nvPr/>
              </p:nvSpPr>
              <p:spPr bwMode="auto">
                <a:xfrm>
                  <a:off x="758" y="1209"/>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39" name="Rectangle 163"/>
                <p:cNvSpPr>
                  <a:spLocks noChangeArrowheads="1"/>
                </p:cNvSpPr>
                <p:nvPr/>
              </p:nvSpPr>
              <p:spPr bwMode="auto">
                <a:xfrm>
                  <a:off x="955" y="120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40" name="Rectangle 164"/>
                <p:cNvSpPr>
                  <a:spLocks noChangeArrowheads="1"/>
                </p:cNvSpPr>
                <p:nvPr/>
              </p:nvSpPr>
              <p:spPr bwMode="auto">
                <a:xfrm>
                  <a:off x="664" y="1232"/>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41" name="Rectangle 165"/>
                <p:cNvSpPr>
                  <a:spLocks noChangeArrowheads="1"/>
                </p:cNvSpPr>
                <p:nvPr/>
              </p:nvSpPr>
              <p:spPr bwMode="auto">
                <a:xfrm>
                  <a:off x="944" y="1232"/>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42" name="Rectangle 166"/>
                <p:cNvSpPr>
                  <a:spLocks noChangeArrowheads="1"/>
                </p:cNvSpPr>
                <p:nvPr/>
              </p:nvSpPr>
              <p:spPr bwMode="auto">
                <a:xfrm>
                  <a:off x="766" y="1232"/>
                  <a:ext cx="57"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43" name="Rectangle 167"/>
                <p:cNvSpPr>
                  <a:spLocks noChangeArrowheads="1"/>
                </p:cNvSpPr>
                <p:nvPr/>
              </p:nvSpPr>
              <p:spPr bwMode="auto">
                <a:xfrm>
                  <a:off x="860" y="1232"/>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44" name="Rectangle 168"/>
                <p:cNvSpPr>
                  <a:spLocks noChangeArrowheads="1"/>
                </p:cNvSpPr>
                <p:nvPr/>
              </p:nvSpPr>
              <p:spPr bwMode="auto">
                <a:xfrm>
                  <a:off x="1034" y="1232"/>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45" name="Line 169"/>
                <p:cNvSpPr>
                  <a:spLocks noChangeShapeType="1"/>
                </p:cNvSpPr>
                <p:nvPr/>
              </p:nvSpPr>
              <p:spPr bwMode="auto">
                <a:xfrm>
                  <a:off x="1034" y="1232"/>
                  <a:ext cx="31"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46" name="Line 170"/>
                <p:cNvSpPr>
                  <a:spLocks noChangeShapeType="1"/>
                </p:cNvSpPr>
                <p:nvPr/>
              </p:nvSpPr>
              <p:spPr bwMode="auto">
                <a:xfrm flipH="1">
                  <a:off x="1065" y="1232"/>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47" name="Rectangle 171"/>
                <p:cNvSpPr>
                  <a:spLocks noChangeArrowheads="1"/>
                </p:cNvSpPr>
                <p:nvPr/>
              </p:nvSpPr>
              <p:spPr bwMode="auto">
                <a:xfrm>
                  <a:off x="755" y="1254"/>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48" name="Rectangle 172"/>
                <p:cNvSpPr>
                  <a:spLocks noChangeArrowheads="1"/>
                </p:cNvSpPr>
                <p:nvPr/>
              </p:nvSpPr>
              <p:spPr bwMode="auto">
                <a:xfrm>
                  <a:off x="849" y="1254"/>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49" name="Rectangle 173"/>
                <p:cNvSpPr>
                  <a:spLocks noChangeArrowheads="1"/>
                </p:cNvSpPr>
                <p:nvPr/>
              </p:nvSpPr>
              <p:spPr bwMode="auto">
                <a:xfrm>
                  <a:off x="947" y="1254"/>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50" name="Rectangle 174"/>
                <p:cNvSpPr>
                  <a:spLocks noChangeArrowheads="1"/>
                </p:cNvSpPr>
                <p:nvPr/>
              </p:nvSpPr>
              <p:spPr bwMode="auto">
                <a:xfrm>
                  <a:off x="668" y="1254"/>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51" name="Rectangle 175"/>
                <p:cNvSpPr>
                  <a:spLocks noChangeArrowheads="1"/>
                </p:cNvSpPr>
                <p:nvPr/>
              </p:nvSpPr>
              <p:spPr bwMode="auto">
                <a:xfrm>
                  <a:off x="1791" y="1254"/>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52" name="Line 176"/>
                <p:cNvSpPr>
                  <a:spLocks noChangeShapeType="1"/>
                </p:cNvSpPr>
                <p:nvPr/>
              </p:nvSpPr>
              <p:spPr bwMode="auto">
                <a:xfrm>
                  <a:off x="1791" y="125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53" name="Line 177"/>
                <p:cNvSpPr>
                  <a:spLocks noChangeShapeType="1"/>
                </p:cNvSpPr>
                <p:nvPr/>
              </p:nvSpPr>
              <p:spPr bwMode="auto">
                <a:xfrm flipH="1">
                  <a:off x="1821" y="125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54" name="Rectangle 178"/>
                <p:cNvSpPr>
                  <a:spLocks noChangeArrowheads="1"/>
                </p:cNvSpPr>
                <p:nvPr/>
              </p:nvSpPr>
              <p:spPr bwMode="auto">
                <a:xfrm>
                  <a:off x="652" y="1281"/>
                  <a:ext cx="61"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55" name="Rectangle 179"/>
                <p:cNvSpPr>
                  <a:spLocks noChangeArrowheads="1"/>
                </p:cNvSpPr>
                <p:nvPr/>
              </p:nvSpPr>
              <p:spPr bwMode="auto">
                <a:xfrm>
                  <a:off x="751" y="1281"/>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56" name="Rectangle 180"/>
                <p:cNvSpPr>
                  <a:spLocks noChangeArrowheads="1"/>
                </p:cNvSpPr>
                <p:nvPr/>
              </p:nvSpPr>
              <p:spPr bwMode="auto">
                <a:xfrm>
                  <a:off x="940" y="1281"/>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57" name="Rectangle 181"/>
                <p:cNvSpPr>
                  <a:spLocks noChangeArrowheads="1"/>
                </p:cNvSpPr>
                <p:nvPr/>
              </p:nvSpPr>
              <p:spPr bwMode="auto">
                <a:xfrm>
                  <a:off x="845" y="1281"/>
                  <a:ext cx="61"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58" name="Rectangle 182"/>
                <p:cNvSpPr>
                  <a:spLocks noChangeArrowheads="1"/>
                </p:cNvSpPr>
                <p:nvPr/>
              </p:nvSpPr>
              <p:spPr bwMode="auto">
                <a:xfrm>
                  <a:off x="1034" y="1281"/>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59" name="Line 183"/>
                <p:cNvSpPr>
                  <a:spLocks noChangeShapeType="1"/>
                </p:cNvSpPr>
                <p:nvPr/>
              </p:nvSpPr>
              <p:spPr bwMode="auto">
                <a:xfrm>
                  <a:off x="1034" y="1281"/>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60" name="Line 184"/>
                <p:cNvSpPr>
                  <a:spLocks noChangeShapeType="1"/>
                </p:cNvSpPr>
                <p:nvPr/>
              </p:nvSpPr>
              <p:spPr bwMode="auto">
                <a:xfrm flipH="1">
                  <a:off x="1065" y="128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61" name="Rectangle 185"/>
                <p:cNvSpPr>
                  <a:spLocks noChangeArrowheads="1"/>
                </p:cNvSpPr>
                <p:nvPr/>
              </p:nvSpPr>
              <p:spPr bwMode="auto">
                <a:xfrm>
                  <a:off x="758" y="1303"/>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62" name="Rectangle 186"/>
                <p:cNvSpPr>
                  <a:spLocks noChangeArrowheads="1"/>
                </p:cNvSpPr>
                <p:nvPr/>
              </p:nvSpPr>
              <p:spPr bwMode="auto">
                <a:xfrm>
                  <a:off x="660" y="1303"/>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63" name="Rectangle 187"/>
                <p:cNvSpPr>
                  <a:spLocks noChangeArrowheads="1"/>
                </p:cNvSpPr>
                <p:nvPr/>
              </p:nvSpPr>
              <p:spPr bwMode="auto">
                <a:xfrm>
                  <a:off x="853" y="1303"/>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64" name="Rectangle 188"/>
                <p:cNvSpPr>
                  <a:spLocks noChangeArrowheads="1"/>
                </p:cNvSpPr>
                <p:nvPr/>
              </p:nvSpPr>
              <p:spPr bwMode="auto">
                <a:xfrm>
                  <a:off x="955" y="1303"/>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65" name="Rectangle 189"/>
                <p:cNvSpPr>
                  <a:spLocks noChangeArrowheads="1"/>
                </p:cNvSpPr>
                <p:nvPr/>
              </p:nvSpPr>
              <p:spPr bwMode="auto">
                <a:xfrm>
                  <a:off x="1034" y="1303"/>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66" name="Line 190"/>
                <p:cNvSpPr>
                  <a:spLocks noChangeShapeType="1"/>
                </p:cNvSpPr>
                <p:nvPr/>
              </p:nvSpPr>
              <p:spPr bwMode="auto">
                <a:xfrm>
                  <a:off x="1034" y="1303"/>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67" name="Line 191"/>
                <p:cNvSpPr>
                  <a:spLocks noChangeShapeType="1"/>
                </p:cNvSpPr>
                <p:nvPr/>
              </p:nvSpPr>
              <p:spPr bwMode="auto">
                <a:xfrm flipH="1">
                  <a:off x="1065" y="130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68" name="Rectangle 192"/>
                <p:cNvSpPr>
                  <a:spLocks noChangeArrowheads="1"/>
                </p:cNvSpPr>
                <p:nvPr/>
              </p:nvSpPr>
              <p:spPr bwMode="auto">
                <a:xfrm>
                  <a:off x="1791" y="1303"/>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69" name="Line 193"/>
                <p:cNvSpPr>
                  <a:spLocks noChangeShapeType="1"/>
                </p:cNvSpPr>
                <p:nvPr/>
              </p:nvSpPr>
              <p:spPr bwMode="auto">
                <a:xfrm>
                  <a:off x="1791" y="130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70" name="Line 194"/>
                <p:cNvSpPr>
                  <a:spLocks noChangeShapeType="1"/>
                </p:cNvSpPr>
                <p:nvPr/>
              </p:nvSpPr>
              <p:spPr bwMode="auto">
                <a:xfrm flipH="1">
                  <a:off x="1821" y="130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71" name="Rectangle 195"/>
                <p:cNvSpPr>
                  <a:spLocks noChangeArrowheads="1"/>
                </p:cNvSpPr>
                <p:nvPr/>
              </p:nvSpPr>
              <p:spPr bwMode="auto">
                <a:xfrm>
                  <a:off x="664" y="1330"/>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72" name="Rectangle 196"/>
                <p:cNvSpPr>
                  <a:spLocks noChangeArrowheads="1"/>
                </p:cNvSpPr>
                <p:nvPr/>
              </p:nvSpPr>
              <p:spPr bwMode="auto">
                <a:xfrm>
                  <a:off x="766" y="1330"/>
                  <a:ext cx="57"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73" name="Rectangle 197"/>
                <p:cNvSpPr>
                  <a:spLocks noChangeArrowheads="1"/>
                </p:cNvSpPr>
                <p:nvPr/>
              </p:nvSpPr>
              <p:spPr bwMode="auto">
                <a:xfrm>
                  <a:off x="860" y="1330"/>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74" name="Rectangle 198"/>
                <p:cNvSpPr>
                  <a:spLocks noChangeArrowheads="1"/>
                </p:cNvSpPr>
                <p:nvPr/>
              </p:nvSpPr>
              <p:spPr bwMode="auto">
                <a:xfrm>
                  <a:off x="944" y="1330"/>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75" name="Rectangle 199"/>
                <p:cNvSpPr>
                  <a:spLocks noChangeArrowheads="1"/>
                </p:cNvSpPr>
                <p:nvPr/>
              </p:nvSpPr>
              <p:spPr bwMode="auto">
                <a:xfrm>
                  <a:off x="1034" y="1330"/>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76" name="Line 200"/>
                <p:cNvSpPr>
                  <a:spLocks noChangeShapeType="1"/>
                </p:cNvSpPr>
                <p:nvPr/>
              </p:nvSpPr>
              <p:spPr bwMode="auto">
                <a:xfrm>
                  <a:off x="1034" y="1330"/>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77" name="Line 201"/>
                <p:cNvSpPr>
                  <a:spLocks noChangeShapeType="1"/>
                </p:cNvSpPr>
                <p:nvPr/>
              </p:nvSpPr>
              <p:spPr bwMode="auto">
                <a:xfrm flipH="1">
                  <a:off x="1065" y="1330"/>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78" name="Rectangle 202"/>
                <p:cNvSpPr>
                  <a:spLocks noChangeArrowheads="1"/>
                </p:cNvSpPr>
                <p:nvPr/>
              </p:nvSpPr>
              <p:spPr bwMode="auto">
                <a:xfrm>
                  <a:off x="1791" y="1330"/>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79" name="Line 203"/>
                <p:cNvSpPr>
                  <a:spLocks noChangeShapeType="1"/>
                </p:cNvSpPr>
                <p:nvPr/>
              </p:nvSpPr>
              <p:spPr bwMode="auto">
                <a:xfrm>
                  <a:off x="1791" y="1330"/>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80" name="Line 204"/>
                <p:cNvSpPr>
                  <a:spLocks noChangeShapeType="1"/>
                </p:cNvSpPr>
                <p:nvPr/>
              </p:nvSpPr>
              <p:spPr bwMode="auto">
                <a:xfrm flipH="1">
                  <a:off x="1821" y="1330"/>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81" name="Rectangle 205"/>
                <p:cNvSpPr>
                  <a:spLocks noChangeArrowheads="1"/>
                </p:cNvSpPr>
                <p:nvPr/>
              </p:nvSpPr>
              <p:spPr bwMode="auto">
                <a:xfrm>
                  <a:off x="668" y="1353"/>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2" name="Rectangle 206"/>
                <p:cNvSpPr>
                  <a:spLocks noChangeArrowheads="1"/>
                </p:cNvSpPr>
                <p:nvPr/>
              </p:nvSpPr>
              <p:spPr bwMode="auto">
                <a:xfrm>
                  <a:off x="755" y="1353"/>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3" name="Rectangle 207"/>
                <p:cNvSpPr>
                  <a:spLocks noChangeArrowheads="1"/>
                </p:cNvSpPr>
                <p:nvPr/>
              </p:nvSpPr>
              <p:spPr bwMode="auto">
                <a:xfrm>
                  <a:off x="947" y="1353"/>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4" name="Rectangle 208"/>
                <p:cNvSpPr>
                  <a:spLocks noChangeArrowheads="1"/>
                </p:cNvSpPr>
                <p:nvPr/>
              </p:nvSpPr>
              <p:spPr bwMode="auto">
                <a:xfrm>
                  <a:off x="864" y="1353"/>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5" name="Rectangle 209"/>
                <p:cNvSpPr>
                  <a:spLocks noChangeArrowheads="1"/>
                </p:cNvSpPr>
                <p:nvPr/>
              </p:nvSpPr>
              <p:spPr bwMode="auto">
                <a:xfrm>
                  <a:off x="751" y="1375"/>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6" name="Rectangle 210"/>
                <p:cNvSpPr>
                  <a:spLocks noChangeArrowheads="1"/>
                </p:cNvSpPr>
                <p:nvPr/>
              </p:nvSpPr>
              <p:spPr bwMode="auto">
                <a:xfrm>
                  <a:off x="652" y="1375"/>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7" name="Rectangle 211"/>
                <p:cNvSpPr>
                  <a:spLocks noChangeArrowheads="1"/>
                </p:cNvSpPr>
                <p:nvPr/>
              </p:nvSpPr>
              <p:spPr bwMode="auto">
                <a:xfrm>
                  <a:off x="845" y="1375"/>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8" name="Rectangle 212"/>
                <p:cNvSpPr>
                  <a:spLocks noChangeArrowheads="1"/>
                </p:cNvSpPr>
                <p:nvPr/>
              </p:nvSpPr>
              <p:spPr bwMode="auto">
                <a:xfrm>
                  <a:off x="1791" y="1375"/>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89" name="Line 213"/>
                <p:cNvSpPr>
                  <a:spLocks noChangeShapeType="1"/>
                </p:cNvSpPr>
                <p:nvPr/>
              </p:nvSpPr>
              <p:spPr bwMode="auto">
                <a:xfrm>
                  <a:off x="1791" y="1375"/>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90" name="Line 214"/>
                <p:cNvSpPr>
                  <a:spLocks noChangeShapeType="1"/>
                </p:cNvSpPr>
                <p:nvPr/>
              </p:nvSpPr>
              <p:spPr bwMode="auto">
                <a:xfrm flipH="1">
                  <a:off x="1821" y="1375"/>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91" name="Rectangle 215"/>
                <p:cNvSpPr>
                  <a:spLocks noChangeArrowheads="1"/>
                </p:cNvSpPr>
                <p:nvPr/>
              </p:nvSpPr>
              <p:spPr bwMode="auto">
                <a:xfrm>
                  <a:off x="940" y="1375"/>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92" name="Rectangle 216"/>
                <p:cNvSpPr>
                  <a:spLocks noChangeArrowheads="1"/>
                </p:cNvSpPr>
                <p:nvPr/>
              </p:nvSpPr>
              <p:spPr bwMode="auto">
                <a:xfrm>
                  <a:off x="955" y="1402"/>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93" name="Rectangle 217"/>
                <p:cNvSpPr>
                  <a:spLocks noChangeArrowheads="1"/>
                </p:cNvSpPr>
                <p:nvPr/>
              </p:nvSpPr>
              <p:spPr bwMode="auto">
                <a:xfrm>
                  <a:off x="758" y="1402"/>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94" name="Rectangle 218"/>
                <p:cNvSpPr>
                  <a:spLocks noChangeArrowheads="1"/>
                </p:cNvSpPr>
                <p:nvPr/>
              </p:nvSpPr>
              <p:spPr bwMode="auto">
                <a:xfrm>
                  <a:off x="660" y="1402"/>
                  <a:ext cx="61"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95" name="Rectangle 219"/>
                <p:cNvSpPr>
                  <a:spLocks noChangeArrowheads="1"/>
                </p:cNvSpPr>
                <p:nvPr/>
              </p:nvSpPr>
              <p:spPr bwMode="auto">
                <a:xfrm>
                  <a:off x="849" y="1402"/>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96" name="Rectangle 220"/>
                <p:cNvSpPr>
                  <a:spLocks noChangeArrowheads="1"/>
                </p:cNvSpPr>
                <p:nvPr/>
              </p:nvSpPr>
              <p:spPr bwMode="auto">
                <a:xfrm>
                  <a:off x="1034" y="1402"/>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97" name="Line 221"/>
                <p:cNvSpPr>
                  <a:spLocks noChangeShapeType="1"/>
                </p:cNvSpPr>
                <p:nvPr/>
              </p:nvSpPr>
              <p:spPr bwMode="auto">
                <a:xfrm>
                  <a:off x="1034" y="1402"/>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98" name="Line 222"/>
                <p:cNvSpPr>
                  <a:spLocks noChangeShapeType="1"/>
                </p:cNvSpPr>
                <p:nvPr/>
              </p:nvSpPr>
              <p:spPr bwMode="auto">
                <a:xfrm flipH="1">
                  <a:off x="1065" y="1402"/>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99" name="Rectangle 223"/>
                <p:cNvSpPr>
                  <a:spLocks noChangeArrowheads="1"/>
                </p:cNvSpPr>
                <p:nvPr/>
              </p:nvSpPr>
              <p:spPr bwMode="auto">
                <a:xfrm>
                  <a:off x="766" y="1424"/>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00" name="Rectangle 224"/>
                <p:cNvSpPr>
                  <a:spLocks noChangeArrowheads="1"/>
                </p:cNvSpPr>
                <p:nvPr/>
              </p:nvSpPr>
              <p:spPr bwMode="auto">
                <a:xfrm>
                  <a:off x="959" y="1424"/>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01" name="Rectangle 225"/>
                <p:cNvSpPr>
                  <a:spLocks noChangeArrowheads="1"/>
                </p:cNvSpPr>
                <p:nvPr/>
              </p:nvSpPr>
              <p:spPr bwMode="auto">
                <a:xfrm>
                  <a:off x="853" y="1424"/>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02" name="Rectangle 226"/>
                <p:cNvSpPr>
                  <a:spLocks noChangeArrowheads="1"/>
                </p:cNvSpPr>
                <p:nvPr/>
              </p:nvSpPr>
              <p:spPr bwMode="auto">
                <a:xfrm>
                  <a:off x="664" y="1424"/>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03" name="Rectangle 227"/>
                <p:cNvSpPr>
                  <a:spLocks noChangeArrowheads="1"/>
                </p:cNvSpPr>
                <p:nvPr/>
              </p:nvSpPr>
              <p:spPr bwMode="auto">
                <a:xfrm>
                  <a:off x="1791" y="1424"/>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04" name="Line 228"/>
                <p:cNvSpPr>
                  <a:spLocks noChangeShapeType="1"/>
                </p:cNvSpPr>
                <p:nvPr/>
              </p:nvSpPr>
              <p:spPr bwMode="auto">
                <a:xfrm>
                  <a:off x="1791" y="142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05" name="Line 229"/>
                <p:cNvSpPr>
                  <a:spLocks noChangeShapeType="1"/>
                </p:cNvSpPr>
                <p:nvPr/>
              </p:nvSpPr>
              <p:spPr bwMode="auto">
                <a:xfrm flipH="1">
                  <a:off x="1821" y="142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06" name="Rectangle 230"/>
                <p:cNvSpPr>
                  <a:spLocks noChangeArrowheads="1"/>
                </p:cNvSpPr>
                <p:nvPr/>
              </p:nvSpPr>
              <p:spPr bwMode="auto">
                <a:xfrm>
                  <a:off x="947" y="1451"/>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07" name="Rectangle 231"/>
                <p:cNvSpPr>
                  <a:spLocks noChangeArrowheads="1"/>
                </p:cNvSpPr>
                <p:nvPr/>
              </p:nvSpPr>
              <p:spPr bwMode="auto">
                <a:xfrm>
                  <a:off x="668" y="1451"/>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08" name="Rectangle 232"/>
                <p:cNvSpPr>
                  <a:spLocks noChangeArrowheads="1"/>
                </p:cNvSpPr>
                <p:nvPr/>
              </p:nvSpPr>
              <p:spPr bwMode="auto">
                <a:xfrm>
                  <a:off x="755" y="1451"/>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09" name="Rectangle 233"/>
                <p:cNvSpPr>
                  <a:spLocks noChangeArrowheads="1"/>
                </p:cNvSpPr>
                <p:nvPr/>
              </p:nvSpPr>
              <p:spPr bwMode="auto">
                <a:xfrm>
                  <a:off x="860" y="1451"/>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10" name="Rectangle 234"/>
                <p:cNvSpPr>
                  <a:spLocks noChangeArrowheads="1"/>
                </p:cNvSpPr>
                <p:nvPr/>
              </p:nvSpPr>
              <p:spPr bwMode="auto">
                <a:xfrm>
                  <a:off x="1791" y="1451"/>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11" name="Line 235"/>
                <p:cNvSpPr>
                  <a:spLocks noChangeShapeType="1"/>
                </p:cNvSpPr>
                <p:nvPr/>
              </p:nvSpPr>
              <p:spPr bwMode="auto">
                <a:xfrm>
                  <a:off x="1791" y="145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12" name="Line 236"/>
                <p:cNvSpPr>
                  <a:spLocks noChangeShapeType="1"/>
                </p:cNvSpPr>
                <p:nvPr/>
              </p:nvSpPr>
              <p:spPr bwMode="auto">
                <a:xfrm flipH="1">
                  <a:off x="1821" y="145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13" name="Rectangle 237"/>
                <p:cNvSpPr>
                  <a:spLocks noChangeArrowheads="1"/>
                </p:cNvSpPr>
                <p:nvPr/>
              </p:nvSpPr>
              <p:spPr bwMode="auto">
                <a:xfrm>
                  <a:off x="1034" y="1474"/>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14" name="Line 238"/>
                <p:cNvSpPr>
                  <a:spLocks noChangeShapeType="1"/>
                </p:cNvSpPr>
                <p:nvPr/>
              </p:nvSpPr>
              <p:spPr bwMode="auto">
                <a:xfrm>
                  <a:off x="1034" y="1474"/>
                  <a:ext cx="31"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15" name="Line 239"/>
                <p:cNvSpPr>
                  <a:spLocks noChangeShapeType="1"/>
                </p:cNvSpPr>
                <p:nvPr/>
              </p:nvSpPr>
              <p:spPr bwMode="auto">
                <a:xfrm flipH="1">
                  <a:off x="1065" y="1474"/>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16" name="Rectangle 240"/>
                <p:cNvSpPr>
                  <a:spLocks noChangeArrowheads="1"/>
                </p:cNvSpPr>
                <p:nvPr/>
              </p:nvSpPr>
              <p:spPr bwMode="auto">
                <a:xfrm>
                  <a:off x="940" y="1474"/>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17" name="Rectangle 241"/>
                <p:cNvSpPr>
                  <a:spLocks noChangeArrowheads="1"/>
                </p:cNvSpPr>
                <p:nvPr/>
              </p:nvSpPr>
              <p:spPr bwMode="auto">
                <a:xfrm>
                  <a:off x="751" y="1474"/>
                  <a:ext cx="57"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18" name="Rectangle 242"/>
                <p:cNvSpPr>
                  <a:spLocks noChangeArrowheads="1"/>
                </p:cNvSpPr>
                <p:nvPr/>
              </p:nvSpPr>
              <p:spPr bwMode="auto">
                <a:xfrm>
                  <a:off x="845" y="1474"/>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19" name="Rectangle 243"/>
                <p:cNvSpPr>
                  <a:spLocks noChangeArrowheads="1"/>
                </p:cNvSpPr>
                <p:nvPr/>
              </p:nvSpPr>
              <p:spPr bwMode="auto">
                <a:xfrm>
                  <a:off x="652" y="1474"/>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20" name="Rectangle 244"/>
                <p:cNvSpPr>
                  <a:spLocks noChangeArrowheads="1"/>
                </p:cNvSpPr>
                <p:nvPr/>
              </p:nvSpPr>
              <p:spPr bwMode="auto">
                <a:xfrm>
                  <a:off x="758" y="1496"/>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21" name="Rectangle 245"/>
                <p:cNvSpPr>
                  <a:spLocks noChangeArrowheads="1"/>
                </p:cNvSpPr>
                <p:nvPr/>
              </p:nvSpPr>
              <p:spPr bwMode="auto">
                <a:xfrm>
                  <a:off x="660" y="1496"/>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22" name="Rectangle 246"/>
                <p:cNvSpPr>
                  <a:spLocks noChangeArrowheads="1"/>
                </p:cNvSpPr>
                <p:nvPr/>
              </p:nvSpPr>
              <p:spPr bwMode="auto">
                <a:xfrm>
                  <a:off x="849" y="1496"/>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23" name="Rectangle 247"/>
                <p:cNvSpPr>
                  <a:spLocks noChangeArrowheads="1"/>
                </p:cNvSpPr>
                <p:nvPr/>
              </p:nvSpPr>
              <p:spPr bwMode="auto">
                <a:xfrm>
                  <a:off x="944" y="1496"/>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24" name="Rectangle 248"/>
                <p:cNvSpPr>
                  <a:spLocks noChangeArrowheads="1"/>
                </p:cNvSpPr>
                <p:nvPr/>
              </p:nvSpPr>
              <p:spPr bwMode="auto">
                <a:xfrm>
                  <a:off x="1791" y="1496"/>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25" name="Line 249"/>
                <p:cNvSpPr>
                  <a:spLocks noChangeShapeType="1"/>
                </p:cNvSpPr>
                <p:nvPr/>
              </p:nvSpPr>
              <p:spPr bwMode="auto">
                <a:xfrm>
                  <a:off x="1791" y="1496"/>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26" name="Line 250"/>
                <p:cNvSpPr>
                  <a:spLocks noChangeShapeType="1"/>
                </p:cNvSpPr>
                <p:nvPr/>
              </p:nvSpPr>
              <p:spPr bwMode="auto">
                <a:xfrm flipH="1">
                  <a:off x="1821" y="1496"/>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27" name="Rectangle 251"/>
                <p:cNvSpPr>
                  <a:spLocks noChangeArrowheads="1"/>
                </p:cNvSpPr>
                <p:nvPr/>
              </p:nvSpPr>
              <p:spPr bwMode="auto">
                <a:xfrm>
                  <a:off x="955" y="1523"/>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28" name="Rectangle 252"/>
                <p:cNvSpPr>
                  <a:spLocks noChangeArrowheads="1"/>
                </p:cNvSpPr>
                <p:nvPr/>
              </p:nvSpPr>
              <p:spPr bwMode="auto">
                <a:xfrm>
                  <a:off x="664" y="1523"/>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29" name="Rectangle 253"/>
                <p:cNvSpPr>
                  <a:spLocks noChangeArrowheads="1"/>
                </p:cNvSpPr>
                <p:nvPr/>
              </p:nvSpPr>
              <p:spPr bwMode="auto">
                <a:xfrm>
                  <a:off x="766" y="1523"/>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30" name="Rectangle 254"/>
                <p:cNvSpPr>
                  <a:spLocks noChangeArrowheads="1"/>
                </p:cNvSpPr>
                <p:nvPr/>
              </p:nvSpPr>
              <p:spPr bwMode="auto">
                <a:xfrm>
                  <a:off x="853" y="1523"/>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31" name="Rectangle 255"/>
                <p:cNvSpPr>
                  <a:spLocks noChangeArrowheads="1"/>
                </p:cNvSpPr>
                <p:nvPr/>
              </p:nvSpPr>
              <p:spPr bwMode="auto">
                <a:xfrm>
                  <a:off x="1034" y="1523"/>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32" name="Line 256"/>
                <p:cNvSpPr>
                  <a:spLocks noChangeShapeType="1"/>
                </p:cNvSpPr>
                <p:nvPr/>
              </p:nvSpPr>
              <p:spPr bwMode="auto">
                <a:xfrm>
                  <a:off x="1034" y="1523"/>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33" name="Line 257"/>
                <p:cNvSpPr>
                  <a:spLocks noChangeShapeType="1"/>
                </p:cNvSpPr>
                <p:nvPr/>
              </p:nvSpPr>
              <p:spPr bwMode="auto">
                <a:xfrm flipH="1">
                  <a:off x="1065" y="1523"/>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34" name="Rectangle 258"/>
                <p:cNvSpPr>
                  <a:spLocks noChangeArrowheads="1"/>
                </p:cNvSpPr>
                <p:nvPr/>
              </p:nvSpPr>
              <p:spPr bwMode="auto">
                <a:xfrm>
                  <a:off x="860" y="1545"/>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35" name="Rectangle 259"/>
                <p:cNvSpPr>
                  <a:spLocks noChangeArrowheads="1"/>
                </p:cNvSpPr>
                <p:nvPr/>
              </p:nvSpPr>
              <p:spPr bwMode="auto">
                <a:xfrm>
                  <a:off x="947" y="1545"/>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36" name="Rectangle 260"/>
                <p:cNvSpPr>
                  <a:spLocks noChangeArrowheads="1"/>
                </p:cNvSpPr>
                <p:nvPr/>
              </p:nvSpPr>
              <p:spPr bwMode="auto">
                <a:xfrm>
                  <a:off x="770" y="1545"/>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37" name="Rectangle 261"/>
                <p:cNvSpPr>
                  <a:spLocks noChangeArrowheads="1"/>
                </p:cNvSpPr>
                <p:nvPr/>
              </p:nvSpPr>
              <p:spPr bwMode="auto">
                <a:xfrm>
                  <a:off x="668" y="1545"/>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38" name="Rectangle 262"/>
                <p:cNvSpPr>
                  <a:spLocks noChangeArrowheads="1"/>
                </p:cNvSpPr>
                <p:nvPr/>
              </p:nvSpPr>
              <p:spPr bwMode="auto">
                <a:xfrm>
                  <a:off x="1791" y="1545"/>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39" name="Line 263"/>
                <p:cNvSpPr>
                  <a:spLocks noChangeShapeType="1"/>
                </p:cNvSpPr>
                <p:nvPr/>
              </p:nvSpPr>
              <p:spPr bwMode="auto">
                <a:xfrm>
                  <a:off x="1791" y="1545"/>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40" name="Line 264"/>
                <p:cNvSpPr>
                  <a:spLocks noChangeShapeType="1"/>
                </p:cNvSpPr>
                <p:nvPr/>
              </p:nvSpPr>
              <p:spPr bwMode="auto">
                <a:xfrm flipH="1">
                  <a:off x="1821" y="1545"/>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41" name="Rectangle 265"/>
                <p:cNvSpPr>
                  <a:spLocks noChangeArrowheads="1"/>
                </p:cNvSpPr>
                <p:nvPr/>
              </p:nvSpPr>
              <p:spPr bwMode="auto">
                <a:xfrm>
                  <a:off x="845" y="1572"/>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42" name="Rectangle 266"/>
                <p:cNvSpPr>
                  <a:spLocks noChangeArrowheads="1"/>
                </p:cNvSpPr>
                <p:nvPr/>
              </p:nvSpPr>
              <p:spPr bwMode="auto">
                <a:xfrm>
                  <a:off x="751" y="1572"/>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43" name="Rectangle 267"/>
                <p:cNvSpPr>
                  <a:spLocks noChangeArrowheads="1"/>
                </p:cNvSpPr>
                <p:nvPr/>
              </p:nvSpPr>
              <p:spPr bwMode="auto">
                <a:xfrm>
                  <a:off x="652" y="1595"/>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44" name="Rectangle 268"/>
                <p:cNvSpPr>
                  <a:spLocks noChangeArrowheads="1"/>
                </p:cNvSpPr>
                <p:nvPr/>
              </p:nvSpPr>
              <p:spPr bwMode="auto">
                <a:xfrm>
                  <a:off x="755" y="1595"/>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45" name="Rectangle 269"/>
                <p:cNvSpPr>
                  <a:spLocks noChangeArrowheads="1"/>
                </p:cNvSpPr>
                <p:nvPr/>
              </p:nvSpPr>
              <p:spPr bwMode="auto">
                <a:xfrm>
                  <a:off x="940" y="1595"/>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46" name="Rectangle 270"/>
                <p:cNvSpPr>
                  <a:spLocks noChangeArrowheads="1"/>
                </p:cNvSpPr>
                <p:nvPr/>
              </p:nvSpPr>
              <p:spPr bwMode="auto">
                <a:xfrm>
                  <a:off x="849" y="1595"/>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47" name="Rectangle 271"/>
                <p:cNvSpPr>
                  <a:spLocks noChangeArrowheads="1"/>
                </p:cNvSpPr>
                <p:nvPr/>
              </p:nvSpPr>
              <p:spPr bwMode="auto">
                <a:xfrm>
                  <a:off x="944" y="1617"/>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48" name="Rectangle 272"/>
                <p:cNvSpPr>
                  <a:spLocks noChangeArrowheads="1"/>
                </p:cNvSpPr>
                <p:nvPr/>
              </p:nvSpPr>
              <p:spPr bwMode="auto">
                <a:xfrm>
                  <a:off x="853" y="1617"/>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49" name="Rectangle 273"/>
                <p:cNvSpPr>
                  <a:spLocks noChangeArrowheads="1"/>
                </p:cNvSpPr>
                <p:nvPr/>
              </p:nvSpPr>
              <p:spPr bwMode="auto">
                <a:xfrm>
                  <a:off x="660" y="1617"/>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50" name="Rectangle 274"/>
                <p:cNvSpPr>
                  <a:spLocks noChangeArrowheads="1"/>
                </p:cNvSpPr>
                <p:nvPr/>
              </p:nvSpPr>
              <p:spPr bwMode="auto">
                <a:xfrm>
                  <a:off x="758" y="1617"/>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51" name="Rectangle 275"/>
                <p:cNvSpPr>
                  <a:spLocks noChangeArrowheads="1"/>
                </p:cNvSpPr>
                <p:nvPr/>
              </p:nvSpPr>
              <p:spPr bwMode="auto">
                <a:xfrm>
                  <a:off x="1034" y="1617"/>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52" name="Line 276"/>
                <p:cNvSpPr>
                  <a:spLocks noChangeShapeType="1"/>
                </p:cNvSpPr>
                <p:nvPr/>
              </p:nvSpPr>
              <p:spPr bwMode="auto">
                <a:xfrm>
                  <a:off x="1034" y="1617"/>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53" name="Line 277"/>
                <p:cNvSpPr>
                  <a:spLocks noChangeShapeType="1"/>
                </p:cNvSpPr>
                <p:nvPr/>
              </p:nvSpPr>
              <p:spPr bwMode="auto">
                <a:xfrm flipH="1">
                  <a:off x="1065" y="1617"/>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54" name="Rectangle 278"/>
                <p:cNvSpPr>
                  <a:spLocks noChangeArrowheads="1"/>
                </p:cNvSpPr>
                <p:nvPr/>
              </p:nvSpPr>
              <p:spPr bwMode="auto">
                <a:xfrm>
                  <a:off x="1791" y="1617"/>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55" name="Line 279"/>
                <p:cNvSpPr>
                  <a:spLocks noChangeShapeType="1"/>
                </p:cNvSpPr>
                <p:nvPr/>
              </p:nvSpPr>
              <p:spPr bwMode="auto">
                <a:xfrm>
                  <a:off x="1791" y="1617"/>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56" name="Line 280"/>
                <p:cNvSpPr>
                  <a:spLocks noChangeShapeType="1"/>
                </p:cNvSpPr>
                <p:nvPr/>
              </p:nvSpPr>
              <p:spPr bwMode="auto">
                <a:xfrm flipH="1">
                  <a:off x="1821" y="1617"/>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57" name="Rectangle 281"/>
                <p:cNvSpPr>
                  <a:spLocks noChangeArrowheads="1"/>
                </p:cNvSpPr>
                <p:nvPr/>
              </p:nvSpPr>
              <p:spPr bwMode="auto">
                <a:xfrm>
                  <a:off x="766" y="1644"/>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58" name="Rectangle 282"/>
                <p:cNvSpPr>
                  <a:spLocks noChangeArrowheads="1"/>
                </p:cNvSpPr>
                <p:nvPr/>
              </p:nvSpPr>
              <p:spPr bwMode="auto">
                <a:xfrm>
                  <a:off x="947" y="1644"/>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59" name="Rectangle 283"/>
                <p:cNvSpPr>
                  <a:spLocks noChangeArrowheads="1"/>
                </p:cNvSpPr>
                <p:nvPr/>
              </p:nvSpPr>
              <p:spPr bwMode="auto">
                <a:xfrm>
                  <a:off x="664" y="1644"/>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60" name="Rectangle 284"/>
                <p:cNvSpPr>
                  <a:spLocks noChangeArrowheads="1"/>
                </p:cNvSpPr>
                <p:nvPr/>
              </p:nvSpPr>
              <p:spPr bwMode="auto">
                <a:xfrm>
                  <a:off x="860" y="1644"/>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61" name="Rectangle 285"/>
                <p:cNvSpPr>
                  <a:spLocks noChangeArrowheads="1"/>
                </p:cNvSpPr>
                <p:nvPr/>
              </p:nvSpPr>
              <p:spPr bwMode="auto">
                <a:xfrm>
                  <a:off x="1791" y="1644"/>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62" name="Line 286"/>
                <p:cNvSpPr>
                  <a:spLocks noChangeShapeType="1"/>
                </p:cNvSpPr>
                <p:nvPr/>
              </p:nvSpPr>
              <p:spPr bwMode="auto">
                <a:xfrm>
                  <a:off x="1791" y="164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63" name="Line 287"/>
                <p:cNvSpPr>
                  <a:spLocks noChangeShapeType="1"/>
                </p:cNvSpPr>
                <p:nvPr/>
              </p:nvSpPr>
              <p:spPr bwMode="auto">
                <a:xfrm flipH="1">
                  <a:off x="1821" y="164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64" name="Rectangle 288"/>
                <p:cNvSpPr>
                  <a:spLocks noChangeArrowheads="1"/>
                </p:cNvSpPr>
                <p:nvPr/>
              </p:nvSpPr>
              <p:spPr bwMode="auto">
                <a:xfrm>
                  <a:off x="1034" y="1644"/>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65" name="Line 289"/>
                <p:cNvSpPr>
                  <a:spLocks noChangeShapeType="1"/>
                </p:cNvSpPr>
                <p:nvPr/>
              </p:nvSpPr>
              <p:spPr bwMode="auto">
                <a:xfrm>
                  <a:off x="1034" y="1644"/>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66" name="Line 290"/>
                <p:cNvSpPr>
                  <a:spLocks noChangeShapeType="1"/>
                </p:cNvSpPr>
                <p:nvPr/>
              </p:nvSpPr>
              <p:spPr bwMode="auto">
                <a:xfrm flipH="1">
                  <a:off x="1065" y="164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67" name="Rectangle 291"/>
                <p:cNvSpPr>
                  <a:spLocks noChangeArrowheads="1"/>
                </p:cNvSpPr>
                <p:nvPr/>
              </p:nvSpPr>
              <p:spPr bwMode="auto">
                <a:xfrm>
                  <a:off x="1791" y="1666"/>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68" name="Line 292"/>
                <p:cNvSpPr>
                  <a:spLocks noChangeShapeType="1"/>
                </p:cNvSpPr>
                <p:nvPr/>
              </p:nvSpPr>
              <p:spPr bwMode="auto">
                <a:xfrm>
                  <a:off x="1791" y="1666"/>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69" name="Line 293"/>
                <p:cNvSpPr>
                  <a:spLocks noChangeShapeType="1"/>
                </p:cNvSpPr>
                <p:nvPr/>
              </p:nvSpPr>
              <p:spPr bwMode="auto">
                <a:xfrm flipH="1">
                  <a:off x="1821" y="1666"/>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70" name="Rectangle 294"/>
                <p:cNvSpPr>
                  <a:spLocks noChangeArrowheads="1"/>
                </p:cNvSpPr>
                <p:nvPr/>
              </p:nvSpPr>
              <p:spPr bwMode="auto">
                <a:xfrm>
                  <a:off x="751" y="1666"/>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71" name="Rectangle 295"/>
                <p:cNvSpPr>
                  <a:spLocks noChangeArrowheads="1"/>
                </p:cNvSpPr>
                <p:nvPr/>
              </p:nvSpPr>
              <p:spPr bwMode="auto">
                <a:xfrm>
                  <a:off x="845" y="1666"/>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72" name="Rectangle 296"/>
                <p:cNvSpPr>
                  <a:spLocks noChangeArrowheads="1"/>
                </p:cNvSpPr>
                <p:nvPr/>
              </p:nvSpPr>
              <p:spPr bwMode="auto">
                <a:xfrm>
                  <a:off x="1034" y="1666"/>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73" name="Line 297"/>
                <p:cNvSpPr>
                  <a:spLocks noChangeShapeType="1"/>
                </p:cNvSpPr>
                <p:nvPr/>
              </p:nvSpPr>
              <p:spPr bwMode="auto">
                <a:xfrm>
                  <a:off x="1034" y="1666"/>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74" name="Line 298"/>
                <p:cNvSpPr>
                  <a:spLocks noChangeShapeType="1"/>
                </p:cNvSpPr>
                <p:nvPr/>
              </p:nvSpPr>
              <p:spPr bwMode="auto">
                <a:xfrm flipH="1">
                  <a:off x="1065" y="1666"/>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75" name="Rectangle 299"/>
                <p:cNvSpPr>
                  <a:spLocks noChangeArrowheads="1"/>
                </p:cNvSpPr>
                <p:nvPr/>
              </p:nvSpPr>
              <p:spPr bwMode="auto">
                <a:xfrm>
                  <a:off x="849" y="1693"/>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76" name="Rectangle 300"/>
                <p:cNvSpPr>
                  <a:spLocks noChangeArrowheads="1"/>
                </p:cNvSpPr>
                <p:nvPr/>
              </p:nvSpPr>
              <p:spPr bwMode="auto">
                <a:xfrm>
                  <a:off x="1034" y="1693"/>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77" name="Line 301"/>
                <p:cNvSpPr>
                  <a:spLocks noChangeShapeType="1"/>
                </p:cNvSpPr>
                <p:nvPr/>
              </p:nvSpPr>
              <p:spPr bwMode="auto">
                <a:xfrm>
                  <a:off x="1034" y="1693"/>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78" name="Line 302"/>
                <p:cNvSpPr>
                  <a:spLocks noChangeShapeType="1"/>
                </p:cNvSpPr>
                <p:nvPr/>
              </p:nvSpPr>
              <p:spPr bwMode="auto">
                <a:xfrm flipH="1">
                  <a:off x="1065" y="1693"/>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79" name="Rectangle 303"/>
                <p:cNvSpPr>
                  <a:spLocks noChangeArrowheads="1"/>
                </p:cNvSpPr>
                <p:nvPr/>
              </p:nvSpPr>
              <p:spPr bwMode="auto">
                <a:xfrm>
                  <a:off x="652" y="1693"/>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80" name="Rectangle 304"/>
                <p:cNvSpPr>
                  <a:spLocks noChangeArrowheads="1"/>
                </p:cNvSpPr>
                <p:nvPr/>
              </p:nvSpPr>
              <p:spPr bwMode="auto">
                <a:xfrm>
                  <a:off x="755" y="1693"/>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81" name="Rectangle 305"/>
                <p:cNvSpPr>
                  <a:spLocks noChangeArrowheads="1"/>
                </p:cNvSpPr>
                <p:nvPr/>
              </p:nvSpPr>
              <p:spPr bwMode="auto">
                <a:xfrm>
                  <a:off x="940" y="1693"/>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82" name="Rectangle 306"/>
                <p:cNvSpPr>
                  <a:spLocks noChangeArrowheads="1"/>
                </p:cNvSpPr>
                <p:nvPr/>
              </p:nvSpPr>
              <p:spPr bwMode="auto">
                <a:xfrm>
                  <a:off x="1791" y="1693"/>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83" name="Line 307"/>
                <p:cNvSpPr>
                  <a:spLocks noChangeShapeType="1"/>
                </p:cNvSpPr>
                <p:nvPr/>
              </p:nvSpPr>
              <p:spPr bwMode="auto">
                <a:xfrm>
                  <a:off x="1791" y="1693"/>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84" name="Line 308"/>
                <p:cNvSpPr>
                  <a:spLocks noChangeShapeType="1"/>
                </p:cNvSpPr>
                <p:nvPr/>
              </p:nvSpPr>
              <p:spPr bwMode="auto">
                <a:xfrm flipH="1">
                  <a:off x="1821" y="1693"/>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85" name="Rectangle 309"/>
                <p:cNvSpPr>
                  <a:spLocks noChangeArrowheads="1"/>
                </p:cNvSpPr>
                <p:nvPr/>
              </p:nvSpPr>
              <p:spPr bwMode="auto">
                <a:xfrm>
                  <a:off x="944" y="1716"/>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86" name="Rectangle 310"/>
                <p:cNvSpPr>
                  <a:spLocks noChangeArrowheads="1"/>
                </p:cNvSpPr>
                <p:nvPr/>
              </p:nvSpPr>
              <p:spPr bwMode="auto">
                <a:xfrm>
                  <a:off x="853" y="1716"/>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87" name="Rectangle 311"/>
                <p:cNvSpPr>
                  <a:spLocks noChangeArrowheads="1"/>
                </p:cNvSpPr>
                <p:nvPr/>
              </p:nvSpPr>
              <p:spPr bwMode="auto">
                <a:xfrm>
                  <a:off x="758" y="1716"/>
                  <a:ext cx="61"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188" name="Rectangle 312"/>
                <p:cNvSpPr>
                  <a:spLocks noChangeArrowheads="1"/>
                </p:cNvSpPr>
                <p:nvPr/>
              </p:nvSpPr>
              <p:spPr bwMode="auto">
                <a:xfrm>
                  <a:off x="1791" y="1716"/>
                  <a:ext cx="60"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89" name="Line 313"/>
                <p:cNvSpPr>
                  <a:spLocks noChangeShapeType="1"/>
                </p:cNvSpPr>
                <p:nvPr/>
              </p:nvSpPr>
              <p:spPr bwMode="auto">
                <a:xfrm>
                  <a:off x="1791" y="1716"/>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90" name="Line 314"/>
                <p:cNvSpPr>
                  <a:spLocks noChangeShapeType="1"/>
                </p:cNvSpPr>
                <p:nvPr/>
              </p:nvSpPr>
              <p:spPr bwMode="auto">
                <a:xfrm flipH="1">
                  <a:off x="1821" y="1716"/>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91" name="Rectangle 315"/>
                <p:cNvSpPr>
                  <a:spLocks noChangeArrowheads="1"/>
                </p:cNvSpPr>
                <p:nvPr/>
              </p:nvSpPr>
              <p:spPr bwMode="auto">
                <a:xfrm>
                  <a:off x="1034" y="1716"/>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92" name="Line 316"/>
                <p:cNvSpPr>
                  <a:spLocks noChangeShapeType="1"/>
                </p:cNvSpPr>
                <p:nvPr/>
              </p:nvSpPr>
              <p:spPr bwMode="auto">
                <a:xfrm>
                  <a:off x="1034" y="1716"/>
                  <a:ext cx="31"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93" name="Line 317"/>
                <p:cNvSpPr>
                  <a:spLocks noChangeShapeType="1"/>
                </p:cNvSpPr>
                <p:nvPr/>
              </p:nvSpPr>
              <p:spPr bwMode="auto">
                <a:xfrm flipH="1">
                  <a:off x="1065" y="1716"/>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194" name="Rectangle 318"/>
                <p:cNvSpPr>
                  <a:spLocks noChangeArrowheads="1"/>
                </p:cNvSpPr>
                <p:nvPr/>
              </p:nvSpPr>
              <p:spPr bwMode="auto">
                <a:xfrm>
                  <a:off x="660" y="1716"/>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95" name="Rectangle 319"/>
                <p:cNvSpPr>
                  <a:spLocks noChangeArrowheads="1"/>
                </p:cNvSpPr>
                <p:nvPr/>
              </p:nvSpPr>
              <p:spPr bwMode="auto">
                <a:xfrm>
                  <a:off x="668" y="1738"/>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96" name="Rectangle 320"/>
                <p:cNvSpPr>
                  <a:spLocks noChangeArrowheads="1"/>
                </p:cNvSpPr>
                <p:nvPr/>
              </p:nvSpPr>
              <p:spPr bwMode="auto">
                <a:xfrm>
                  <a:off x="860" y="1738"/>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97" name="Rectangle 321"/>
                <p:cNvSpPr>
                  <a:spLocks noChangeArrowheads="1"/>
                </p:cNvSpPr>
                <p:nvPr/>
              </p:nvSpPr>
              <p:spPr bwMode="auto">
                <a:xfrm>
                  <a:off x="947" y="1738"/>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98" name="Rectangle 322"/>
                <p:cNvSpPr>
                  <a:spLocks noChangeArrowheads="1"/>
                </p:cNvSpPr>
                <p:nvPr/>
              </p:nvSpPr>
              <p:spPr bwMode="auto">
                <a:xfrm>
                  <a:off x="766" y="1738"/>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199" name="Rectangle 323"/>
                <p:cNvSpPr>
                  <a:spLocks noChangeArrowheads="1"/>
                </p:cNvSpPr>
                <p:nvPr/>
              </p:nvSpPr>
              <p:spPr bwMode="auto">
                <a:xfrm>
                  <a:off x="1034" y="1738"/>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00" name="Line 324"/>
                <p:cNvSpPr>
                  <a:spLocks noChangeShapeType="1"/>
                </p:cNvSpPr>
                <p:nvPr/>
              </p:nvSpPr>
              <p:spPr bwMode="auto">
                <a:xfrm>
                  <a:off x="1034" y="1738"/>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01" name="Line 325"/>
                <p:cNvSpPr>
                  <a:spLocks noChangeShapeType="1"/>
                </p:cNvSpPr>
                <p:nvPr/>
              </p:nvSpPr>
              <p:spPr bwMode="auto">
                <a:xfrm flipH="1">
                  <a:off x="1065" y="1738"/>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02" name="Rectangle 326"/>
                <p:cNvSpPr>
                  <a:spLocks noChangeArrowheads="1"/>
                </p:cNvSpPr>
                <p:nvPr/>
              </p:nvSpPr>
              <p:spPr bwMode="auto">
                <a:xfrm>
                  <a:off x="1791" y="1738"/>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03" name="Line 327"/>
                <p:cNvSpPr>
                  <a:spLocks noChangeShapeType="1"/>
                </p:cNvSpPr>
                <p:nvPr/>
              </p:nvSpPr>
              <p:spPr bwMode="auto">
                <a:xfrm>
                  <a:off x="1791" y="1738"/>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04" name="Line 328"/>
                <p:cNvSpPr>
                  <a:spLocks noChangeShapeType="1"/>
                </p:cNvSpPr>
                <p:nvPr/>
              </p:nvSpPr>
              <p:spPr bwMode="auto">
                <a:xfrm flipH="1">
                  <a:off x="1821" y="1738"/>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05" name="Rectangle 329"/>
                <p:cNvSpPr>
                  <a:spLocks noChangeArrowheads="1"/>
                </p:cNvSpPr>
                <p:nvPr/>
              </p:nvSpPr>
              <p:spPr bwMode="auto">
                <a:xfrm>
                  <a:off x="1602" y="1738"/>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06" name="Rectangle 330"/>
                <p:cNvSpPr>
                  <a:spLocks noChangeArrowheads="1"/>
                </p:cNvSpPr>
                <p:nvPr/>
              </p:nvSpPr>
              <p:spPr bwMode="auto">
                <a:xfrm>
                  <a:off x="664" y="1765"/>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07" name="Rectangle 331"/>
                <p:cNvSpPr>
                  <a:spLocks noChangeArrowheads="1"/>
                </p:cNvSpPr>
                <p:nvPr/>
              </p:nvSpPr>
              <p:spPr bwMode="auto">
                <a:xfrm>
                  <a:off x="1034" y="1765"/>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08" name="Line 332"/>
                <p:cNvSpPr>
                  <a:spLocks noChangeShapeType="1"/>
                </p:cNvSpPr>
                <p:nvPr/>
              </p:nvSpPr>
              <p:spPr bwMode="auto">
                <a:xfrm>
                  <a:off x="1034" y="1765"/>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09" name="Line 333"/>
                <p:cNvSpPr>
                  <a:spLocks noChangeShapeType="1"/>
                </p:cNvSpPr>
                <p:nvPr/>
              </p:nvSpPr>
              <p:spPr bwMode="auto">
                <a:xfrm flipH="1">
                  <a:off x="1065" y="176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10" name="Rectangle 334"/>
                <p:cNvSpPr>
                  <a:spLocks noChangeArrowheads="1"/>
                </p:cNvSpPr>
                <p:nvPr/>
              </p:nvSpPr>
              <p:spPr bwMode="auto">
                <a:xfrm>
                  <a:off x="1602" y="1765"/>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11" name="Rectangle 335"/>
                <p:cNvSpPr>
                  <a:spLocks noChangeArrowheads="1"/>
                </p:cNvSpPr>
                <p:nvPr/>
              </p:nvSpPr>
              <p:spPr bwMode="auto">
                <a:xfrm>
                  <a:off x="845" y="1787"/>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12" name="Rectangle 336"/>
                <p:cNvSpPr>
                  <a:spLocks noChangeArrowheads="1"/>
                </p:cNvSpPr>
                <p:nvPr/>
              </p:nvSpPr>
              <p:spPr bwMode="auto">
                <a:xfrm>
                  <a:off x="1791" y="1787"/>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213" name="Line 337"/>
                <p:cNvSpPr>
                  <a:spLocks noChangeShapeType="1"/>
                </p:cNvSpPr>
                <p:nvPr/>
              </p:nvSpPr>
              <p:spPr bwMode="auto">
                <a:xfrm>
                  <a:off x="1791" y="178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14" name="Line 338"/>
                <p:cNvSpPr>
                  <a:spLocks noChangeShapeType="1"/>
                </p:cNvSpPr>
                <p:nvPr/>
              </p:nvSpPr>
              <p:spPr bwMode="auto">
                <a:xfrm flipH="1">
                  <a:off x="1821" y="178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215" name="Rectangle 339"/>
                <p:cNvSpPr>
                  <a:spLocks noChangeArrowheads="1"/>
                </p:cNvSpPr>
                <p:nvPr/>
              </p:nvSpPr>
              <p:spPr bwMode="auto">
                <a:xfrm>
                  <a:off x="940" y="1787"/>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5" name="Group 340"/>
              <p:cNvGrpSpPr>
                <a:grpSpLocks/>
              </p:cNvGrpSpPr>
              <p:nvPr/>
            </p:nvGrpSpPr>
            <p:grpSpPr bwMode="auto">
              <a:xfrm>
                <a:off x="652" y="1814"/>
                <a:ext cx="1199" cy="597"/>
                <a:chOff x="652" y="1814"/>
                <a:chExt cx="1199" cy="597"/>
              </a:xfrm>
            </p:grpSpPr>
            <p:sp>
              <p:nvSpPr>
                <p:cNvPr id="171816" name="Rectangle 341"/>
                <p:cNvSpPr>
                  <a:spLocks noChangeArrowheads="1"/>
                </p:cNvSpPr>
                <p:nvPr/>
              </p:nvSpPr>
              <p:spPr bwMode="auto">
                <a:xfrm>
                  <a:off x="758" y="1814"/>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817" name="Rectangle 342"/>
                <p:cNvSpPr>
                  <a:spLocks noChangeArrowheads="1"/>
                </p:cNvSpPr>
                <p:nvPr/>
              </p:nvSpPr>
              <p:spPr bwMode="auto">
                <a:xfrm>
                  <a:off x="1034" y="1814"/>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18" name="Line 343"/>
                <p:cNvSpPr>
                  <a:spLocks noChangeShapeType="1"/>
                </p:cNvSpPr>
                <p:nvPr/>
              </p:nvSpPr>
              <p:spPr bwMode="auto">
                <a:xfrm>
                  <a:off x="1034" y="1814"/>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19" name="Line 344"/>
                <p:cNvSpPr>
                  <a:spLocks noChangeShapeType="1"/>
                </p:cNvSpPr>
                <p:nvPr/>
              </p:nvSpPr>
              <p:spPr bwMode="auto">
                <a:xfrm flipH="1">
                  <a:off x="1065" y="181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20" name="Rectangle 345"/>
                <p:cNvSpPr>
                  <a:spLocks noChangeArrowheads="1"/>
                </p:cNvSpPr>
                <p:nvPr/>
              </p:nvSpPr>
              <p:spPr bwMode="auto">
                <a:xfrm>
                  <a:off x="1791" y="1814"/>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21" name="Line 346"/>
                <p:cNvSpPr>
                  <a:spLocks noChangeShapeType="1"/>
                </p:cNvSpPr>
                <p:nvPr/>
              </p:nvSpPr>
              <p:spPr bwMode="auto">
                <a:xfrm>
                  <a:off x="1791" y="181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22" name="Line 347"/>
                <p:cNvSpPr>
                  <a:spLocks noChangeShapeType="1"/>
                </p:cNvSpPr>
                <p:nvPr/>
              </p:nvSpPr>
              <p:spPr bwMode="auto">
                <a:xfrm flipH="1">
                  <a:off x="1821" y="181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23" name="Rectangle 348"/>
                <p:cNvSpPr>
                  <a:spLocks noChangeArrowheads="1"/>
                </p:cNvSpPr>
                <p:nvPr/>
              </p:nvSpPr>
              <p:spPr bwMode="auto">
                <a:xfrm>
                  <a:off x="652" y="1814"/>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24" name="Rectangle 349"/>
                <p:cNvSpPr>
                  <a:spLocks noChangeArrowheads="1"/>
                </p:cNvSpPr>
                <p:nvPr/>
              </p:nvSpPr>
              <p:spPr bwMode="auto">
                <a:xfrm>
                  <a:off x="849" y="1814"/>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25" name="Rectangle 350"/>
                <p:cNvSpPr>
                  <a:spLocks noChangeArrowheads="1"/>
                </p:cNvSpPr>
                <p:nvPr/>
              </p:nvSpPr>
              <p:spPr bwMode="auto">
                <a:xfrm>
                  <a:off x="944" y="1814"/>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26" name="Rectangle 351"/>
                <p:cNvSpPr>
                  <a:spLocks noChangeArrowheads="1"/>
                </p:cNvSpPr>
                <p:nvPr/>
              </p:nvSpPr>
              <p:spPr bwMode="auto">
                <a:xfrm>
                  <a:off x="1602" y="1814"/>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27" name="Rectangle 352"/>
                <p:cNvSpPr>
                  <a:spLocks noChangeArrowheads="1"/>
                </p:cNvSpPr>
                <p:nvPr/>
              </p:nvSpPr>
              <p:spPr bwMode="auto">
                <a:xfrm>
                  <a:off x="955" y="1837"/>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28" name="Rectangle 353"/>
                <p:cNvSpPr>
                  <a:spLocks noChangeArrowheads="1"/>
                </p:cNvSpPr>
                <p:nvPr/>
              </p:nvSpPr>
              <p:spPr bwMode="auto">
                <a:xfrm>
                  <a:off x="766" y="1837"/>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29" name="Rectangle 354"/>
                <p:cNvSpPr>
                  <a:spLocks noChangeArrowheads="1"/>
                </p:cNvSpPr>
                <p:nvPr/>
              </p:nvSpPr>
              <p:spPr bwMode="auto">
                <a:xfrm>
                  <a:off x="668" y="1837"/>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30" name="Rectangle 355"/>
                <p:cNvSpPr>
                  <a:spLocks noChangeArrowheads="1"/>
                </p:cNvSpPr>
                <p:nvPr/>
              </p:nvSpPr>
              <p:spPr bwMode="auto">
                <a:xfrm>
                  <a:off x="860" y="1837"/>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31" name="Rectangle 356"/>
                <p:cNvSpPr>
                  <a:spLocks noChangeArrowheads="1"/>
                </p:cNvSpPr>
                <p:nvPr/>
              </p:nvSpPr>
              <p:spPr bwMode="auto">
                <a:xfrm>
                  <a:off x="1791" y="1837"/>
                  <a:ext cx="60"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32" name="Line 357"/>
                <p:cNvSpPr>
                  <a:spLocks noChangeShapeType="1"/>
                </p:cNvSpPr>
                <p:nvPr/>
              </p:nvSpPr>
              <p:spPr bwMode="auto">
                <a:xfrm>
                  <a:off x="1791" y="1837"/>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33" name="Line 358"/>
                <p:cNvSpPr>
                  <a:spLocks noChangeShapeType="1"/>
                </p:cNvSpPr>
                <p:nvPr/>
              </p:nvSpPr>
              <p:spPr bwMode="auto">
                <a:xfrm flipH="1">
                  <a:off x="1821" y="1837"/>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34" name="Rectangle 359"/>
                <p:cNvSpPr>
                  <a:spLocks noChangeArrowheads="1"/>
                </p:cNvSpPr>
                <p:nvPr/>
              </p:nvSpPr>
              <p:spPr bwMode="auto">
                <a:xfrm>
                  <a:off x="1034" y="1837"/>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35" name="Line 360"/>
                <p:cNvSpPr>
                  <a:spLocks noChangeShapeType="1"/>
                </p:cNvSpPr>
                <p:nvPr/>
              </p:nvSpPr>
              <p:spPr bwMode="auto">
                <a:xfrm>
                  <a:off x="1034" y="1837"/>
                  <a:ext cx="31"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36" name="Line 361"/>
                <p:cNvSpPr>
                  <a:spLocks noChangeShapeType="1"/>
                </p:cNvSpPr>
                <p:nvPr/>
              </p:nvSpPr>
              <p:spPr bwMode="auto">
                <a:xfrm flipH="1">
                  <a:off x="1065" y="1837"/>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37" name="Rectangle 362"/>
                <p:cNvSpPr>
                  <a:spLocks noChangeArrowheads="1"/>
                </p:cNvSpPr>
                <p:nvPr/>
              </p:nvSpPr>
              <p:spPr bwMode="auto">
                <a:xfrm>
                  <a:off x="1602" y="1837"/>
                  <a:ext cx="60"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38" name="Rectangle 363"/>
                <p:cNvSpPr>
                  <a:spLocks noChangeArrowheads="1"/>
                </p:cNvSpPr>
                <p:nvPr/>
              </p:nvSpPr>
              <p:spPr bwMode="auto">
                <a:xfrm>
                  <a:off x="1791" y="1859"/>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39" name="Line 364"/>
                <p:cNvSpPr>
                  <a:spLocks noChangeShapeType="1"/>
                </p:cNvSpPr>
                <p:nvPr/>
              </p:nvSpPr>
              <p:spPr bwMode="auto">
                <a:xfrm>
                  <a:off x="1791" y="1859"/>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40" name="Line 365"/>
                <p:cNvSpPr>
                  <a:spLocks noChangeShapeType="1"/>
                </p:cNvSpPr>
                <p:nvPr/>
              </p:nvSpPr>
              <p:spPr bwMode="auto">
                <a:xfrm flipH="1">
                  <a:off x="1821" y="1859"/>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41" name="Rectangle 366"/>
                <p:cNvSpPr>
                  <a:spLocks noChangeArrowheads="1"/>
                </p:cNvSpPr>
                <p:nvPr/>
              </p:nvSpPr>
              <p:spPr bwMode="auto">
                <a:xfrm>
                  <a:off x="947" y="1859"/>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42" name="Rectangle 367"/>
                <p:cNvSpPr>
                  <a:spLocks noChangeArrowheads="1"/>
                </p:cNvSpPr>
                <p:nvPr/>
              </p:nvSpPr>
              <p:spPr bwMode="auto">
                <a:xfrm>
                  <a:off x="660" y="1859"/>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43" name="Rectangle 368"/>
                <p:cNvSpPr>
                  <a:spLocks noChangeArrowheads="1"/>
                </p:cNvSpPr>
                <p:nvPr/>
              </p:nvSpPr>
              <p:spPr bwMode="auto">
                <a:xfrm>
                  <a:off x="1034" y="1859"/>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44" name="Line 369"/>
                <p:cNvSpPr>
                  <a:spLocks noChangeShapeType="1"/>
                </p:cNvSpPr>
                <p:nvPr/>
              </p:nvSpPr>
              <p:spPr bwMode="auto">
                <a:xfrm>
                  <a:off x="1034" y="1859"/>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45" name="Line 370"/>
                <p:cNvSpPr>
                  <a:spLocks noChangeShapeType="1"/>
                </p:cNvSpPr>
                <p:nvPr/>
              </p:nvSpPr>
              <p:spPr bwMode="auto">
                <a:xfrm flipH="1">
                  <a:off x="1065" y="1859"/>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46" name="Rectangle 371"/>
                <p:cNvSpPr>
                  <a:spLocks noChangeArrowheads="1"/>
                </p:cNvSpPr>
                <p:nvPr/>
              </p:nvSpPr>
              <p:spPr bwMode="auto">
                <a:xfrm>
                  <a:off x="751" y="1859"/>
                  <a:ext cx="57"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47" name="Line 372"/>
                <p:cNvSpPr>
                  <a:spLocks noChangeShapeType="1"/>
                </p:cNvSpPr>
                <p:nvPr/>
              </p:nvSpPr>
              <p:spPr bwMode="auto">
                <a:xfrm>
                  <a:off x="751" y="1859"/>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48" name="Line 373"/>
                <p:cNvSpPr>
                  <a:spLocks noChangeShapeType="1"/>
                </p:cNvSpPr>
                <p:nvPr/>
              </p:nvSpPr>
              <p:spPr bwMode="auto">
                <a:xfrm flipH="1">
                  <a:off x="781" y="1859"/>
                  <a:ext cx="27"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49" name="Rectangle 374"/>
                <p:cNvSpPr>
                  <a:spLocks noChangeArrowheads="1"/>
                </p:cNvSpPr>
                <p:nvPr/>
              </p:nvSpPr>
              <p:spPr bwMode="auto">
                <a:xfrm>
                  <a:off x="853" y="1859"/>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0" name="Rectangle 375"/>
                <p:cNvSpPr>
                  <a:spLocks noChangeArrowheads="1"/>
                </p:cNvSpPr>
                <p:nvPr/>
              </p:nvSpPr>
              <p:spPr bwMode="auto">
                <a:xfrm>
                  <a:off x="1602" y="1859"/>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1" name="Rectangle 376"/>
                <p:cNvSpPr>
                  <a:spLocks noChangeArrowheads="1"/>
                </p:cNvSpPr>
                <p:nvPr/>
              </p:nvSpPr>
              <p:spPr bwMode="auto">
                <a:xfrm>
                  <a:off x="940" y="1886"/>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2" name="Rectangle 377"/>
                <p:cNvSpPr>
                  <a:spLocks noChangeArrowheads="1"/>
                </p:cNvSpPr>
                <p:nvPr/>
              </p:nvSpPr>
              <p:spPr bwMode="auto">
                <a:xfrm>
                  <a:off x="845" y="1886"/>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3" name="Rectangle 378"/>
                <p:cNvSpPr>
                  <a:spLocks noChangeArrowheads="1"/>
                </p:cNvSpPr>
                <p:nvPr/>
              </p:nvSpPr>
              <p:spPr bwMode="auto">
                <a:xfrm>
                  <a:off x="755" y="1886"/>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4" name="Rectangle 379"/>
                <p:cNvSpPr>
                  <a:spLocks noChangeArrowheads="1"/>
                </p:cNvSpPr>
                <p:nvPr/>
              </p:nvSpPr>
              <p:spPr bwMode="auto">
                <a:xfrm>
                  <a:off x="1034" y="1886"/>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5" name="Line 380"/>
                <p:cNvSpPr>
                  <a:spLocks noChangeShapeType="1"/>
                </p:cNvSpPr>
                <p:nvPr/>
              </p:nvSpPr>
              <p:spPr bwMode="auto">
                <a:xfrm>
                  <a:off x="1034" y="1886"/>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56" name="Line 381"/>
                <p:cNvSpPr>
                  <a:spLocks noChangeShapeType="1"/>
                </p:cNvSpPr>
                <p:nvPr/>
              </p:nvSpPr>
              <p:spPr bwMode="auto">
                <a:xfrm flipH="1">
                  <a:off x="1065" y="188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57" name="Rectangle 382"/>
                <p:cNvSpPr>
                  <a:spLocks noChangeArrowheads="1"/>
                </p:cNvSpPr>
                <p:nvPr/>
              </p:nvSpPr>
              <p:spPr bwMode="auto">
                <a:xfrm>
                  <a:off x="1507" y="1886"/>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8" name="Rectangle 383"/>
                <p:cNvSpPr>
                  <a:spLocks noChangeArrowheads="1"/>
                </p:cNvSpPr>
                <p:nvPr/>
              </p:nvSpPr>
              <p:spPr bwMode="auto">
                <a:xfrm>
                  <a:off x="1791" y="1908"/>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59" name="Line 384"/>
                <p:cNvSpPr>
                  <a:spLocks noChangeShapeType="1"/>
                </p:cNvSpPr>
                <p:nvPr/>
              </p:nvSpPr>
              <p:spPr bwMode="auto">
                <a:xfrm>
                  <a:off x="1791" y="190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60" name="Line 385"/>
                <p:cNvSpPr>
                  <a:spLocks noChangeShapeType="1"/>
                </p:cNvSpPr>
                <p:nvPr/>
              </p:nvSpPr>
              <p:spPr bwMode="auto">
                <a:xfrm flipH="1">
                  <a:off x="1821" y="190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61" name="Rectangle 386"/>
                <p:cNvSpPr>
                  <a:spLocks noChangeArrowheads="1"/>
                </p:cNvSpPr>
                <p:nvPr/>
              </p:nvSpPr>
              <p:spPr bwMode="auto">
                <a:xfrm>
                  <a:off x="1034" y="1908"/>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62" name="Line 387"/>
                <p:cNvSpPr>
                  <a:spLocks noChangeShapeType="1"/>
                </p:cNvSpPr>
                <p:nvPr/>
              </p:nvSpPr>
              <p:spPr bwMode="auto">
                <a:xfrm>
                  <a:off x="1034" y="1908"/>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63" name="Line 388"/>
                <p:cNvSpPr>
                  <a:spLocks noChangeShapeType="1"/>
                </p:cNvSpPr>
                <p:nvPr/>
              </p:nvSpPr>
              <p:spPr bwMode="auto">
                <a:xfrm flipH="1">
                  <a:off x="1065" y="190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64" name="Rectangle 389"/>
                <p:cNvSpPr>
                  <a:spLocks noChangeArrowheads="1"/>
                </p:cNvSpPr>
                <p:nvPr/>
              </p:nvSpPr>
              <p:spPr bwMode="auto">
                <a:xfrm>
                  <a:off x="849" y="1908"/>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65" name="Rectangle 390"/>
                <p:cNvSpPr>
                  <a:spLocks noChangeArrowheads="1"/>
                </p:cNvSpPr>
                <p:nvPr/>
              </p:nvSpPr>
              <p:spPr bwMode="auto">
                <a:xfrm>
                  <a:off x="944" y="1908"/>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66" name="Rectangle 391"/>
                <p:cNvSpPr>
                  <a:spLocks noChangeArrowheads="1"/>
                </p:cNvSpPr>
                <p:nvPr/>
              </p:nvSpPr>
              <p:spPr bwMode="auto">
                <a:xfrm>
                  <a:off x="758" y="1908"/>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67" name="Rectangle 392"/>
                <p:cNvSpPr>
                  <a:spLocks noChangeArrowheads="1"/>
                </p:cNvSpPr>
                <p:nvPr/>
              </p:nvSpPr>
              <p:spPr bwMode="auto">
                <a:xfrm>
                  <a:off x="1507" y="1908"/>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68" name="Rectangle 393"/>
                <p:cNvSpPr>
                  <a:spLocks noChangeArrowheads="1"/>
                </p:cNvSpPr>
                <p:nvPr/>
              </p:nvSpPr>
              <p:spPr bwMode="auto">
                <a:xfrm>
                  <a:off x="652" y="1908"/>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69" name="Rectangle 394"/>
                <p:cNvSpPr>
                  <a:spLocks noChangeArrowheads="1"/>
                </p:cNvSpPr>
                <p:nvPr/>
              </p:nvSpPr>
              <p:spPr bwMode="auto">
                <a:xfrm>
                  <a:off x="860" y="1935"/>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70" name="Rectangle 395"/>
                <p:cNvSpPr>
                  <a:spLocks noChangeArrowheads="1"/>
                </p:cNvSpPr>
                <p:nvPr/>
              </p:nvSpPr>
              <p:spPr bwMode="auto">
                <a:xfrm>
                  <a:off x="955" y="1935"/>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71" name="Rectangle 396"/>
                <p:cNvSpPr>
                  <a:spLocks noChangeArrowheads="1"/>
                </p:cNvSpPr>
                <p:nvPr/>
              </p:nvSpPr>
              <p:spPr bwMode="auto">
                <a:xfrm>
                  <a:off x="766" y="1935"/>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72" name="Rectangle 397"/>
                <p:cNvSpPr>
                  <a:spLocks noChangeArrowheads="1"/>
                </p:cNvSpPr>
                <p:nvPr/>
              </p:nvSpPr>
              <p:spPr bwMode="auto">
                <a:xfrm>
                  <a:off x="1791" y="1935"/>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73" name="Line 398"/>
                <p:cNvSpPr>
                  <a:spLocks noChangeShapeType="1"/>
                </p:cNvSpPr>
                <p:nvPr/>
              </p:nvSpPr>
              <p:spPr bwMode="auto">
                <a:xfrm>
                  <a:off x="1791" y="193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74" name="Line 399"/>
                <p:cNvSpPr>
                  <a:spLocks noChangeShapeType="1"/>
                </p:cNvSpPr>
                <p:nvPr/>
              </p:nvSpPr>
              <p:spPr bwMode="auto">
                <a:xfrm flipH="1">
                  <a:off x="1821" y="193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75" name="Rectangle 400"/>
                <p:cNvSpPr>
                  <a:spLocks noChangeArrowheads="1"/>
                </p:cNvSpPr>
                <p:nvPr/>
              </p:nvSpPr>
              <p:spPr bwMode="auto">
                <a:xfrm>
                  <a:off x="664" y="1935"/>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76" name="Rectangle 401"/>
                <p:cNvSpPr>
                  <a:spLocks noChangeArrowheads="1"/>
                </p:cNvSpPr>
                <p:nvPr/>
              </p:nvSpPr>
              <p:spPr bwMode="auto">
                <a:xfrm>
                  <a:off x="1034" y="1935"/>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77" name="Line 402"/>
                <p:cNvSpPr>
                  <a:spLocks noChangeShapeType="1"/>
                </p:cNvSpPr>
                <p:nvPr/>
              </p:nvSpPr>
              <p:spPr bwMode="auto">
                <a:xfrm>
                  <a:off x="1034" y="1935"/>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78" name="Line 403"/>
                <p:cNvSpPr>
                  <a:spLocks noChangeShapeType="1"/>
                </p:cNvSpPr>
                <p:nvPr/>
              </p:nvSpPr>
              <p:spPr bwMode="auto">
                <a:xfrm flipH="1">
                  <a:off x="1065" y="193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79" name="Rectangle 404"/>
                <p:cNvSpPr>
                  <a:spLocks noChangeArrowheads="1"/>
                </p:cNvSpPr>
                <p:nvPr/>
              </p:nvSpPr>
              <p:spPr bwMode="auto">
                <a:xfrm>
                  <a:off x="1507" y="1935"/>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80" name="Rectangle 405"/>
                <p:cNvSpPr>
                  <a:spLocks noChangeArrowheads="1"/>
                </p:cNvSpPr>
                <p:nvPr/>
              </p:nvSpPr>
              <p:spPr bwMode="auto">
                <a:xfrm>
                  <a:off x="1791" y="1957"/>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81" name="Line 406"/>
                <p:cNvSpPr>
                  <a:spLocks noChangeShapeType="1"/>
                </p:cNvSpPr>
                <p:nvPr/>
              </p:nvSpPr>
              <p:spPr bwMode="auto">
                <a:xfrm>
                  <a:off x="1791" y="195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82" name="Line 407"/>
                <p:cNvSpPr>
                  <a:spLocks noChangeShapeType="1"/>
                </p:cNvSpPr>
                <p:nvPr/>
              </p:nvSpPr>
              <p:spPr bwMode="auto">
                <a:xfrm flipH="1">
                  <a:off x="1821" y="195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83" name="Rectangle 408"/>
                <p:cNvSpPr>
                  <a:spLocks noChangeArrowheads="1"/>
                </p:cNvSpPr>
                <p:nvPr/>
              </p:nvSpPr>
              <p:spPr bwMode="auto">
                <a:xfrm>
                  <a:off x="660" y="195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84" name="Line 409"/>
                <p:cNvSpPr>
                  <a:spLocks noChangeShapeType="1"/>
                </p:cNvSpPr>
                <p:nvPr/>
              </p:nvSpPr>
              <p:spPr bwMode="auto">
                <a:xfrm>
                  <a:off x="660" y="195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85" name="Line 410"/>
                <p:cNvSpPr>
                  <a:spLocks noChangeShapeType="1"/>
                </p:cNvSpPr>
                <p:nvPr/>
              </p:nvSpPr>
              <p:spPr bwMode="auto">
                <a:xfrm flipH="1">
                  <a:off x="690" y="1957"/>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86" name="Rectangle 411"/>
                <p:cNvSpPr>
                  <a:spLocks noChangeArrowheads="1"/>
                </p:cNvSpPr>
                <p:nvPr/>
              </p:nvSpPr>
              <p:spPr bwMode="auto">
                <a:xfrm>
                  <a:off x="853" y="1957"/>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87" name="Rectangle 412"/>
                <p:cNvSpPr>
                  <a:spLocks noChangeArrowheads="1"/>
                </p:cNvSpPr>
                <p:nvPr/>
              </p:nvSpPr>
              <p:spPr bwMode="auto">
                <a:xfrm>
                  <a:off x="1034" y="195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88" name="Line 413"/>
                <p:cNvSpPr>
                  <a:spLocks noChangeShapeType="1"/>
                </p:cNvSpPr>
                <p:nvPr/>
              </p:nvSpPr>
              <p:spPr bwMode="auto">
                <a:xfrm>
                  <a:off x="1034" y="1957"/>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89" name="Line 414"/>
                <p:cNvSpPr>
                  <a:spLocks noChangeShapeType="1"/>
                </p:cNvSpPr>
                <p:nvPr/>
              </p:nvSpPr>
              <p:spPr bwMode="auto">
                <a:xfrm flipH="1">
                  <a:off x="1065" y="195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90" name="Rectangle 415"/>
                <p:cNvSpPr>
                  <a:spLocks noChangeArrowheads="1"/>
                </p:cNvSpPr>
                <p:nvPr/>
              </p:nvSpPr>
              <p:spPr bwMode="auto">
                <a:xfrm>
                  <a:off x="947" y="1957"/>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91" name="Rectangle 416"/>
                <p:cNvSpPr>
                  <a:spLocks noChangeArrowheads="1"/>
                </p:cNvSpPr>
                <p:nvPr/>
              </p:nvSpPr>
              <p:spPr bwMode="auto">
                <a:xfrm>
                  <a:off x="1507" y="195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92" name="Rectangle 417"/>
                <p:cNvSpPr>
                  <a:spLocks noChangeArrowheads="1"/>
                </p:cNvSpPr>
                <p:nvPr/>
              </p:nvSpPr>
              <p:spPr bwMode="auto">
                <a:xfrm>
                  <a:off x="751" y="1957"/>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93" name="Rectangle 418"/>
                <p:cNvSpPr>
                  <a:spLocks noChangeArrowheads="1"/>
                </p:cNvSpPr>
                <p:nvPr/>
              </p:nvSpPr>
              <p:spPr bwMode="auto">
                <a:xfrm>
                  <a:off x="940" y="1980"/>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94" name="Rectangle 419"/>
                <p:cNvSpPr>
                  <a:spLocks noChangeArrowheads="1"/>
                </p:cNvSpPr>
                <p:nvPr/>
              </p:nvSpPr>
              <p:spPr bwMode="auto">
                <a:xfrm>
                  <a:off x="660" y="1980"/>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895" name="Rectangle 420"/>
                <p:cNvSpPr>
                  <a:spLocks noChangeArrowheads="1"/>
                </p:cNvSpPr>
                <p:nvPr/>
              </p:nvSpPr>
              <p:spPr bwMode="auto">
                <a:xfrm>
                  <a:off x="1034" y="1980"/>
                  <a:ext cx="61" cy="23"/>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896" name="Line 421"/>
                <p:cNvSpPr>
                  <a:spLocks noChangeShapeType="1"/>
                </p:cNvSpPr>
                <p:nvPr/>
              </p:nvSpPr>
              <p:spPr bwMode="auto">
                <a:xfrm>
                  <a:off x="1034" y="1980"/>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97" name="Line 422"/>
                <p:cNvSpPr>
                  <a:spLocks noChangeShapeType="1"/>
                </p:cNvSpPr>
                <p:nvPr/>
              </p:nvSpPr>
              <p:spPr bwMode="auto">
                <a:xfrm flipH="1">
                  <a:off x="1065" y="1980"/>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98" name="Rectangle 423"/>
                <p:cNvSpPr>
                  <a:spLocks noChangeArrowheads="1"/>
                </p:cNvSpPr>
                <p:nvPr/>
              </p:nvSpPr>
              <p:spPr bwMode="auto">
                <a:xfrm>
                  <a:off x="1507" y="1980"/>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99" name="Rectangle 424"/>
                <p:cNvSpPr>
                  <a:spLocks noChangeArrowheads="1"/>
                </p:cNvSpPr>
                <p:nvPr/>
              </p:nvSpPr>
              <p:spPr bwMode="auto">
                <a:xfrm>
                  <a:off x="1791" y="2007"/>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00" name="Line 425"/>
                <p:cNvSpPr>
                  <a:spLocks noChangeShapeType="1"/>
                </p:cNvSpPr>
                <p:nvPr/>
              </p:nvSpPr>
              <p:spPr bwMode="auto">
                <a:xfrm>
                  <a:off x="1791" y="200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01" name="Line 426"/>
                <p:cNvSpPr>
                  <a:spLocks noChangeShapeType="1"/>
                </p:cNvSpPr>
                <p:nvPr/>
              </p:nvSpPr>
              <p:spPr bwMode="auto">
                <a:xfrm flipH="1">
                  <a:off x="1821" y="200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02" name="Rectangle 427"/>
                <p:cNvSpPr>
                  <a:spLocks noChangeArrowheads="1"/>
                </p:cNvSpPr>
                <p:nvPr/>
              </p:nvSpPr>
              <p:spPr bwMode="auto">
                <a:xfrm>
                  <a:off x="1034" y="200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03" name="Line 428"/>
                <p:cNvSpPr>
                  <a:spLocks noChangeShapeType="1"/>
                </p:cNvSpPr>
                <p:nvPr/>
              </p:nvSpPr>
              <p:spPr bwMode="auto">
                <a:xfrm>
                  <a:off x="1034" y="2007"/>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04" name="Line 429"/>
                <p:cNvSpPr>
                  <a:spLocks noChangeShapeType="1"/>
                </p:cNvSpPr>
                <p:nvPr/>
              </p:nvSpPr>
              <p:spPr bwMode="auto">
                <a:xfrm flipH="1">
                  <a:off x="1065" y="200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05" name="Rectangle 430"/>
                <p:cNvSpPr>
                  <a:spLocks noChangeArrowheads="1"/>
                </p:cNvSpPr>
                <p:nvPr/>
              </p:nvSpPr>
              <p:spPr bwMode="auto">
                <a:xfrm>
                  <a:off x="944" y="2007"/>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06" name="Rectangle 431"/>
                <p:cNvSpPr>
                  <a:spLocks noChangeArrowheads="1"/>
                </p:cNvSpPr>
                <p:nvPr/>
              </p:nvSpPr>
              <p:spPr bwMode="auto">
                <a:xfrm>
                  <a:off x="668" y="2007"/>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07" name="Rectangle 432"/>
                <p:cNvSpPr>
                  <a:spLocks noChangeArrowheads="1"/>
                </p:cNvSpPr>
                <p:nvPr/>
              </p:nvSpPr>
              <p:spPr bwMode="auto">
                <a:xfrm>
                  <a:off x="849" y="2007"/>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08" name="Rectangle 433"/>
                <p:cNvSpPr>
                  <a:spLocks noChangeArrowheads="1"/>
                </p:cNvSpPr>
                <p:nvPr/>
              </p:nvSpPr>
              <p:spPr bwMode="auto">
                <a:xfrm>
                  <a:off x="755" y="2007"/>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09" name="Rectangle 434"/>
                <p:cNvSpPr>
                  <a:spLocks noChangeArrowheads="1"/>
                </p:cNvSpPr>
                <p:nvPr/>
              </p:nvSpPr>
              <p:spPr bwMode="auto">
                <a:xfrm>
                  <a:off x="1507" y="200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10" name="Rectangle 435"/>
                <p:cNvSpPr>
                  <a:spLocks noChangeArrowheads="1"/>
                </p:cNvSpPr>
                <p:nvPr/>
              </p:nvSpPr>
              <p:spPr bwMode="auto">
                <a:xfrm>
                  <a:off x="766" y="2029"/>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11" name="Rectangle 436"/>
                <p:cNvSpPr>
                  <a:spLocks noChangeArrowheads="1"/>
                </p:cNvSpPr>
                <p:nvPr/>
              </p:nvSpPr>
              <p:spPr bwMode="auto">
                <a:xfrm>
                  <a:off x="860" y="2029"/>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12" name="Rectangle 437"/>
                <p:cNvSpPr>
                  <a:spLocks noChangeArrowheads="1"/>
                </p:cNvSpPr>
                <p:nvPr/>
              </p:nvSpPr>
              <p:spPr bwMode="auto">
                <a:xfrm>
                  <a:off x="1034" y="2029"/>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13" name="Line 438"/>
                <p:cNvSpPr>
                  <a:spLocks noChangeShapeType="1"/>
                </p:cNvSpPr>
                <p:nvPr/>
              </p:nvSpPr>
              <p:spPr bwMode="auto">
                <a:xfrm>
                  <a:off x="1034" y="2029"/>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14" name="Line 439"/>
                <p:cNvSpPr>
                  <a:spLocks noChangeShapeType="1"/>
                </p:cNvSpPr>
                <p:nvPr/>
              </p:nvSpPr>
              <p:spPr bwMode="auto">
                <a:xfrm flipH="1">
                  <a:off x="1065" y="202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15" name="Rectangle 440"/>
                <p:cNvSpPr>
                  <a:spLocks noChangeArrowheads="1"/>
                </p:cNvSpPr>
                <p:nvPr/>
              </p:nvSpPr>
              <p:spPr bwMode="auto">
                <a:xfrm>
                  <a:off x="664" y="2029"/>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16" name="Rectangle 441"/>
                <p:cNvSpPr>
                  <a:spLocks noChangeArrowheads="1"/>
                </p:cNvSpPr>
                <p:nvPr/>
              </p:nvSpPr>
              <p:spPr bwMode="auto">
                <a:xfrm>
                  <a:off x="955" y="2029"/>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17" name="Rectangle 442"/>
                <p:cNvSpPr>
                  <a:spLocks noChangeArrowheads="1"/>
                </p:cNvSpPr>
                <p:nvPr/>
              </p:nvSpPr>
              <p:spPr bwMode="auto">
                <a:xfrm>
                  <a:off x="1791" y="2029"/>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18" name="Line 443"/>
                <p:cNvSpPr>
                  <a:spLocks noChangeShapeType="1"/>
                </p:cNvSpPr>
                <p:nvPr/>
              </p:nvSpPr>
              <p:spPr bwMode="auto">
                <a:xfrm>
                  <a:off x="1791" y="202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19" name="Line 444"/>
                <p:cNvSpPr>
                  <a:spLocks noChangeShapeType="1"/>
                </p:cNvSpPr>
                <p:nvPr/>
              </p:nvSpPr>
              <p:spPr bwMode="auto">
                <a:xfrm flipH="1">
                  <a:off x="1821" y="202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20" name="Rectangle 445"/>
                <p:cNvSpPr>
                  <a:spLocks noChangeArrowheads="1"/>
                </p:cNvSpPr>
                <p:nvPr/>
              </p:nvSpPr>
              <p:spPr bwMode="auto">
                <a:xfrm>
                  <a:off x="1034" y="2052"/>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21" name="Line 446"/>
                <p:cNvSpPr>
                  <a:spLocks noChangeShapeType="1"/>
                </p:cNvSpPr>
                <p:nvPr/>
              </p:nvSpPr>
              <p:spPr bwMode="auto">
                <a:xfrm>
                  <a:off x="1034" y="2052"/>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22" name="Line 447"/>
                <p:cNvSpPr>
                  <a:spLocks noChangeShapeType="1"/>
                </p:cNvSpPr>
                <p:nvPr/>
              </p:nvSpPr>
              <p:spPr bwMode="auto">
                <a:xfrm flipH="1">
                  <a:off x="1065" y="205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23" name="Rectangle 448"/>
                <p:cNvSpPr>
                  <a:spLocks noChangeArrowheads="1"/>
                </p:cNvSpPr>
                <p:nvPr/>
              </p:nvSpPr>
              <p:spPr bwMode="auto">
                <a:xfrm>
                  <a:off x="751" y="2052"/>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24" name="Rectangle 449"/>
                <p:cNvSpPr>
                  <a:spLocks noChangeArrowheads="1"/>
                </p:cNvSpPr>
                <p:nvPr/>
              </p:nvSpPr>
              <p:spPr bwMode="auto">
                <a:xfrm>
                  <a:off x="947" y="205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25" name="Rectangle 450"/>
                <p:cNvSpPr>
                  <a:spLocks noChangeArrowheads="1"/>
                </p:cNvSpPr>
                <p:nvPr/>
              </p:nvSpPr>
              <p:spPr bwMode="auto">
                <a:xfrm>
                  <a:off x="652" y="205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26" name="Rectangle 451"/>
                <p:cNvSpPr>
                  <a:spLocks noChangeArrowheads="1"/>
                </p:cNvSpPr>
                <p:nvPr/>
              </p:nvSpPr>
              <p:spPr bwMode="auto">
                <a:xfrm>
                  <a:off x="845" y="205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27" name="Rectangle 452"/>
                <p:cNvSpPr>
                  <a:spLocks noChangeArrowheads="1"/>
                </p:cNvSpPr>
                <p:nvPr/>
              </p:nvSpPr>
              <p:spPr bwMode="auto">
                <a:xfrm>
                  <a:off x="1034" y="2078"/>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28" name="Line 453"/>
                <p:cNvSpPr>
                  <a:spLocks noChangeShapeType="1"/>
                </p:cNvSpPr>
                <p:nvPr/>
              </p:nvSpPr>
              <p:spPr bwMode="auto">
                <a:xfrm>
                  <a:off x="1034" y="2078"/>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29" name="Line 454"/>
                <p:cNvSpPr>
                  <a:spLocks noChangeShapeType="1"/>
                </p:cNvSpPr>
                <p:nvPr/>
              </p:nvSpPr>
              <p:spPr bwMode="auto">
                <a:xfrm flipH="1">
                  <a:off x="1065" y="207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30" name="Rectangle 455"/>
                <p:cNvSpPr>
                  <a:spLocks noChangeArrowheads="1"/>
                </p:cNvSpPr>
                <p:nvPr/>
              </p:nvSpPr>
              <p:spPr bwMode="auto">
                <a:xfrm>
                  <a:off x="758" y="2078"/>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31" name="Rectangle 456"/>
                <p:cNvSpPr>
                  <a:spLocks noChangeArrowheads="1"/>
                </p:cNvSpPr>
                <p:nvPr/>
              </p:nvSpPr>
              <p:spPr bwMode="auto">
                <a:xfrm>
                  <a:off x="959" y="2078"/>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32" name="Rectangle 457"/>
                <p:cNvSpPr>
                  <a:spLocks noChangeArrowheads="1"/>
                </p:cNvSpPr>
                <p:nvPr/>
              </p:nvSpPr>
              <p:spPr bwMode="auto">
                <a:xfrm>
                  <a:off x="660" y="2078"/>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33" name="Rectangle 458"/>
                <p:cNvSpPr>
                  <a:spLocks noChangeArrowheads="1"/>
                </p:cNvSpPr>
                <p:nvPr/>
              </p:nvSpPr>
              <p:spPr bwMode="auto">
                <a:xfrm>
                  <a:off x="853" y="2078"/>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34" name="Rectangle 459"/>
                <p:cNvSpPr>
                  <a:spLocks noChangeArrowheads="1"/>
                </p:cNvSpPr>
                <p:nvPr/>
              </p:nvSpPr>
              <p:spPr bwMode="auto">
                <a:xfrm>
                  <a:off x="1791" y="2078"/>
                  <a:ext cx="60" cy="19"/>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35" name="Line 460"/>
                <p:cNvSpPr>
                  <a:spLocks noChangeShapeType="1"/>
                </p:cNvSpPr>
                <p:nvPr/>
              </p:nvSpPr>
              <p:spPr bwMode="auto">
                <a:xfrm>
                  <a:off x="1791" y="207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36" name="Line 461"/>
                <p:cNvSpPr>
                  <a:spLocks noChangeShapeType="1"/>
                </p:cNvSpPr>
                <p:nvPr/>
              </p:nvSpPr>
              <p:spPr bwMode="auto">
                <a:xfrm flipH="1">
                  <a:off x="1821" y="207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37" name="Rectangle 462"/>
                <p:cNvSpPr>
                  <a:spLocks noChangeArrowheads="1"/>
                </p:cNvSpPr>
                <p:nvPr/>
              </p:nvSpPr>
              <p:spPr bwMode="auto">
                <a:xfrm>
                  <a:off x="1507" y="2078"/>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38" name="Rectangle 463"/>
                <p:cNvSpPr>
                  <a:spLocks noChangeArrowheads="1"/>
                </p:cNvSpPr>
                <p:nvPr/>
              </p:nvSpPr>
              <p:spPr bwMode="auto">
                <a:xfrm>
                  <a:off x="668" y="2101"/>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39" name="Rectangle 464"/>
                <p:cNvSpPr>
                  <a:spLocks noChangeArrowheads="1"/>
                </p:cNvSpPr>
                <p:nvPr/>
              </p:nvSpPr>
              <p:spPr bwMode="auto">
                <a:xfrm>
                  <a:off x="1034" y="2101"/>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40" name="Line 465"/>
                <p:cNvSpPr>
                  <a:spLocks noChangeShapeType="1"/>
                </p:cNvSpPr>
                <p:nvPr/>
              </p:nvSpPr>
              <p:spPr bwMode="auto">
                <a:xfrm>
                  <a:off x="1034" y="2101"/>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41" name="Line 466"/>
                <p:cNvSpPr>
                  <a:spLocks noChangeShapeType="1"/>
                </p:cNvSpPr>
                <p:nvPr/>
              </p:nvSpPr>
              <p:spPr bwMode="auto">
                <a:xfrm flipH="1">
                  <a:off x="1065" y="2101"/>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42" name="Rectangle 467"/>
                <p:cNvSpPr>
                  <a:spLocks noChangeArrowheads="1"/>
                </p:cNvSpPr>
                <p:nvPr/>
              </p:nvSpPr>
              <p:spPr bwMode="auto">
                <a:xfrm>
                  <a:off x="755" y="2101"/>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43" name="Rectangle 468"/>
                <p:cNvSpPr>
                  <a:spLocks noChangeArrowheads="1"/>
                </p:cNvSpPr>
                <p:nvPr/>
              </p:nvSpPr>
              <p:spPr bwMode="auto">
                <a:xfrm>
                  <a:off x="849" y="2101"/>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44" name="Rectangle 469"/>
                <p:cNvSpPr>
                  <a:spLocks noChangeArrowheads="1"/>
                </p:cNvSpPr>
                <p:nvPr/>
              </p:nvSpPr>
              <p:spPr bwMode="auto">
                <a:xfrm>
                  <a:off x="944" y="2101"/>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45" name="Rectangle 470"/>
                <p:cNvSpPr>
                  <a:spLocks noChangeArrowheads="1"/>
                </p:cNvSpPr>
                <p:nvPr/>
              </p:nvSpPr>
              <p:spPr bwMode="auto">
                <a:xfrm>
                  <a:off x="1791" y="2101"/>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46" name="Line 471"/>
                <p:cNvSpPr>
                  <a:spLocks noChangeShapeType="1"/>
                </p:cNvSpPr>
                <p:nvPr/>
              </p:nvSpPr>
              <p:spPr bwMode="auto">
                <a:xfrm>
                  <a:off x="1791" y="2101"/>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47" name="Line 472"/>
                <p:cNvSpPr>
                  <a:spLocks noChangeShapeType="1"/>
                </p:cNvSpPr>
                <p:nvPr/>
              </p:nvSpPr>
              <p:spPr bwMode="auto">
                <a:xfrm flipH="1">
                  <a:off x="1821" y="2101"/>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48" name="Rectangle 473"/>
                <p:cNvSpPr>
                  <a:spLocks noChangeArrowheads="1"/>
                </p:cNvSpPr>
                <p:nvPr/>
              </p:nvSpPr>
              <p:spPr bwMode="auto">
                <a:xfrm>
                  <a:off x="1507" y="2101"/>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49" name="Rectangle 474"/>
                <p:cNvSpPr>
                  <a:spLocks noChangeArrowheads="1"/>
                </p:cNvSpPr>
                <p:nvPr/>
              </p:nvSpPr>
              <p:spPr bwMode="auto">
                <a:xfrm>
                  <a:off x="675" y="2128"/>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50" name="Rectangle 475"/>
                <p:cNvSpPr>
                  <a:spLocks noChangeArrowheads="1"/>
                </p:cNvSpPr>
                <p:nvPr/>
              </p:nvSpPr>
              <p:spPr bwMode="auto">
                <a:xfrm>
                  <a:off x="1034" y="2128"/>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51" name="Line 476"/>
                <p:cNvSpPr>
                  <a:spLocks noChangeShapeType="1"/>
                </p:cNvSpPr>
                <p:nvPr/>
              </p:nvSpPr>
              <p:spPr bwMode="auto">
                <a:xfrm>
                  <a:off x="1034" y="2128"/>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52" name="Line 477"/>
                <p:cNvSpPr>
                  <a:spLocks noChangeShapeType="1"/>
                </p:cNvSpPr>
                <p:nvPr/>
              </p:nvSpPr>
              <p:spPr bwMode="auto">
                <a:xfrm flipH="1">
                  <a:off x="1065" y="212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53" name="Rectangle 478"/>
                <p:cNvSpPr>
                  <a:spLocks noChangeArrowheads="1"/>
                </p:cNvSpPr>
                <p:nvPr/>
              </p:nvSpPr>
              <p:spPr bwMode="auto">
                <a:xfrm>
                  <a:off x="766" y="2128"/>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54" name="Rectangle 479"/>
                <p:cNvSpPr>
                  <a:spLocks noChangeArrowheads="1"/>
                </p:cNvSpPr>
                <p:nvPr/>
              </p:nvSpPr>
              <p:spPr bwMode="auto">
                <a:xfrm>
                  <a:off x="955" y="2128"/>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55" name="Rectangle 480"/>
                <p:cNvSpPr>
                  <a:spLocks noChangeArrowheads="1"/>
                </p:cNvSpPr>
                <p:nvPr/>
              </p:nvSpPr>
              <p:spPr bwMode="auto">
                <a:xfrm>
                  <a:off x="860" y="2128"/>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56" name="Rectangle 481"/>
                <p:cNvSpPr>
                  <a:spLocks noChangeArrowheads="1"/>
                </p:cNvSpPr>
                <p:nvPr/>
              </p:nvSpPr>
              <p:spPr bwMode="auto">
                <a:xfrm>
                  <a:off x="1791" y="2128"/>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57" name="Line 482"/>
                <p:cNvSpPr>
                  <a:spLocks noChangeShapeType="1"/>
                </p:cNvSpPr>
                <p:nvPr/>
              </p:nvSpPr>
              <p:spPr bwMode="auto">
                <a:xfrm>
                  <a:off x="1791" y="212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58" name="Line 483"/>
                <p:cNvSpPr>
                  <a:spLocks noChangeShapeType="1"/>
                </p:cNvSpPr>
                <p:nvPr/>
              </p:nvSpPr>
              <p:spPr bwMode="auto">
                <a:xfrm flipH="1">
                  <a:off x="1821" y="212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59" name="Rectangle 484"/>
                <p:cNvSpPr>
                  <a:spLocks noChangeArrowheads="1"/>
                </p:cNvSpPr>
                <p:nvPr/>
              </p:nvSpPr>
              <p:spPr bwMode="auto">
                <a:xfrm>
                  <a:off x="652" y="2150"/>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60" name="Rectangle 485"/>
                <p:cNvSpPr>
                  <a:spLocks noChangeArrowheads="1"/>
                </p:cNvSpPr>
                <p:nvPr/>
              </p:nvSpPr>
              <p:spPr bwMode="auto">
                <a:xfrm>
                  <a:off x="751" y="2150"/>
                  <a:ext cx="57"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61" name="Rectangle 486"/>
                <p:cNvSpPr>
                  <a:spLocks noChangeArrowheads="1"/>
                </p:cNvSpPr>
                <p:nvPr/>
              </p:nvSpPr>
              <p:spPr bwMode="auto">
                <a:xfrm>
                  <a:off x="845" y="2150"/>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62" name="Rectangle 487"/>
                <p:cNvSpPr>
                  <a:spLocks noChangeArrowheads="1"/>
                </p:cNvSpPr>
                <p:nvPr/>
              </p:nvSpPr>
              <p:spPr bwMode="auto">
                <a:xfrm>
                  <a:off x="940" y="2150"/>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63" name="Rectangle 488"/>
                <p:cNvSpPr>
                  <a:spLocks noChangeArrowheads="1"/>
                </p:cNvSpPr>
                <p:nvPr/>
              </p:nvSpPr>
              <p:spPr bwMode="auto">
                <a:xfrm>
                  <a:off x="1791" y="2173"/>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64" name="Line 489"/>
                <p:cNvSpPr>
                  <a:spLocks noChangeShapeType="1"/>
                </p:cNvSpPr>
                <p:nvPr/>
              </p:nvSpPr>
              <p:spPr bwMode="auto">
                <a:xfrm>
                  <a:off x="1791" y="217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65" name="Line 490"/>
                <p:cNvSpPr>
                  <a:spLocks noChangeShapeType="1"/>
                </p:cNvSpPr>
                <p:nvPr/>
              </p:nvSpPr>
              <p:spPr bwMode="auto">
                <a:xfrm flipH="1">
                  <a:off x="1821" y="217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66" name="Rectangle 491"/>
                <p:cNvSpPr>
                  <a:spLocks noChangeArrowheads="1"/>
                </p:cNvSpPr>
                <p:nvPr/>
              </p:nvSpPr>
              <p:spPr bwMode="auto">
                <a:xfrm>
                  <a:off x="853" y="2173"/>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67" name="Rectangle 492"/>
                <p:cNvSpPr>
                  <a:spLocks noChangeArrowheads="1"/>
                </p:cNvSpPr>
                <p:nvPr/>
              </p:nvSpPr>
              <p:spPr bwMode="auto">
                <a:xfrm>
                  <a:off x="660" y="2173"/>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68" name="Rectangle 493"/>
                <p:cNvSpPr>
                  <a:spLocks noChangeArrowheads="1"/>
                </p:cNvSpPr>
                <p:nvPr/>
              </p:nvSpPr>
              <p:spPr bwMode="auto">
                <a:xfrm>
                  <a:off x="758" y="2173"/>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69" name="Rectangle 494"/>
                <p:cNvSpPr>
                  <a:spLocks noChangeArrowheads="1"/>
                </p:cNvSpPr>
                <p:nvPr/>
              </p:nvSpPr>
              <p:spPr bwMode="auto">
                <a:xfrm>
                  <a:off x="947" y="2173"/>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70" name="Rectangle 495"/>
                <p:cNvSpPr>
                  <a:spLocks noChangeArrowheads="1"/>
                </p:cNvSpPr>
                <p:nvPr/>
              </p:nvSpPr>
              <p:spPr bwMode="auto">
                <a:xfrm>
                  <a:off x="959" y="219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71" name="Rectangle 496"/>
                <p:cNvSpPr>
                  <a:spLocks noChangeArrowheads="1"/>
                </p:cNvSpPr>
                <p:nvPr/>
              </p:nvSpPr>
              <p:spPr bwMode="auto">
                <a:xfrm>
                  <a:off x="864" y="2199"/>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72" name="Rectangle 497"/>
                <p:cNvSpPr>
                  <a:spLocks noChangeArrowheads="1"/>
                </p:cNvSpPr>
                <p:nvPr/>
              </p:nvSpPr>
              <p:spPr bwMode="auto">
                <a:xfrm>
                  <a:off x="1791" y="2199"/>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73" name="Line 498"/>
                <p:cNvSpPr>
                  <a:spLocks noChangeShapeType="1"/>
                </p:cNvSpPr>
                <p:nvPr/>
              </p:nvSpPr>
              <p:spPr bwMode="auto">
                <a:xfrm>
                  <a:off x="1791" y="219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74" name="Line 499"/>
                <p:cNvSpPr>
                  <a:spLocks noChangeShapeType="1"/>
                </p:cNvSpPr>
                <p:nvPr/>
              </p:nvSpPr>
              <p:spPr bwMode="auto">
                <a:xfrm flipH="1">
                  <a:off x="1821" y="219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75" name="Rectangle 500"/>
                <p:cNvSpPr>
                  <a:spLocks noChangeArrowheads="1"/>
                </p:cNvSpPr>
                <p:nvPr/>
              </p:nvSpPr>
              <p:spPr bwMode="auto">
                <a:xfrm>
                  <a:off x="664" y="219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76" name="Rectangle 501"/>
                <p:cNvSpPr>
                  <a:spLocks noChangeArrowheads="1"/>
                </p:cNvSpPr>
                <p:nvPr/>
              </p:nvSpPr>
              <p:spPr bwMode="auto">
                <a:xfrm>
                  <a:off x="755" y="219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77" name="Rectangle 502"/>
                <p:cNvSpPr>
                  <a:spLocks noChangeArrowheads="1"/>
                </p:cNvSpPr>
                <p:nvPr/>
              </p:nvSpPr>
              <p:spPr bwMode="auto">
                <a:xfrm>
                  <a:off x="1034" y="2222"/>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78" name="Rectangle 503"/>
                <p:cNvSpPr>
                  <a:spLocks noChangeArrowheads="1"/>
                </p:cNvSpPr>
                <p:nvPr/>
              </p:nvSpPr>
              <p:spPr bwMode="auto">
                <a:xfrm>
                  <a:off x="860" y="222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79" name="Rectangle 504"/>
                <p:cNvSpPr>
                  <a:spLocks noChangeArrowheads="1"/>
                </p:cNvSpPr>
                <p:nvPr/>
              </p:nvSpPr>
              <p:spPr bwMode="auto">
                <a:xfrm>
                  <a:off x="668" y="2222"/>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80" name="Rectangle 505"/>
                <p:cNvSpPr>
                  <a:spLocks noChangeArrowheads="1"/>
                </p:cNvSpPr>
                <p:nvPr/>
              </p:nvSpPr>
              <p:spPr bwMode="auto">
                <a:xfrm>
                  <a:off x="766" y="2222"/>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81" name="Rectangle 506"/>
                <p:cNvSpPr>
                  <a:spLocks noChangeArrowheads="1"/>
                </p:cNvSpPr>
                <p:nvPr/>
              </p:nvSpPr>
              <p:spPr bwMode="auto">
                <a:xfrm>
                  <a:off x="955" y="2222"/>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82" name="Rectangle 507"/>
                <p:cNvSpPr>
                  <a:spLocks noChangeArrowheads="1"/>
                </p:cNvSpPr>
                <p:nvPr/>
              </p:nvSpPr>
              <p:spPr bwMode="auto">
                <a:xfrm>
                  <a:off x="1791" y="2222"/>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83" name="Line 508"/>
                <p:cNvSpPr>
                  <a:spLocks noChangeShapeType="1"/>
                </p:cNvSpPr>
                <p:nvPr/>
              </p:nvSpPr>
              <p:spPr bwMode="auto">
                <a:xfrm>
                  <a:off x="1791" y="222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84" name="Line 509"/>
                <p:cNvSpPr>
                  <a:spLocks noChangeShapeType="1"/>
                </p:cNvSpPr>
                <p:nvPr/>
              </p:nvSpPr>
              <p:spPr bwMode="auto">
                <a:xfrm flipH="1">
                  <a:off x="1821" y="222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85" name="Rectangle 510"/>
                <p:cNvSpPr>
                  <a:spLocks noChangeArrowheads="1"/>
                </p:cNvSpPr>
                <p:nvPr/>
              </p:nvSpPr>
              <p:spPr bwMode="auto">
                <a:xfrm>
                  <a:off x="845" y="2249"/>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86" name="Rectangle 511"/>
                <p:cNvSpPr>
                  <a:spLocks noChangeArrowheads="1"/>
                </p:cNvSpPr>
                <p:nvPr/>
              </p:nvSpPr>
              <p:spPr bwMode="auto">
                <a:xfrm>
                  <a:off x="1791" y="2249"/>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87" name="Line 512"/>
                <p:cNvSpPr>
                  <a:spLocks noChangeShapeType="1"/>
                </p:cNvSpPr>
                <p:nvPr/>
              </p:nvSpPr>
              <p:spPr bwMode="auto">
                <a:xfrm>
                  <a:off x="1791" y="224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88" name="Line 513"/>
                <p:cNvSpPr>
                  <a:spLocks noChangeShapeType="1"/>
                </p:cNvSpPr>
                <p:nvPr/>
              </p:nvSpPr>
              <p:spPr bwMode="auto">
                <a:xfrm flipH="1">
                  <a:off x="1821" y="224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89" name="Rectangle 514"/>
                <p:cNvSpPr>
                  <a:spLocks noChangeArrowheads="1"/>
                </p:cNvSpPr>
                <p:nvPr/>
              </p:nvSpPr>
              <p:spPr bwMode="auto">
                <a:xfrm>
                  <a:off x="1034" y="2249"/>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90" name="Line 515"/>
                <p:cNvSpPr>
                  <a:spLocks noChangeShapeType="1"/>
                </p:cNvSpPr>
                <p:nvPr/>
              </p:nvSpPr>
              <p:spPr bwMode="auto">
                <a:xfrm>
                  <a:off x="1034" y="2249"/>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91" name="Line 516"/>
                <p:cNvSpPr>
                  <a:spLocks noChangeShapeType="1"/>
                </p:cNvSpPr>
                <p:nvPr/>
              </p:nvSpPr>
              <p:spPr bwMode="auto">
                <a:xfrm flipH="1">
                  <a:off x="1065" y="224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92" name="Rectangle 517"/>
                <p:cNvSpPr>
                  <a:spLocks noChangeArrowheads="1"/>
                </p:cNvSpPr>
                <p:nvPr/>
              </p:nvSpPr>
              <p:spPr bwMode="auto">
                <a:xfrm>
                  <a:off x="751" y="2249"/>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93" name="Rectangle 518"/>
                <p:cNvSpPr>
                  <a:spLocks noChangeArrowheads="1"/>
                </p:cNvSpPr>
                <p:nvPr/>
              </p:nvSpPr>
              <p:spPr bwMode="auto">
                <a:xfrm>
                  <a:off x="652" y="2249"/>
                  <a:ext cx="61"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94" name="Rectangle 519"/>
                <p:cNvSpPr>
                  <a:spLocks noChangeArrowheads="1"/>
                </p:cNvSpPr>
                <p:nvPr/>
              </p:nvSpPr>
              <p:spPr bwMode="auto">
                <a:xfrm>
                  <a:off x="940" y="2249"/>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995" name="Rectangle 520"/>
                <p:cNvSpPr>
                  <a:spLocks noChangeArrowheads="1"/>
                </p:cNvSpPr>
                <p:nvPr/>
              </p:nvSpPr>
              <p:spPr bwMode="auto">
                <a:xfrm>
                  <a:off x="1791" y="2271"/>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96" name="Line 521"/>
                <p:cNvSpPr>
                  <a:spLocks noChangeShapeType="1"/>
                </p:cNvSpPr>
                <p:nvPr/>
              </p:nvSpPr>
              <p:spPr bwMode="auto">
                <a:xfrm>
                  <a:off x="1791" y="227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97" name="Line 522"/>
                <p:cNvSpPr>
                  <a:spLocks noChangeShapeType="1"/>
                </p:cNvSpPr>
                <p:nvPr/>
              </p:nvSpPr>
              <p:spPr bwMode="auto">
                <a:xfrm flipH="1">
                  <a:off x="1821" y="227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998" name="Rectangle 523"/>
                <p:cNvSpPr>
                  <a:spLocks noChangeArrowheads="1"/>
                </p:cNvSpPr>
                <p:nvPr/>
              </p:nvSpPr>
              <p:spPr bwMode="auto">
                <a:xfrm>
                  <a:off x="660" y="2271"/>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999" name="Rectangle 524"/>
                <p:cNvSpPr>
                  <a:spLocks noChangeArrowheads="1"/>
                </p:cNvSpPr>
                <p:nvPr/>
              </p:nvSpPr>
              <p:spPr bwMode="auto">
                <a:xfrm>
                  <a:off x="1034" y="2271"/>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00" name="Line 525"/>
                <p:cNvSpPr>
                  <a:spLocks noChangeShapeType="1"/>
                </p:cNvSpPr>
                <p:nvPr/>
              </p:nvSpPr>
              <p:spPr bwMode="auto">
                <a:xfrm>
                  <a:off x="1034" y="2271"/>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01" name="Line 526"/>
                <p:cNvSpPr>
                  <a:spLocks noChangeShapeType="1"/>
                </p:cNvSpPr>
                <p:nvPr/>
              </p:nvSpPr>
              <p:spPr bwMode="auto">
                <a:xfrm flipH="1">
                  <a:off x="1065" y="227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02" name="Rectangle 527"/>
                <p:cNvSpPr>
                  <a:spLocks noChangeArrowheads="1"/>
                </p:cNvSpPr>
                <p:nvPr/>
              </p:nvSpPr>
              <p:spPr bwMode="auto">
                <a:xfrm>
                  <a:off x="849" y="2271"/>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03" name="Rectangle 528"/>
                <p:cNvSpPr>
                  <a:spLocks noChangeArrowheads="1"/>
                </p:cNvSpPr>
                <p:nvPr/>
              </p:nvSpPr>
              <p:spPr bwMode="auto">
                <a:xfrm>
                  <a:off x="758" y="2271"/>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04" name="Rectangle 529"/>
                <p:cNvSpPr>
                  <a:spLocks noChangeArrowheads="1"/>
                </p:cNvSpPr>
                <p:nvPr/>
              </p:nvSpPr>
              <p:spPr bwMode="auto">
                <a:xfrm>
                  <a:off x="944" y="2271"/>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2005" name="Rectangle 530"/>
                <p:cNvSpPr>
                  <a:spLocks noChangeArrowheads="1"/>
                </p:cNvSpPr>
                <p:nvPr/>
              </p:nvSpPr>
              <p:spPr bwMode="auto">
                <a:xfrm>
                  <a:off x="770" y="2294"/>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06" name="Rectangle 531"/>
                <p:cNvSpPr>
                  <a:spLocks noChangeArrowheads="1"/>
                </p:cNvSpPr>
                <p:nvPr/>
              </p:nvSpPr>
              <p:spPr bwMode="auto">
                <a:xfrm>
                  <a:off x="947" y="2294"/>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07" name="Rectangle 532"/>
                <p:cNvSpPr>
                  <a:spLocks noChangeArrowheads="1"/>
                </p:cNvSpPr>
                <p:nvPr/>
              </p:nvSpPr>
              <p:spPr bwMode="auto">
                <a:xfrm>
                  <a:off x="1034" y="2294"/>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08" name="Line 533"/>
                <p:cNvSpPr>
                  <a:spLocks noChangeShapeType="1"/>
                </p:cNvSpPr>
                <p:nvPr/>
              </p:nvSpPr>
              <p:spPr bwMode="auto">
                <a:xfrm>
                  <a:off x="1034" y="2294"/>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09" name="Line 534"/>
                <p:cNvSpPr>
                  <a:spLocks noChangeShapeType="1"/>
                </p:cNvSpPr>
                <p:nvPr/>
              </p:nvSpPr>
              <p:spPr bwMode="auto">
                <a:xfrm flipH="1">
                  <a:off x="1065" y="229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10" name="Rectangle 535"/>
                <p:cNvSpPr>
                  <a:spLocks noChangeArrowheads="1"/>
                </p:cNvSpPr>
                <p:nvPr/>
              </p:nvSpPr>
              <p:spPr bwMode="auto">
                <a:xfrm>
                  <a:off x="853" y="2294"/>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11" name="Rectangle 536"/>
                <p:cNvSpPr>
                  <a:spLocks noChangeArrowheads="1"/>
                </p:cNvSpPr>
                <p:nvPr/>
              </p:nvSpPr>
              <p:spPr bwMode="auto">
                <a:xfrm>
                  <a:off x="664" y="2294"/>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12" name="Rectangle 537"/>
                <p:cNvSpPr>
                  <a:spLocks noChangeArrowheads="1"/>
                </p:cNvSpPr>
                <p:nvPr/>
              </p:nvSpPr>
              <p:spPr bwMode="auto">
                <a:xfrm>
                  <a:off x="1791" y="2294"/>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2013" name="Line 538"/>
                <p:cNvSpPr>
                  <a:spLocks noChangeShapeType="1"/>
                </p:cNvSpPr>
                <p:nvPr/>
              </p:nvSpPr>
              <p:spPr bwMode="auto">
                <a:xfrm>
                  <a:off x="1791" y="229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14" name="Line 539"/>
                <p:cNvSpPr>
                  <a:spLocks noChangeShapeType="1"/>
                </p:cNvSpPr>
                <p:nvPr/>
              </p:nvSpPr>
              <p:spPr bwMode="auto">
                <a:xfrm flipH="1">
                  <a:off x="1821" y="229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2015" name="Rectangle 540"/>
                <p:cNvSpPr>
                  <a:spLocks noChangeArrowheads="1"/>
                </p:cNvSpPr>
                <p:nvPr/>
              </p:nvSpPr>
              <p:spPr bwMode="auto">
                <a:xfrm>
                  <a:off x="955" y="2320"/>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6" name="Group 541"/>
              <p:cNvGrpSpPr>
                <a:grpSpLocks/>
              </p:cNvGrpSpPr>
              <p:nvPr/>
            </p:nvGrpSpPr>
            <p:grpSpPr bwMode="auto">
              <a:xfrm>
                <a:off x="652" y="2320"/>
                <a:ext cx="1199" cy="768"/>
                <a:chOff x="652" y="2320"/>
                <a:chExt cx="1199" cy="768"/>
              </a:xfrm>
            </p:grpSpPr>
            <p:sp>
              <p:nvSpPr>
                <p:cNvPr id="171616" name="Rectangle 542"/>
                <p:cNvSpPr>
                  <a:spLocks noChangeArrowheads="1"/>
                </p:cNvSpPr>
                <p:nvPr/>
              </p:nvSpPr>
              <p:spPr bwMode="auto">
                <a:xfrm>
                  <a:off x="860" y="2320"/>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17" name="Rectangle 543"/>
                <p:cNvSpPr>
                  <a:spLocks noChangeArrowheads="1"/>
                </p:cNvSpPr>
                <p:nvPr/>
              </p:nvSpPr>
              <p:spPr bwMode="auto">
                <a:xfrm>
                  <a:off x="668" y="2320"/>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18" name="Rectangle 544"/>
                <p:cNvSpPr>
                  <a:spLocks noChangeArrowheads="1"/>
                </p:cNvSpPr>
                <p:nvPr/>
              </p:nvSpPr>
              <p:spPr bwMode="auto">
                <a:xfrm>
                  <a:off x="755" y="2320"/>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19" name="Rectangle 545"/>
                <p:cNvSpPr>
                  <a:spLocks noChangeArrowheads="1"/>
                </p:cNvSpPr>
                <p:nvPr/>
              </p:nvSpPr>
              <p:spPr bwMode="auto">
                <a:xfrm>
                  <a:off x="1034" y="2320"/>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20" name="Line 546"/>
                <p:cNvSpPr>
                  <a:spLocks noChangeShapeType="1"/>
                </p:cNvSpPr>
                <p:nvPr/>
              </p:nvSpPr>
              <p:spPr bwMode="auto">
                <a:xfrm>
                  <a:off x="1034" y="2320"/>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21" name="Line 547"/>
                <p:cNvSpPr>
                  <a:spLocks noChangeShapeType="1"/>
                </p:cNvSpPr>
                <p:nvPr/>
              </p:nvSpPr>
              <p:spPr bwMode="auto">
                <a:xfrm flipH="1">
                  <a:off x="1065" y="2320"/>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22" name="Rectangle 548"/>
                <p:cNvSpPr>
                  <a:spLocks noChangeArrowheads="1"/>
                </p:cNvSpPr>
                <p:nvPr/>
              </p:nvSpPr>
              <p:spPr bwMode="auto">
                <a:xfrm>
                  <a:off x="766" y="2343"/>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23" name="Rectangle 549"/>
                <p:cNvSpPr>
                  <a:spLocks noChangeArrowheads="1"/>
                </p:cNvSpPr>
                <p:nvPr/>
              </p:nvSpPr>
              <p:spPr bwMode="auto">
                <a:xfrm>
                  <a:off x="1034" y="2343"/>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24" name="Line 550"/>
                <p:cNvSpPr>
                  <a:spLocks noChangeShapeType="1"/>
                </p:cNvSpPr>
                <p:nvPr/>
              </p:nvSpPr>
              <p:spPr bwMode="auto">
                <a:xfrm>
                  <a:off x="1034" y="2343"/>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25" name="Line 551"/>
                <p:cNvSpPr>
                  <a:spLocks noChangeShapeType="1"/>
                </p:cNvSpPr>
                <p:nvPr/>
              </p:nvSpPr>
              <p:spPr bwMode="auto">
                <a:xfrm flipH="1">
                  <a:off x="1065" y="234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26" name="Rectangle 552"/>
                <p:cNvSpPr>
                  <a:spLocks noChangeArrowheads="1"/>
                </p:cNvSpPr>
                <p:nvPr/>
              </p:nvSpPr>
              <p:spPr bwMode="auto">
                <a:xfrm>
                  <a:off x="1791" y="2343"/>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27" name="Line 553"/>
                <p:cNvSpPr>
                  <a:spLocks noChangeShapeType="1"/>
                </p:cNvSpPr>
                <p:nvPr/>
              </p:nvSpPr>
              <p:spPr bwMode="auto">
                <a:xfrm>
                  <a:off x="1791" y="234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28" name="Line 554"/>
                <p:cNvSpPr>
                  <a:spLocks noChangeShapeType="1"/>
                </p:cNvSpPr>
                <p:nvPr/>
              </p:nvSpPr>
              <p:spPr bwMode="auto">
                <a:xfrm flipH="1">
                  <a:off x="1821" y="2343"/>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29" name="Rectangle 555"/>
                <p:cNvSpPr>
                  <a:spLocks noChangeArrowheads="1"/>
                </p:cNvSpPr>
                <p:nvPr/>
              </p:nvSpPr>
              <p:spPr bwMode="auto">
                <a:xfrm>
                  <a:off x="940" y="2343"/>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30" name="Rectangle 556"/>
                <p:cNvSpPr>
                  <a:spLocks noChangeArrowheads="1"/>
                </p:cNvSpPr>
                <p:nvPr/>
              </p:nvSpPr>
              <p:spPr bwMode="auto">
                <a:xfrm>
                  <a:off x="652" y="2343"/>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31" name="Rectangle 557"/>
                <p:cNvSpPr>
                  <a:spLocks noChangeArrowheads="1"/>
                </p:cNvSpPr>
                <p:nvPr/>
              </p:nvSpPr>
              <p:spPr bwMode="auto">
                <a:xfrm>
                  <a:off x="845" y="2343"/>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32" name="Rectangle 558"/>
                <p:cNvSpPr>
                  <a:spLocks noChangeArrowheads="1"/>
                </p:cNvSpPr>
                <p:nvPr/>
              </p:nvSpPr>
              <p:spPr bwMode="auto">
                <a:xfrm>
                  <a:off x="944" y="2370"/>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33" name="Rectangle 559"/>
                <p:cNvSpPr>
                  <a:spLocks noChangeArrowheads="1"/>
                </p:cNvSpPr>
                <p:nvPr/>
              </p:nvSpPr>
              <p:spPr bwMode="auto">
                <a:xfrm>
                  <a:off x="849" y="2370"/>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34" name="Rectangle 560"/>
                <p:cNvSpPr>
                  <a:spLocks noChangeArrowheads="1"/>
                </p:cNvSpPr>
                <p:nvPr/>
              </p:nvSpPr>
              <p:spPr bwMode="auto">
                <a:xfrm>
                  <a:off x="751" y="2370"/>
                  <a:ext cx="57"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35" name="Rectangle 561"/>
                <p:cNvSpPr>
                  <a:spLocks noChangeArrowheads="1"/>
                </p:cNvSpPr>
                <p:nvPr/>
              </p:nvSpPr>
              <p:spPr bwMode="auto">
                <a:xfrm>
                  <a:off x="660" y="2370"/>
                  <a:ext cx="61"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36" name="Rectangle 562"/>
                <p:cNvSpPr>
                  <a:spLocks noChangeArrowheads="1"/>
                </p:cNvSpPr>
                <p:nvPr/>
              </p:nvSpPr>
              <p:spPr bwMode="auto">
                <a:xfrm>
                  <a:off x="675" y="2392"/>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37" name="Rectangle 563"/>
                <p:cNvSpPr>
                  <a:spLocks noChangeArrowheads="1"/>
                </p:cNvSpPr>
                <p:nvPr/>
              </p:nvSpPr>
              <p:spPr bwMode="auto">
                <a:xfrm>
                  <a:off x="770" y="2392"/>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38" name="Rectangle 564"/>
                <p:cNvSpPr>
                  <a:spLocks noChangeArrowheads="1"/>
                </p:cNvSpPr>
                <p:nvPr/>
              </p:nvSpPr>
              <p:spPr bwMode="auto">
                <a:xfrm>
                  <a:off x="853" y="2392"/>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39" name="Rectangle 565"/>
                <p:cNvSpPr>
                  <a:spLocks noChangeArrowheads="1"/>
                </p:cNvSpPr>
                <p:nvPr/>
              </p:nvSpPr>
              <p:spPr bwMode="auto">
                <a:xfrm>
                  <a:off x="1791" y="2392"/>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40" name="Line 566"/>
                <p:cNvSpPr>
                  <a:spLocks noChangeShapeType="1"/>
                </p:cNvSpPr>
                <p:nvPr/>
              </p:nvSpPr>
              <p:spPr bwMode="auto">
                <a:xfrm>
                  <a:off x="1791" y="2392"/>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41" name="Line 567"/>
                <p:cNvSpPr>
                  <a:spLocks noChangeShapeType="1"/>
                </p:cNvSpPr>
                <p:nvPr/>
              </p:nvSpPr>
              <p:spPr bwMode="auto">
                <a:xfrm flipH="1">
                  <a:off x="1821" y="2392"/>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42" name="Rectangle 568"/>
                <p:cNvSpPr>
                  <a:spLocks noChangeArrowheads="1"/>
                </p:cNvSpPr>
                <p:nvPr/>
              </p:nvSpPr>
              <p:spPr bwMode="auto">
                <a:xfrm>
                  <a:off x="947" y="2392"/>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43" name="Rectangle 569"/>
                <p:cNvSpPr>
                  <a:spLocks noChangeArrowheads="1"/>
                </p:cNvSpPr>
                <p:nvPr/>
              </p:nvSpPr>
              <p:spPr bwMode="auto">
                <a:xfrm>
                  <a:off x="955" y="2415"/>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44" name="Rectangle 570"/>
                <p:cNvSpPr>
                  <a:spLocks noChangeArrowheads="1"/>
                </p:cNvSpPr>
                <p:nvPr/>
              </p:nvSpPr>
              <p:spPr bwMode="auto">
                <a:xfrm>
                  <a:off x="860" y="2415"/>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45" name="Rectangle 571"/>
                <p:cNvSpPr>
                  <a:spLocks noChangeArrowheads="1"/>
                </p:cNvSpPr>
                <p:nvPr/>
              </p:nvSpPr>
              <p:spPr bwMode="auto">
                <a:xfrm>
                  <a:off x="1791" y="2415"/>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46" name="Line 572"/>
                <p:cNvSpPr>
                  <a:spLocks noChangeShapeType="1"/>
                </p:cNvSpPr>
                <p:nvPr/>
              </p:nvSpPr>
              <p:spPr bwMode="auto">
                <a:xfrm>
                  <a:off x="1791" y="2415"/>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47" name="Line 573"/>
                <p:cNvSpPr>
                  <a:spLocks noChangeShapeType="1"/>
                </p:cNvSpPr>
                <p:nvPr/>
              </p:nvSpPr>
              <p:spPr bwMode="auto">
                <a:xfrm flipH="1">
                  <a:off x="1821" y="2415"/>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48" name="Rectangle 574"/>
                <p:cNvSpPr>
                  <a:spLocks noChangeArrowheads="1"/>
                </p:cNvSpPr>
                <p:nvPr/>
              </p:nvSpPr>
              <p:spPr bwMode="auto">
                <a:xfrm>
                  <a:off x="755" y="2415"/>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49" name="Rectangle 575"/>
                <p:cNvSpPr>
                  <a:spLocks noChangeArrowheads="1"/>
                </p:cNvSpPr>
                <p:nvPr/>
              </p:nvSpPr>
              <p:spPr bwMode="auto">
                <a:xfrm>
                  <a:off x="664" y="2415"/>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50" name="Rectangle 576"/>
                <p:cNvSpPr>
                  <a:spLocks noChangeArrowheads="1"/>
                </p:cNvSpPr>
                <p:nvPr/>
              </p:nvSpPr>
              <p:spPr bwMode="auto">
                <a:xfrm>
                  <a:off x="668" y="2441"/>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51" name="Rectangle 577"/>
                <p:cNvSpPr>
                  <a:spLocks noChangeArrowheads="1"/>
                </p:cNvSpPr>
                <p:nvPr/>
              </p:nvSpPr>
              <p:spPr bwMode="auto">
                <a:xfrm>
                  <a:off x="959" y="2441"/>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52" name="Rectangle 578"/>
                <p:cNvSpPr>
                  <a:spLocks noChangeArrowheads="1"/>
                </p:cNvSpPr>
                <p:nvPr/>
              </p:nvSpPr>
              <p:spPr bwMode="auto">
                <a:xfrm>
                  <a:off x="864" y="2441"/>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53" name="Rectangle 579"/>
                <p:cNvSpPr>
                  <a:spLocks noChangeArrowheads="1"/>
                </p:cNvSpPr>
                <p:nvPr/>
              </p:nvSpPr>
              <p:spPr bwMode="auto">
                <a:xfrm>
                  <a:off x="758" y="2441"/>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54" name="Rectangle 580"/>
                <p:cNvSpPr>
                  <a:spLocks noChangeArrowheads="1"/>
                </p:cNvSpPr>
                <p:nvPr/>
              </p:nvSpPr>
              <p:spPr bwMode="auto">
                <a:xfrm>
                  <a:off x="1034" y="2441"/>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55" name="Rectangle 581"/>
                <p:cNvSpPr>
                  <a:spLocks noChangeArrowheads="1"/>
                </p:cNvSpPr>
                <p:nvPr/>
              </p:nvSpPr>
              <p:spPr bwMode="auto">
                <a:xfrm>
                  <a:off x="1791" y="2464"/>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56" name="Line 582"/>
                <p:cNvSpPr>
                  <a:spLocks noChangeShapeType="1"/>
                </p:cNvSpPr>
                <p:nvPr/>
              </p:nvSpPr>
              <p:spPr bwMode="auto">
                <a:xfrm>
                  <a:off x="1791" y="246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57" name="Line 583"/>
                <p:cNvSpPr>
                  <a:spLocks noChangeShapeType="1"/>
                </p:cNvSpPr>
                <p:nvPr/>
              </p:nvSpPr>
              <p:spPr bwMode="auto">
                <a:xfrm flipH="1">
                  <a:off x="1821" y="246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58" name="Rectangle 584"/>
                <p:cNvSpPr>
                  <a:spLocks noChangeArrowheads="1"/>
                </p:cNvSpPr>
                <p:nvPr/>
              </p:nvSpPr>
              <p:spPr bwMode="auto">
                <a:xfrm>
                  <a:off x="751" y="2464"/>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59" name="Rectangle 585"/>
                <p:cNvSpPr>
                  <a:spLocks noChangeArrowheads="1"/>
                </p:cNvSpPr>
                <p:nvPr/>
              </p:nvSpPr>
              <p:spPr bwMode="auto">
                <a:xfrm>
                  <a:off x="652" y="2464"/>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60" name="Rectangle 586"/>
                <p:cNvSpPr>
                  <a:spLocks noChangeArrowheads="1"/>
                </p:cNvSpPr>
                <p:nvPr/>
              </p:nvSpPr>
              <p:spPr bwMode="auto">
                <a:xfrm>
                  <a:off x="845" y="2464"/>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61" name="Rectangle 587"/>
                <p:cNvSpPr>
                  <a:spLocks noChangeArrowheads="1"/>
                </p:cNvSpPr>
                <p:nvPr/>
              </p:nvSpPr>
              <p:spPr bwMode="auto">
                <a:xfrm>
                  <a:off x="940" y="2464"/>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62" name="Rectangle 588"/>
                <p:cNvSpPr>
                  <a:spLocks noChangeArrowheads="1"/>
                </p:cNvSpPr>
                <p:nvPr/>
              </p:nvSpPr>
              <p:spPr bwMode="auto">
                <a:xfrm>
                  <a:off x="660" y="2491"/>
                  <a:ext cx="61"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63" name="Rectangle 589"/>
                <p:cNvSpPr>
                  <a:spLocks noChangeArrowheads="1"/>
                </p:cNvSpPr>
                <p:nvPr/>
              </p:nvSpPr>
              <p:spPr bwMode="auto">
                <a:xfrm>
                  <a:off x="766" y="2491"/>
                  <a:ext cx="57"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64" name="Rectangle 590"/>
                <p:cNvSpPr>
                  <a:spLocks noChangeArrowheads="1"/>
                </p:cNvSpPr>
                <p:nvPr/>
              </p:nvSpPr>
              <p:spPr bwMode="auto">
                <a:xfrm>
                  <a:off x="1791" y="2491"/>
                  <a:ext cx="60"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65" name="Line 591"/>
                <p:cNvSpPr>
                  <a:spLocks noChangeShapeType="1"/>
                </p:cNvSpPr>
                <p:nvPr/>
              </p:nvSpPr>
              <p:spPr bwMode="auto">
                <a:xfrm>
                  <a:off x="1791" y="2491"/>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66" name="Line 592"/>
                <p:cNvSpPr>
                  <a:spLocks noChangeShapeType="1"/>
                </p:cNvSpPr>
                <p:nvPr/>
              </p:nvSpPr>
              <p:spPr bwMode="auto">
                <a:xfrm flipH="1">
                  <a:off x="1821" y="2491"/>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67" name="Rectangle 593"/>
                <p:cNvSpPr>
                  <a:spLocks noChangeArrowheads="1"/>
                </p:cNvSpPr>
                <p:nvPr/>
              </p:nvSpPr>
              <p:spPr bwMode="auto">
                <a:xfrm>
                  <a:off x="849" y="2491"/>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68" name="Rectangle 594"/>
                <p:cNvSpPr>
                  <a:spLocks noChangeArrowheads="1"/>
                </p:cNvSpPr>
                <p:nvPr/>
              </p:nvSpPr>
              <p:spPr bwMode="auto">
                <a:xfrm>
                  <a:off x="944" y="2491"/>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69" name="Rectangle 595"/>
                <p:cNvSpPr>
                  <a:spLocks noChangeArrowheads="1"/>
                </p:cNvSpPr>
                <p:nvPr/>
              </p:nvSpPr>
              <p:spPr bwMode="auto">
                <a:xfrm>
                  <a:off x="664" y="2513"/>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70" name="Rectangle 596"/>
                <p:cNvSpPr>
                  <a:spLocks noChangeArrowheads="1"/>
                </p:cNvSpPr>
                <p:nvPr/>
              </p:nvSpPr>
              <p:spPr bwMode="auto">
                <a:xfrm>
                  <a:off x="755" y="2513"/>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71" name="Rectangle 597"/>
                <p:cNvSpPr>
                  <a:spLocks noChangeArrowheads="1"/>
                </p:cNvSpPr>
                <p:nvPr/>
              </p:nvSpPr>
              <p:spPr bwMode="auto">
                <a:xfrm>
                  <a:off x="1034" y="2513"/>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72" name="Line 598"/>
                <p:cNvSpPr>
                  <a:spLocks noChangeShapeType="1"/>
                </p:cNvSpPr>
                <p:nvPr/>
              </p:nvSpPr>
              <p:spPr bwMode="auto">
                <a:xfrm>
                  <a:off x="1034" y="2513"/>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73" name="Line 599"/>
                <p:cNvSpPr>
                  <a:spLocks noChangeShapeType="1"/>
                </p:cNvSpPr>
                <p:nvPr/>
              </p:nvSpPr>
              <p:spPr bwMode="auto">
                <a:xfrm flipH="1">
                  <a:off x="1065" y="2513"/>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74" name="Rectangle 600"/>
                <p:cNvSpPr>
                  <a:spLocks noChangeArrowheads="1"/>
                </p:cNvSpPr>
                <p:nvPr/>
              </p:nvSpPr>
              <p:spPr bwMode="auto">
                <a:xfrm>
                  <a:off x="1791" y="2513"/>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75" name="Line 601"/>
                <p:cNvSpPr>
                  <a:spLocks noChangeShapeType="1"/>
                </p:cNvSpPr>
                <p:nvPr/>
              </p:nvSpPr>
              <p:spPr bwMode="auto">
                <a:xfrm>
                  <a:off x="1791" y="2513"/>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76" name="Line 602"/>
                <p:cNvSpPr>
                  <a:spLocks noChangeShapeType="1"/>
                </p:cNvSpPr>
                <p:nvPr/>
              </p:nvSpPr>
              <p:spPr bwMode="auto">
                <a:xfrm flipH="1">
                  <a:off x="1821" y="2513"/>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77" name="Rectangle 603"/>
                <p:cNvSpPr>
                  <a:spLocks noChangeArrowheads="1"/>
                </p:cNvSpPr>
                <p:nvPr/>
              </p:nvSpPr>
              <p:spPr bwMode="auto">
                <a:xfrm>
                  <a:off x="853" y="2513"/>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78" name="Rectangle 604"/>
                <p:cNvSpPr>
                  <a:spLocks noChangeArrowheads="1"/>
                </p:cNvSpPr>
                <p:nvPr/>
              </p:nvSpPr>
              <p:spPr bwMode="auto">
                <a:xfrm>
                  <a:off x="947" y="2513"/>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79" name="Rectangle 605"/>
                <p:cNvSpPr>
                  <a:spLocks noChangeArrowheads="1"/>
                </p:cNvSpPr>
                <p:nvPr/>
              </p:nvSpPr>
              <p:spPr bwMode="auto">
                <a:xfrm>
                  <a:off x="955" y="2536"/>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80" name="Rectangle 606"/>
                <p:cNvSpPr>
                  <a:spLocks noChangeArrowheads="1"/>
                </p:cNvSpPr>
                <p:nvPr/>
              </p:nvSpPr>
              <p:spPr bwMode="auto">
                <a:xfrm>
                  <a:off x="758" y="2536"/>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81" name="Rectangle 607"/>
                <p:cNvSpPr>
                  <a:spLocks noChangeArrowheads="1"/>
                </p:cNvSpPr>
                <p:nvPr/>
              </p:nvSpPr>
              <p:spPr bwMode="auto">
                <a:xfrm>
                  <a:off x="668" y="2536"/>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82" name="Rectangle 608"/>
                <p:cNvSpPr>
                  <a:spLocks noChangeArrowheads="1"/>
                </p:cNvSpPr>
                <p:nvPr/>
              </p:nvSpPr>
              <p:spPr bwMode="auto">
                <a:xfrm>
                  <a:off x="860" y="2536"/>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83" name="Rectangle 609"/>
                <p:cNvSpPr>
                  <a:spLocks noChangeArrowheads="1"/>
                </p:cNvSpPr>
                <p:nvPr/>
              </p:nvSpPr>
              <p:spPr bwMode="auto">
                <a:xfrm>
                  <a:off x="1791" y="2536"/>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84" name="Line 610"/>
                <p:cNvSpPr>
                  <a:spLocks noChangeShapeType="1"/>
                </p:cNvSpPr>
                <p:nvPr/>
              </p:nvSpPr>
              <p:spPr bwMode="auto">
                <a:xfrm>
                  <a:off x="1791" y="2536"/>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85" name="Line 611"/>
                <p:cNvSpPr>
                  <a:spLocks noChangeShapeType="1"/>
                </p:cNvSpPr>
                <p:nvPr/>
              </p:nvSpPr>
              <p:spPr bwMode="auto">
                <a:xfrm flipH="1">
                  <a:off x="1821" y="2536"/>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86" name="Rectangle 612"/>
                <p:cNvSpPr>
                  <a:spLocks noChangeArrowheads="1"/>
                </p:cNvSpPr>
                <p:nvPr/>
              </p:nvSpPr>
              <p:spPr bwMode="auto">
                <a:xfrm>
                  <a:off x="1034" y="2562"/>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87" name="Line 613"/>
                <p:cNvSpPr>
                  <a:spLocks noChangeShapeType="1"/>
                </p:cNvSpPr>
                <p:nvPr/>
              </p:nvSpPr>
              <p:spPr bwMode="auto">
                <a:xfrm>
                  <a:off x="1034" y="2562"/>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88" name="Line 614"/>
                <p:cNvSpPr>
                  <a:spLocks noChangeShapeType="1"/>
                </p:cNvSpPr>
                <p:nvPr/>
              </p:nvSpPr>
              <p:spPr bwMode="auto">
                <a:xfrm flipH="1">
                  <a:off x="1065" y="2562"/>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89" name="Rectangle 615"/>
                <p:cNvSpPr>
                  <a:spLocks noChangeArrowheads="1"/>
                </p:cNvSpPr>
                <p:nvPr/>
              </p:nvSpPr>
              <p:spPr bwMode="auto">
                <a:xfrm>
                  <a:off x="940" y="2562"/>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90" name="Rectangle 616"/>
                <p:cNvSpPr>
                  <a:spLocks noChangeArrowheads="1"/>
                </p:cNvSpPr>
                <p:nvPr/>
              </p:nvSpPr>
              <p:spPr bwMode="auto">
                <a:xfrm>
                  <a:off x="845" y="2562"/>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91" name="Rectangle 617"/>
                <p:cNvSpPr>
                  <a:spLocks noChangeArrowheads="1"/>
                </p:cNvSpPr>
                <p:nvPr/>
              </p:nvSpPr>
              <p:spPr bwMode="auto">
                <a:xfrm>
                  <a:off x="751" y="2562"/>
                  <a:ext cx="57"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92" name="Rectangle 618"/>
                <p:cNvSpPr>
                  <a:spLocks noChangeArrowheads="1"/>
                </p:cNvSpPr>
                <p:nvPr/>
              </p:nvSpPr>
              <p:spPr bwMode="auto">
                <a:xfrm>
                  <a:off x="652" y="2562"/>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93" name="Rectangle 619"/>
                <p:cNvSpPr>
                  <a:spLocks noChangeArrowheads="1"/>
                </p:cNvSpPr>
                <p:nvPr/>
              </p:nvSpPr>
              <p:spPr bwMode="auto">
                <a:xfrm>
                  <a:off x="766" y="2585"/>
                  <a:ext cx="57"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94" name="Rectangle 620"/>
                <p:cNvSpPr>
                  <a:spLocks noChangeArrowheads="1"/>
                </p:cNvSpPr>
                <p:nvPr/>
              </p:nvSpPr>
              <p:spPr bwMode="auto">
                <a:xfrm>
                  <a:off x="849" y="2585"/>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95" name="Rectangle 621"/>
                <p:cNvSpPr>
                  <a:spLocks noChangeArrowheads="1"/>
                </p:cNvSpPr>
                <p:nvPr/>
              </p:nvSpPr>
              <p:spPr bwMode="auto">
                <a:xfrm>
                  <a:off x="944" y="2585"/>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96" name="Rectangle 622"/>
                <p:cNvSpPr>
                  <a:spLocks noChangeArrowheads="1"/>
                </p:cNvSpPr>
                <p:nvPr/>
              </p:nvSpPr>
              <p:spPr bwMode="auto">
                <a:xfrm>
                  <a:off x="660" y="2585"/>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97" name="Rectangle 623"/>
                <p:cNvSpPr>
                  <a:spLocks noChangeArrowheads="1"/>
                </p:cNvSpPr>
                <p:nvPr/>
              </p:nvSpPr>
              <p:spPr bwMode="auto">
                <a:xfrm>
                  <a:off x="959" y="2612"/>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98" name="Rectangle 624"/>
                <p:cNvSpPr>
                  <a:spLocks noChangeArrowheads="1"/>
                </p:cNvSpPr>
                <p:nvPr/>
              </p:nvSpPr>
              <p:spPr bwMode="auto">
                <a:xfrm>
                  <a:off x="1034" y="2612"/>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99" name="Line 625"/>
                <p:cNvSpPr>
                  <a:spLocks noChangeShapeType="1"/>
                </p:cNvSpPr>
                <p:nvPr/>
              </p:nvSpPr>
              <p:spPr bwMode="auto">
                <a:xfrm>
                  <a:off x="1034" y="2612"/>
                  <a:ext cx="31"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00" name="Line 626"/>
                <p:cNvSpPr>
                  <a:spLocks noChangeShapeType="1"/>
                </p:cNvSpPr>
                <p:nvPr/>
              </p:nvSpPr>
              <p:spPr bwMode="auto">
                <a:xfrm flipH="1">
                  <a:off x="1065" y="2612"/>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01" name="Rectangle 627"/>
                <p:cNvSpPr>
                  <a:spLocks noChangeArrowheads="1"/>
                </p:cNvSpPr>
                <p:nvPr/>
              </p:nvSpPr>
              <p:spPr bwMode="auto">
                <a:xfrm>
                  <a:off x="1791" y="2612"/>
                  <a:ext cx="60"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02" name="Line 628"/>
                <p:cNvSpPr>
                  <a:spLocks noChangeShapeType="1"/>
                </p:cNvSpPr>
                <p:nvPr/>
              </p:nvSpPr>
              <p:spPr bwMode="auto">
                <a:xfrm>
                  <a:off x="1791" y="2612"/>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03" name="Line 629"/>
                <p:cNvSpPr>
                  <a:spLocks noChangeShapeType="1"/>
                </p:cNvSpPr>
                <p:nvPr/>
              </p:nvSpPr>
              <p:spPr bwMode="auto">
                <a:xfrm flipH="1">
                  <a:off x="1821" y="2612"/>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04" name="Rectangle 630"/>
                <p:cNvSpPr>
                  <a:spLocks noChangeArrowheads="1"/>
                </p:cNvSpPr>
                <p:nvPr/>
              </p:nvSpPr>
              <p:spPr bwMode="auto">
                <a:xfrm>
                  <a:off x="664" y="2612"/>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05" name="Rectangle 631"/>
                <p:cNvSpPr>
                  <a:spLocks noChangeArrowheads="1"/>
                </p:cNvSpPr>
                <p:nvPr/>
              </p:nvSpPr>
              <p:spPr bwMode="auto">
                <a:xfrm>
                  <a:off x="853" y="2612"/>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06" name="Rectangle 632"/>
                <p:cNvSpPr>
                  <a:spLocks noChangeArrowheads="1"/>
                </p:cNvSpPr>
                <p:nvPr/>
              </p:nvSpPr>
              <p:spPr bwMode="auto">
                <a:xfrm>
                  <a:off x="755" y="2612"/>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07" name="Rectangle 633"/>
                <p:cNvSpPr>
                  <a:spLocks noChangeArrowheads="1"/>
                </p:cNvSpPr>
                <p:nvPr/>
              </p:nvSpPr>
              <p:spPr bwMode="auto">
                <a:xfrm>
                  <a:off x="860" y="2634"/>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08" name="Rectangle 634"/>
                <p:cNvSpPr>
                  <a:spLocks noChangeArrowheads="1"/>
                </p:cNvSpPr>
                <p:nvPr/>
              </p:nvSpPr>
              <p:spPr bwMode="auto">
                <a:xfrm>
                  <a:off x="668" y="2634"/>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09" name="Rectangle 635"/>
                <p:cNvSpPr>
                  <a:spLocks noChangeArrowheads="1"/>
                </p:cNvSpPr>
                <p:nvPr/>
              </p:nvSpPr>
              <p:spPr bwMode="auto">
                <a:xfrm>
                  <a:off x="770" y="2634"/>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10" name="Rectangle 636"/>
                <p:cNvSpPr>
                  <a:spLocks noChangeArrowheads="1"/>
                </p:cNvSpPr>
                <p:nvPr/>
              </p:nvSpPr>
              <p:spPr bwMode="auto">
                <a:xfrm>
                  <a:off x="947" y="2634"/>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11" name="Rectangle 637"/>
                <p:cNvSpPr>
                  <a:spLocks noChangeArrowheads="1"/>
                </p:cNvSpPr>
                <p:nvPr/>
              </p:nvSpPr>
              <p:spPr bwMode="auto">
                <a:xfrm>
                  <a:off x="1034" y="2657"/>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12" name="Line 638"/>
                <p:cNvSpPr>
                  <a:spLocks noChangeShapeType="1"/>
                </p:cNvSpPr>
                <p:nvPr/>
              </p:nvSpPr>
              <p:spPr bwMode="auto">
                <a:xfrm>
                  <a:off x="1034" y="2657"/>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13" name="Line 639"/>
                <p:cNvSpPr>
                  <a:spLocks noChangeShapeType="1"/>
                </p:cNvSpPr>
                <p:nvPr/>
              </p:nvSpPr>
              <p:spPr bwMode="auto">
                <a:xfrm flipH="1">
                  <a:off x="1065" y="2657"/>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14" name="Rectangle 640"/>
                <p:cNvSpPr>
                  <a:spLocks noChangeArrowheads="1"/>
                </p:cNvSpPr>
                <p:nvPr/>
              </p:nvSpPr>
              <p:spPr bwMode="auto">
                <a:xfrm>
                  <a:off x="940" y="2657"/>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15" name="Rectangle 641"/>
                <p:cNvSpPr>
                  <a:spLocks noChangeArrowheads="1"/>
                </p:cNvSpPr>
                <p:nvPr/>
              </p:nvSpPr>
              <p:spPr bwMode="auto">
                <a:xfrm>
                  <a:off x="845" y="2657"/>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16" name="Rectangle 642"/>
                <p:cNvSpPr>
                  <a:spLocks noChangeArrowheads="1"/>
                </p:cNvSpPr>
                <p:nvPr/>
              </p:nvSpPr>
              <p:spPr bwMode="auto">
                <a:xfrm>
                  <a:off x="751" y="2657"/>
                  <a:ext cx="57"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17" name="Rectangle 643"/>
                <p:cNvSpPr>
                  <a:spLocks noChangeArrowheads="1"/>
                </p:cNvSpPr>
                <p:nvPr/>
              </p:nvSpPr>
              <p:spPr bwMode="auto">
                <a:xfrm>
                  <a:off x="652" y="2657"/>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18" name="Rectangle 644"/>
                <p:cNvSpPr>
                  <a:spLocks noChangeArrowheads="1"/>
                </p:cNvSpPr>
                <p:nvPr/>
              </p:nvSpPr>
              <p:spPr bwMode="auto">
                <a:xfrm>
                  <a:off x="1791" y="2657"/>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19" name="Line 645"/>
                <p:cNvSpPr>
                  <a:spLocks noChangeShapeType="1"/>
                </p:cNvSpPr>
                <p:nvPr/>
              </p:nvSpPr>
              <p:spPr bwMode="auto">
                <a:xfrm>
                  <a:off x="1791" y="2657"/>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20" name="Line 646"/>
                <p:cNvSpPr>
                  <a:spLocks noChangeShapeType="1"/>
                </p:cNvSpPr>
                <p:nvPr/>
              </p:nvSpPr>
              <p:spPr bwMode="auto">
                <a:xfrm flipH="1">
                  <a:off x="1821" y="2657"/>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21" name="Rectangle 647"/>
                <p:cNvSpPr>
                  <a:spLocks noChangeArrowheads="1"/>
                </p:cNvSpPr>
                <p:nvPr/>
              </p:nvSpPr>
              <p:spPr bwMode="auto">
                <a:xfrm>
                  <a:off x="849" y="2683"/>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22" name="Rectangle 648"/>
                <p:cNvSpPr>
                  <a:spLocks noChangeArrowheads="1"/>
                </p:cNvSpPr>
                <p:nvPr/>
              </p:nvSpPr>
              <p:spPr bwMode="auto">
                <a:xfrm>
                  <a:off x="944" y="2683"/>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23" name="Rectangle 649"/>
                <p:cNvSpPr>
                  <a:spLocks noChangeArrowheads="1"/>
                </p:cNvSpPr>
                <p:nvPr/>
              </p:nvSpPr>
              <p:spPr bwMode="auto">
                <a:xfrm>
                  <a:off x="660" y="2683"/>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24" name="Rectangle 650"/>
                <p:cNvSpPr>
                  <a:spLocks noChangeArrowheads="1"/>
                </p:cNvSpPr>
                <p:nvPr/>
              </p:nvSpPr>
              <p:spPr bwMode="auto">
                <a:xfrm>
                  <a:off x="758" y="2683"/>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25" name="Rectangle 651"/>
                <p:cNvSpPr>
                  <a:spLocks noChangeArrowheads="1"/>
                </p:cNvSpPr>
                <p:nvPr/>
              </p:nvSpPr>
              <p:spPr bwMode="auto">
                <a:xfrm>
                  <a:off x="1791" y="2706"/>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26" name="Line 652"/>
                <p:cNvSpPr>
                  <a:spLocks noChangeShapeType="1"/>
                </p:cNvSpPr>
                <p:nvPr/>
              </p:nvSpPr>
              <p:spPr bwMode="auto">
                <a:xfrm>
                  <a:off x="1791" y="270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27" name="Line 653"/>
                <p:cNvSpPr>
                  <a:spLocks noChangeShapeType="1"/>
                </p:cNvSpPr>
                <p:nvPr/>
              </p:nvSpPr>
              <p:spPr bwMode="auto">
                <a:xfrm flipH="1">
                  <a:off x="1821" y="270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28" name="Rectangle 654"/>
                <p:cNvSpPr>
                  <a:spLocks noChangeArrowheads="1"/>
                </p:cNvSpPr>
                <p:nvPr/>
              </p:nvSpPr>
              <p:spPr bwMode="auto">
                <a:xfrm>
                  <a:off x="675" y="2706"/>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29" name="Rectangle 655"/>
                <p:cNvSpPr>
                  <a:spLocks noChangeArrowheads="1"/>
                </p:cNvSpPr>
                <p:nvPr/>
              </p:nvSpPr>
              <p:spPr bwMode="auto">
                <a:xfrm>
                  <a:off x="853" y="2706"/>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30" name="Rectangle 656"/>
                <p:cNvSpPr>
                  <a:spLocks noChangeArrowheads="1"/>
                </p:cNvSpPr>
                <p:nvPr/>
              </p:nvSpPr>
              <p:spPr bwMode="auto">
                <a:xfrm>
                  <a:off x="755" y="2706"/>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31" name="Rectangle 657"/>
                <p:cNvSpPr>
                  <a:spLocks noChangeArrowheads="1"/>
                </p:cNvSpPr>
                <p:nvPr/>
              </p:nvSpPr>
              <p:spPr bwMode="auto">
                <a:xfrm>
                  <a:off x="955" y="2706"/>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32" name="Rectangle 658"/>
                <p:cNvSpPr>
                  <a:spLocks noChangeArrowheads="1"/>
                </p:cNvSpPr>
                <p:nvPr/>
              </p:nvSpPr>
              <p:spPr bwMode="auto">
                <a:xfrm>
                  <a:off x="766" y="2733"/>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33" name="Rectangle 659"/>
                <p:cNvSpPr>
                  <a:spLocks noChangeArrowheads="1"/>
                </p:cNvSpPr>
                <p:nvPr/>
              </p:nvSpPr>
              <p:spPr bwMode="auto">
                <a:xfrm>
                  <a:off x="959" y="2733"/>
                  <a:ext cx="60" cy="9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34" name="Rectangle 660"/>
                <p:cNvSpPr>
                  <a:spLocks noChangeArrowheads="1"/>
                </p:cNvSpPr>
                <p:nvPr/>
              </p:nvSpPr>
              <p:spPr bwMode="auto">
                <a:xfrm>
                  <a:off x="860" y="2733"/>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35" name="Rectangle 661"/>
                <p:cNvSpPr>
                  <a:spLocks noChangeArrowheads="1"/>
                </p:cNvSpPr>
                <p:nvPr/>
              </p:nvSpPr>
              <p:spPr bwMode="auto">
                <a:xfrm>
                  <a:off x="664" y="2733"/>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36" name="Rectangle 662"/>
                <p:cNvSpPr>
                  <a:spLocks noChangeArrowheads="1"/>
                </p:cNvSpPr>
                <p:nvPr/>
              </p:nvSpPr>
              <p:spPr bwMode="auto">
                <a:xfrm>
                  <a:off x="1034" y="2733"/>
                  <a:ext cx="61"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37" name="Line 663"/>
                <p:cNvSpPr>
                  <a:spLocks noChangeShapeType="1"/>
                </p:cNvSpPr>
                <p:nvPr/>
              </p:nvSpPr>
              <p:spPr bwMode="auto">
                <a:xfrm>
                  <a:off x="1034" y="2733"/>
                  <a:ext cx="31"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38" name="Line 664"/>
                <p:cNvSpPr>
                  <a:spLocks noChangeShapeType="1"/>
                </p:cNvSpPr>
                <p:nvPr/>
              </p:nvSpPr>
              <p:spPr bwMode="auto">
                <a:xfrm flipH="1">
                  <a:off x="1065" y="2733"/>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39" name="Rectangle 665"/>
                <p:cNvSpPr>
                  <a:spLocks noChangeArrowheads="1"/>
                </p:cNvSpPr>
                <p:nvPr/>
              </p:nvSpPr>
              <p:spPr bwMode="auto">
                <a:xfrm>
                  <a:off x="1034" y="2755"/>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40" name="Line 666"/>
                <p:cNvSpPr>
                  <a:spLocks noChangeShapeType="1"/>
                </p:cNvSpPr>
                <p:nvPr/>
              </p:nvSpPr>
              <p:spPr bwMode="auto">
                <a:xfrm>
                  <a:off x="1034" y="2755"/>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41" name="Line 667"/>
                <p:cNvSpPr>
                  <a:spLocks noChangeShapeType="1"/>
                </p:cNvSpPr>
                <p:nvPr/>
              </p:nvSpPr>
              <p:spPr bwMode="auto">
                <a:xfrm flipH="1">
                  <a:off x="1065" y="275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42" name="Rectangle 668"/>
                <p:cNvSpPr>
                  <a:spLocks noChangeArrowheads="1"/>
                </p:cNvSpPr>
                <p:nvPr/>
              </p:nvSpPr>
              <p:spPr bwMode="auto">
                <a:xfrm>
                  <a:off x="845" y="2755"/>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43" name="Rectangle 669"/>
                <p:cNvSpPr>
                  <a:spLocks noChangeArrowheads="1"/>
                </p:cNvSpPr>
                <p:nvPr/>
              </p:nvSpPr>
              <p:spPr bwMode="auto">
                <a:xfrm>
                  <a:off x="751" y="2755"/>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44" name="Rectangle 670"/>
                <p:cNvSpPr>
                  <a:spLocks noChangeArrowheads="1"/>
                </p:cNvSpPr>
                <p:nvPr/>
              </p:nvSpPr>
              <p:spPr bwMode="auto">
                <a:xfrm>
                  <a:off x="652" y="2755"/>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45" name="Rectangle 671"/>
                <p:cNvSpPr>
                  <a:spLocks noChangeArrowheads="1"/>
                </p:cNvSpPr>
                <p:nvPr/>
              </p:nvSpPr>
              <p:spPr bwMode="auto">
                <a:xfrm>
                  <a:off x="940" y="2755"/>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46" name="Rectangle 672"/>
                <p:cNvSpPr>
                  <a:spLocks noChangeArrowheads="1"/>
                </p:cNvSpPr>
                <p:nvPr/>
              </p:nvSpPr>
              <p:spPr bwMode="auto">
                <a:xfrm>
                  <a:off x="864" y="2778"/>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47" name="Rectangle 673"/>
                <p:cNvSpPr>
                  <a:spLocks noChangeArrowheads="1"/>
                </p:cNvSpPr>
                <p:nvPr/>
              </p:nvSpPr>
              <p:spPr bwMode="auto">
                <a:xfrm>
                  <a:off x="1791" y="2778"/>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48" name="Line 674"/>
                <p:cNvSpPr>
                  <a:spLocks noChangeShapeType="1"/>
                </p:cNvSpPr>
                <p:nvPr/>
              </p:nvSpPr>
              <p:spPr bwMode="auto">
                <a:xfrm>
                  <a:off x="1791" y="2778"/>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49" name="Line 675"/>
                <p:cNvSpPr>
                  <a:spLocks noChangeShapeType="1"/>
                </p:cNvSpPr>
                <p:nvPr/>
              </p:nvSpPr>
              <p:spPr bwMode="auto">
                <a:xfrm flipH="1">
                  <a:off x="1821" y="2778"/>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50" name="Rectangle 676"/>
                <p:cNvSpPr>
                  <a:spLocks noChangeArrowheads="1"/>
                </p:cNvSpPr>
                <p:nvPr/>
              </p:nvSpPr>
              <p:spPr bwMode="auto">
                <a:xfrm>
                  <a:off x="1034" y="2778"/>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51" name="Line 677"/>
                <p:cNvSpPr>
                  <a:spLocks noChangeShapeType="1"/>
                </p:cNvSpPr>
                <p:nvPr/>
              </p:nvSpPr>
              <p:spPr bwMode="auto">
                <a:xfrm>
                  <a:off x="1034" y="2778"/>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52" name="Line 678"/>
                <p:cNvSpPr>
                  <a:spLocks noChangeShapeType="1"/>
                </p:cNvSpPr>
                <p:nvPr/>
              </p:nvSpPr>
              <p:spPr bwMode="auto">
                <a:xfrm flipH="1">
                  <a:off x="1065" y="2778"/>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53" name="Rectangle 679"/>
                <p:cNvSpPr>
                  <a:spLocks noChangeArrowheads="1"/>
                </p:cNvSpPr>
                <p:nvPr/>
              </p:nvSpPr>
              <p:spPr bwMode="auto">
                <a:xfrm>
                  <a:off x="944" y="2778"/>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54" name="Rectangle 680"/>
                <p:cNvSpPr>
                  <a:spLocks noChangeArrowheads="1"/>
                </p:cNvSpPr>
                <p:nvPr/>
              </p:nvSpPr>
              <p:spPr bwMode="auto">
                <a:xfrm>
                  <a:off x="660" y="2778"/>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55" name="Rectangle 681"/>
                <p:cNvSpPr>
                  <a:spLocks noChangeArrowheads="1"/>
                </p:cNvSpPr>
                <p:nvPr/>
              </p:nvSpPr>
              <p:spPr bwMode="auto">
                <a:xfrm>
                  <a:off x="758" y="2778"/>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56" name="Rectangle 682"/>
                <p:cNvSpPr>
                  <a:spLocks noChangeArrowheads="1"/>
                </p:cNvSpPr>
                <p:nvPr/>
              </p:nvSpPr>
              <p:spPr bwMode="auto">
                <a:xfrm>
                  <a:off x="668" y="2804"/>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57" name="Rectangle 683"/>
                <p:cNvSpPr>
                  <a:spLocks noChangeArrowheads="1"/>
                </p:cNvSpPr>
                <p:nvPr/>
              </p:nvSpPr>
              <p:spPr bwMode="auto">
                <a:xfrm>
                  <a:off x="1791" y="2804"/>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58" name="Line 684"/>
                <p:cNvSpPr>
                  <a:spLocks noChangeShapeType="1"/>
                </p:cNvSpPr>
                <p:nvPr/>
              </p:nvSpPr>
              <p:spPr bwMode="auto">
                <a:xfrm>
                  <a:off x="1791" y="280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59" name="Line 685"/>
                <p:cNvSpPr>
                  <a:spLocks noChangeShapeType="1"/>
                </p:cNvSpPr>
                <p:nvPr/>
              </p:nvSpPr>
              <p:spPr bwMode="auto">
                <a:xfrm flipH="1">
                  <a:off x="1821" y="280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60" name="Rectangle 686"/>
                <p:cNvSpPr>
                  <a:spLocks noChangeArrowheads="1"/>
                </p:cNvSpPr>
                <p:nvPr/>
              </p:nvSpPr>
              <p:spPr bwMode="auto">
                <a:xfrm>
                  <a:off x="947" y="2804"/>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61" name="Rectangle 687"/>
                <p:cNvSpPr>
                  <a:spLocks noChangeArrowheads="1"/>
                </p:cNvSpPr>
                <p:nvPr/>
              </p:nvSpPr>
              <p:spPr bwMode="auto">
                <a:xfrm>
                  <a:off x="849" y="2804"/>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62" name="Rectangle 688"/>
                <p:cNvSpPr>
                  <a:spLocks noChangeArrowheads="1"/>
                </p:cNvSpPr>
                <p:nvPr/>
              </p:nvSpPr>
              <p:spPr bwMode="auto">
                <a:xfrm>
                  <a:off x="755" y="2804"/>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63" name="Rectangle 689"/>
                <p:cNvSpPr>
                  <a:spLocks noChangeArrowheads="1"/>
                </p:cNvSpPr>
                <p:nvPr/>
              </p:nvSpPr>
              <p:spPr bwMode="auto">
                <a:xfrm>
                  <a:off x="675" y="2827"/>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64" name="Rectangle 690"/>
                <p:cNvSpPr>
                  <a:spLocks noChangeArrowheads="1"/>
                </p:cNvSpPr>
                <p:nvPr/>
              </p:nvSpPr>
              <p:spPr bwMode="auto">
                <a:xfrm>
                  <a:off x="860" y="2827"/>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65" name="Rectangle 691"/>
                <p:cNvSpPr>
                  <a:spLocks noChangeArrowheads="1"/>
                </p:cNvSpPr>
                <p:nvPr/>
              </p:nvSpPr>
              <p:spPr bwMode="auto">
                <a:xfrm>
                  <a:off x="766" y="2827"/>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66" name="Rectangle 692"/>
                <p:cNvSpPr>
                  <a:spLocks noChangeArrowheads="1"/>
                </p:cNvSpPr>
                <p:nvPr/>
              </p:nvSpPr>
              <p:spPr bwMode="auto">
                <a:xfrm>
                  <a:off x="955" y="2827"/>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67" name="Rectangle 693"/>
                <p:cNvSpPr>
                  <a:spLocks noChangeArrowheads="1"/>
                </p:cNvSpPr>
                <p:nvPr/>
              </p:nvSpPr>
              <p:spPr bwMode="auto">
                <a:xfrm>
                  <a:off x="751" y="2854"/>
                  <a:ext cx="57"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68" name="Rectangle 694"/>
                <p:cNvSpPr>
                  <a:spLocks noChangeArrowheads="1"/>
                </p:cNvSpPr>
                <p:nvPr/>
              </p:nvSpPr>
              <p:spPr bwMode="auto">
                <a:xfrm>
                  <a:off x="652" y="2854"/>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69" name="Rectangle 695"/>
                <p:cNvSpPr>
                  <a:spLocks noChangeArrowheads="1"/>
                </p:cNvSpPr>
                <p:nvPr/>
              </p:nvSpPr>
              <p:spPr bwMode="auto">
                <a:xfrm>
                  <a:off x="845" y="2854"/>
                  <a:ext cx="61"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70" name="Rectangle 696"/>
                <p:cNvSpPr>
                  <a:spLocks noChangeArrowheads="1"/>
                </p:cNvSpPr>
                <p:nvPr/>
              </p:nvSpPr>
              <p:spPr bwMode="auto">
                <a:xfrm>
                  <a:off x="940" y="2854"/>
                  <a:ext cx="60" cy="9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71" name="Rectangle 697"/>
                <p:cNvSpPr>
                  <a:spLocks noChangeArrowheads="1"/>
                </p:cNvSpPr>
                <p:nvPr/>
              </p:nvSpPr>
              <p:spPr bwMode="auto">
                <a:xfrm>
                  <a:off x="1791" y="2854"/>
                  <a:ext cx="60" cy="1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72" name="Line 698"/>
                <p:cNvSpPr>
                  <a:spLocks noChangeShapeType="1"/>
                </p:cNvSpPr>
                <p:nvPr/>
              </p:nvSpPr>
              <p:spPr bwMode="auto">
                <a:xfrm>
                  <a:off x="1791" y="2854"/>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73" name="Line 699"/>
                <p:cNvSpPr>
                  <a:spLocks noChangeShapeType="1"/>
                </p:cNvSpPr>
                <p:nvPr/>
              </p:nvSpPr>
              <p:spPr bwMode="auto">
                <a:xfrm flipH="1">
                  <a:off x="1821" y="2854"/>
                  <a:ext cx="30" cy="1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74" name="Rectangle 700"/>
                <p:cNvSpPr>
                  <a:spLocks noChangeArrowheads="1"/>
                </p:cNvSpPr>
                <p:nvPr/>
              </p:nvSpPr>
              <p:spPr bwMode="auto">
                <a:xfrm>
                  <a:off x="944" y="2876"/>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75" name="Rectangle 701"/>
                <p:cNvSpPr>
                  <a:spLocks noChangeArrowheads="1"/>
                </p:cNvSpPr>
                <p:nvPr/>
              </p:nvSpPr>
              <p:spPr bwMode="auto">
                <a:xfrm>
                  <a:off x="758" y="2876"/>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76" name="Rectangle 702"/>
                <p:cNvSpPr>
                  <a:spLocks noChangeArrowheads="1"/>
                </p:cNvSpPr>
                <p:nvPr/>
              </p:nvSpPr>
              <p:spPr bwMode="auto">
                <a:xfrm>
                  <a:off x="1791" y="2876"/>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77" name="Line 703"/>
                <p:cNvSpPr>
                  <a:spLocks noChangeShapeType="1"/>
                </p:cNvSpPr>
                <p:nvPr/>
              </p:nvSpPr>
              <p:spPr bwMode="auto">
                <a:xfrm>
                  <a:off x="1791" y="287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78" name="Line 704"/>
                <p:cNvSpPr>
                  <a:spLocks noChangeShapeType="1"/>
                </p:cNvSpPr>
                <p:nvPr/>
              </p:nvSpPr>
              <p:spPr bwMode="auto">
                <a:xfrm flipH="1">
                  <a:off x="1821" y="287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79" name="Rectangle 705"/>
                <p:cNvSpPr>
                  <a:spLocks noChangeArrowheads="1"/>
                </p:cNvSpPr>
                <p:nvPr/>
              </p:nvSpPr>
              <p:spPr bwMode="auto">
                <a:xfrm>
                  <a:off x="660" y="2876"/>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80" name="Rectangle 706"/>
                <p:cNvSpPr>
                  <a:spLocks noChangeArrowheads="1"/>
                </p:cNvSpPr>
                <p:nvPr/>
              </p:nvSpPr>
              <p:spPr bwMode="auto">
                <a:xfrm>
                  <a:off x="853" y="2876"/>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81" name="Rectangle 707"/>
                <p:cNvSpPr>
                  <a:spLocks noChangeArrowheads="1"/>
                </p:cNvSpPr>
                <p:nvPr/>
              </p:nvSpPr>
              <p:spPr bwMode="auto">
                <a:xfrm>
                  <a:off x="947" y="2899"/>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82" name="Rectangle 708"/>
                <p:cNvSpPr>
                  <a:spLocks noChangeArrowheads="1"/>
                </p:cNvSpPr>
                <p:nvPr/>
              </p:nvSpPr>
              <p:spPr bwMode="auto">
                <a:xfrm>
                  <a:off x="755" y="2899"/>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83" name="Rectangle 709"/>
                <p:cNvSpPr>
                  <a:spLocks noChangeArrowheads="1"/>
                </p:cNvSpPr>
                <p:nvPr/>
              </p:nvSpPr>
              <p:spPr bwMode="auto">
                <a:xfrm>
                  <a:off x="1034" y="2899"/>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84" name="Line 710"/>
                <p:cNvSpPr>
                  <a:spLocks noChangeShapeType="1"/>
                </p:cNvSpPr>
                <p:nvPr/>
              </p:nvSpPr>
              <p:spPr bwMode="auto">
                <a:xfrm>
                  <a:off x="1034" y="2899"/>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85" name="Line 711"/>
                <p:cNvSpPr>
                  <a:spLocks noChangeShapeType="1"/>
                </p:cNvSpPr>
                <p:nvPr/>
              </p:nvSpPr>
              <p:spPr bwMode="auto">
                <a:xfrm flipH="1">
                  <a:off x="1065" y="2899"/>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86" name="Rectangle 712"/>
                <p:cNvSpPr>
                  <a:spLocks noChangeArrowheads="1"/>
                </p:cNvSpPr>
                <p:nvPr/>
              </p:nvSpPr>
              <p:spPr bwMode="auto">
                <a:xfrm>
                  <a:off x="849" y="2899"/>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87" name="Rectangle 713"/>
                <p:cNvSpPr>
                  <a:spLocks noChangeArrowheads="1"/>
                </p:cNvSpPr>
                <p:nvPr/>
              </p:nvSpPr>
              <p:spPr bwMode="auto">
                <a:xfrm>
                  <a:off x="664" y="2899"/>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88" name="Rectangle 714"/>
                <p:cNvSpPr>
                  <a:spLocks noChangeArrowheads="1"/>
                </p:cNvSpPr>
                <p:nvPr/>
              </p:nvSpPr>
              <p:spPr bwMode="auto">
                <a:xfrm>
                  <a:off x="955" y="2925"/>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89" name="Rectangle 715"/>
                <p:cNvSpPr>
                  <a:spLocks noChangeArrowheads="1"/>
                </p:cNvSpPr>
                <p:nvPr/>
              </p:nvSpPr>
              <p:spPr bwMode="auto">
                <a:xfrm>
                  <a:off x="766" y="2925"/>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90" name="Rectangle 716"/>
                <p:cNvSpPr>
                  <a:spLocks noChangeArrowheads="1"/>
                </p:cNvSpPr>
                <p:nvPr/>
              </p:nvSpPr>
              <p:spPr bwMode="auto">
                <a:xfrm>
                  <a:off x="668" y="2925"/>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91" name="Rectangle 717"/>
                <p:cNvSpPr>
                  <a:spLocks noChangeArrowheads="1"/>
                </p:cNvSpPr>
                <p:nvPr/>
              </p:nvSpPr>
              <p:spPr bwMode="auto">
                <a:xfrm>
                  <a:off x="1034" y="2925"/>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92" name="Line 718"/>
                <p:cNvSpPr>
                  <a:spLocks noChangeShapeType="1"/>
                </p:cNvSpPr>
                <p:nvPr/>
              </p:nvSpPr>
              <p:spPr bwMode="auto">
                <a:xfrm>
                  <a:off x="1034" y="2925"/>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93" name="Line 719"/>
                <p:cNvSpPr>
                  <a:spLocks noChangeShapeType="1"/>
                </p:cNvSpPr>
                <p:nvPr/>
              </p:nvSpPr>
              <p:spPr bwMode="auto">
                <a:xfrm flipH="1">
                  <a:off x="1065" y="292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94" name="Rectangle 720"/>
                <p:cNvSpPr>
                  <a:spLocks noChangeArrowheads="1"/>
                </p:cNvSpPr>
                <p:nvPr/>
              </p:nvSpPr>
              <p:spPr bwMode="auto">
                <a:xfrm>
                  <a:off x="1791" y="2925"/>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95" name="Line 721"/>
                <p:cNvSpPr>
                  <a:spLocks noChangeShapeType="1"/>
                </p:cNvSpPr>
                <p:nvPr/>
              </p:nvSpPr>
              <p:spPr bwMode="auto">
                <a:xfrm>
                  <a:off x="1791" y="292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96" name="Line 722"/>
                <p:cNvSpPr>
                  <a:spLocks noChangeShapeType="1"/>
                </p:cNvSpPr>
                <p:nvPr/>
              </p:nvSpPr>
              <p:spPr bwMode="auto">
                <a:xfrm flipH="1">
                  <a:off x="1821" y="292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797" name="Rectangle 723"/>
                <p:cNvSpPr>
                  <a:spLocks noChangeArrowheads="1"/>
                </p:cNvSpPr>
                <p:nvPr/>
              </p:nvSpPr>
              <p:spPr bwMode="auto">
                <a:xfrm>
                  <a:off x="860" y="2925"/>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798" name="Rectangle 724"/>
                <p:cNvSpPr>
                  <a:spLocks noChangeArrowheads="1"/>
                </p:cNvSpPr>
                <p:nvPr/>
              </p:nvSpPr>
              <p:spPr bwMode="auto">
                <a:xfrm>
                  <a:off x="845" y="2948"/>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799" name="Rectangle 725"/>
                <p:cNvSpPr>
                  <a:spLocks noChangeArrowheads="1"/>
                </p:cNvSpPr>
                <p:nvPr/>
              </p:nvSpPr>
              <p:spPr bwMode="auto">
                <a:xfrm>
                  <a:off x="1791" y="2948"/>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00" name="Line 726"/>
                <p:cNvSpPr>
                  <a:spLocks noChangeShapeType="1"/>
                </p:cNvSpPr>
                <p:nvPr/>
              </p:nvSpPr>
              <p:spPr bwMode="auto">
                <a:xfrm>
                  <a:off x="1791" y="294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01" name="Line 727"/>
                <p:cNvSpPr>
                  <a:spLocks noChangeShapeType="1"/>
                </p:cNvSpPr>
                <p:nvPr/>
              </p:nvSpPr>
              <p:spPr bwMode="auto">
                <a:xfrm flipH="1">
                  <a:off x="1821" y="294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02" name="Rectangle 728"/>
                <p:cNvSpPr>
                  <a:spLocks noChangeArrowheads="1"/>
                </p:cNvSpPr>
                <p:nvPr/>
              </p:nvSpPr>
              <p:spPr bwMode="auto">
                <a:xfrm>
                  <a:off x="751" y="2948"/>
                  <a:ext cx="57"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03" name="Rectangle 729"/>
                <p:cNvSpPr>
                  <a:spLocks noChangeArrowheads="1"/>
                </p:cNvSpPr>
                <p:nvPr/>
              </p:nvSpPr>
              <p:spPr bwMode="auto">
                <a:xfrm>
                  <a:off x="652" y="2948"/>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804" name="Rectangle 730"/>
                <p:cNvSpPr>
                  <a:spLocks noChangeArrowheads="1"/>
                </p:cNvSpPr>
                <p:nvPr/>
              </p:nvSpPr>
              <p:spPr bwMode="auto">
                <a:xfrm>
                  <a:off x="940" y="2948"/>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805" name="Rectangle 731"/>
                <p:cNvSpPr>
                  <a:spLocks noChangeArrowheads="1"/>
                </p:cNvSpPr>
                <p:nvPr/>
              </p:nvSpPr>
              <p:spPr bwMode="auto">
                <a:xfrm>
                  <a:off x="758" y="2971"/>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06" name="Rectangle 732"/>
                <p:cNvSpPr>
                  <a:spLocks noChangeArrowheads="1"/>
                </p:cNvSpPr>
                <p:nvPr/>
              </p:nvSpPr>
              <p:spPr bwMode="auto">
                <a:xfrm>
                  <a:off x="660" y="2971"/>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07" name="Rectangle 733"/>
                <p:cNvSpPr>
                  <a:spLocks noChangeArrowheads="1"/>
                </p:cNvSpPr>
                <p:nvPr/>
              </p:nvSpPr>
              <p:spPr bwMode="auto">
                <a:xfrm>
                  <a:off x="853" y="2971"/>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808" name="Rectangle 734"/>
                <p:cNvSpPr>
                  <a:spLocks noChangeArrowheads="1"/>
                </p:cNvSpPr>
                <p:nvPr/>
              </p:nvSpPr>
              <p:spPr bwMode="auto">
                <a:xfrm>
                  <a:off x="959" y="2971"/>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809" name="Rectangle 735"/>
                <p:cNvSpPr>
                  <a:spLocks noChangeArrowheads="1"/>
                </p:cNvSpPr>
                <p:nvPr/>
              </p:nvSpPr>
              <p:spPr bwMode="auto">
                <a:xfrm>
                  <a:off x="1791" y="2971"/>
                  <a:ext cx="60"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10" name="Line 736"/>
                <p:cNvSpPr>
                  <a:spLocks noChangeShapeType="1"/>
                </p:cNvSpPr>
                <p:nvPr/>
              </p:nvSpPr>
              <p:spPr bwMode="auto">
                <a:xfrm>
                  <a:off x="1791" y="2971"/>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11" name="Line 737"/>
                <p:cNvSpPr>
                  <a:spLocks noChangeShapeType="1"/>
                </p:cNvSpPr>
                <p:nvPr/>
              </p:nvSpPr>
              <p:spPr bwMode="auto">
                <a:xfrm flipH="1">
                  <a:off x="1821" y="2971"/>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12" name="Rectangle 738"/>
                <p:cNvSpPr>
                  <a:spLocks noChangeArrowheads="1"/>
                </p:cNvSpPr>
                <p:nvPr/>
              </p:nvSpPr>
              <p:spPr bwMode="auto">
                <a:xfrm>
                  <a:off x="1034" y="2971"/>
                  <a:ext cx="61"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813" name="Line 739"/>
                <p:cNvSpPr>
                  <a:spLocks noChangeShapeType="1"/>
                </p:cNvSpPr>
                <p:nvPr/>
              </p:nvSpPr>
              <p:spPr bwMode="auto">
                <a:xfrm>
                  <a:off x="1034" y="2971"/>
                  <a:ext cx="31"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14" name="Line 740"/>
                <p:cNvSpPr>
                  <a:spLocks noChangeShapeType="1"/>
                </p:cNvSpPr>
                <p:nvPr/>
              </p:nvSpPr>
              <p:spPr bwMode="auto">
                <a:xfrm flipH="1">
                  <a:off x="1065" y="2971"/>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815" name="Rectangle 741"/>
                <p:cNvSpPr>
                  <a:spLocks noChangeArrowheads="1"/>
                </p:cNvSpPr>
                <p:nvPr/>
              </p:nvSpPr>
              <p:spPr bwMode="auto">
                <a:xfrm>
                  <a:off x="770" y="2997"/>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7" name="Group 742"/>
              <p:cNvGrpSpPr>
                <a:grpSpLocks/>
              </p:cNvGrpSpPr>
              <p:nvPr/>
            </p:nvGrpSpPr>
            <p:grpSpPr bwMode="auto">
              <a:xfrm>
                <a:off x="652" y="2997"/>
                <a:ext cx="1199" cy="794"/>
                <a:chOff x="652" y="2997"/>
                <a:chExt cx="1199" cy="794"/>
              </a:xfrm>
            </p:grpSpPr>
            <p:sp>
              <p:nvSpPr>
                <p:cNvPr id="171416" name="Rectangle 743"/>
                <p:cNvSpPr>
                  <a:spLocks noChangeArrowheads="1"/>
                </p:cNvSpPr>
                <p:nvPr/>
              </p:nvSpPr>
              <p:spPr bwMode="auto">
                <a:xfrm>
                  <a:off x="849" y="2997"/>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17" name="Rectangle 744"/>
                <p:cNvSpPr>
                  <a:spLocks noChangeArrowheads="1"/>
                </p:cNvSpPr>
                <p:nvPr/>
              </p:nvSpPr>
              <p:spPr bwMode="auto">
                <a:xfrm>
                  <a:off x="664" y="2997"/>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18" name="Rectangle 745"/>
                <p:cNvSpPr>
                  <a:spLocks noChangeArrowheads="1"/>
                </p:cNvSpPr>
                <p:nvPr/>
              </p:nvSpPr>
              <p:spPr bwMode="auto">
                <a:xfrm>
                  <a:off x="1791" y="2997"/>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19" name="Line 746"/>
                <p:cNvSpPr>
                  <a:spLocks noChangeShapeType="1"/>
                </p:cNvSpPr>
                <p:nvPr/>
              </p:nvSpPr>
              <p:spPr bwMode="auto">
                <a:xfrm>
                  <a:off x="1791" y="299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20" name="Line 747"/>
                <p:cNvSpPr>
                  <a:spLocks noChangeShapeType="1"/>
                </p:cNvSpPr>
                <p:nvPr/>
              </p:nvSpPr>
              <p:spPr bwMode="auto">
                <a:xfrm flipH="1">
                  <a:off x="1821" y="299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21" name="Rectangle 748"/>
                <p:cNvSpPr>
                  <a:spLocks noChangeArrowheads="1"/>
                </p:cNvSpPr>
                <p:nvPr/>
              </p:nvSpPr>
              <p:spPr bwMode="auto">
                <a:xfrm>
                  <a:off x="944" y="2997"/>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22" name="Rectangle 749"/>
                <p:cNvSpPr>
                  <a:spLocks noChangeArrowheads="1"/>
                </p:cNvSpPr>
                <p:nvPr/>
              </p:nvSpPr>
              <p:spPr bwMode="auto">
                <a:xfrm>
                  <a:off x="860" y="3020"/>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23" name="Rectangle 750"/>
                <p:cNvSpPr>
                  <a:spLocks noChangeArrowheads="1"/>
                </p:cNvSpPr>
                <p:nvPr/>
              </p:nvSpPr>
              <p:spPr bwMode="auto">
                <a:xfrm>
                  <a:off x="947" y="3020"/>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24" name="Rectangle 751"/>
                <p:cNvSpPr>
                  <a:spLocks noChangeArrowheads="1"/>
                </p:cNvSpPr>
                <p:nvPr/>
              </p:nvSpPr>
              <p:spPr bwMode="auto">
                <a:xfrm>
                  <a:off x="668" y="3020"/>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25" name="Rectangle 752"/>
                <p:cNvSpPr>
                  <a:spLocks noChangeArrowheads="1"/>
                </p:cNvSpPr>
                <p:nvPr/>
              </p:nvSpPr>
              <p:spPr bwMode="auto">
                <a:xfrm>
                  <a:off x="1034" y="3020"/>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26" name="Line 753"/>
                <p:cNvSpPr>
                  <a:spLocks noChangeShapeType="1"/>
                </p:cNvSpPr>
                <p:nvPr/>
              </p:nvSpPr>
              <p:spPr bwMode="auto">
                <a:xfrm>
                  <a:off x="1034" y="3020"/>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27" name="Line 754"/>
                <p:cNvSpPr>
                  <a:spLocks noChangeShapeType="1"/>
                </p:cNvSpPr>
                <p:nvPr/>
              </p:nvSpPr>
              <p:spPr bwMode="auto">
                <a:xfrm flipH="1">
                  <a:off x="1065" y="3020"/>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28" name="Rectangle 755"/>
                <p:cNvSpPr>
                  <a:spLocks noChangeArrowheads="1"/>
                </p:cNvSpPr>
                <p:nvPr/>
              </p:nvSpPr>
              <p:spPr bwMode="auto">
                <a:xfrm>
                  <a:off x="755" y="3020"/>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29" name="Rectangle 756"/>
                <p:cNvSpPr>
                  <a:spLocks noChangeArrowheads="1"/>
                </p:cNvSpPr>
                <p:nvPr/>
              </p:nvSpPr>
              <p:spPr bwMode="auto">
                <a:xfrm>
                  <a:off x="751" y="3046"/>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30" name="Rectangle 757"/>
                <p:cNvSpPr>
                  <a:spLocks noChangeArrowheads="1"/>
                </p:cNvSpPr>
                <p:nvPr/>
              </p:nvSpPr>
              <p:spPr bwMode="auto">
                <a:xfrm>
                  <a:off x="864" y="3046"/>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31" name="Rectangle 758"/>
                <p:cNvSpPr>
                  <a:spLocks noChangeArrowheads="1"/>
                </p:cNvSpPr>
                <p:nvPr/>
              </p:nvSpPr>
              <p:spPr bwMode="auto">
                <a:xfrm>
                  <a:off x="1034" y="3046"/>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32" name="Line 759"/>
                <p:cNvSpPr>
                  <a:spLocks noChangeShapeType="1"/>
                </p:cNvSpPr>
                <p:nvPr/>
              </p:nvSpPr>
              <p:spPr bwMode="auto">
                <a:xfrm>
                  <a:off x="1034" y="3046"/>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33" name="Line 760"/>
                <p:cNvSpPr>
                  <a:spLocks noChangeShapeType="1"/>
                </p:cNvSpPr>
                <p:nvPr/>
              </p:nvSpPr>
              <p:spPr bwMode="auto">
                <a:xfrm flipH="1">
                  <a:off x="1065" y="304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34" name="Rectangle 761"/>
                <p:cNvSpPr>
                  <a:spLocks noChangeArrowheads="1"/>
                </p:cNvSpPr>
                <p:nvPr/>
              </p:nvSpPr>
              <p:spPr bwMode="auto">
                <a:xfrm>
                  <a:off x="1791" y="3046"/>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35" name="Line 762"/>
                <p:cNvSpPr>
                  <a:spLocks noChangeShapeType="1"/>
                </p:cNvSpPr>
                <p:nvPr/>
              </p:nvSpPr>
              <p:spPr bwMode="auto">
                <a:xfrm>
                  <a:off x="1791" y="304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36" name="Line 763"/>
                <p:cNvSpPr>
                  <a:spLocks noChangeShapeType="1"/>
                </p:cNvSpPr>
                <p:nvPr/>
              </p:nvSpPr>
              <p:spPr bwMode="auto">
                <a:xfrm flipH="1">
                  <a:off x="1821" y="304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37" name="Rectangle 764"/>
                <p:cNvSpPr>
                  <a:spLocks noChangeArrowheads="1"/>
                </p:cNvSpPr>
                <p:nvPr/>
              </p:nvSpPr>
              <p:spPr bwMode="auto">
                <a:xfrm>
                  <a:off x="940" y="3046"/>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38" name="Rectangle 765"/>
                <p:cNvSpPr>
                  <a:spLocks noChangeArrowheads="1"/>
                </p:cNvSpPr>
                <p:nvPr/>
              </p:nvSpPr>
              <p:spPr bwMode="auto">
                <a:xfrm>
                  <a:off x="652" y="3046"/>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39" name="Rectangle 766"/>
                <p:cNvSpPr>
                  <a:spLocks noChangeArrowheads="1"/>
                </p:cNvSpPr>
                <p:nvPr/>
              </p:nvSpPr>
              <p:spPr bwMode="auto">
                <a:xfrm>
                  <a:off x="660" y="3069"/>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40" name="Rectangle 767"/>
                <p:cNvSpPr>
                  <a:spLocks noChangeArrowheads="1"/>
                </p:cNvSpPr>
                <p:nvPr/>
              </p:nvSpPr>
              <p:spPr bwMode="auto">
                <a:xfrm>
                  <a:off x="868" y="3069"/>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41" name="Rectangle 768"/>
                <p:cNvSpPr>
                  <a:spLocks noChangeArrowheads="1"/>
                </p:cNvSpPr>
                <p:nvPr/>
              </p:nvSpPr>
              <p:spPr bwMode="auto">
                <a:xfrm>
                  <a:off x="955" y="3069"/>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42" name="Rectangle 769"/>
                <p:cNvSpPr>
                  <a:spLocks noChangeArrowheads="1"/>
                </p:cNvSpPr>
                <p:nvPr/>
              </p:nvSpPr>
              <p:spPr bwMode="auto">
                <a:xfrm>
                  <a:off x="758" y="3069"/>
                  <a:ext cx="61"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43" name="Rectangle 770"/>
                <p:cNvSpPr>
                  <a:spLocks noChangeArrowheads="1"/>
                </p:cNvSpPr>
                <p:nvPr/>
              </p:nvSpPr>
              <p:spPr bwMode="auto">
                <a:xfrm>
                  <a:off x="1791" y="3069"/>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44" name="Line 771"/>
                <p:cNvSpPr>
                  <a:spLocks noChangeShapeType="1"/>
                </p:cNvSpPr>
                <p:nvPr/>
              </p:nvSpPr>
              <p:spPr bwMode="auto">
                <a:xfrm>
                  <a:off x="1791" y="306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45" name="Line 772"/>
                <p:cNvSpPr>
                  <a:spLocks noChangeShapeType="1"/>
                </p:cNvSpPr>
                <p:nvPr/>
              </p:nvSpPr>
              <p:spPr bwMode="auto">
                <a:xfrm flipH="1">
                  <a:off x="1821" y="3069"/>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46" name="Rectangle 773"/>
                <p:cNvSpPr>
                  <a:spLocks noChangeArrowheads="1"/>
                </p:cNvSpPr>
                <p:nvPr/>
              </p:nvSpPr>
              <p:spPr bwMode="auto">
                <a:xfrm>
                  <a:off x="944" y="3092"/>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47" name="Rectangle 774"/>
                <p:cNvSpPr>
                  <a:spLocks noChangeArrowheads="1"/>
                </p:cNvSpPr>
                <p:nvPr/>
              </p:nvSpPr>
              <p:spPr bwMode="auto">
                <a:xfrm>
                  <a:off x="766" y="3092"/>
                  <a:ext cx="57"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48" name="Rectangle 775"/>
                <p:cNvSpPr>
                  <a:spLocks noChangeArrowheads="1"/>
                </p:cNvSpPr>
                <p:nvPr/>
              </p:nvSpPr>
              <p:spPr bwMode="auto">
                <a:xfrm>
                  <a:off x="664" y="3092"/>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49" name="Rectangle 776"/>
                <p:cNvSpPr>
                  <a:spLocks noChangeArrowheads="1"/>
                </p:cNvSpPr>
                <p:nvPr/>
              </p:nvSpPr>
              <p:spPr bwMode="auto">
                <a:xfrm>
                  <a:off x="1034" y="3092"/>
                  <a:ext cx="61"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50" name="Line 777"/>
                <p:cNvSpPr>
                  <a:spLocks noChangeShapeType="1"/>
                </p:cNvSpPr>
                <p:nvPr/>
              </p:nvSpPr>
              <p:spPr bwMode="auto">
                <a:xfrm>
                  <a:off x="1034" y="3092"/>
                  <a:ext cx="31"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51" name="Line 778"/>
                <p:cNvSpPr>
                  <a:spLocks noChangeShapeType="1"/>
                </p:cNvSpPr>
                <p:nvPr/>
              </p:nvSpPr>
              <p:spPr bwMode="auto">
                <a:xfrm flipH="1">
                  <a:off x="1065" y="3092"/>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52" name="Rectangle 779"/>
                <p:cNvSpPr>
                  <a:spLocks noChangeArrowheads="1"/>
                </p:cNvSpPr>
                <p:nvPr/>
              </p:nvSpPr>
              <p:spPr bwMode="auto">
                <a:xfrm>
                  <a:off x="845" y="3092"/>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53" name="Rectangle 780"/>
                <p:cNvSpPr>
                  <a:spLocks noChangeArrowheads="1"/>
                </p:cNvSpPr>
                <p:nvPr/>
              </p:nvSpPr>
              <p:spPr bwMode="auto">
                <a:xfrm>
                  <a:off x="770" y="3118"/>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54" name="Rectangle 781"/>
                <p:cNvSpPr>
                  <a:spLocks noChangeArrowheads="1"/>
                </p:cNvSpPr>
                <p:nvPr/>
              </p:nvSpPr>
              <p:spPr bwMode="auto">
                <a:xfrm>
                  <a:off x="668" y="3118"/>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55" name="Rectangle 782"/>
                <p:cNvSpPr>
                  <a:spLocks noChangeArrowheads="1"/>
                </p:cNvSpPr>
                <p:nvPr/>
              </p:nvSpPr>
              <p:spPr bwMode="auto">
                <a:xfrm>
                  <a:off x="849" y="3118"/>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56" name="Rectangle 783"/>
                <p:cNvSpPr>
                  <a:spLocks noChangeArrowheads="1"/>
                </p:cNvSpPr>
                <p:nvPr/>
              </p:nvSpPr>
              <p:spPr bwMode="auto">
                <a:xfrm>
                  <a:off x="940" y="3141"/>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57" name="Rectangle 784"/>
                <p:cNvSpPr>
                  <a:spLocks noChangeArrowheads="1"/>
                </p:cNvSpPr>
                <p:nvPr/>
              </p:nvSpPr>
              <p:spPr bwMode="auto">
                <a:xfrm>
                  <a:off x="1034" y="3141"/>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58" name="Line 785"/>
                <p:cNvSpPr>
                  <a:spLocks noChangeShapeType="1"/>
                </p:cNvSpPr>
                <p:nvPr/>
              </p:nvSpPr>
              <p:spPr bwMode="auto">
                <a:xfrm>
                  <a:off x="1034" y="3141"/>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59" name="Line 786"/>
                <p:cNvSpPr>
                  <a:spLocks noChangeShapeType="1"/>
                </p:cNvSpPr>
                <p:nvPr/>
              </p:nvSpPr>
              <p:spPr bwMode="auto">
                <a:xfrm flipH="1">
                  <a:off x="1065" y="3141"/>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60" name="Rectangle 787"/>
                <p:cNvSpPr>
                  <a:spLocks noChangeArrowheads="1"/>
                </p:cNvSpPr>
                <p:nvPr/>
              </p:nvSpPr>
              <p:spPr bwMode="auto">
                <a:xfrm>
                  <a:off x="652" y="3141"/>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61" name="Rectangle 788"/>
                <p:cNvSpPr>
                  <a:spLocks noChangeArrowheads="1"/>
                </p:cNvSpPr>
                <p:nvPr/>
              </p:nvSpPr>
              <p:spPr bwMode="auto">
                <a:xfrm>
                  <a:off x="751" y="3141"/>
                  <a:ext cx="57"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62" name="Rectangle 789"/>
                <p:cNvSpPr>
                  <a:spLocks noChangeArrowheads="1"/>
                </p:cNvSpPr>
                <p:nvPr/>
              </p:nvSpPr>
              <p:spPr bwMode="auto">
                <a:xfrm>
                  <a:off x="853" y="3141"/>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63" name="Rectangle 790"/>
                <p:cNvSpPr>
                  <a:spLocks noChangeArrowheads="1"/>
                </p:cNvSpPr>
                <p:nvPr/>
              </p:nvSpPr>
              <p:spPr bwMode="auto">
                <a:xfrm>
                  <a:off x="860" y="3167"/>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64" name="Rectangle 791"/>
                <p:cNvSpPr>
                  <a:spLocks noChangeArrowheads="1"/>
                </p:cNvSpPr>
                <p:nvPr/>
              </p:nvSpPr>
              <p:spPr bwMode="auto">
                <a:xfrm>
                  <a:off x="947" y="3167"/>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65" name="Rectangle 792"/>
                <p:cNvSpPr>
                  <a:spLocks noChangeArrowheads="1"/>
                </p:cNvSpPr>
                <p:nvPr/>
              </p:nvSpPr>
              <p:spPr bwMode="auto">
                <a:xfrm>
                  <a:off x="675" y="3167"/>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66" name="Rectangle 793"/>
                <p:cNvSpPr>
                  <a:spLocks noChangeArrowheads="1"/>
                </p:cNvSpPr>
                <p:nvPr/>
              </p:nvSpPr>
              <p:spPr bwMode="auto">
                <a:xfrm>
                  <a:off x="1034" y="3167"/>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67" name="Line 794"/>
                <p:cNvSpPr>
                  <a:spLocks noChangeShapeType="1"/>
                </p:cNvSpPr>
                <p:nvPr/>
              </p:nvSpPr>
              <p:spPr bwMode="auto">
                <a:xfrm>
                  <a:off x="1034" y="3167"/>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68" name="Line 795"/>
                <p:cNvSpPr>
                  <a:spLocks noChangeShapeType="1"/>
                </p:cNvSpPr>
                <p:nvPr/>
              </p:nvSpPr>
              <p:spPr bwMode="auto">
                <a:xfrm flipH="1">
                  <a:off x="1065" y="3167"/>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69" name="Rectangle 796"/>
                <p:cNvSpPr>
                  <a:spLocks noChangeArrowheads="1"/>
                </p:cNvSpPr>
                <p:nvPr/>
              </p:nvSpPr>
              <p:spPr bwMode="auto">
                <a:xfrm>
                  <a:off x="755" y="3167"/>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0" name="Rectangle 797"/>
                <p:cNvSpPr>
                  <a:spLocks noChangeArrowheads="1"/>
                </p:cNvSpPr>
                <p:nvPr/>
              </p:nvSpPr>
              <p:spPr bwMode="auto">
                <a:xfrm>
                  <a:off x="944" y="3190"/>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1" name="Rectangle 798"/>
                <p:cNvSpPr>
                  <a:spLocks noChangeArrowheads="1"/>
                </p:cNvSpPr>
                <p:nvPr/>
              </p:nvSpPr>
              <p:spPr bwMode="auto">
                <a:xfrm>
                  <a:off x="758" y="3190"/>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2" name="Rectangle 799"/>
                <p:cNvSpPr>
                  <a:spLocks noChangeArrowheads="1"/>
                </p:cNvSpPr>
                <p:nvPr/>
              </p:nvSpPr>
              <p:spPr bwMode="auto">
                <a:xfrm>
                  <a:off x="1034" y="3190"/>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3" name="Line 800"/>
                <p:cNvSpPr>
                  <a:spLocks noChangeShapeType="1"/>
                </p:cNvSpPr>
                <p:nvPr/>
              </p:nvSpPr>
              <p:spPr bwMode="auto">
                <a:xfrm>
                  <a:off x="1034" y="3190"/>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74" name="Line 801"/>
                <p:cNvSpPr>
                  <a:spLocks noChangeShapeType="1"/>
                </p:cNvSpPr>
                <p:nvPr/>
              </p:nvSpPr>
              <p:spPr bwMode="auto">
                <a:xfrm flipH="1">
                  <a:off x="1065" y="3190"/>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75" name="Rectangle 802"/>
                <p:cNvSpPr>
                  <a:spLocks noChangeArrowheads="1"/>
                </p:cNvSpPr>
                <p:nvPr/>
              </p:nvSpPr>
              <p:spPr bwMode="auto">
                <a:xfrm>
                  <a:off x="845" y="3190"/>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6" name="Rectangle 803"/>
                <p:cNvSpPr>
                  <a:spLocks noChangeArrowheads="1"/>
                </p:cNvSpPr>
                <p:nvPr/>
              </p:nvSpPr>
              <p:spPr bwMode="auto">
                <a:xfrm>
                  <a:off x="660" y="3190"/>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7" name="Rectangle 804"/>
                <p:cNvSpPr>
                  <a:spLocks noChangeArrowheads="1"/>
                </p:cNvSpPr>
                <p:nvPr/>
              </p:nvSpPr>
              <p:spPr bwMode="auto">
                <a:xfrm>
                  <a:off x="1034" y="3213"/>
                  <a:ext cx="61"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8" name="Rectangle 805"/>
                <p:cNvSpPr>
                  <a:spLocks noChangeArrowheads="1"/>
                </p:cNvSpPr>
                <p:nvPr/>
              </p:nvSpPr>
              <p:spPr bwMode="auto">
                <a:xfrm>
                  <a:off x="766" y="3213"/>
                  <a:ext cx="57"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79" name="Rectangle 806"/>
                <p:cNvSpPr>
                  <a:spLocks noChangeArrowheads="1"/>
                </p:cNvSpPr>
                <p:nvPr/>
              </p:nvSpPr>
              <p:spPr bwMode="auto">
                <a:xfrm>
                  <a:off x="955" y="3213"/>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0" name="Rectangle 807"/>
                <p:cNvSpPr>
                  <a:spLocks noChangeArrowheads="1"/>
                </p:cNvSpPr>
                <p:nvPr/>
              </p:nvSpPr>
              <p:spPr bwMode="auto">
                <a:xfrm>
                  <a:off x="864" y="3213"/>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1" name="Rectangle 808"/>
                <p:cNvSpPr>
                  <a:spLocks noChangeArrowheads="1"/>
                </p:cNvSpPr>
                <p:nvPr/>
              </p:nvSpPr>
              <p:spPr bwMode="auto">
                <a:xfrm>
                  <a:off x="664" y="3213"/>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2" name="Rectangle 809"/>
                <p:cNvSpPr>
                  <a:spLocks noChangeArrowheads="1"/>
                </p:cNvSpPr>
                <p:nvPr/>
              </p:nvSpPr>
              <p:spPr bwMode="auto">
                <a:xfrm>
                  <a:off x="668" y="323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3" name="Rectangle 810"/>
                <p:cNvSpPr>
                  <a:spLocks noChangeArrowheads="1"/>
                </p:cNvSpPr>
                <p:nvPr/>
              </p:nvSpPr>
              <p:spPr bwMode="auto">
                <a:xfrm>
                  <a:off x="849" y="3239"/>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4" name="Rectangle 811"/>
                <p:cNvSpPr>
                  <a:spLocks noChangeArrowheads="1"/>
                </p:cNvSpPr>
                <p:nvPr/>
              </p:nvSpPr>
              <p:spPr bwMode="auto">
                <a:xfrm>
                  <a:off x="940" y="323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5" name="Rectangle 812"/>
                <p:cNvSpPr>
                  <a:spLocks noChangeArrowheads="1"/>
                </p:cNvSpPr>
                <p:nvPr/>
              </p:nvSpPr>
              <p:spPr bwMode="auto">
                <a:xfrm>
                  <a:off x="751" y="3239"/>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6" name="Rectangle 813"/>
                <p:cNvSpPr>
                  <a:spLocks noChangeArrowheads="1"/>
                </p:cNvSpPr>
                <p:nvPr/>
              </p:nvSpPr>
              <p:spPr bwMode="auto">
                <a:xfrm>
                  <a:off x="860" y="3262"/>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487" name="Rectangle 814"/>
                <p:cNvSpPr>
                  <a:spLocks noChangeArrowheads="1"/>
                </p:cNvSpPr>
                <p:nvPr/>
              </p:nvSpPr>
              <p:spPr bwMode="auto">
                <a:xfrm>
                  <a:off x="770" y="3262"/>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8" name="Rectangle 815"/>
                <p:cNvSpPr>
                  <a:spLocks noChangeArrowheads="1"/>
                </p:cNvSpPr>
                <p:nvPr/>
              </p:nvSpPr>
              <p:spPr bwMode="auto">
                <a:xfrm>
                  <a:off x="675" y="3262"/>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89" name="Rectangle 816"/>
                <p:cNvSpPr>
                  <a:spLocks noChangeArrowheads="1"/>
                </p:cNvSpPr>
                <p:nvPr/>
              </p:nvSpPr>
              <p:spPr bwMode="auto">
                <a:xfrm>
                  <a:off x="944" y="3262"/>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90" name="Rectangle 817"/>
                <p:cNvSpPr>
                  <a:spLocks noChangeArrowheads="1"/>
                </p:cNvSpPr>
                <p:nvPr/>
              </p:nvSpPr>
              <p:spPr bwMode="auto">
                <a:xfrm>
                  <a:off x="1791" y="3262"/>
                  <a:ext cx="60"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91" name="Line 818"/>
                <p:cNvSpPr>
                  <a:spLocks noChangeShapeType="1"/>
                </p:cNvSpPr>
                <p:nvPr/>
              </p:nvSpPr>
              <p:spPr bwMode="auto">
                <a:xfrm>
                  <a:off x="1791" y="326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92" name="Line 819"/>
                <p:cNvSpPr>
                  <a:spLocks noChangeShapeType="1"/>
                </p:cNvSpPr>
                <p:nvPr/>
              </p:nvSpPr>
              <p:spPr bwMode="auto">
                <a:xfrm flipH="1">
                  <a:off x="1821" y="326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93" name="Rectangle 820"/>
                <p:cNvSpPr>
                  <a:spLocks noChangeArrowheads="1"/>
                </p:cNvSpPr>
                <p:nvPr/>
              </p:nvSpPr>
              <p:spPr bwMode="auto">
                <a:xfrm>
                  <a:off x="1034" y="3262"/>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94" name="Line 821"/>
                <p:cNvSpPr>
                  <a:spLocks noChangeShapeType="1"/>
                </p:cNvSpPr>
                <p:nvPr/>
              </p:nvSpPr>
              <p:spPr bwMode="auto">
                <a:xfrm>
                  <a:off x="1034" y="3262"/>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95" name="Line 822"/>
                <p:cNvSpPr>
                  <a:spLocks noChangeShapeType="1"/>
                </p:cNvSpPr>
                <p:nvPr/>
              </p:nvSpPr>
              <p:spPr bwMode="auto">
                <a:xfrm flipH="1">
                  <a:off x="1065" y="3262"/>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496" name="Rectangle 823"/>
                <p:cNvSpPr>
                  <a:spLocks noChangeArrowheads="1"/>
                </p:cNvSpPr>
                <p:nvPr/>
              </p:nvSpPr>
              <p:spPr bwMode="auto">
                <a:xfrm>
                  <a:off x="773" y="3288"/>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97" name="Rectangle 824"/>
                <p:cNvSpPr>
                  <a:spLocks noChangeArrowheads="1"/>
                </p:cNvSpPr>
                <p:nvPr/>
              </p:nvSpPr>
              <p:spPr bwMode="auto">
                <a:xfrm>
                  <a:off x="947" y="3288"/>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98" name="Rectangle 825"/>
                <p:cNvSpPr>
                  <a:spLocks noChangeArrowheads="1"/>
                </p:cNvSpPr>
                <p:nvPr/>
              </p:nvSpPr>
              <p:spPr bwMode="auto">
                <a:xfrm>
                  <a:off x="845" y="3288"/>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499" name="Rectangle 826"/>
                <p:cNvSpPr>
                  <a:spLocks noChangeArrowheads="1"/>
                </p:cNvSpPr>
                <p:nvPr/>
              </p:nvSpPr>
              <p:spPr bwMode="auto">
                <a:xfrm>
                  <a:off x="652" y="3288"/>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00" name="Rectangle 827"/>
                <p:cNvSpPr>
                  <a:spLocks noChangeArrowheads="1"/>
                </p:cNvSpPr>
                <p:nvPr/>
              </p:nvSpPr>
              <p:spPr bwMode="auto">
                <a:xfrm>
                  <a:off x="1791" y="3288"/>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01" name="Line 828"/>
                <p:cNvSpPr>
                  <a:spLocks noChangeShapeType="1"/>
                </p:cNvSpPr>
                <p:nvPr/>
              </p:nvSpPr>
              <p:spPr bwMode="auto">
                <a:xfrm>
                  <a:off x="1791" y="328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02" name="Line 829"/>
                <p:cNvSpPr>
                  <a:spLocks noChangeShapeType="1"/>
                </p:cNvSpPr>
                <p:nvPr/>
              </p:nvSpPr>
              <p:spPr bwMode="auto">
                <a:xfrm flipH="1">
                  <a:off x="1821" y="328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03" name="Rectangle 830"/>
                <p:cNvSpPr>
                  <a:spLocks noChangeArrowheads="1"/>
                </p:cNvSpPr>
                <p:nvPr/>
              </p:nvSpPr>
              <p:spPr bwMode="auto">
                <a:xfrm>
                  <a:off x="1034" y="3288"/>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04" name="Line 831"/>
                <p:cNvSpPr>
                  <a:spLocks noChangeShapeType="1"/>
                </p:cNvSpPr>
                <p:nvPr/>
              </p:nvSpPr>
              <p:spPr bwMode="auto">
                <a:xfrm>
                  <a:off x="1034" y="3288"/>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05" name="Line 832"/>
                <p:cNvSpPr>
                  <a:spLocks noChangeShapeType="1"/>
                </p:cNvSpPr>
                <p:nvPr/>
              </p:nvSpPr>
              <p:spPr bwMode="auto">
                <a:xfrm flipH="1">
                  <a:off x="1065" y="3288"/>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06" name="Rectangle 833"/>
                <p:cNvSpPr>
                  <a:spLocks noChangeArrowheads="1"/>
                </p:cNvSpPr>
                <p:nvPr/>
              </p:nvSpPr>
              <p:spPr bwMode="auto">
                <a:xfrm>
                  <a:off x="664" y="3311"/>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07" name="Rectangle 834"/>
                <p:cNvSpPr>
                  <a:spLocks noChangeArrowheads="1"/>
                </p:cNvSpPr>
                <p:nvPr/>
              </p:nvSpPr>
              <p:spPr bwMode="auto">
                <a:xfrm>
                  <a:off x="955" y="3311"/>
                  <a:ext cx="60" cy="9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08" name="Rectangle 835"/>
                <p:cNvSpPr>
                  <a:spLocks noChangeArrowheads="1"/>
                </p:cNvSpPr>
                <p:nvPr/>
              </p:nvSpPr>
              <p:spPr bwMode="auto">
                <a:xfrm>
                  <a:off x="1034" y="3311"/>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09" name="Line 836"/>
                <p:cNvSpPr>
                  <a:spLocks noChangeShapeType="1"/>
                </p:cNvSpPr>
                <p:nvPr/>
              </p:nvSpPr>
              <p:spPr bwMode="auto">
                <a:xfrm>
                  <a:off x="1034" y="3311"/>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10" name="Line 837"/>
                <p:cNvSpPr>
                  <a:spLocks noChangeShapeType="1"/>
                </p:cNvSpPr>
                <p:nvPr/>
              </p:nvSpPr>
              <p:spPr bwMode="auto">
                <a:xfrm flipH="1">
                  <a:off x="1065" y="331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11" name="Rectangle 838"/>
                <p:cNvSpPr>
                  <a:spLocks noChangeArrowheads="1"/>
                </p:cNvSpPr>
                <p:nvPr/>
              </p:nvSpPr>
              <p:spPr bwMode="auto">
                <a:xfrm>
                  <a:off x="1791" y="3311"/>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12" name="Line 839"/>
                <p:cNvSpPr>
                  <a:spLocks noChangeShapeType="1"/>
                </p:cNvSpPr>
                <p:nvPr/>
              </p:nvSpPr>
              <p:spPr bwMode="auto">
                <a:xfrm>
                  <a:off x="1791" y="331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13" name="Line 840"/>
                <p:cNvSpPr>
                  <a:spLocks noChangeShapeType="1"/>
                </p:cNvSpPr>
                <p:nvPr/>
              </p:nvSpPr>
              <p:spPr bwMode="auto">
                <a:xfrm flipH="1">
                  <a:off x="1821" y="331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14" name="Rectangle 841"/>
                <p:cNvSpPr>
                  <a:spLocks noChangeArrowheads="1"/>
                </p:cNvSpPr>
                <p:nvPr/>
              </p:nvSpPr>
              <p:spPr bwMode="auto">
                <a:xfrm>
                  <a:off x="755" y="3311"/>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15" name="Rectangle 842"/>
                <p:cNvSpPr>
                  <a:spLocks noChangeArrowheads="1"/>
                </p:cNvSpPr>
                <p:nvPr/>
              </p:nvSpPr>
              <p:spPr bwMode="auto">
                <a:xfrm>
                  <a:off x="853" y="3311"/>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16" name="Rectangle 843"/>
                <p:cNvSpPr>
                  <a:spLocks noChangeArrowheads="1"/>
                </p:cNvSpPr>
                <p:nvPr/>
              </p:nvSpPr>
              <p:spPr bwMode="auto">
                <a:xfrm>
                  <a:off x="959" y="3334"/>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17" name="Rectangle 844"/>
                <p:cNvSpPr>
                  <a:spLocks noChangeArrowheads="1"/>
                </p:cNvSpPr>
                <p:nvPr/>
              </p:nvSpPr>
              <p:spPr bwMode="auto">
                <a:xfrm>
                  <a:off x="751" y="3334"/>
                  <a:ext cx="57"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18" name="Rectangle 845"/>
                <p:cNvSpPr>
                  <a:spLocks noChangeArrowheads="1"/>
                </p:cNvSpPr>
                <p:nvPr/>
              </p:nvSpPr>
              <p:spPr bwMode="auto">
                <a:xfrm>
                  <a:off x="849" y="3334"/>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19" name="Rectangle 846"/>
                <p:cNvSpPr>
                  <a:spLocks noChangeArrowheads="1"/>
                </p:cNvSpPr>
                <p:nvPr/>
              </p:nvSpPr>
              <p:spPr bwMode="auto">
                <a:xfrm>
                  <a:off x="660" y="3334"/>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0" name="Rectangle 847"/>
                <p:cNvSpPr>
                  <a:spLocks noChangeArrowheads="1"/>
                </p:cNvSpPr>
                <p:nvPr/>
              </p:nvSpPr>
              <p:spPr bwMode="auto">
                <a:xfrm>
                  <a:off x="1507" y="3334"/>
                  <a:ext cx="61"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1" name="Rectangle 848"/>
                <p:cNvSpPr>
                  <a:spLocks noChangeArrowheads="1"/>
                </p:cNvSpPr>
                <p:nvPr/>
              </p:nvSpPr>
              <p:spPr bwMode="auto">
                <a:xfrm>
                  <a:off x="668" y="3360"/>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2" name="Rectangle 849"/>
                <p:cNvSpPr>
                  <a:spLocks noChangeArrowheads="1"/>
                </p:cNvSpPr>
                <p:nvPr/>
              </p:nvSpPr>
              <p:spPr bwMode="auto">
                <a:xfrm>
                  <a:off x="963" y="3360"/>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23" name="Rectangle 850"/>
                <p:cNvSpPr>
                  <a:spLocks noChangeArrowheads="1"/>
                </p:cNvSpPr>
                <p:nvPr/>
              </p:nvSpPr>
              <p:spPr bwMode="auto">
                <a:xfrm>
                  <a:off x="860" y="3360"/>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4" name="Rectangle 851"/>
                <p:cNvSpPr>
                  <a:spLocks noChangeArrowheads="1"/>
                </p:cNvSpPr>
                <p:nvPr/>
              </p:nvSpPr>
              <p:spPr bwMode="auto">
                <a:xfrm>
                  <a:off x="758" y="3360"/>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5" name="Rectangle 852"/>
                <p:cNvSpPr>
                  <a:spLocks noChangeArrowheads="1"/>
                </p:cNvSpPr>
                <p:nvPr/>
              </p:nvSpPr>
              <p:spPr bwMode="auto">
                <a:xfrm>
                  <a:off x="675" y="3383"/>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6" name="Rectangle 853"/>
                <p:cNvSpPr>
                  <a:spLocks noChangeArrowheads="1"/>
                </p:cNvSpPr>
                <p:nvPr/>
              </p:nvSpPr>
              <p:spPr bwMode="auto">
                <a:xfrm>
                  <a:off x="970" y="3383"/>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27" name="Rectangle 854"/>
                <p:cNvSpPr>
                  <a:spLocks noChangeArrowheads="1"/>
                </p:cNvSpPr>
                <p:nvPr/>
              </p:nvSpPr>
              <p:spPr bwMode="auto">
                <a:xfrm>
                  <a:off x="845" y="3383"/>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8" name="Rectangle 855"/>
                <p:cNvSpPr>
                  <a:spLocks noChangeArrowheads="1"/>
                </p:cNvSpPr>
                <p:nvPr/>
              </p:nvSpPr>
              <p:spPr bwMode="auto">
                <a:xfrm>
                  <a:off x="766" y="3383"/>
                  <a:ext cx="57"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29" name="Rectangle 856"/>
                <p:cNvSpPr>
                  <a:spLocks noChangeArrowheads="1"/>
                </p:cNvSpPr>
                <p:nvPr/>
              </p:nvSpPr>
              <p:spPr bwMode="auto">
                <a:xfrm>
                  <a:off x="770" y="340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0" name="Rectangle 857"/>
                <p:cNvSpPr>
                  <a:spLocks noChangeArrowheads="1"/>
                </p:cNvSpPr>
                <p:nvPr/>
              </p:nvSpPr>
              <p:spPr bwMode="auto">
                <a:xfrm>
                  <a:off x="853" y="3409"/>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31" name="Rectangle 858"/>
                <p:cNvSpPr>
                  <a:spLocks noChangeArrowheads="1"/>
                </p:cNvSpPr>
                <p:nvPr/>
              </p:nvSpPr>
              <p:spPr bwMode="auto">
                <a:xfrm>
                  <a:off x="652" y="3409"/>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2" name="Rectangle 859"/>
                <p:cNvSpPr>
                  <a:spLocks noChangeArrowheads="1"/>
                </p:cNvSpPr>
                <p:nvPr/>
              </p:nvSpPr>
              <p:spPr bwMode="auto">
                <a:xfrm>
                  <a:off x="940" y="3409"/>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3" name="Rectangle 860"/>
                <p:cNvSpPr>
                  <a:spLocks noChangeArrowheads="1"/>
                </p:cNvSpPr>
                <p:nvPr/>
              </p:nvSpPr>
              <p:spPr bwMode="auto">
                <a:xfrm>
                  <a:off x="849" y="343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4" name="Rectangle 861"/>
                <p:cNvSpPr>
                  <a:spLocks noChangeArrowheads="1"/>
                </p:cNvSpPr>
                <p:nvPr/>
              </p:nvSpPr>
              <p:spPr bwMode="auto">
                <a:xfrm>
                  <a:off x="773" y="343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5" name="Rectangle 862"/>
                <p:cNvSpPr>
                  <a:spLocks noChangeArrowheads="1"/>
                </p:cNvSpPr>
                <p:nvPr/>
              </p:nvSpPr>
              <p:spPr bwMode="auto">
                <a:xfrm>
                  <a:off x="944" y="3432"/>
                  <a:ext cx="60"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6" name="Rectangle 863"/>
                <p:cNvSpPr>
                  <a:spLocks noChangeArrowheads="1"/>
                </p:cNvSpPr>
                <p:nvPr/>
              </p:nvSpPr>
              <p:spPr bwMode="auto">
                <a:xfrm>
                  <a:off x="660" y="3432"/>
                  <a:ext cx="61" cy="9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7" name="Rectangle 864"/>
                <p:cNvSpPr>
                  <a:spLocks noChangeArrowheads="1"/>
                </p:cNvSpPr>
                <p:nvPr/>
              </p:nvSpPr>
              <p:spPr bwMode="auto">
                <a:xfrm>
                  <a:off x="668" y="3455"/>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8" name="Rectangle 865"/>
                <p:cNvSpPr>
                  <a:spLocks noChangeArrowheads="1"/>
                </p:cNvSpPr>
                <p:nvPr/>
              </p:nvSpPr>
              <p:spPr bwMode="auto">
                <a:xfrm>
                  <a:off x="860" y="3455"/>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39" name="Rectangle 866"/>
                <p:cNvSpPr>
                  <a:spLocks noChangeArrowheads="1"/>
                </p:cNvSpPr>
                <p:nvPr/>
              </p:nvSpPr>
              <p:spPr bwMode="auto">
                <a:xfrm>
                  <a:off x="947" y="3455"/>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40" name="Rectangle 867"/>
                <p:cNvSpPr>
                  <a:spLocks noChangeArrowheads="1"/>
                </p:cNvSpPr>
                <p:nvPr/>
              </p:nvSpPr>
              <p:spPr bwMode="auto">
                <a:xfrm>
                  <a:off x="751" y="3455"/>
                  <a:ext cx="57"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41" name="Rectangle 868"/>
                <p:cNvSpPr>
                  <a:spLocks noChangeArrowheads="1"/>
                </p:cNvSpPr>
                <p:nvPr/>
              </p:nvSpPr>
              <p:spPr bwMode="auto">
                <a:xfrm>
                  <a:off x="845" y="3481"/>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42" name="Rectangle 869"/>
                <p:cNvSpPr>
                  <a:spLocks noChangeArrowheads="1"/>
                </p:cNvSpPr>
                <p:nvPr/>
              </p:nvSpPr>
              <p:spPr bwMode="auto">
                <a:xfrm>
                  <a:off x="955" y="3481"/>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43" name="Rectangle 870"/>
                <p:cNvSpPr>
                  <a:spLocks noChangeArrowheads="1"/>
                </p:cNvSpPr>
                <p:nvPr/>
              </p:nvSpPr>
              <p:spPr bwMode="auto">
                <a:xfrm>
                  <a:off x="755" y="3481"/>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44" name="Rectangle 871"/>
                <p:cNvSpPr>
                  <a:spLocks noChangeArrowheads="1"/>
                </p:cNvSpPr>
                <p:nvPr/>
              </p:nvSpPr>
              <p:spPr bwMode="auto">
                <a:xfrm>
                  <a:off x="664" y="3481"/>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45" name="Rectangle 872"/>
                <p:cNvSpPr>
                  <a:spLocks noChangeArrowheads="1"/>
                </p:cNvSpPr>
                <p:nvPr/>
              </p:nvSpPr>
              <p:spPr bwMode="auto">
                <a:xfrm>
                  <a:off x="675" y="3504"/>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46" name="Rectangle 873"/>
                <p:cNvSpPr>
                  <a:spLocks noChangeArrowheads="1"/>
                </p:cNvSpPr>
                <p:nvPr/>
              </p:nvSpPr>
              <p:spPr bwMode="auto">
                <a:xfrm>
                  <a:off x="853" y="3504"/>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47" name="Rectangle 874"/>
                <p:cNvSpPr>
                  <a:spLocks noChangeArrowheads="1"/>
                </p:cNvSpPr>
                <p:nvPr/>
              </p:nvSpPr>
              <p:spPr bwMode="auto">
                <a:xfrm>
                  <a:off x="758" y="3504"/>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48" name="Rectangle 875"/>
                <p:cNvSpPr>
                  <a:spLocks noChangeArrowheads="1"/>
                </p:cNvSpPr>
                <p:nvPr/>
              </p:nvSpPr>
              <p:spPr bwMode="auto">
                <a:xfrm>
                  <a:off x="940" y="3504"/>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49" name="Rectangle 876"/>
                <p:cNvSpPr>
                  <a:spLocks noChangeArrowheads="1"/>
                </p:cNvSpPr>
                <p:nvPr/>
              </p:nvSpPr>
              <p:spPr bwMode="auto">
                <a:xfrm>
                  <a:off x="1034" y="3504"/>
                  <a:ext cx="61" cy="2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50" name="Line 877"/>
                <p:cNvSpPr>
                  <a:spLocks noChangeShapeType="1"/>
                </p:cNvSpPr>
                <p:nvPr/>
              </p:nvSpPr>
              <p:spPr bwMode="auto">
                <a:xfrm>
                  <a:off x="1034" y="3504"/>
                  <a:ext cx="31"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51" name="Line 878"/>
                <p:cNvSpPr>
                  <a:spLocks noChangeShapeType="1"/>
                </p:cNvSpPr>
                <p:nvPr/>
              </p:nvSpPr>
              <p:spPr bwMode="auto">
                <a:xfrm flipH="1">
                  <a:off x="1065" y="3504"/>
                  <a:ext cx="30" cy="2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52" name="Rectangle 879"/>
                <p:cNvSpPr>
                  <a:spLocks noChangeArrowheads="1"/>
                </p:cNvSpPr>
                <p:nvPr/>
              </p:nvSpPr>
              <p:spPr bwMode="auto">
                <a:xfrm>
                  <a:off x="766" y="3530"/>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53" name="Rectangle 880"/>
                <p:cNvSpPr>
                  <a:spLocks noChangeArrowheads="1"/>
                </p:cNvSpPr>
                <p:nvPr/>
              </p:nvSpPr>
              <p:spPr bwMode="auto">
                <a:xfrm>
                  <a:off x="849" y="3530"/>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54" name="Rectangle 881"/>
                <p:cNvSpPr>
                  <a:spLocks noChangeArrowheads="1"/>
                </p:cNvSpPr>
                <p:nvPr/>
              </p:nvSpPr>
              <p:spPr bwMode="auto">
                <a:xfrm>
                  <a:off x="959" y="3530"/>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55" name="Rectangle 882"/>
                <p:cNvSpPr>
                  <a:spLocks noChangeArrowheads="1"/>
                </p:cNvSpPr>
                <p:nvPr/>
              </p:nvSpPr>
              <p:spPr bwMode="auto">
                <a:xfrm>
                  <a:off x="652" y="3530"/>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56" name="Rectangle 883"/>
                <p:cNvSpPr>
                  <a:spLocks noChangeArrowheads="1"/>
                </p:cNvSpPr>
                <p:nvPr/>
              </p:nvSpPr>
              <p:spPr bwMode="auto">
                <a:xfrm>
                  <a:off x="947" y="3553"/>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57" name="Rectangle 884"/>
                <p:cNvSpPr>
                  <a:spLocks noChangeArrowheads="1"/>
                </p:cNvSpPr>
                <p:nvPr/>
              </p:nvSpPr>
              <p:spPr bwMode="auto">
                <a:xfrm>
                  <a:off x="860" y="3553"/>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58" name="Rectangle 885"/>
                <p:cNvSpPr>
                  <a:spLocks noChangeArrowheads="1"/>
                </p:cNvSpPr>
                <p:nvPr/>
              </p:nvSpPr>
              <p:spPr bwMode="auto">
                <a:xfrm>
                  <a:off x="751" y="3553"/>
                  <a:ext cx="57"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59" name="Rectangle 886"/>
                <p:cNvSpPr>
                  <a:spLocks noChangeArrowheads="1"/>
                </p:cNvSpPr>
                <p:nvPr/>
              </p:nvSpPr>
              <p:spPr bwMode="auto">
                <a:xfrm>
                  <a:off x="660" y="3553"/>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60" name="Rectangle 887"/>
                <p:cNvSpPr>
                  <a:spLocks noChangeArrowheads="1"/>
                </p:cNvSpPr>
                <p:nvPr/>
              </p:nvSpPr>
              <p:spPr bwMode="auto">
                <a:xfrm>
                  <a:off x="770" y="3576"/>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61" name="Rectangle 888"/>
                <p:cNvSpPr>
                  <a:spLocks noChangeArrowheads="1"/>
                </p:cNvSpPr>
                <p:nvPr/>
              </p:nvSpPr>
              <p:spPr bwMode="auto">
                <a:xfrm>
                  <a:off x="864" y="3576"/>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62" name="Rectangle 889"/>
                <p:cNvSpPr>
                  <a:spLocks noChangeArrowheads="1"/>
                </p:cNvSpPr>
                <p:nvPr/>
              </p:nvSpPr>
              <p:spPr bwMode="auto">
                <a:xfrm>
                  <a:off x="944" y="3576"/>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63" name="Rectangle 890"/>
                <p:cNvSpPr>
                  <a:spLocks noChangeArrowheads="1"/>
                </p:cNvSpPr>
                <p:nvPr/>
              </p:nvSpPr>
              <p:spPr bwMode="auto">
                <a:xfrm>
                  <a:off x="664" y="3576"/>
                  <a:ext cx="60"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64" name="Rectangle 891"/>
                <p:cNvSpPr>
                  <a:spLocks noChangeArrowheads="1"/>
                </p:cNvSpPr>
                <p:nvPr/>
              </p:nvSpPr>
              <p:spPr bwMode="auto">
                <a:xfrm>
                  <a:off x="1791" y="3576"/>
                  <a:ext cx="60"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65" name="Line 892"/>
                <p:cNvSpPr>
                  <a:spLocks noChangeShapeType="1"/>
                </p:cNvSpPr>
                <p:nvPr/>
              </p:nvSpPr>
              <p:spPr bwMode="auto">
                <a:xfrm>
                  <a:off x="1791" y="3576"/>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66" name="Line 893"/>
                <p:cNvSpPr>
                  <a:spLocks noChangeShapeType="1"/>
                </p:cNvSpPr>
                <p:nvPr/>
              </p:nvSpPr>
              <p:spPr bwMode="auto">
                <a:xfrm flipH="1">
                  <a:off x="1821" y="3576"/>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67" name="Rectangle 894"/>
                <p:cNvSpPr>
                  <a:spLocks noChangeArrowheads="1"/>
                </p:cNvSpPr>
                <p:nvPr/>
              </p:nvSpPr>
              <p:spPr bwMode="auto">
                <a:xfrm>
                  <a:off x="1034" y="3576"/>
                  <a:ext cx="61"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68" name="Line 895"/>
                <p:cNvSpPr>
                  <a:spLocks noChangeShapeType="1"/>
                </p:cNvSpPr>
                <p:nvPr/>
              </p:nvSpPr>
              <p:spPr bwMode="auto">
                <a:xfrm>
                  <a:off x="1034" y="3576"/>
                  <a:ext cx="31"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69" name="Line 896"/>
                <p:cNvSpPr>
                  <a:spLocks noChangeShapeType="1"/>
                </p:cNvSpPr>
                <p:nvPr/>
              </p:nvSpPr>
              <p:spPr bwMode="auto">
                <a:xfrm flipH="1">
                  <a:off x="1065" y="3576"/>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70" name="Rectangle 897"/>
                <p:cNvSpPr>
                  <a:spLocks noChangeArrowheads="1"/>
                </p:cNvSpPr>
                <p:nvPr/>
              </p:nvSpPr>
              <p:spPr bwMode="auto">
                <a:xfrm>
                  <a:off x="955" y="3602"/>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71" name="Rectangle 898"/>
                <p:cNvSpPr>
                  <a:spLocks noChangeArrowheads="1"/>
                </p:cNvSpPr>
                <p:nvPr/>
              </p:nvSpPr>
              <p:spPr bwMode="auto">
                <a:xfrm>
                  <a:off x="1791" y="3602"/>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72" name="Line 899"/>
                <p:cNvSpPr>
                  <a:spLocks noChangeShapeType="1"/>
                </p:cNvSpPr>
                <p:nvPr/>
              </p:nvSpPr>
              <p:spPr bwMode="auto">
                <a:xfrm>
                  <a:off x="1791" y="3602"/>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73" name="Line 900"/>
                <p:cNvSpPr>
                  <a:spLocks noChangeShapeType="1"/>
                </p:cNvSpPr>
                <p:nvPr/>
              </p:nvSpPr>
              <p:spPr bwMode="auto">
                <a:xfrm flipH="1">
                  <a:off x="1821" y="3602"/>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74" name="Rectangle 901"/>
                <p:cNvSpPr>
                  <a:spLocks noChangeArrowheads="1"/>
                </p:cNvSpPr>
                <p:nvPr/>
              </p:nvSpPr>
              <p:spPr bwMode="auto">
                <a:xfrm>
                  <a:off x="668" y="3602"/>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75" name="Rectangle 902"/>
                <p:cNvSpPr>
                  <a:spLocks noChangeArrowheads="1"/>
                </p:cNvSpPr>
                <p:nvPr/>
              </p:nvSpPr>
              <p:spPr bwMode="auto">
                <a:xfrm>
                  <a:off x="1034" y="3602"/>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76" name="Line 903"/>
                <p:cNvSpPr>
                  <a:spLocks noChangeShapeType="1"/>
                </p:cNvSpPr>
                <p:nvPr/>
              </p:nvSpPr>
              <p:spPr bwMode="auto">
                <a:xfrm>
                  <a:off x="1034" y="3602"/>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77" name="Line 904"/>
                <p:cNvSpPr>
                  <a:spLocks noChangeShapeType="1"/>
                </p:cNvSpPr>
                <p:nvPr/>
              </p:nvSpPr>
              <p:spPr bwMode="auto">
                <a:xfrm flipH="1">
                  <a:off x="1065" y="3602"/>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78" name="Rectangle 905"/>
                <p:cNvSpPr>
                  <a:spLocks noChangeArrowheads="1"/>
                </p:cNvSpPr>
                <p:nvPr/>
              </p:nvSpPr>
              <p:spPr bwMode="auto">
                <a:xfrm>
                  <a:off x="755" y="3602"/>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79" name="Rectangle 906"/>
                <p:cNvSpPr>
                  <a:spLocks noChangeArrowheads="1"/>
                </p:cNvSpPr>
                <p:nvPr/>
              </p:nvSpPr>
              <p:spPr bwMode="auto">
                <a:xfrm>
                  <a:off x="845" y="3602"/>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80" name="Rectangle 907"/>
                <p:cNvSpPr>
                  <a:spLocks noChangeArrowheads="1"/>
                </p:cNvSpPr>
                <p:nvPr/>
              </p:nvSpPr>
              <p:spPr bwMode="auto">
                <a:xfrm>
                  <a:off x="675" y="3625"/>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81" name="Rectangle 908"/>
                <p:cNvSpPr>
                  <a:spLocks noChangeArrowheads="1"/>
                </p:cNvSpPr>
                <p:nvPr/>
              </p:nvSpPr>
              <p:spPr bwMode="auto">
                <a:xfrm>
                  <a:off x="766" y="3625"/>
                  <a:ext cx="57"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82" name="Rectangle 909"/>
                <p:cNvSpPr>
                  <a:spLocks noChangeArrowheads="1"/>
                </p:cNvSpPr>
                <p:nvPr/>
              </p:nvSpPr>
              <p:spPr bwMode="auto">
                <a:xfrm>
                  <a:off x="959" y="3625"/>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83" name="Rectangle 910"/>
                <p:cNvSpPr>
                  <a:spLocks noChangeArrowheads="1"/>
                </p:cNvSpPr>
                <p:nvPr/>
              </p:nvSpPr>
              <p:spPr bwMode="auto">
                <a:xfrm>
                  <a:off x="849" y="3625"/>
                  <a:ext cx="61"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84" name="Rectangle 911"/>
                <p:cNvSpPr>
                  <a:spLocks noChangeArrowheads="1"/>
                </p:cNvSpPr>
                <p:nvPr/>
              </p:nvSpPr>
              <p:spPr bwMode="auto">
                <a:xfrm>
                  <a:off x="1034" y="3625"/>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85" name="Line 912"/>
                <p:cNvSpPr>
                  <a:spLocks noChangeShapeType="1"/>
                </p:cNvSpPr>
                <p:nvPr/>
              </p:nvSpPr>
              <p:spPr bwMode="auto">
                <a:xfrm>
                  <a:off x="1034" y="3625"/>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86" name="Line 913"/>
                <p:cNvSpPr>
                  <a:spLocks noChangeShapeType="1"/>
                </p:cNvSpPr>
                <p:nvPr/>
              </p:nvSpPr>
              <p:spPr bwMode="auto">
                <a:xfrm flipH="1">
                  <a:off x="1065" y="362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87" name="Rectangle 914"/>
                <p:cNvSpPr>
                  <a:spLocks noChangeArrowheads="1"/>
                </p:cNvSpPr>
                <p:nvPr/>
              </p:nvSpPr>
              <p:spPr bwMode="auto">
                <a:xfrm>
                  <a:off x="1791" y="3625"/>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88" name="Line 915"/>
                <p:cNvSpPr>
                  <a:spLocks noChangeShapeType="1"/>
                </p:cNvSpPr>
                <p:nvPr/>
              </p:nvSpPr>
              <p:spPr bwMode="auto">
                <a:xfrm>
                  <a:off x="1791" y="362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89" name="Line 916"/>
                <p:cNvSpPr>
                  <a:spLocks noChangeShapeType="1"/>
                </p:cNvSpPr>
                <p:nvPr/>
              </p:nvSpPr>
              <p:spPr bwMode="auto">
                <a:xfrm flipH="1">
                  <a:off x="1821" y="362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90" name="Rectangle 917"/>
                <p:cNvSpPr>
                  <a:spLocks noChangeArrowheads="1"/>
                </p:cNvSpPr>
                <p:nvPr/>
              </p:nvSpPr>
              <p:spPr bwMode="auto">
                <a:xfrm>
                  <a:off x="963" y="3651"/>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91" name="Rectangle 918"/>
                <p:cNvSpPr>
                  <a:spLocks noChangeArrowheads="1"/>
                </p:cNvSpPr>
                <p:nvPr/>
              </p:nvSpPr>
              <p:spPr bwMode="auto">
                <a:xfrm>
                  <a:off x="1791" y="3651"/>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92" name="Line 919"/>
                <p:cNvSpPr>
                  <a:spLocks noChangeShapeType="1"/>
                </p:cNvSpPr>
                <p:nvPr/>
              </p:nvSpPr>
              <p:spPr bwMode="auto">
                <a:xfrm>
                  <a:off x="1791" y="365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93" name="Line 920"/>
                <p:cNvSpPr>
                  <a:spLocks noChangeShapeType="1"/>
                </p:cNvSpPr>
                <p:nvPr/>
              </p:nvSpPr>
              <p:spPr bwMode="auto">
                <a:xfrm flipH="1">
                  <a:off x="1821" y="365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94" name="Rectangle 921"/>
                <p:cNvSpPr>
                  <a:spLocks noChangeArrowheads="1"/>
                </p:cNvSpPr>
                <p:nvPr/>
              </p:nvSpPr>
              <p:spPr bwMode="auto">
                <a:xfrm>
                  <a:off x="652" y="3651"/>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95" name="Rectangle 922"/>
                <p:cNvSpPr>
                  <a:spLocks noChangeArrowheads="1"/>
                </p:cNvSpPr>
                <p:nvPr/>
              </p:nvSpPr>
              <p:spPr bwMode="auto">
                <a:xfrm>
                  <a:off x="853" y="3651"/>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596" name="Rectangle 923"/>
                <p:cNvSpPr>
                  <a:spLocks noChangeArrowheads="1"/>
                </p:cNvSpPr>
                <p:nvPr/>
              </p:nvSpPr>
              <p:spPr bwMode="auto">
                <a:xfrm>
                  <a:off x="751" y="3651"/>
                  <a:ext cx="57"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97" name="Rectangle 924"/>
                <p:cNvSpPr>
                  <a:spLocks noChangeArrowheads="1"/>
                </p:cNvSpPr>
                <p:nvPr/>
              </p:nvSpPr>
              <p:spPr bwMode="auto">
                <a:xfrm>
                  <a:off x="1034" y="3651"/>
                  <a:ext cx="61"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598" name="Line 925"/>
                <p:cNvSpPr>
                  <a:spLocks noChangeShapeType="1"/>
                </p:cNvSpPr>
                <p:nvPr/>
              </p:nvSpPr>
              <p:spPr bwMode="auto">
                <a:xfrm>
                  <a:off x="1034" y="3651"/>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599" name="Line 926"/>
                <p:cNvSpPr>
                  <a:spLocks noChangeShapeType="1"/>
                </p:cNvSpPr>
                <p:nvPr/>
              </p:nvSpPr>
              <p:spPr bwMode="auto">
                <a:xfrm flipH="1">
                  <a:off x="1065" y="3651"/>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00" name="Rectangle 927"/>
                <p:cNvSpPr>
                  <a:spLocks noChangeArrowheads="1"/>
                </p:cNvSpPr>
                <p:nvPr/>
              </p:nvSpPr>
              <p:spPr bwMode="auto">
                <a:xfrm>
                  <a:off x="860" y="3674"/>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01" name="Rectangle 928"/>
                <p:cNvSpPr>
                  <a:spLocks noChangeArrowheads="1"/>
                </p:cNvSpPr>
                <p:nvPr/>
              </p:nvSpPr>
              <p:spPr bwMode="auto">
                <a:xfrm>
                  <a:off x="1791" y="3674"/>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02" name="Line 929"/>
                <p:cNvSpPr>
                  <a:spLocks noChangeShapeType="1"/>
                </p:cNvSpPr>
                <p:nvPr/>
              </p:nvSpPr>
              <p:spPr bwMode="auto">
                <a:xfrm>
                  <a:off x="1791" y="367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03" name="Line 930"/>
                <p:cNvSpPr>
                  <a:spLocks noChangeShapeType="1"/>
                </p:cNvSpPr>
                <p:nvPr/>
              </p:nvSpPr>
              <p:spPr bwMode="auto">
                <a:xfrm flipH="1">
                  <a:off x="1821" y="3674"/>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04" name="Rectangle 931"/>
                <p:cNvSpPr>
                  <a:spLocks noChangeArrowheads="1"/>
                </p:cNvSpPr>
                <p:nvPr/>
              </p:nvSpPr>
              <p:spPr bwMode="auto">
                <a:xfrm>
                  <a:off x="660" y="3674"/>
                  <a:ext cx="61"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05" name="Rectangle 932"/>
                <p:cNvSpPr>
                  <a:spLocks noChangeArrowheads="1"/>
                </p:cNvSpPr>
                <p:nvPr/>
              </p:nvSpPr>
              <p:spPr bwMode="auto">
                <a:xfrm>
                  <a:off x="940" y="3674"/>
                  <a:ext cx="60" cy="9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606" name="Rectangle 933"/>
                <p:cNvSpPr>
                  <a:spLocks noChangeArrowheads="1"/>
                </p:cNvSpPr>
                <p:nvPr/>
              </p:nvSpPr>
              <p:spPr bwMode="auto">
                <a:xfrm>
                  <a:off x="758" y="3674"/>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07" name="Rectangle 934"/>
                <p:cNvSpPr>
                  <a:spLocks noChangeArrowheads="1"/>
                </p:cNvSpPr>
                <p:nvPr/>
              </p:nvSpPr>
              <p:spPr bwMode="auto">
                <a:xfrm>
                  <a:off x="1413" y="3674"/>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08" name="Rectangle 935"/>
                <p:cNvSpPr>
                  <a:spLocks noChangeArrowheads="1"/>
                </p:cNvSpPr>
                <p:nvPr/>
              </p:nvSpPr>
              <p:spPr bwMode="auto">
                <a:xfrm>
                  <a:off x="770" y="3697"/>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09" name="Rectangle 936"/>
                <p:cNvSpPr>
                  <a:spLocks noChangeArrowheads="1"/>
                </p:cNvSpPr>
                <p:nvPr/>
              </p:nvSpPr>
              <p:spPr bwMode="auto">
                <a:xfrm>
                  <a:off x="1034" y="3697"/>
                  <a:ext cx="61"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10" name="Line 937"/>
                <p:cNvSpPr>
                  <a:spLocks noChangeShapeType="1"/>
                </p:cNvSpPr>
                <p:nvPr/>
              </p:nvSpPr>
              <p:spPr bwMode="auto">
                <a:xfrm>
                  <a:off x="1034" y="3697"/>
                  <a:ext cx="31"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11" name="Line 938"/>
                <p:cNvSpPr>
                  <a:spLocks noChangeShapeType="1"/>
                </p:cNvSpPr>
                <p:nvPr/>
              </p:nvSpPr>
              <p:spPr bwMode="auto">
                <a:xfrm flipH="1">
                  <a:off x="1065" y="3697"/>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12" name="Rectangle 939"/>
                <p:cNvSpPr>
                  <a:spLocks noChangeArrowheads="1"/>
                </p:cNvSpPr>
                <p:nvPr/>
              </p:nvSpPr>
              <p:spPr bwMode="auto">
                <a:xfrm>
                  <a:off x="1791" y="3697"/>
                  <a:ext cx="60" cy="22"/>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613" name="Line 940"/>
                <p:cNvSpPr>
                  <a:spLocks noChangeShapeType="1"/>
                </p:cNvSpPr>
                <p:nvPr/>
              </p:nvSpPr>
              <p:spPr bwMode="auto">
                <a:xfrm>
                  <a:off x="1791" y="3697"/>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14" name="Line 941"/>
                <p:cNvSpPr>
                  <a:spLocks noChangeShapeType="1"/>
                </p:cNvSpPr>
                <p:nvPr/>
              </p:nvSpPr>
              <p:spPr bwMode="auto">
                <a:xfrm flipH="1">
                  <a:off x="1821" y="3697"/>
                  <a:ext cx="30" cy="2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615" name="Rectangle 942"/>
                <p:cNvSpPr>
                  <a:spLocks noChangeArrowheads="1"/>
                </p:cNvSpPr>
                <p:nvPr/>
              </p:nvSpPr>
              <p:spPr bwMode="auto">
                <a:xfrm>
                  <a:off x="664" y="3697"/>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8" name="Group 943"/>
              <p:cNvGrpSpPr>
                <a:grpSpLocks/>
              </p:cNvGrpSpPr>
              <p:nvPr/>
            </p:nvGrpSpPr>
            <p:grpSpPr bwMode="auto">
              <a:xfrm>
                <a:off x="652" y="785"/>
                <a:ext cx="1294" cy="3029"/>
                <a:chOff x="652" y="785"/>
                <a:chExt cx="1294" cy="3029"/>
              </a:xfrm>
            </p:grpSpPr>
            <p:sp>
              <p:nvSpPr>
                <p:cNvPr id="171216" name="Rectangle 944"/>
                <p:cNvSpPr>
                  <a:spLocks noChangeArrowheads="1"/>
                </p:cNvSpPr>
                <p:nvPr/>
              </p:nvSpPr>
              <p:spPr bwMode="auto">
                <a:xfrm>
                  <a:off x="944" y="3697"/>
                  <a:ext cx="60" cy="9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217" name="Rectangle 945"/>
                <p:cNvSpPr>
                  <a:spLocks noChangeArrowheads="1"/>
                </p:cNvSpPr>
                <p:nvPr/>
              </p:nvSpPr>
              <p:spPr bwMode="auto">
                <a:xfrm>
                  <a:off x="845" y="3697"/>
                  <a:ext cx="61" cy="9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71218" name="Rectangle 946"/>
                <p:cNvSpPr>
                  <a:spLocks noChangeArrowheads="1"/>
                </p:cNvSpPr>
                <p:nvPr/>
              </p:nvSpPr>
              <p:spPr bwMode="auto">
                <a:xfrm>
                  <a:off x="1885" y="3697"/>
                  <a:ext cx="61" cy="4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219" name="Rectangle 947"/>
                <p:cNvSpPr>
                  <a:spLocks noChangeArrowheads="1"/>
                </p:cNvSpPr>
                <p:nvPr/>
              </p:nvSpPr>
              <p:spPr bwMode="auto">
                <a:xfrm>
                  <a:off x="1696" y="3697"/>
                  <a:ext cx="61" cy="22"/>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20" name="Rectangle 948"/>
                <p:cNvSpPr>
                  <a:spLocks noChangeArrowheads="1"/>
                </p:cNvSpPr>
                <p:nvPr/>
              </p:nvSpPr>
              <p:spPr bwMode="auto">
                <a:xfrm>
                  <a:off x="668" y="3723"/>
                  <a:ext cx="60" cy="91"/>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21" name="Rectangle 949"/>
                <p:cNvSpPr>
                  <a:spLocks noChangeArrowheads="1"/>
                </p:cNvSpPr>
                <p:nvPr/>
              </p:nvSpPr>
              <p:spPr bwMode="auto">
                <a:xfrm>
                  <a:off x="755" y="3723"/>
                  <a:ext cx="60"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222" name="Rectangle 950"/>
                <p:cNvSpPr>
                  <a:spLocks noChangeArrowheads="1"/>
                </p:cNvSpPr>
                <p:nvPr/>
              </p:nvSpPr>
              <p:spPr bwMode="auto">
                <a:xfrm>
                  <a:off x="947" y="3723"/>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223" name="Rectangle 951"/>
                <p:cNvSpPr>
                  <a:spLocks noChangeArrowheads="1"/>
                </p:cNvSpPr>
                <p:nvPr/>
              </p:nvSpPr>
              <p:spPr bwMode="auto">
                <a:xfrm>
                  <a:off x="849" y="3723"/>
                  <a:ext cx="61" cy="9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224" name="Rectangle 952"/>
                <p:cNvSpPr>
                  <a:spLocks noChangeArrowheads="1"/>
                </p:cNvSpPr>
                <p:nvPr/>
              </p:nvSpPr>
              <p:spPr bwMode="auto">
                <a:xfrm>
                  <a:off x="1696" y="3723"/>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25" name="Rectangle 953"/>
                <p:cNvSpPr>
                  <a:spLocks noChangeArrowheads="1"/>
                </p:cNvSpPr>
                <p:nvPr/>
              </p:nvSpPr>
              <p:spPr bwMode="auto">
                <a:xfrm>
                  <a:off x="1885" y="3746"/>
                  <a:ext cx="61" cy="6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26" name="Rectangle 954"/>
                <p:cNvSpPr>
                  <a:spLocks noChangeArrowheads="1"/>
                </p:cNvSpPr>
                <p:nvPr/>
              </p:nvSpPr>
              <p:spPr bwMode="auto">
                <a:xfrm>
                  <a:off x="751" y="3746"/>
                  <a:ext cx="57" cy="68"/>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1227" name="Line 955"/>
                <p:cNvSpPr>
                  <a:spLocks noChangeShapeType="1"/>
                </p:cNvSpPr>
                <p:nvPr/>
              </p:nvSpPr>
              <p:spPr bwMode="auto">
                <a:xfrm flipV="1">
                  <a:off x="751"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28" name="Line 956"/>
                <p:cNvSpPr>
                  <a:spLocks noChangeShapeType="1"/>
                </p:cNvSpPr>
                <p:nvPr/>
              </p:nvSpPr>
              <p:spPr bwMode="auto">
                <a:xfrm>
                  <a:off x="751" y="3746"/>
                  <a:ext cx="57"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29" name="Line 957"/>
                <p:cNvSpPr>
                  <a:spLocks noChangeShapeType="1"/>
                </p:cNvSpPr>
                <p:nvPr/>
              </p:nvSpPr>
              <p:spPr bwMode="auto">
                <a:xfrm>
                  <a:off x="808"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0" name="Line 958"/>
                <p:cNvSpPr>
                  <a:spLocks noChangeShapeType="1"/>
                </p:cNvSpPr>
                <p:nvPr/>
              </p:nvSpPr>
              <p:spPr bwMode="auto">
                <a:xfrm flipV="1">
                  <a:off x="808"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1" name="Rectangle 959"/>
                <p:cNvSpPr>
                  <a:spLocks noChangeArrowheads="1"/>
                </p:cNvSpPr>
                <p:nvPr/>
              </p:nvSpPr>
              <p:spPr bwMode="auto">
                <a:xfrm>
                  <a:off x="955" y="3746"/>
                  <a:ext cx="60" cy="68"/>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1232" name="Line 960"/>
                <p:cNvSpPr>
                  <a:spLocks noChangeShapeType="1"/>
                </p:cNvSpPr>
                <p:nvPr/>
              </p:nvSpPr>
              <p:spPr bwMode="auto">
                <a:xfrm flipV="1">
                  <a:off x="955"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3" name="Line 961"/>
                <p:cNvSpPr>
                  <a:spLocks noChangeShapeType="1"/>
                </p:cNvSpPr>
                <p:nvPr/>
              </p:nvSpPr>
              <p:spPr bwMode="auto">
                <a:xfrm>
                  <a:off x="955" y="3746"/>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4" name="Line 962"/>
                <p:cNvSpPr>
                  <a:spLocks noChangeShapeType="1"/>
                </p:cNvSpPr>
                <p:nvPr/>
              </p:nvSpPr>
              <p:spPr bwMode="auto">
                <a:xfrm>
                  <a:off x="1015"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5" name="Line 963"/>
                <p:cNvSpPr>
                  <a:spLocks noChangeShapeType="1"/>
                </p:cNvSpPr>
                <p:nvPr/>
              </p:nvSpPr>
              <p:spPr bwMode="auto">
                <a:xfrm flipV="1">
                  <a:off x="1015"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6" name="Rectangle 964"/>
                <p:cNvSpPr>
                  <a:spLocks noChangeArrowheads="1"/>
                </p:cNvSpPr>
                <p:nvPr/>
              </p:nvSpPr>
              <p:spPr bwMode="auto">
                <a:xfrm>
                  <a:off x="1791" y="3746"/>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237" name="Line 965"/>
                <p:cNvSpPr>
                  <a:spLocks noChangeShapeType="1"/>
                </p:cNvSpPr>
                <p:nvPr/>
              </p:nvSpPr>
              <p:spPr bwMode="auto">
                <a:xfrm>
                  <a:off x="1791" y="374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8" name="Line 966"/>
                <p:cNvSpPr>
                  <a:spLocks noChangeShapeType="1"/>
                </p:cNvSpPr>
                <p:nvPr/>
              </p:nvSpPr>
              <p:spPr bwMode="auto">
                <a:xfrm flipH="1">
                  <a:off x="1821" y="3746"/>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39" name="Rectangle 967"/>
                <p:cNvSpPr>
                  <a:spLocks noChangeArrowheads="1"/>
                </p:cNvSpPr>
                <p:nvPr/>
              </p:nvSpPr>
              <p:spPr bwMode="auto">
                <a:xfrm>
                  <a:off x="853" y="3746"/>
                  <a:ext cx="60" cy="68"/>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1240" name="Line 968"/>
                <p:cNvSpPr>
                  <a:spLocks noChangeShapeType="1"/>
                </p:cNvSpPr>
                <p:nvPr/>
              </p:nvSpPr>
              <p:spPr bwMode="auto">
                <a:xfrm flipV="1">
                  <a:off x="853"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1" name="Line 969"/>
                <p:cNvSpPr>
                  <a:spLocks noChangeShapeType="1"/>
                </p:cNvSpPr>
                <p:nvPr/>
              </p:nvSpPr>
              <p:spPr bwMode="auto">
                <a:xfrm>
                  <a:off x="853" y="3746"/>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2" name="Line 970"/>
                <p:cNvSpPr>
                  <a:spLocks noChangeShapeType="1"/>
                </p:cNvSpPr>
                <p:nvPr/>
              </p:nvSpPr>
              <p:spPr bwMode="auto">
                <a:xfrm>
                  <a:off x="913"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3" name="Line 971"/>
                <p:cNvSpPr>
                  <a:spLocks noChangeShapeType="1"/>
                </p:cNvSpPr>
                <p:nvPr/>
              </p:nvSpPr>
              <p:spPr bwMode="auto">
                <a:xfrm flipV="1">
                  <a:off x="913"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4" name="Rectangle 972"/>
                <p:cNvSpPr>
                  <a:spLocks noChangeArrowheads="1"/>
                </p:cNvSpPr>
                <p:nvPr/>
              </p:nvSpPr>
              <p:spPr bwMode="auto">
                <a:xfrm>
                  <a:off x="652" y="3746"/>
                  <a:ext cx="61" cy="68"/>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1245" name="Line 973"/>
                <p:cNvSpPr>
                  <a:spLocks noChangeShapeType="1"/>
                </p:cNvSpPr>
                <p:nvPr/>
              </p:nvSpPr>
              <p:spPr bwMode="auto">
                <a:xfrm flipV="1">
                  <a:off x="652"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6" name="Line 974"/>
                <p:cNvSpPr>
                  <a:spLocks noChangeShapeType="1"/>
                </p:cNvSpPr>
                <p:nvPr/>
              </p:nvSpPr>
              <p:spPr bwMode="auto">
                <a:xfrm>
                  <a:off x="652" y="3746"/>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7" name="Line 975"/>
                <p:cNvSpPr>
                  <a:spLocks noChangeShapeType="1"/>
                </p:cNvSpPr>
                <p:nvPr/>
              </p:nvSpPr>
              <p:spPr bwMode="auto">
                <a:xfrm>
                  <a:off x="713"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8" name="Line 976"/>
                <p:cNvSpPr>
                  <a:spLocks noChangeShapeType="1"/>
                </p:cNvSpPr>
                <p:nvPr/>
              </p:nvSpPr>
              <p:spPr bwMode="auto">
                <a:xfrm flipV="1">
                  <a:off x="713" y="3746"/>
                  <a:ext cx="1" cy="6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49" name="Rectangle 977"/>
                <p:cNvSpPr>
                  <a:spLocks noChangeArrowheads="1"/>
                </p:cNvSpPr>
                <p:nvPr/>
              </p:nvSpPr>
              <p:spPr bwMode="auto">
                <a:xfrm>
                  <a:off x="1696" y="3746"/>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50" name="Rectangle 978"/>
                <p:cNvSpPr>
                  <a:spLocks noChangeArrowheads="1"/>
                </p:cNvSpPr>
                <p:nvPr/>
              </p:nvSpPr>
              <p:spPr bwMode="auto">
                <a:xfrm>
                  <a:off x="959" y="3772"/>
                  <a:ext cx="60" cy="42"/>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1251" name="Line 979"/>
                <p:cNvSpPr>
                  <a:spLocks noChangeShapeType="1"/>
                </p:cNvSpPr>
                <p:nvPr/>
              </p:nvSpPr>
              <p:spPr bwMode="auto">
                <a:xfrm flipV="1">
                  <a:off x="959"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52" name="Line 980"/>
                <p:cNvSpPr>
                  <a:spLocks noChangeShapeType="1"/>
                </p:cNvSpPr>
                <p:nvPr/>
              </p:nvSpPr>
              <p:spPr bwMode="auto">
                <a:xfrm>
                  <a:off x="959" y="3772"/>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53" name="Line 981"/>
                <p:cNvSpPr>
                  <a:spLocks noChangeShapeType="1"/>
                </p:cNvSpPr>
                <p:nvPr/>
              </p:nvSpPr>
              <p:spPr bwMode="auto">
                <a:xfrm>
                  <a:off x="1019"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54" name="Line 982"/>
                <p:cNvSpPr>
                  <a:spLocks noChangeShapeType="1"/>
                </p:cNvSpPr>
                <p:nvPr/>
              </p:nvSpPr>
              <p:spPr bwMode="auto">
                <a:xfrm flipV="1">
                  <a:off x="1019"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55" name="Rectangle 983"/>
                <p:cNvSpPr>
                  <a:spLocks noChangeArrowheads="1"/>
                </p:cNvSpPr>
                <p:nvPr/>
              </p:nvSpPr>
              <p:spPr bwMode="auto">
                <a:xfrm>
                  <a:off x="860" y="3772"/>
                  <a:ext cx="61" cy="42"/>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1256" name="Line 984"/>
                <p:cNvSpPr>
                  <a:spLocks noChangeShapeType="1"/>
                </p:cNvSpPr>
                <p:nvPr/>
              </p:nvSpPr>
              <p:spPr bwMode="auto">
                <a:xfrm flipV="1">
                  <a:off x="860"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57" name="Line 985"/>
                <p:cNvSpPr>
                  <a:spLocks noChangeShapeType="1"/>
                </p:cNvSpPr>
                <p:nvPr/>
              </p:nvSpPr>
              <p:spPr bwMode="auto">
                <a:xfrm>
                  <a:off x="860" y="3772"/>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58" name="Line 986"/>
                <p:cNvSpPr>
                  <a:spLocks noChangeShapeType="1"/>
                </p:cNvSpPr>
                <p:nvPr/>
              </p:nvSpPr>
              <p:spPr bwMode="auto">
                <a:xfrm>
                  <a:off x="921"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59" name="Line 987"/>
                <p:cNvSpPr>
                  <a:spLocks noChangeShapeType="1"/>
                </p:cNvSpPr>
                <p:nvPr/>
              </p:nvSpPr>
              <p:spPr bwMode="auto">
                <a:xfrm flipV="1">
                  <a:off x="921"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0" name="Rectangle 988"/>
                <p:cNvSpPr>
                  <a:spLocks noChangeArrowheads="1"/>
                </p:cNvSpPr>
                <p:nvPr/>
              </p:nvSpPr>
              <p:spPr bwMode="auto">
                <a:xfrm>
                  <a:off x="660" y="3772"/>
                  <a:ext cx="61" cy="42"/>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1261" name="Line 989"/>
                <p:cNvSpPr>
                  <a:spLocks noChangeShapeType="1"/>
                </p:cNvSpPr>
                <p:nvPr/>
              </p:nvSpPr>
              <p:spPr bwMode="auto">
                <a:xfrm flipV="1">
                  <a:off x="660"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2" name="Line 990"/>
                <p:cNvSpPr>
                  <a:spLocks noChangeShapeType="1"/>
                </p:cNvSpPr>
                <p:nvPr/>
              </p:nvSpPr>
              <p:spPr bwMode="auto">
                <a:xfrm>
                  <a:off x="660" y="3772"/>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3" name="Line 991"/>
                <p:cNvSpPr>
                  <a:spLocks noChangeShapeType="1"/>
                </p:cNvSpPr>
                <p:nvPr/>
              </p:nvSpPr>
              <p:spPr bwMode="auto">
                <a:xfrm>
                  <a:off x="721"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4" name="Line 992"/>
                <p:cNvSpPr>
                  <a:spLocks noChangeShapeType="1"/>
                </p:cNvSpPr>
                <p:nvPr/>
              </p:nvSpPr>
              <p:spPr bwMode="auto">
                <a:xfrm flipV="1">
                  <a:off x="721"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5" name="Rectangle 993"/>
                <p:cNvSpPr>
                  <a:spLocks noChangeArrowheads="1"/>
                </p:cNvSpPr>
                <p:nvPr/>
              </p:nvSpPr>
              <p:spPr bwMode="auto">
                <a:xfrm>
                  <a:off x="758" y="3772"/>
                  <a:ext cx="61" cy="42"/>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1266" name="Line 994"/>
                <p:cNvSpPr>
                  <a:spLocks noChangeShapeType="1"/>
                </p:cNvSpPr>
                <p:nvPr/>
              </p:nvSpPr>
              <p:spPr bwMode="auto">
                <a:xfrm flipV="1">
                  <a:off x="758"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7" name="Line 995"/>
                <p:cNvSpPr>
                  <a:spLocks noChangeShapeType="1"/>
                </p:cNvSpPr>
                <p:nvPr/>
              </p:nvSpPr>
              <p:spPr bwMode="auto">
                <a:xfrm>
                  <a:off x="758" y="3772"/>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8" name="Line 996"/>
                <p:cNvSpPr>
                  <a:spLocks noChangeShapeType="1"/>
                </p:cNvSpPr>
                <p:nvPr/>
              </p:nvSpPr>
              <p:spPr bwMode="auto">
                <a:xfrm>
                  <a:off x="819"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69" name="Line 997"/>
                <p:cNvSpPr>
                  <a:spLocks noChangeShapeType="1"/>
                </p:cNvSpPr>
                <p:nvPr/>
              </p:nvSpPr>
              <p:spPr bwMode="auto">
                <a:xfrm flipV="1">
                  <a:off x="819" y="3772"/>
                  <a:ext cx="1" cy="42"/>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70" name="Rectangle 998"/>
                <p:cNvSpPr>
                  <a:spLocks noChangeArrowheads="1"/>
                </p:cNvSpPr>
                <p:nvPr/>
              </p:nvSpPr>
              <p:spPr bwMode="auto">
                <a:xfrm>
                  <a:off x="1696" y="3772"/>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71" name="Rectangle 999"/>
                <p:cNvSpPr>
                  <a:spLocks noChangeArrowheads="1"/>
                </p:cNvSpPr>
                <p:nvPr/>
              </p:nvSpPr>
              <p:spPr bwMode="auto">
                <a:xfrm>
                  <a:off x="1034" y="3795"/>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72" name="Line 1000"/>
                <p:cNvSpPr>
                  <a:spLocks noChangeShapeType="1"/>
                </p:cNvSpPr>
                <p:nvPr/>
              </p:nvSpPr>
              <p:spPr bwMode="auto">
                <a:xfrm>
                  <a:off x="1034" y="3795"/>
                  <a:ext cx="3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73" name="Line 1001"/>
                <p:cNvSpPr>
                  <a:spLocks noChangeShapeType="1"/>
                </p:cNvSpPr>
                <p:nvPr/>
              </p:nvSpPr>
              <p:spPr bwMode="auto">
                <a:xfrm flipH="1">
                  <a:off x="1065" y="379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74" name="Rectangle 1002"/>
                <p:cNvSpPr>
                  <a:spLocks noChangeArrowheads="1"/>
                </p:cNvSpPr>
                <p:nvPr/>
              </p:nvSpPr>
              <p:spPr bwMode="auto">
                <a:xfrm>
                  <a:off x="664" y="3795"/>
                  <a:ext cx="60" cy="19"/>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1275" name="Line 1003"/>
                <p:cNvSpPr>
                  <a:spLocks noChangeShapeType="1"/>
                </p:cNvSpPr>
                <p:nvPr/>
              </p:nvSpPr>
              <p:spPr bwMode="auto">
                <a:xfrm flipV="1">
                  <a:off x="664"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76" name="Line 1004"/>
                <p:cNvSpPr>
                  <a:spLocks noChangeShapeType="1"/>
                </p:cNvSpPr>
                <p:nvPr/>
              </p:nvSpPr>
              <p:spPr bwMode="auto">
                <a:xfrm>
                  <a:off x="664" y="3795"/>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77" name="Line 1005"/>
                <p:cNvSpPr>
                  <a:spLocks noChangeShapeType="1"/>
                </p:cNvSpPr>
                <p:nvPr/>
              </p:nvSpPr>
              <p:spPr bwMode="auto">
                <a:xfrm>
                  <a:off x="724"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78" name="Line 1006"/>
                <p:cNvSpPr>
                  <a:spLocks noChangeShapeType="1"/>
                </p:cNvSpPr>
                <p:nvPr/>
              </p:nvSpPr>
              <p:spPr bwMode="auto">
                <a:xfrm flipV="1">
                  <a:off x="724"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79" name="Rectangle 1007"/>
                <p:cNvSpPr>
                  <a:spLocks noChangeArrowheads="1"/>
                </p:cNvSpPr>
                <p:nvPr/>
              </p:nvSpPr>
              <p:spPr bwMode="auto">
                <a:xfrm>
                  <a:off x="944" y="3795"/>
                  <a:ext cx="60" cy="19"/>
                </a:xfrm>
                <a:prstGeom prst="rect">
                  <a:avLst/>
                </a:prstGeom>
                <a:solidFill>
                  <a:srgbClr val="C0FFFF"/>
                </a:solidFill>
                <a:ln w="6350">
                  <a:solidFill>
                    <a:srgbClr val="C0FFFF"/>
                  </a:solidFill>
                  <a:miter lim="800000"/>
                  <a:headEnd/>
                  <a:tailEnd/>
                </a:ln>
              </p:spPr>
              <p:txBody>
                <a:bodyPr>
                  <a:prstTxWarp prst="textNoShape">
                    <a:avLst/>
                  </a:prstTxWarp>
                </a:bodyPr>
                <a:lstStyle/>
                <a:p>
                  <a:endParaRPr lang="en-US"/>
                </a:p>
              </p:txBody>
            </p:sp>
            <p:sp>
              <p:nvSpPr>
                <p:cNvPr id="171280" name="Line 1008"/>
                <p:cNvSpPr>
                  <a:spLocks noChangeShapeType="1"/>
                </p:cNvSpPr>
                <p:nvPr/>
              </p:nvSpPr>
              <p:spPr bwMode="auto">
                <a:xfrm flipV="1">
                  <a:off x="944"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1" name="Line 1009"/>
                <p:cNvSpPr>
                  <a:spLocks noChangeShapeType="1"/>
                </p:cNvSpPr>
                <p:nvPr/>
              </p:nvSpPr>
              <p:spPr bwMode="auto">
                <a:xfrm>
                  <a:off x="944" y="3795"/>
                  <a:ext cx="6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2" name="Line 1010"/>
                <p:cNvSpPr>
                  <a:spLocks noChangeShapeType="1"/>
                </p:cNvSpPr>
                <p:nvPr/>
              </p:nvSpPr>
              <p:spPr bwMode="auto">
                <a:xfrm>
                  <a:off x="1004"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3" name="Line 1011"/>
                <p:cNvSpPr>
                  <a:spLocks noChangeShapeType="1"/>
                </p:cNvSpPr>
                <p:nvPr/>
              </p:nvSpPr>
              <p:spPr bwMode="auto">
                <a:xfrm flipV="1">
                  <a:off x="1004"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4" name="Rectangle 1012"/>
                <p:cNvSpPr>
                  <a:spLocks noChangeArrowheads="1"/>
                </p:cNvSpPr>
                <p:nvPr/>
              </p:nvSpPr>
              <p:spPr bwMode="auto">
                <a:xfrm>
                  <a:off x="845" y="3795"/>
                  <a:ext cx="61" cy="19"/>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1285" name="Line 1013"/>
                <p:cNvSpPr>
                  <a:spLocks noChangeShapeType="1"/>
                </p:cNvSpPr>
                <p:nvPr/>
              </p:nvSpPr>
              <p:spPr bwMode="auto">
                <a:xfrm flipV="1">
                  <a:off x="845"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6" name="Line 1014"/>
                <p:cNvSpPr>
                  <a:spLocks noChangeShapeType="1"/>
                </p:cNvSpPr>
                <p:nvPr/>
              </p:nvSpPr>
              <p:spPr bwMode="auto">
                <a:xfrm>
                  <a:off x="845" y="3795"/>
                  <a:ext cx="6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7" name="Line 1015"/>
                <p:cNvSpPr>
                  <a:spLocks noChangeShapeType="1"/>
                </p:cNvSpPr>
                <p:nvPr/>
              </p:nvSpPr>
              <p:spPr bwMode="auto">
                <a:xfrm>
                  <a:off x="906"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8" name="Line 1016"/>
                <p:cNvSpPr>
                  <a:spLocks noChangeShapeType="1"/>
                </p:cNvSpPr>
                <p:nvPr/>
              </p:nvSpPr>
              <p:spPr bwMode="auto">
                <a:xfrm flipV="1">
                  <a:off x="906"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89" name="Rectangle 1017"/>
                <p:cNvSpPr>
                  <a:spLocks noChangeArrowheads="1"/>
                </p:cNvSpPr>
                <p:nvPr/>
              </p:nvSpPr>
              <p:spPr bwMode="auto">
                <a:xfrm>
                  <a:off x="766" y="3795"/>
                  <a:ext cx="57" cy="19"/>
                </a:xfrm>
                <a:prstGeom prst="rect">
                  <a:avLst/>
                </a:prstGeom>
                <a:solidFill>
                  <a:srgbClr val="FFFFC0"/>
                </a:solidFill>
                <a:ln w="6350">
                  <a:solidFill>
                    <a:srgbClr val="FFFFC0"/>
                  </a:solidFill>
                  <a:miter lim="800000"/>
                  <a:headEnd/>
                  <a:tailEnd/>
                </a:ln>
              </p:spPr>
              <p:txBody>
                <a:bodyPr>
                  <a:prstTxWarp prst="textNoShape">
                    <a:avLst/>
                  </a:prstTxWarp>
                </a:bodyPr>
                <a:lstStyle/>
                <a:p>
                  <a:endParaRPr lang="en-US"/>
                </a:p>
              </p:txBody>
            </p:sp>
            <p:sp>
              <p:nvSpPr>
                <p:cNvPr id="171290" name="Line 1018"/>
                <p:cNvSpPr>
                  <a:spLocks noChangeShapeType="1"/>
                </p:cNvSpPr>
                <p:nvPr/>
              </p:nvSpPr>
              <p:spPr bwMode="auto">
                <a:xfrm flipV="1">
                  <a:off x="766"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91" name="Line 1019"/>
                <p:cNvSpPr>
                  <a:spLocks noChangeShapeType="1"/>
                </p:cNvSpPr>
                <p:nvPr/>
              </p:nvSpPr>
              <p:spPr bwMode="auto">
                <a:xfrm>
                  <a:off x="766" y="3795"/>
                  <a:ext cx="57"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92" name="Line 1020"/>
                <p:cNvSpPr>
                  <a:spLocks noChangeShapeType="1"/>
                </p:cNvSpPr>
                <p:nvPr/>
              </p:nvSpPr>
              <p:spPr bwMode="auto">
                <a:xfrm>
                  <a:off x="823"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93" name="Line 1021"/>
                <p:cNvSpPr>
                  <a:spLocks noChangeShapeType="1"/>
                </p:cNvSpPr>
                <p:nvPr/>
              </p:nvSpPr>
              <p:spPr bwMode="auto">
                <a:xfrm flipV="1">
                  <a:off x="823" y="3795"/>
                  <a:ext cx="1"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94" name="Rectangle 1022"/>
                <p:cNvSpPr>
                  <a:spLocks noChangeArrowheads="1"/>
                </p:cNvSpPr>
                <p:nvPr/>
              </p:nvSpPr>
              <p:spPr bwMode="auto">
                <a:xfrm>
                  <a:off x="1791" y="3795"/>
                  <a:ext cx="60" cy="1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71295" name="Line 1023"/>
                <p:cNvSpPr>
                  <a:spLocks noChangeShapeType="1"/>
                </p:cNvSpPr>
                <p:nvPr/>
              </p:nvSpPr>
              <p:spPr bwMode="auto">
                <a:xfrm>
                  <a:off x="1791" y="379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96" name="Line 0"/>
                <p:cNvSpPr>
                  <a:spLocks noChangeShapeType="1"/>
                </p:cNvSpPr>
                <p:nvPr/>
              </p:nvSpPr>
              <p:spPr bwMode="auto">
                <a:xfrm flipH="1">
                  <a:off x="1821" y="3795"/>
                  <a:ext cx="30" cy="19"/>
                </a:xfrm>
                <a:prstGeom prst="line">
                  <a:avLst/>
                </a:prstGeom>
                <a:noFill/>
                <a:ln w="6350">
                  <a:solidFill>
                    <a:srgbClr val="000000"/>
                  </a:solidFill>
                  <a:round/>
                  <a:headEnd/>
                  <a:tailEnd/>
                </a:ln>
              </p:spPr>
              <p:txBody>
                <a:bodyPr>
                  <a:prstTxWarp prst="textNoShape">
                    <a:avLst/>
                  </a:prstTxWarp>
                </a:bodyPr>
                <a:lstStyle/>
                <a:p>
                  <a:endParaRPr lang="en-US"/>
                </a:p>
              </p:txBody>
            </p:sp>
            <p:sp>
              <p:nvSpPr>
                <p:cNvPr id="171297" name="Rectangle 1"/>
                <p:cNvSpPr>
                  <a:spLocks noChangeArrowheads="1"/>
                </p:cNvSpPr>
                <p:nvPr/>
              </p:nvSpPr>
              <p:spPr bwMode="auto">
                <a:xfrm>
                  <a:off x="1696" y="3795"/>
                  <a:ext cx="61"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71298" name="Rectangle 2"/>
                <p:cNvSpPr>
                  <a:spLocks noChangeArrowheads="1"/>
                </p:cNvSpPr>
                <p:nvPr/>
              </p:nvSpPr>
              <p:spPr bwMode="auto">
                <a:xfrm>
                  <a:off x="1885" y="78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99" name="Rectangle 3"/>
                <p:cNvSpPr>
                  <a:spLocks noChangeArrowheads="1"/>
                </p:cNvSpPr>
                <p:nvPr/>
              </p:nvSpPr>
              <p:spPr bwMode="auto">
                <a:xfrm>
                  <a:off x="1885" y="808"/>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0" name="Rectangle 4"/>
                <p:cNvSpPr>
                  <a:spLocks noChangeArrowheads="1"/>
                </p:cNvSpPr>
                <p:nvPr/>
              </p:nvSpPr>
              <p:spPr bwMode="auto">
                <a:xfrm>
                  <a:off x="1885" y="835"/>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1" name="Rectangle 5"/>
                <p:cNvSpPr>
                  <a:spLocks noChangeArrowheads="1"/>
                </p:cNvSpPr>
                <p:nvPr/>
              </p:nvSpPr>
              <p:spPr bwMode="auto">
                <a:xfrm>
                  <a:off x="1885" y="85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2" name="Rectangle 6"/>
                <p:cNvSpPr>
                  <a:spLocks noChangeArrowheads="1"/>
                </p:cNvSpPr>
                <p:nvPr/>
              </p:nvSpPr>
              <p:spPr bwMode="auto">
                <a:xfrm>
                  <a:off x="1129" y="857"/>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3" name="Rectangle 7"/>
                <p:cNvSpPr>
                  <a:spLocks noChangeArrowheads="1"/>
                </p:cNvSpPr>
                <p:nvPr/>
              </p:nvSpPr>
              <p:spPr bwMode="auto">
                <a:xfrm>
                  <a:off x="1885" y="880"/>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4" name="Rectangle 8"/>
                <p:cNvSpPr>
                  <a:spLocks noChangeArrowheads="1"/>
                </p:cNvSpPr>
                <p:nvPr/>
              </p:nvSpPr>
              <p:spPr bwMode="auto">
                <a:xfrm>
                  <a:off x="1791" y="880"/>
                  <a:ext cx="60" cy="4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5" name="Rectangle 9"/>
                <p:cNvSpPr>
                  <a:spLocks noChangeArrowheads="1"/>
                </p:cNvSpPr>
                <p:nvPr/>
              </p:nvSpPr>
              <p:spPr bwMode="auto">
                <a:xfrm>
                  <a:off x="1223" y="880"/>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6" name="Rectangle 10"/>
                <p:cNvSpPr>
                  <a:spLocks noChangeArrowheads="1"/>
                </p:cNvSpPr>
                <p:nvPr/>
              </p:nvSpPr>
              <p:spPr bwMode="auto">
                <a:xfrm>
                  <a:off x="1885" y="906"/>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7" name="Rectangle 11"/>
                <p:cNvSpPr>
                  <a:spLocks noChangeArrowheads="1"/>
                </p:cNvSpPr>
                <p:nvPr/>
              </p:nvSpPr>
              <p:spPr bwMode="auto">
                <a:xfrm>
                  <a:off x="1794" y="906"/>
                  <a:ext cx="61" cy="4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8" name="Rectangle 12"/>
                <p:cNvSpPr>
                  <a:spLocks noChangeArrowheads="1"/>
                </p:cNvSpPr>
                <p:nvPr/>
              </p:nvSpPr>
              <p:spPr bwMode="auto">
                <a:xfrm>
                  <a:off x="1223" y="906"/>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09" name="Rectangle 13"/>
                <p:cNvSpPr>
                  <a:spLocks noChangeArrowheads="1"/>
                </p:cNvSpPr>
                <p:nvPr/>
              </p:nvSpPr>
              <p:spPr bwMode="auto">
                <a:xfrm>
                  <a:off x="1885" y="929"/>
                  <a:ext cx="61" cy="4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0" name="Rectangle 14"/>
                <p:cNvSpPr>
                  <a:spLocks noChangeArrowheads="1"/>
                </p:cNvSpPr>
                <p:nvPr/>
              </p:nvSpPr>
              <p:spPr bwMode="auto">
                <a:xfrm>
                  <a:off x="1318" y="929"/>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1" name="Rectangle 15"/>
                <p:cNvSpPr>
                  <a:spLocks noChangeArrowheads="1"/>
                </p:cNvSpPr>
                <p:nvPr/>
              </p:nvSpPr>
              <p:spPr bwMode="auto">
                <a:xfrm>
                  <a:off x="1791" y="929"/>
                  <a:ext cx="60" cy="4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2" name="Rectangle 16"/>
                <p:cNvSpPr>
                  <a:spLocks noChangeArrowheads="1"/>
                </p:cNvSpPr>
                <p:nvPr/>
              </p:nvSpPr>
              <p:spPr bwMode="auto">
                <a:xfrm>
                  <a:off x="751" y="929"/>
                  <a:ext cx="57"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3" name="Rectangle 17"/>
                <p:cNvSpPr>
                  <a:spLocks noChangeArrowheads="1"/>
                </p:cNvSpPr>
                <p:nvPr/>
              </p:nvSpPr>
              <p:spPr bwMode="auto">
                <a:xfrm>
                  <a:off x="1318" y="956"/>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4" name="Rectangle 18"/>
                <p:cNvSpPr>
                  <a:spLocks noChangeArrowheads="1"/>
                </p:cNvSpPr>
                <p:nvPr/>
              </p:nvSpPr>
              <p:spPr bwMode="auto">
                <a:xfrm>
                  <a:off x="1794" y="956"/>
                  <a:ext cx="61" cy="4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5" name="Rectangle 19"/>
                <p:cNvSpPr>
                  <a:spLocks noChangeArrowheads="1"/>
                </p:cNvSpPr>
                <p:nvPr/>
              </p:nvSpPr>
              <p:spPr bwMode="auto">
                <a:xfrm>
                  <a:off x="1885" y="978"/>
                  <a:ext cx="61" cy="6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6" name="Rectangle 20"/>
                <p:cNvSpPr>
                  <a:spLocks noChangeArrowheads="1"/>
                </p:cNvSpPr>
                <p:nvPr/>
              </p:nvSpPr>
              <p:spPr bwMode="auto">
                <a:xfrm>
                  <a:off x="1318" y="978"/>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7" name="Rectangle 21"/>
                <p:cNvSpPr>
                  <a:spLocks noChangeArrowheads="1"/>
                </p:cNvSpPr>
                <p:nvPr/>
              </p:nvSpPr>
              <p:spPr bwMode="auto">
                <a:xfrm>
                  <a:off x="1791" y="978"/>
                  <a:ext cx="60" cy="4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8" name="Rectangle 22"/>
                <p:cNvSpPr>
                  <a:spLocks noChangeArrowheads="1"/>
                </p:cNvSpPr>
                <p:nvPr/>
              </p:nvSpPr>
              <p:spPr bwMode="auto">
                <a:xfrm>
                  <a:off x="1318" y="1001"/>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19" name="Rectangle 23"/>
                <p:cNvSpPr>
                  <a:spLocks noChangeArrowheads="1"/>
                </p:cNvSpPr>
                <p:nvPr/>
              </p:nvSpPr>
              <p:spPr bwMode="auto">
                <a:xfrm>
                  <a:off x="1794" y="1001"/>
                  <a:ext cx="61" cy="4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0" name="Rectangle 24"/>
                <p:cNvSpPr>
                  <a:spLocks noChangeArrowheads="1"/>
                </p:cNvSpPr>
                <p:nvPr/>
              </p:nvSpPr>
              <p:spPr bwMode="auto">
                <a:xfrm>
                  <a:off x="1318" y="102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1" name="Rectangle 25"/>
                <p:cNvSpPr>
                  <a:spLocks noChangeArrowheads="1"/>
                </p:cNvSpPr>
                <p:nvPr/>
              </p:nvSpPr>
              <p:spPr bwMode="auto">
                <a:xfrm>
                  <a:off x="1223" y="102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2" name="Rectangle 26"/>
                <p:cNvSpPr>
                  <a:spLocks noChangeArrowheads="1"/>
                </p:cNvSpPr>
                <p:nvPr/>
              </p:nvSpPr>
              <p:spPr bwMode="auto">
                <a:xfrm>
                  <a:off x="947" y="1061"/>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3" name="Rectangle 27"/>
                <p:cNvSpPr>
                  <a:spLocks noChangeArrowheads="1"/>
                </p:cNvSpPr>
                <p:nvPr/>
              </p:nvSpPr>
              <p:spPr bwMode="auto">
                <a:xfrm>
                  <a:off x="668" y="106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4" name="Rectangle 28"/>
                <p:cNvSpPr>
                  <a:spLocks noChangeArrowheads="1"/>
                </p:cNvSpPr>
                <p:nvPr/>
              </p:nvSpPr>
              <p:spPr bwMode="auto">
                <a:xfrm>
                  <a:off x="849" y="1061"/>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5" name="Rectangle 29"/>
                <p:cNvSpPr>
                  <a:spLocks noChangeArrowheads="1"/>
                </p:cNvSpPr>
                <p:nvPr/>
              </p:nvSpPr>
              <p:spPr bwMode="auto">
                <a:xfrm>
                  <a:off x="755" y="106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6" name="Rectangle 30"/>
                <p:cNvSpPr>
                  <a:spLocks noChangeArrowheads="1"/>
                </p:cNvSpPr>
                <p:nvPr/>
              </p:nvSpPr>
              <p:spPr bwMode="auto">
                <a:xfrm>
                  <a:off x="853" y="1088"/>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7" name="Rectangle 31"/>
                <p:cNvSpPr>
                  <a:spLocks noChangeArrowheads="1"/>
                </p:cNvSpPr>
                <p:nvPr/>
              </p:nvSpPr>
              <p:spPr bwMode="auto">
                <a:xfrm>
                  <a:off x="751" y="1088"/>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8" name="Rectangle 32"/>
                <p:cNvSpPr>
                  <a:spLocks noChangeArrowheads="1"/>
                </p:cNvSpPr>
                <p:nvPr/>
              </p:nvSpPr>
              <p:spPr bwMode="auto">
                <a:xfrm>
                  <a:off x="652" y="108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29" name="Rectangle 33"/>
                <p:cNvSpPr>
                  <a:spLocks noChangeArrowheads="1"/>
                </p:cNvSpPr>
                <p:nvPr/>
              </p:nvSpPr>
              <p:spPr bwMode="auto">
                <a:xfrm>
                  <a:off x="1791" y="1088"/>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0" name="Rectangle 34"/>
                <p:cNvSpPr>
                  <a:spLocks noChangeArrowheads="1"/>
                </p:cNvSpPr>
                <p:nvPr/>
              </p:nvSpPr>
              <p:spPr bwMode="auto">
                <a:xfrm>
                  <a:off x="940" y="1088"/>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1" name="Rectangle 35"/>
                <p:cNvSpPr>
                  <a:spLocks noChangeArrowheads="1"/>
                </p:cNvSpPr>
                <p:nvPr/>
              </p:nvSpPr>
              <p:spPr bwMode="auto">
                <a:xfrm>
                  <a:off x="1034" y="1111"/>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2" name="Rectangle 36"/>
                <p:cNvSpPr>
                  <a:spLocks noChangeArrowheads="1"/>
                </p:cNvSpPr>
                <p:nvPr/>
              </p:nvSpPr>
              <p:spPr bwMode="auto">
                <a:xfrm>
                  <a:off x="758" y="1111"/>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3" name="Rectangle 37"/>
                <p:cNvSpPr>
                  <a:spLocks noChangeArrowheads="1"/>
                </p:cNvSpPr>
                <p:nvPr/>
              </p:nvSpPr>
              <p:spPr bwMode="auto">
                <a:xfrm>
                  <a:off x="955" y="1111"/>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4" name="Rectangle 38"/>
                <p:cNvSpPr>
                  <a:spLocks noChangeArrowheads="1"/>
                </p:cNvSpPr>
                <p:nvPr/>
              </p:nvSpPr>
              <p:spPr bwMode="auto">
                <a:xfrm>
                  <a:off x="860" y="1111"/>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5" name="Rectangle 39"/>
                <p:cNvSpPr>
                  <a:spLocks noChangeArrowheads="1"/>
                </p:cNvSpPr>
                <p:nvPr/>
              </p:nvSpPr>
              <p:spPr bwMode="auto">
                <a:xfrm>
                  <a:off x="660" y="1111"/>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6" name="Rectangle 40"/>
                <p:cNvSpPr>
                  <a:spLocks noChangeArrowheads="1"/>
                </p:cNvSpPr>
                <p:nvPr/>
              </p:nvSpPr>
              <p:spPr bwMode="auto">
                <a:xfrm>
                  <a:off x="1791" y="1111"/>
                  <a:ext cx="60"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7" name="Rectangle 41"/>
                <p:cNvSpPr>
                  <a:spLocks noChangeArrowheads="1"/>
                </p:cNvSpPr>
                <p:nvPr/>
              </p:nvSpPr>
              <p:spPr bwMode="auto">
                <a:xfrm>
                  <a:off x="864" y="1137"/>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8" name="Rectangle 42"/>
                <p:cNvSpPr>
                  <a:spLocks noChangeArrowheads="1"/>
                </p:cNvSpPr>
                <p:nvPr/>
              </p:nvSpPr>
              <p:spPr bwMode="auto">
                <a:xfrm>
                  <a:off x="1034" y="113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39" name="Rectangle 43"/>
                <p:cNvSpPr>
                  <a:spLocks noChangeArrowheads="1"/>
                </p:cNvSpPr>
                <p:nvPr/>
              </p:nvSpPr>
              <p:spPr bwMode="auto">
                <a:xfrm>
                  <a:off x="944" y="1137"/>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0" name="Rectangle 44"/>
                <p:cNvSpPr>
                  <a:spLocks noChangeArrowheads="1"/>
                </p:cNvSpPr>
                <p:nvPr/>
              </p:nvSpPr>
              <p:spPr bwMode="auto">
                <a:xfrm>
                  <a:off x="766" y="1137"/>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1" name="Rectangle 45"/>
                <p:cNvSpPr>
                  <a:spLocks noChangeArrowheads="1"/>
                </p:cNvSpPr>
                <p:nvPr/>
              </p:nvSpPr>
              <p:spPr bwMode="auto">
                <a:xfrm>
                  <a:off x="664" y="1137"/>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2" name="Rectangle 46"/>
                <p:cNvSpPr>
                  <a:spLocks noChangeArrowheads="1"/>
                </p:cNvSpPr>
                <p:nvPr/>
              </p:nvSpPr>
              <p:spPr bwMode="auto">
                <a:xfrm>
                  <a:off x="849" y="1160"/>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3" name="Rectangle 47"/>
                <p:cNvSpPr>
                  <a:spLocks noChangeArrowheads="1"/>
                </p:cNvSpPr>
                <p:nvPr/>
              </p:nvSpPr>
              <p:spPr bwMode="auto">
                <a:xfrm>
                  <a:off x="755" y="1160"/>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4" name="Rectangle 48"/>
                <p:cNvSpPr>
                  <a:spLocks noChangeArrowheads="1"/>
                </p:cNvSpPr>
                <p:nvPr/>
              </p:nvSpPr>
              <p:spPr bwMode="auto">
                <a:xfrm>
                  <a:off x="947" y="1160"/>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5" name="Rectangle 49"/>
                <p:cNvSpPr>
                  <a:spLocks noChangeArrowheads="1"/>
                </p:cNvSpPr>
                <p:nvPr/>
              </p:nvSpPr>
              <p:spPr bwMode="auto">
                <a:xfrm>
                  <a:off x="668" y="1160"/>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6" name="Rectangle 50"/>
                <p:cNvSpPr>
                  <a:spLocks noChangeArrowheads="1"/>
                </p:cNvSpPr>
                <p:nvPr/>
              </p:nvSpPr>
              <p:spPr bwMode="auto">
                <a:xfrm>
                  <a:off x="940" y="1182"/>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7" name="Rectangle 51"/>
                <p:cNvSpPr>
                  <a:spLocks noChangeArrowheads="1"/>
                </p:cNvSpPr>
                <p:nvPr/>
              </p:nvSpPr>
              <p:spPr bwMode="auto">
                <a:xfrm>
                  <a:off x="652" y="118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8" name="Rectangle 52"/>
                <p:cNvSpPr>
                  <a:spLocks noChangeArrowheads="1"/>
                </p:cNvSpPr>
                <p:nvPr/>
              </p:nvSpPr>
              <p:spPr bwMode="auto">
                <a:xfrm>
                  <a:off x="751" y="1182"/>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49" name="Rectangle 53"/>
                <p:cNvSpPr>
                  <a:spLocks noChangeArrowheads="1"/>
                </p:cNvSpPr>
                <p:nvPr/>
              </p:nvSpPr>
              <p:spPr bwMode="auto">
                <a:xfrm>
                  <a:off x="1791" y="1182"/>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0" name="Rectangle 54"/>
                <p:cNvSpPr>
                  <a:spLocks noChangeArrowheads="1"/>
                </p:cNvSpPr>
                <p:nvPr/>
              </p:nvSpPr>
              <p:spPr bwMode="auto">
                <a:xfrm>
                  <a:off x="845" y="118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1" name="Rectangle 55"/>
                <p:cNvSpPr>
                  <a:spLocks noChangeArrowheads="1"/>
                </p:cNvSpPr>
                <p:nvPr/>
              </p:nvSpPr>
              <p:spPr bwMode="auto">
                <a:xfrm>
                  <a:off x="660" y="1209"/>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2" name="Rectangle 56"/>
                <p:cNvSpPr>
                  <a:spLocks noChangeArrowheads="1"/>
                </p:cNvSpPr>
                <p:nvPr/>
              </p:nvSpPr>
              <p:spPr bwMode="auto">
                <a:xfrm>
                  <a:off x="853" y="120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3" name="Rectangle 57"/>
                <p:cNvSpPr>
                  <a:spLocks noChangeArrowheads="1"/>
                </p:cNvSpPr>
                <p:nvPr/>
              </p:nvSpPr>
              <p:spPr bwMode="auto">
                <a:xfrm>
                  <a:off x="758" y="1209"/>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4" name="Rectangle 58"/>
                <p:cNvSpPr>
                  <a:spLocks noChangeArrowheads="1"/>
                </p:cNvSpPr>
                <p:nvPr/>
              </p:nvSpPr>
              <p:spPr bwMode="auto">
                <a:xfrm>
                  <a:off x="955" y="120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5" name="Rectangle 59"/>
                <p:cNvSpPr>
                  <a:spLocks noChangeArrowheads="1"/>
                </p:cNvSpPr>
                <p:nvPr/>
              </p:nvSpPr>
              <p:spPr bwMode="auto">
                <a:xfrm>
                  <a:off x="664" y="1232"/>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6" name="Rectangle 60"/>
                <p:cNvSpPr>
                  <a:spLocks noChangeArrowheads="1"/>
                </p:cNvSpPr>
                <p:nvPr/>
              </p:nvSpPr>
              <p:spPr bwMode="auto">
                <a:xfrm>
                  <a:off x="944" y="1232"/>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7" name="Rectangle 61"/>
                <p:cNvSpPr>
                  <a:spLocks noChangeArrowheads="1"/>
                </p:cNvSpPr>
                <p:nvPr/>
              </p:nvSpPr>
              <p:spPr bwMode="auto">
                <a:xfrm>
                  <a:off x="766" y="1232"/>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8" name="Rectangle 62"/>
                <p:cNvSpPr>
                  <a:spLocks noChangeArrowheads="1"/>
                </p:cNvSpPr>
                <p:nvPr/>
              </p:nvSpPr>
              <p:spPr bwMode="auto">
                <a:xfrm>
                  <a:off x="860" y="1232"/>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59" name="Rectangle 63"/>
                <p:cNvSpPr>
                  <a:spLocks noChangeArrowheads="1"/>
                </p:cNvSpPr>
                <p:nvPr/>
              </p:nvSpPr>
              <p:spPr bwMode="auto">
                <a:xfrm>
                  <a:off x="1034" y="1232"/>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0" name="Rectangle 64"/>
                <p:cNvSpPr>
                  <a:spLocks noChangeArrowheads="1"/>
                </p:cNvSpPr>
                <p:nvPr/>
              </p:nvSpPr>
              <p:spPr bwMode="auto">
                <a:xfrm>
                  <a:off x="755" y="125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1" name="Rectangle 65"/>
                <p:cNvSpPr>
                  <a:spLocks noChangeArrowheads="1"/>
                </p:cNvSpPr>
                <p:nvPr/>
              </p:nvSpPr>
              <p:spPr bwMode="auto">
                <a:xfrm>
                  <a:off x="849" y="1254"/>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2" name="Rectangle 66"/>
                <p:cNvSpPr>
                  <a:spLocks noChangeArrowheads="1"/>
                </p:cNvSpPr>
                <p:nvPr/>
              </p:nvSpPr>
              <p:spPr bwMode="auto">
                <a:xfrm>
                  <a:off x="947" y="1254"/>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3" name="Rectangle 67"/>
                <p:cNvSpPr>
                  <a:spLocks noChangeArrowheads="1"/>
                </p:cNvSpPr>
                <p:nvPr/>
              </p:nvSpPr>
              <p:spPr bwMode="auto">
                <a:xfrm>
                  <a:off x="668" y="125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4" name="Rectangle 68"/>
                <p:cNvSpPr>
                  <a:spLocks noChangeArrowheads="1"/>
                </p:cNvSpPr>
                <p:nvPr/>
              </p:nvSpPr>
              <p:spPr bwMode="auto">
                <a:xfrm>
                  <a:off x="1791" y="1254"/>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5" name="Rectangle 69"/>
                <p:cNvSpPr>
                  <a:spLocks noChangeArrowheads="1"/>
                </p:cNvSpPr>
                <p:nvPr/>
              </p:nvSpPr>
              <p:spPr bwMode="auto">
                <a:xfrm>
                  <a:off x="652" y="1281"/>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6" name="Rectangle 70"/>
                <p:cNvSpPr>
                  <a:spLocks noChangeArrowheads="1"/>
                </p:cNvSpPr>
                <p:nvPr/>
              </p:nvSpPr>
              <p:spPr bwMode="auto">
                <a:xfrm>
                  <a:off x="751" y="1281"/>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7" name="Rectangle 71"/>
                <p:cNvSpPr>
                  <a:spLocks noChangeArrowheads="1"/>
                </p:cNvSpPr>
                <p:nvPr/>
              </p:nvSpPr>
              <p:spPr bwMode="auto">
                <a:xfrm>
                  <a:off x="940" y="1281"/>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8" name="Rectangle 72"/>
                <p:cNvSpPr>
                  <a:spLocks noChangeArrowheads="1"/>
                </p:cNvSpPr>
                <p:nvPr/>
              </p:nvSpPr>
              <p:spPr bwMode="auto">
                <a:xfrm>
                  <a:off x="845" y="1281"/>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69" name="Rectangle 73"/>
                <p:cNvSpPr>
                  <a:spLocks noChangeArrowheads="1"/>
                </p:cNvSpPr>
                <p:nvPr/>
              </p:nvSpPr>
              <p:spPr bwMode="auto">
                <a:xfrm>
                  <a:off x="1034" y="1281"/>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0" name="Rectangle 74"/>
                <p:cNvSpPr>
                  <a:spLocks noChangeArrowheads="1"/>
                </p:cNvSpPr>
                <p:nvPr/>
              </p:nvSpPr>
              <p:spPr bwMode="auto">
                <a:xfrm>
                  <a:off x="758" y="130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1" name="Rectangle 75"/>
                <p:cNvSpPr>
                  <a:spLocks noChangeArrowheads="1"/>
                </p:cNvSpPr>
                <p:nvPr/>
              </p:nvSpPr>
              <p:spPr bwMode="auto">
                <a:xfrm>
                  <a:off x="660" y="130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2" name="Rectangle 76"/>
                <p:cNvSpPr>
                  <a:spLocks noChangeArrowheads="1"/>
                </p:cNvSpPr>
                <p:nvPr/>
              </p:nvSpPr>
              <p:spPr bwMode="auto">
                <a:xfrm>
                  <a:off x="853" y="1303"/>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3" name="Rectangle 77"/>
                <p:cNvSpPr>
                  <a:spLocks noChangeArrowheads="1"/>
                </p:cNvSpPr>
                <p:nvPr/>
              </p:nvSpPr>
              <p:spPr bwMode="auto">
                <a:xfrm>
                  <a:off x="955" y="1303"/>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4" name="Rectangle 78"/>
                <p:cNvSpPr>
                  <a:spLocks noChangeArrowheads="1"/>
                </p:cNvSpPr>
                <p:nvPr/>
              </p:nvSpPr>
              <p:spPr bwMode="auto">
                <a:xfrm>
                  <a:off x="1034" y="1303"/>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5" name="Rectangle 79"/>
                <p:cNvSpPr>
                  <a:spLocks noChangeArrowheads="1"/>
                </p:cNvSpPr>
                <p:nvPr/>
              </p:nvSpPr>
              <p:spPr bwMode="auto">
                <a:xfrm>
                  <a:off x="1791" y="1303"/>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6" name="Rectangle 80"/>
                <p:cNvSpPr>
                  <a:spLocks noChangeArrowheads="1"/>
                </p:cNvSpPr>
                <p:nvPr/>
              </p:nvSpPr>
              <p:spPr bwMode="auto">
                <a:xfrm>
                  <a:off x="664" y="133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7" name="Rectangle 81"/>
                <p:cNvSpPr>
                  <a:spLocks noChangeArrowheads="1"/>
                </p:cNvSpPr>
                <p:nvPr/>
              </p:nvSpPr>
              <p:spPr bwMode="auto">
                <a:xfrm>
                  <a:off x="766" y="1330"/>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8" name="Rectangle 82"/>
                <p:cNvSpPr>
                  <a:spLocks noChangeArrowheads="1"/>
                </p:cNvSpPr>
                <p:nvPr/>
              </p:nvSpPr>
              <p:spPr bwMode="auto">
                <a:xfrm>
                  <a:off x="860" y="1330"/>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79" name="Rectangle 83"/>
                <p:cNvSpPr>
                  <a:spLocks noChangeArrowheads="1"/>
                </p:cNvSpPr>
                <p:nvPr/>
              </p:nvSpPr>
              <p:spPr bwMode="auto">
                <a:xfrm>
                  <a:off x="944" y="133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0" name="Rectangle 84"/>
                <p:cNvSpPr>
                  <a:spLocks noChangeArrowheads="1"/>
                </p:cNvSpPr>
                <p:nvPr/>
              </p:nvSpPr>
              <p:spPr bwMode="auto">
                <a:xfrm>
                  <a:off x="1034" y="1330"/>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1" name="Rectangle 85"/>
                <p:cNvSpPr>
                  <a:spLocks noChangeArrowheads="1"/>
                </p:cNvSpPr>
                <p:nvPr/>
              </p:nvSpPr>
              <p:spPr bwMode="auto">
                <a:xfrm>
                  <a:off x="1791" y="1330"/>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2" name="Rectangle 86"/>
                <p:cNvSpPr>
                  <a:spLocks noChangeArrowheads="1"/>
                </p:cNvSpPr>
                <p:nvPr/>
              </p:nvSpPr>
              <p:spPr bwMode="auto">
                <a:xfrm>
                  <a:off x="668" y="1353"/>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3" name="Rectangle 87"/>
                <p:cNvSpPr>
                  <a:spLocks noChangeArrowheads="1"/>
                </p:cNvSpPr>
                <p:nvPr/>
              </p:nvSpPr>
              <p:spPr bwMode="auto">
                <a:xfrm>
                  <a:off x="755" y="1353"/>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4" name="Rectangle 88"/>
                <p:cNvSpPr>
                  <a:spLocks noChangeArrowheads="1"/>
                </p:cNvSpPr>
                <p:nvPr/>
              </p:nvSpPr>
              <p:spPr bwMode="auto">
                <a:xfrm>
                  <a:off x="947" y="1353"/>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5" name="Rectangle 89"/>
                <p:cNvSpPr>
                  <a:spLocks noChangeArrowheads="1"/>
                </p:cNvSpPr>
                <p:nvPr/>
              </p:nvSpPr>
              <p:spPr bwMode="auto">
                <a:xfrm>
                  <a:off x="864" y="1353"/>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6" name="Rectangle 90"/>
                <p:cNvSpPr>
                  <a:spLocks noChangeArrowheads="1"/>
                </p:cNvSpPr>
                <p:nvPr/>
              </p:nvSpPr>
              <p:spPr bwMode="auto">
                <a:xfrm>
                  <a:off x="751" y="1375"/>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7" name="Rectangle 91"/>
                <p:cNvSpPr>
                  <a:spLocks noChangeArrowheads="1"/>
                </p:cNvSpPr>
                <p:nvPr/>
              </p:nvSpPr>
              <p:spPr bwMode="auto">
                <a:xfrm>
                  <a:off x="652" y="1375"/>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8" name="Rectangle 92"/>
                <p:cNvSpPr>
                  <a:spLocks noChangeArrowheads="1"/>
                </p:cNvSpPr>
                <p:nvPr/>
              </p:nvSpPr>
              <p:spPr bwMode="auto">
                <a:xfrm>
                  <a:off x="845" y="1375"/>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89" name="Rectangle 93"/>
                <p:cNvSpPr>
                  <a:spLocks noChangeArrowheads="1"/>
                </p:cNvSpPr>
                <p:nvPr/>
              </p:nvSpPr>
              <p:spPr bwMode="auto">
                <a:xfrm>
                  <a:off x="1791" y="1375"/>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0" name="Rectangle 94"/>
                <p:cNvSpPr>
                  <a:spLocks noChangeArrowheads="1"/>
                </p:cNvSpPr>
                <p:nvPr/>
              </p:nvSpPr>
              <p:spPr bwMode="auto">
                <a:xfrm>
                  <a:off x="940" y="1375"/>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1" name="Rectangle 95"/>
                <p:cNvSpPr>
                  <a:spLocks noChangeArrowheads="1"/>
                </p:cNvSpPr>
                <p:nvPr/>
              </p:nvSpPr>
              <p:spPr bwMode="auto">
                <a:xfrm>
                  <a:off x="955" y="1402"/>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2" name="Rectangle 96"/>
                <p:cNvSpPr>
                  <a:spLocks noChangeArrowheads="1"/>
                </p:cNvSpPr>
                <p:nvPr/>
              </p:nvSpPr>
              <p:spPr bwMode="auto">
                <a:xfrm>
                  <a:off x="758" y="1402"/>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3" name="Rectangle 97"/>
                <p:cNvSpPr>
                  <a:spLocks noChangeArrowheads="1"/>
                </p:cNvSpPr>
                <p:nvPr/>
              </p:nvSpPr>
              <p:spPr bwMode="auto">
                <a:xfrm>
                  <a:off x="660" y="1402"/>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4" name="Rectangle 98"/>
                <p:cNvSpPr>
                  <a:spLocks noChangeArrowheads="1"/>
                </p:cNvSpPr>
                <p:nvPr/>
              </p:nvSpPr>
              <p:spPr bwMode="auto">
                <a:xfrm>
                  <a:off x="849" y="1402"/>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5" name="Rectangle 99"/>
                <p:cNvSpPr>
                  <a:spLocks noChangeArrowheads="1"/>
                </p:cNvSpPr>
                <p:nvPr/>
              </p:nvSpPr>
              <p:spPr bwMode="auto">
                <a:xfrm>
                  <a:off x="1034" y="1402"/>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6" name="Rectangle 100"/>
                <p:cNvSpPr>
                  <a:spLocks noChangeArrowheads="1"/>
                </p:cNvSpPr>
                <p:nvPr/>
              </p:nvSpPr>
              <p:spPr bwMode="auto">
                <a:xfrm>
                  <a:off x="766" y="1424"/>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7" name="Rectangle 101"/>
                <p:cNvSpPr>
                  <a:spLocks noChangeArrowheads="1"/>
                </p:cNvSpPr>
                <p:nvPr/>
              </p:nvSpPr>
              <p:spPr bwMode="auto">
                <a:xfrm>
                  <a:off x="959" y="142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8" name="Rectangle 102"/>
                <p:cNvSpPr>
                  <a:spLocks noChangeArrowheads="1"/>
                </p:cNvSpPr>
                <p:nvPr/>
              </p:nvSpPr>
              <p:spPr bwMode="auto">
                <a:xfrm>
                  <a:off x="853" y="142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399" name="Rectangle 103"/>
                <p:cNvSpPr>
                  <a:spLocks noChangeArrowheads="1"/>
                </p:cNvSpPr>
                <p:nvPr/>
              </p:nvSpPr>
              <p:spPr bwMode="auto">
                <a:xfrm>
                  <a:off x="664" y="142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0" name="Rectangle 104"/>
                <p:cNvSpPr>
                  <a:spLocks noChangeArrowheads="1"/>
                </p:cNvSpPr>
                <p:nvPr/>
              </p:nvSpPr>
              <p:spPr bwMode="auto">
                <a:xfrm>
                  <a:off x="1791" y="1424"/>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1" name="Rectangle 105"/>
                <p:cNvSpPr>
                  <a:spLocks noChangeArrowheads="1"/>
                </p:cNvSpPr>
                <p:nvPr/>
              </p:nvSpPr>
              <p:spPr bwMode="auto">
                <a:xfrm>
                  <a:off x="947" y="1451"/>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2" name="Rectangle 106"/>
                <p:cNvSpPr>
                  <a:spLocks noChangeArrowheads="1"/>
                </p:cNvSpPr>
                <p:nvPr/>
              </p:nvSpPr>
              <p:spPr bwMode="auto">
                <a:xfrm>
                  <a:off x="668" y="145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3" name="Rectangle 107"/>
                <p:cNvSpPr>
                  <a:spLocks noChangeArrowheads="1"/>
                </p:cNvSpPr>
                <p:nvPr/>
              </p:nvSpPr>
              <p:spPr bwMode="auto">
                <a:xfrm>
                  <a:off x="755" y="145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4" name="Rectangle 108"/>
                <p:cNvSpPr>
                  <a:spLocks noChangeArrowheads="1"/>
                </p:cNvSpPr>
                <p:nvPr/>
              </p:nvSpPr>
              <p:spPr bwMode="auto">
                <a:xfrm>
                  <a:off x="860" y="1451"/>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5" name="Rectangle 109"/>
                <p:cNvSpPr>
                  <a:spLocks noChangeArrowheads="1"/>
                </p:cNvSpPr>
                <p:nvPr/>
              </p:nvSpPr>
              <p:spPr bwMode="auto">
                <a:xfrm>
                  <a:off x="1791" y="1451"/>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6" name="Rectangle 110"/>
                <p:cNvSpPr>
                  <a:spLocks noChangeArrowheads="1"/>
                </p:cNvSpPr>
                <p:nvPr/>
              </p:nvSpPr>
              <p:spPr bwMode="auto">
                <a:xfrm>
                  <a:off x="1034" y="1474"/>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7" name="Rectangle 111"/>
                <p:cNvSpPr>
                  <a:spLocks noChangeArrowheads="1"/>
                </p:cNvSpPr>
                <p:nvPr/>
              </p:nvSpPr>
              <p:spPr bwMode="auto">
                <a:xfrm>
                  <a:off x="940" y="1474"/>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8" name="Rectangle 112"/>
                <p:cNvSpPr>
                  <a:spLocks noChangeArrowheads="1"/>
                </p:cNvSpPr>
                <p:nvPr/>
              </p:nvSpPr>
              <p:spPr bwMode="auto">
                <a:xfrm>
                  <a:off x="751" y="1474"/>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09" name="Rectangle 113"/>
                <p:cNvSpPr>
                  <a:spLocks noChangeArrowheads="1"/>
                </p:cNvSpPr>
                <p:nvPr/>
              </p:nvSpPr>
              <p:spPr bwMode="auto">
                <a:xfrm>
                  <a:off x="845" y="1474"/>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10" name="Rectangle 114"/>
                <p:cNvSpPr>
                  <a:spLocks noChangeArrowheads="1"/>
                </p:cNvSpPr>
                <p:nvPr/>
              </p:nvSpPr>
              <p:spPr bwMode="auto">
                <a:xfrm>
                  <a:off x="652" y="1474"/>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11" name="Rectangle 115"/>
                <p:cNvSpPr>
                  <a:spLocks noChangeArrowheads="1"/>
                </p:cNvSpPr>
                <p:nvPr/>
              </p:nvSpPr>
              <p:spPr bwMode="auto">
                <a:xfrm>
                  <a:off x="758" y="1496"/>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12" name="Rectangle 116"/>
                <p:cNvSpPr>
                  <a:spLocks noChangeArrowheads="1"/>
                </p:cNvSpPr>
                <p:nvPr/>
              </p:nvSpPr>
              <p:spPr bwMode="auto">
                <a:xfrm>
                  <a:off x="660" y="1496"/>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13" name="Rectangle 117"/>
                <p:cNvSpPr>
                  <a:spLocks noChangeArrowheads="1"/>
                </p:cNvSpPr>
                <p:nvPr/>
              </p:nvSpPr>
              <p:spPr bwMode="auto">
                <a:xfrm>
                  <a:off x="849" y="1496"/>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14" name="Rectangle 118"/>
                <p:cNvSpPr>
                  <a:spLocks noChangeArrowheads="1"/>
                </p:cNvSpPr>
                <p:nvPr/>
              </p:nvSpPr>
              <p:spPr bwMode="auto">
                <a:xfrm>
                  <a:off x="944" y="1496"/>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415" name="Rectangle 119"/>
                <p:cNvSpPr>
                  <a:spLocks noChangeArrowheads="1"/>
                </p:cNvSpPr>
                <p:nvPr/>
              </p:nvSpPr>
              <p:spPr bwMode="auto">
                <a:xfrm>
                  <a:off x="1791" y="1496"/>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grpSp>
            <p:nvGrpSpPr>
              <p:cNvPr id="9" name="Group 120"/>
              <p:cNvGrpSpPr>
                <a:grpSpLocks/>
              </p:cNvGrpSpPr>
              <p:nvPr/>
            </p:nvGrpSpPr>
            <p:grpSpPr bwMode="auto">
              <a:xfrm>
                <a:off x="652" y="1523"/>
                <a:ext cx="1199" cy="964"/>
                <a:chOff x="652" y="1523"/>
                <a:chExt cx="1199" cy="964"/>
              </a:xfrm>
            </p:grpSpPr>
            <p:sp>
              <p:nvSpPr>
                <p:cNvPr id="171016" name="Rectangle 121"/>
                <p:cNvSpPr>
                  <a:spLocks noChangeArrowheads="1"/>
                </p:cNvSpPr>
                <p:nvPr/>
              </p:nvSpPr>
              <p:spPr bwMode="auto">
                <a:xfrm>
                  <a:off x="955" y="1523"/>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7" name="Rectangle 122"/>
                <p:cNvSpPr>
                  <a:spLocks noChangeArrowheads="1"/>
                </p:cNvSpPr>
                <p:nvPr/>
              </p:nvSpPr>
              <p:spPr bwMode="auto">
                <a:xfrm>
                  <a:off x="664" y="1523"/>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8" name="Rectangle 123"/>
                <p:cNvSpPr>
                  <a:spLocks noChangeArrowheads="1"/>
                </p:cNvSpPr>
                <p:nvPr/>
              </p:nvSpPr>
              <p:spPr bwMode="auto">
                <a:xfrm>
                  <a:off x="766" y="1523"/>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9" name="Rectangle 124"/>
                <p:cNvSpPr>
                  <a:spLocks noChangeArrowheads="1"/>
                </p:cNvSpPr>
                <p:nvPr/>
              </p:nvSpPr>
              <p:spPr bwMode="auto">
                <a:xfrm>
                  <a:off x="853" y="1523"/>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0" name="Rectangle 125"/>
                <p:cNvSpPr>
                  <a:spLocks noChangeArrowheads="1"/>
                </p:cNvSpPr>
                <p:nvPr/>
              </p:nvSpPr>
              <p:spPr bwMode="auto">
                <a:xfrm>
                  <a:off x="1034" y="1523"/>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1" name="Rectangle 126"/>
                <p:cNvSpPr>
                  <a:spLocks noChangeArrowheads="1"/>
                </p:cNvSpPr>
                <p:nvPr/>
              </p:nvSpPr>
              <p:spPr bwMode="auto">
                <a:xfrm>
                  <a:off x="860" y="1545"/>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2" name="Rectangle 127"/>
                <p:cNvSpPr>
                  <a:spLocks noChangeArrowheads="1"/>
                </p:cNvSpPr>
                <p:nvPr/>
              </p:nvSpPr>
              <p:spPr bwMode="auto">
                <a:xfrm>
                  <a:off x="947" y="1545"/>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3" name="Rectangle 128"/>
                <p:cNvSpPr>
                  <a:spLocks noChangeArrowheads="1"/>
                </p:cNvSpPr>
                <p:nvPr/>
              </p:nvSpPr>
              <p:spPr bwMode="auto">
                <a:xfrm>
                  <a:off x="770" y="1545"/>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4" name="Rectangle 129"/>
                <p:cNvSpPr>
                  <a:spLocks noChangeArrowheads="1"/>
                </p:cNvSpPr>
                <p:nvPr/>
              </p:nvSpPr>
              <p:spPr bwMode="auto">
                <a:xfrm>
                  <a:off x="668" y="1545"/>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5" name="Rectangle 130"/>
                <p:cNvSpPr>
                  <a:spLocks noChangeArrowheads="1"/>
                </p:cNvSpPr>
                <p:nvPr/>
              </p:nvSpPr>
              <p:spPr bwMode="auto">
                <a:xfrm>
                  <a:off x="1791" y="1545"/>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6" name="Rectangle 131"/>
                <p:cNvSpPr>
                  <a:spLocks noChangeArrowheads="1"/>
                </p:cNvSpPr>
                <p:nvPr/>
              </p:nvSpPr>
              <p:spPr bwMode="auto">
                <a:xfrm>
                  <a:off x="845" y="1572"/>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7" name="Rectangle 132"/>
                <p:cNvSpPr>
                  <a:spLocks noChangeArrowheads="1"/>
                </p:cNvSpPr>
                <p:nvPr/>
              </p:nvSpPr>
              <p:spPr bwMode="auto">
                <a:xfrm>
                  <a:off x="751" y="1572"/>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8" name="Rectangle 133"/>
                <p:cNvSpPr>
                  <a:spLocks noChangeArrowheads="1"/>
                </p:cNvSpPr>
                <p:nvPr/>
              </p:nvSpPr>
              <p:spPr bwMode="auto">
                <a:xfrm>
                  <a:off x="652" y="1595"/>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29" name="Rectangle 134"/>
                <p:cNvSpPr>
                  <a:spLocks noChangeArrowheads="1"/>
                </p:cNvSpPr>
                <p:nvPr/>
              </p:nvSpPr>
              <p:spPr bwMode="auto">
                <a:xfrm>
                  <a:off x="755" y="1595"/>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0" name="Rectangle 135"/>
                <p:cNvSpPr>
                  <a:spLocks noChangeArrowheads="1"/>
                </p:cNvSpPr>
                <p:nvPr/>
              </p:nvSpPr>
              <p:spPr bwMode="auto">
                <a:xfrm>
                  <a:off x="940" y="1595"/>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1" name="Rectangle 136"/>
                <p:cNvSpPr>
                  <a:spLocks noChangeArrowheads="1"/>
                </p:cNvSpPr>
                <p:nvPr/>
              </p:nvSpPr>
              <p:spPr bwMode="auto">
                <a:xfrm>
                  <a:off x="849" y="1595"/>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2" name="Rectangle 137"/>
                <p:cNvSpPr>
                  <a:spLocks noChangeArrowheads="1"/>
                </p:cNvSpPr>
                <p:nvPr/>
              </p:nvSpPr>
              <p:spPr bwMode="auto">
                <a:xfrm>
                  <a:off x="944" y="1617"/>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3" name="Rectangle 138"/>
                <p:cNvSpPr>
                  <a:spLocks noChangeArrowheads="1"/>
                </p:cNvSpPr>
                <p:nvPr/>
              </p:nvSpPr>
              <p:spPr bwMode="auto">
                <a:xfrm>
                  <a:off x="853" y="1617"/>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4" name="Rectangle 139"/>
                <p:cNvSpPr>
                  <a:spLocks noChangeArrowheads="1"/>
                </p:cNvSpPr>
                <p:nvPr/>
              </p:nvSpPr>
              <p:spPr bwMode="auto">
                <a:xfrm>
                  <a:off x="660" y="1617"/>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5" name="Rectangle 140"/>
                <p:cNvSpPr>
                  <a:spLocks noChangeArrowheads="1"/>
                </p:cNvSpPr>
                <p:nvPr/>
              </p:nvSpPr>
              <p:spPr bwMode="auto">
                <a:xfrm>
                  <a:off x="758" y="1617"/>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6" name="Rectangle 141"/>
                <p:cNvSpPr>
                  <a:spLocks noChangeArrowheads="1"/>
                </p:cNvSpPr>
                <p:nvPr/>
              </p:nvSpPr>
              <p:spPr bwMode="auto">
                <a:xfrm>
                  <a:off x="1034" y="1617"/>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7" name="Rectangle 142"/>
                <p:cNvSpPr>
                  <a:spLocks noChangeArrowheads="1"/>
                </p:cNvSpPr>
                <p:nvPr/>
              </p:nvSpPr>
              <p:spPr bwMode="auto">
                <a:xfrm>
                  <a:off x="1791" y="1617"/>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8" name="Rectangle 143"/>
                <p:cNvSpPr>
                  <a:spLocks noChangeArrowheads="1"/>
                </p:cNvSpPr>
                <p:nvPr/>
              </p:nvSpPr>
              <p:spPr bwMode="auto">
                <a:xfrm>
                  <a:off x="766" y="1644"/>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39" name="Rectangle 144"/>
                <p:cNvSpPr>
                  <a:spLocks noChangeArrowheads="1"/>
                </p:cNvSpPr>
                <p:nvPr/>
              </p:nvSpPr>
              <p:spPr bwMode="auto">
                <a:xfrm>
                  <a:off x="947" y="1644"/>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0" name="Rectangle 145"/>
                <p:cNvSpPr>
                  <a:spLocks noChangeArrowheads="1"/>
                </p:cNvSpPr>
                <p:nvPr/>
              </p:nvSpPr>
              <p:spPr bwMode="auto">
                <a:xfrm>
                  <a:off x="664" y="1644"/>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1" name="Rectangle 146"/>
                <p:cNvSpPr>
                  <a:spLocks noChangeArrowheads="1"/>
                </p:cNvSpPr>
                <p:nvPr/>
              </p:nvSpPr>
              <p:spPr bwMode="auto">
                <a:xfrm>
                  <a:off x="860" y="1644"/>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2" name="Rectangle 147"/>
                <p:cNvSpPr>
                  <a:spLocks noChangeArrowheads="1"/>
                </p:cNvSpPr>
                <p:nvPr/>
              </p:nvSpPr>
              <p:spPr bwMode="auto">
                <a:xfrm>
                  <a:off x="1791" y="1644"/>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3" name="Rectangle 148"/>
                <p:cNvSpPr>
                  <a:spLocks noChangeArrowheads="1"/>
                </p:cNvSpPr>
                <p:nvPr/>
              </p:nvSpPr>
              <p:spPr bwMode="auto">
                <a:xfrm>
                  <a:off x="1034" y="1644"/>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4" name="Rectangle 149"/>
                <p:cNvSpPr>
                  <a:spLocks noChangeArrowheads="1"/>
                </p:cNvSpPr>
                <p:nvPr/>
              </p:nvSpPr>
              <p:spPr bwMode="auto">
                <a:xfrm>
                  <a:off x="1791" y="1666"/>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5" name="Rectangle 150"/>
                <p:cNvSpPr>
                  <a:spLocks noChangeArrowheads="1"/>
                </p:cNvSpPr>
                <p:nvPr/>
              </p:nvSpPr>
              <p:spPr bwMode="auto">
                <a:xfrm>
                  <a:off x="751" y="1666"/>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6" name="Rectangle 151"/>
                <p:cNvSpPr>
                  <a:spLocks noChangeArrowheads="1"/>
                </p:cNvSpPr>
                <p:nvPr/>
              </p:nvSpPr>
              <p:spPr bwMode="auto">
                <a:xfrm>
                  <a:off x="845" y="1666"/>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7" name="Rectangle 152"/>
                <p:cNvSpPr>
                  <a:spLocks noChangeArrowheads="1"/>
                </p:cNvSpPr>
                <p:nvPr/>
              </p:nvSpPr>
              <p:spPr bwMode="auto">
                <a:xfrm>
                  <a:off x="1034" y="1666"/>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8" name="Rectangle 153"/>
                <p:cNvSpPr>
                  <a:spLocks noChangeArrowheads="1"/>
                </p:cNvSpPr>
                <p:nvPr/>
              </p:nvSpPr>
              <p:spPr bwMode="auto">
                <a:xfrm>
                  <a:off x="849" y="169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49" name="Rectangle 154"/>
                <p:cNvSpPr>
                  <a:spLocks noChangeArrowheads="1"/>
                </p:cNvSpPr>
                <p:nvPr/>
              </p:nvSpPr>
              <p:spPr bwMode="auto">
                <a:xfrm>
                  <a:off x="1034" y="1693"/>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0" name="Rectangle 155"/>
                <p:cNvSpPr>
                  <a:spLocks noChangeArrowheads="1"/>
                </p:cNvSpPr>
                <p:nvPr/>
              </p:nvSpPr>
              <p:spPr bwMode="auto">
                <a:xfrm>
                  <a:off x="652" y="169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1" name="Rectangle 156"/>
                <p:cNvSpPr>
                  <a:spLocks noChangeArrowheads="1"/>
                </p:cNvSpPr>
                <p:nvPr/>
              </p:nvSpPr>
              <p:spPr bwMode="auto">
                <a:xfrm>
                  <a:off x="755" y="1693"/>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2" name="Rectangle 157"/>
                <p:cNvSpPr>
                  <a:spLocks noChangeArrowheads="1"/>
                </p:cNvSpPr>
                <p:nvPr/>
              </p:nvSpPr>
              <p:spPr bwMode="auto">
                <a:xfrm>
                  <a:off x="940" y="1693"/>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3" name="Rectangle 158"/>
                <p:cNvSpPr>
                  <a:spLocks noChangeArrowheads="1"/>
                </p:cNvSpPr>
                <p:nvPr/>
              </p:nvSpPr>
              <p:spPr bwMode="auto">
                <a:xfrm>
                  <a:off x="1791" y="1693"/>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4" name="Rectangle 159"/>
                <p:cNvSpPr>
                  <a:spLocks noChangeArrowheads="1"/>
                </p:cNvSpPr>
                <p:nvPr/>
              </p:nvSpPr>
              <p:spPr bwMode="auto">
                <a:xfrm>
                  <a:off x="944" y="1716"/>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5" name="Rectangle 160"/>
                <p:cNvSpPr>
                  <a:spLocks noChangeArrowheads="1"/>
                </p:cNvSpPr>
                <p:nvPr/>
              </p:nvSpPr>
              <p:spPr bwMode="auto">
                <a:xfrm>
                  <a:off x="853" y="1716"/>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6" name="Rectangle 161"/>
                <p:cNvSpPr>
                  <a:spLocks noChangeArrowheads="1"/>
                </p:cNvSpPr>
                <p:nvPr/>
              </p:nvSpPr>
              <p:spPr bwMode="auto">
                <a:xfrm>
                  <a:off x="758" y="1716"/>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7" name="Rectangle 162"/>
                <p:cNvSpPr>
                  <a:spLocks noChangeArrowheads="1"/>
                </p:cNvSpPr>
                <p:nvPr/>
              </p:nvSpPr>
              <p:spPr bwMode="auto">
                <a:xfrm>
                  <a:off x="1791" y="1716"/>
                  <a:ext cx="60"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8" name="Rectangle 163"/>
                <p:cNvSpPr>
                  <a:spLocks noChangeArrowheads="1"/>
                </p:cNvSpPr>
                <p:nvPr/>
              </p:nvSpPr>
              <p:spPr bwMode="auto">
                <a:xfrm>
                  <a:off x="1034" y="1716"/>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59" name="Rectangle 164"/>
                <p:cNvSpPr>
                  <a:spLocks noChangeArrowheads="1"/>
                </p:cNvSpPr>
                <p:nvPr/>
              </p:nvSpPr>
              <p:spPr bwMode="auto">
                <a:xfrm>
                  <a:off x="660" y="1716"/>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0" name="Rectangle 165"/>
                <p:cNvSpPr>
                  <a:spLocks noChangeArrowheads="1"/>
                </p:cNvSpPr>
                <p:nvPr/>
              </p:nvSpPr>
              <p:spPr bwMode="auto">
                <a:xfrm>
                  <a:off x="668" y="1738"/>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1" name="Rectangle 166"/>
                <p:cNvSpPr>
                  <a:spLocks noChangeArrowheads="1"/>
                </p:cNvSpPr>
                <p:nvPr/>
              </p:nvSpPr>
              <p:spPr bwMode="auto">
                <a:xfrm>
                  <a:off x="860" y="1738"/>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2" name="Rectangle 167"/>
                <p:cNvSpPr>
                  <a:spLocks noChangeArrowheads="1"/>
                </p:cNvSpPr>
                <p:nvPr/>
              </p:nvSpPr>
              <p:spPr bwMode="auto">
                <a:xfrm>
                  <a:off x="947" y="1738"/>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3" name="Rectangle 168"/>
                <p:cNvSpPr>
                  <a:spLocks noChangeArrowheads="1"/>
                </p:cNvSpPr>
                <p:nvPr/>
              </p:nvSpPr>
              <p:spPr bwMode="auto">
                <a:xfrm>
                  <a:off x="766" y="1738"/>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4" name="Rectangle 169"/>
                <p:cNvSpPr>
                  <a:spLocks noChangeArrowheads="1"/>
                </p:cNvSpPr>
                <p:nvPr/>
              </p:nvSpPr>
              <p:spPr bwMode="auto">
                <a:xfrm>
                  <a:off x="1034" y="1738"/>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5" name="Rectangle 170"/>
                <p:cNvSpPr>
                  <a:spLocks noChangeArrowheads="1"/>
                </p:cNvSpPr>
                <p:nvPr/>
              </p:nvSpPr>
              <p:spPr bwMode="auto">
                <a:xfrm>
                  <a:off x="1791" y="1738"/>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6" name="Rectangle 171"/>
                <p:cNvSpPr>
                  <a:spLocks noChangeArrowheads="1"/>
                </p:cNvSpPr>
                <p:nvPr/>
              </p:nvSpPr>
              <p:spPr bwMode="auto">
                <a:xfrm>
                  <a:off x="1602" y="1738"/>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7" name="Rectangle 172"/>
                <p:cNvSpPr>
                  <a:spLocks noChangeArrowheads="1"/>
                </p:cNvSpPr>
                <p:nvPr/>
              </p:nvSpPr>
              <p:spPr bwMode="auto">
                <a:xfrm>
                  <a:off x="664" y="1765"/>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8" name="Rectangle 173"/>
                <p:cNvSpPr>
                  <a:spLocks noChangeArrowheads="1"/>
                </p:cNvSpPr>
                <p:nvPr/>
              </p:nvSpPr>
              <p:spPr bwMode="auto">
                <a:xfrm>
                  <a:off x="1034" y="176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69" name="Rectangle 174"/>
                <p:cNvSpPr>
                  <a:spLocks noChangeArrowheads="1"/>
                </p:cNvSpPr>
                <p:nvPr/>
              </p:nvSpPr>
              <p:spPr bwMode="auto">
                <a:xfrm>
                  <a:off x="1602" y="1765"/>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0" name="Rectangle 175"/>
                <p:cNvSpPr>
                  <a:spLocks noChangeArrowheads="1"/>
                </p:cNvSpPr>
                <p:nvPr/>
              </p:nvSpPr>
              <p:spPr bwMode="auto">
                <a:xfrm>
                  <a:off x="845" y="1787"/>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1" name="Rectangle 176"/>
                <p:cNvSpPr>
                  <a:spLocks noChangeArrowheads="1"/>
                </p:cNvSpPr>
                <p:nvPr/>
              </p:nvSpPr>
              <p:spPr bwMode="auto">
                <a:xfrm>
                  <a:off x="1791" y="1787"/>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2" name="Rectangle 177"/>
                <p:cNvSpPr>
                  <a:spLocks noChangeArrowheads="1"/>
                </p:cNvSpPr>
                <p:nvPr/>
              </p:nvSpPr>
              <p:spPr bwMode="auto">
                <a:xfrm>
                  <a:off x="940" y="1787"/>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3" name="Rectangle 178"/>
                <p:cNvSpPr>
                  <a:spLocks noChangeArrowheads="1"/>
                </p:cNvSpPr>
                <p:nvPr/>
              </p:nvSpPr>
              <p:spPr bwMode="auto">
                <a:xfrm>
                  <a:off x="758" y="181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4" name="Rectangle 179"/>
                <p:cNvSpPr>
                  <a:spLocks noChangeArrowheads="1"/>
                </p:cNvSpPr>
                <p:nvPr/>
              </p:nvSpPr>
              <p:spPr bwMode="auto">
                <a:xfrm>
                  <a:off x="1034" y="1814"/>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5" name="Rectangle 180"/>
                <p:cNvSpPr>
                  <a:spLocks noChangeArrowheads="1"/>
                </p:cNvSpPr>
                <p:nvPr/>
              </p:nvSpPr>
              <p:spPr bwMode="auto">
                <a:xfrm>
                  <a:off x="1791" y="1814"/>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6" name="Rectangle 181"/>
                <p:cNvSpPr>
                  <a:spLocks noChangeArrowheads="1"/>
                </p:cNvSpPr>
                <p:nvPr/>
              </p:nvSpPr>
              <p:spPr bwMode="auto">
                <a:xfrm>
                  <a:off x="652" y="181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7" name="Rectangle 182"/>
                <p:cNvSpPr>
                  <a:spLocks noChangeArrowheads="1"/>
                </p:cNvSpPr>
                <p:nvPr/>
              </p:nvSpPr>
              <p:spPr bwMode="auto">
                <a:xfrm>
                  <a:off x="849" y="181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8" name="Rectangle 183"/>
                <p:cNvSpPr>
                  <a:spLocks noChangeArrowheads="1"/>
                </p:cNvSpPr>
                <p:nvPr/>
              </p:nvSpPr>
              <p:spPr bwMode="auto">
                <a:xfrm>
                  <a:off x="944" y="1814"/>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79" name="Rectangle 184"/>
                <p:cNvSpPr>
                  <a:spLocks noChangeArrowheads="1"/>
                </p:cNvSpPr>
                <p:nvPr/>
              </p:nvSpPr>
              <p:spPr bwMode="auto">
                <a:xfrm>
                  <a:off x="1602" y="1814"/>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0" name="Rectangle 185"/>
                <p:cNvSpPr>
                  <a:spLocks noChangeArrowheads="1"/>
                </p:cNvSpPr>
                <p:nvPr/>
              </p:nvSpPr>
              <p:spPr bwMode="auto">
                <a:xfrm>
                  <a:off x="955" y="1837"/>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1" name="Rectangle 186"/>
                <p:cNvSpPr>
                  <a:spLocks noChangeArrowheads="1"/>
                </p:cNvSpPr>
                <p:nvPr/>
              </p:nvSpPr>
              <p:spPr bwMode="auto">
                <a:xfrm>
                  <a:off x="766" y="1837"/>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2" name="Rectangle 187"/>
                <p:cNvSpPr>
                  <a:spLocks noChangeArrowheads="1"/>
                </p:cNvSpPr>
                <p:nvPr/>
              </p:nvSpPr>
              <p:spPr bwMode="auto">
                <a:xfrm>
                  <a:off x="668" y="1837"/>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3" name="Rectangle 188"/>
                <p:cNvSpPr>
                  <a:spLocks noChangeArrowheads="1"/>
                </p:cNvSpPr>
                <p:nvPr/>
              </p:nvSpPr>
              <p:spPr bwMode="auto">
                <a:xfrm>
                  <a:off x="860" y="1837"/>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4" name="Rectangle 189"/>
                <p:cNvSpPr>
                  <a:spLocks noChangeArrowheads="1"/>
                </p:cNvSpPr>
                <p:nvPr/>
              </p:nvSpPr>
              <p:spPr bwMode="auto">
                <a:xfrm>
                  <a:off x="1791" y="1837"/>
                  <a:ext cx="60"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5" name="Rectangle 190"/>
                <p:cNvSpPr>
                  <a:spLocks noChangeArrowheads="1"/>
                </p:cNvSpPr>
                <p:nvPr/>
              </p:nvSpPr>
              <p:spPr bwMode="auto">
                <a:xfrm>
                  <a:off x="1034" y="1837"/>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6" name="Rectangle 191"/>
                <p:cNvSpPr>
                  <a:spLocks noChangeArrowheads="1"/>
                </p:cNvSpPr>
                <p:nvPr/>
              </p:nvSpPr>
              <p:spPr bwMode="auto">
                <a:xfrm>
                  <a:off x="1602" y="1837"/>
                  <a:ext cx="60"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7" name="Rectangle 192"/>
                <p:cNvSpPr>
                  <a:spLocks noChangeArrowheads="1"/>
                </p:cNvSpPr>
                <p:nvPr/>
              </p:nvSpPr>
              <p:spPr bwMode="auto">
                <a:xfrm>
                  <a:off x="1791" y="1859"/>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8" name="Rectangle 193"/>
                <p:cNvSpPr>
                  <a:spLocks noChangeArrowheads="1"/>
                </p:cNvSpPr>
                <p:nvPr/>
              </p:nvSpPr>
              <p:spPr bwMode="auto">
                <a:xfrm>
                  <a:off x="947" y="1859"/>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89" name="Rectangle 194"/>
                <p:cNvSpPr>
                  <a:spLocks noChangeArrowheads="1"/>
                </p:cNvSpPr>
                <p:nvPr/>
              </p:nvSpPr>
              <p:spPr bwMode="auto">
                <a:xfrm>
                  <a:off x="660" y="1859"/>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0" name="Rectangle 195"/>
                <p:cNvSpPr>
                  <a:spLocks noChangeArrowheads="1"/>
                </p:cNvSpPr>
                <p:nvPr/>
              </p:nvSpPr>
              <p:spPr bwMode="auto">
                <a:xfrm>
                  <a:off x="1034" y="1859"/>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1" name="Rectangle 196"/>
                <p:cNvSpPr>
                  <a:spLocks noChangeArrowheads="1"/>
                </p:cNvSpPr>
                <p:nvPr/>
              </p:nvSpPr>
              <p:spPr bwMode="auto">
                <a:xfrm>
                  <a:off x="751" y="1859"/>
                  <a:ext cx="57"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2" name="Rectangle 197"/>
                <p:cNvSpPr>
                  <a:spLocks noChangeArrowheads="1"/>
                </p:cNvSpPr>
                <p:nvPr/>
              </p:nvSpPr>
              <p:spPr bwMode="auto">
                <a:xfrm>
                  <a:off x="853" y="1859"/>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3" name="Rectangle 198"/>
                <p:cNvSpPr>
                  <a:spLocks noChangeArrowheads="1"/>
                </p:cNvSpPr>
                <p:nvPr/>
              </p:nvSpPr>
              <p:spPr bwMode="auto">
                <a:xfrm>
                  <a:off x="1602" y="1859"/>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4" name="Rectangle 199"/>
                <p:cNvSpPr>
                  <a:spLocks noChangeArrowheads="1"/>
                </p:cNvSpPr>
                <p:nvPr/>
              </p:nvSpPr>
              <p:spPr bwMode="auto">
                <a:xfrm>
                  <a:off x="940" y="1886"/>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5" name="Rectangle 200"/>
                <p:cNvSpPr>
                  <a:spLocks noChangeArrowheads="1"/>
                </p:cNvSpPr>
                <p:nvPr/>
              </p:nvSpPr>
              <p:spPr bwMode="auto">
                <a:xfrm>
                  <a:off x="845" y="1886"/>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6" name="Rectangle 201"/>
                <p:cNvSpPr>
                  <a:spLocks noChangeArrowheads="1"/>
                </p:cNvSpPr>
                <p:nvPr/>
              </p:nvSpPr>
              <p:spPr bwMode="auto">
                <a:xfrm>
                  <a:off x="755" y="1886"/>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7" name="Rectangle 202"/>
                <p:cNvSpPr>
                  <a:spLocks noChangeArrowheads="1"/>
                </p:cNvSpPr>
                <p:nvPr/>
              </p:nvSpPr>
              <p:spPr bwMode="auto">
                <a:xfrm>
                  <a:off x="1034" y="1886"/>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8" name="Rectangle 203"/>
                <p:cNvSpPr>
                  <a:spLocks noChangeArrowheads="1"/>
                </p:cNvSpPr>
                <p:nvPr/>
              </p:nvSpPr>
              <p:spPr bwMode="auto">
                <a:xfrm>
                  <a:off x="1507" y="1886"/>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99" name="Rectangle 204"/>
                <p:cNvSpPr>
                  <a:spLocks noChangeArrowheads="1"/>
                </p:cNvSpPr>
                <p:nvPr/>
              </p:nvSpPr>
              <p:spPr bwMode="auto">
                <a:xfrm>
                  <a:off x="1791" y="1908"/>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0" name="Rectangle 205"/>
                <p:cNvSpPr>
                  <a:spLocks noChangeArrowheads="1"/>
                </p:cNvSpPr>
                <p:nvPr/>
              </p:nvSpPr>
              <p:spPr bwMode="auto">
                <a:xfrm>
                  <a:off x="1034" y="1908"/>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1" name="Rectangle 206"/>
                <p:cNvSpPr>
                  <a:spLocks noChangeArrowheads="1"/>
                </p:cNvSpPr>
                <p:nvPr/>
              </p:nvSpPr>
              <p:spPr bwMode="auto">
                <a:xfrm>
                  <a:off x="849" y="1908"/>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2" name="Rectangle 207"/>
                <p:cNvSpPr>
                  <a:spLocks noChangeArrowheads="1"/>
                </p:cNvSpPr>
                <p:nvPr/>
              </p:nvSpPr>
              <p:spPr bwMode="auto">
                <a:xfrm>
                  <a:off x="944" y="1908"/>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3" name="Rectangle 208"/>
                <p:cNvSpPr>
                  <a:spLocks noChangeArrowheads="1"/>
                </p:cNvSpPr>
                <p:nvPr/>
              </p:nvSpPr>
              <p:spPr bwMode="auto">
                <a:xfrm>
                  <a:off x="758" y="1908"/>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4" name="Rectangle 209"/>
                <p:cNvSpPr>
                  <a:spLocks noChangeArrowheads="1"/>
                </p:cNvSpPr>
                <p:nvPr/>
              </p:nvSpPr>
              <p:spPr bwMode="auto">
                <a:xfrm>
                  <a:off x="1507" y="1908"/>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5" name="Rectangle 210"/>
                <p:cNvSpPr>
                  <a:spLocks noChangeArrowheads="1"/>
                </p:cNvSpPr>
                <p:nvPr/>
              </p:nvSpPr>
              <p:spPr bwMode="auto">
                <a:xfrm>
                  <a:off x="652" y="1908"/>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6" name="Rectangle 211"/>
                <p:cNvSpPr>
                  <a:spLocks noChangeArrowheads="1"/>
                </p:cNvSpPr>
                <p:nvPr/>
              </p:nvSpPr>
              <p:spPr bwMode="auto">
                <a:xfrm>
                  <a:off x="860" y="1935"/>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7" name="Rectangle 212"/>
                <p:cNvSpPr>
                  <a:spLocks noChangeArrowheads="1"/>
                </p:cNvSpPr>
                <p:nvPr/>
              </p:nvSpPr>
              <p:spPr bwMode="auto">
                <a:xfrm>
                  <a:off x="955" y="1935"/>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8" name="Rectangle 213"/>
                <p:cNvSpPr>
                  <a:spLocks noChangeArrowheads="1"/>
                </p:cNvSpPr>
                <p:nvPr/>
              </p:nvSpPr>
              <p:spPr bwMode="auto">
                <a:xfrm>
                  <a:off x="766" y="1935"/>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09" name="Rectangle 214"/>
                <p:cNvSpPr>
                  <a:spLocks noChangeArrowheads="1"/>
                </p:cNvSpPr>
                <p:nvPr/>
              </p:nvSpPr>
              <p:spPr bwMode="auto">
                <a:xfrm>
                  <a:off x="1791" y="1935"/>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0" name="Rectangle 215"/>
                <p:cNvSpPr>
                  <a:spLocks noChangeArrowheads="1"/>
                </p:cNvSpPr>
                <p:nvPr/>
              </p:nvSpPr>
              <p:spPr bwMode="auto">
                <a:xfrm>
                  <a:off x="664" y="1935"/>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1" name="Rectangle 216"/>
                <p:cNvSpPr>
                  <a:spLocks noChangeArrowheads="1"/>
                </p:cNvSpPr>
                <p:nvPr/>
              </p:nvSpPr>
              <p:spPr bwMode="auto">
                <a:xfrm>
                  <a:off x="1034" y="193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2" name="Rectangle 217"/>
                <p:cNvSpPr>
                  <a:spLocks noChangeArrowheads="1"/>
                </p:cNvSpPr>
                <p:nvPr/>
              </p:nvSpPr>
              <p:spPr bwMode="auto">
                <a:xfrm>
                  <a:off x="1507" y="193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3" name="Rectangle 218"/>
                <p:cNvSpPr>
                  <a:spLocks noChangeArrowheads="1"/>
                </p:cNvSpPr>
                <p:nvPr/>
              </p:nvSpPr>
              <p:spPr bwMode="auto">
                <a:xfrm>
                  <a:off x="1791" y="1957"/>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4" name="Rectangle 219"/>
                <p:cNvSpPr>
                  <a:spLocks noChangeArrowheads="1"/>
                </p:cNvSpPr>
                <p:nvPr/>
              </p:nvSpPr>
              <p:spPr bwMode="auto">
                <a:xfrm>
                  <a:off x="660" y="195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5" name="Rectangle 220"/>
                <p:cNvSpPr>
                  <a:spLocks noChangeArrowheads="1"/>
                </p:cNvSpPr>
                <p:nvPr/>
              </p:nvSpPr>
              <p:spPr bwMode="auto">
                <a:xfrm>
                  <a:off x="853" y="1957"/>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6" name="Rectangle 221"/>
                <p:cNvSpPr>
                  <a:spLocks noChangeArrowheads="1"/>
                </p:cNvSpPr>
                <p:nvPr/>
              </p:nvSpPr>
              <p:spPr bwMode="auto">
                <a:xfrm>
                  <a:off x="1034" y="195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7" name="Rectangle 222"/>
                <p:cNvSpPr>
                  <a:spLocks noChangeArrowheads="1"/>
                </p:cNvSpPr>
                <p:nvPr/>
              </p:nvSpPr>
              <p:spPr bwMode="auto">
                <a:xfrm>
                  <a:off x="947" y="1957"/>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8" name="Rectangle 223"/>
                <p:cNvSpPr>
                  <a:spLocks noChangeArrowheads="1"/>
                </p:cNvSpPr>
                <p:nvPr/>
              </p:nvSpPr>
              <p:spPr bwMode="auto">
                <a:xfrm>
                  <a:off x="1507" y="195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19" name="Rectangle 224"/>
                <p:cNvSpPr>
                  <a:spLocks noChangeArrowheads="1"/>
                </p:cNvSpPr>
                <p:nvPr/>
              </p:nvSpPr>
              <p:spPr bwMode="auto">
                <a:xfrm>
                  <a:off x="751" y="1957"/>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0" name="Rectangle 225"/>
                <p:cNvSpPr>
                  <a:spLocks noChangeArrowheads="1"/>
                </p:cNvSpPr>
                <p:nvPr/>
              </p:nvSpPr>
              <p:spPr bwMode="auto">
                <a:xfrm>
                  <a:off x="940" y="1980"/>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1" name="Rectangle 226"/>
                <p:cNvSpPr>
                  <a:spLocks noChangeArrowheads="1"/>
                </p:cNvSpPr>
                <p:nvPr/>
              </p:nvSpPr>
              <p:spPr bwMode="auto">
                <a:xfrm>
                  <a:off x="660" y="1980"/>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2" name="Rectangle 227"/>
                <p:cNvSpPr>
                  <a:spLocks noChangeArrowheads="1"/>
                </p:cNvSpPr>
                <p:nvPr/>
              </p:nvSpPr>
              <p:spPr bwMode="auto">
                <a:xfrm>
                  <a:off x="1034" y="1980"/>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3" name="Rectangle 228"/>
                <p:cNvSpPr>
                  <a:spLocks noChangeArrowheads="1"/>
                </p:cNvSpPr>
                <p:nvPr/>
              </p:nvSpPr>
              <p:spPr bwMode="auto">
                <a:xfrm>
                  <a:off x="1507" y="1980"/>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4" name="Rectangle 229"/>
                <p:cNvSpPr>
                  <a:spLocks noChangeArrowheads="1"/>
                </p:cNvSpPr>
                <p:nvPr/>
              </p:nvSpPr>
              <p:spPr bwMode="auto">
                <a:xfrm>
                  <a:off x="1791" y="2007"/>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5" name="Rectangle 230"/>
                <p:cNvSpPr>
                  <a:spLocks noChangeArrowheads="1"/>
                </p:cNvSpPr>
                <p:nvPr/>
              </p:nvSpPr>
              <p:spPr bwMode="auto">
                <a:xfrm>
                  <a:off x="1034" y="200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6" name="Rectangle 231"/>
                <p:cNvSpPr>
                  <a:spLocks noChangeArrowheads="1"/>
                </p:cNvSpPr>
                <p:nvPr/>
              </p:nvSpPr>
              <p:spPr bwMode="auto">
                <a:xfrm>
                  <a:off x="944" y="2007"/>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7" name="Rectangle 232"/>
                <p:cNvSpPr>
                  <a:spLocks noChangeArrowheads="1"/>
                </p:cNvSpPr>
                <p:nvPr/>
              </p:nvSpPr>
              <p:spPr bwMode="auto">
                <a:xfrm>
                  <a:off x="668" y="2007"/>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8" name="Rectangle 233"/>
                <p:cNvSpPr>
                  <a:spLocks noChangeArrowheads="1"/>
                </p:cNvSpPr>
                <p:nvPr/>
              </p:nvSpPr>
              <p:spPr bwMode="auto">
                <a:xfrm>
                  <a:off x="849" y="2007"/>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29" name="Rectangle 234"/>
                <p:cNvSpPr>
                  <a:spLocks noChangeArrowheads="1"/>
                </p:cNvSpPr>
                <p:nvPr/>
              </p:nvSpPr>
              <p:spPr bwMode="auto">
                <a:xfrm>
                  <a:off x="755" y="2007"/>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0" name="Rectangle 235"/>
                <p:cNvSpPr>
                  <a:spLocks noChangeArrowheads="1"/>
                </p:cNvSpPr>
                <p:nvPr/>
              </p:nvSpPr>
              <p:spPr bwMode="auto">
                <a:xfrm>
                  <a:off x="1507" y="200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1" name="Rectangle 236"/>
                <p:cNvSpPr>
                  <a:spLocks noChangeArrowheads="1"/>
                </p:cNvSpPr>
                <p:nvPr/>
              </p:nvSpPr>
              <p:spPr bwMode="auto">
                <a:xfrm>
                  <a:off x="766" y="2029"/>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2" name="Rectangle 237"/>
                <p:cNvSpPr>
                  <a:spLocks noChangeArrowheads="1"/>
                </p:cNvSpPr>
                <p:nvPr/>
              </p:nvSpPr>
              <p:spPr bwMode="auto">
                <a:xfrm>
                  <a:off x="860" y="2029"/>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3" name="Rectangle 238"/>
                <p:cNvSpPr>
                  <a:spLocks noChangeArrowheads="1"/>
                </p:cNvSpPr>
                <p:nvPr/>
              </p:nvSpPr>
              <p:spPr bwMode="auto">
                <a:xfrm>
                  <a:off x="1034" y="2029"/>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4" name="Rectangle 239"/>
                <p:cNvSpPr>
                  <a:spLocks noChangeArrowheads="1"/>
                </p:cNvSpPr>
                <p:nvPr/>
              </p:nvSpPr>
              <p:spPr bwMode="auto">
                <a:xfrm>
                  <a:off x="664" y="2029"/>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5" name="Rectangle 240"/>
                <p:cNvSpPr>
                  <a:spLocks noChangeArrowheads="1"/>
                </p:cNvSpPr>
                <p:nvPr/>
              </p:nvSpPr>
              <p:spPr bwMode="auto">
                <a:xfrm>
                  <a:off x="955" y="2029"/>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6" name="Rectangle 241"/>
                <p:cNvSpPr>
                  <a:spLocks noChangeArrowheads="1"/>
                </p:cNvSpPr>
                <p:nvPr/>
              </p:nvSpPr>
              <p:spPr bwMode="auto">
                <a:xfrm>
                  <a:off x="1791" y="2029"/>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7" name="Rectangle 242"/>
                <p:cNvSpPr>
                  <a:spLocks noChangeArrowheads="1"/>
                </p:cNvSpPr>
                <p:nvPr/>
              </p:nvSpPr>
              <p:spPr bwMode="auto">
                <a:xfrm>
                  <a:off x="1034" y="2052"/>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8" name="Rectangle 243"/>
                <p:cNvSpPr>
                  <a:spLocks noChangeArrowheads="1"/>
                </p:cNvSpPr>
                <p:nvPr/>
              </p:nvSpPr>
              <p:spPr bwMode="auto">
                <a:xfrm>
                  <a:off x="751" y="2052"/>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39" name="Rectangle 244"/>
                <p:cNvSpPr>
                  <a:spLocks noChangeArrowheads="1"/>
                </p:cNvSpPr>
                <p:nvPr/>
              </p:nvSpPr>
              <p:spPr bwMode="auto">
                <a:xfrm>
                  <a:off x="947" y="205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0" name="Rectangle 245"/>
                <p:cNvSpPr>
                  <a:spLocks noChangeArrowheads="1"/>
                </p:cNvSpPr>
                <p:nvPr/>
              </p:nvSpPr>
              <p:spPr bwMode="auto">
                <a:xfrm>
                  <a:off x="652" y="205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1" name="Rectangle 246"/>
                <p:cNvSpPr>
                  <a:spLocks noChangeArrowheads="1"/>
                </p:cNvSpPr>
                <p:nvPr/>
              </p:nvSpPr>
              <p:spPr bwMode="auto">
                <a:xfrm>
                  <a:off x="845" y="205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2" name="Rectangle 247"/>
                <p:cNvSpPr>
                  <a:spLocks noChangeArrowheads="1"/>
                </p:cNvSpPr>
                <p:nvPr/>
              </p:nvSpPr>
              <p:spPr bwMode="auto">
                <a:xfrm>
                  <a:off x="1034" y="2078"/>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3" name="Rectangle 248"/>
                <p:cNvSpPr>
                  <a:spLocks noChangeArrowheads="1"/>
                </p:cNvSpPr>
                <p:nvPr/>
              </p:nvSpPr>
              <p:spPr bwMode="auto">
                <a:xfrm>
                  <a:off x="758" y="207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4" name="Rectangle 249"/>
                <p:cNvSpPr>
                  <a:spLocks noChangeArrowheads="1"/>
                </p:cNvSpPr>
                <p:nvPr/>
              </p:nvSpPr>
              <p:spPr bwMode="auto">
                <a:xfrm>
                  <a:off x="959" y="2078"/>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5" name="Rectangle 250"/>
                <p:cNvSpPr>
                  <a:spLocks noChangeArrowheads="1"/>
                </p:cNvSpPr>
                <p:nvPr/>
              </p:nvSpPr>
              <p:spPr bwMode="auto">
                <a:xfrm>
                  <a:off x="660" y="207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6" name="Rectangle 251"/>
                <p:cNvSpPr>
                  <a:spLocks noChangeArrowheads="1"/>
                </p:cNvSpPr>
                <p:nvPr/>
              </p:nvSpPr>
              <p:spPr bwMode="auto">
                <a:xfrm>
                  <a:off x="853" y="2078"/>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7" name="Rectangle 252"/>
                <p:cNvSpPr>
                  <a:spLocks noChangeArrowheads="1"/>
                </p:cNvSpPr>
                <p:nvPr/>
              </p:nvSpPr>
              <p:spPr bwMode="auto">
                <a:xfrm>
                  <a:off x="1791" y="2078"/>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8" name="Rectangle 253"/>
                <p:cNvSpPr>
                  <a:spLocks noChangeArrowheads="1"/>
                </p:cNvSpPr>
                <p:nvPr/>
              </p:nvSpPr>
              <p:spPr bwMode="auto">
                <a:xfrm>
                  <a:off x="1507" y="2078"/>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49" name="Rectangle 254"/>
                <p:cNvSpPr>
                  <a:spLocks noChangeArrowheads="1"/>
                </p:cNvSpPr>
                <p:nvPr/>
              </p:nvSpPr>
              <p:spPr bwMode="auto">
                <a:xfrm>
                  <a:off x="668" y="210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0" name="Rectangle 255"/>
                <p:cNvSpPr>
                  <a:spLocks noChangeArrowheads="1"/>
                </p:cNvSpPr>
                <p:nvPr/>
              </p:nvSpPr>
              <p:spPr bwMode="auto">
                <a:xfrm>
                  <a:off x="1034" y="2101"/>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1" name="Rectangle 256"/>
                <p:cNvSpPr>
                  <a:spLocks noChangeArrowheads="1"/>
                </p:cNvSpPr>
                <p:nvPr/>
              </p:nvSpPr>
              <p:spPr bwMode="auto">
                <a:xfrm>
                  <a:off x="755" y="210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2" name="Rectangle 257"/>
                <p:cNvSpPr>
                  <a:spLocks noChangeArrowheads="1"/>
                </p:cNvSpPr>
                <p:nvPr/>
              </p:nvSpPr>
              <p:spPr bwMode="auto">
                <a:xfrm>
                  <a:off x="849" y="2101"/>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3" name="Rectangle 258"/>
                <p:cNvSpPr>
                  <a:spLocks noChangeArrowheads="1"/>
                </p:cNvSpPr>
                <p:nvPr/>
              </p:nvSpPr>
              <p:spPr bwMode="auto">
                <a:xfrm>
                  <a:off x="944" y="210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4" name="Rectangle 259"/>
                <p:cNvSpPr>
                  <a:spLocks noChangeArrowheads="1"/>
                </p:cNvSpPr>
                <p:nvPr/>
              </p:nvSpPr>
              <p:spPr bwMode="auto">
                <a:xfrm>
                  <a:off x="1791" y="2101"/>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5" name="Rectangle 260"/>
                <p:cNvSpPr>
                  <a:spLocks noChangeArrowheads="1"/>
                </p:cNvSpPr>
                <p:nvPr/>
              </p:nvSpPr>
              <p:spPr bwMode="auto">
                <a:xfrm>
                  <a:off x="1507" y="2101"/>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6" name="Rectangle 261"/>
                <p:cNvSpPr>
                  <a:spLocks noChangeArrowheads="1"/>
                </p:cNvSpPr>
                <p:nvPr/>
              </p:nvSpPr>
              <p:spPr bwMode="auto">
                <a:xfrm>
                  <a:off x="675" y="2128"/>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7" name="Rectangle 262"/>
                <p:cNvSpPr>
                  <a:spLocks noChangeArrowheads="1"/>
                </p:cNvSpPr>
                <p:nvPr/>
              </p:nvSpPr>
              <p:spPr bwMode="auto">
                <a:xfrm>
                  <a:off x="1034" y="2128"/>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8" name="Rectangle 263"/>
                <p:cNvSpPr>
                  <a:spLocks noChangeArrowheads="1"/>
                </p:cNvSpPr>
                <p:nvPr/>
              </p:nvSpPr>
              <p:spPr bwMode="auto">
                <a:xfrm>
                  <a:off x="766" y="2128"/>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59" name="Rectangle 264"/>
                <p:cNvSpPr>
                  <a:spLocks noChangeArrowheads="1"/>
                </p:cNvSpPr>
                <p:nvPr/>
              </p:nvSpPr>
              <p:spPr bwMode="auto">
                <a:xfrm>
                  <a:off x="955" y="2128"/>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0" name="Rectangle 265"/>
                <p:cNvSpPr>
                  <a:spLocks noChangeArrowheads="1"/>
                </p:cNvSpPr>
                <p:nvPr/>
              </p:nvSpPr>
              <p:spPr bwMode="auto">
                <a:xfrm>
                  <a:off x="860" y="2128"/>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1" name="Rectangle 266"/>
                <p:cNvSpPr>
                  <a:spLocks noChangeArrowheads="1"/>
                </p:cNvSpPr>
                <p:nvPr/>
              </p:nvSpPr>
              <p:spPr bwMode="auto">
                <a:xfrm>
                  <a:off x="1791" y="2128"/>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2" name="Rectangle 267"/>
                <p:cNvSpPr>
                  <a:spLocks noChangeArrowheads="1"/>
                </p:cNvSpPr>
                <p:nvPr/>
              </p:nvSpPr>
              <p:spPr bwMode="auto">
                <a:xfrm>
                  <a:off x="652" y="2150"/>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3" name="Rectangle 268"/>
                <p:cNvSpPr>
                  <a:spLocks noChangeArrowheads="1"/>
                </p:cNvSpPr>
                <p:nvPr/>
              </p:nvSpPr>
              <p:spPr bwMode="auto">
                <a:xfrm>
                  <a:off x="751" y="2150"/>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4" name="Rectangle 269"/>
                <p:cNvSpPr>
                  <a:spLocks noChangeArrowheads="1"/>
                </p:cNvSpPr>
                <p:nvPr/>
              </p:nvSpPr>
              <p:spPr bwMode="auto">
                <a:xfrm>
                  <a:off x="845" y="2150"/>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5" name="Rectangle 270"/>
                <p:cNvSpPr>
                  <a:spLocks noChangeArrowheads="1"/>
                </p:cNvSpPr>
                <p:nvPr/>
              </p:nvSpPr>
              <p:spPr bwMode="auto">
                <a:xfrm>
                  <a:off x="940" y="2150"/>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6" name="Rectangle 271"/>
                <p:cNvSpPr>
                  <a:spLocks noChangeArrowheads="1"/>
                </p:cNvSpPr>
                <p:nvPr/>
              </p:nvSpPr>
              <p:spPr bwMode="auto">
                <a:xfrm>
                  <a:off x="1791" y="2173"/>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7" name="Rectangle 272"/>
                <p:cNvSpPr>
                  <a:spLocks noChangeArrowheads="1"/>
                </p:cNvSpPr>
                <p:nvPr/>
              </p:nvSpPr>
              <p:spPr bwMode="auto">
                <a:xfrm>
                  <a:off x="853" y="2173"/>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8" name="Rectangle 273"/>
                <p:cNvSpPr>
                  <a:spLocks noChangeArrowheads="1"/>
                </p:cNvSpPr>
                <p:nvPr/>
              </p:nvSpPr>
              <p:spPr bwMode="auto">
                <a:xfrm>
                  <a:off x="660" y="217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69" name="Rectangle 274"/>
                <p:cNvSpPr>
                  <a:spLocks noChangeArrowheads="1"/>
                </p:cNvSpPr>
                <p:nvPr/>
              </p:nvSpPr>
              <p:spPr bwMode="auto">
                <a:xfrm>
                  <a:off x="758" y="217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0" name="Rectangle 275"/>
                <p:cNvSpPr>
                  <a:spLocks noChangeArrowheads="1"/>
                </p:cNvSpPr>
                <p:nvPr/>
              </p:nvSpPr>
              <p:spPr bwMode="auto">
                <a:xfrm>
                  <a:off x="947" y="217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1" name="Rectangle 276"/>
                <p:cNvSpPr>
                  <a:spLocks noChangeArrowheads="1"/>
                </p:cNvSpPr>
                <p:nvPr/>
              </p:nvSpPr>
              <p:spPr bwMode="auto">
                <a:xfrm>
                  <a:off x="959" y="219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2" name="Rectangle 277"/>
                <p:cNvSpPr>
                  <a:spLocks noChangeArrowheads="1"/>
                </p:cNvSpPr>
                <p:nvPr/>
              </p:nvSpPr>
              <p:spPr bwMode="auto">
                <a:xfrm>
                  <a:off x="864" y="2199"/>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3" name="Rectangle 278"/>
                <p:cNvSpPr>
                  <a:spLocks noChangeArrowheads="1"/>
                </p:cNvSpPr>
                <p:nvPr/>
              </p:nvSpPr>
              <p:spPr bwMode="auto">
                <a:xfrm>
                  <a:off x="1791" y="2199"/>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4" name="Rectangle 279"/>
                <p:cNvSpPr>
                  <a:spLocks noChangeArrowheads="1"/>
                </p:cNvSpPr>
                <p:nvPr/>
              </p:nvSpPr>
              <p:spPr bwMode="auto">
                <a:xfrm>
                  <a:off x="664" y="219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5" name="Rectangle 280"/>
                <p:cNvSpPr>
                  <a:spLocks noChangeArrowheads="1"/>
                </p:cNvSpPr>
                <p:nvPr/>
              </p:nvSpPr>
              <p:spPr bwMode="auto">
                <a:xfrm>
                  <a:off x="755" y="219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6" name="Rectangle 281"/>
                <p:cNvSpPr>
                  <a:spLocks noChangeArrowheads="1"/>
                </p:cNvSpPr>
                <p:nvPr/>
              </p:nvSpPr>
              <p:spPr bwMode="auto">
                <a:xfrm>
                  <a:off x="1034" y="2222"/>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7" name="Rectangle 282"/>
                <p:cNvSpPr>
                  <a:spLocks noChangeArrowheads="1"/>
                </p:cNvSpPr>
                <p:nvPr/>
              </p:nvSpPr>
              <p:spPr bwMode="auto">
                <a:xfrm>
                  <a:off x="860" y="222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8" name="Rectangle 283"/>
                <p:cNvSpPr>
                  <a:spLocks noChangeArrowheads="1"/>
                </p:cNvSpPr>
                <p:nvPr/>
              </p:nvSpPr>
              <p:spPr bwMode="auto">
                <a:xfrm>
                  <a:off x="668" y="2222"/>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79" name="Rectangle 284"/>
                <p:cNvSpPr>
                  <a:spLocks noChangeArrowheads="1"/>
                </p:cNvSpPr>
                <p:nvPr/>
              </p:nvSpPr>
              <p:spPr bwMode="auto">
                <a:xfrm>
                  <a:off x="766" y="2222"/>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0" name="Rectangle 285"/>
                <p:cNvSpPr>
                  <a:spLocks noChangeArrowheads="1"/>
                </p:cNvSpPr>
                <p:nvPr/>
              </p:nvSpPr>
              <p:spPr bwMode="auto">
                <a:xfrm>
                  <a:off x="955" y="2222"/>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1" name="Rectangle 286"/>
                <p:cNvSpPr>
                  <a:spLocks noChangeArrowheads="1"/>
                </p:cNvSpPr>
                <p:nvPr/>
              </p:nvSpPr>
              <p:spPr bwMode="auto">
                <a:xfrm>
                  <a:off x="1791" y="2222"/>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2" name="Rectangle 287"/>
                <p:cNvSpPr>
                  <a:spLocks noChangeArrowheads="1"/>
                </p:cNvSpPr>
                <p:nvPr/>
              </p:nvSpPr>
              <p:spPr bwMode="auto">
                <a:xfrm>
                  <a:off x="845" y="2249"/>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3" name="Rectangle 288"/>
                <p:cNvSpPr>
                  <a:spLocks noChangeArrowheads="1"/>
                </p:cNvSpPr>
                <p:nvPr/>
              </p:nvSpPr>
              <p:spPr bwMode="auto">
                <a:xfrm>
                  <a:off x="1791" y="2249"/>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4" name="Rectangle 289"/>
                <p:cNvSpPr>
                  <a:spLocks noChangeArrowheads="1"/>
                </p:cNvSpPr>
                <p:nvPr/>
              </p:nvSpPr>
              <p:spPr bwMode="auto">
                <a:xfrm>
                  <a:off x="1034" y="2249"/>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5" name="Rectangle 290"/>
                <p:cNvSpPr>
                  <a:spLocks noChangeArrowheads="1"/>
                </p:cNvSpPr>
                <p:nvPr/>
              </p:nvSpPr>
              <p:spPr bwMode="auto">
                <a:xfrm>
                  <a:off x="751" y="2249"/>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6" name="Rectangle 291"/>
                <p:cNvSpPr>
                  <a:spLocks noChangeArrowheads="1"/>
                </p:cNvSpPr>
                <p:nvPr/>
              </p:nvSpPr>
              <p:spPr bwMode="auto">
                <a:xfrm>
                  <a:off x="652" y="2249"/>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7" name="Rectangle 292"/>
                <p:cNvSpPr>
                  <a:spLocks noChangeArrowheads="1"/>
                </p:cNvSpPr>
                <p:nvPr/>
              </p:nvSpPr>
              <p:spPr bwMode="auto">
                <a:xfrm>
                  <a:off x="940" y="2249"/>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8" name="Rectangle 293"/>
                <p:cNvSpPr>
                  <a:spLocks noChangeArrowheads="1"/>
                </p:cNvSpPr>
                <p:nvPr/>
              </p:nvSpPr>
              <p:spPr bwMode="auto">
                <a:xfrm>
                  <a:off x="1791" y="2271"/>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89" name="Rectangle 294"/>
                <p:cNvSpPr>
                  <a:spLocks noChangeArrowheads="1"/>
                </p:cNvSpPr>
                <p:nvPr/>
              </p:nvSpPr>
              <p:spPr bwMode="auto">
                <a:xfrm>
                  <a:off x="660" y="2271"/>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0" name="Rectangle 295"/>
                <p:cNvSpPr>
                  <a:spLocks noChangeArrowheads="1"/>
                </p:cNvSpPr>
                <p:nvPr/>
              </p:nvSpPr>
              <p:spPr bwMode="auto">
                <a:xfrm>
                  <a:off x="1034" y="2271"/>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1" name="Rectangle 296"/>
                <p:cNvSpPr>
                  <a:spLocks noChangeArrowheads="1"/>
                </p:cNvSpPr>
                <p:nvPr/>
              </p:nvSpPr>
              <p:spPr bwMode="auto">
                <a:xfrm>
                  <a:off x="849" y="2271"/>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2" name="Rectangle 297"/>
                <p:cNvSpPr>
                  <a:spLocks noChangeArrowheads="1"/>
                </p:cNvSpPr>
                <p:nvPr/>
              </p:nvSpPr>
              <p:spPr bwMode="auto">
                <a:xfrm>
                  <a:off x="758" y="2271"/>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3" name="Rectangle 298"/>
                <p:cNvSpPr>
                  <a:spLocks noChangeArrowheads="1"/>
                </p:cNvSpPr>
                <p:nvPr/>
              </p:nvSpPr>
              <p:spPr bwMode="auto">
                <a:xfrm>
                  <a:off x="944" y="227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4" name="Rectangle 299"/>
                <p:cNvSpPr>
                  <a:spLocks noChangeArrowheads="1"/>
                </p:cNvSpPr>
                <p:nvPr/>
              </p:nvSpPr>
              <p:spPr bwMode="auto">
                <a:xfrm>
                  <a:off x="770" y="229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5" name="Rectangle 300"/>
                <p:cNvSpPr>
                  <a:spLocks noChangeArrowheads="1"/>
                </p:cNvSpPr>
                <p:nvPr/>
              </p:nvSpPr>
              <p:spPr bwMode="auto">
                <a:xfrm>
                  <a:off x="947" y="2294"/>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6" name="Rectangle 301"/>
                <p:cNvSpPr>
                  <a:spLocks noChangeArrowheads="1"/>
                </p:cNvSpPr>
                <p:nvPr/>
              </p:nvSpPr>
              <p:spPr bwMode="auto">
                <a:xfrm>
                  <a:off x="1034" y="2294"/>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7" name="Rectangle 302"/>
                <p:cNvSpPr>
                  <a:spLocks noChangeArrowheads="1"/>
                </p:cNvSpPr>
                <p:nvPr/>
              </p:nvSpPr>
              <p:spPr bwMode="auto">
                <a:xfrm>
                  <a:off x="853" y="229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8" name="Rectangle 303"/>
                <p:cNvSpPr>
                  <a:spLocks noChangeArrowheads="1"/>
                </p:cNvSpPr>
                <p:nvPr/>
              </p:nvSpPr>
              <p:spPr bwMode="auto">
                <a:xfrm>
                  <a:off x="664" y="229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199" name="Rectangle 304"/>
                <p:cNvSpPr>
                  <a:spLocks noChangeArrowheads="1"/>
                </p:cNvSpPr>
                <p:nvPr/>
              </p:nvSpPr>
              <p:spPr bwMode="auto">
                <a:xfrm>
                  <a:off x="1791" y="2294"/>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0" name="Rectangle 305"/>
                <p:cNvSpPr>
                  <a:spLocks noChangeArrowheads="1"/>
                </p:cNvSpPr>
                <p:nvPr/>
              </p:nvSpPr>
              <p:spPr bwMode="auto">
                <a:xfrm>
                  <a:off x="955" y="232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1" name="Rectangle 306"/>
                <p:cNvSpPr>
                  <a:spLocks noChangeArrowheads="1"/>
                </p:cNvSpPr>
                <p:nvPr/>
              </p:nvSpPr>
              <p:spPr bwMode="auto">
                <a:xfrm>
                  <a:off x="860" y="2320"/>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2" name="Rectangle 307"/>
                <p:cNvSpPr>
                  <a:spLocks noChangeArrowheads="1"/>
                </p:cNvSpPr>
                <p:nvPr/>
              </p:nvSpPr>
              <p:spPr bwMode="auto">
                <a:xfrm>
                  <a:off x="668" y="232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3" name="Rectangle 308"/>
                <p:cNvSpPr>
                  <a:spLocks noChangeArrowheads="1"/>
                </p:cNvSpPr>
                <p:nvPr/>
              </p:nvSpPr>
              <p:spPr bwMode="auto">
                <a:xfrm>
                  <a:off x="755" y="232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4" name="Rectangle 309"/>
                <p:cNvSpPr>
                  <a:spLocks noChangeArrowheads="1"/>
                </p:cNvSpPr>
                <p:nvPr/>
              </p:nvSpPr>
              <p:spPr bwMode="auto">
                <a:xfrm>
                  <a:off x="1034" y="2320"/>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5" name="Rectangle 310"/>
                <p:cNvSpPr>
                  <a:spLocks noChangeArrowheads="1"/>
                </p:cNvSpPr>
                <p:nvPr/>
              </p:nvSpPr>
              <p:spPr bwMode="auto">
                <a:xfrm>
                  <a:off x="766" y="2343"/>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6" name="Rectangle 311"/>
                <p:cNvSpPr>
                  <a:spLocks noChangeArrowheads="1"/>
                </p:cNvSpPr>
                <p:nvPr/>
              </p:nvSpPr>
              <p:spPr bwMode="auto">
                <a:xfrm>
                  <a:off x="1034" y="2343"/>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7" name="Rectangle 312"/>
                <p:cNvSpPr>
                  <a:spLocks noChangeArrowheads="1"/>
                </p:cNvSpPr>
                <p:nvPr/>
              </p:nvSpPr>
              <p:spPr bwMode="auto">
                <a:xfrm>
                  <a:off x="1791" y="2343"/>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8" name="Rectangle 313"/>
                <p:cNvSpPr>
                  <a:spLocks noChangeArrowheads="1"/>
                </p:cNvSpPr>
                <p:nvPr/>
              </p:nvSpPr>
              <p:spPr bwMode="auto">
                <a:xfrm>
                  <a:off x="940" y="2343"/>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09" name="Rectangle 314"/>
                <p:cNvSpPr>
                  <a:spLocks noChangeArrowheads="1"/>
                </p:cNvSpPr>
                <p:nvPr/>
              </p:nvSpPr>
              <p:spPr bwMode="auto">
                <a:xfrm>
                  <a:off x="652" y="234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10" name="Rectangle 315"/>
                <p:cNvSpPr>
                  <a:spLocks noChangeArrowheads="1"/>
                </p:cNvSpPr>
                <p:nvPr/>
              </p:nvSpPr>
              <p:spPr bwMode="auto">
                <a:xfrm>
                  <a:off x="845" y="234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11" name="Rectangle 316"/>
                <p:cNvSpPr>
                  <a:spLocks noChangeArrowheads="1"/>
                </p:cNvSpPr>
                <p:nvPr/>
              </p:nvSpPr>
              <p:spPr bwMode="auto">
                <a:xfrm>
                  <a:off x="944" y="2370"/>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12" name="Rectangle 317"/>
                <p:cNvSpPr>
                  <a:spLocks noChangeArrowheads="1"/>
                </p:cNvSpPr>
                <p:nvPr/>
              </p:nvSpPr>
              <p:spPr bwMode="auto">
                <a:xfrm>
                  <a:off x="849" y="2370"/>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13" name="Rectangle 318"/>
                <p:cNvSpPr>
                  <a:spLocks noChangeArrowheads="1"/>
                </p:cNvSpPr>
                <p:nvPr/>
              </p:nvSpPr>
              <p:spPr bwMode="auto">
                <a:xfrm>
                  <a:off x="751" y="2370"/>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14" name="Rectangle 319"/>
                <p:cNvSpPr>
                  <a:spLocks noChangeArrowheads="1"/>
                </p:cNvSpPr>
                <p:nvPr/>
              </p:nvSpPr>
              <p:spPr bwMode="auto">
                <a:xfrm>
                  <a:off x="660" y="2370"/>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215" name="Rectangle 320"/>
                <p:cNvSpPr>
                  <a:spLocks noChangeArrowheads="1"/>
                </p:cNvSpPr>
                <p:nvPr/>
              </p:nvSpPr>
              <p:spPr bwMode="auto">
                <a:xfrm>
                  <a:off x="675" y="239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grpSp>
            <p:nvGrpSpPr>
              <p:cNvPr id="10" name="Group 321"/>
              <p:cNvGrpSpPr>
                <a:grpSpLocks/>
              </p:cNvGrpSpPr>
              <p:nvPr/>
            </p:nvGrpSpPr>
            <p:grpSpPr bwMode="auto">
              <a:xfrm>
                <a:off x="652" y="2392"/>
                <a:ext cx="1199" cy="1036"/>
                <a:chOff x="652" y="2392"/>
                <a:chExt cx="1199" cy="1036"/>
              </a:xfrm>
            </p:grpSpPr>
            <p:sp>
              <p:nvSpPr>
                <p:cNvPr id="170816" name="Rectangle 322"/>
                <p:cNvSpPr>
                  <a:spLocks noChangeArrowheads="1"/>
                </p:cNvSpPr>
                <p:nvPr/>
              </p:nvSpPr>
              <p:spPr bwMode="auto">
                <a:xfrm>
                  <a:off x="770" y="2392"/>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17" name="Rectangle 323"/>
                <p:cNvSpPr>
                  <a:spLocks noChangeArrowheads="1"/>
                </p:cNvSpPr>
                <p:nvPr/>
              </p:nvSpPr>
              <p:spPr bwMode="auto">
                <a:xfrm>
                  <a:off x="853" y="2392"/>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18" name="Rectangle 324"/>
                <p:cNvSpPr>
                  <a:spLocks noChangeArrowheads="1"/>
                </p:cNvSpPr>
                <p:nvPr/>
              </p:nvSpPr>
              <p:spPr bwMode="auto">
                <a:xfrm>
                  <a:off x="1791" y="2392"/>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19" name="Rectangle 325"/>
                <p:cNvSpPr>
                  <a:spLocks noChangeArrowheads="1"/>
                </p:cNvSpPr>
                <p:nvPr/>
              </p:nvSpPr>
              <p:spPr bwMode="auto">
                <a:xfrm>
                  <a:off x="947" y="239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0" name="Rectangle 326"/>
                <p:cNvSpPr>
                  <a:spLocks noChangeArrowheads="1"/>
                </p:cNvSpPr>
                <p:nvPr/>
              </p:nvSpPr>
              <p:spPr bwMode="auto">
                <a:xfrm>
                  <a:off x="955" y="2415"/>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1" name="Rectangle 327"/>
                <p:cNvSpPr>
                  <a:spLocks noChangeArrowheads="1"/>
                </p:cNvSpPr>
                <p:nvPr/>
              </p:nvSpPr>
              <p:spPr bwMode="auto">
                <a:xfrm>
                  <a:off x="860" y="2415"/>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2" name="Rectangle 328"/>
                <p:cNvSpPr>
                  <a:spLocks noChangeArrowheads="1"/>
                </p:cNvSpPr>
                <p:nvPr/>
              </p:nvSpPr>
              <p:spPr bwMode="auto">
                <a:xfrm>
                  <a:off x="1791" y="2415"/>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3" name="Rectangle 329"/>
                <p:cNvSpPr>
                  <a:spLocks noChangeArrowheads="1"/>
                </p:cNvSpPr>
                <p:nvPr/>
              </p:nvSpPr>
              <p:spPr bwMode="auto">
                <a:xfrm>
                  <a:off x="755" y="2415"/>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4" name="Rectangle 330"/>
                <p:cNvSpPr>
                  <a:spLocks noChangeArrowheads="1"/>
                </p:cNvSpPr>
                <p:nvPr/>
              </p:nvSpPr>
              <p:spPr bwMode="auto">
                <a:xfrm>
                  <a:off x="664" y="2415"/>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5" name="Rectangle 331"/>
                <p:cNvSpPr>
                  <a:spLocks noChangeArrowheads="1"/>
                </p:cNvSpPr>
                <p:nvPr/>
              </p:nvSpPr>
              <p:spPr bwMode="auto">
                <a:xfrm>
                  <a:off x="668" y="244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6" name="Rectangle 332"/>
                <p:cNvSpPr>
                  <a:spLocks noChangeArrowheads="1"/>
                </p:cNvSpPr>
                <p:nvPr/>
              </p:nvSpPr>
              <p:spPr bwMode="auto">
                <a:xfrm>
                  <a:off x="959" y="244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7" name="Rectangle 333"/>
                <p:cNvSpPr>
                  <a:spLocks noChangeArrowheads="1"/>
                </p:cNvSpPr>
                <p:nvPr/>
              </p:nvSpPr>
              <p:spPr bwMode="auto">
                <a:xfrm>
                  <a:off x="864" y="2441"/>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8" name="Rectangle 334"/>
                <p:cNvSpPr>
                  <a:spLocks noChangeArrowheads="1"/>
                </p:cNvSpPr>
                <p:nvPr/>
              </p:nvSpPr>
              <p:spPr bwMode="auto">
                <a:xfrm>
                  <a:off x="758" y="2441"/>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29" name="Rectangle 335"/>
                <p:cNvSpPr>
                  <a:spLocks noChangeArrowheads="1"/>
                </p:cNvSpPr>
                <p:nvPr/>
              </p:nvSpPr>
              <p:spPr bwMode="auto">
                <a:xfrm>
                  <a:off x="1034" y="2441"/>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0" name="Rectangle 336"/>
                <p:cNvSpPr>
                  <a:spLocks noChangeArrowheads="1"/>
                </p:cNvSpPr>
                <p:nvPr/>
              </p:nvSpPr>
              <p:spPr bwMode="auto">
                <a:xfrm>
                  <a:off x="1791" y="2464"/>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1" name="Rectangle 337"/>
                <p:cNvSpPr>
                  <a:spLocks noChangeArrowheads="1"/>
                </p:cNvSpPr>
                <p:nvPr/>
              </p:nvSpPr>
              <p:spPr bwMode="auto">
                <a:xfrm>
                  <a:off x="751" y="2464"/>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2" name="Rectangle 338"/>
                <p:cNvSpPr>
                  <a:spLocks noChangeArrowheads="1"/>
                </p:cNvSpPr>
                <p:nvPr/>
              </p:nvSpPr>
              <p:spPr bwMode="auto">
                <a:xfrm>
                  <a:off x="652" y="2464"/>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3" name="Rectangle 339"/>
                <p:cNvSpPr>
                  <a:spLocks noChangeArrowheads="1"/>
                </p:cNvSpPr>
                <p:nvPr/>
              </p:nvSpPr>
              <p:spPr bwMode="auto">
                <a:xfrm>
                  <a:off x="845" y="2464"/>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4" name="Rectangle 340"/>
                <p:cNvSpPr>
                  <a:spLocks noChangeArrowheads="1"/>
                </p:cNvSpPr>
                <p:nvPr/>
              </p:nvSpPr>
              <p:spPr bwMode="auto">
                <a:xfrm>
                  <a:off x="940" y="2464"/>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5" name="Rectangle 341"/>
                <p:cNvSpPr>
                  <a:spLocks noChangeArrowheads="1"/>
                </p:cNvSpPr>
                <p:nvPr/>
              </p:nvSpPr>
              <p:spPr bwMode="auto">
                <a:xfrm>
                  <a:off x="660" y="2491"/>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6" name="Rectangle 342"/>
                <p:cNvSpPr>
                  <a:spLocks noChangeArrowheads="1"/>
                </p:cNvSpPr>
                <p:nvPr/>
              </p:nvSpPr>
              <p:spPr bwMode="auto">
                <a:xfrm>
                  <a:off x="766" y="2491"/>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7" name="Rectangle 343"/>
                <p:cNvSpPr>
                  <a:spLocks noChangeArrowheads="1"/>
                </p:cNvSpPr>
                <p:nvPr/>
              </p:nvSpPr>
              <p:spPr bwMode="auto">
                <a:xfrm>
                  <a:off x="1791" y="2491"/>
                  <a:ext cx="60"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8" name="Rectangle 344"/>
                <p:cNvSpPr>
                  <a:spLocks noChangeArrowheads="1"/>
                </p:cNvSpPr>
                <p:nvPr/>
              </p:nvSpPr>
              <p:spPr bwMode="auto">
                <a:xfrm>
                  <a:off x="849" y="2491"/>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39" name="Rectangle 345"/>
                <p:cNvSpPr>
                  <a:spLocks noChangeArrowheads="1"/>
                </p:cNvSpPr>
                <p:nvPr/>
              </p:nvSpPr>
              <p:spPr bwMode="auto">
                <a:xfrm>
                  <a:off x="944" y="2491"/>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0" name="Rectangle 346"/>
                <p:cNvSpPr>
                  <a:spLocks noChangeArrowheads="1"/>
                </p:cNvSpPr>
                <p:nvPr/>
              </p:nvSpPr>
              <p:spPr bwMode="auto">
                <a:xfrm>
                  <a:off x="664" y="2513"/>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1" name="Rectangle 347"/>
                <p:cNvSpPr>
                  <a:spLocks noChangeArrowheads="1"/>
                </p:cNvSpPr>
                <p:nvPr/>
              </p:nvSpPr>
              <p:spPr bwMode="auto">
                <a:xfrm>
                  <a:off x="755" y="2513"/>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2" name="Rectangle 348"/>
                <p:cNvSpPr>
                  <a:spLocks noChangeArrowheads="1"/>
                </p:cNvSpPr>
                <p:nvPr/>
              </p:nvSpPr>
              <p:spPr bwMode="auto">
                <a:xfrm>
                  <a:off x="1034" y="2513"/>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3" name="Rectangle 349"/>
                <p:cNvSpPr>
                  <a:spLocks noChangeArrowheads="1"/>
                </p:cNvSpPr>
                <p:nvPr/>
              </p:nvSpPr>
              <p:spPr bwMode="auto">
                <a:xfrm>
                  <a:off x="1791" y="2513"/>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4" name="Rectangle 350"/>
                <p:cNvSpPr>
                  <a:spLocks noChangeArrowheads="1"/>
                </p:cNvSpPr>
                <p:nvPr/>
              </p:nvSpPr>
              <p:spPr bwMode="auto">
                <a:xfrm>
                  <a:off x="853" y="2513"/>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5" name="Rectangle 351"/>
                <p:cNvSpPr>
                  <a:spLocks noChangeArrowheads="1"/>
                </p:cNvSpPr>
                <p:nvPr/>
              </p:nvSpPr>
              <p:spPr bwMode="auto">
                <a:xfrm>
                  <a:off x="947" y="2513"/>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6" name="Rectangle 352"/>
                <p:cNvSpPr>
                  <a:spLocks noChangeArrowheads="1"/>
                </p:cNvSpPr>
                <p:nvPr/>
              </p:nvSpPr>
              <p:spPr bwMode="auto">
                <a:xfrm>
                  <a:off x="955" y="2536"/>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7" name="Rectangle 353"/>
                <p:cNvSpPr>
                  <a:spLocks noChangeArrowheads="1"/>
                </p:cNvSpPr>
                <p:nvPr/>
              </p:nvSpPr>
              <p:spPr bwMode="auto">
                <a:xfrm>
                  <a:off x="758" y="2536"/>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8" name="Rectangle 354"/>
                <p:cNvSpPr>
                  <a:spLocks noChangeArrowheads="1"/>
                </p:cNvSpPr>
                <p:nvPr/>
              </p:nvSpPr>
              <p:spPr bwMode="auto">
                <a:xfrm>
                  <a:off x="668" y="2536"/>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49" name="Rectangle 355"/>
                <p:cNvSpPr>
                  <a:spLocks noChangeArrowheads="1"/>
                </p:cNvSpPr>
                <p:nvPr/>
              </p:nvSpPr>
              <p:spPr bwMode="auto">
                <a:xfrm>
                  <a:off x="860" y="2536"/>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0" name="Rectangle 356"/>
                <p:cNvSpPr>
                  <a:spLocks noChangeArrowheads="1"/>
                </p:cNvSpPr>
                <p:nvPr/>
              </p:nvSpPr>
              <p:spPr bwMode="auto">
                <a:xfrm>
                  <a:off x="1791" y="2536"/>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1" name="Rectangle 357"/>
                <p:cNvSpPr>
                  <a:spLocks noChangeArrowheads="1"/>
                </p:cNvSpPr>
                <p:nvPr/>
              </p:nvSpPr>
              <p:spPr bwMode="auto">
                <a:xfrm>
                  <a:off x="1034" y="2562"/>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2" name="Rectangle 358"/>
                <p:cNvSpPr>
                  <a:spLocks noChangeArrowheads="1"/>
                </p:cNvSpPr>
                <p:nvPr/>
              </p:nvSpPr>
              <p:spPr bwMode="auto">
                <a:xfrm>
                  <a:off x="940" y="2562"/>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3" name="Rectangle 359"/>
                <p:cNvSpPr>
                  <a:spLocks noChangeArrowheads="1"/>
                </p:cNvSpPr>
                <p:nvPr/>
              </p:nvSpPr>
              <p:spPr bwMode="auto">
                <a:xfrm>
                  <a:off x="845" y="2562"/>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4" name="Rectangle 360"/>
                <p:cNvSpPr>
                  <a:spLocks noChangeArrowheads="1"/>
                </p:cNvSpPr>
                <p:nvPr/>
              </p:nvSpPr>
              <p:spPr bwMode="auto">
                <a:xfrm>
                  <a:off x="751" y="2562"/>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5" name="Rectangle 361"/>
                <p:cNvSpPr>
                  <a:spLocks noChangeArrowheads="1"/>
                </p:cNvSpPr>
                <p:nvPr/>
              </p:nvSpPr>
              <p:spPr bwMode="auto">
                <a:xfrm>
                  <a:off x="652" y="2562"/>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6" name="Rectangle 362"/>
                <p:cNvSpPr>
                  <a:spLocks noChangeArrowheads="1"/>
                </p:cNvSpPr>
                <p:nvPr/>
              </p:nvSpPr>
              <p:spPr bwMode="auto">
                <a:xfrm>
                  <a:off x="766" y="2585"/>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7" name="Rectangle 363"/>
                <p:cNvSpPr>
                  <a:spLocks noChangeArrowheads="1"/>
                </p:cNvSpPr>
                <p:nvPr/>
              </p:nvSpPr>
              <p:spPr bwMode="auto">
                <a:xfrm>
                  <a:off x="849" y="2585"/>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8" name="Rectangle 364"/>
                <p:cNvSpPr>
                  <a:spLocks noChangeArrowheads="1"/>
                </p:cNvSpPr>
                <p:nvPr/>
              </p:nvSpPr>
              <p:spPr bwMode="auto">
                <a:xfrm>
                  <a:off x="944" y="2585"/>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59" name="Rectangle 365"/>
                <p:cNvSpPr>
                  <a:spLocks noChangeArrowheads="1"/>
                </p:cNvSpPr>
                <p:nvPr/>
              </p:nvSpPr>
              <p:spPr bwMode="auto">
                <a:xfrm>
                  <a:off x="660" y="2585"/>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0" name="Rectangle 366"/>
                <p:cNvSpPr>
                  <a:spLocks noChangeArrowheads="1"/>
                </p:cNvSpPr>
                <p:nvPr/>
              </p:nvSpPr>
              <p:spPr bwMode="auto">
                <a:xfrm>
                  <a:off x="959" y="2612"/>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1" name="Rectangle 367"/>
                <p:cNvSpPr>
                  <a:spLocks noChangeArrowheads="1"/>
                </p:cNvSpPr>
                <p:nvPr/>
              </p:nvSpPr>
              <p:spPr bwMode="auto">
                <a:xfrm>
                  <a:off x="1034" y="2612"/>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2" name="Rectangle 368"/>
                <p:cNvSpPr>
                  <a:spLocks noChangeArrowheads="1"/>
                </p:cNvSpPr>
                <p:nvPr/>
              </p:nvSpPr>
              <p:spPr bwMode="auto">
                <a:xfrm>
                  <a:off x="1791" y="2612"/>
                  <a:ext cx="60"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3" name="Rectangle 369"/>
                <p:cNvSpPr>
                  <a:spLocks noChangeArrowheads="1"/>
                </p:cNvSpPr>
                <p:nvPr/>
              </p:nvSpPr>
              <p:spPr bwMode="auto">
                <a:xfrm>
                  <a:off x="664" y="2612"/>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4" name="Rectangle 370"/>
                <p:cNvSpPr>
                  <a:spLocks noChangeArrowheads="1"/>
                </p:cNvSpPr>
                <p:nvPr/>
              </p:nvSpPr>
              <p:spPr bwMode="auto">
                <a:xfrm>
                  <a:off x="853" y="2612"/>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5" name="Rectangle 371"/>
                <p:cNvSpPr>
                  <a:spLocks noChangeArrowheads="1"/>
                </p:cNvSpPr>
                <p:nvPr/>
              </p:nvSpPr>
              <p:spPr bwMode="auto">
                <a:xfrm>
                  <a:off x="755" y="2612"/>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6" name="Rectangle 372"/>
                <p:cNvSpPr>
                  <a:spLocks noChangeArrowheads="1"/>
                </p:cNvSpPr>
                <p:nvPr/>
              </p:nvSpPr>
              <p:spPr bwMode="auto">
                <a:xfrm>
                  <a:off x="860" y="263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7" name="Rectangle 373"/>
                <p:cNvSpPr>
                  <a:spLocks noChangeArrowheads="1"/>
                </p:cNvSpPr>
                <p:nvPr/>
              </p:nvSpPr>
              <p:spPr bwMode="auto">
                <a:xfrm>
                  <a:off x="668" y="2634"/>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8" name="Rectangle 374"/>
                <p:cNvSpPr>
                  <a:spLocks noChangeArrowheads="1"/>
                </p:cNvSpPr>
                <p:nvPr/>
              </p:nvSpPr>
              <p:spPr bwMode="auto">
                <a:xfrm>
                  <a:off x="770" y="2634"/>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69" name="Rectangle 375"/>
                <p:cNvSpPr>
                  <a:spLocks noChangeArrowheads="1"/>
                </p:cNvSpPr>
                <p:nvPr/>
              </p:nvSpPr>
              <p:spPr bwMode="auto">
                <a:xfrm>
                  <a:off x="947" y="263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0" name="Rectangle 376"/>
                <p:cNvSpPr>
                  <a:spLocks noChangeArrowheads="1"/>
                </p:cNvSpPr>
                <p:nvPr/>
              </p:nvSpPr>
              <p:spPr bwMode="auto">
                <a:xfrm>
                  <a:off x="1034" y="2657"/>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1" name="Rectangle 377"/>
                <p:cNvSpPr>
                  <a:spLocks noChangeArrowheads="1"/>
                </p:cNvSpPr>
                <p:nvPr/>
              </p:nvSpPr>
              <p:spPr bwMode="auto">
                <a:xfrm>
                  <a:off x="940" y="2657"/>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2" name="Rectangle 378"/>
                <p:cNvSpPr>
                  <a:spLocks noChangeArrowheads="1"/>
                </p:cNvSpPr>
                <p:nvPr/>
              </p:nvSpPr>
              <p:spPr bwMode="auto">
                <a:xfrm>
                  <a:off x="845" y="2657"/>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3" name="Rectangle 379"/>
                <p:cNvSpPr>
                  <a:spLocks noChangeArrowheads="1"/>
                </p:cNvSpPr>
                <p:nvPr/>
              </p:nvSpPr>
              <p:spPr bwMode="auto">
                <a:xfrm>
                  <a:off x="751" y="2657"/>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4" name="Rectangle 380"/>
                <p:cNvSpPr>
                  <a:spLocks noChangeArrowheads="1"/>
                </p:cNvSpPr>
                <p:nvPr/>
              </p:nvSpPr>
              <p:spPr bwMode="auto">
                <a:xfrm>
                  <a:off x="652" y="2657"/>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5" name="Rectangle 381"/>
                <p:cNvSpPr>
                  <a:spLocks noChangeArrowheads="1"/>
                </p:cNvSpPr>
                <p:nvPr/>
              </p:nvSpPr>
              <p:spPr bwMode="auto">
                <a:xfrm>
                  <a:off x="1791" y="2657"/>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6" name="Rectangle 382"/>
                <p:cNvSpPr>
                  <a:spLocks noChangeArrowheads="1"/>
                </p:cNvSpPr>
                <p:nvPr/>
              </p:nvSpPr>
              <p:spPr bwMode="auto">
                <a:xfrm>
                  <a:off x="849" y="268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7" name="Rectangle 383"/>
                <p:cNvSpPr>
                  <a:spLocks noChangeArrowheads="1"/>
                </p:cNvSpPr>
                <p:nvPr/>
              </p:nvSpPr>
              <p:spPr bwMode="auto">
                <a:xfrm>
                  <a:off x="944" y="2683"/>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8" name="Rectangle 384"/>
                <p:cNvSpPr>
                  <a:spLocks noChangeArrowheads="1"/>
                </p:cNvSpPr>
                <p:nvPr/>
              </p:nvSpPr>
              <p:spPr bwMode="auto">
                <a:xfrm>
                  <a:off x="660" y="268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79" name="Rectangle 385"/>
                <p:cNvSpPr>
                  <a:spLocks noChangeArrowheads="1"/>
                </p:cNvSpPr>
                <p:nvPr/>
              </p:nvSpPr>
              <p:spPr bwMode="auto">
                <a:xfrm>
                  <a:off x="758" y="268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0" name="Rectangle 386"/>
                <p:cNvSpPr>
                  <a:spLocks noChangeArrowheads="1"/>
                </p:cNvSpPr>
                <p:nvPr/>
              </p:nvSpPr>
              <p:spPr bwMode="auto">
                <a:xfrm>
                  <a:off x="1791" y="2706"/>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1" name="Rectangle 387"/>
                <p:cNvSpPr>
                  <a:spLocks noChangeArrowheads="1"/>
                </p:cNvSpPr>
                <p:nvPr/>
              </p:nvSpPr>
              <p:spPr bwMode="auto">
                <a:xfrm>
                  <a:off x="675" y="2706"/>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2" name="Rectangle 388"/>
                <p:cNvSpPr>
                  <a:spLocks noChangeArrowheads="1"/>
                </p:cNvSpPr>
                <p:nvPr/>
              </p:nvSpPr>
              <p:spPr bwMode="auto">
                <a:xfrm>
                  <a:off x="853" y="2706"/>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3" name="Rectangle 389"/>
                <p:cNvSpPr>
                  <a:spLocks noChangeArrowheads="1"/>
                </p:cNvSpPr>
                <p:nvPr/>
              </p:nvSpPr>
              <p:spPr bwMode="auto">
                <a:xfrm>
                  <a:off x="755" y="2706"/>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4" name="Rectangle 390"/>
                <p:cNvSpPr>
                  <a:spLocks noChangeArrowheads="1"/>
                </p:cNvSpPr>
                <p:nvPr/>
              </p:nvSpPr>
              <p:spPr bwMode="auto">
                <a:xfrm>
                  <a:off x="955" y="2706"/>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5" name="Rectangle 391"/>
                <p:cNvSpPr>
                  <a:spLocks noChangeArrowheads="1"/>
                </p:cNvSpPr>
                <p:nvPr/>
              </p:nvSpPr>
              <p:spPr bwMode="auto">
                <a:xfrm>
                  <a:off x="766" y="2733"/>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6" name="Rectangle 392"/>
                <p:cNvSpPr>
                  <a:spLocks noChangeArrowheads="1"/>
                </p:cNvSpPr>
                <p:nvPr/>
              </p:nvSpPr>
              <p:spPr bwMode="auto">
                <a:xfrm>
                  <a:off x="959" y="2733"/>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7" name="Rectangle 393"/>
                <p:cNvSpPr>
                  <a:spLocks noChangeArrowheads="1"/>
                </p:cNvSpPr>
                <p:nvPr/>
              </p:nvSpPr>
              <p:spPr bwMode="auto">
                <a:xfrm>
                  <a:off x="860" y="2733"/>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8" name="Rectangle 394"/>
                <p:cNvSpPr>
                  <a:spLocks noChangeArrowheads="1"/>
                </p:cNvSpPr>
                <p:nvPr/>
              </p:nvSpPr>
              <p:spPr bwMode="auto">
                <a:xfrm>
                  <a:off x="664" y="2733"/>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89" name="Rectangle 395"/>
                <p:cNvSpPr>
                  <a:spLocks noChangeArrowheads="1"/>
                </p:cNvSpPr>
                <p:nvPr/>
              </p:nvSpPr>
              <p:spPr bwMode="auto">
                <a:xfrm>
                  <a:off x="1034" y="2733"/>
                  <a:ext cx="61"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0" name="Rectangle 396"/>
                <p:cNvSpPr>
                  <a:spLocks noChangeArrowheads="1"/>
                </p:cNvSpPr>
                <p:nvPr/>
              </p:nvSpPr>
              <p:spPr bwMode="auto">
                <a:xfrm>
                  <a:off x="1034" y="275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1" name="Rectangle 397"/>
                <p:cNvSpPr>
                  <a:spLocks noChangeArrowheads="1"/>
                </p:cNvSpPr>
                <p:nvPr/>
              </p:nvSpPr>
              <p:spPr bwMode="auto">
                <a:xfrm>
                  <a:off x="845" y="2755"/>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2" name="Rectangle 398"/>
                <p:cNvSpPr>
                  <a:spLocks noChangeArrowheads="1"/>
                </p:cNvSpPr>
                <p:nvPr/>
              </p:nvSpPr>
              <p:spPr bwMode="auto">
                <a:xfrm>
                  <a:off x="751" y="2755"/>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3" name="Rectangle 399"/>
                <p:cNvSpPr>
                  <a:spLocks noChangeArrowheads="1"/>
                </p:cNvSpPr>
                <p:nvPr/>
              </p:nvSpPr>
              <p:spPr bwMode="auto">
                <a:xfrm>
                  <a:off x="652" y="2755"/>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4" name="Rectangle 400"/>
                <p:cNvSpPr>
                  <a:spLocks noChangeArrowheads="1"/>
                </p:cNvSpPr>
                <p:nvPr/>
              </p:nvSpPr>
              <p:spPr bwMode="auto">
                <a:xfrm>
                  <a:off x="940" y="2755"/>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5" name="Rectangle 401"/>
                <p:cNvSpPr>
                  <a:spLocks noChangeArrowheads="1"/>
                </p:cNvSpPr>
                <p:nvPr/>
              </p:nvSpPr>
              <p:spPr bwMode="auto">
                <a:xfrm>
                  <a:off x="864" y="2778"/>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6" name="Rectangle 402"/>
                <p:cNvSpPr>
                  <a:spLocks noChangeArrowheads="1"/>
                </p:cNvSpPr>
                <p:nvPr/>
              </p:nvSpPr>
              <p:spPr bwMode="auto">
                <a:xfrm>
                  <a:off x="1791" y="2778"/>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7" name="Rectangle 403"/>
                <p:cNvSpPr>
                  <a:spLocks noChangeArrowheads="1"/>
                </p:cNvSpPr>
                <p:nvPr/>
              </p:nvSpPr>
              <p:spPr bwMode="auto">
                <a:xfrm>
                  <a:off x="1034" y="2778"/>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8" name="Rectangle 404"/>
                <p:cNvSpPr>
                  <a:spLocks noChangeArrowheads="1"/>
                </p:cNvSpPr>
                <p:nvPr/>
              </p:nvSpPr>
              <p:spPr bwMode="auto">
                <a:xfrm>
                  <a:off x="944" y="2778"/>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99" name="Rectangle 405"/>
                <p:cNvSpPr>
                  <a:spLocks noChangeArrowheads="1"/>
                </p:cNvSpPr>
                <p:nvPr/>
              </p:nvSpPr>
              <p:spPr bwMode="auto">
                <a:xfrm>
                  <a:off x="660" y="2778"/>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0" name="Rectangle 406"/>
                <p:cNvSpPr>
                  <a:spLocks noChangeArrowheads="1"/>
                </p:cNvSpPr>
                <p:nvPr/>
              </p:nvSpPr>
              <p:spPr bwMode="auto">
                <a:xfrm>
                  <a:off x="758" y="2778"/>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1" name="Rectangle 407"/>
                <p:cNvSpPr>
                  <a:spLocks noChangeArrowheads="1"/>
                </p:cNvSpPr>
                <p:nvPr/>
              </p:nvSpPr>
              <p:spPr bwMode="auto">
                <a:xfrm>
                  <a:off x="668" y="2804"/>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2" name="Rectangle 408"/>
                <p:cNvSpPr>
                  <a:spLocks noChangeArrowheads="1"/>
                </p:cNvSpPr>
                <p:nvPr/>
              </p:nvSpPr>
              <p:spPr bwMode="auto">
                <a:xfrm>
                  <a:off x="1791" y="2804"/>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3" name="Rectangle 409"/>
                <p:cNvSpPr>
                  <a:spLocks noChangeArrowheads="1"/>
                </p:cNvSpPr>
                <p:nvPr/>
              </p:nvSpPr>
              <p:spPr bwMode="auto">
                <a:xfrm>
                  <a:off x="947" y="280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4" name="Rectangle 410"/>
                <p:cNvSpPr>
                  <a:spLocks noChangeArrowheads="1"/>
                </p:cNvSpPr>
                <p:nvPr/>
              </p:nvSpPr>
              <p:spPr bwMode="auto">
                <a:xfrm>
                  <a:off x="849" y="280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5" name="Rectangle 411"/>
                <p:cNvSpPr>
                  <a:spLocks noChangeArrowheads="1"/>
                </p:cNvSpPr>
                <p:nvPr/>
              </p:nvSpPr>
              <p:spPr bwMode="auto">
                <a:xfrm>
                  <a:off x="755" y="2804"/>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6" name="Rectangle 412"/>
                <p:cNvSpPr>
                  <a:spLocks noChangeArrowheads="1"/>
                </p:cNvSpPr>
                <p:nvPr/>
              </p:nvSpPr>
              <p:spPr bwMode="auto">
                <a:xfrm>
                  <a:off x="675" y="2827"/>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7" name="Rectangle 413"/>
                <p:cNvSpPr>
                  <a:spLocks noChangeArrowheads="1"/>
                </p:cNvSpPr>
                <p:nvPr/>
              </p:nvSpPr>
              <p:spPr bwMode="auto">
                <a:xfrm>
                  <a:off x="860" y="2827"/>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8" name="Rectangle 414"/>
                <p:cNvSpPr>
                  <a:spLocks noChangeArrowheads="1"/>
                </p:cNvSpPr>
                <p:nvPr/>
              </p:nvSpPr>
              <p:spPr bwMode="auto">
                <a:xfrm>
                  <a:off x="766" y="2827"/>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09" name="Rectangle 415"/>
                <p:cNvSpPr>
                  <a:spLocks noChangeArrowheads="1"/>
                </p:cNvSpPr>
                <p:nvPr/>
              </p:nvSpPr>
              <p:spPr bwMode="auto">
                <a:xfrm>
                  <a:off x="955" y="2827"/>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0" name="Rectangle 416"/>
                <p:cNvSpPr>
                  <a:spLocks noChangeArrowheads="1"/>
                </p:cNvSpPr>
                <p:nvPr/>
              </p:nvSpPr>
              <p:spPr bwMode="auto">
                <a:xfrm>
                  <a:off x="751" y="2854"/>
                  <a:ext cx="57"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1" name="Rectangle 417"/>
                <p:cNvSpPr>
                  <a:spLocks noChangeArrowheads="1"/>
                </p:cNvSpPr>
                <p:nvPr/>
              </p:nvSpPr>
              <p:spPr bwMode="auto">
                <a:xfrm>
                  <a:off x="652" y="2854"/>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2" name="Rectangle 418"/>
                <p:cNvSpPr>
                  <a:spLocks noChangeArrowheads="1"/>
                </p:cNvSpPr>
                <p:nvPr/>
              </p:nvSpPr>
              <p:spPr bwMode="auto">
                <a:xfrm>
                  <a:off x="845" y="2854"/>
                  <a:ext cx="61"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3" name="Rectangle 419"/>
                <p:cNvSpPr>
                  <a:spLocks noChangeArrowheads="1"/>
                </p:cNvSpPr>
                <p:nvPr/>
              </p:nvSpPr>
              <p:spPr bwMode="auto">
                <a:xfrm>
                  <a:off x="940" y="2854"/>
                  <a:ext cx="60" cy="9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4" name="Rectangle 420"/>
                <p:cNvSpPr>
                  <a:spLocks noChangeArrowheads="1"/>
                </p:cNvSpPr>
                <p:nvPr/>
              </p:nvSpPr>
              <p:spPr bwMode="auto">
                <a:xfrm>
                  <a:off x="1791" y="2854"/>
                  <a:ext cx="60" cy="1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5" name="Rectangle 421"/>
                <p:cNvSpPr>
                  <a:spLocks noChangeArrowheads="1"/>
                </p:cNvSpPr>
                <p:nvPr/>
              </p:nvSpPr>
              <p:spPr bwMode="auto">
                <a:xfrm>
                  <a:off x="944" y="2876"/>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6" name="Rectangle 422"/>
                <p:cNvSpPr>
                  <a:spLocks noChangeArrowheads="1"/>
                </p:cNvSpPr>
                <p:nvPr/>
              </p:nvSpPr>
              <p:spPr bwMode="auto">
                <a:xfrm>
                  <a:off x="758" y="2876"/>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7" name="Rectangle 423"/>
                <p:cNvSpPr>
                  <a:spLocks noChangeArrowheads="1"/>
                </p:cNvSpPr>
                <p:nvPr/>
              </p:nvSpPr>
              <p:spPr bwMode="auto">
                <a:xfrm>
                  <a:off x="1791" y="2876"/>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8" name="Rectangle 424"/>
                <p:cNvSpPr>
                  <a:spLocks noChangeArrowheads="1"/>
                </p:cNvSpPr>
                <p:nvPr/>
              </p:nvSpPr>
              <p:spPr bwMode="auto">
                <a:xfrm>
                  <a:off x="660" y="2876"/>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19" name="Rectangle 425"/>
                <p:cNvSpPr>
                  <a:spLocks noChangeArrowheads="1"/>
                </p:cNvSpPr>
                <p:nvPr/>
              </p:nvSpPr>
              <p:spPr bwMode="auto">
                <a:xfrm>
                  <a:off x="853" y="2876"/>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0" name="Rectangle 426"/>
                <p:cNvSpPr>
                  <a:spLocks noChangeArrowheads="1"/>
                </p:cNvSpPr>
                <p:nvPr/>
              </p:nvSpPr>
              <p:spPr bwMode="auto">
                <a:xfrm>
                  <a:off x="947" y="2899"/>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1" name="Rectangle 427"/>
                <p:cNvSpPr>
                  <a:spLocks noChangeArrowheads="1"/>
                </p:cNvSpPr>
                <p:nvPr/>
              </p:nvSpPr>
              <p:spPr bwMode="auto">
                <a:xfrm>
                  <a:off x="755" y="2899"/>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2" name="Rectangle 428"/>
                <p:cNvSpPr>
                  <a:spLocks noChangeArrowheads="1"/>
                </p:cNvSpPr>
                <p:nvPr/>
              </p:nvSpPr>
              <p:spPr bwMode="auto">
                <a:xfrm>
                  <a:off x="1034" y="2899"/>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3" name="Rectangle 429"/>
                <p:cNvSpPr>
                  <a:spLocks noChangeArrowheads="1"/>
                </p:cNvSpPr>
                <p:nvPr/>
              </p:nvSpPr>
              <p:spPr bwMode="auto">
                <a:xfrm>
                  <a:off x="849" y="2899"/>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4" name="Rectangle 430"/>
                <p:cNvSpPr>
                  <a:spLocks noChangeArrowheads="1"/>
                </p:cNvSpPr>
                <p:nvPr/>
              </p:nvSpPr>
              <p:spPr bwMode="auto">
                <a:xfrm>
                  <a:off x="664" y="2899"/>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5" name="Rectangle 431"/>
                <p:cNvSpPr>
                  <a:spLocks noChangeArrowheads="1"/>
                </p:cNvSpPr>
                <p:nvPr/>
              </p:nvSpPr>
              <p:spPr bwMode="auto">
                <a:xfrm>
                  <a:off x="955" y="2925"/>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6" name="Rectangle 432"/>
                <p:cNvSpPr>
                  <a:spLocks noChangeArrowheads="1"/>
                </p:cNvSpPr>
                <p:nvPr/>
              </p:nvSpPr>
              <p:spPr bwMode="auto">
                <a:xfrm>
                  <a:off x="766" y="2925"/>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7" name="Rectangle 433"/>
                <p:cNvSpPr>
                  <a:spLocks noChangeArrowheads="1"/>
                </p:cNvSpPr>
                <p:nvPr/>
              </p:nvSpPr>
              <p:spPr bwMode="auto">
                <a:xfrm>
                  <a:off x="668" y="2925"/>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8" name="Rectangle 434"/>
                <p:cNvSpPr>
                  <a:spLocks noChangeArrowheads="1"/>
                </p:cNvSpPr>
                <p:nvPr/>
              </p:nvSpPr>
              <p:spPr bwMode="auto">
                <a:xfrm>
                  <a:off x="1034" y="292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29" name="Rectangle 435"/>
                <p:cNvSpPr>
                  <a:spLocks noChangeArrowheads="1"/>
                </p:cNvSpPr>
                <p:nvPr/>
              </p:nvSpPr>
              <p:spPr bwMode="auto">
                <a:xfrm>
                  <a:off x="1791" y="2925"/>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0" name="Rectangle 436"/>
                <p:cNvSpPr>
                  <a:spLocks noChangeArrowheads="1"/>
                </p:cNvSpPr>
                <p:nvPr/>
              </p:nvSpPr>
              <p:spPr bwMode="auto">
                <a:xfrm>
                  <a:off x="860" y="2925"/>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1" name="Rectangle 437"/>
                <p:cNvSpPr>
                  <a:spLocks noChangeArrowheads="1"/>
                </p:cNvSpPr>
                <p:nvPr/>
              </p:nvSpPr>
              <p:spPr bwMode="auto">
                <a:xfrm>
                  <a:off x="845" y="2948"/>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2" name="Rectangle 438"/>
                <p:cNvSpPr>
                  <a:spLocks noChangeArrowheads="1"/>
                </p:cNvSpPr>
                <p:nvPr/>
              </p:nvSpPr>
              <p:spPr bwMode="auto">
                <a:xfrm>
                  <a:off x="1791" y="2948"/>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3" name="Rectangle 439"/>
                <p:cNvSpPr>
                  <a:spLocks noChangeArrowheads="1"/>
                </p:cNvSpPr>
                <p:nvPr/>
              </p:nvSpPr>
              <p:spPr bwMode="auto">
                <a:xfrm>
                  <a:off x="751" y="2948"/>
                  <a:ext cx="57"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4" name="Rectangle 440"/>
                <p:cNvSpPr>
                  <a:spLocks noChangeArrowheads="1"/>
                </p:cNvSpPr>
                <p:nvPr/>
              </p:nvSpPr>
              <p:spPr bwMode="auto">
                <a:xfrm>
                  <a:off x="652" y="2948"/>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5" name="Rectangle 441"/>
                <p:cNvSpPr>
                  <a:spLocks noChangeArrowheads="1"/>
                </p:cNvSpPr>
                <p:nvPr/>
              </p:nvSpPr>
              <p:spPr bwMode="auto">
                <a:xfrm>
                  <a:off x="940" y="2948"/>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6" name="Rectangle 442"/>
                <p:cNvSpPr>
                  <a:spLocks noChangeArrowheads="1"/>
                </p:cNvSpPr>
                <p:nvPr/>
              </p:nvSpPr>
              <p:spPr bwMode="auto">
                <a:xfrm>
                  <a:off x="758" y="2971"/>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7" name="Rectangle 443"/>
                <p:cNvSpPr>
                  <a:spLocks noChangeArrowheads="1"/>
                </p:cNvSpPr>
                <p:nvPr/>
              </p:nvSpPr>
              <p:spPr bwMode="auto">
                <a:xfrm>
                  <a:off x="660" y="2971"/>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8" name="Rectangle 444"/>
                <p:cNvSpPr>
                  <a:spLocks noChangeArrowheads="1"/>
                </p:cNvSpPr>
                <p:nvPr/>
              </p:nvSpPr>
              <p:spPr bwMode="auto">
                <a:xfrm>
                  <a:off x="853" y="2971"/>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39" name="Rectangle 445"/>
                <p:cNvSpPr>
                  <a:spLocks noChangeArrowheads="1"/>
                </p:cNvSpPr>
                <p:nvPr/>
              </p:nvSpPr>
              <p:spPr bwMode="auto">
                <a:xfrm>
                  <a:off x="959" y="2971"/>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0" name="Rectangle 446"/>
                <p:cNvSpPr>
                  <a:spLocks noChangeArrowheads="1"/>
                </p:cNvSpPr>
                <p:nvPr/>
              </p:nvSpPr>
              <p:spPr bwMode="auto">
                <a:xfrm>
                  <a:off x="1791" y="2971"/>
                  <a:ext cx="60"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1" name="Rectangle 447"/>
                <p:cNvSpPr>
                  <a:spLocks noChangeArrowheads="1"/>
                </p:cNvSpPr>
                <p:nvPr/>
              </p:nvSpPr>
              <p:spPr bwMode="auto">
                <a:xfrm>
                  <a:off x="1034" y="2971"/>
                  <a:ext cx="61"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2" name="Rectangle 448"/>
                <p:cNvSpPr>
                  <a:spLocks noChangeArrowheads="1"/>
                </p:cNvSpPr>
                <p:nvPr/>
              </p:nvSpPr>
              <p:spPr bwMode="auto">
                <a:xfrm>
                  <a:off x="770" y="2997"/>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3" name="Rectangle 449"/>
                <p:cNvSpPr>
                  <a:spLocks noChangeArrowheads="1"/>
                </p:cNvSpPr>
                <p:nvPr/>
              </p:nvSpPr>
              <p:spPr bwMode="auto">
                <a:xfrm>
                  <a:off x="849" y="2997"/>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4" name="Rectangle 450"/>
                <p:cNvSpPr>
                  <a:spLocks noChangeArrowheads="1"/>
                </p:cNvSpPr>
                <p:nvPr/>
              </p:nvSpPr>
              <p:spPr bwMode="auto">
                <a:xfrm>
                  <a:off x="664" y="2997"/>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5" name="Rectangle 451"/>
                <p:cNvSpPr>
                  <a:spLocks noChangeArrowheads="1"/>
                </p:cNvSpPr>
                <p:nvPr/>
              </p:nvSpPr>
              <p:spPr bwMode="auto">
                <a:xfrm>
                  <a:off x="1791" y="2997"/>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6" name="Rectangle 452"/>
                <p:cNvSpPr>
                  <a:spLocks noChangeArrowheads="1"/>
                </p:cNvSpPr>
                <p:nvPr/>
              </p:nvSpPr>
              <p:spPr bwMode="auto">
                <a:xfrm>
                  <a:off x="944" y="2997"/>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7" name="Rectangle 453"/>
                <p:cNvSpPr>
                  <a:spLocks noChangeArrowheads="1"/>
                </p:cNvSpPr>
                <p:nvPr/>
              </p:nvSpPr>
              <p:spPr bwMode="auto">
                <a:xfrm>
                  <a:off x="860" y="3020"/>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8" name="Rectangle 454"/>
                <p:cNvSpPr>
                  <a:spLocks noChangeArrowheads="1"/>
                </p:cNvSpPr>
                <p:nvPr/>
              </p:nvSpPr>
              <p:spPr bwMode="auto">
                <a:xfrm>
                  <a:off x="947" y="3020"/>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49" name="Rectangle 455"/>
                <p:cNvSpPr>
                  <a:spLocks noChangeArrowheads="1"/>
                </p:cNvSpPr>
                <p:nvPr/>
              </p:nvSpPr>
              <p:spPr bwMode="auto">
                <a:xfrm>
                  <a:off x="668" y="3020"/>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0" name="Rectangle 456"/>
                <p:cNvSpPr>
                  <a:spLocks noChangeArrowheads="1"/>
                </p:cNvSpPr>
                <p:nvPr/>
              </p:nvSpPr>
              <p:spPr bwMode="auto">
                <a:xfrm>
                  <a:off x="1034" y="3020"/>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1" name="Rectangle 457"/>
                <p:cNvSpPr>
                  <a:spLocks noChangeArrowheads="1"/>
                </p:cNvSpPr>
                <p:nvPr/>
              </p:nvSpPr>
              <p:spPr bwMode="auto">
                <a:xfrm>
                  <a:off x="755" y="3020"/>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2" name="Rectangle 458"/>
                <p:cNvSpPr>
                  <a:spLocks noChangeArrowheads="1"/>
                </p:cNvSpPr>
                <p:nvPr/>
              </p:nvSpPr>
              <p:spPr bwMode="auto">
                <a:xfrm>
                  <a:off x="751" y="3046"/>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3" name="Rectangle 459"/>
                <p:cNvSpPr>
                  <a:spLocks noChangeArrowheads="1"/>
                </p:cNvSpPr>
                <p:nvPr/>
              </p:nvSpPr>
              <p:spPr bwMode="auto">
                <a:xfrm>
                  <a:off x="864" y="3046"/>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4" name="Rectangle 460"/>
                <p:cNvSpPr>
                  <a:spLocks noChangeArrowheads="1"/>
                </p:cNvSpPr>
                <p:nvPr/>
              </p:nvSpPr>
              <p:spPr bwMode="auto">
                <a:xfrm>
                  <a:off x="1034" y="3046"/>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5" name="Rectangle 461"/>
                <p:cNvSpPr>
                  <a:spLocks noChangeArrowheads="1"/>
                </p:cNvSpPr>
                <p:nvPr/>
              </p:nvSpPr>
              <p:spPr bwMode="auto">
                <a:xfrm>
                  <a:off x="1791" y="3046"/>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6" name="Rectangle 462"/>
                <p:cNvSpPr>
                  <a:spLocks noChangeArrowheads="1"/>
                </p:cNvSpPr>
                <p:nvPr/>
              </p:nvSpPr>
              <p:spPr bwMode="auto">
                <a:xfrm>
                  <a:off x="940" y="3046"/>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7" name="Rectangle 463"/>
                <p:cNvSpPr>
                  <a:spLocks noChangeArrowheads="1"/>
                </p:cNvSpPr>
                <p:nvPr/>
              </p:nvSpPr>
              <p:spPr bwMode="auto">
                <a:xfrm>
                  <a:off x="652" y="3046"/>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8" name="Rectangle 464"/>
                <p:cNvSpPr>
                  <a:spLocks noChangeArrowheads="1"/>
                </p:cNvSpPr>
                <p:nvPr/>
              </p:nvSpPr>
              <p:spPr bwMode="auto">
                <a:xfrm>
                  <a:off x="660" y="3069"/>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59" name="Rectangle 465"/>
                <p:cNvSpPr>
                  <a:spLocks noChangeArrowheads="1"/>
                </p:cNvSpPr>
                <p:nvPr/>
              </p:nvSpPr>
              <p:spPr bwMode="auto">
                <a:xfrm>
                  <a:off x="868" y="3069"/>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0" name="Rectangle 466"/>
                <p:cNvSpPr>
                  <a:spLocks noChangeArrowheads="1"/>
                </p:cNvSpPr>
                <p:nvPr/>
              </p:nvSpPr>
              <p:spPr bwMode="auto">
                <a:xfrm>
                  <a:off x="955" y="3069"/>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1" name="Rectangle 467"/>
                <p:cNvSpPr>
                  <a:spLocks noChangeArrowheads="1"/>
                </p:cNvSpPr>
                <p:nvPr/>
              </p:nvSpPr>
              <p:spPr bwMode="auto">
                <a:xfrm>
                  <a:off x="758" y="3069"/>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2" name="Rectangle 468"/>
                <p:cNvSpPr>
                  <a:spLocks noChangeArrowheads="1"/>
                </p:cNvSpPr>
                <p:nvPr/>
              </p:nvSpPr>
              <p:spPr bwMode="auto">
                <a:xfrm>
                  <a:off x="1791" y="3069"/>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3" name="Rectangle 469"/>
                <p:cNvSpPr>
                  <a:spLocks noChangeArrowheads="1"/>
                </p:cNvSpPr>
                <p:nvPr/>
              </p:nvSpPr>
              <p:spPr bwMode="auto">
                <a:xfrm>
                  <a:off x="944" y="3092"/>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4" name="Rectangle 470"/>
                <p:cNvSpPr>
                  <a:spLocks noChangeArrowheads="1"/>
                </p:cNvSpPr>
                <p:nvPr/>
              </p:nvSpPr>
              <p:spPr bwMode="auto">
                <a:xfrm>
                  <a:off x="766" y="3092"/>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5" name="Rectangle 471"/>
                <p:cNvSpPr>
                  <a:spLocks noChangeArrowheads="1"/>
                </p:cNvSpPr>
                <p:nvPr/>
              </p:nvSpPr>
              <p:spPr bwMode="auto">
                <a:xfrm>
                  <a:off x="664" y="3092"/>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6" name="Rectangle 472"/>
                <p:cNvSpPr>
                  <a:spLocks noChangeArrowheads="1"/>
                </p:cNvSpPr>
                <p:nvPr/>
              </p:nvSpPr>
              <p:spPr bwMode="auto">
                <a:xfrm>
                  <a:off x="1034" y="3092"/>
                  <a:ext cx="61"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7" name="Rectangle 473"/>
                <p:cNvSpPr>
                  <a:spLocks noChangeArrowheads="1"/>
                </p:cNvSpPr>
                <p:nvPr/>
              </p:nvSpPr>
              <p:spPr bwMode="auto">
                <a:xfrm>
                  <a:off x="845" y="3092"/>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8" name="Rectangle 474"/>
                <p:cNvSpPr>
                  <a:spLocks noChangeArrowheads="1"/>
                </p:cNvSpPr>
                <p:nvPr/>
              </p:nvSpPr>
              <p:spPr bwMode="auto">
                <a:xfrm>
                  <a:off x="770" y="3118"/>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69" name="Rectangle 475"/>
                <p:cNvSpPr>
                  <a:spLocks noChangeArrowheads="1"/>
                </p:cNvSpPr>
                <p:nvPr/>
              </p:nvSpPr>
              <p:spPr bwMode="auto">
                <a:xfrm>
                  <a:off x="668" y="3118"/>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0" name="Rectangle 476"/>
                <p:cNvSpPr>
                  <a:spLocks noChangeArrowheads="1"/>
                </p:cNvSpPr>
                <p:nvPr/>
              </p:nvSpPr>
              <p:spPr bwMode="auto">
                <a:xfrm>
                  <a:off x="849" y="311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1" name="Rectangle 477"/>
                <p:cNvSpPr>
                  <a:spLocks noChangeArrowheads="1"/>
                </p:cNvSpPr>
                <p:nvPr/>
              </p:nvSpPr>
              <p:spPr bwMode="auto">
                <a:xfrm>
                  <a:off x="940" y="3141"/>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2" name="Rectangle 478"/>
                <p:cNvSpPr>
                  <a:spLocks noChangeArrowheads="1"/>
                </p:cNvSpPr>
                <p:nvPr/>
              </p:nvSpPr>
              <p:spPr bwMode="auto">
                <a:xfrm>
                  <a:off x="1034" y="3141"/>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3" name="Rectangle 479"/>
                <p:cNvSpPr>
                  <a:spLocks noChangeArrowheads="1"/>
                </p:cNvSpPr>
                <p:nvPr/>
              </p:nvSpPr>
              <p:spPr bwMode="auto">
                <a:xfrm>
                  <a:off x="652" y="3141"/>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4" name="Rectangle 480"/>
                <p:cNvSpPr>
                  <a:spLocks noChangeArrowheads="1"/>
                </p:cNvSpPr>
                <p:nvPr/>
              </p:nvSpPr>
              <p:spPr bwMode="auto">
                <a:xfrm>
                  <a:off x="751" y="3141"/>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5" name="Rectangle 481"/>
                <p:cNvSpPr>
                  <a:spLocks noChangeArrowheads="1"/>
                </p:cNvSpPr>
                <p:nvPr/>
              </p:nvSpPr>
              <p:spPr bwMode="auto">
                <a:xfrm>
                  <a:off x="853" y="3141"/>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6" name="Rectangle 482"/>
                <p:cNvSpPr>
                  <a:spLocks noChangeArrowheads="1"/>
                </p:cNvSpPr>
                <p:nvPr/>
              </p:nvSpPr>
              <p:spPr bwMode="auto">
                <a:xfrm>
                  <a:off x="860" y="3167"/>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7" name="Rectangle 483"/>
                <p:cNvSpPr>
                  <a:spLocks noChangeArrowheads="1"/>
                </p:cNvSpPr>
                <p:nvPr/>
              </p:nvSpPr>
              <p:spPr bwMode="auto">
                <a:xfrm>
                  <a:off x="947" y="3167"/>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8" name="Rectangle 484"/>
                <p:cNvSpPr>
                  <a:spLocks noChangeArrowheads="1"/>
                </p:cNvSpPr>
                <p:nvPr/>
              </p:nvSpPr>
              <p:spPr bwMode="auto">
                <a:xfrm>
                  <a:off x="675" y="3167"/>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79" name="Rectangle 485"/>
                <p:cNvSpPr>
                  <a:spLocks noChangeArrowheads="1"/>
                </p:cNvSpPr>
                <p:nvPr/>
              </p:nvSpPr>
              <p:spPr bwMode="auto">
                <a:xfrm>
                  <a:off x="1034" y="3167"/>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0" name="Rectangle 486"/>
                <p:cNvSpPr>
                  <a:spLocks noChangeArrowheads="1"/>
                </p:cNvSpPr>
                <p:nvPr/>
              </p:nvSpPr>
              <p:spPr bwMode="auto">
                <a:xfrm>
                  <a:off x="755" y="3167"/>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1" name="Rectangle 487"/>
                <p:cNvSpPr>
                  <a:spLocks noChangeArrowheads="1"/>
                </p:cNvSpPr>
                <p:nvPr/>
              </p:nvSpPr>
              <p:spPr bwMode="auto">
                <a:xfrm>
                  <a:off x="944" y="3190"/>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2" name="Rectangle 488"/>
                <p:cNvSpPr>
                  <a:spLocks noChangeArrowheads="1"/>
                </p:cNvSpPr>
                <p:nvPr/>
              </p:nvSpPr>
              <p:spPr bwMode="auto">
                <a:xfrm>
                  <a:off x="758" y="3190"/>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3" name="Rectangle 489"/>
                <p:cNvSpPr>
                  <a:spLocks noChangeArrowheads="1"/>
                </p:cNvSpPr>
                <p:nvPr/>
              </p:nvSpPr>
              <p:spPr bwMode="auto">
                <a:xfrm>
                  <a:off x="1034" y="3190"/>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4" name="Rectangle 490"/>
                <p:cNvSpPr>
                  <a:spLocks noChangeArrowheads="1"/>
                </p:cNvSpPr>
                <p:nvPr/>
              </p:nvSpPr>
              <p:spPr bwMode="auto">
                <a:xfrm>
                  <a:off x="845" y="3190"/>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5" name="Rectangle 491"/>
                <p:cNvSpPr>
                  <a:spLocks noChangeArrowheads="1"/>
                </p:cNvSpPr>
                <p:nvPr/>
              </p:nvSpPr>
              <p:spPr bwMode="auto">
                <a:xfrm>
                  <a:off x="660" y="3190"/>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6" name="Rectangle 492"/>
                <p:cNvSpPr>
                  <a:spLocks noChangeArrowheads="1"/>
                </p:cNvSpPr>
                <p:nvPr/>
              </p:nvSpPr>
              <p:spPr bwMode="auto">
                <a:xfrm>
                  <a:off x="1034" y="3213"/>
                  <a:ext cx="61"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7" name="Rectangle 493"/>
                <p:cNvSpPr>
                  <a:spLocks noChangeArrowheads="1"/>
                </p:cNvSpPr>
                <p:nvPr/>
              </p:nvSpPr>
              <p:spPr bwMode="auto">
                <a:xfrm>
                  <a:off x="766" y="3213"/>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8" name="Rectangle 494"/>
                <p:cNvSpPr>
                  <a:spLocks noChangeArrowheads="1"/>
                </p:cNvSpPr>
                <p:nvPr/>
              </p:nvSpPr>
              <p:spPr bwMode="auto">
                <a:xfrm>
                  <a:off x="955" y="3213"/>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89" name="Rectangle 495"/>
                <p:cNvSpPr>
                  <a:spLocks noChangeArrowheads="1"/>
                </p:cNvSpPr>
                <p:nvPr/>
              </p:nvSpPr>
              <p:spPr bwMode="auto">
                <a:xfrm>
                  <a:off x="864" y="3213"/>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0" name="Rectangle 496"/>
                <p:cNvSpPr>
                  <a:spLocks noChangeArrowheads="1"/>
                </p:cNvSpPr>
                <p:nvPr/>
              </p:nvSpPr>
              <p:spPr bwMode="auto">
                <a:xfrm>
                  <a:off x="664" y="3213"/>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1" name="Rectangle 497"/>
                <p:cNvSpPr>
                  <a:spLocks noChangeArrowheads="1"/>
                </p:cNvSpPr>
                <p:nvPr/>
              </p:nvSpPr>
              <p:spPr bwMode="auto">
                <a:xfrm>
                  <a:off x="668" y="323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2" name="Rectangle 498"/>
                <p:cNvSpPr>
                  <a:spLocks noChangeArrowheads="1"/>
                </p:cNvSpPr>
                <p:nvPr/>
              </p:nvSpPr>
              <p:spPr bwMode="auto">
                <a:xfrm>
                  <a:off x="849" y="3239"/>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3" name="Rectangle 499"/>
                <p:cNvSpPr>
                  <a:spLocks noChangeArrowheads="1"/>
                </p:cNvSpPr>
                <p:nvPr/>
              </p:nvSpPr>
              <p:spPr bwMode="auto">
                <a:xfrm>
                  <a:off x="940" y="323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4" name="Rectangle 500"/>
                <p:cNvSpPr>
                  <a:spLocks noChangeArrowheads="1"/>
                </p:cNvSpPr>
                <p:nvPr/>
              </p:nvSpPr>
              <p:spPr bwMode="auto">
                <a:xfrm>
                  <a:off x="751" y="3239"/>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5" name="Rectangle 501"/>
                <p:cNvSpPr>
                  <a:spLocks noChangeArrowheads="1"/>
                </p:cNvSpPr>
                <p:nvPr/>
              </p:nvSpPr>
              <p:spPr bwMode="auto">
                <a:xfrm>
                  <a:off x="860" y="3262"/>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6" name="Rectangle 502"/>
                <p:cNvSpPr>
                  <a:spLocks noChangeArrowheads="1"/>
                </p:cNvSpPr>
                <p:nvPr/>
              </p:nvSpPr>
              <p:spPr bwMode="auto">
                <a:xfrm>
                  <a:off x="770" y="3262"/>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7" name="Rectangle 503"/>
                <p:cNvSpPr>
                  <a:spLocks noChangeArrowheads="1"/>
                </p:cNvSpPr>
                <p:nvPr/>
              </p:nvSpPr>
              <p:spPr bwMode="auto">
                <a:xfrm>
                  <a:off x="675" y="3262"/>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8" name="Rectangle 504"/>
                <p:cNvSpPr>
                  <a:spLocks noChangeArrowheads="1"/>
                </p:cNvSpPr>
                <p:nvPr/>
              </p:nvSpPr>
              <p:spPr bwMode="auto">
                <a:xfrm>
                  <a:off x="944" y="3262"/>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999" name="Rectangle 505"/>
                <p:cNvSpPr>
                  <a:spLocks noChangeArrowheads="1"/>
                </p:cNvSpPr>
                <p:nvPr/>
              </p:nvSpPr>
              <p:spPr bwMode="auto">
                <a:xfrm>
                  <a:off x="1791" y="3262"/>
                  <a:ext cx="60"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0" name="Rectangle 506"/>
                <p:cNvSpPr>
                  <a:spLocks noChangeArrowheads="1"/>
                </p:cNvSpPr>
                <p:nvPr/>
              </p:nvSpPr>
              <p:spPr bwMode="auto">
                <a:xfrm>
                  <a:off x="1034" y="3262"/>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1" name="Rectangle 507"/>
                <p:cNvSpPr>
                  <a:spLocks noChangeArrowheads="1"/>
                </p:cNvSpPr>
                <p:nvPr/>
              </p:nvSpPr>
              <p:spPr bwMode="auto">
                <a:xfrm>
                  <a:off x="773" y="328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2" name="Rectangle 508"/>
                <p:cNvSpPr>
                  <a:spLocks noChangeArrowheads="1"/>
                </p:cNvSpPr>
                <p:nvPr/>
              </p:nvSpPr>
              <p:spPr bwMode="auto">
                <a:xfrm>
                  <a:off x="947" y="328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3" name="Rectangle 509"/>
                <p:cNvSpPr>
                  <a:spLocks noChangeArrowheads="1"/>
                </p:cNvSpPr>
                <p:nvPr/>
              </p:nvSpPr>
              <p:spPr bwMode="auto">
                <a:xfrm>
                  <a:off x="845" y="328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4" name="Rectangle 510"/>
                <p:cNvSpPr>
                  <a:spLocks noChangeArrowheads="1"/>
                </p:cNvSpPr>
                <p:nvPr/>
              </p:nvSpPr>
              <p:spPr bwMode="auto">
                <a:xfrm>
                  <a:off x="652" y="3288"/>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5" name="Rectangle 511"/>
                <p:cNvSpPr>
                  <a:spLocks noChangeArrowheads="1"/>
                </p:cNvSpPr>
                <p:nvPr/>
              </p:nvSpPr>
              <p:spPr bwMode="auto">
                <a:xfrm>
                  <a:off x="1791" y="3288"/>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6" name="Rectangle 512"/>
                <p:cNvSpPr>
                  <a:spLocks noChangeArrowheads="1"/>
                </p:cNvSpPr>
                <p:nvPr/>
              </p:nvSpPr>
              <p:spPr bwMode="auto">
                <a:xfrm>
                  <a:off x="1034" y="3288"/>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7" name="Rectangle 513"/>
                <p:cNvSpPr>
                  <a:spLocks noChangeArrowheads="1"/>
                </p:cNvSpPr>
                <p:nvPr/>
              </p:nvSpPr>
              <p:spPr bwMode="auto">
                <a:xfrm>
                  <a:off x="664" y="331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8" name="Rectangle 514"/>
                <p:cNvSpPr>
                  <a:spLocks noChangeArrowheads="1"/>
                </p:cNvSpPr>
                <p:nvPr/>
              </p:nvSpPr>
              <p:spPr bwMode="auto">
                <a:xfrm>
                  <a:off x="955" y="331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09" name="Rectangle 515"/>
                <p:cNvSpPr>
                  <a:spLocks noChangeArrowheads="1"/>
                </p:cNvSpPr>
                <p:nvPr/>
              </p:nvSpPr>
              <p:spPr bwMode="auto">
                <a:xfrm>
                  <a:off x="1034" y="3311"/>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0" name="Rectangle 516"/>
                <p:cNvSpPr>
                  <a:spLocks noChangeArrowheads="1"/>
                </p:cNvSpPr>
                <p:nvPr/>
              </p:nvSpPr>
              <p:spPr bwMode="auto">
                <a:xfrm>
                  <a:off x="1791" y="3311"/>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1" name="Rectangle 517"/>
                <p:cNvSpPr>
                  <a:spLocks noChangeArrowheads="1"/>
                </p:cNvSpPr>
                <p:nvPr/>
              </p:nvSpPr>
              <p:spPr bwMode="auto">
                <a:xfrm>
                  <a:off x="755" y="331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2" name="Rectangle 518"/>
                <p:cNvSpPr>
                  <a:spLocks noChangeArrowheads="1"/>
                </p:cNvSpPr>
                <p:nvPr/>
              </p:nvSpPr>
              <p:spPr bwMode="auto">
                <a:xfrm>
                  <a:off x="853" y="3311"/>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3" name="Rectangle 519"/>
                <p:cNvSpPr>
                  <a:spLocks noChangeArrowheads="1"/>
                </p:cNvSpPr>
                <p:nvPr/>
              </p:nvSpPr>
              <p:spPr bwMode="auto">
                <a:xfrm>
                  <a:off x="959" y="3334"/>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4" name="Rectangle 520"/>
                <p:cNvSpPr>
                  <a:spLocks noChangeArrowheads="1"/>
                </p:cNvSpPr>
                <p:nvPr/>
              </p:nvSpPr>
              <p:spPr bwMode="auto">
                <a:xfrm>
                  <a:off x="751" y="3334"/>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1015" name="Rectangle 521"/>
                <p:cNvSpPr>
                  <a:spLocks noChangeArrowheads="1"/>
                </p:cNvSpPr>
                <p:nvPr/>
              </p:nvSpPr>
              <p:spPr bwMode="auto">
                <a:xfrm>
                  <a:off x="849" y="3334"/>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sp>
            <p:nvSpPr>
              <p:cNvPr id="170655" name="Rectangle 522"/>
              <p:cNvSpPr>
                <a:spLocks noChangeArrowheads="1"/>
              </p:cNvSpPr>
              <p:nvPr/>
            </p:nvSpPr>
            <p:spPr bwMode="auto">
              <a:xfrm>
                <a:off x="660" y="3334"/>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56" name="Rectangle 523"/>
              <p:cNvSpPr>
                <a:spLocks noChangeArrowheads="1"/>
              </p:cNvSpPr>
              <p:nvPr/>
            </p:nvSpPr>
            <p:spPr bwMode="auto">
              <a:xfrm>
                <a:off x="1507" y="3334"/>
                <a:ext cx="61"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57" name="Rectangle 524"/>
              <p:cNvSpPr>
                <a:spLocks noChangeArrowheads="1"/>
              </p:cNvSpPr>
              <p:nvPr/>
            </p:nvSpPr>
            <p:spPr bwMode="auto">
              <a:xfrm>
                <a:off x="668" y="336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58" name="Rectangle 525"/>
              <p:cNvSpPr>
                <a:spLocks noChangeArrowheads="1"/>
              </p:cNvSpPr>
              <p:nvPr/>
            </p:nvSpPr>
            <p:spPr bwMode="auto">
              <a:xfrm>
                <a:off x="963" y="336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59" name="Rectangle 526"/>
              <p:cNvSpPr>
                <a:spLocks noChangeArrowheads="1"/>
              </p:cNvSpPr>
              <p:nvPr/>
            </p:nvSpPr>
            <p:spPr bwMode="auto">
              <a:xfrm>
                <a:off x="860" y="3360"/>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0" name="Rectangle 527"/>
              <p:cNvSpPr>
                <a:spLocks noChangeArrowheads="1"/>
              </p:cNvSpPr>
              <p:nvPr/>
            </p:nvSpPr>
            <p:spPr bwMode="auto">
              <a:xfrm>
                <a:off x="758" y="3360"/>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1" name="Rectangle 528"/>
              <p:cNvSpPr>
                <a:spLocks noChangeArrowheads="1"/>
              </p:cNvSpPr>
              <p:nvPr/>
            </p:nvSpPr>
            <p:spPr bwMode="auto">
              <a:xfrm>
                <a:off x="675" y="3383"/>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2" name="Rectangle 529"/>
              <p:cNvSpPr>
                <a:spLocks noChangeArrowheads="1"/>
              </p:cNvSpPr>
              <p:nvPr/>
            </p:nvSpPr>
            <p:spPr bwMode="auto">
              <a:xfrm>
                <a:off x="970" y="3383"/>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3" name="Rectangle 530"/>
              <p:cNvSpPr>
                <a:spLocks noChangeArrowheads="1"/>
              </p:cNvSpPr>
              <p:nvPr/>
            </p:nvSpPr>
            <p:spPr bwMode="auto">
              <a:xfrm>
                <a:off x="845" y="3383"/>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4" name="Rectangle 531"/>
              <p:cNvSpPr>
                <a:spLocks noChangeArrowheads="1"/>
              </p:cNvSpPr>
              <p:nvPr/>
            </p:nvSpPr>
            <p:spPr bwMode="auto">
              <a:xfrm>
                <a:off x="766" y="3383"/>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5" name="Rectangle 532"/>
              <p:cNvSpPr>
                <a:spLocks noChangeArrowheads="1"/>
              </p:cNvSpPr>
              <p:nvPr/>
            </p:nvSpPr>
            <p:spPr bwMode="auto">
              <a:xfrm>
                <a:off x="770" y="340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6" name="Rectangle 533"/>
              <p:cNvSpPr>
                <a:spLocks noChangeArrowheads="1"/>
              </p:cNvSpPr>
              <p:nvPr/>
            </p:nvSpPr>
            <p:spPr bwMode="auto">
              <a:xfrm>
                <a:off x="853" y="340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7" name="Rectangle 534"/>
              <p:cNvSpPr>
                <a:spLocks noChangeArrowheads="1"/>
              </p:cNvSpPr>
              <p:nvPr/>
            </p:nvSpPr>
            <p:spPr bwMode="auto">
              <a:xfrm>
                <a:off x="652" y="3409"/>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8" name="Rectangle 535"/>
              <p:cNvSpPr>
                <a:spLocks noChangeArrowheads="1"/>
              </p:cNvSpPr>
              <p:nvPr/>
            </p:nvSpPr>
            <p:spPr bwMode="auto">
              <a:xfrm>
                <a:off x="940" y="3409"/>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69" name="Rectangle 536"/>
              <p:cNvSpPr>
                <a:spLocks noChangeArrowheads="1"/>
              </p:cNvSpPr>
              <p:nvPr/>
            </p:nvSpPr>
            <p:spPr bwMode="auto">
              <a:xfrm>
                <a:off x="849" y="343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0" name="Rectangle 537"/>
              <p:cNvSpPr>
                <a:spLocks noChangeArrowheads="1"/>
              </p:cNvSpPr>
              <p:nvPr/>
            </p:nvSpPr>
            <p:spPr bwMode="auto">
              <a:xfrm>
                <a:off x="773" y="343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1" name="Rectangle 538"/>
              <p:cNvSpPr>
                <a:spLocks noChangeArrowheads="1"/>
              </p:cNvSpPr>
              <p:nvPr/>
            </p:nvSpPr>
            <p:spPr bwMode="auto">
              <a:xfrm>
                <a:off x="944" y="3432"/>
                <a:ext cx="60"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2" name="Rectangle 539"/>
              <p:cNvSpPr>
                <a:spLocks noChangeArrowheads="1"/>
              </p:cNvSpPr>
              <p:nvPr/>
            </p:nvSpPr>
            <p:spPr bwMode="auto">
              <a:xfrm>
                <a:off x="660" y="3432"/>
                <a:ext cx="61" cy="9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3" name="Rectangle 540"/>
              <p:cNvSpPr>
                <a:spLocks noChangeArrowheads="1"/>
              </p:cNvSpPr>
              <p:nvPr/>
            </p:nvSpPr>
            <p:spPr bwMode="auto">
              <a:xfrm>
                <a:off x="668" y="3455"/>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4" name="Rectangle 541"/>
              <p:cNvSpPr>
                <a:spLocks noChangeArrowheads="1"/>
              </p:cNvSpPr>
              <p:nvPr/>
            </p:nvSpPr>
            <p:spPr bwMode="auto">
              <a:xfrm>
                <a:off x="860" y="3455"/>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5" name="Rectangle 542"/>
              <p:cNvSpPr>
                <a:spLocks noChangeArrowheads="1"/>
              </p:cNvSpPr>
              <p:nvPr/>
            </p:nvSpPr>
            <p:spPr bwMode="auto">
              <a:xfrm>
                <a:off x="947" y="3455"/>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6" name="Rectangle 543"/>
              <p:cNvSpPr>
                <a:spLocks noChangeArrowheads="1"/>
              </p:cNvSpPr>
              <p:nvPr/>
            </p:nvSpPr>
            <p:spPr bwMode="auto">
              <a:xfrm>
                <a:off x="751" y="3455"/>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7" name="Rectangle 544"/>
              <p:cNvSpPr>
                <a:spLocks noChangeArrowheads="1"/>
              </p:cNvSpPr>
              <p:nvPr/>
            </p:nvSpPr>
            <p:spPr bwMode="auto">
              <a:xfrm>
                <a:off x="845" y="3481"/>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8" name="Rectangle 545"/>
              <p:cNvSpPr>
                <a:spLocks noChangeArrowheads="1"/>
              </p:cNvSpPr>
              <p:nvPr/>
            </p:nvSpPr>
            <p:spPr bwMode="auto">
              <a:xfrm>
                <a:off x="955" y="348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79" name="Rectangle 546"/>
              <p:cNvSpPr>
                <a:spLocks noChangeArrowheads="1"/>
              </p:cNvSpPr>
              <p:nvPr/>
            </p:nvSpPr>
            <p:spPr bwMode="auto">
              <a:xfrm>
                <a:off x="755" y="348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0" name="Rectangle 547"/>
              <p:cNvSpPr>
                <a:spLocks noChangeArrowheads="1"/>
              </p:cNvSpPr>
              <p:nvPr/>
            </p:nvSpPr>
            <p:spPr bwMode="auto">
              <a:xfrm>
                <a:off x="664" y="348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1" name="Rectangle 548"/>
              <p:cNvSpPr>
                <a:spLocks noChangeArrowheads="1"/>
              </p:cNvSpPr>
              <p:nvPr/>
            </p:nvSpPr>
            <p:spPr bwMode="auto">
              <a:xfrm>
                <a:off x="675" y="3504"/>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2" name="Rectangle 549"/>
              <p:cNvSpPr>
                <a:spLocks noChangeArrowheads="1"/>
              </p:cNvSpPr>
              <p:nvPr/>
            </p:nvSpPr>
            <p:spPr bwMode="auto">
              <a:xfrm>
                <a:off x="853" y="3504"/>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3" name="Rectangle 550"/>
              <p:cNvSpPr>
                <a:spLocks noChangeArrowheads="1"/>
              </p:cNvSpPr>
              <p:nvPr/>
            </p:nvSpPr>
            <p:spPr bwMode="auto">
              <a:xfrm>
                <a:off x="758" y="3504"/>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4" name="Rectangle 551"/>
              <p:cNvSpPr>
                <a:spLocks noChangeArrowheads="1"/>
              </p:cNvSpPr>
              <p:nvPr/>
            </p:nvSpPr>
            <p:spPr bwMode="auto">
              <a:xfrm>
                <a:off x="940" y="3504"/>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5" name="Rectangle 552"/>
              <p:cNvSpPr>
                <a:spLocks noChangeArrowheads="1"/>
              </p:cNvSpPr>
              <p:nvPr/>
            </p:nvSpPr>
            <p:spPr bwMode="auto">
              <a:xfrm>
                <a:off x="1034" y="3504"/>
                <a:ext cx="61" cy="2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6" name="Rectangle 553"/>
              <p:cNvSpPr>
                <a:spLocks noChangeArrowheads="1"/>
              </p:cNvSpPr>
              <p:nvPr/>
            </p:nvSpPr>
            <p:spPr bwMode="auto">
              <a:xfrm>
                <a:off x="766" y="3530"/>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7" name="Rectangle 554"/>
              <p:cNvSpPr>
                <a:spLocks noChangeArrowheads="1"/>
              </p:cNvSpPr>
              <p:nvPr/>
            </p:nvSpPr>
            <p:spPr bwMode="auto">
              <a:xfrm>
                <a:off x="849" y="3530"/>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8" name="Rectangle 555"/>
              <p:cNvSpPr>
                <a:spLocks noChangeArrowheads="1"/>
              </p:cNvSpPr>
              <p:nvPr/>
            </p:nvSpPr>
            <p:spPr bwMode="auto">
              <a:xfrm>
                <a:off x="959" y="3530"/>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89" name="Rectangle 556"/>
              <p:cNvSpPr>
                <a:spLocks noChangeArrowheads="1"/>
              </p:cNvSpPr>
              <p:nvPr/>
            </p:nvSpPr>
            <p:spPr bwMode="auto">
              <a:xfrm>
                <a:off x="652" y="3530"/>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0" name="Rectangle 557"/>
              <p:cNvSpPr>
                <a:spLocks noChangeArrowheads="1"/>
              </p:cNvSpPr>
              <p:nvPr/>
            </p:nvSpPr>
            <p:spPr bwMode="auto">
              <a:xfrm>
                <a:off x="947" y="355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1" name="Rectangle 558"/>
              <p:cNvSpPr>
                <a:spLocks noChangeArrowheads="1"/>
              </p:cNvSpPr>
              <p:nvPr/>
            </p:nvSpPr>
            <p:spPr bwMode="auto">
              <a:xfrm>
                <a:off x="860" y="355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2" name="Rectangle 559"/>
              <p:cNvSpPr>
                <a:spLocks noChangeArrowheads="1"/>
              </p:cNvSpPr>
              <p:nvPr/>
            </p:nvSpPr>
            <p:spPr bwMode="auto">
              <a:xfrm>
                <a:off x="751" y="3553"/>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3" name="Rectangle 560"/>
              <p:cNvSpPr>
                <a:spLocks noChangeArrowheads="1"/>
              </p:cNvSpPr>
              <p:nvPr/>
            </p:nvSpPr>
            <p:spPr bwMode="auto">
              <a:xfrm>
                <a:off x="660" y="355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4" name="Rectangle 561"/>
              <p:cNvSpPr>
                <a:spLocks noChangeArrowheads="1"/>
              </p:cNvSpPr>
              <p:nvPr/>
            </p:nvSpPr>
            <p:spPr bwMode="auto">
              <a:xfrm>
                <a:off x="770" y="3576"/>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5" name="Rectangle 562"/>
              <p:cNvSpPr>
                <a:spLocks noChangeArrowheads="1"/>
              </p:cNvSpPr>
              <p:nvPr/>
            </p:nvSpPr>
            <p:spPr bwMode="auto">
              <a:xfrm>
                <a:off x="864" y="3576"/>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6" name="Rectangle 563"/>
              <p:cNvSpPr>
                <a:spLocks noChangeArrowheads="1"/>
              </p:cNvSpPr>
              <p:nvPr/>
            </p:nvSpPr>
            <p:spPr bwMode="auto">
              <a:xfrm>
                <a:off x="944" y="3576"/>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7" name="Rectangle 564"/>
              <p:cNvSpPr>
                <a:spLocks noChangeArrowheads="1"/>
              </p:cNvSpPr>
              <p:nvPr/>
            </p:nvSpPr>
            <p:spPr bwMode="auto">
              <a:xfrm>
                <a:off x="664" y="3576"/>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8" name="Rectangle 565"/>
              <p:cNvSpPr>
                <a:spLocks noChangeArrowheads="1"/>
              </p:cNvSpPr>
              <p:nvPr/>
            </p:nvSpPr>
            <p:spPr bwMode="auto">
              <a:xfrm>
                <a:off x="1791" y="3576"/>
                <a:ext cx="60"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699" name="Rectangle 566"/>
              <p:cNvSpPr>
                <a:spLocks noChangeArrowheads="1"/>
              </p:cNvSpPr>
              <p:nvPr/>
            </p:nvSpPr>
            <p:spPr bwMode="auto">
              <a:xfrm>
                <a:off x="1034" y="3576"/>
                <a:ext cx="61"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0" name="Rectangle 567"/>
              <p:cNvSpPr>
                <a:spLocks noChangeArrowheads="1"/>
              </p:cNvSpPr>
              <p:nvPr/>
            </p:nvSpPr>
            <p:spPr bwMode="auto">
              <a:xfrm>
                <a:off x="955" y="3602"/>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1" name="Rectangle 568"/>
              <p:cNvSpPr>
                <a:spLocks noChangeArrowheads="1"/>
              </p:cNvSpPr>
              <p:nvPr/>
            </p:nvSpPr>
            <p:spPr bwMode="auto">
              <a:xfrm>
                <a:off x="1791" y="3602"/>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2" name="Rectangle 569"/>
              <p:cNvSpPr>
                <a:spLocks noChangeArrowheads="1"/>
              </p:cNvSpPr>
              <p:nvPr/>
            </p:nvSpPr>
            <p:spPr bwMode="auto">
              <a:xfrm>
                <a:off x="668" y="3602"/>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3" name="Rectangle 570"/>
              <p:cNvSpPr>
                <a:spLocks noChangeArrowheads="1"/>
              </p:cNvSpPr>
              <p:nvPr/>
            </p:nvSpPr>
            <p:spPr bwMode="auto">
              <a:xfrm>
                <a:off x="1034" y="3602"/>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4" name="Rectangle 571"/>
              <p:cNvSpPr>
                <a:spLocks noChangeArrowheads="1"/>
              </p:cNvSpPr>
              <p:nvPr/>
            </p:nvSpPr>
            <p:spPr bwMode="auto">
              <a:xfrm>
                <a:off x="755" y="3602"/>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5" name="Rectangle 572"/>
              <p:cNvSpPr>
                <a:spLocks noChangeArrowheads="1"/>
              </p:cNvSpPr>
              <p:nvPr/>
            </p:nvSpPr>
            <p:spPr bwMode="auto">
              <a:xfrm>
                <a:off x="845" y="3602"/>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6" name="Rectangle 573"/>
              <p:cNvSpPr>
                <a:spLocks noChangeArrowheads="1"/>
              </p:cNvSpPr>
              <p:nvPr/>
            </p:nvSpPr>
            <p:spPr bwMode="auto">
              <a:xfrm>
                <a:off x="675" y="3625"/>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7" name="Rectangle 574"/>
              <p:cNvSpPr>
                <a:spLocks noChangeArrowheads="1"/>
              </p:cNvSpPr>
              <p:nvPr/>
            </p:nvSpPr>
            <p:spPr bwMode="auto">
              <a:xfrm>
                <a:off x="766" y="3625"/>
                <a:ext cx="57"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8" name="Rectangle 575"/>
              <p:cNvSpPr>
                <a:spLocks noChangeArrowheads="1"/>
              </p:cNvSpPr>
              <p:nvPr/>
            </p:nvSpPr>
            <p:spPr bwMode="auto">
              <a:xfrm>
                <a:off x="959" y="3625"/>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09" name="Rectangle 576"/>
              <p:cNvSpPr>
                <a:spLocks noChangeArrowheads="1"/>
              </p:cNvSpPr>
              <p:nvPr/>
            </p:nvSpPr>
            <p:spPr bwMode="auto">
              <a:xfrm>
                <a:off x="849" y="3625"/>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0" name="Rectangle 577"/>
              <p:cNvSpPr>
                <a:spLocks noChangeArrowheads="1"/>
              </p:cNvSpPr>
              <p:nvPr/>
            </p:nvSpPr>
            <p:spPr bwMode="auto">
              <a:xfrm>
                <a:off x="1034" y="362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1" name="Rectangle 578"/>
              <p:cNvSpPr>
                <a:spLocks noChangeArrowheads="1"/>
              </p:cNvSpPr>
              <p:nvPr/>
            </p:nvSpPr>
            <p:spPr bwMode="auto">
              <a:xfrm>
                <a:off x="1791" y="3625"/>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2" name="Rectangle 579"/>
              <p:cNvSpPr>
                <a:spLocks noChangeArrowheads="1"/>
              </p:cNvSpPr>
              <p:nvPr/>
            </p:nvSpPr>
            <p:spPr bwMode="auto">
              <a:xfrm>
                <a:off x="963" y="365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3" name="Rectangle 580"/>
              <p:cNvSpPr>
                <a:spLocks noChangeArrowheads="1"/>
              </p:cNvSpPr>
              <p:nvPr/>
            </p:nvSpPr>
            <p:spPr bwMode="auto">
              <a:xfrm>
                <a:off x="1791" y="3651"/>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4" name="Rectangle 581"/>
              <p:cNvSpPr>
                <a:spLocks noChangeArrowheads="1"/>
              </p:cNvSpPr>
              <p:nvPr/>
            </p:nvSpPr>
            <p:spPr bwMode="auto">
              <a:xfrm>
                <a:off x="652" y="3651"/>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5" name="Rectangle 582"/>
              <p:cNvSpPr>
                <a:spLocks noChangeArrowheads="1"/>
              </p:cNvSpPr>
              <p:nvPr/>
            </p:nvSpPr>
            <p:spPr bwMode="auto">
              <a:xfrm>
                <a:off x="853" y="3651"/>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6" name="Rectangle 583"/>
              <p:cNvSpPr>
                <a:spLocks noChangeArrowheads="1"/>
              </p:cNvSpPr>
              <p:nvPr/>
            </p:nvSpPr>
            <p:spPr bwMode="auto">
              <a:xfrm>
                <a:off x="751" y="3651"/>
                <a:ext cx="57"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7" name="Rectangle 584"/>
              <p:cNvSpPr>
                <a:spLocks noChangeArrowheads="1"/>
              </p:cNvSpPr>
              <p:nvPr/>
            </p:nvSpPr>
            <p:spPr bwMode="auto">
              <a:xfrm>
                <a:off x="1034" y="3651"/>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8" name="Rectangle 585"/>
              <p:cNvSpPr>
                <a:spLocks noChangeArrowheads="1"/>
              </p:cNvSpPr>
              <p:nvPr/>
            </p:nvSpPr>
            <p:spPr bwMode="auto">
              <a:xfrm>
                <a:off x="860" y="367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19" name="Rectangle 586"/>
              <p:cNvSpPr>
                <a:spLocks noChangeArrowheads="1"/>
              </p:cNvSpPr>
              <p:nvPr/>
            </p:nvSpPr>
            <p:spPr bwMode="auto">
              <a:xfrm>
                <a:off x="1791" y="3674"/>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0" name="Rectangle 587"/>
              <p:cNvSpPr>
                <a:spLocks noChangeArrowheads="1"/>
              </p:cNvSpPr>
              <p:nvPr/>
            </p:nvSpPr>
            <p:spPr bwMode="auto">
              <a:xfrm>
                <a:off x="660" y="367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1" name="Rectangle 588"/>
              <p:cNvSpPr>
                <a:spLocks noChangeArrowheads="1"/>
              </p:cNvSpPr>
              <p:nvPr/>
            </p:nvSpPr>
            <p:spPr bwMode="auto">
              <a:xfrm>
                <a:off x="940" y="3674"/>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2" name="Rectangle 589"/>
              <p:cNvSpPr>
                <a:spLocks noChangeArrowheads="1"/>
              </p:cNvSpPr>
              <p:nvPr/>
            </p:nvSpPr>
            <p:spPr bwMode="auto">
              <a:xfrm>
                <a:off x="758" y="3674"/>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3" name="Rectangle 590"/>
              <p:cNvSpPr>
                <a:spLocks noChangeArrowheads="1"/>
              </p:cNvSpPr>
              <p:nvPr/>
            </p:nvSpPr>
            <p:spPr bwMode="auto">
              <a:xfrm>
                <a:off x="1413" y="3674"/>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4" name="Rectangle 591"/>
              <p:cNvSpPr>
                <a:spLocks noChangeArrowheads="1"/>
              </p:cNvSpPr>
              <p:nvPr/>
            </p:nvSpPr>
            <p:spPr bwMode="auto">
              <a:xfrm>
                <a:off x="770" y="3697"/>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5" name="Rectangle 592"/>
              <p:cNvSpPr>
                <a:spLocks noChangeArrowheads="1"/>
              </p:cNvSpPr>
              <p:nvPr/>
            </p:nvSpPr>
            <p:spPr bwMode="auto">
              <a:xfrm>
                <a:off x="1034" y="3697"/>
                <a:ext cx="61"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6" name="Rectangle 593"/>
              <p:cNvSpPr>
                <a:spLocks noChangeArrowheads="1"/>
              </p:cNvSpPr>
              <p:nvPr/>
            </p:nvSpPr>
            <p:spPr bwMode="auto">
              <a:xfrm>
                <a:off x="1791" y="3697"/>
                <a:ext cx="60"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7" name="Rectangle 594"/>
              <p:cNvSpPr>
                <a:spLocks noChangeArrowheads="1"/>
              </p:cNvSpPr>
              <p:nvPr/>
            </p:nvSpPr>
            <p:spPr bwMode="auto">
              <a:xfrm>
                <a:off x="664" y="3697"/>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8" name="Rectangle 595"/>
              <p:cNvSpPr>
                <a:spLocks noChangeArrowheads="1"/>
              </p:cNvSpPr>
              <p:nvPr/>
            </p:nvSpPr>
            <p:spPr bwMode="auto">
              <a:xfrm>
                <a:off x="944" y="3697"/>
                <a:ext cx="60"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29" name="Rectangle 596"/>
              <p:cNvSpPr>
                <a:spLocks noChangeArrowheads="1"/>
              </p:cNvSpPr>
              <p:nvPr/>
            </p:nvSpPr>
            <p:spPr bwMode="auto">
              <a:xfrm>
                <a:off x="845" y="3697"/>
                <a:ext cx="61" cy="9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0" name="Rectangle 597"/>
              <p:cNvSpPr>
                <a:spLocks noChangeArrowheads="1"/>
              </p:cNvSpPr>
              <p:nvPr/>
            </p:nvSpPr>
            <p:spPr bwMode="auto">
              <a:xfrm>
                <a:off x="1885" y="3697"/>
                <a:ext cx="61" cy="4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1" name="Rectangle 598"/>
              <p:cNvSpPr>
                <a:spLocks noChangeArrowheads="1"/>
              </p:cNvSpPr>
              <p:nvPr/>
            </p:nvSpPr>
            <p:spPr bwMode="auto">
              <a:xfrm>
                <a:off x="1696" y="3697"/>
                <a:ext cx="61"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2" name="Rectangle 599"/>
              <p:cNvSpPr>
                <a:spLocks noChangeArrowheads="1"/>
              </p:cNvSpPr>
              <p:nvPr/>
            </p:nvSpPr>
            <p:spPr bwMode="auto">
              <a:xfrm>
                <a:off x="668" y="3723"/>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3" name="Rectangle 600"/>
              <p:cNvSpPr>
                <a:spLocks noChangeArrowheads="1"/>
              </p:cNvSpPr>
              <p:nvPr/>
            </p:nvSpPr>
            <p:spPr bwMode="auto">
              <a:xfrm>
                <a:off x="755" y="3723"/>
                <a:ext cx="60"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4" name="Rectangle 601"/>
              <p:cNvSpPr>
                <a:spLocks noChangeArrowheads="1"/>
              </p:cNvSpPr>
              <p:nvPr/>
            </p:nvSpPr>
            <p:spPr bwMode="auto">
              <a:xfrm>
                <a:off x="947" y="372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5" name="Rectangle 602"/>
              <p:cNvSpPr>
                <a:spLocks noChangeArrowheads="1"/>
              </p:cNvSpPr>
              <p:nvPr/>
            </p:nvSpPr>
            <p:spPr bwMode="auto">
              <a:xfrm>
                <a:off x="849" y="3723"/>
                <a:ext cx="61" cy="9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6" name="Rectangle 603"/>
              <p:cNvSpPr>
                <a:spLocks noChangeArrowheads="1"/>
              </p:cNvSpPr>
              <p:nvPr/>
            </p:nvSpPr>
            <p:spPr bwMode="auto">
              <a:xfrm>
                <a:off x="1696" y="3723"/>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7" name="Rectangle 604"/>
              <p:cNvSpPr>
                <a:spLocks noChangeArrowheads="1"/>
              </p:cNvSpPr>
              <p:nvPr/>
            </p:nvSpPr>
            <p:spPr bwMode="auto">
              <a:xfrm>
                <a:off x="1885" y="3746"/>
                <a:ext cx="61" cy="6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38" name="Line 605"/>
              <p:cNvSpPr>
                <a:spLocks noChangeShapeType="1"/>
              </p:cNvSpPr>
              <p:nvPr/>
            </p:nvSpPr>
            <p:spPr bwMode="auto">
              <a:xfrm flipV="1">
                <a:off x="751"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39" name="Line 606"/>
              <p:cNvSpPr>
                <a:spLocks noChangeShapeType="1"/>
              </p:cNvSpPr>
              <p:nvPr/>
            </p:nvSpPr>
            <p:spPr bwMode="auto">
              <a:xfrm>
                <a:off x="751" y="3746"/>
                <a:ext cx="57"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0" name="Line 607"/>
              <p:cNvSpPr>
                <a:spLocks noChangeShapeType="1"/>
              </p:cNvSpPr>
              <p:nvPr/>
            </p:nvSpPr>
            <p:spPr bwMode="auto">
              <a:xfrm>
                <a:off x="808"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1" name="Line 608"/>
              <p:cNvSpPr>
                <a:spLocks noChangeShapeType="1"/>
              </p:cNvSpPr>
              <p:nvPr/>
            </p:nvSpPr>
            <p:spPr bwMode="auto">
              <a:xfrm>
                <a:off x="751"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2" name="Line 609"/>
              <p:cNvSpPr>
                <a:spLocks noChangeShapeType="1"/>
              </p:cNvSpPr>
              <p:nvPr/>
            </p:nvSpPr>
            <p:spPr bwMode="auto">
              <a:xfrm>
                <a:off x="751" y="1084"/>
                <a:ext cx="57"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3" name="Line 610"/>
              <p:cNvSpPr>
                <a:spLocks noChangeShapeType="1"/>
              </p:cNvSpPr>
              <p:nvPr/>
            </p:nvSpPr>
            <p:spPr bwMode="auto">
              <a:xfrm>
                <a:off x="808"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4" name="Line 611"/>
              <p:cNvSpPr>
                <a:spLocks noChangeShapeType="1"/>
              </p:cNvSpPr>
              <p:nvPr/>
            </p:nvSpPr>
            <p:spPr bwMode="auto">
              <a:xfrm flipV="1">
                <a:off x="955"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5" name="Line 612"/>
              <p:cNvSpPr>
                <a:spLocks noChangeShapeType="1"/>
              </p:cNvSpPr>
              <p:nvPr/>
            </p:nvSpPr>
            <p:spPr bwMode="auto">
              <a:xfrm>
                <a:off x="955" y="3746"/>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6" name="Line 613"/>
              <p:cNvSpPr>
                <a:spLocks noChangeShapeType="1"/>
              </p:cNvSpPr>
              <p:nvPr/>
            </p:nvSpPr>
            <p:spPr bwMode="auto">
              <a:xfrm>
                <a:off x="1015"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7" name="Line 614"/>
              <p:cNvSpPr>
                <a:spLocks noChangeShapeType="1"/>
              </p:cNvSpPr>
              <p:nvPr/>
            </p:nvSpPr>
            <p:spPr bwMode="auto">
              <a:xfrm>
                <a:off x="955"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8" name="Line 615"/>
              <p:cNvSpPr>
                <a:spLocks noChangeShapeType="1"/>
              </p:cNvSpPr>
              <p:nvPr/>
            </p:nvSpPr>
            <p:spPr bwMode="auto">
              <a:xfrm>
                <a:off x="955" y="1084"/>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49" name="Line 616"/>
              <p:cNvSpPr>
                <a:spLocks noChangeShapeType="1"/>
              </p:cNvSpPr>
              <p:nvPr/>
            </p:nvSpPr>
            <p:spPr bwMode="auto">
              <a:xfrm>
                <a:off x="1015"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0" name="Rectangle 617"/>
              <p:cNvSpPr>
                <a:spLocks noChangeArrowheads="1"/>
              </p:cNvSpPr>
              <p:nvPr/>
            </p:nvSpPr>
            <p:spPr bwMode="auto">
              <a:xfrm>
                <a:off x="1791" y="3746"/>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51" name="Line 618"/>
              <p:cNvSpPr>
                <a:spLocks noChangeShapeType="1"/>
              </p:cNvSpPr>
              <p:nvPr/>
            </p:nvSpPr>
            <p:spPr bwMode="auto">
              <a:xfrm flipV="1">
                <a:off x="853"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2" name="Line 619"/>
              <p:cNvSpPr>
                <a:spLocks noChangeShapeType="1"/>
              </p:cNvSpPr>
              <p:nvPr/>
            </p:nvSpPr>
            <p:spPr bwMode="auto">
              <a:xfrm>
                <a:off x="853" y="3746"/>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3" name="Line 620"/>
              <p:cNvSpPr>
                <a:spLocks noChangeShapeType="1"/>
              </p:cNvSpPr>
              <p:nvPr/>
            </p:nvSpPr>
            <p:spPr bwMode="auto">
              <a:xfrm>
                <a:off x="913"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4" name="Line 621"/>
              <p:cNvSpPr>
                <a:spLocks noChangeShapeType="1"/>
              </p:cNvSpPr>
              <p:nvPr/>
            </p:nvSpPr>
            <p:spPr bwMode="auto">
              <a:xfrm>
                <a:off x="853"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5" name="Line 622"/>
              <p:cNvSpPr>
                <a:spLocks noChangeShapeType="1"/>
              </p:cNvSpPr>
              <p:nvPr/>
            </p:nvSpPr>
            <p:spPr bwMode="auto">
              <a:xfrm>
                <a:off x="853" y="1084"/>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6" name="Line 623"/>
              <p:cNvSpPr>
                <a:spLocks noChangeShapeType="1"/>
              </p:cNvSpPr>
              <p:nvPr/>
            </p:nvSpPr>
            <p:spPr bwMode="auto">
              <a:xfrm>
                <a:off x="913"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7" name="Line 624"/>
              <p:cNvSpPr>
                <a:spLocks noChangeShapeType="1"/>
              </p:cNvSpPr>
              <p:nvPr/>
            </p:nvSpPr>
            <p:spPr bwMode="auto">
              <a:xfrm flipV="1">
                <a:off x="652"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8" name="Line 625"/>
              <p:cNvSpPr>
                <a:spLocks noChangeShapeType="1"/>
              </p:cNvSpPr>
              <p:nvPr/>
            </p:nvSpPr>
            <p:spPr bwMode="auto">
              <a:xfrm>
                <a:off x="652" y="3746"/>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59" name="Line 626"/>
              <p:cNvSpPr>
                <a:spLocks noChangeShapeType="1"/>
              </p:cNvSpPr>
              <p:nvPr/>
            </p:nvSpPr>
            <p:spPr bwMode="auto">
              <a:xfrm>
                <a:off x="713" y="3746"/>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0" name="Line 627"/>
              <p:cNvSpPr>
                <a:spLocks noChangeShapeType="1"/>
              </p:cNvSpPr>
              <p:nvPr/>
            </p:nvSpPr>
            <p:spPr bwMode="auto">
              <a:xfrm>
                <a:off x="652"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1" name="Line 628"/>
              <p:cNvSpPr>
                <a:spLocks noChangeShapeType="1"/>
              </p:cNvSpPr>
              <p:nvPr/>
            </p:nvSpPr>
            <p:spPr bwMode="auto">
              <a:xfrm>
                <a:off x="652" y="1084"/>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2" name="Line 629"/>
              <p:cNvSpPr>
                <a:spLocks noChangeShapeType="1"/>
              </p:cNvSpPr>
              <p:nvPr/>
            </p:nvSpPr>
            <p:spPr bwMode="auto">
              <a:xfrm>
                <a:off x="713" y="1061"/>
                <a:ext cx="1" cy="23"/>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3" name="Rectangle 630"/>
              <p:cNvSpPr>
                <a:spLocks noChangeArrowheads="1"/>
              </p:cNvSpPr>
              <p:nvPr/>
            </p:nvSpPr>
            <p:spPr bwMode="auto">
              <a:xfrm>
                <a:off x="1696" y="3746"/>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64" name="Line 631"/>
              <p:cNvSpPr>
                <a:spLocks noChangeShapeType="1"/>
              </p:cNvSpPr>
              <p:nvPr/>
            </p:nvSpPr>
            <p:spPr bwMode="auto">
              <a:xfrm flipV="1">
                <a:off x="959"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5" name="Line 632"/>
              <p:cNvSpPr>
                <a:spLocks noChangeShapeType="1"/>
              </p:cNvSpPr>
              <p:nvPr/>
            </p:nvSpPr>
            <p:spPr bwMode="auto">
              <a:xfrm>
                <a:off x="959" y="3772"/>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6" name="Line 633"/>
              <p:cNvSpPr>
                <a:spLocks noChangeShapeType="1"/>
              </p:cNvSpPr>
              <p:nvPr/>
            </p:nvSpPr>
            <p:spPr bwMode="auto">
              <a:xfrm>
                <a:off x="1019"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7" name="Line 634"/>
              <p:cNvSpPr>
                <a:spLocks noChangeShapeType="1"/>
              </p:cNvSpPr>
              <p:nvPr/>
            </p:nvSpPr>
            <p:spPr bwMode="auto">
              <a:xfrm>
                <a:off x="959"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8" name="Line 635"/>
              <p:cNvSpPr>
                <a:spLocks noChangeShapeType="1"/>
              </p:cNvSpPr>
              <p:nvPr/>
            </p:nvSpPr>
            <p:spPr bwMode="auto">
              <a:xfrm>
                <a:off x="959" y="1107"/>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69" name="Line 636"/>
              <p:cNvSpPr>
                <a:spLocks noChangeShapeType="1"/>
              </p:cNvSpPr>
              <p:nvPr/>
            </p:nvSpPr>
            <p:spPr bwMode="auto">
              <a:xfrm>
                <a:off x="1019"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0" name="Line 637"/>
              <p:cNvSpPr>
                <a:spLocks noChangeShapeType="1"/>
              </p:cNvSpPr>
              <p:nvPr/>
            </p:nvSpPr>
            <p:spPr bwMode="auto">
              <a:xfrm flipV="1">
                <a:off x="860"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1" name="Line 638"/>
              <p:cNvSpPr>
                <a:spLocks noChangeShapeType="1"/>
              </p:cNvSpPr>
              <p:nvPr/>
            </p:nvSpPr>
            <p:spPr bwMode="auto">
              <a:xfrm>
                <a:off x="860" y="3772"/>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2" name="Line 639"/>
              <p:cNvSpPr>
                <a:spLocks noChangeShapeType="1"/>
              </p:cNvSpPr>
              <p:nvPr/>
            </p:nvSpPr>
            <p:spPr bwMode="auto">
              <a:xfrm>
                <a:off x="921"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3" name="Line 640"/>
              <p:cNvSpPr>
                <a:spLocks noChangeShapeType="1"/>
              </p:cNvSpPr>
              <p:nvPr/>
            </p:nvSpPr>
            <p:spPr bwMode="auto">
              <a:xfrm>
                <a:off x="860"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4" name="Line 641"/>
              <p:cNvSpPr>
                <a:spLocks noChangeShapeType="1"/>
              </p:cNvSpPr>
              <p:nvPr/>
            </p:nvSpPr>
            <p:spPr bwMode="auto">
              <a:xfrm>
                <a:off x="860" y="1107"/>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5" name="Line 642"/>
              <p:cNvSpPr>
                <a:spLocks noChangeShapeType="1"/>
              </p:cNvSpPr>
              <p:nvPr/>
            </p:nvSpPr>
            <p:spPr bwMode="auto">
              <a:xfrm>
                <a:off x="921"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6" name="Line 643"/>
              <p:cNvSpPr>
                <a:spLocks noChangeShapeType="1"/>
              </p:cNvSpPr>
              <p:nvPr/>
            </p:nvSpPr>
            <p:spPr bwMode="auto">
              <a:xfrm flipV="1">
                <a:off x="660"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7" name="Line 644"/>
              <p:cNvSpPr>
                <a:spLocks noChangeShapeType="1"/>
              </p:cNvSpPr>
              <p:nvPr/>
            </p:nvSpPr>
            <p:spPr bwMode="auto">
              <a:xfrm>
                <a:off x="660" y="3772"/>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8" name="Line 645"/>
              <p:cNvSpPr>
                <a:spLocks noChangeShapeType="1"/>
              </p:cNvSpPr>
              <p:nvPr/>
            </p:nvSpPr>
            <p:spPr bwMode="auto">
              <a:xfrm>
                <a:off x="721"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79" name="Line 646"/>
              <p:cNvSpPr>
                <a:spLocks noChangeShapeType="1"/>
              </p:cNvSpPr>
              <p:nvPr/>
            </p:nvSpPr>
            <p:spPr bwMode="auto">
              <a:xfrm>
                <a:off x="660"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0" name="Line 647"/>
              <p:cNvSpPr>
                <a:spLocks noChangeShapeType="1"/>
              </p:cNvSpPr>
              <p:nvPr/>
            </p:nvSpPr>
            <p:spPr bwMode="auto">
              <a:xfrm>
                <a:off x="660" y="1107"/>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1" name="Line 648"/>
              <p:cNvSpPr>
                <a:spLocks noChangeShapeType="1"/>
              </p:cNvSpPr>
              <p:nvPr/>
            </p:nvSpPr>
            <p:spPr bwMode="auto">
              <a:xfrm>
                <a:off x="721"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2" name="Line 649"/>
              <p:cNvSpPr>
                <a:spLocks noChangeShapeType="1"/>
              </p:cNvSpPr>
              <p:nvPr/>
            </p:nvSpPr>
            <p:spPr bwMode="auto">
              <a:xfrm flipV="1">
                <a:off x="758"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3" name="Line 650"/>
              <p:cNvSpPr>
                <a:spLocks noChangeShapeType="1"/>
              </p:cNvSpPr>
              <p:nvPr/>
            </p:nvSpPr>
            <p:spPr bwMode="auto">
              <a:xfrm>
                <a:off x="758" y="3772"/>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4" name="Line 651"/>
              <p:cNvSpPr>
                <a:spLocks noChangeShapeType="1"/>
              </p:cNvSpPr>
              <p:nvPr/>
            </p:nvSpPr>
            <p:spPr bwMode="auto">
              <a:xfrm>
                <a:off x="819" y="3772"/>
                <a:ext cx="1" cy="42"/>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5" name="Line 652"/>
              <p:cNvSpPr>
                <a:spLocks noChangeShapeType="1"/>
              </p:cNvSpPr>
              <p:nvPr/>
            </p:nvSpPr>
            <p:spPr bwMode="auto">
              <a:xfrm>
                <a:off x="758"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6" name="Line 653"/>
              <p:cNvSpPr>
                <a:spLocks noChangeShapeType="1"/>
              </p:cNvSpPr>
              <p:nvPr/>
            </p:nvSpPr>
            <p:spPr bwMode="auto">
              <a:xfrm>
                <a:off x="758" y="1107"/>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7" name="Line 654"/>
              <p:cNvSpPr>
                <a:spLocks noChangeShapeType="1"/>
              </p:cNvSpPr>
              <p:nvPr/>
            </p:nvSpPr>
            <p:spPr bwMode="auto">
              <a:xfrm>
                <a:off x="819" y="1061"/>
                <a:ext cx="1" cy="46"/>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88" name="Rectangle 655"/>
              <p:cNvSpPr>
                <a:spLocks noChangeArrowheads="1"/>
              </p:cNvSpPr>
              <p:nvPr/>
            </p:nvSpPr>
            <p:spPr bwMode="auto">
              <a:xfrm>
                <a:off x="1696" y="3772"/>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89" name="Rectangle 656"/>
              <p:cNvSpPr>
                <a:spLocks noChangeArrowheads="1"/>
              </p:cNvSpPr>
              <p:nvPr/>
            </p:nvSpPr>
            <p:spPr bwMode="auto">
              <a:xfrm>
                <a:off x="1034" y="379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790" name="Line 657"/>
              <p:cNvSpPr>
                <a:spLocks noChangeShapeType="1"/>
              </p:cNvSpPr>
              <p:nvPr/>
            </p:nvSpPr>
            <p:spPr bwMode="auto">
              <a:xfrm flipV="1">
                <a:off x="664"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1" name="Line 658"/>
              <p:cNvSpPr>
                <a:spLocks noChangeShapeType="1"/>
              </p:cNvSpPr>
              <p:nvPr/>
            </p:nvSpPr>
            <p:spPr bwMode="auto">
              <a:xfrm>
                <a:off x="664" y="3795"/>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2" name="Line 659"/>
              <p:cNvSpPr>
                <a:spLocks noChangeShapeType="1"/>
              </p:cNvSpPr>
              <p:nvPr/>
            </p:nvSpPr>
            <p:spPr bwMode="auto">
              <a:xfrm>
                <a:off x="724"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3" name="Line 660"/>
              <p:cNvSpPr>
                <a:spLocks noChangeShapeType="1"/>
              </p:cNvSpPr>
              <p:nvPr/>
            </p:nvSpPr>
            <p:spPr bwMode="auto">
              <a:xfrm>
                <a:off x="664"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4" name="Line 661"/>
              <p:cNvSpPr>
                <a:spLocks noChangeShapeType="1"/>
              </p:cNvSpPr>
              <p:nvPr/>
            </p:nvSpPr>
            <p:spPr bwMode="auto">
              <a:xfrm>
                <a:off x="664" y="1129"/>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5" name="Line 662"/>
              <p:cNvSpPr>
                <a:spLocks noChangeShapeType="1"/>
              </p:cNvSpPr>
              <p:nvPr/>
            </p:nvSpPr>
            <p:spPr bwMode="auto">
              <a:xfrm>
                <a:off x="724"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6" name="Line 663"/>
              <p:cNvSpPr>
                <a:spLocks noChangeShapeType="1"/>
              </p:cNvSpPr>
              <p:nvPr/>
            </p:nvSpPr>
            <p:spPr bwMode="auto">
              <a:xfrm flipV="1">
                <a:off x="944"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7" name="Line 664"/>
              <p:cNvSpPr>
                <a:spLocks noChangeShapeType="1"/>
              </p:cNvSpPr>
              <p:nvPr/>
            </p:nvSpPr>
            <p:spPr bwMode="auto">
              <a:xfrm>
                <a:off x="944" y="3795"/>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8" name="Line 665"/>
              <p:cNvSpPr>
                <a:spLocks noChangeShapeType="1"/>
              </p:cNvSpPr>
              <p:nvPr/>
            </p:nvSpPr>
            <p:spPr bwMode="auto">
              <a:xfrm>
                <a:off x="1004"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799" name="Line 666"/>
              <p:cNvSpPr>
                <a:spLocks noChangeShapeType="1"/>
              </p:cNvSpPr>
              <p:nvPr/>
            </p:nvSpPr>
            <p:spPr bwMode="auto">
              <a:xfrm>
                <a:off x="944"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0" name="Line 667"/>
              <p:cNvSpPr>
                <a:spLocks noChangeShapeType="1"/>
              </p:cNvSpPr>
              <p:nvPr/>
            </p:nvSpPr>
            <p:spPr bwMode="auto">
              <a:xfrm>
                <a:off x="944" y="1129"/>
                <a:ext cx="60"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1" name="Line 668"/>
              <p:cNvSpPr>
                <a:spLocks noChangeShapeType="1"/>
              </p:cNvSpPr>
              <p:nvPr/>
            </p:nvSpPr>
            <p:spPr bwMode="auto">
              <a:xfrm>
                <a:off x="1004"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2" name="Line 669"/>
              <p:cNvSpPr>
                <a:spLocks noChangeShapeType="1"/>
              </p:cNvSpPr>
              <p:nvPr/>
            </p:nvSpPr>
            <p:spPr bwMode="auto">
              <a:xfrm flipV="1">
                <a:off x="845"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3" name="Line 670"/>
              <p:cNvSpPr>
                <a:spLocks noChangeShapeType="1"/>
              </p:cNvSpPr>
              <p:nvPr/>
            </p:nvSpPr>
            <p:spPr bwMode="auto">
              <a:xfrm>
                <a:off x="845" y="3795"/>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4" name="Line 671"/>
              <p:cNvSpPr>
                <a:spLocks noChangeShapeType="1"/>
              </p:cNvSpPr>
              <p:nvPr/>
            </p:nvSpPr>
            <p:spPr bwMode="auto">
              <a:xfrm>
                <a:off x="906"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5" name="Line 672"/>
              <p:cNvSpPr>
                <a:spLocks noChangeShapeType="1"/>
              </p:cNvSpPr>
              <p:nvPr/>
            </p:nvSpPr>
            <p:spPr bwMode="auto">
              <a:xfrm>
                <a:off x="845"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6" name="Line 673"/>
              <p:cNvSpPr>
                <a:spLocks noChangeShapeType="1"/>
              </p:cNvSpPr>
              <p:nvPr/>
            </p:nvSpPr>
            <p:spPr bwMode="auto">
              <a:xfrm>
                <a:off x="845" y="1129"/>
                <a:ext cx="61"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7" name="Line 674"/>
              <p:cNvSpPr>
                <a:spLocks noChangeShapeType="1"/>
              </p:cNvSpPr>
              <p:nvPr/>
            </p:nvSpPr>
            <p:spPr bwMode="auto">
              <a:xfrm>
                <a:off x="906"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8" name="Line 675"/>
              <p:cNvSpPr>
                <a:spLocks noChangeShapeType="1"/>
              </p:cNvSpPr>
              <p:nvPr/>
            </p:nvSpPr>
            <p:spPr bwMode="auto">
              <a:xfrm flipV="1">
                <a:off x="766"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09" name="Line 676"/>
              <p:cNvSpPr>
                <a:spLocks noChangeShapeType="1"/>
              </p:cNvSpPr>
              <p:nvPr/>
            </p:nvSpPr>
            <p:spPr bwMode="auto">
              <a:xfrm>
                <a:off x="766" y="3795"/>
                <a:ext cx="57"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10" name="Line 677"/>
              <p:cNvSpPr>
                <a:spLocks noChangeShapeType="1"/>
              </p:cNvSpPr>
              <p:nvPr/>
            </p:nvSpPr>
            <p:spPr bwMode="auto">
              <a:xfrm>
                <a:off x="823" y="3795"/>
                <a:ext cx="1" cy="19"/>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11" name="Line 678"/>
              <p:cNvSpPr>
                <a:spLocks noChangeShapeType="1"/>
              </p:cNvSpPr>
              <p:nvPr/>
            </p:nvSpPr>
            <p:spPr bwMode="auto">
              <a:xfrm>
                <a:off x="766"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12" name="Line 679"/>
              <p:cNvSpPr>
                <a:spLocks noChangeShapeType="1"/>
              </p:cNvSpPr>
              <p:nvPr/>
            </p:nvSpPr>
            <p:spPr bwMode="auto">
              <a:xfrm>
                <a:off x="766" y="1129"/>
                <a:ext cx="57" cy="1"/>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13" name="Line 680"/>
              <p:cNvSpPr>
                <a:spLocks noChangeShapeType="1"/>
              </p:cNvSpPr>
              <p:nvPr/>
            </p:nvSpPr>
            <p:spPr bwMode="auto">
              <a:xfrm>
                <a:off x="823" y="1061"/>
                <a:ext cx="1" cy="68"/>
              </a:xfrm>
              <a:prstGeom prst="line">
                <a:avLst/>
              </a:prstGeom>
              <a:noFill/>
              <a:ln w="6350">
                <a:solidFill>
                  <a:srgbClr val="000000"/>
                </a:solidFill>
                <a:prstDash val="sysDot"/>
                <a:round/>
                <a:headEnd/>
                <a:tailEnd/>
              </a:ln>
            </p:spPr>
            <p:txBody>
              <a:bodyPr>
                <a:prstTxWarp prst="textNoShape">
                  <a:avLst/>
                </a:prstTxWarp>
              </a:bodyPr>
              <a:lstStyle/>
              <a:p>
                <a:endParaRPr lang="en-US"/>
              </a:p>
            </p:txBody>
          </p:sp>
          <p:sp>
            <p:nvSpPr>
              <p:cNvPr id="170814" name="Rectangle 681"/>
              <p:cNvSpPr>
                <a:spLocks noChangeArrowheads="1"/>
              </p:cNvSpPr>
              <p:nvPr/>
            </p:nvSpPr>
            <p:spPr bwMode="auto">
              <a:xfrm>
                <a:off x="1791" y="3795"/>
                <a:ext cx="60"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70815" name="Rectangle 682"/>
              <p:cNvSpPr>
                <a:spLocks noChangeArrowheads="1"/>
              </p:cNvSpPr>
              <p:nvPr/>
            </p:nvSpPr>
            <p:spPr bwMode="auto">
              <a:xfrm>
                <a:off x="1696" y="3795"/>
                <a:ext cx="61"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sp>
          <p:nvSpPr>
            <p:cNvPr id="170513" name="Rectangle 683"/>
            <p:cNvSpPr>
              <a:spLocks noChangeArrowheads="1"/>
            </p:cNvSpPr>
            <p:nvPr/>
          </p:nvSpPr>
          <p:spPr bwMode="auto">
            <a:xfrm>
              <a:off x="1647825" y="2362200"/>
              <a:ext cx="2481263" cy="5105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11" name="Group 685"/>
          <p:cNvGrpSpPr>
            <a:grpSpLocks/>
          </p:cNvGrpSpPr>
          <p:nvPr/>
        </p:nvGrpSpPr>
        <p:grpSpPr bwMode="auto">
          <a:xfrm>
            <a:off x="2057400" y="1524000"/>
            <a:ext cx="3722688" cy="5072063"/>
            <a:chOff x="3271" y="672"/>
            <a:chExt cx="2345" cy="3195"/>
          </a:xfrm>
        </p:grpSpPr>
        <p:sp>
          <p:nvSpPr>
            <p:cNvPr id="126987" name="Line 686"/>
            <p:cNvSpPr>
              <a:spLocks noChangeShapeType="1"/>
            </p:cNvSpPr>
            <p:nvPr/>
          </p:nvSpPr>
          <p:spPr bwMode="auto">
            <a:xfrm>
              <a:off x="3464" y="708"/>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88" name="Rectangle 687"/>
            <p:cNvSpPr>
              <a:spLocks noChangeArrowheads="1"/>
            </p:cNvSpPr>
            <p:nvPr/>
          </p:nvSpPr>
          <p:spPr bwMode="auto">
            <a:xfrm>
              <a:off x="3383" y="672"/>
              <a:ext cx="27"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0</a:t>
              </a:r>
              <a:endParaRPr lang="en-US">
                <a:latin typeface="Century Gothic" pitchFamily="-110" charset="0"/>
                <a:ea typeface="Times New Roman" pitchFamily="-110" charset="0"/>
                <a:cs typeface="Times New Roman" pitchFamily="-110" charset="0"/>
              </a:endParaRPr>
            </a:p>
          </p:txBody>
        </p:sp>
        <p:sp>
          <p:nvSpPr>
            <p:cNvPr id="126989" name="Line 688"/>
            <p:cNvSpPr>
              <a:spLocks noChangeShapeType="1"/>
            </p:cNvSpPr>
            <p:nvPr/>
          </p:nvSpPr>
          <p:spPr bwMode="auto">
            <a:xfrm>
              <a:off x="3464" y="797"/>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90" name="Rectangle 689"/>
            <p:cNvSpPr>
              <a:spLocks noChangeArrowheads="1"/>
            </p:cNvSpPr>
            <p:nvPr/>
          </p:nvSpPr>
          <p:spPr bwMode="auto">
            <a:xfrm>
              <a:off x="3317" y="761"/>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10</a:t>
              </a:r>
              <a:endParaRPr lang="en-US">
                <a:latin typeface="Century Gothic" pitchFamily="-110" charset="0"/>
                <a:ea typeface="Times New Roman" pitchFamily="-110" charset="0"/>
                <a:cs typeface="Times New Roman" pitchFamily="-110" charset="0"/>
              </a:endParaRPr>
            </a:p>
          </p:txBody>
        </p:sp>
        <p:sp>
          <p:nvSpPr>
            <p:cNvPr id="126991" name="Line 690"/>
            <p:cNvSpPr>
              <a:spLocks noChangeShapeType="1"/>
            </p:cNvSpPr>
            <p:nvPr/>
          </p:nvSpPr>
          <p:spPr bwMode="auto">
            <a:xfrm>
              <a:off x="3592" y="800"/>
              <a:ext cx="2007"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92" name="Line 691"/>
            <p:cNvSpPr>
              <a:spLocks noChangeShapeType="1"/>
            </p:cNvSpPr>
            <p:nvPr/>
          </p:nvSpPr>
          <p:spPr bwMode="auto">
            <a:xfrm>
              <a:off x="3592" y="800"/>
              <a:ext cx="4"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93" name="Line 692"/>
            <p:cNvSpPr>
              <a:spLocks noChangeShapeType="1"/>
            </p:cNvSpPr>
            <p:nvPr/>
          </p:nvSpPr>
          <p:spPr bwMode="auto">
            <a:xfrm>
              <a:off x="5599" y="800"/>
              <a:ext cx="17"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94" name="Line 693"/>
            <p:cNvSpPr>
              <a:spLocks noChangeShapeType="1"/>
            </p:cNvSpPr>
            <p:nvPr/>
          </p:nvSpPr>
          <p:spPr bwMode="auto">
            <a:xfrm>
              <a:off x="3464" y="889"/>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95" name="Rectangle 694"/>
            <p:cNvSpPr>
              <a:spLocks noChangeArrowheads="1"/>
            </p:cNvSpPr>
            <p:nvPr/>
          </p:nvSpPr>
          <p:spPr bwMode="auto">
            <a:xfrm>
              <a:off x="3317" y="859"/>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20</a:t>
              </a:r>
              <a:endParaRPr lang="en-US">
                <a:latin typeface="Century Gothic" pitchFamily="-110" charset="0"/>
                <a:ea typeface="Times New Roman" pitchFamily="-110" charset="0"/>
                <a:cs typeface="Times New Roman" pitchFamily="-110" charset="0"/>
              </a:endParaRPr>
            </a:p>
          </p:txBody>
        </p:sp>
        <p:sp>
          <p:nvSpPr>
            <p:cNvPr id="126996" name="Line 695"/>
            <p:cNvSpPr>
              <a:spLocks noChangeShapeType="1"/>
            </p:cNvSpPr>
            <p:nvPr/>
          </p:nvSpPr>
          <p:spPr bwMode="auto">
            <a:xfrm>
              <a:off x="3464" y="979"/>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97" name="Rectangle 696"/>
            <p:cNvSpPr>
              <a:spLocks noChangeArrowheads="1"/>
            </p:cNvSpPr>
            <p:nvPr/>
          </p:nvSpPr>
          <p:spPr bwMode="auto">
            <a:xfrm>
              <a:off x="3317" y="948"/>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30</a:t>
              </a:r>
              <a:endParaRPr lang="en-US">
                <a:latin typeface="Century Gothic" pitchFamily="-110" charset="0"/>
                <a:ea typeface="Times New Roman" pitchFamily="-110" charset="0"/>
                <a:cs typeface="Times New Roman" pitchFamily="-110" charset="0"/>
              </a:endParaRPr>
            </a:p>
          </p:txBody>
        </p:sp>
        <p:sp>
          <p:nvSpPr>
            <p:cNvPr id="126998" name="Line 697"/>
            <p:cNvSpPr>
              <a:spLocks noChangeShapeType="1"/>
            </p:cNvSpPr>
            <p:nvPr/>
          </p:nvSpPr>
          <p:spPr bwMode="auto">
            <a:xfrm>
              <a:off x="3464" y="1068"/>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6999" name="Rectangle 698"/>
            <p:cNvSpPr>
              <a:spLocks noChangeArrowheads="1"/>
            </p:cNvSpPr>
            <p:nvPr/>
          </p:nvSpPr>
          <p:spPr bwMode="auto">
            <a:xfrm>
              <a:off x="3317" y="1037"/>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40</a:t>
              </a:r>
              <a:endParaRPr lang="en-US">
                <a:latin typeface="Century Gothic" pitchFamily="-110" charset="0"/>
                <a:ea typeface="Times New Roman" pitchFamily="-110" charset="0"/>
                <a:cs typeface="Times New Roman" pitchFamily="-110" charset="0"/>
              </a:endParaRPr>
            </a:p>
          </p:txBody>
        </p:sp>
        <p:sp>
          <p:nvSpPr>
            <p:cNvPr id="127000" name="Line 699"/>
            <p:cNvSpPr>
              <a:spLocks noChangeShapeType="1"/>
            </p:cNvSpPr>
            <p:nvPr/>
          </p:nvSpPr>
          <p:spPr bwMode="auto">
            <a:xfrm>
              <a:off x="3464" y="1157"/>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01" name="Rectangle 700"/>
            <p:cNvSpPr>
              <a:spLocks noChangeArrowheads="1"/>
            </p:cNvSpPr>
            <p:nvPr/>
          </p:nvSpPr>
          <p:spPr bwMode="auto">
            <a:xfrm>
              <a:off x="3317" y="1127"/>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50</a:t>
              </a:r>
              <a:endParaRPr lang="en-US">
                <a:latin typeface="Century Gothic" pitchFamily="-110" charset="0"/>
                <a:ea typeface="Times New Roman" pitchFamily="-110" charset="0"/>
                <a:cs typeface="Times New Roman" pitchFamily="-110" charset="0"/>
              </a:endParaRPr>
            </a:p>
          </p:txBody>
        </p:sp>
        <p:sp>
          <p:nvSpPr>
            <p:cNvPr id="127002" name="Line 701"/>
            <p:cNvSpPr>
              <a:spLocks noChangeShapeType="1"/>
            </p:cNvSpPr>
            <p:nvPr/>
          </p:nvSpPr>
          <p:spPr bwMode="auto">
            <a:xfrm>
              <a:off x="3464" y="1247"/>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03" name="Rectangle 702"/>
            <p:cNvSpPr>
              <a:spLocks noChangeArrowheads="1"/>
            </p:cNvSpPr>
            <p:nvPr/>
          </p:nvSpPr>
          <p:spPr bwMode="auto">
            <a:xfrm>
              <a:off x="3317" y="1215"/>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60</a:t>
              </a:r>
              <a:endParaRPr lang="en-US">
                <a:latin typeface="Century Gothic" pitchFamily="-110" charset="0"/>
                <a:ea typeface="Times New Roman" pitchFamily="-110" charset="0"/>
                <a:cs typeface="Times New Roman" pitchFamily="-110" charset="0"/>
              </a:endParaRPr>
            </a:p>
          </p:txBody>
        </p:sp>
        <p:sp>
          <p:nvSpPr>
            <p:cNvPr id="127004" name="Line 703"/>
            <p:cNvSpPr>
              <a:spLocks noChangeShapeType="1"/>
            </p:cNvSpPr>
            <p:nvPr/>
          </p:nvSpPr>
          <p:spPr bwMode="auto">
            <a:xfrm>
              <a:off x="3464" y="1336"/>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05" name="Rectangle 704"/>
            <p:cNvSpPr>
              <a:spLocks noChangeArrowheads="1"/>
            </p:cNvSpPr>
            <p:nvPr/>
          </p:nvSpPr>
          <p:spPr bwMode="auto">
            <a:xfrm>
              <a:off x="3317" y="1305"/>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70</a:t>
              </a:r>
              <a:endParaRPr lang="en-US">
                <a:latin typeface="Century Gothic" pitchFamily="-110" charset="0"/>
                <a:ea typeface="Times New Roman" pitchFamily="-110" charset="0"/>
                <a:cs typeface="Times New Roman" pitchFamily="-110" charset="0"/>
              </a:endParaRPr>
            </a:p>
          </p:txBody>
        </p:sp>
        <p:sp>
          <p:nvSpPr>
            <p:cNvPr id="127006" name="Line 705"/>
            <p:cNvSpPr>
              <a:spLocks noChangeShapeType="1"/>
            </p:cNvSpPr>
            <p:nvPr/>
          </p:nvSpPr>
          <p:spPr bwMode="auto">
            <a:xfrm>
              <a:off x="3464" y="1425"/>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07" name="Rectangle 706"/>
            <p:cNvSpPr>
              <a:spLocks noChangeArrowheads="1"/>
            </p:cNvSpPr>
            <p:nvPr/>
          </p:nvSpPr>
          <p:spPr bwMode="auto">
            <a:xfrm>
              <a:off x="3317" y="1394"/>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80</a:t>
              </a:r>
              <a:endParaRPr lang="en-US">
                <a:latin typeface="Century Gothic" pitchFamily="-110" charset="0"/>
                <a:ea typeface="Times New Roman" pitchFamily="-110" charset="0"/>
                <a:cs typeface="Times New Roman" pitchFamily="-110" charset="0"/>
              </a:endParaRPr>
            </a:p>
          </p:txBody>
        </p:sp>
        <p:sp>
          <p:nvSpPr>
            <p:cNvPr id="127008" name="Line 707"/>
            <p:cNvSpPr>
              <a:spLocks noChangeShapeType="1"/>
            </p:cNvSpPr>
            <p:nvPr/>
          </p:nvSpPr>
          <p:spPr bwMode="auto">
            <a:xfrm>
              <a:off x="3464" y="1515"/>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09" name="Rectangle 708"/>
            <p:cNvSpPr>
              <a:spLocks noChangeArrowheads="1"/>
            </p:cNvSpPr>
            <p:nvPr/>
          </p:nvSpPr>
          <p:spPr bwMode="auto">
            <a:xfrm>
              <a:off x="3317" y="1483"/>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90</a:t>
              </a:r>
              <a:endParaRPr lang="en-US">
                <a:latin typeface="Century Gothic" pitchFamily="-110" charset="0"/>
                <a:ea typeface="Times New Roman" pitchFamily="-110" charset="0"/>
                <a:cs typeface="Times New Roman" pitchFamily="-110" charset="0"/>
              </a:endParaRPr>
            </a:p>
          </p:txBody>
        </p:sp>
        <p:sp>
          <p:nvSpPr>
            <p:cNvPr id="127010" name="Line 709"/>
            <p:cNvSpPr>
              <a:spLocks noChangeShapeType="1"/>
            </p:cNvSpPr>
            <p:nvPr/>
          </p:nvSpPr>
          <p:spPr bwMode="auto">
            <a:xfrm>
              <a:off x="3464" y="1604"/>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11" name="Rectangle 710"/>
            <p:cNvSpPr>
              <a:spLocks noChangeArrowheads="1"/>
            </p:cNvSpPr>
            <p:nvPr/>
          </p:nvSpPr>
          <p:spPr bwMode="auto">
            <a:xfrm>
              <a:off x="3271" y="1573"/>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100</a:t>
              </a:r>
              <a:endParaRPr lang="en-US">
                <a:latin typeface="Century Gothic" pitchFamily="-110" charset="0"/>
                <a:ea typeface="Times New Roman" pitchFamily="-110" charset="0"/>
                <a:cs typeface="Times New Roman" pitchFamily="-110" charset="0"/>
              </a:endParaRPr>
            </a:p>
          </p:txBody>
        </p:sp>
        <p:sp>
          <p:nvSpPr>
            <p:cNvPr id="127012" name="Line 711"/>
            <p:cNvSpPr>
              <a:spLocks noChangeShapeType="1"/>
            </p:cNvSpPr>
            <p:nvPr/>
          </p:nvSpPr>
          <p:spPr bwMode="auto">
            <a:xfrm>
              <a:off x="3464" y="1693"/>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13" name="Rectangle 712"/>
            <p:cNvSpPr>
              <a:spLocks noChangeArrowheads="1"/>
            </p:cNvSpPr>
            <p:nvPr/>
          </p:nvSpPr>
          <p:spPr bwMode="auto">
            <a:xfrm>
              <a:off x="3271" y="1662"/>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110</a:t>
              </a:r>
              <a:endParaRPr lang="en-US">
                <a:latin typeface="Century Gothic" pitchFamily="-110" charset="0"/>
                <a:ea typeface="Times New Roman" pitchFamily="-110" charset="0"/>
                <a:cs typeface="Times New Roman" pitchFamily="-110" charset="0"/>
              </a:endParaRPr>
            </a:p>
          </p:txBody>
        </p:sp>
        <p:sp>
          <p:nvSpPr>
            <p:cNvPr id="127014" name="Line 713"/>
            <p:cNvSpPr>
              <a:spLocks noChangeShapeType="1"/>
            </p:cNvSpPr>
            <p:nvPr/>
          </p:nvSpPr>
          <p:spPr bwMode="auto">
            <a:xfrm>
              <a:off x="3464" y="1783"/>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15" name="Rectangle 714"/>
            <p:cNvSpPr>
              <a:spLocks noChangeArrowheads="1"/>
            </p:cNvSpPr>
            <p:nvPr/>
          </p:nvSpPr>
          <p:spPr bwMode="auto">
            <a:xfrm>
              <a:off x="3271" y="1751"/>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120</a:t>
              </a:r>
              <a:endParaRPr lang="en-US">
                <a:latin typeface="Century Gothic" pitchFamily="-110" charset="0"/>
                <a:ea typeface="Times New Roman" pitchFamily="-110" charset="0"/>
                <a:cs typeface="Times New Roman" pitchFamily="-110" charset="0"/>
              </a:endParaRPr>
            </a:p>
          </p:txBody>
        </p:sp>
        <p:sp>
          <p:nvSpPr>
            <p:cNvPr id="127016" name="Line 715"/>
            <p:cNvSpPr>
              <a:spLocks noChangeShapeType="1"/>
            </p:cNvSpPr>
            <p:nvPr/>
          </p:nvSpPr>
          <p:spPr bwMode="auto">
            <a:xfrm>
              <a:off x="3592" y="1825"/>
              <a:ext cx="2007" cy="1"/>
            </a:xfrm>
            <a:prstGeom prst="line">
              <a:avLst/>
            </a:prstGeom>
            <a:noFill/>
            <a:ln w="6350">
              <a:solidFill>
                <a:srgbClr val="000000"/>
              </a:solidFill>
              <a:prstDash val="sysDash"/>
              <a:round/>
              <a:headEnd/>
              <a:tailEnd/>
            </a:ln>
          </p:spPr>
          <p:txBody>
            <a:bodyPr>
              <a:prstTxWarp prst="textNoShape">
                <a:avLst/>
              </a:prstTxWarp>
            </a:bodyPr>
            <a:lstStyle/>
            <a:p>
              <a:endParaRPr lang="en-US"/>
            </a:p>
          </p:txBody>
        </p:sp>
        <p:sp>
          <p:nvSpPr>
            <p:cNvPr id="127017" name="Line 716"/>
            <p:cNvSpPr>
              <a:spLocks noChangeShapeType="1"/>
            </p:cNvSpPr>
            <p:nvPr/>
          </p:nvSpPr>
          <p:spPr bwMode="auto">
            <a:xfrm>
              <a:off x="3464" y="1911"/>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18" name="Rectangle 717"/>
            <p:cNvSpPr>
              <a:spLocks noChangeArrowheads="1"/>
            </p:cNvSpPr>
            <p:nvPr/>
          </p:nvSpPr>
          <p:spPr bwMode="auto">
            <a:xfrm>
              <a:off x="3317" y="1875"/>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20</a:t>
              </a:r>
              <a:endParaRPr lang="en-US">
                <a:latin typeface="Century Gothic" pitchFamily="-110" charset="0"/>
                <a:ea typeface="Times New Roman" pitchFamily="-110" charset="0"/>
                <a:cs typeface="Times New Roman" pitchFamily="-110" charset="0"/>
              </a:endParaRPr>
            </a:p>
          </p:txBody>
        </p:sp>
        <p:sp>
          <p:nvSpPr>
            <p:cNvPr id="127019" name="Line 718"/>
            <p:cNvSpPr>
              <a:spLocks noChangeShapeType="1"/>
            </p:cNvSpPr>
            <p:nvPr/>
          </p:nvSpPr>
          <p:spPr bwMode="auto">
            <a:xfrm>
              <a:off x="3464" y="2000"/>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20" name="Rectangle 719"/>
            <p:cNvSpPr>
              <a:spLocks noChangeArrowheads="1"/>
            </p:cNvSpPr>
            <p:nvPr/>
          </p:nvSpPr>
          <p:spPr bwMode="auto">
            <a:xfrm>
              <a:off x="3317" y="1968"/>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30</a:t>
              </a:r>
              <a:endParaRPr lang="en-US">
                <a:latin typeface="Century Gothic" pitchFamily="-110" charset="0"/>
                <a:ea typeface="Times New Roman" pitchFamily="-110" charset="0"/>
                <a:cs typeface="Times New Roman" pitchFamily="-110" charset="0"/>
              </a:endParaRPr>
            </a:p>
          </p:txBody>
        </p:sp>
        <p:sp>
          <p:nvSpPr>
            <p:cNvPr id="127021" name="Line 720"/>
            <p:cNvSpPr>
              <a:spLocks noChangeShapeType="1"/>
            </p:cNvSpPr>
            <p:nvPr/>
          </p:nvSpPr>
          <p:spPr bwMode="auto">
            <a:xfrm>
              <a:off x="3464" y="2089"/>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22" name="Rectangle 721"/>
            <p:cNvSpPr>
              <a:spLocks noChangeArrowheads="1"/>
            </p:cNvSpPr>
            <p:nvPr/>
          </p:nvSpPr>
          <p:spPr bwMode="auto">
            <a:xfrm>
              <a:off x="3317" y="2058"/>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40</a:t>
              </a:r>
              <a:endParaRPr lang="en-US">
                <a:latin typeface="Century Gothic" pitchFamily="-110" charset="0"/>
                <a:ea typeface="Times New Roman" pitchFamily="-110" charset="0"/>
                <a:cs typeface="Times New Roman" pitchFamily="-110" charset="0"/>
              </a:endParaRPr>
            </a:p>
          </p:txBody>
        </p:sp>
        <p:sp>
          <p:nvSpPr>
            <p:cNvPr id="127023" name="Line 722"/>
            <p:cNvSpPr>
              <a:spLocks noChangeShapeType="1"/>
            </p:cNvSpPr>
            <p:nvPr/>
          </p:nvSpPr>
          <p:spPr bwMode="auto">
            <a:xfrm>
              <a:off x="3464" y="2178"/>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24" name="Rectangle 723"/>
            <p:cNvSpPr>
              <a:spLocks noChangeArrowheads="1"/>
            </p:cNvSpPr>
            <p:nvPr/>
          </p:nvSpPr>
          <p:spPr bwMode="auto">
            <a:xfrm>
              <a:off x="3317" y="2147"/>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50</a:t>
              </a:r>
              <a:endParaRPr lang="en-US">
                <a:latin typeface="Century Gothic" pitchFamily="-110" charset="0"/>
                <a:ea typeface="Times New Roman" pitchFamily="-110" charset="0"/>
                <a:cs typeface="Times New Roman" pitchFamily="-110" charset="0"/>
              </a:endParaRPr>
            </a:p>
          </p:txBody>
        </p:sp>
        <p:sp>
          <p:nvSpPr>
            <p:cNvPr id="127025" name="Line 724"/>
            <p:cNvSpPr>
              <a:spLocks noChangeShapeType="1"/>
            </p:cNvSpPr>
            <p:nvPr/>
          </p:nvSpPr>
          <p:spPr bwMode="auto">
            <a:xfrm>
              <a:off x="3464" y="2267"/>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26" name="Rectangle 725"/>
            <p:cNvSpPr>
              <a:spLocks noChangeArrowheads="1"/>
            </p:cNvSpPr>
            <p:nvPr/>
          </p:nvSpPr>
          <p:spPr bwMode="auto">
            <a:xfrm>
              <a:off x="3317" y="2237"/>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60</a:t>
              </a:r>
              <a:endParaRPr lang="en-US">
                <a:latin typeface="Century Gothic" pitchFamily="-110" charset="0"/>
                <a:ea typeface="Times New Roman" pitchFamily="-110" charset="0"/>
                <a:cs typeface="Times New Roman" pitchFamily="-110" charset="0"/>
              </a:endParaRPr>
            </a:p>
          </p:txBody>
        </p:sp>
        <p:sp>
          <p:nvSpPr>
            <p:cNvPr id="127027" name="Line 726"/>
            <p:cNvSpPr>
              <a:spLocks noChangeShapeType="1"/>
            </p:cNvSpPr>
            <p:nvPr/>
          </p:nvSpPr>
          <p:spPr bwMode="auto">
            <a:xfrm>
              <a:off x="3464" y="2356"/>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28" name="Rectangle 727"/>
            <p:cNvSpPr>
              <a:spLocks noChangeArrowheads="1"/>
            </p:cNvSpPr>
            <p:nvPr/>
          </p:nvSpPr>
          <p:spPr bwMode="auto">
            <a:xfrm>
              <a:off x="3317" y="2326"/>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70</a:t>
              </a:r>
              <a:endParaRPr lang="en-US">
                <a:latin typeface="Century Gothic" pitchFamily="-110" charset="0"/>
                <a:ea typeface="Times New Roman" pitchFamily="-110" charset="0"/>
                <a:cs typeface="Times New Roman" pitchFamily="-110" charset="0"/>
              </a:endParaRPr>
            </a:p>
          </p:txBody>
        </p:sp>
        <p:sp>
          <p:nvSpPr>
            <p:cNvPr id="127029" name="Line 728"/>
            <p:cNvSpPr>
              <a:spLocks noChangeShapeType="1"/>
            </p:cNvSpPr>
            <p:nvPr/>
          </p:nvSpPr>
          <p:spPr bwMode="auto">
            <a:xfrm>
              <a:off x="3464" y="2446"/>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30" name="Rectangle 729"/>
            <p:cNvSpPr>
              <a:spLocks noChangeArrowheads="1"/>
            </p:cNvSpPr>
            <p:nvPr/>
          </p:nvSpPr>
          <p:spPr bwMode="auto">
            <a:xfrm>
              <a:off x="3317" y="2415"/>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80</a:t>
              </a:r>
              <a:endParaRPr lang="en-US">
                <a:latin typeface="Century Gothic" pitchFamily="-110" charset="0"/>
                <a:ea typeface="Times New Roman" pitchFamily="-110" charset="0"/>
                <a:cs typeface="Times New Roman" pitchFamily="-110" charset="0"/>
              </a:endParaRPr>
            </a:p>
          </p:txBody>
        </p:sp>
        <p:sp>
          <p:nvSpPr>
            <p:cNvPr id="127031" name="Line 730"/>
            <p:cNvSpPr>
              <a:spLocks noChangeShapeType="1"/>
            </p:cNvSpPr>
            <p:nvPr/>
          </p:nvSpPr>
          <p:spPr bwMode="auto">
            <a:xfrm>
              <a:off x="3464" y="2535"/>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32" name="Rectangle 731"/>
            <p:cNvSpPr>
              <a:spLocks noChangeArrowheads="1"/>
            </p:cNvSpPr>
            <p:nvPr/>
          </p:nvSpPr>
          <p:spPr bwMode="auto">
            <a:xfrm>
              <a:off x="3317" y="2505"/>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90</a:t>
              </a:r>
              <a:endParaRPr lang="en-US">
                <a:latin typeface="Century Gothic" pitchFamily="-110" charset="0"/>
                <a:ea typeface="Times New Roman" pitchFamily="-110" charset="0"/>
                <a:cs typeface="Times New Roman" pitchFamily="-110" charset="0"/>
              </a:endParaRPr>
            </a:p>
          </p:txBody>
        </p:sp>
        <p:sp>
          <p:nvSpPr>
            <p:cNvPr id="127033" name="Line 732"/>
            <p:cNvSpPr>
              <a:spLocks noChangeShapeType="1"/>
            </p:cNvSpPr>
            <p:nvPr/>
          </p:nvSpPr>
          <p:spPr bwMode="auto">
            <a:xfrm>
              <a:off x="3464" y="2624"/>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34" name="Rectangle 733"/>
            <p:cNvSpPr>
              <a:spLocks noChangeArrowheads="1"/>
            </p:cNvSpPr>
            <p:nvPr/>
          </p:nvSpPr>
          <p:spPr bwMode="auto">
            <a:xfrm>
              <a:off x="3271" y="2593"/>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100</a:t>
              </a:r>
              <a:endParaRPr lang="en-US">
                <a:latin typeface="Century Gothic" pitchFamily="-110" charset="0"/>
                <a:ea typeface="Times New Roman" pitchFamily="-110" charset="0"/>
                <a:cs typeface="Times New Roman" pitchFamily="-110" charset="0"/>
              </a:endParaRPr>
            </a:p>
          </p:txBody>
        </p:sp>
        <p:sp>
          <p:nvSpPr>
            <p:cNvPr id="127035" name="Line 734"/>
            <p:cNvSpPr>
              <a:spLocks noChangeShapeType="1"/>
            </p:cNvSpPr>
            <p:nvPr/>
          </p:nvSpPr>
          <p:spPr bwMode="auto">
            <a:xfrm>
              <a:off x="3464" y="2714"/>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36" name="Rectangle 735"/>
            <p:cNvSpPr>
              <a:spLocks noChangeArrowheads="1"/>
            </p:cNvSpPr>
            <p:nvPr/>
          </p:nvSpPr>
          <p:spPr bwMode="auto">
            <a:xfrm>
              <a:off x="3271" y="2682"/>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110</a:t>
              </a:r>
              <a:endParaRPr lang="en-US">
                <a:latin typeface="Century Gothic" pitchFamily="-110" charset="0"/>
                <a:ea typeface="Times New Roman" pitchFamily="-110" charset="0"/>
                <a:cs typeface="Times New Roman" pitchFamily="-110" charset="0"/>
              </a:endParaRPr>
            </a:p>
          </p:txBody>
        </p:sp>
        <p:sp>
          <p:nvSpPr>
            <p:cNvPr id="127037" name="Line 736"/>
            <p:cNvSpPr>
              <a:spLocks noChangeShapeType="1"/>
            </p:cNvSpPr>
            <p:nvPr/>
          </p:nvSpPr>
          <p:spPr bwMode="auto">
            <a:xfrm>
              <a:off x="3464" y="2803"/>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38" name="Rectangle 737"/>
            <p:cNvSpPr>
              <a:spLocks noChangeArrowheads="1"/>
            </p:cNvSpPr>
            <p:nvPr/>
          </p:nvSpPr>
          <p:spPr bwMode="auto">
            <a:xfrm>
              <a:off x="3271" y="2772"/>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120</a:t>
              </a:r>
              <a:endParaRPr lang="en-US">
                <a:latin typeface="Century Gothic" pitchFamily="-110" charset="0"/>
                <a:ea typeface="Times New Roman" pitchFamily="-110" charset="0"/>
                <a:cs typeface="Times New Roman" pitchFamily="-110" charset="0"/>
              </a:endParaRPr>
            </a:p>
          </p:txBody>
        </p:sp>
        <p:sp>
          <p:nvSpPr>
            <p:cNvPr id="127039" name="Line 738"/>
            <p:cNvSpPr>
              <a:spLocks noChangeShapeType="1"/>
            </p:cNvSpPr>
            <p:nvPr/>
          </p:nvSpPr>
          <p:spPr bwMode="auto">
            <a:xfrm>
              <a:off x="3592" y="2846"/>
              <a:ext cx="2007" cy="1"/>
            </a:xfrm>
            <a:prstGeom prst="line">
              <a:avLst/>
            </a:prstGeom>
            <a:noFill/>
            <a:ln w="6350">
              <a:solidFill>
                <a:srgbClr val="000000"/>
              </a:solidFill>
              <a:prstDash val="sysDash"/>
              <a:round/>
              <a:headEnd/>
              <a:tailEnd/>
            </a:ln>
          </p:spPr>
          <p:txBody>
            <a:bodyPr>
              <a:prstTxWarp prst="textNoShape">
                <a:avLst/>
              </a:prstTxWarp>
            </a:bodyPr>
            <a:lstStyle/>
            <a:p>
              <a:endParaRPr lang="en-US"/>
            </a:p>
          </p:txBody>
        </p:sp>
        <p:sp>
          <p:nvSpPr>
            <p:cNvPr id="127040" name="Line 739"/>
            <p:cNvSpPr>
              <a:spLocks noChangeShapeType="1"/>
            </p:cNvSpPr>
            <p:nvPr/>
          </p:nvSpPr>
          <p:spPr bwMode="auto">
            <a:xfrm>
              <a:off x="3464" y="2931"/>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41" name="Rectangle 740"/>
            <p:cNvSpPr>
              <a:spLocks noChangeArrowheads="1"/>
            </p:cNvSpPr>
            <p:nvPr/>
          </p:nvSpPr>
          <p:spPr bwMode="auto">
            <a:xfrm>
              <a:off x="3317" y="2896"/>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20</a:t>
              </a:r>
              <a:endParaRPr lang="en-US">
                <a:latin typeface="Century Gothic" pitchFamily="-110" charset="0"/>
                <a:ea typeface="Times New Roman" pitchFamily="-110" charset="0"/>
                <a:cs typeface="Times New Roman" pitchFamily="-110" charset="0"/>
              </a:endParaRPr>
            </a:p>
          </p:txBody>
        </p:sp>
        <p:sp>
          <p:nvSpPr>
            <p:cNvPr id="127042" name="Line 741"/>
            <p:cNvSpPr>
              <a:spLocks noChangeShapeType="1"/>
            </p:cNvSpPr>
            <p:nvPr/>
          </p:nvSpPr>
          <p:spPr bwMode="auto">
            <a:xfrm>
              <a:off x="3464" y="3020"/>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43" name="Rectangle 742"/>
            <p:cNvSpPr>
              <a:spLocks noChangeArrowheads="1"/>
            </p:cNvSpPr>
            <p:nvPr/>
          </p:nvSpPr>
          <p:spPr bwMode="auto">
            <a:xfrm>
              <a:off x="3317" y="2986"/>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30</a:t>
              </a:r>
              <a:endParaRPr lang="en-US">
                <a:latin typeface="Century Gothic" pitchFamily="-110" charset="0"/>
                <a:ea typeface="Times New Roman" pitchFamily="-110" charset="0"/>
                <a:cs typeface="Times New Roman" pitchFamily="-110" charset="0"/>
              </a:endParaRPr>
            </a:p>
          </p:txBody>
        </p:sp>
        <p:sp>
          <p:nvSpPr>
            <p:cNvPr id="127044" name="Line 743"/>
            <p:cNvSpPr>
              <a:spLocks noChangeShapeType="1"/>
            </p:cNvSpPr>
            <p:nvPr/>
          </p:nvSpPr>
          <p:spPr bwMode="auto">
            <a:xfrm>
              <a:off x="3464" y="3110"/>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45" name="Rectangle 744"/>
            <p:cNvSpPr>
              <a:spLocks noChangeArrowheads="1"/>
            </p:cNvSpPr>
            <p:nvPr/>
          </p:nvSpPr>
          <p:spPr bwMode="auto">
            <a:xfrm>
              <a:off x="3317" y="3078"/>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40</a:t>
              </a:r>
              <a:endParaRPr lang="en-US">
                <a:latin typeface="Century Gothic" pitchFamily="-110" charset="0"/>
                <a:ea typeface="Times New Roman" pitchFamily="-110" charset="0"/>
                <a:cs typeface="Times New Roman" pitchFamily="-110" charset="0"/>
              </a:endParaRPr>
            </a:p>
          </p:txBody>
        </p:sp>
        <p:sp>
          <p:nvSpPr>
            <p:cNvPr id="127046" name="Line 745"/>
            <p:cNvSpPr>
              <a:spLocks noChangeShapeType="1"/>
            </p:cNvSpPr>
            <p:nvPr/>
          </p:nvSpPr>
          <p:spPr bwMode="auto">
            <a:xfrm>
              <a:off x="3464" y="3199"/>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47" name="Rectangle 746"/>
            <p:cNvSpPr>
              <a:spLocks noChangeArrowheads="1"/>
            </p:cNvSpPr>
            <p:nvPr/>
          </p:nvSpPr>
          <p:spPr bwMode="auto">
            <a:xfrm>
              <a:off x="3317" y="3167"/>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50</a:t>
              </a:r>
              <a:endParaRPr lang="en-US">
                <a:latin typeface="Century Gothic" pitchFamily="-110" charset="0"/>
                <a:ea typeface="Times New Roman" pitchFamily="-110" charset="0"/>
                <a:cs typeface="Times New Roman" pitchFamily="-110" charset="0"/>
              </a:endParaRPr>
            </a:p>
          </p:txBody>
        </p:sp>
        <p:sp>
          <p:nvSpPr>
            <p:cNvPr id="127048" name="Line 747"/>
            <p:cNvSpPr>
              <a:spLocks noChangeShapeType="1"/>
            </p:cNvSpPr>
            <p:nvPr/>
          </p:nvSpPr>
          <p:spPr bwMode="auto">
            <a:xfrm>
              <a:off x="3464" y="3288"/>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49" name="Rectangle 748"/>
            <p:cNvSpPr>
              <a:spLocks noChangeArrowheads="1"/>
            </p:cNvSpPr>
            <p:nvPr/>
          </p:nvSpPr>
          <p:spPr bwMode="auto">
            <a:xfrm>
              <a:off x="3317" y="3257"/>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60</a:t>
              </a:r>
              <a:endParaRPr lang="en-US">
                <a:latin typeface="Century Gothic" pitchFamily="-110" charset="0"/>
                <a:ea typeface="Times New Roman" pitchFamily="-110" charset="0"/>
                <a:cs typeface="Times New Roman" pitchFamily="-110" charset="0"/>
              </a:endParaRPr>
            </a:p>
          </p:txBody>
        </p:sp>
        <p:sp>
          <p:nvSpPr>
            <p:cNvPr id="127050" name="Line 749"/>
            <p:cNvSpPr>
              <a:spLocks noChangeShapeType="1"/>
            </p:cNvSpPr>
            <p:nvPr/>
          </p:nvSpPr>
          <p:spPr bwMode="auto">
            <a:xfrm>
              <a:off x="3464" y="3378"/>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51" name="Rectangle 750"/>
            <p:cNvSpPr>
              <a:spLocks noChangeArrowheads="1"/>
            </p:cNvSpPr>
            <p:nvPr/>
          </p:nvSpPr>
          <p:spPr bwMode="auto">
            <a:xfrm>
              <a:off x="3317" y="3346"/>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70</a:t>
              </a:r>
              <a:endParaRPr lang="en-US">
                <a:latin typeface="Century Gothic" pitchFamily="-110" charset="0"/>
                <a:ea typeface="Times New Roman" pitchFamily="-110" charset="0"/>
                <a:cs typeface="Times New Roman" pitchFamily="-110" charset="0"/>
              </a:endParaRPr>
            </a:p>
          </p:txBody>
        </p:sp>
        <p:sp>
          <p:nvSpPr>
            <p:cNvPr id="127052" name="Line 751"/>
            <p:cNvSpPr>
              <a:spLocks noChangeShapeType="1"/>
            </p:cNvSpPr>
            <p:nvPr/>
          </p:nvSpPr>
          <p:spPr bwMode="auto">
            <a:xfrm>
              <a:off x="3464" y="3467"/>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53" name="Rectangle 752"/>
            <p:cNvSpPr>
              <a:spLocks noChangeArrowheads="1"/>
            </p:cNvSpPr>
            <p:nvPr/>
          </p:nvSpPr>
          <p:spPr bwMode="auto">
            <a:xfrm>
              <a:off x="3317" y="3436"/>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80</a:t>
              </a:r>
              <a:endParaRPr lang="en-US">
                <a:latin typeface="Century Gothic" pitchFamily="-110" charset="0"/>
                <a:ea typeface="Times New Roman" pitchFamily="-110" charset="0"/>
                <a:cs typeface="Times New Roman" pitchFamily="-110" charset="0"/>
              </a:endParaRPr>
            </a:p>
          </p:txBody>
        </p:sp>
        <p:sp>
          <p:nvSpPr>
            <p:cNvPr id="127054" name="Line 753"/>
            <p:cNvSpPr>
              <a:spLocks noChangeShapeType="1"/>
            </p:cNvSpPr>
            <p:nvPr/>
          </p:nvSpPr>
          <p:spPr bwMode="auto">
            <a:xfrm>
              <a:off x="3464" y="3555"/>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55" name="Rectangle 754"/>
            <p:cNvSpPr>
              <a:spLocks noChangeArrowheads="1"/>
            </p:cNvSpPr>
            <p:nvPr/>
          </p:nvSpPr>
          <p:spPr bwMode="auto">
            <a:xfrm>
              <a:off x="3317" y="3525"/>
              <a:ext cx="53"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90</a:t>
              </a:r>
              <a:endParaRPr lang="en-US">
                <a:latin typeface="Century Gothic" pitchFamily="-110" charset="0"/>
                <a:ea typeface="Times New Roman" pitchFamily="-110" charset="0"/>
                <a:cs typeface="Times New Roman" pitchFamily="-110" charset="0"/>
              </a:endParaRPr>
            </a:p>
          </p:txBody>
        </p:sp>
        <p:sp>
          <p:nvSpPr>
            <p:cNvPr id="127056" name="Line 755"/>
            <p:cNvSpPr>
              <a:spLocks noChangeShapeType="1"/>
            </p:cNvSpPr>
            <p:nvPr/>
          </p:nvSpPr>
          <p:spPr bwMode="auto">
            <a:xfrm>
              <a:off x="3464" y="3645"/>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57" name="Rectangle 756"/>
            <p:cNvSpPr>
              <a:spLocks noChangeArrowheads="1"/>
            </p:cNvSpPr>
            <p:nvPr/>
          </p:nvSpPr>
          <p:spPr bwMode="auto">
            <a:xfrm>
              <a:off x="3271" y="3614"/>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100</a:t>
              </a:r>
              <a:endParaRPr lang="en-US">
                <a:latin typeface="Century Gothic" pitchFamily="-110" charset="0"/>
                <a:ea typeface="Times New Roman" pitchFamily="-110" charset="0"/>
                <a:cs typeface="Times New Roman" pitchFamily="-110" charset="0"/>
              </a:endParaRPr>
            </a:p>
          </p:txBody>
        </p:sp>
        <p:sp>
          <p:nvSpPr>
            <p:cNvPr id="127058" name="Line 757"/>
            <p:cNvSpPr>
              <a:spLocks noChangeShapeType="1"/>
            </p:cNvSpPr>
            <p:nvPr/>
          </p:nvSpPr>
          <p:spPr bwMode="auto">
            <a:xfrm>
              <a:off x="3464" y="3734"/>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59" name="Rectangle 758"/>
            <p:cNvSpPr>
              <a:spLocks noChangeArrowheads="1"/>
            </p:cNvSpPr>
            <p:nvPr/>
          </p:nvSpPr>
          <p:spPr bwMode="auto">
            <a:xfrm>
              <a:off x="3271" y="3704"/>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110</a:t>
              </a:r>
              <a:endParaRPr lang="en-US">
                <a:latin typeface="Century Gothic" pitchFamily="-110" charset="0"/>
                <a:ea typeface="Times New Roman" pitchFamily="-110" charset="0"/>
                <a:cs typeface="Times New Roman" pitchFamily="-110" charset="0"/>
              </a:endParaRPr>
            </a:p>
          </p:txBody>
        </p:sp>
        <p:sp>
          <p:nvSpPr>
            <p:cNvPr id="127060" name="Line 759"/>
            <p:cNvSpPr>
              <a:spLocks noChangeShapeType="1"/>
            </p:cNvSpPr>
            <p:nvPr/>
          </p:nvSpPr>
          <p:spPr bwMode="auto">
            <a:xfrm>
              <a:off x="3464" y="3823"/>
              <a:ext cx="111"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61" name="Rectangle 760"/>
            <p:cNvSpPr>
              <a:spLocks noChangeArrowheads="1"/>
            </p:cNvSpPr>
            <p:nvPr/>
          </p:nvSpPr>
          <p:spPr bwMode="auto">
            <a:xfrm>
              <a:off x="3271" y="3793"/>
              <a:ext cx="80" cy="58"/>
            </a:xfrm>
            <a:prstGeom prst="rect">
              <a:avLst/>
            </a:prstGeom>
            <a:noFill/>
            <a:ln w="9525">
              <a:noFill/>
              <a:miter lim="800000"/>
              <a:headEnd/>
              <a:tailEnd/>
            </a:ln>
          </p:spPr>
          <p:txBody>
            <a:bodyPr wrap="none" lIns="0" tIns="0" rIns="0" bIns="0">
              <a:prstTxWarp prst="textNoShape">
                <a:avLst/>
              </a:prstTxWarp>
              <a:spAutoFit/>
            </a:bodyPr>
            <a:lstStyle/>
            <a:p>
              <a:pPr algn="l" eaLnBrk="1" hangingPunct="1"/>
              <a:r>
                <a:rPr lang="en-US" sz="600">
                  <a:solidFill>
                    <a:srgbClr val="000000"/>
                  </a:solidFill>
                  <a:ea typeface="Times New Roman" pitchFamily="-110" charset="0"/>
                  <a:cs typeface="Times New Roman" pitchFamily="-110" charset="0"/>
                </a:rPr>
                <a:t>120</a:t>
              </a:r>
              <a:endParaRPr lang="en-US">
                <a:latin typeface="Century Gothic" pitchFamily="-110" charset="0"/>
                <a:ea typeface="Times New Roman" pitchFamily="-110" charset="0"/>
                <a:cs typeface="Times New Roman" pitchFamily="-110" charset="0"/>
              </a:endParaRPr>
            </a:p>
          </p:txBody>
        </p:sp>
        <p:sp>
          <p:nvSpPr>
            <p:cNvPr id="127062" name="Line 761"/>
            <p:cNvSpPr>
              <a:spLocks noChangeShapeType="1"/>
            </p:cNvSpPr>
            <p:nvPr/>
          </p:nvSpPr>
          <p:spPr bwMode="auto">
            <a:xfrm>
              <a:off x="3592" y="3866"/>
              <a:ext cx="2007"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63" name="Line 762"/>
            <p:cNvSpPr>
              <a:spLocks noChangeShapeType="1"/>
            </p:cNvSpPr>
            <p:nvPr/>
          </p:nvSpPr>
          <p:spPr bwMode="auto">
            <a:xfrm>
              <a:off x="5599" y="3866"/>
              <a:ext cx="17"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064" name="Rectangle 763"/>
            <p:cNvSpPr>
              <a:spLocks noChangeArrowheads="1"/>
            </p:cNvSpPr>
            <p:nvPr/>
          </p:nvSpPr>
          <p:spPr bwMode="auto">
            <a:xfrm>
              <a:off x="4051" y="804"/>
              <a:ext cx="96"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65" name="Rectangle 764"/>
            <p:cNvSpPr>
              <a:spLocks noChangeArrowheads="1"/>
            </p:cNvSpPr>
            <p:nvPr/>
          </p:nvSpPr>
          <p:spPr bwMode="auto">
            <a:xfrm>
              <a:off x="4051" y="1825"/>
              <a:ext cx="96"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66" name="Rectangle 765"/>
            <p:cNvSpPr>
              <a:spLocks noChangeArrowheads="1"/>
            </p:cNvSpPr>
            <p:nvPr/>
          </p:nvSpPr>
          <p:spPr bwMode="auto">
            <a:xfrm>
              <a:off x="4051" y="2846"/>
              <a:ext cx="96"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67" name="Rectangle 766"/>
            <p:cNvSpPr>
              <a:spLocks noChangeArrowheads="1"/>
            </p:cNvSpPr>
            <p:nvPr/>
          </p:nvSpPr>
          <p:spPr bwMode="auto">
            <a:xfrm>
              <a:off x="3625" y="804"/>
              <a:ext cx="95"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68" name="Rectangle 767"/>
            <p:cNvSpPr>
              <a:spLocks noChangeArrowheads="1"/>
            </p:cNvSpPr>
            <p:nvPr/>
          </p:nvSpPr>
          <p:spPr bwMode="auto">
            <a:xfrm>
              <a:off x="3625" y="1825"/>
              <a:ext cx="95"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69" name="Rectangle 768"/>
            <p:cNvSpPr>
              <a:spLocks noChangeArrowheads="1"/>
            </p:cNvSpPr>
            <p:nvPr/>
          </p:nvSpPr>
          <p:spPr bwMode="auto">
            <a:xfrm>
              <a:off x="3625" y="2846"/>
              <a:ext cx="95"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0" name="Rectangle 769"/>
            <p:cNvSpPr>
              <a:spLocks noChangeArrowheads="1"/>
            </p:cNvSpPr>
            <p:nvPr/>
          </p:nvSpPr>
          <p:spPr bwMode="auto">
            <a:xfrm>
              <a:off x="3894" y="804"/>
              <a:ext cx="95"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1" name="Rectangle 770"/>
            <p:cNvSpPr>
              <a:spLocks noChangeArrowheads="1"/>
            </p:cNvSpPr>
            <p:nvPr/>
          </p:nvSpPr>
          <p:spPr bwMode="auto">
            <a:xfrm>
              <a:off x="3894" y="1825"/>
              <a:ext cx="95"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2" name="Rectangle 771"/>
            <p:cNvSpPr>
              <a:spLocks noChangeArrowheads="1"/>
            </p:cNvSpPr>
            <p:nvPr/>
          </p:nvSpPr>
          <p:spPr bwMode="auto">
            <a:xfrm>
              <a:off x="3894" y="2846"/>
              <a:ext cx="95"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3" name="Rectangle 772"/>
            <p:cNvSpPr>
              <a:spLocks noChangeArrowheads="1"/>
            </p:cNvSpPr>
            <p:nvPr/>
          </p:nvSpPr>
          <p:spPr bwMode="auto">
            <a:xfrm>
              <a:off x="3749" y="804"/>
              <a:ext cx="95"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4" name="Rectangle 773"/>
            <p:cNvSpPr>
              <a:spLocks noChangeArrowheads="1"/>
            </p:cNvSpPr>
            <p:nvPr/>
          </p:nvSpPr>
          <p:spPr bwMode="auto">
            <a:xfrm>
              <a:off x="3749" y="1825"/>
              <a:ext cx="95"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5" name="Rectangle 774"/>
            <p:cNvSpPr>
              <a:spLocks noChangeArrowheads="1"/>
            </p:cNvSpPr>
            <p:nvPr/>
          </p:nvSpPr>
          <p:spPr bwMode="auto">
            <a:xfrm>
              <a:off x="3749" y="2846"/>
              <a:ext cx="95"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6" name="Rectangle 775"/>
            <p:cNvSpPr>
              <a:spLocks noChangeArrowheads="1"/>
            </p:cNvSpPr>
            <p:nvPr/>
          </p:nvSpPr>
          <p:spPr bwMode="auto">
            <a:xfrm>
              <a:off x="3907" y="812"/>
              <a:ext cx="82"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7" name="Rectangle 776"/>
            <p:cNvSpPr>
              <a:spLocks noChangeArrowheads="1"/>
            </p:cNvSpPr>
            <p:nvPr/>
          </p:nvSpPr>
          <p:spPr bwMode="auto">
            <a:xfrm>
              <a:off x="3907" y="1832"/>
              <a:ext cx="82"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8" name="Rectangle 777"/>
            <p:cNvSpPr>
              <a:spLocks noChangeArrowheads="1"/>
            </p:cNvSpPr>
            <p:nvPr/>
          </p:nvSpPr>
          <p:spPr bwMode="auto">
            <a:xfrm>
              <a:off x="3907" y="2854"/>
              <a:ext cx="82"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79" name="Rectangle 778"/>
            <p:cNvSpPr>
              <a:spLocks noChangeArrowheads="1"/>
            </p:cNvSpPr>
            <p:nvPr/>
          </p:nvSpPr>
          <p:spPr bwMode="auto">
            <a:xfrm>
              <a:off x="3749" y="812"/>
              <a:ext cx="95"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0" name="Rectangle 779"/>
            <p:cNvSpPr>
              <a:spLocks noChangeArrowheads="1"/>
            </p:cNvSpPr>
            <p:nvPr/>
          </p:nvSpPr>
          <p:spPr bwMode="auto">
            <a:xfrm>
              <a:off x="3749" y="1832"/>
              <a:ext cx="95"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1" name="Rectangle 780"/>
            <p:cNvSpPr>
              <a:spLocks noChangeArrowheads="1"/>
            </p:cNvSpPr>
            <p:nvPr/>
          </p:nvSpPr>
          <p:spPr bwMode="auto">
            <a:xfrm>
              <a:off x="3749" y="2854"/>
              <a:ext cx="95"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2" name="Rectangle 781"/>
            <p:cNvSpPr>
              <a:spLocks noChangeArrowheads="1"/>
            </p:cNvSpPr>
            <p:nvPr/>
          </p:nvSpPr>
          <p:spPr bwMode="auto">
            <a:xfrm>
              <a:off x="3608" y="812"/>
              <a:ext cx="7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3" name="Rectangle 782"/>
            <p:cNvSpPr>
              <a:spLocks noChangeArrowheads="1"/>
            </p:cNvSpPr>
            <p:nvPr/>
          </p:nvSpPr>
          <p:spPr bwMode="auto">
            <a:xfrm>
              <a:off x="3608" y="1832"/>
              <a:ext cx="79"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4" name="Rectangle 783"/>
            <p:cNvSpPr>
              <a:spLocks noChangeArrowheads="1"/>
            </p:cNvSpPr>
            <p:nvPr/>
          </p:nvSpPr>
          <p:spPr bwMode="auto">
            <a:xfrm>
              <a:off x="3608" y="2854"/>
              <a:ext cx="7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5" name="Rectangle 784"/>
            <p:cNvSpPr>
              <a:spLocks noChangeArrowheads="1"/>
            </p:cNvSpPr>
            <p:nvPr/>
          </p:nvSpPr>
          <p:spPr bwMode="auto">
            <a:xfrm>
              <a:off x="5318" y="812"/>
              <a:ext cx="95"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6" name="Rectangle 785"/>
            <p:cNvSpPr>
              <a:spLocks noChangeArrowheads="1"/>
            </p:cNvSpPr>
            <p:nvPr/>
          </p:nvSpPr>
          <p:spPr bwMode="auto">
            <a:xfrm>
              <a:off x="5318" y="1832"/>
              <a:ext cx="95" cy="9"/>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7" name="Rectangle 786"/>
            <p:cNvSpPr>
              <a:spLocks noChangeArrowheads="1"/>
            </p:cNvSpPr>
            <p:nvPr/>
          </p:nvSpPr>
          <p:spPr bwMode="auto">
            <a:xfrm>
              <a:off x="5318" y="2854"/>
              <a:ext cx="95"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8" name="Rectangle 787"/>
            <p:cNvSpPr>
              <a:spLocks noChangeArrowheads="1"/>
            </p:cNvSpPr>
            <p:nvPr/>
          </p:nvSpPr>
          <p:spPr bwMode="auto">
            <a:xfrm>
              <a:off x="4035" y="812"/>
              <a:ext cx="95"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89" name="Rectangle 788"/>
            <p:cNvSpPr>
              <a:spLocks noChangeArrowheads="1"/>
            </p:cNvSpPr>
            <p:nvPr/>
          </p:nvSpPr>
          <p:spPr bwMode="auto">
            <a:xfrm>
              <a:off x="4035" y="1832"/>
              <a:ext cx="95"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0" name="Rectangle 789"/>
            <p:cNvSpPr>
              <a:spLocks noChangeArrowheads="1"/>
            </p:cNvSpPr>
            <p:nvPr/>
          </p:nvSpPr>
          <p:spPr bwMode="auto">
            <a:xfrm>
              <a:off x="4035" y="2854"/>
              <a:ext cx="95"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1" name="Rectangle 790"/>
            <p:cNvSpPr>
              <a:spLocks noChangeArrowheads="1"/>
            </p:cNvSpPr>
            <p:nvPr/>
          </p:nvSpPr>
          <p:spPr bwMode="auto">
            <a:xfrm>
              <a:off x="4176" y="823"/>
              <a:ext cx="95"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2" name="Rectangle 791"/>
            <p:cNvSpPr>
              <a:spLocks noChangeArrowheads="1"/>
            </p:cNvSpPr>
            <p:nvPr/>
          </p:nvSpPr>
          <p:spPr bwMode="auto">
            <a:xfrm>
              <a:off x="4176" y="1845"/>
              <a:ext cx="95"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3" name="Rectangle 792"/>
            <p:cNvSpPr>
              <a:spLocks noChangeArrowheads="1"/>
            </p:cNvSpPr>
            <p:nvPr/>
          </p:nvSpPr>
          <p:spPr bwMode="auto">
            <a:xfrm>
              <a:off x="4176" y="2865"/>
              <a:ext cx="95"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4" name="Rectangle 793"/>
            <p:cNvSpPr>
              <a:spLocks noChangeArrowheads="1"/>
            </p:cNvSpPr>
            <p:nvPr/>
          </p:nvSpPr>
          <p:spPr bwMode="auto">
            <a:xfrm>
              <a:off x="3766" y="823"/>
              <a:ext cx="78"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5" name="Rectangle 794"/>
            <p:cNvSpPr>
              <a:spLocks noChangeArrowheads="1"/>
            </p:cNvSpPr>
            <p:nvPr/>
          </p:nvSpPr>
          <p:spPr bwMode="auto">
            <a:xfrm>
              <a:off x="3766" y="1845"/>
              <a:ext cx="78"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6" name="Rectangle 795"/>
            <p:cNvSpPr>
              <a:spLocks noChangeArrowheads="1"/>
            </p:cNvSpPr>
            <p:nvPr/>
          </p:nvSpPr>
          <p:spPr bwMode="auto">
            <a:xfrm>
              <a:off x="3766" y="2865"/>
              <a:ext cx="78"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7" name="Rectangle 796"/>
            <p:cNvSpPr>
              <a:spLocks noChangeArrowheads="1"/>
            </p:cNvSpPr>
            <p:nvPr/>
          </p:nvSpPr>
          <p:spPr bwMode="auto">
            <a:xfrm>
              <a:off x="4051" y="823"/>
              <a:ext cx="96" cy="3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8" name="Rectangle 797"/>
            <p:cNvSpPr>
              <a:spLocks noChangeArrowheads="1"/>
            </p:cNvSpPr>
            <p:nvPr/>
          </p:nvSpPr>
          <p:spPr bwMode="auto">
            <a:xfrm>
              <a:off x="4051" y="1845"/>
              <a:ext cx="96"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099" name="Rectangle 798"/>
            <p:cNvSpPr>
              <a:spLocks noChangeArrowheads="1"/>
            </p:cNvSpPr>
            <p:nvPr/>
          </p:nvSpPr>
          <p:spPr bwMode="auto">
            <a:xfrm>
              <a:off x="4051" y="2865"/>
              <a:ext cx="96"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27100" name="Rectangle 799"/>
            <p:cNvSpPr>
              <a:spLocks noChangeArrowheads="1"/>
            </p:cNvSpPr>
            <p:nvPr/>
          </p:nvSpPr>
          <p:spPr bwMode="auto">
            <a:xfrm>
              <a:off x="3907" y="823"/>
              <a:ext cx="95" cy="36"/>
            </a:xfrm>
            <a:prstGeom prst="rect">
              <a:avLst/>
            </a:prstGeom>
            <a:noFill/>
            <a:ln w="6350">
              <a:solidFill>
                <a:srgbClr val="C0C0C0"/>
              </a:solidFill>
              <a:miter lim="800000"/>
              <a:headEnd/>
              <a:tailEnd/>
            </a:ln>
          </p:spPr>
          <p:txBody>
            <a:bodyPr>
              <a:prstTxWarp prst="textNoShape">
                <a:avLst/>
              </a:prstTxWarp>
            </a:bodyPr>
            <a:lstStyle/>
            <a:p>
              <a:endParaRPr lang="en-US"/>
            </a:p>
          </p:txBody>
        </p:sp>
        <p:grpSp>
          <p:nvGrpSpPr>
            <p:cNvPr id="12" name="Group 800"/>
            <p:cNvGrpSpPr>
              <a:grpSpLocks/>
            </p:cNvGrpSpPr>
            <p:nvPr/>
          </p:nvGrpSpPr>
          <p:grpSpPr bwMode="auto">
            <a:xfrm>
              <a:off x="3608" y="823"/>
              <a:ext cx="1805" cy="2189"/>
              <a:chOff x="2376" y="926"/>
              <a:chExt cx="436" cy="2156"/>
            </a:xfrm>
          </p:grpSpPr>
          <p:sp>
            <p:nvSpPr>
              <p:cNvPr id="170312" name="Rectangle 801"/>
              <p:cNvSpPr>
                <a:spLocks noChangeArrowheads="1"/>
              </p:cNvSpPr>
              <p:nvPr/>
            </p:nvSpPr>
            <p:spPr bwMode="auto">
              <a:xfrm>
                <a:off x="2448" y="193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3" name="Rectangle 802"/>
              <p:cNvSpPr>
                <a:spLocks noChangeArrowheads="1"/>
              </p:cNvSpPr>
              <p:nvPr/>
            </p:nvSpPr>
            <p:spPr bwMode="auto">
              <a:xfrm>
                <a:off x="2448" y="29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4" name="Rectangle 803"/>
              <p:cNvSpPr>
                <a:spLocks noChangeArrowheads="1"/>
              </p:cNvSpPr>
              <p:nvPr/>
            </p:nvSpPr>
            <p:spPr bwMode="auto">
              <a:xfrm>
                <a:off x="2376" y="92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5" name="Rectangle 804"/>
              <p:cNvSpPr>
                <a:spLocks noChangeArrowheads="1"/>
              </p:cNvSpPr>
              <p:nvPr/>
            </p:nvSpPr>
            <p:spPr bwMode="auto">
              <a:xfrm>
                <a:off x="2376" y="193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6" name="Rectangle 805"/>
              <p:cNvSpPr>
                <a:spLocks noChangeArrowheads="1"/>
              </p:cNvSpPr>
              <p:nvPr/>
            </p:nvSpPr>
            <p:spPr bwMode="auto">
              <a:xfrm>
                <a:off x="2376" y="29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7" name="Rectangle 806"/>
              <p:cNvSpPr>
                <a:spLocks noChangeArrowheads="1"/>
              </p:cNvSpPr>
              <p:nvPr/>
            </p:nvSpPr>
            <p:spPr bwMode="auto">
              <a:xfrm>
                <a:off x="2789" y="92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8" name="Rectangle 807"/>
              <p:cNvSpPr>
                <a:spLocks noChangeArrowheads="1"/>
              </p:cNvSpPr>
              <p:nvPr/>
            </p:nvSpPr>
            <p:spPr bwMode="auto">
              <a:xfrm>
                <a:off x="2789" y="193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9" name="Rectangle 808"/>
              <p:cNvSpPr>
                <a:spLocks noChangeArrowheads="1"/>
              </p:cNvSpPr>
              <p:nvPr/>
            </p:nvSpPr>
            <p:spPr bwMode="auto">
              <a:xfrm>
                <a:off x="2789" y="293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0" name="Rectangle 809"/>
              <p:cNvSpPr>
                <a:spLocks noChangeArrowheads="1"/>
              </p:cNvSpPr>
              <p:nvPr/>
            </p:nvSpPr>
            <p:spPr bwMode="auto">
              <a:xfrm>
                <a:off x="2452" y="93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1" name="Rectangle 810"/>
              <p:cNvSpPr>
                <a:spLocks noChangeArrowheads="1"/>
              </p:cNvSpPr>
              <p:nvPr/>
            </p:nvSpPr>
            <p:spPr bwMode="auto">
              <a:xfrm>
                <a:off x="2452" y="193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2" name="Rectangle 811"/>
              <p:cNvSpPr>
                <a:spLocks noChangeArrowheads="1"/>
              </p:cNvSpPr>
              <p:nvPr/>
            </p:nvSpPr>
            <p:spPr bwMode="auto">
              <a:xfrm>
                <a:off x="2452" y="294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3" name="Rectangle 812"/>
              <p:cNvSpPr>
                <a:spLocks noChangeArrowheads="1"/>
              </p:cNvSpPr>
              <p:nvPr/>
            </p:nvSpPr>
            <p:spPr bwMode="auto">
              <a:xfrm>
                <a:off x="2513" y="93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4" name="Rectangle 813"/>
              <p:cNvSpPr>
                <a:spLocks noChangeArrowheads="1"/>
              </p:cNvSpPr>
              <p:nvPr/>
            </p:nvSpPr>
            <p:spPr bwMode="auto">
              <a:xfrm>
                <a:off x="2513" y="193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5" name="Rectangle 814"/>
              <p:cNvSpPr>
                <a:spLocks noChangeArrowheads="1"/>
              </p:cNvSpPr>
              <p:nvPr/>
            </p:nvSpPr>
            <p:spPr bwMode="auto">
              <a:xfrm>
                <a:off x="2513" y="294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6" name="Rectangle 815"/>
              <p:cNvSpPr>
                <a:spLocks noChangeArrowheads="1"/>
              </p:cNvSpPr>
              <p:nvPr/>
            </p:nvSpPr>
            <p:spPr bwMode="auto">
              <a:xfrm>
                <a:off x="2479" y="93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7" name="Rectangle 816"/>
              <p:cNvSpPr>
                <a:spLocks noChangeArrowheads="1"/>
              </p:cNvSpPr>
              <p:nvPr/>
            </p:nvSpPr>
            <p:spPr bwMode="auto">
              <a:xfrm>
                <a:off x="2479" y="193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8" name="Rectangle 817"/>
              <p:cNvSpPr>
                <a:spLocks noChangeArrowheads="1"/>
              </p:cNvSpPr>
              <p:nvPr/>
            </p:nvSpPr>
            <p:spPr bwMode="auto">
              <a:xfrm>
                <a:off x="2479" y="294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29" name="Rectangle 818"/>
              <p:cNvSpPr>
                <a:spLocks noChangeArrowheads="1"/>
              </p:cNvSpPr>
              <p:nvPr/>
            </p:nvSpPr>
            <p:spPr bwMode="auto">
              <a:xfrm>
                <a:off x="2414" y="93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0" name="Rectangle 819"/>
              <p:cNvSpPr>
                <a:spLocks noChangeArrowheads="1"/>
              </p:cNvSpPr>
              <p:nvPr/>
            </p:nvSpPr>
            <p:spPr bwMode="auto">
              <a:xfrm>
                <a:off x="2414" y="193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1" name="Rectangle 820"/>
              <p:cNvSpPr>
                <a:spLocks noChangeArrowheads="1"/>
              </p:cNvSpPr>
              <p:nvPr/>
            </p:nvSpPr>
            <p:spPr bwMode="auto">
              <a:xfrm>
                <a:off x="2414" y="294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2" name="Rectangle 821"/>
              <p:cNvSpPr>
                <a:spLocks noChangeArrowheads="1"/>
              </p:cNvSpPr>
              <p:nvPr/>
            </p:nvSpPr>
            <p:spPr bwMode="auto">
              <a:xfrm>
                <a:off x="2380" y="93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3" name="Rectangle 822"/>
              <p:cNvSpPr>
                <a:spLocks noChangeArrowheads="1"/>
              </p:cNvSpPr>
              <p:nvPr/>
            </p:nvSpPr>
            <p:spPr bwMode="auto">
              <a:xfrm>
                <a:off x="2380" y="193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4" name="Rectangle 823"/>
              <p:cNvSpPr>
                <a:spLocks noChangeArrowheads="1"/>
              </p:cNvSpPr>
              <p:nvPr/>
            </p:nvSpPr>
            <p:spPr bwMode="auto">
              <a:xfrm>
                <a:off x="2380" y="294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5" name="Rectangle 824"/>
              <p:cNvSpPr>
                <a:spLocks noChangeArrowheads="1"/>
              </p:cNvSpPr>
              <p:nvPr/>
            </p:nvSpPr>
            <p:spPr bwMode="auto">
              <a:xfrm>
                <a:off x="2445" y="9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6" name="Rectangle 825"/>
              <p:cNvSpPr>
                <a:spLocks noChangeArrowheads="1"/>
              </p:cNvSpPr>
              <p:nvPr/>
            </p:nvSpPr>
            <p:spPr bwMode="auto">
              <a:xfrm>
                <a:off x="2445" y="194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7" name="Rectangle 826"/>
              <p:cNvSpPr>
                <a:spLocks noChangeArrowheads="1"/>
              </p:cNvSpPr>
              <p:nvPr/>
            </p:nvSpPr>
            <p:spPr bwMode="auto">
              <a:xfrm>
                <a:off x="2445" y="29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8" name="Rectangle 827"/>
              <p:cNvSpPr>
                <a:spLocks noChangeArrowheads="1"/>
              </p:cNvSpPr>
              <p:nvPr/>
            </p:nvSpPr>
            <p:spPr bwMode="auto">
              <a:xfrm>
                <a:off x="2410" y="9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39" name="Rectangle 828"/>
              <p:cNvSpPr>
                <a:spLocks noChangeArrowheads="1"/>
              </p:cNvSpPr>
              <p:nvPr/>
            </p:nvSpPr>
            <p:spPr bwMode="auto">
              <a:xfrm>
                <a:off x="2410" y="194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0" name="Rectangle 829"/>
              <p:cNvSpPr>
                <a:spLocks noChangeArrowheads="1"/>
              </p:cNvSpPr>
              <p:nvPr/>
            </p:nvSpPr>
            <p:spPr bwMode="auto">
              <a:xfrm>
                <a:off x="2410" y="29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1" name="Rectangle 830"/>
              <p:cNvSpPr>
                <a:spLocks noChangeArrowheads="1"/>
              </p:cNvSpPr>
              <p:nvPr/>
            </p:nvSpPr>
            <p:spPr bwMode="auto">
              <a:xfrm>
                <a:off x="2483" y="9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2" name="Rectangle 831"/>
              <p:cNvSpPr>
                <a:spLocks noChangeArrowheads="1"/>
              </p:cNvSpPr>
              <p:nvPr/>
            </p:nvSpPr>
            <p:spPr bwMode="auto">
              <a:xfrm>
                <a:off x="2483" y="194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3" name="Rectangle 832"/>
              <p:cNvSpPr>
                <a:spLocks noChangeArrowheads="1"/>
              </p:cNvSpPr>
              <p:nvPr/>
            </p:nvSpPr>
            <p:spPr bwMode="auto">
              <a:xfrm>
                <a:off x="2483" y="29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4" name="Rectangle 833"/>
              <p:cNvSpPr>
                <a:spLocks noChangeArrowheads="1"/>
              </p:cNvSpPr>
              <p:nvPr/>
            </p:nvSpPr>
            <p:spPr bwMode="auto">
              <a:xfrm>
                <a:off x="2380" y="9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5" name="Rectangle 834"/>
              <p:cNvSpPr>
                <a:spLocks noChangeArrowheads="1"/>
              </p:cNvSpPr>
              <p:nvPr/>
            </p:nvSpPr>
            <p:spPr bwMode="auto">
              <a:xfrm>
                <a:off x="2380" y="194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6" name="Rectangle 835"/>
              <p:cNvSpPr>
                <a:spLocks noChangeArrowheads="1"/>
              </p:cNvSpPr>
              <p:nvPr/>
            </p:nvSpPr>
            <p:spPr bwMode="auto">
              <a:xfrm>
                <a:off x="2380" y="29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7" name="Rectangle 836"/>
              <p:cNvSpPr>
                <a:spLocks noChangeArrowheads="1"/>
              </p:cNvSpPr>
              <p:nvPr/>
            </p:nvSpPr>
            <p:spPr bwMode="auto">
              <a:xfrm>
                <a:off x="2479" y="95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8" name="Rectangle 837"/>
              <p:cNvSpPr>
                <a:spLocks noChangeArrowheads="1"/>
              </p:cNvSpPr>
              <p:nvPr/>
            </p:nvSpPr>
            <p:spPr bwMode="auto">
              <a:xfrm>
                <a:off x="2479" y="195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49" name="Rectangle 838"/>
              <p:cNvSpPr>
                <a:spLocks noChangeArrowheads="1"/>
              </p:cNvSpPr>
              <p:nvPr/>
            </p:nvSpPr>
            <p:spPr bwMode="auto">
              <a:xfrm>
                <a:off x="2479" y="2964"/>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0" name="Rectangle 839"/>
              <p:cNvSpPr>
                <a:spLocks noChangeArrowheads="1"/>
              </p:cNvSpPr>
              <p:nvPr/>
            </p:nvSpPr>
            <p:spPr bwMode="auto">
              <a:xfrm>
                <a:off x="2376" y="95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1" name="Rectangle 840"/>
              <p:cNvSpPr>
                <a:spLocks noChangeArrowheads="1"/>
              </p:cNvSpPr>
              <p:nvPr/>
            </p:nvSpPr>
            <p:spPr bwMode="auto">
              <a:xfrm>
                <a:off x="2376" y="1958"/>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2" name="Rectangle 841"/>
              <p:cNvSpPr>
                <a:spLocks noChangeArrowheads="1"/>
              </p:cNvSpPr>
              <p:nvPr/>
            </p:nvSpPr>
            <p:spPr bwMode="auto">
              <a:xfrm>
                <a:off x="2376" y="2964"/>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3" name="Rectangle 842"/>
              <p:cNvSpPr>
                <a:spLocks noChangeArrowheads="1"/>
              </p:cNvSpPr>
              <p:nvPr/>
            </p:nvSpPr>
            <p:spPr bwMode="auto">
              <a:xfrm>
                <a:off x="2410" y="95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4" name="Rectangle 843"/>
              <p:cNvSpPr>
                <a:spLocks noChangeArrowheads="1"/>
              </p:cNvSpPr>
              <p:nvPr/>
            </p:nvSpPr>
            <p:spPr bwMode="auto">
              <a:xfrm>
                <a:off x="2410" y="195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5" name="Rectangle 844"/>
              <p:cNvSpPr>
                <a:spLocks noChangeArrowheads="1"/>
              </p:cNvSpPr>
              <p:nvPr/>
            </p:nvSpPr>
            <p:spPr bwMode="auto">
              <a:xfrm>
                <a:off x="2410" y="2964"/>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6" name="Rectangle 845"/>
              <p:cNvSpPr>
                <a:spLocks noChangeArrowheads="1"/>
              </p:cNvSpPr>
              <p:nvPr/>
            </p:nvSpPr>
            <p:spPr bwMode="auto">
              <a:xfrm>
                <a:off x="2789" y="95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7" name="Rectangle 846"/>
              <p:cNvSpPr>
                <a:spLocks noChangeArrowheads="1"/>
              </p:cNvSpPr>
              <p:nvPr/>
            </p:nvSpPr>
            <p:spPr bwMode="auto">
              <a:xfrm>
                <a:off x="2789" y="195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8" name="Rectangle 847"/>
              <p:cNvSpPr>
                <a:spLocks noChangeArrowheads="1"/>
              </p:cNvSpPr>
              <p:nvPr/>
            </p:nvSpPr>
            <p:spPr bwMode="auto">
              <a:xfrm>
                <a:off x="2789" y="296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59" name="Rectangle 848"/>
              <p:cNvSpPr>
                <a:spLocks noChangeArrowheads="1"/>
              </p:cNvSpPr>
              <p:nvPr/>
            </p:nvSpPr>
            <p:spPr bwMode="auto">
              <a:xfrm>
                <a:off x="2445" y="95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0" name="Rectangle 849"/>
              <p:cNvSpPr>
                <a:spLocks noChangeArrowheads="1"/>
              </p:cNvSpPr>
              <p:nvPr/>
            </p:nvSpPr>
            <p:spPr bwMode="auto">
              <a:xfrm>
                <a:off x="2445" y="195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1" name="Rectangle 850"/>
              <p:cNvSpPr>
                <a:spLocks noChangeArrowheads="1"/>
              </p:cNvSpPr>
              <p:nvPr/>
            </p:nvSpPr>
            <p:spPr bwMode="auto">
              <a:xfrm>
                <a:off x="2445" y="2964"/>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2" name="Rectangle 851"/>
              <p:cNvSpPr>
                <a:spLocks noChangeArrowheads="1"/>
              </p:cNvSpPr>
              <p:nvPr/>
            </p:nvSpPr>
            <p:spPr bwMode="auto">
              <a:xfrm>
                <a:off x="2376" y="96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3" name="Rectangle 852"/>
              <p:cNvSpPr>
                <a:spLocks noChangeArrowheads="1"/>
              </p:cNvSpPr>
              <p:nvPr/>
            </p:nvSpPr>
            <p:spPr bwMode="auto">
              <a:xfrm>
                <a:off x="2376" y="196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4" name="Rectangle 853"/>
              <p:cNvSpPr>
                <a:spLocks noChangeArrowheads="1"/>
              </p:cNvSpPr>
              <p:nvPr/>
            </p:nvSpPr>
            <p:spPr bwMode="auto">
              <a:xfrm>
                <a:off x="2376" y="29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5" name="Rectangle 854"/>
              <p:cNvSpPr>
                <a:spLocks noChangeArrowheads="1"/>
              </p:cNvSpPr>
              <p:nvPr/>
            </p:nvSpPr>
            <p:spPr bwMode="auto">
              <a:xfrm>
                <a:off x="2448" y="96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6" name="Rectangle 855"/>
              <p:cNvSpPr>
                <a:spLocks noChangeArrowheads="1"/>
              </p:cNvSpPr>
              <p:nvPr/>
            </p:nvSpPr>
            <p:spPr bwMode="auto">
              <a:xfrm>
                <a:off x="2448" y="1966"/>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7" name="Rectangle 856"/>
              <p:cNvSpPr>
                <a:spLocks noChangeArrowheads="1"/>
              </p:cNvSpPr>
              <p:nvPr/>
            </p:nvSpPr>
            <p:spPr bwMode="auto">
              <a:xfrm>
                <a:off x="2448" y="2971"/>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8" name="Rectangle 857"/>
              <p:cNvSpPr>
                <a:spLocks noChangeArrowheads="1"/>
              </p:cNvSpPr>
              <p:nvPr/>
            </p:nvSpPr>
            <p:spPr bwMode="auto">
              <a:xfrm>
                <a:off x="2414" y="96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69" name="Rectangle 858"/>
              <p:cNvSpPr>
                <a:spLocks noChangeArrowheads="1"/>
              </p:cNvSpPr>
              <p:nvPr/>
            </p:nvSpPr>
            <p:spPr bwMode="auto">
              <a:xfrm>
                <a:off x="2414" y="196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0" name="Rectangle 859"/>
              <p:cNvSpPr>
                <a:spLocks noChangeArrowheads="1"/>
              </p:cNvSpPr>
              <p:nvPr/>
            </p:nvSpPr>
            <p:spPr bwMode="auto">
              <a:xfrm>
                <a:off x="2414" y="2971"/>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1" name="Rectangle 860"/>
              <p:cNvSpPr>
                <a:spLocks noChangeArrowheads="1"/>
              </p:cNvSpPr>
              <p:nvPr/>
            </p:nvSpPr>
            <p:spPr bwMode="auto">
              <a:xfrm>
                <a:off x="2483" y="96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2" name="Rectangle 861"/>
              <p:cNvSpPr>
                <a:spLocks noChangeArrowheads="1"/>
              </p:cNvSpPr>
              <p:nvPr/>
            </p:nvSpPr>
            <p:spPr bwMode="auto">
              <a:xfrm>
                <a:off x="2483" y="196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3" name="Rectangle 862"/>
              <p:cNvSpPr>
                <a:spLocks noChangeArrowheads="1"/>
              </p:cNvSpPr>
              <p:nvPr/>
            </p:nvSpPr>
            <p:spPr bwMode="auto">
              <a:xfrm>
                <a:off x="2483" y="29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4" name="Rectangle 863"/>
              <p:cNvSpPr>
                <a:spLocks noChangeArrowheads="1"/>
              </p:cNvSpPr>
              <p:nvPr/>
            </p:nvSpPr>
            <p:spPr bwMode="auto">
              <a:xfrm>
                <a:off x="2380" y="96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5" name="Rectangle 864"/>
              <p:cNvSpPr>
                <a:spLocks noChangeArrowheads="1"/>
              </p:cNvSpPr>
              <p:nvPr/>
            </p:nvSpPr>
            <p:spPr bwMode="auto">
              <a:xfrm>
                <a:off x="2380" y="197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6" name="Rectangle 865"/>
              <p:cNvSpPr>
                <a:spLocks noChangeArrowheads="1"/>
              </p:cNvSpPr>
              <p:nvPr/>
            </p:nvSpPr>
            <p:spPr bwMode="auto">
              <a:xfrm>
                <a:off x="2380" y="297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7" name="Rectangle 866"/>
              <p:cNvSpPr>
                <a:spLocks noChangeArrowheads="1"/>
              </p:cNvSpPr>
              <p:nvPr/>
            </p:nvSpPr>
            <p:spPr bwMode="auto">
              <a:xfrm>
                <a:off x="2479" y="96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8" name="Rectangle 867"/>
              <p:cNvSpPr>
                <a:spLocks noChangeArrowheads="1"/>
              </p:cNvSpPr>
              <p:nvPr/>
            </p:nvSpPr>
            <p:spPr bwMode="auto">
              <a:xfrm>
                <a:off x="2479" y="19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79" name="Rectangle 868"/>
              <p:cNvSpPr>
                <a:spLocks noChangeArrowheads="1"/>
              </p:cNvSpPr>
              <p:nvPr/>
            </p:nvSpPr>
            <p:spPr bwMode="auto">
              <a:xfrm>
                <a:off x="2479" y="297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0" name="Rectangle 869"/>
              <p:cNvSpPr>
                <a:spLocks noChangeArrowheads="1"/>
              </p:cNvSpPr>
              <p:nvPr/>
            </p:nvSpPr>
            <p:spPr bwMode="auto">
              <a:xfrm>
                <a:off x="2414" y="96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1" name="Rectangle 870"/>
              <p:cNvSpPr>
                <a:spLocks noChangeArrowheads="1"/>
              </p:cNvSpPr>
              <p:nvPr/>
            </p:nvSpPr>
            <p:spPr bwMode="auto">
              <a:xfrm>
                <a:off x="2414" y="19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2" name="Rectangle 871"/>
              <p:cNvSpPr>
                <a:spLocks noChangeArrowheads="1"/>
              </p:cNvSpPr>
              <p:nvPr/>
            </p:nvSpPr>
            <p:spPr bwMode="auto">
              <a:xfrm>
                <a:off x="2414" y="297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3" name="Rectangle 872"/>
              <p:cNvSpPr>
                <a:spLocks noChangeArrowheads="1"/>
              </p:cNvSpPr>
              <p:nvPr/>
            </p:nvSpPr>
            <p:spPr bwMode="auto">
              <a:xfrm>
                <a:off x="2448" y="96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4" name="Rectangle 873"/>
              <p:cNvSpPr>
                <a:spLocks noChangeArrowheads="1"/>
              </p:cNvSpPr>
              <p:nvPr/>
            </p:nvSpPr>
            <p:spPr bwMode="auto">
              <a:xfrm>
                <a:off x="2448" y="19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5" name="Rectangle 874"/>
              <p:cNvSpPr>
                <a:spLocks noChangeArrowheads="1"/>
              </p:cNvSpPr>
              <p:nvPr/>
            </p:nvSpPr>
            <p:spPr bwMode="auto">
              <a:xfrm>
                <a:off x="2448" y="297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6" name="Rectangle 875"/>
              <p:cNvSpPr>
                <a:spLocks noChangeArrowheads="1"/>
              </p:cNvSpPr>
              <p:nvPr/>
            </p:nvSpPr>
            <p:spPr bwMode="auto">
              <a:xfrm>
                <a:off x="2513" y="96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7" name="Rectangle 876"/>
              <p:cNvSpPr>
                <a:spLocks noChangeArrowheads="1"/>
              </p:cNvSpPr>
              <p:nvPr/>
            </p:nvSpPr>
            <p:spPr bwMode="auto">
              <a:xfrm>
                <a:off x="2513" y="197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8" name="Rectangle 877"/>
              <p:cNvSpPr>
                <a:spLocks noChangeArrowheads="1"/>
              </p:cNvSpPr>
              <p:nvPr/>
            </p:nvSpPr>
            <p:spPr bwMode="auto">
              <a:xfrm>
                <a:off x="2513" y="297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89" name="Rectangle 878"/>
              <p:cNvSpPr>
                <a:spLocks noChangeArrowheads="1"/>
              </p:cNvSpPr>
              <p:nvPr/>
            </p:nvSpPr>
            <p:spPr bwMode="auto">
              <a:xfrm>
                <a:off x="2410" y="98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0" name="Rectangle 879"/>
              <p:cNvSpPr>
                <a:spLocks noChangeArrowheads="1"/>
              </p:cNvSpPr>
              <p:nvPr/>
            </p:nvSpPr>
            <p:spPr bwMode="auto">
              <a:xfrm>
                <a:off x="2410" y="19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1" name="Rectangle 880"/>
              <p:cNvSpPr>
                <a:spLocks noChangeArrowheads="1"/>
              </p:cNvSpPr>
              <p:nvPr/>
            </p:nvSpPr>
            <p:spPr bwMode="auto">
              <a:xfrm>
                <a:off x="2410" y="2991"/>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2" name="Rectangle 881"/>
              <p:cNvSpPr>
                <a:spLocks noChangeArrowheads="1"/>
              </p:cNvSpPr>
              <p:nvPr/>
            </p:nvSpPr>
            <p:spPr bwMode="auto">
              <a:xfrm>
                <a:off x="2445" y="98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3" name="Rectangle 882"/>
              <p:cNvSpPr>
                <a:spLocks noChangeArrowheads="1"/>
              </p:cNvSpPr>
              <p:nvPr/>
            </p:nvSpPr>
            <p:spPr bwMode="auto">
              <a:xfrm>
                <a:off x="2445" y="19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4" name="Rectangle 883"/>
              <p:cNvSpPr>
                <a:spLocks noChangeArrowheads="1"/>
              </p:cNvSpPr>
              <p:nvPr/>
            </p:nvSpPr>
            <p:spPr bwMode="auto">
              <a:xfrm>
                <a:off x="2445" y="2991"/>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5" name="Rectangle 884"/>
              <p:cNvSpPr>
                <a:spLocks noChangeArrowheads="1"/>
              </p:cNvSpPr>
              <p:nvPr/>
            </p:nvSpPr>
            <p:spPr bwMode="auto">
              <a:xfrm>
                <a:off x="2483" y="98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6" name="Rectangle 885"/>
              <p:cNvSpPr>
                <a:spLocks noChangeArrowheads="1"/>
              </p:cNvSpPr>
              <p:nvPr/>
            </p:nvSpPr>
            <p:spPr bwMode="auto">
              <a:xfrm>
                <a:off x="2483" y="19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7" name="Rectangle 886"/>
              <p:cNvSpPr>
                <a:spLocks noChangeArrowheads="1"/>
              </p:cNvSpPr>
              <p:nvPr/>
            </p:nvSpPr>
            <p:spPr bwMode="auto">
              <a:xfrm>
                <a:off x="2483" y="2991"/>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8" name="Rectangle 887"/>
              <p:cNvSpPr>
                <a:spLocks noChangeArrowheads="1"/>
              </p:cNvSpPr>
              <p:nvPr/>
            </p:nvSpPr>
            <p:spPr bwMode="auto">
              <a:xfrm>
                <a:off x="2380" y="98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99" name="Rectangle 888"/>
              <p:cNvSpPr>
                <a:spLocks noChangeArrowheads="1"/>
              </p:cNvSpPr>
              <p:nvPr/>
            </p:nvSpPr>
            <p:spPr bwMode="auto">
              <a:xfrm>
                <a:off x="2380" y="19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0" name="Rectangle 889"/>
              <p:cNvSpPr>
                <a:spLocks noChangeArrowheads="1"/>
              </p:cNvSpPr>
              <p:nvPr/>
            </p:nvSpPr>
            <p:spPr bwMode="auto">
              <a:xfrm>
                <a:off x="2380" y="2991"/>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1" name="Rectangle 890"/>
              <p:cNvSpPr>
                <a:spLocks noChangeArrowheads="1"/>
              </p:cNvSpPr>
              <p:nvPr/>
            </p:nvSpPr>
            <p:spPr bwMode="auto">
              <a:xfrm>
                <a:off x="2789" y="98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2" name="Rectangle 891"/>
              <p:cNvSpPr>
                <a:spLocks noChangeArrowheads="1"/>
              </p:cNvSpPr>
              <p:nvPr/>
            </p:nvSpPr>
            <p:spPr bwMode="auto">
              <a:xfrm>
                <a:off x="2789" y="1985"/>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3" name="Rectangle 892"/>
              <p:cNvSpPr>
                <a:spLocks noChangeArrowheads="1"/>
              </p:cNvSpPr>
              <p:nvPr/>
            </p:nvSpPr>
            <p:spPr bwMode="auto">
              <a:xfrm>
                <a:off x="2789" y="2991"/>
                <a:ext cx="23" cy="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4" name="Rectangle 893"/>
              <p:cNvSpPr>
                <a:spLocks noChangeArrowheads="1"/>
              </p:cNvSpPr>
              <p:nvPr/>
            </p:nvSpPr>
            <p:spPr bwMode="auto">
              <a:xfrm>
                <a:off x="2376" y="98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5" name="Rectangle 894"/>
              <p:cNvSpPr>
                <a:spLocks noChangeArrowheads="1"/>
              </p:cNvSpPr>
              <p:nvPr/>
            </p:nvSpPr>
            <p:spPr bwMode="auto">
              <a:xfrm>
                <a:off x="2376" y="199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6" name="Rectangle 895"/>
              <p:cNvSpPr>
                <a:spLocks noChangeArrowheads="1"/>
              </p:cNvSpPr>
              <p:nvPr/>
            </p:nvSpPr>
            <p:spPr bwMode="auto">
              <a:xfrm>
                <a:off x="2376" y="299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7" name="Rectangle 896"/>
              <p:cNvSpPr>
                <a:spLocks noChangeArrowheads="1"/>
              </p:cNvSpPr>
              <p:nvPr/>
            </p:nvSpPr>
            <p:spPr bwMode="auto">
              <a:xfrm>
                <a:off x="2410" y="98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8" name="Rectangle 897"/>
              <p:cNvSpPr>
                <a:spLocks noChangeArrowheads="1"/>
              </p:cNvSpPr>
              <p:nvPr/>
            </p:nvSpPr>
            <p:spPr bwMode="auto">
              <a:xfrm>
                <a:off x="2410" y="199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09" name="Rectangle 898"/>
              <p:cNvSpPr>
                <a:spLocks noChangeArrowheads="1"/>
              </p:cNvSpPr>
              <p:nvPr/>
            </p:nvSpPr>
            <p:spPr bwMode="auto">
              <a:xfrm>
                <a:off x="2410" y="299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0" name="Rectangle 899"/>
              <p:cNvSpPr>
                <a:spLocks noChangeArrowheads="1"/>
              </p:cNvSpPr>
              <p:nvPr/>
            </p:nvSpPr>
            <p:spPr bwMode="auto">
              <a:xfrm>
                <a:off x="2479" y="98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1" name="Rectangle 900"/>
              <p:cNvSpPr>
                <a:spLocks noChangeArrowheads="1"/>
              </p:cNvSpPr>
              <p:nvPr/>
            </p:nvSpPr>
            <p:spPr bwMode="auto">
              <a:xfrm>
                <a:off x="2479" y="199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2" name="Rectangle 901"/>
              <p:cNvSpPr>
                <a:spLocks noChangeArrowheads="1"/>
              </p:cNvSpPr>
              <p:nvPr/>
            </p:nvSpPr>
            <p:spPr bwMode="auto">
              <a:xfrm>
                <a:off x="2479" y="299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3" name="Rectangle 902"/>
              <p:cNvSpPr>
                <a:spLocks noChangeArrowheads="1"/>
              </p:cNvSpPr>
              <p:nvPr/>
            </p:nvSpPr>
            <p:spPr bwMode="auto">
              <a:xfrm>
                <a:off x="2445" y="98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4" name="Rectangle 903"/>
              <p:cNvSpPr>
                <a:spLocks noChangeArrowheads="1"/>
              </p:cNvSpPr>
              <p:nvPr/>
            </p:nvSpPr>
            <p:spPr bwMode="auto">
              <a:xfrm>
                <a:off x="2445" y="199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5" name="Rectangle 904"/>
              <p:cNvSpPr>
                <a:spLocks noChangeArrowheads="1"/>
              </p:cNvSpPr>
              <p:nvPr/>
            </p:nvSpPr>
            <p:spPr bwMode="auto">
              <a:xfrm>
                <a:off x="2445" y="299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6" name="Rectangle 905"/>
              <p:cNvSpPr>
                <a:spLocks noChangeArrowheads="1"/>
              </p:cNvSpPr>
              <p:nvPr/>
            </p:nvSpPr>
            <p:spPr bwMode="auto">
              <a:xfrm>
                <a:off x="2513" y="98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7" name="Rectangle 906"/>
              <p:cNvSpPr>
                <a:spLocks noChangeArrowheads="1"/>
              </p:cNvSpPr>
              <p:nvPr/>
            </p:nvSpPr>
            <p:spPr bwMode="auto">
              <a:xfrm>
                <a:off x="2513" y="199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8" name="Rectangle 907"/>
              <p:cNvSpPr>
                <a:spLocks noChangeArrowheads="1"/>
              </p:cNvSpPr>
              <p:nvPr/>
            </p:nvSpPr>
            <p:spPr bwMode="auto">
              <a:xfrm>
                <a:off x="2513" y="299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19" name="Rectangle 908"/>
              <p:cNvSpPr>
                <a:spLocks noChangeArrowheads="1"/>
              </p:cNvSpPr>
              <p:nvPr/>
            </p:nvSpPr>
            <p:spPr bwMode="auto">
              <a:xfrm>
                <a:off x="2414" y="99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0" name="Rectangle 909"/>
              <p:cNvSpPr>
                <a:spLocks noChangeArrowheads="1"/>
              </p:cNvSpPr>
              <p:nvPr/>
            </p:nvSpPr>
            <p:spPr bwMode="auto">
              <a:xfrm>
                <a:off x="2414" y="200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1" name="Rectangle 910"/>
              <p:cNvSpPr>
                <a:spLocks noChangeArrowheads="1"/>
              </p:cNvSpPr>
              <p:nvPr/>
            </p:nvSpPr>
            <p:spPr bwMode="auto">
              <a:xfrm>
                <a:off x="2414" y="300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2" name="Rectangle 911"/>
              <p:cNvSpPr>
                <a:spLocks noChangeArrowheads="1"/>
              </p:cNvSpPr>
              <p:nvPr/>
            </p:nvSpPr>
            <p:spPr bwMode="auto">
              <a:xfrm>
                <a:off x="2376" y="9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3" name="Rectangle 912"/>
              <p:cNvSpPr>
                <a:spLocks noChangeArrowheads="1"/>
              </p:cNvSpPr>
              <p:nvPr/>
            </p:nvSpPr>
            <p:spPr bwMode="auto">
              <a:xfrm>
                <a:off x="2376" y="20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4" name="Rectangle 913"/>
              <p:cNvSpPr>
                <a:spLocks noChangeArrowheads="1"/>
              </p:cNvSpPr>
              <p:nvPr/>
            </p:nvSpPr>
            <p:spPr bwMode="auto">
              <a:xfrm>
                <a:off x="2376" y="30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5" name="Rectangle 914"/>
              <p:cNvSpPr>
                <a:spLocks noChangeArrowheads="1"/>
              </p:cNvSpPr>
              <p:nvPr/>
            </p:nvSpPr>
            <p:spPr bwMode="auto">
              <a:xfrm>
                <a:off x="2448" y="995"/>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6" name="Rectangle 915"/>
              <p:cNvSpPr>
                <a:spLocks noChangeArrowheads="1"/>
              </p:cNvSpPr>
              <p:nvPr/>
            </p:nvSpPr>
            <p:spPr bwMode="auto">
              <a:xfrm>
                <a:off x="2448" y="200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7" name="Rectangle 916"/>
              <p:cNvSpPr>
                <a:spLocks noChangeArrowheads="1"/>
              </p:cNvSpPr>
              <p:nvPr/>
            </p:nvSpPr>
            <p:spPr bwMode="auto">
              <a:xfrm>
                <a:off x="2448" y="3006"/>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8" name="Rectangle 917"/>
              <p:cNvSpPr>
                <a:spLocks noChangeArrowheads="1"/>
              </p:cNvSpPr>
              <p:nvPr/>
            </p:nvSpPr>
            <p:spPr bwMode="auto">
              <a:xfrm>
                <a:off x="2483" y="9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29" name="Rectangle 918"/>
              <p:cNvSpPr>
                <a:spLocks noChangeArrowheads="1"/>
              </p:cNvSpPr>
              <p:nvPr/>
            </p:nvSpPr>
            <p:spPr bwMode="auto">
              <a:xfrm>
                <a:off x="2483" y="20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0" name="Rectangle 919"/>
              <p:cNvSpPr>
                <a:spLocks noChangeArrowheads="1"/>
              </p:cNvSpPr>
              <p:nvPr/>
            </p:nvSpPr>
            <p:spPr bwMode="auto">
              <a:xfrm>
                <a:off x="2483" y="30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1" name="Rectangle 920"/>
              <p:cNvSpPr>
                <a:spLocks noChangeArrowheads="1"/>
              </p:cNvSpPr>
              <p:nvPr/>
            </p:nvSpPr>
            <p:spPr bwMode="auto">
              <a:xfrm>
                <a:off x="2513" y="99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2" name="Rectangle 921"/>
              <p:cNvSpPr>
                <a:spLocks noChangeArrowheads="1"/>
              </p:cNvSpPr>
              <p:nvPr/>
            </p:nvSpPr>
            <p:spPr bwMode="auto">
              <a:xfrm>
                <a:off x="2513" y="200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3" name="Rectangle 922"/>
              <p:cNvSpPr>
                <a:spLocks noChangeArrowheads="1"/>
              </p:cNvSpPr>
              <p:nvPr/>
            </p:nvSpPr>
            <p:spPr bwMode="auto">
              <a:xfrm>
                <a:off x="2513" y="300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4" name="Rectangle 923"/>
              <p:cNvSpPr>
                <a:spLocks noChangeArrowheads="1"/>
              </p:cNvSpPr>
              <p:nvPr/>
            </p:nvSpPr>
            <p:spPr bwMode="auto">
              <a:xfrm>
                <a:off x="2789" y="99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5" name="Rectangle 924"/>
              <p:cNvSpPr>
                <a:spLocks noChangeArrowheads="1"/>
              </p:cNvSpPr>
              <p:nvPr/>
            </p:nvSpPr>
            <p:spPr bwMode="auto">
              <a:xfrm>
                <a:off x="2789" y="200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6" name="Rectangle 925"/>
              <p:cNvSpPr>
                <a:spLocks noChangeArrowheads="1"/>
              </p:cNvSpPr>
              <p:nvPr/>
            </p:nvSpPr>
            <p:spPr bwMode="auto">
              <a:xfrm>
                <a:off x="2789" y="300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7" name="Rectangle 926"/>
              <p:cNvSpPr>
                <a:spLocks noChangeArrowheads="1"/>
              </p:cNvSpPr>
              <p:nvPr/>
            </p:nvSpPr>
            <p:spPr bwMode="auto">
              <a:xfrm>
                <a:off x="2380" y="1007"/>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8" name="Rectangle 927"/>
              <p:cNvSpPr>
                <a:spLocks noChangeArrowheads="1"/>
              </p:cNvSpPr>
              <p:nvPr/>
            </p:nvSpPr>
            <p:spPr bwMode="auto">
              <a:xfrm>
                <a:off x="2380" y="200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39" name="Rectangle 928"/>
              <p:cNvSpPr>
                <a:spLocks noChangeArrowheads="1"/>
              </p:cNvSpPr>
              <p:nvPr/>
            </p:nvSpPr>
            <p:spPr bwMode="auto">
              <a:xfrm>
                <a:off x="2380" y="301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0" name="Rectangle 929"/>
              <p:cNvSpPr>
                <a:spLocks noChangeArrowheads="1"/>
              </p:cNvSpPr>
              <p:nvPr/>
            </p:nvSpPr>
            <p:spPr bwMode="auto">
              <a:xfrm>
                <a:off x="2414" y="1007"/>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1" name="Rectangle 930"/>
              <p:cNvSpPr>
                <a:spLocks noChangeArrowheads="1"/>
              </p:cNvSpPr>
              <p:nvPr/>
            </p:nvSpPr>
            <p:spPr bwMode="auto">
              <a:xfrm>
                <a:off x="2414" y="200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2" name="Rectangle 931"/>
              <p:cNvSpPr>
                <a:spLocks noChangeArrowheads="1"/>
              </p:cNvSpPr>
              <p:nvPr/>
            </p:nvSpPr>
            <p:spPr bwMode="auto">
              <a:xfrm>
                <a:off x="2414" y="301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3" name="Rectangle 932"/>
              <p:cNvSpPr>
                <a:spLocks noChangeArrowheads="1"/>
              </p:cNvSpPr>
              <p:nvPr/>
            </p:nvSpPr>
            <p:spPr bwMode="auto">
              <a:xfrm>
                <a:off x="2448" y="1007"/>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4" name="Rectangle 933"/>
              <p:cNvSpPr>
                <a:spLocks noChangeArrowheads="1"/>
              </p:cNvSpPr>
              <p:nvPr/>
            </p:nvSpPr>
            <p:spPr bwMode="auto">
              <a:xfrm>
                <a:off x="2448" y="200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5" name="Rectangle 934"/>
              <p:cNvSpPr>
                <a:spLocks noChangeArrowheads="1"/>
              </p:cNvSpPr>
              <p:nvPr/>
            </p:nvSpPr>
            <p:spPr bwMode="auto">
              <a:xfrm>
                <a:off x="2448" y="301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6" name="Rectangle 935"/>
              <p:cNvSpPr>
                <a:spLocks noChangeArrowheads="1"/>
              </p:cNvSpPr>
              <p:nvPr/>
            </p:nvSpPr>
            <p:spPr bwMode="auto">
              <a:xfrm>
                <a:off x="2479" y="1007"/>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7" name="Rectangle 936"/>
              <p:cNvSpPr>
                <a:spLocks noChangeArrowheads="1"/>
              </p:cNvSpPr>
              <p:nvPr/>
            </p:nvSpPr>
            <p:spPr bwMode="auto">
              <a:xfrm>
                <a:off x="2479" y="200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8" name="Rectangle 937"/>
              <p:cNvSpPr>
                <a:spLocks noChangeArrowheads="1"/>
              </p:cNvSpPr>
              <p:nvPr/>
            </p:nvSpPr>
            <p:spPr bwMode="auto">
              <a:xfrm>
                <a:off x="2479" y="301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49" name="Rectangle 938"/>
              <p:cNvSpPr>
                <a:spLocks noChangeArrowheads="1"/>
              </p:cNvSpPr>
              <p:nvPr/>
            </p:nvSpPr>
            <p:spPr bwMode="auto">
              <a:xfrm>
                <a:off x="2513" y="1007"/>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0" name="Rectangle 939"/>
              <p:cNvSpPr>
                <a:spLocks noChangeArrowheads="1"/>
              </p:cNvSpPr>
              <p:nvPr/>
            </p:nvSpPr>
            <p:spPr bwMode="auto">
              <a:xfrm>
                <a:off x="2513" y="20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1" name="Rectangle 940"/>
              <p:cNvSpPr>
                <a:spLocks noChangeArrowheads="1"/>
              </p:cNvSpPr>
              <p:nvPr/>
            </p:nvSpPr>
            <p:spPr bwMode="auto">
              <a:xfrm>
                <a:off x="2513" y="301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2" name="Rectangle 941"/>
              <p:cNvSpPr>
                <a:spLocks noChangeArrowheads="1"/>
              </p:cNvSpPr>
              <p:nvPr/>
            </p:nvSpPr>
            <p:spPr bwMode="auto">
              <a:xfrm>
                <a:off x="2789" y="1007"/>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3" name="Rectangle 942"/>
              <p:cNvSpPr>
                <a:spLocks noChangeArrowheads="1"/>
              </p:cNvSpPr>
              <p:nvPr/>
            </p:nvSpPr>
            <p:spPr bwMode="auto">
              <a:xfrm>
                <a:off x="2789" y="20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4" name="Rectangle 943"/>
              <p:cNvSpPr>
                <a:spLocks noChangeArrowheads="1"/>
              </p:cNvSpPr>
              <p:nvPr/>
            </p:nvSpPr>
            <p:spPr bwMode="auto">
              <a:xfrm>
                <a:off x="2789" y="301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5" name="Rectangle 944"/>
              <p:cNvSpPr>
                <a:spLocks noChangeArrowheads="1"/>
              </p:cNvSpPr>
              <p:nvPr/>
            </p:nvSpPr>
            <p:spPr bwMode="auto">
              <a:xfrm>
                <a:off x="2380" y="101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6" name="Rectangle 945"/>
              <p:cNvSpPr>
                <a:spLocks noChangeArrowheads="1"/>
              </p:cNvSpPr>
              <p:nvPr/>
            </p:nvSpPr>
            <p:spPr bwMode="auto">
              <a:xfrm>
                <a:off x="2380" y="202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7" name="Rectangle 946"/>
              <p:cNvSpPr>
                <a:spLocks noChangeArrowheads="1"/>
              </p:cNvSpPr>
              <p:nvPr/>
            </p:nvSpPr>
            <p:spPr bwMode="auto">
              <a:xfrm>
                <a:off x="2380" y="30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8" name="Rectangle 947"/>
              <p:cNvSpPr>
                <a:spLocks noChangeArrowheads="1"/>
              </p:cNvSpPr>
              <p:nvPr/>
            </p:nvSpPr>
            <p:spPr bwMode="auto">
              <a:xfrm>
                <a:off x="2410" y="101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59" name="Rectangle 948"/>
              <p:cNvSpPr>
                <a:spLocks noChangeArrowheads="1"/>
              </p:cNvSpPr>
              <p:nvPr/>
            </p:nvSpPr>
            <p:spPr bwMode="auto">
              <a:xfrm>
                <a:off x="2410" y="202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0" name="Rectangle 949"/>
              <p:cNvSpPr>
                <a:spLocks noChangeArrowheads="1"/>
              </p:cNvSpPr>
              <p:nvPr/>
            </p:nvSpPr>
            <p:spPr bwMode="auto">
              <a:xfrm>
                <a:off x="2410" y="30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1" name="Rectangle 950"/>
              <p:cNvSpPr>
                <a:spLocks noChangeArrowheads="1"/>
              </p:cNvSpPr>
              <p:nvPr/>
            </p:nvSpPr>
            <p:spPr bwMode="auto">
              <a:xfrm>
                <a:off x="2483" y="101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2" name="Rectangle 951"/>
              <p:cNvSpPr>
                <a:spLocks noChangeArrowheads="1"/>
              </p:cNvSpPr>
              <p:nvPr/>
            </p:nvSpPr>
            <p:spPr bwMode="auto">
              <a:xfrm>
                <a:off x="2483" y="202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3" name="Rectangle 952"/>
              <p:cNvSpPr>
                <a:spLocks noChangeArrowheads="1"/>
              </p:cNvSpPr>
              <p:nvPr/>
            </p:nvSpPr>
            <p:spPr bwMode="auto">
              <a:xfrm>
                <a:off x="2483" y="30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4" name="Rectangle 953"/>
              <p:cNvSpPr>
                <a:spLocks noChangeArrowheads="1"/>
              </p:cNvSpPr>
              <p:nvPr/>
            </p:nvSpPr>
            <p:spPr bwMode="auto">
              <a:xfrm>
                <a:off x="2452" y="101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5" name="Rectangle 954"/>
              <p:cNvSpPr>
                <a:spLocks noChangeArrowheads="1"/>
              </p:cNvSpPr>
              <p:nvPr/>
            </p:nvSpPr>
            <p:spPr bwMode="auto">
              <a:xfrm>
                <a:off x="2452" y="202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6" name="Rectangle 955"/>
              <p:cNvSpPr>
                <a:spLocks noChangeArrowheads="1"/>
              </p:cNvSpPr>
              <p:nvPr/>
            </p:nvSpPr>
            <p:spPr bwMode="auto">
              <a:xfrm>
                <a:off x="2452" y="302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7" name="Rectangle 956"/>
              <p:cNvSpPr>
                <a:spLocks noChangeArrowheads="1"/>
              </p:cNvSpPr>
              <p:nvPr/>
            </p:nvSpPr>
            <p:spPr bwMode="auto">
              <a:xfrm>
                <a:off x="2410" y="102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8" name="Rectangle 957"/>
              <p:cNvSpPr>
                <a:spLocks noChangeArrowheads="1"/>
              </p:cNvSpPr>
              <p:nvPr/>
            </p:nvSpPr>
            <p:spPr bwMode="auto">
              <a:xfrm>
                <a:off x="2410" y="20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69" name="Rectangle 958"/>
              <p:cNvSpPr>
                <a:spLocks noChangeArrowheads="1"/>
              </p:cNvSpPr>
              <p:nvPr/>
            </p:nvSpPr>
            <p:spPr bwMode="auto">
              <a:xfrm>
                <a:off x="2410" y="303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0" name="Rectangle 959"/>
              <p:cNvSpPr>
                <a:spLocks noChangeArrowheads="1"/>
              </p:cNvSpPr>
              <p:nvPr/>
            </p:nvSpPr>
            <p:spPr bwMode="auto">
              <a:xfrm>
                <a:off x="2376" y="102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1" name="Rectangle 960"/>
              <p:cNvSpPr>
                <a:spLocks noChangeArrowheads="1"/>
              </p:cNvSpPr>
              <p:nvPr/>
            </p:nvSpPr>
            <p:spPr bwMode="auto">
              <a:xfrm>
                <a:off x="2376" y="2027"/>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2" name="Rectangle 961"/>
              <p:cNvSpPr>
                <a:spLocks noChangeArrowheads="1"/>
              </p:cNvSpPr>
              <p:nvPr/>
            </p:nvSpPr>
            <p:spPr bwMode="auto">
              <a:xfrm>
                <a:off x="2376" y="303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3" name="Rectangle 962"/>
              <p:cNvSpPr>
                <a:spLocks noChangeArrowheads="1"/>
              </p:cNvSpPr>
              <p:nvPr/>
            </p:nvSpPr>
            <p:spPr bwMode="auto">
              <a:xfrm>
                <a:off x="2445" y="102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4" name="Rectangle 963"/>
              <p:cNvSpPr>
                <a:spLocks noChangeArrowheads="1"/>
              </p:cNvSpPr>
              <p:nvPr/>
            </p:nvSpPr>
            <p:spPr bwMode="auto">
              <a:xfrm>
                <a:off x="2445" y="20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5" name="Rectangle 964"/>
              <p:cNvSpPr>
                <a:spLocks noChangeArrowheads="1"/>
              </p:cNvSpPr>
              <p:nvPr/>
            </p:nvSpPr>
            <p:spPr bwMode="auto">
              <a:xfrm>
                <a:off x="2445" y="303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6" name="Rectangle 965"/>
              <p:cNvSpPr>
                <a:spLocks noChangeArrowheads="1"/>
              </p:cNvSpPr>
              <p:nvPr/>
            </p:nvSpPr>
            <p:spPr bwMode="auto">
              <a:xfrm>
                <a:off x="2789" y="102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7" name="Rectangle 966"/>
              <p:cNvSpPr>
                <a:spLocks noChangeArrowheads="1"/>
              </p:cNvSpPr>
              <p:nvPr/>
            </p:nvSpPr>
            <p:spPr bwMode="auto">
              <a:xfrm>
                <a:off x="2789" y="202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8" name="Rectangle 967"/>
              <p:cNvSpPr>
                <a:spLocks noChangeArrowheads="1"/>
              </p:cNvSpPr>
              <p:nvPr/>
            </p:nvSpPr>
            <p:spPr bwMode="auto">
              <a:xfrm>
                <a:off x="2789" y="3033"/>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79" name="Rectangle 968"/>
              <p:cNvSpPr>
                <a:spLocks noChangeArrowheads="1"/>
              </p:cNvSpPr>
              <p:nvPr/>
            </p:nvSpPr>
            <p:spPr bwMode="auto">
              <a:xfrm>
                <a:off x="2479" y="102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0" name="Rectangle 969"/>
              <p:cNvSpPr>
                <a:spLocks noChangeArrowheads="1"/>
              </p:cNvSpPr>
              <p:nvPr/>
            </p:nvSpPr>
            <p:spPr bwMode="auto">
              <a:xfrm>
                <a:off x="2479" y="20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1" name="Rectangle 970"/>
              <p:cNvSpPr>
                <a:spLocks noChangeArrowheads="1"/>
              </p:cNvSpPr>
              <p:nvPr/>
            </p:nvSpPr>
            <p:spPr bwMode="auto">
              <a:xfrm>
                <a:off x="2479" y="303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2" name="Rectangle 971"/>
              <p:cNvSpPr>
                <a:spLocks noChangeArrowheads="1"/>
              </p:cNvSpPr>
              <p:nvPr/>
            </p:nvSpPr>
            <p:spPr bwMode="auto">
              <a:xfrm>
                <a:off x="2483" y="10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3" name="Rectangle 972"/>
              <p:cNvSpPr>
                <a:spLocks noChangeArrowheads="1"/>
              </p:cNvSpPr>
              <p:nvPr/>
            </p:nvSpPr>
            <p:spPr bwMode="auto">
              <a:xfrm>
                <a:off x="2483" y="203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4" name="Rectangle 973"/>
              <p:cNvSpPr>
                <a:spLocks noChangeArrowheads="1"/>
              </p:cNvSpPr>
              <p:nvPr/>
            </p:nvSpPr>
            <p:spPr bwMode="auto">
              <a:xfrm>
                <a:off x="2483" y="304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5" name="Rectangle 974"/>
              <p:cNvSpPr>
                <a:spLocks noChangeArrowheads="1"/>
              </p:cNvSpPr>
              <p:nvPr/>
            </p:nvSpPr>
            <p:spPr bwMode="auto">
              <a:xfrm>
                <a:off x="2414" y="103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6" name="Rectangle 975"/>
              <p:cNvSpPr>
                <a:spLocks noChangeArrowheads="1"/>
              </p:cNvSpPr>
              <p:nvPr/>
            </p:nvSpPr>
            <p:spPr bwMode="auto">
              <a:xfrm>
                <a:off x="2414" y="203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7" name="Rectangle 976"/>
              <p:cNvSpPr>
                <a:spLocks noChangeArrowheads="1"/>
              </p:cNvSpPr>
              <p:nvPr/>
            </p:nvSpPr>
            <p:spPr bwMode="auto">
              <a:xfrm>
                <a:off x="2414" y="304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8" name="Rectangle 977"/>
              <p:cNvSpPr>
                <a:spLocks noChangeArrowheads="1"/>
              </p:cNvSpPr>
              <p:nvPr/>
            </p:nvSpPr>
            <p:spPr bwMode="auto">
              <a:xfrm>
                <a:off x="2376" y="10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89" name="Rectangle 978"/>
              <p:cNvSpPr>
                <a:spLocks noChangeArrowheads="1"/>
              </p:cNvSpPr>
              <p:nvPr/>
            </p:nvSpPr>
            <p:spPr bwMode="auto">
              <a:xfrm>
                <a:off x="2376" y="203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0" name="Rectangle 979"/>
              <p:cNvSpPr>
                <a:spLocks noChangeArrowheads="1"/>
              </p:cNvSpPr>
              <p:nvPr/>
            </p:nvSpPr>
            <p:spPr bwMode="auto">
              <a:xfrm>
                <a:off x="2376" y="304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1" name="Rectangle 980"/>
              <p:cNvSpPr>
                <a:spLocks noChangeArrowheads="1"/>
              </p:cNvSpPr>
              <p:nvPr/>
            </p:nvSpPr>
            <p:spPr bwMode="auto">
              <a:xfrm>
                <a:off x="2445" y="10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2" name="Rectangle 981"/>
              <p:cNvSpPr>
                <a:spLocks noChangeArrowheads="1"/>
              </p:cNvSpPr>
              <p:nvPr/>
            </p:nvSpPr>
            <p:spPr bwMode="auto">
              <a:xfrm>
                <a:off x="2445" y="203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3" name="Rectangle 982"/>
              <p:cNvSpPr>
                <a:spLocks noChangeArrowheads="1"/>
              </p:cNvSpPr>
              <p:nvPr/>
            </p:nvSpPr>
            <p:spPr bwMode="auto">
              <a:xfrm>
                <a:off x="2445" y="304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4" name="Rectangle 983"/>
              <p:cNvSpPr>
                <a:spLocks noChangeArrowheads="1"/>
              </p:cNvSpPr>
              <p:nvPr/>
            </p:nvSpPr>
            <p:spPr bwMode="auto">
              <a:xfrm>
                <a:off x="2513" y="103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5" name="Rectangle 984"/>
              <p:cNvSpPr>
                <a:spLocks noChangeArrowheads="1"/>
              </p:cNvSpPr>
              <p:nvPr/>
            </p:nvSpPr>
            <p:spPr bwMode="auto">
              <a:xfrm>
                <a:off x="2513" y="20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6" name="Rectangle 985"/>
              <p:cNvSpPr>
                <a:spLocks noChangeArrowheads="1"/>
              </p:cNvSpPr>
              <p:nvPr/>
            </p:nvSpPr>
            <p:spPr bwMode="auto">
              <a:xfrm>
                <a:off x="2513" y="304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7" name="Rectangle 986"/>
              <p:cNvSpPr>
                <a:spLocks noChangeArrowheads="1"/>
              </p:cNvSpPr>
              <p:nvPr/>
            </p:nvSpPr>
            <p:spPr bwMode="auto">
              <a:xfrm>
                <a:off x="2414" y="104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8" name="Rectangle 987"/>
              <p:cNvSpPr>
                <a:spLocks noChangeArrowheads="1"/>
              </p:cNvSpPr>
              <p:nvPr/>
            </p:nvSpPr>
            <p:spPr bwMode="auto">
              <a:xfrm>
                <a:off x="2414" y="204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499" name="Rectangle 988"/>
              <p:cNvSpPr>
                <a:spLocks noChangeArrowheads="1"/>
              </p:cNvSpPr>
              <p:nvPr/>
            </p:nvSpPr>
            <p:spPr bwMode="auto">
              <a:xfrm>
                <a:off x="2414" y="3052"/>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0" name="Rectangle 989"/>
              <p:cNvSpPr>
                <a:spLocks noChangeArrowheads="1"/>
              </p:cNvSpPr>
              <p:nvPr/>
            </p:nvSpPr>
            <p:spPr bwMode="auto">
              <a:xfrm>
                <a:off x="2487" y="104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1" name="Rectangle 990"/>
              <p:cNvSpPr>
                <a:spLocks noChangeArrowheads="1"/>
              </p:cNvSpPr>
              <p:nvPr/>
            </p:nvSpPr>
            <p:spPr bwMode="auto">
              <a:xfrm>
                <a:off x="2487" y="204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2" name="Rectangle 991"/>
              <p:cNvSpPr>
                <a:spLocks noChangeArrowheads="1"/>
              </p:cNvSpPr>
              <p:nvPr/>
            </p:nvSpPr>
            <p:spPr bwMode="auto">
              <a:xfrm>
                <a:off x="2487" y="3052"/>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3" name="Rectangle 992"/>
              <p:cNvSpPr>
                <a:spLocks noChangeArrowheads="1"/>
              </p:cNvSpPr>
              <p:nvPr/>
            </p:nvSpPr>
            <p:spPr bwMode="auto">
              <a:xfrm>
                <a:off x="2448" y="104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4" name="Rectangle 993"/>
              <p:cNvSpPr>
                <a:spLocks noChangeArrowheads="1"/>
              </p:cNvSpPr>
              <p:nvPr/>
            </p:nvSpPr>
            <p:spPr bwMode="auto">
              <a:xfrm>
                <a:off x="2448" y="2046"/>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5" name="Rectangle 994"/>
              <p:cNvSpPr>
                <a:spLocks noChangeArrowheads="1"/>
              </p:cNvSpPr>
              <p:nvPr/>
            </p:nvSpPr>
            <p:spPr bwMode="auto">
              <a:xfrm>
                <a:off x="2448" y="3052"/>
                <a:ext cx="20"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6" name="Rectangle 995"/>
              <p:cNvSpPr>
                <a:spLocks noChangeArrowheads="1"/>
              </p:cNvSpPr>
              <p:nvPr/>
            </p:nvSpPr>
            <p:spPr bwMode="auto">
              <a:xfrm>
                <a:off x="2380" y="104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7" name="Rectangle 996"/>
              <p:cNvSpPr>
                <a:spLocks noChangeArrowheads="1"/>
              </p:cNvSpPr>
              <p:nvPr/>
            </p:nvSpPr>
            <p:spPr bwMode="auto">
              <a:xfrm>
                <a:off x="2380" y="204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8" name="Rectangle 997"/>
              <p:cNvSpPr>
                <a:spLocks noChangeArrowheads="1"/>
              </p:cNvSpPr>
              <p:nvPr/>
            </p:nvSpPr>
            <p:spPr bwMode="auto">
              <a:xfrm>
                <a:off x="2380" y="3052"/>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09" name="Rectangle 998"/>
              <p:cNvSpPr>
                <a:spLocks noChangeArrowheads="1"/>
              </p:cNvSpPr>
              <p:nvPr/>
            </p:nvSpPr>
            <p:spPr bwMode="auto">
              <a:xfrm>
                <a:off x="2789" y="104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10" name="Rectangle 999"/>
              <p:cNvSpPr>
                <a:spLocks noChangeArrowheads="1"/>
              </p:cNvSpPr>
              <p:nvPr/>
            </p:nvSpPr>
            <p:spPr bwMode="auto">
              <a:xfrm>
                <a:off x="2789" y="204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511" name="Rectangle 1000"/>
              <p:cNvSpPr>
                <a:spLocks noChangeArrowheads="1"/>
              </p:cNvSpPr>
              <p:nvPr/>
            </p:nvSpPr>
            <p:spPr bwMode="auto">
              <a:xfrm>
                <a:off x="2789" y="305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13" name="Group 1001"/>
            <p:cNvGrpSpPr>
              <a:grpSpLocks/>
            </p:cNvGrpSpPr>
            <p:nvPr/>
          </p:nvGrpSpPr>
          <p:grpSpPr bwMode="auto">
            <a:xfrm>
              <a:off x="3608" y="948"/>
              <a:ext cx="1805" cy="2181"/>
              <a:chOff x="2376" y="1049"/>
              <a:chExt cx="436" cy="2148"/>
            </a:xfrm>
          </p:grpSpPr>
          <p:sp>
            <p:nvSpPr>
              <p:cNvPr id="170112" name="Rectangle 1002"/>
              <p:cNvSpPr>
                <a:spLocks noChangeArrowheads="1"/>
              </p:cNvSpPr>
              <p:nvPr/>
            </p:nvSpPr>
            <p:spPr bwMode="auto">
              <a:xfrm>
                <a:off x="2483" y="104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3" name="Rectangle 1003"/>
              <p:cNvSpPr>
                <a:spLocks noChangeArrowheads="1"/>
              </p:cNvSpPr>
              <p:nvPr/>
            </p:nvSpPr>
            <p:spPr bwMode="auto">
              <a:xfrm>
                <a:off x="2483" y="205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4" name="Rectangle 1004"/>
              <p:cNvSpPr>
                <a:spLocks noChangeArrowheads="1"/>
              </p:cNvSpPr>
              <p:nvPr/>
            </p:nvSpPr>
            <p:spPr bwMode="auto">
              <a:xfrm>
                <a:off x="2483" y="30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5" name="Rectangle 1005"/>
              <p:cNvSpPr>
                <a:spLocks noChangeArrowheads="1"/>
              </p:cNvSpPr>
              <p:nvPr/>
            </p:nvSpPr>
            <p:spPr bwMode="auto">
              <a:xfrm>
                <a:off x="2380" y="104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6" name="Rectangle 1006"/>
              <p:cNvSpPr>
                <a:spLocks noChangeArrowheads="1"/>
              </p:cNvSpPr>
              <p:nvPr/>
            </p:nvSpPr>
            <p:spPr bwMode="auto">
              <a:xfrm>
                <a:off x="2380" y="205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7" name="Rectangle 1007"/>
              <p:cNvSpPr>
                <a:spLocks noChangeArrowheads="1"/>
              </p:cNvSpPr>
              <p:nvPr/>
            </p:nvSpPr>
            <p:spPr bwMode="auto">
              <a:xfrm>
                <a:off x="2380" y="30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8" name="Rectangle 1008"/>
              <p:cNvSpPr>
                <a:spLocks noChangeArrowheads="1"/>
              </p:cNvSpPr>
              <p:nvPr/>
            </p:nvSpPr>
            <p:spPr bwMode="auto">
              <a:xfrm>
                <a:off x="2410" y="104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9" name="Rectangle 1009"/>
              <p:cNvSpPr>
                <a:spLocks noChangeArrowheads="1"/>
              </p:cNvSpPr>
              <p:nvPr/>
            </p:nvSpPr>
            <p:spPr bwMode="auto">
              <a:xfrm>
                <a:off x="2410" y="205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0" name="Rectangle 1010"/>
              <p:cNvSpPr>
                <a:spLocks noChangeArrowheads="1"/>
              </p:cNvSpPr>
              <p:nvPr/>
            </p:nvSpPr>
            <p:spPr bwMode="auto">
              <a:xfrm>
                <a:off x="2410" y="30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1" name="Rectangle 1011"/>
              <p:cNvSpPr>
                <a:spLocks noChangeArrowheads="1"/>
              </p:cNvSpPr>
              <p:nvPr/>
            </p:nvSpPr>
            <p:spPr bwMode="auto">
              <a:xfrm>
                <a:off x="2448" y="104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2" name="Rectangle 1012"/>
              <p:cNvSpPr>
                <a:spLocks noChangeArrowheads="1"/>
              </p:cNvSpPr>
              <p:nvPr/>
            </p:nvSpPr>
            <p:spPr bwMode="auto">
              <a:xfrm>
                <a:off x="2448" y="205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3" name="Rectangle 1013"/>
              <p:cNvSpPr>
                <a:spLocks noChangeArrowheads="1"/>
              </p:cNvSpPr>
              <p:nvPr/>
            </p:nvSpPr>
            <p:spPr bwMode="auto">
              <a:xfrm>
                <a:off x="2448" y="30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4" name="Rectangle 1014"/>
              <p:cNvSpPr>
                <a:spLocks noChangeArrowheads="1"/>
              </p:cNvSpPr>
              <p:nvPr/>
            </p:nvSpPr>
            <p:spPr bwMode="auto">
              <a:xfrm>
                <a:off x="2789" y="104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5" name="Rectangle 1015"/>
              <p:cNvSpPr>
                <a:spLocks noChangeArrowheads="1"/>
              </p:cNvSpPr>
              <p:nvPr/>
            </p:nvSpPr>
            <p:spPr bwMode="auto">
              <a:xfrm>
                <a:off x="2789" y="205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6" name="Rectangle 1016"/>
              <p:cNvSpPr>
                <a:spLocks noChangeArrowheads="1"/>
              </p:cNvSpPr>
              <p:nvPr/>
            </p:nvSpPr>
            <p:spPr bwMode="auto">
              <a:xfrm>
                <a:off x="2789" y="305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7" name="Rectangle 1017"/>
              <p:cNvSpPr>
                <a:spLocks noChangeArrowheads="1"/>
              </p:cNvSpPr>
              <p:nvPr/>
            </p:nvSpPr>
            <p:spPr bwMode="auto">
              <a:xfrm>
                <a:off x="2513" y="105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8" name="Rectangle 1018"/>
              <p:cNvSpPr>
                <a:spLocks noChangeArrowheads="1"/>
              </p:cNvSpPr>
              <p:nvPr/>
            </p:nvSpPr>
            <p:spPr bwMode="auto">
              <a:xfrm>
                <a:off x="2513" y="206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29" name="Rectangle 1019"/>
              <p:cNvSpPr>
                <a:spLocks noChangeArrowheads="1"/>
              </p:cNvSpPr>
              <p:nvPr/>
            </p:nvSpPr>
            <p:spPr bwMode="auto">
              <a:xfrm>
                <a:off x="2513" y="306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0" name="Rectangle 1020"/>
              <p:cNvSpPr>
                <a:spLocks noChangeArrowheads="1"/>
              </p:cNvSpPr>
              <p:nvPr/>
            </p:nvSpPr>
            <p:spPr bwMode="auto">
              <a:xfrm>
                <a:off x="2479" y="105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1" name="Rectangle 1021"/>
              <p:cNvSpPr>
                <a:spLocks noChangeArrowheads="1"/>
              </p:cNvSpPr>
              <p:nvPr/>
            </p:nvSpPr>
            <p:spPr bwMode="auto">
              <a:xfrm>
                <a:off x="2479" y="20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2" name="Rectangle 1022"/>
              <p:cNvSpPr>
                <a:spLocks noChangeArrowheads="1"/>
              </p:cNvSpPr>
              <p:nvPr/>
            </p:nvSpPr>
            <p:spPr bwMode="auto">
              <a:xfrm>
                <a:off x="2479" y="30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3" name="Rectangle 1023"/>
              <p:cNvSpPr>
                <a:spLocks noChangeArrowheads="1"/>
              </p:cNvSpPr>
              <p:nvPr/>
            </p:nvSpPr>
            <p:spPr bwMode="auto">
              <a:xfrm>
                <a:off x="2410" y="105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4" name="Rectangle 0"/>
              <p:cNvSpPr>
                <a:spLocks noChangeArrowheads="1"/>
              </p:cNvSpPr>
              <p:nvPr/>
            </p:nvSpPr>
            <p:spPr bwMode="auto">
              <a:xfrm>
                <a:off x="2410" y="20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5" name="Rectangle 1"/>
              <p:cNvSpPr>
                <a:spLocks noChangeArrowheads="1"/>
              </p:cNvSpPr>
              <p:nvPr/>
            </p:nvSpPr>
            <p:spPr bwMode="auto">
              <a:xfrm>
                <a:off x="2410" y="30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6" name="Rectangle 2"/>
              <p:cNvSpPr>
                <a:spLocks noChangeArrowheads="1"/>
              </p:cNvSpPr>
              <p:nvPr/>
            </p:nvSpPr>
            <p:spPr bwMode="auto">
              <a:xfrm>
                <a:off x="2445" y="105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7" name="Rectangle 3"/>
              <p:cNvSpPr>
                <a:spLocks noChangeArrowheads="1"/>
              </p:cNvSpPr>
              <p:nvPr/>
            </p:nvSpPr>
            <p:spPr bwMode="auto">
              <a:xfrm>
                <a:off x="2445" y="20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8" name="Rectangle 4"/>
              <p:cNvSpPr>
                <a:spLocks noChangeArrowheads="1"/>
              </p:cNvSpPr>
              <p:nvPr/>
            </p:nvSpPr>
            <p:spPr bwMode="auto">
              <a:xfrm>
                <a:off x="2445" y="30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39" name="Rectangle 5"/>
              <p:cNvSpPr>
                <a:spLocks noChangeArrowheads="1"/>
              </p:cNvSpPr>
              <p:nvPr/>
            </p:nvSpPr>
            <p:spPr bwMode="auto">
              <a:xfrm>
                <a:off x="2376" y="105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0" name="Rectangle 6"/>
              <p:cNvSpPr>
                <a:spLocks noChangeArrowheads="1"/>
              </p:cNvSpPr>
              <p:nvPr/>
            </p:nvSpPr>
            <p:spPr bwMode="auto">
              <a:xfrm>
                <a:off x="2376" y="206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1" name="Rectangle 7"/>
              <p:cNvSpPr>
                <a:spLocks noChangeArrowheads="1"/>
              </p:cNvSpPr>
              <p:nvPr/>
            </p:nvSpPr>
            <p:spPr bwMode="auto">
              <a:xfrm>
                <a:off x="2376" y="306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2" name="Rectangle 8"/>
              <p:cNvSpPr>
                <a:spLocks noChangeArrowheads="1"/>
              </p:cNvSpPr>
              <p:nvPr/>
            </p:nvSpPr>
            <p:spPr bwMode="auto">
              <a:xfrm>
                <a:off x="2414" y="1068"/>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3" name="Rectangle 9"/>
              <p:cNvSpPr>
                <a:spLocks noChangeArrowheads="1"/>
              </p:cNvSpPr>
              <p:nvPr/>
            </p:nvSpPr>
            <p:spPr bwMode="auto">
              <a:xfrm>
                <a:off x="2414" y="2073"/>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4" name="Rectangle 10"/>
              <p:cNvSpPr>
                <a:spLocks noChangeArrowheads="1"/>
              </p:cNvSpPr>
              <p:nvPr/>
            </p:nvSpPr>
            <p:spPr bwMode="auto">
              <a:xfrm>
                <a:off x="2414" y="3078"/>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5" name="Rectangle 11"/>
              <p:cNvSpPr>
                <a:spLocks noChangeArrowheads="1"/>
              </p:cNvSpPr>
              <p:nvPr/>
            </p:nvSpPr>
            <p:spPr bwMode="auto">
              <a:xfrm>
                <a:off x="2376" y="106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6" name="Rectangle 12"/>
              <p:cNvSpPr>
                <a:spLocks noChangeArrowheads="1"/>
              </p:cNvSpPr>
              <p:nvPr/>
            </p:nvSpPr>
            <p:spPr bwMode="auto">
              <a:xfrm>
                <a:off x="2376" y="2073"/>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7" name="Rectangle 13"/>
              <p:cNvSpPr>
                <a:spLocks noChangeArrowheads="1"/>
              </p:cNvSpPr>
              <p:nvPr/>
            </p:nvSpPr>
            <p:spPr bwMode="auto">
              <a:xfrm>
                <a:off x="2376" y="30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8" name="Rectangle 14"/>
              <p:cNvSpPr>
                <a:spLocks noChangeArrowheads="1"/>
              </p:cNvSpPr>
              <p:nvPr/>
            </p:nvSpPr>
            <p:spPr bwMode="auto">
              <a:xfrm>
                <a:off x="2445" y="106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49" name="Rectangle 15"/>
              <p:cNvSpPr>
                <a:spLocks noChangeArrowheads="1"/>
              </p:cNvSpPr>
              <p:nvPr/>
            </p:nvSpPr>
            <p:spPr bwMode="auto">
              <a:xfrm>
                <a:off x="2445" y="2073"/>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0" name="Rectangle 16"/>
              <p:cNvSpPr>
                <a:spLocks noChangeArrowheads="1"/>
              </p:cNvSpPr>
              <p:nvPr/>
            </p:nvSpPr>
            <p:spPr bwMode="auto">
              <a:xfrm>
                <a:off x="2445" y="30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1" name="Rectangle 17"/>
              <p:cNvSpPr>
                <a:spLocks noChangeArrowheads="1"/>
              </p:cNvSpPr>
              <p:nvPr/>
            </p:nvSpPr>
            <p:spPr bwMode="auto">
              <a:xfrm>
                <a:off x="2479" y="106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2" name="Rectangle 18"/>
              <p:cNvSpPr>
                <a:spLocks noChangeArrowheads="1"/>
              </p:cNvSpPr>
              <p:nvPr/>
            </p:nvSpPr>
            <p:spPr bwMode="auto">
              <a:xfrm>
                <a:off x="2479" y="2073"/>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3" name="Rectangle 19"/>
              <p:cNvSpPr>
                <a:spLocks noChangeArrowheads="1"/>
              </p:cNvSpPr>
              <p:nvPr/>
            </p:nvSpPr>
            <p:spPr bwMode="auto">
              <a:xfrm>
                <a:off x="2479" y="30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4" name="Rectangle 20"/>
              <p:cNvSpPr>
                <a:spLocks noChangeArrowheads="1"/>
              </p:cNvSpPr>
              <p:nvPr/>
            </p:nvSpPr>
            <p:spPr bwMode="auto">
              <a:xfrm>
                <a:off x="2789" y="106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5" name="Rectangle 21"/>
              <p:cNvSpPr>
                <a:spLocks noChangeArrowheads="1"/>
              </p:cNvSpPr>
              <p:nvPr/>
            </p:nvSpPr>
            <p:spPr bwMode="auto">
              <a:xfrm>
                <a:off x="2789" y="207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6" name="Rectangle 22"/>
              <p:cNvSpPr>
                <a:spLocks noChangeArrowheads="1"/>
              </p:cNvSpPr>
              <p:nvPr/>
            </p:nvSpPr>
            <p:spPr bwMode="auto">
              <a:xfrm>
                <a:off x="2789" y="307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7" name="Rectangle 23"/>
              <p:cNvSpPr>
                <a:spLocks noChangeArrowheads="1"/>
              </p:cNvSpPr>
              <p:nvPr/>
            </p:nvSpPr>
            <p:spPr bwMode="auto">
              <a:xfrm>
                <a:off x="2483" y="107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8" name="Rectangle 24"/>
              <p:cNvSpPr>
                <a:spLocks noChangeArrowheads="1"/>
              </p:cNvSpPr>
              <p:nvPr/>
            </p:nvSpPr>
            <p:spPr bwMode="auto">
              <a:xfrm>
                <a:off x="2483" y="208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59" name="Rectangle 25"/>
              <p:cNvSpPr>
                <a:spLocks noChangeArrowheads="1"/>
              </p:cNvSpPr>
              <p:nvPr/>
            </p:nvSpPr>
            <p:spPr bwMode="auto">
              <a:xfrm>
                <a:off x="2483" y="308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0" name="Rectangle 26"/>
              <p:cNvSpPr>
                <a:spLocks noChangeArrowheads="1"/>
              </p:cNvSpPr>
              <p:nvPr/>
            </p:nvSpPr>
            <p:spPr bwMode="auto">
              <a:xfrm>
                <a:off x="2380" y="107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1" name="Rectangle 27"/>
              <p:cNvSpPr>
                <a:spLocks noChangeArrowheads="1"/>
              </p:cNvSpPr>
              <p:nvPr/>
            </p:nvSpPr>
            <p:spPr bwMode="auto">
              <a:xfrm>
                <a:off x="2380" y="208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2" name="Rectangle 28"/>
              <p:cNvSpPr>
                <a:spLocks noChangeArrowheads="1"/>
              </p:cNvSpPr>
              <p:nvPr/>
            </p:nvSpPr>
            <p:spPr bwMode="auto">
              <a:xfrm>
                <a:off x="2380" y="308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3" name="Rectangle 29"/>
              <p:cNvSpPr>
                <a:spLocks noChangeArrowheads="1"/>
              </p:cNvSpPr>
              <p:nvPr/>
            </p:nvSpPr>
            <p:spPr bwMode="auto">
              <a:xfrm>
                <a:off x="2414" y="107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4" name="Rectangle 30"/>
              <p:cNvSpPr>
                <a:spLocks noChangeArrowheads="1"/>
              </p:cNvSpPr>
              <p:nvPr/>
            </p:nvSpPr>
            <p:spPr bwMode="auto">
              <a:xfrm>
                <a:off x="2414" y="208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5" name="Rectangle 31"/>
              <p:cNvSpPr>
                <a:spLocks noChangeArrowheads="1"/>
              </p:cNvSpPr>
              <p:nvPr/>
            </p:nvSpPr>
            <p:spPr bwMode="auto">
              <a:xfrm>
                <a:off x="2414" y="308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6" name="Rectangle 32"/>
              <p:cNvSpPr>
                <a:spLocks noChangeArrowheads="1"/>
              </p:cNvSpPr>
              <p:nvPr/>
            </p:nvSpPr>
            <p:spPr bwMode="auto">
              <a:xfrm>
                <a:off x="2448" y="1075"/>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7" name="Rectangle 33"/>
              <p:cNvSpPr>
                <a:spLocks noChangeArrowheads="1"/>
              </p:cNvSpPr>
              <p:nvPr/>
            </p:nvSpPr>
            <p:spPr bwMode="auto">
              <a:xfrm>
                <a:off x="2448" y="208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8" name="Rectangle 34"/>
              <p:cNvSpPr>
                <a:spLocks noChangeArrowheads="1"/>
              </p:cNvSpPr>
              <p:nvPr/>
            </p:nvSpPr>
            <p:spPr bwMode="auto">
              <a:xfrm>
                <a:off x="2448" y="3086"/>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69" name="Rectangle 35"/>
              <p:cNvSpPr>
                <a:spLocks noChangeArrowheads="1"/>
              </p:cNvSpPr>
              <p:nvPr/>
            </p:nvSpPr>
            <p:spPr bwMode="auto">
              <a:xfrm>
                <a:off x="2513" y="107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0" name="Rectangle 36"/>
              <p:cNvSpPr>
                <a:spLocks noChangeArrowheads="1"/>
              </p:cNvSpPr>
              <p:nvPr/>
            </p:nvSpPr>
            <p:spPr bwMode="auto">
              <a:xfrm>
                <a:off x="2513" y="208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1" name="Rectangle 37"/>
              <p:cNvSpPr>
                <a:spLocks noChangeArrowheads="1"/>
              </p:cNvSpPr>
              <p:nvPr/>
            </p:nvSpPr>
            <p:spPr bwMode="auto">
              <a:xfrm>
                <a:off x="2513" y="308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2" name="Rectangle 38"/>
              <p:cNvSpPr>
                <a:spLocks noChangeArrowheads="1"/>
              </p:cNvSpPr>
              <p:nvPr/>
            </p:nvSpPr>
            <p:spPr bwMode="auto">
              <a:xfrm>
                <a:off x="2448" y="108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3" name="Rectangle 39"/>
              <p:cNvSpPr>
                <a:spLocks noChangeArrowheads="1"/>
              </p:cNvSpPr>
              <p:nvPr/>
            </p:nvSpPr>
            <p:spPr bwMode="auto">
              <a:xfrm>
                <a:off x="2448" y="208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4" name="Rectangle 40"/>
              <p:cNvSpPr>
                <a:spLocks noChangeArrowheads="1"/>
              </p:cNvSpPr>
              <p:nvPr/>
            </p:nvSpPr>
            <p:spPr bwMode="auto">
              <a:xfrm>
                <a:off x="2448" y="30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5" name="Rectangle 41"/>
              <p:cNvSpPr>
                <a:spLocks noChangeArrowheads="1"/>
              </p:cNvSpPr>
              <p:nvPr/>
            </p:nvSpPr>
            <p:spPr bwMode="auto">
              <a:xfrm>
                <a:off x="2483" y="108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6" name="Rectangle 42"/>
              <p:cNvSpPr>
                <a:spLocks noChangeArrowheads="1"/>
              </p:cNvSpPr>
              <p:nvPr/>
            </p:nvSpPr>
            <p:spPr bwMode="auto">
              <a:xfrm>
                <a:off x="2483" y="208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7" name="Rectangle 43"/>
              <p:cNvSpPr>
                <a:spLocks noChangeArrowheads="1"/>
              </p:cNvSpPr>
              <p:nvPr/>
            </p:nvSpPr>
            <p:spPr bwMode="auto">
              <a:xfrm>
                <a:off x="2483" y="30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8" name="Rectangle 44"/>
              <p:cNvSpPr>
                <a:spLocks noChangeArrowheads="1"/>
              </p:cNvSpPr>
              <p:nvPr/>
            </p:nvSpPr>
            <p:spPr bwMode="auto">
              <a:xfrm>
                <a:off x="2418" y="108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79" name="Rectangle 45"/>
              <p:cNvSpPr>
                <a:spLocks noChangeArrowheads="1"/>
              </p:cNvSpPr>
              <p:nvPr/>
            </p:nvSpPr>
            <p:spPr bwMode="auto">
              <a:xfrm>
                <a:off x="2418" y="208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0" name="Rectangle 46"/>
              <p:cNvSpPr>
                <a:spLocks noChangeArrowheads="1"/>
              </p:cNvSpPr>
              <p:nvPr/>
            </p:nvSpPr>
            <p:spPr bwMode="auto">
              <a:xfrm>
                <a:off x="2418" y="309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1" name="Rectangle 47"/>
              <p:cNvSpPr>
                <a:spLocks noChangeArrowheads="1"/>
              </p:cNvSpPr>
              <p:nvPr/>
            </p:nvSpPr>
            <p:spPr bwMode="auto">
              <a:xfrm>
                <a:off x="2380" y="108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2" name="Rectangle 48"/>
              <p:cNvSpPr>
                <a:spLocks noChangeArrowheads="1"/>
              </p:cNvSpPr>
              <p:nvPr/>
            </p:nvSpPr>
            <p:spPr bwMode="auto">
              <a:xfrm>
                <a:off x="2380" y="208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3" name="Rectangle 49"/>
              <p:cNvSpPr>
                <a:spLocks noChangeArrowheads="1"/>
              </p:cNvSpPr>
              <p:nvPr/>
            </p:nvSpPr>
            <p:spPr bwMode="auto">
              <a:xfrm>
                <a:off x="2380" y="30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4" name="Rectangle 50"/>
              <p:cNvSpPr>
                <a:spLocks noChangeArrowheads="1"/>
              </p:cNvSpPr>
              <p:nvPr/>
            </p:nvSpPr>
            <p:spPr bwMode="auto">
              <a:xfrm>
                <a:off x="2789" y="108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5" name="Rectangle 51"/>
              <p:cNvSpPr>
                <a:spLocks noChangeArrowheads="1"/>
              </p:cNvSpPr>
              <p:nvPr/>
            </p:nvSpPr>
            <p:spPr bwMode="auto">
              <a:xfrm>
                <a:off x="2789" y="208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6" name="Rectangle 52"/>
              <p:cNvSpPr>
                <a:spLocks noChangeArrowheads="1"/>
              </p:cNvSpPr>
              <p:nvPr/>
            </p:nvSpPr>
            <p:spPr bwMode="auto">
              <a:xfrm>
                <a:off x="2789" y="309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7" name="Rectangle 53"/>
              <p:cNvSpPr>
                <a:spLocks noChangeArrowheads="1"/>
              </p:cNvSpPr>
              <p:nvPr/>
            </p:nvSpPr>
            <p:spPr bwMode="auto">
              <a:xfrm>
                <a:off x="2445" y="1095"/>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8" name="Rectangle 54"/>
              <p:cNvSpPr>
                <a:spLocks noChangeArrowheads="1"/>
              </p:cNvSpPr>
              <p:nvPr/>
            </p:nvSpPr>
            <p:spPr bwMode="auto">
              <a:xfrm>
                <a:off x="2445" y="20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89" name="Rectangle 55"/>
              <p:cNvSpPr>
                <a:spLocks noChangeArrowheads="1"/>
              </p:cNvSpPr>
              <p:nvPr/>
            </p:nvSpPr>
            <p:spPr bwMode="auto">
              <a:xfrm>
                <a:off x="2445" y="310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0" name="Rectangle 56"/>
              <p:cNvSpPr>
                <a:spLocks noChangeArrowheads="1"/>
              </p:cNvSpPr>
              <p:nvPr/>
            </p:nvSpPr>
            <p:spPr bwMode="auto">
              <a:xfrm>
                <a:off x="2410" y="1095"/>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1" name="Rectangle 57"/>
              <p:cNvSpPr>
                <a:spLocks noChangeArrowheads="1"/>
              </p:cNvSpPr>
              <p:nvPr/>
            </p:nvSpPr>
            <p:spPr bwMode="auto">
              <a:xfrm>
                <a:off x="2410" y="20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2" name="Rectangle 58"/>
              <p:cNvSpPr>
                <a:spLocks noChangeArrowheads="1"/>
              </p:cNvSpPr>
              <p:nvPr/>
            </p:nvSpPr>
            <p:spPr bwMode="auto">
              <a:xfrm>
                <a:off x="2410" y="310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3" name="Rectangle 59"/>
              <p:cNvSpPr>
                <a:spLocks noChangeArrowheads="1"/>
              </p:cNvSpPr>
              <p:nvPr/>
            </p:nvSpPr>
            <p:spPr bwMode="auto">
              <a:xfrm>
                <a:off x="2376" y="1102"/>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4" name="Rectangle 60"/>
              <p:cNvSpPr>
                <a:spLocks noChangeArrowheads="1"/>
              </p:cNvSpPr>
              <p:nvPr/>
            </p:nvSpPr>
            <p:spPr bwMode="auto">
              <a:xfrm>
                <a:off x="2376" y="210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5" name="Rectangle 61"/>
              <p:cNvSpPr>
                <a:spLocks noChangeArrowheads="1"/>
              </p:cNvSpPr>
              <p:nvPr/>
            </p:nvSpPr>
            <p:spPr bwMode="auto">
              <a:xfrm>
                <a:off x="2376" y="311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6" name="Rectangle 62"/>
              <p:cNvSpPr>
                <a:spLocks noChangeArrowheads="1"/>
              </p:cNvSpPr>
              <p:nvPr/>
            </p:nvSpPr>
            <p:spPr bwMode="auto">
              <a:xfrm>
                <a:off x="2410" y="110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7" name="Rectangle 63"/>
              <p:cNvSpPr>
                <a:spLocks noChangeArrowheads="1"/>
              </p:cNvSpPr>
              <p:nvPr/>
            </p:nvSpPr>
            <p:spPr bwMode="auto">
              <a:xfrm>
                <a:off x="2410" y="210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8" name="Rectangle 64"/>
              <p:cNvSpPr>
                <a:spLocks noChangeArrowheads="1"/>
              </p:cNvSpPr>
              <p:nvPr/>
            </p:nvSpPr>
            <p:spPr bwMode="auto">
              <a:xfrm>
                <a:off x="2410" y="311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99" name="Rectangle 65"/>
              <p:cNvSpPr>
                <a:spLocks noChangeArrowheads="1"/>
              </p:cNvSpPr>
              <p:nvPr/>
            </p:nvSpPr>
            <p:spPr bwMode="auto">
              <a:xfrm>
                <a:off x="2479" y="110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0" name="Rectangle 66"/>
              <p:cNvSpPr>
                <a:spLocks noChangeArrowheads="1"/>
              </p:cNvSpPr>
              <p:nvPr/>
            </p:nvSpPr>
            <p:spPr bwMode="auto">
              <a:xfrm>
                <a:off x="2479" y="210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1" name="Rectangle 67"/>
              <p:cNvSpPr>
                <a:spLocks noChangeArrowheads="1"/>
              </p:cNvSpPr>
              <p:nvPr/>
            </p:nvSpPr>
            <p:spPr bwMode="auto">
              <a:xfrm>
                <a:off x="2479" y="311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2" name="Rectangle 68"/>
              <p:cNvSpPr>
                <a:spLocks noChangeArrowheads="1"/>
              </p:cNvSpPr>
              <p:nvPr/>
            </p:nvSpPr>
            <p:spPr bwMode="auto">
              <a:xfrm>
                <a:off x="2445" y="110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3" name="Rectangle 69"/>
              <p:cNvSpPr>
                <a:spLocks noChangeArrowheads="1"/>
              </p:cNvSpPr>
              <p:nvPr/>
            </p:nvSpPr>
            <p:spPr bwMode="auto">
              <a:xfrm>
                <a:off x="2445" y="210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4" name="Rectangle 70"/>
              <p:cNvSpPr>
                <a:spLocks noChangeArrowheads="1"/>
              </p:cNvSpPr>
              <p:nvPr/>
            </p:nvSpPr>
            <p:spPr bwMode="auto">
              <a:xfrm>
                <a:off x="2445" y="311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5" name="Rectangle 71"/>
              <p:cNvSpPr>
                <a:spLocks noChangeArrowheads="1"/>
              </p:cNvSpPr>
              <p:nvPr/>
            </p:nvSpPr>
            <p:spPr bwMode="auto">
              <a:xfrm>
                <a:off x="2479" y="111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6" name="Rectangle 72"/>
              <p:cNvSpPr>
                <a:spLocks noChangeArrowheads="1"/>
              </p:cNvSpPr>
              <p:nvPr/>
            </p:nvSpPr>
            <p:spPr bwMode="auto">
              <a:xfrm>
                <a:off x="2479" y="211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7" name="Rectangle 73"/>
              <p:cNvSpPr>
                <a:spLocks noChangeArrowheads="1"/>
              </p:cNvSpPr>
              <p:nvPr/>
            </p:nvSpPr>
            <p:spPr bwMode="auto">
              <a:xfrm>
                <a:off x="2479" y="312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8" name="Rectangle 74"/>
              <p:cNvSpPr>
                <a:spLocks noChangeArrowheads="1"/>
              </p:cNvSpPr>
              <p:nvPr/>
            </p:nvSpPr>
            <p:spPr bwMode="auto">
              <a:xfrm>
                <a:off x="2448" y="1110"/>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09" name="Rectangle 75"/>
              <p:cNvSpPr>
                <a:spLocks noChangeArrowheads="1"/>
              </p:cNvSpPr>
              <p:nvPr/>
            </p:nvSpPr>
            <p:spPr bwMode="auto">
              <a:xfrm>
                <a:off x="2448" y="2115"/>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0" name="Rectangle 76"/>
              <p:cNvSpPr>
                <a:spLocks noChangeArrowheads="1"/>
              </p:cNvSpPr>
              <p:nvPr/>
            </p:nvSpPr>
            <p:spPr bwMode="auto">
              <a:xfrm>
                <a:off x="2448" y="312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1" name="Rectangle 77"/>
              <p:cNvSpPr>
                <a:spLocks noChangeArrowheads="1"/>
              </p:cNvSpPr>
              <p:nvPr/>
            </p:nvSpPr>
            <p:spPr bwMode="auto">
              <a:xfrm>
                <a:off x="2376" y="111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2" name="Rectangle 78"/>
              <p:cNvSpPr>
                <a:spLocks noChangeArrowheads="1"/>
              </p:cNvSpPr>
              <p:nvPr/>
            </p:nvSpPr>
            <p:spPr bwMode="auto">
              <a:xfrm>
                <a:off x="2376" y="211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3" name="Rectangle 79"/>
              <p:cNvSpPr>
                <a:spLocks noChangeArrowheads="1"/>
              </p:cNvSpPr>
              <p:nvPr/>
            </p:nvSpPr>
            <p:spPr bwMode="auto">
              <a:xfrm>
                <a:off x="2376" y="312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4" name="Rectangle 80"/>
              <p:cNvSpPr>
                <a:spLocks noChangeArrowheads="1"/>
              </p:cNvSpPr>
              <p:nvPr/>
            </p:nvSpPr>
            <p:spPr bwMode="auto">
              <a:xfrm>
                <a:off x="2414" y="111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5" name="Rectangle 81"/>
              <p:cNvSpPr>
                <a:spLocks noChangeArrowheads="1"/>
              </p:cNvSpPr>
              <p:nvPr/>
            </p:nvSpPr>
            <p:spPr bwMode="auto">
              <a:xfrm>
                <a:off x="2414" y="211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6" name="Rectangle 82"/>
              <p:cNvSpPr>
                <a:spLocks noChangeArrowheads="1"/>
              </p:cNvSpPr>
              <p:nvPr/>
            </p:nvSpPr>
            <p:spPr bwMode="auto">
              <a:xfrm>
                <a:off x="2414" y="312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7" name="Rectangle 83"/>
              <p:cNvSpPr>
                <a:spLocks noChangeArrowheads="1"/>
              </p:cNvSpPr>
              <p:nvPr/>
            </p:nvSpPr>
            <p:spPr bwMode="auto">
              <a:xfrm>
                <a:off x="2513" y="111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8" name="Rectangle 84"/>
              <p:cNvSpPr>
                <a:spLocks noChangeArrowheads="1"/>
              </p:cNvSpPr>
              <p:nvPr/>
            </p:nvSpPr>
            <p:spPr bwMode="auto">
              <a:xfrm>
                <a:off x="2513" y="211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19" name="Rectangle 85"/>
              <p:cNvSpPr>
                <a:spLocks noChangeArrowheads="1"/>
              </p:cNvSpPr>
              <p:nvPr/>
            </p:nvSpPr>
            <p:spPr bwMode="auto">
              <a:xfrm>
                <a:off x="2513" y="312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0" name="Rectangle 86"/>
              <p:cNvSpPr>
                <a:spLocks noChangeArrowheads="1"/>
              </p:cNvSpPr>
              <p:nvPr/>
            </p:nvSpPr>
            <p:spPr bwMode="auto">
              <a:xfrm>
                <a:off x="2789" y="111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1" name="Rectangle 87"/>
              <p:cNvSpPr>
                <a:spLocks noChangeArrowheads="1"/>
              </p:cNvSpPr>
              <p:nvPr/>
            </p:nvSpPr>
            <p:spPr bwMode="auto">
              <a:xfrm>
                <a:off x="2789" y="211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2" name="Rectangle 88"/>
              <p:cNvSpPr>
                <a:spLocks noChangeArrowheads="1"/>
              </p:cNvSpPr>
              <p:nvPr/>
            </p:nvSpPr>
            <p:spPr bwMode="auto">
              <a:xfrm>
                <a:off x="2789" y="312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3" name="Rectangle 89"/>
              <p:cNvSpPr>
                <a:spLocks noChangeArrowheads="1"/>
              </p:cNvSpPr>
              <p:nvPr/>
            </p:nvSpPr>
            <p:spPr bwMode="auto">
              <a:xfrm>
                <a:off x="2414" y="11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4" name="Rectangle 90"/>
              <p:cNvSpPr>
                <a:spLocks noChangeArrowheads="1"/>
              </p:cNvSpPr>
              <p:nvPr/>
            </p:nvSpPr>
            <p:spPr bwMode="auto">
              <a:xfrm>
                <a:off x="2414" y="21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5" name="Rectangle 91"/>
              <p:cNvSpPr>
                <a:spLocks noChangeArrowheads="1"/>
              </p:cNvSpPr>
              <p:nvPr/>
            </p:nvSpPr>
            <p:spPr bwMode="auto">
              <a:xfrm>
                <a:off x="2414" y="312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6" name="Rectangle 92"/>
              <p:cNvSpPr>
                <a:spLocks noChangeArrowheads="1"/>
              </p:cNvSpPr>
              <p:nvPr/>
            </p:nvSpPr>
            <p:spPr bwMode="auto">
              <a:xfrm>
                <a:off x="2483" y="11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7" name="Rectangle 93"/>
              <p:cNvSpPr>
                <a:spLocks noChangeArrowheads="1"/>
              </p:cNvSpPr>
              <p:nvPr/>
            </p:nvSpPr>
            <p:spPr bwMode="auto">
              <a:xfrm>
                <a:off x="2483" y="21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8" name="Rectangle 94"/>
              <p:cNvSpPr>
                <a:spLocks noChangeArrowheads="1"/>
              </p:cNvSpPr>
              <p:nvPr/>
            </p:nvSpPr>
            <p:spPr bwMode="auto">
              <a:xfrm>
                <a:off x="2483" y="312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29" name="Rectangle 95"/>
              <p:cNvSpPr>
                <a:spLocks noChangeArrowheads="1"/>
              </p:cNvSpPr>
              <p:nvPr/>
            </p:nvSpPr>
            <p:spPr bwMode="auto">
              <a:xfrm>
                <a:off x="2380" y="111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0" name="Rectangle 96"/>
              <p:cNvSpPr>
                <a:spLocks noChangeArrowheads="1"/>
              </p:cNvSpPr>
              <p:nvPr/>
            </p:nvSpPr>
            <p:spPr bwMode="auto">
              <a:xfrm>
                <a:off x="2380" y="212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1" name="Rectangle 97"/>
              <p:cNvSpPr>
                <a:spLocks noChangeArrowheads="1"/>
              </p:cNvSpPr>
              <p:nvPr/>
            </p:nvSpPr>
            <p:spPr bwMode="auto">
              <a:xfrm>
                <a:off x="2380" y="312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2" name="Rectangle 98"/>
              <p:cNvSpPr>
                <a:spLocks noChangeArrowheads="1"/>
              </p:cNvSpPr>
              <p:nvPr/>
            </p:nvSpPr>
            <p:spPr bwMode="auto">
              <a:xfrm>
                <a:off x="2448" y="11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3" name="Rectangle 99"/>
              <p:cNvSpPr>
                <a:spLocks noChangeArrowheads="1"/>
              </p:cNvSpPr>
              <p:nvPr/>
            </p:nvSpPr>
            <p:spPr bwMode="auto">
              <a:xfrm>
                <a:off x="2448" y="21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4" name="Rectangle 100"/>
              <p:cNvSpPr>
                <a:spLocks noChangeArrowheads="1"/>
              </p:cNvSpPr>
              <p:nvPr/>
            </p:nvSpPr>
            <p:spPr bwMode="auto">
              <a:xfrm>
                <a:off x="2448" y="312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5" name="Rectangle 101"/>
              <p:cNvSpPr>
                <a:spLocks noChangeArrowheads="1"/>
              </p:cNvSpPr>
              <p:nvPr/>
            </p:nvSpPr>
            <p:spPr bwMode="auto">
              <a:xfrm>
                <a:off x="2789" y="111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6" name="Rectangle 102"/>
              <p:cNvSpPr>
                <a:spLocks noChangeArrowheads="1"/>
              </p:cNvSpPr>
              <p:nvPr/>
            </p:nvSpPr>
            <p:spPr bwMode="auto">
              <a:xfrm>
                <a:off x="2789" y="212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7" name="Rectangle 103"/>
              <p:cNvSpPr>
                <a:spLocks noChangeArrowheads="1"/>
              </p:cNvSpPr>
              <p:nvPr/>
            </p:nvSpPr>
            <p:spPr bwMode="auto">
              <a:xfrm>
                <a:off x="2789" y="312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8" name="Rectangle 104"/>
              <p:cNvSpPr>
                <a:spLocks noChangeArrowheads="1"/>
              </p:cNvSpPr>
              <p:nvPr/>
            </p:nvSpPr>
            <p:spPr bwMode="auto">
              <a:xfrm>
                <a:off x="2513" y="111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39" name="Rectangle 105"/>
              <p:cNvSpPr>
                <a:spLocks noChangeArrowheads="1"/>
              </p:cNvSpPr>
              <p:nvPr/>
            </p:nvSpPr>
            <p:spPr bwMode="auto">
              <a:xfrm>
                <a:off x="2513" y="212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0" name="Rectangle 106"/>
              <p:cNvSpPr>
                <a:spLocks noChangeArrowheads="1"/>
              </p:cNvSpPr>
              <p:nvPr/>
            </p:nvSpPr>
            <p:spPr bwMode="auto">
              <a:xfrm>
                <a:off x="2513" y="312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1" name="Rectangle 107"/>
              <p:cNvSpPr>
                <a:spLocks noChangeArrowheads="1"/>
              </p:cNvSpPr>
              <p:nvPr/>
            </p:nvSpPr>
            <p:spPr bwMode="auto">
              <a:xfrm>
                <a:off x="2789" y="112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2" name="Rectangle 108"/>
              <p:cNvSpPr>
                <a:spLocks noChangeArrowheads="1"/>
              </p:cNvSpPr>
              <p:nvPr/>
            </p:nvSpPr>
            <p:spPr bwMode="auto">
              <a:xfrm>
                <a:off x="2789" y="213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3" name="Rectangle 109"/>
              <p:cNvSpPr>
                <a:spLocks noChangeArrowheads="1"/>
              </p:cNvSpPr>
              <p:nvPr/>
            </p:nvSpPr>
            <p:spPr bwMode="auto">
              <a:xfrm>
                <a:off x="2789" y="314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4" name="Rectangle 110"/>
              <p:cNvSpPr>
                <a:spLocks noChangeArrowheads="1"/>
              </p:cNvSpPr>
              <p:nvPr/>
            </p:nvSpPr>
            <p:spPr bwMode="auto">
              <a:xfrm>
                <a:off x="2410" y="112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5" name="Rectangle 111"/>
              <p:cNvSpPr>
                <a:spLocks noChangeArrowheads="1"/>
              </p:cNvSpPr>
              <p:nvPr/>
            </p:nvSpPr>
            <p:spPr bwMode="auto">
              <a:xfrm>
                <a:off x="2410" y="213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6" name="Rectangle 112"/>
              <p:cNvSpPr>
                <a:spLocks noChangeArrowheads="1"/>
              </p:cNvSpPr>
              <p:nvPr/>
            </p:nvSpPr>
            <p:spPr bwMode="auto">
              <a:xfrm>
                <a:off x="2410" y="314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7" name="Rectangle 113"/>
              <p:cNvSpPr>
                <a:spLocks noChangeArrowheads="1"/>
              </p:cNvSpPr>
              <p:nvPr/>
            </p:nvSpPr>
            <p:spPr bwMode="auto">
              <a:xfrm>
                <a:off x="2445" y="112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8" name="Rectangle 114"/>
              <p:cNvSpPr>
                <a:spLocks noChangeArrowheads="1"/>
              </p:cNvSpPr>
              <p:nvPr/>
            </p:nvSpPr>
            <p:spPr bwMode="auto">
              <a:xfrm>
                <a:off x="2445" y="213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49" name="Rectangle 115"/>
              <p:cNvSpPr>
                <a:spLocks noChangeArrowheads="1"/>
              </p:cNvSpPr>
              <p:nvPr/>
            </p:nvSpPr>
            <p:spPr bwMode="auto">
              <a:xfrm>
                <a:off x="2445" y="314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0" name="Rectangle 116"/>
              <p:cNvSpPr>
                <a:spLocks noChangeArrowheads="1"/>
              </p:cNvSpPr>
              <p:nvPr/>
            </p:nvSpPr>
            <p:spPr bwMode="auto">
              <a:xfrm>
                <a:off x="2513" y="112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1" name="Rectangle 117"/>
              <p:cNvSpPr>
                <a:spLocks noChangeArrowheads="1"/>
              </p:cNvSpPr>
              <p:nvPr/>
            </p:nvSpPr>
            <p:spPr bwMode="auto">
              <a:xfrm>
                <a:off x="2513" y="213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2" name="Rectangle 118"/>
              <p:cNvSpPr>
                <a:spLocks noChangeArrowheads="1"/>
              </p:cNvSpPr>
              <p:nvPr/>
            </p:nvSpPr>
            <p:spPr bwMode="auto">
              <a:xfrm>
                <a:off x="2513" y="314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3" name="Rectangle 119"/>
              <p:cNvSpPr>
                <a:spLocks noChangeArrowheads="1"/>
              </p:cNvSpPr>
              <p:nvPr/>
            </p:nvSpPr>
            <p:spPr bwMode="auto">
              <a:xfrm>
                <a:off x="2445" y="11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4" name="Rectangle 120"/>
              <p:cNvSpPr>
                <a:spLocks noChangeArrowheads="1"/>
              </p:cNvSpPr>
              <p:nvPr/>
            </p:nvSpPr>
            <p:spPr bwMode="auto">
              <a:xfrm>
                <a:off x="2445" y="21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5" name="Rectangle 121"/>
              <p:cNvSpPr>
                <a:spLocks noChangeArrowheads="1"/>
              </p:cNvSpPr>
              <p:nvPr/>
            </p:nvSpPr>
            <p:spPr bwMode="auto">
              <a:xfrm>
                <a:off x="2445" y="314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6" name="Rectangle 122"/>
              <p:cNvSpPr>
                <a:spLocks noChangeArrowheads="1"/>
              </p:cNvSpPr>
              <p:nvPr/>
            </p:nvSpPr>
            <p:spPr bwMode="auto">
              <a:xfrm>
                <a:off x="2513" y="113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7" name="Rectangle 123"/>
              <p:cNvSpPr>
                <a:spLocks noChangeArrowheads="1"/>
              </p:cNvSpPr>
              <p:nvPr/>
            </p:nvSpPr>
            <p:spPr bwMode="auto">
              <a:xfrm>
                <a:off x="2513" y="214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8" name="Rectangle 124"/>
              <p:cNvSpPr>
                <a:spLocks noChangeArrowheads="1"/>
              </p:cNvSpPr>
              <p:nvPr/>
            </p:nvSpPr>
            <p:spPr bwMode="auto">
              <a:xfrm>
                <a:off x="2513" y="314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59" name="Rectangle 125"/>
              <p:cNvSpPr>
                <a:spLocks noChangeArrowheads="1"/>
              </p:cNvSpPr>
              <p:nvPr/>
            </p:nvSpPr>
            <p:spPr bwMode="auto">
              <a:xfrm>
                <a:off x="2376" y="113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0" name="Rectangle 126"/>
              <p:cNvSpPr>
                <a:spLocks noChangeArrowheads="1"/>
              </p:cNvSpPr>
              <p:nvPr/>
            </p:nvSpPr>
            <p:spPr bwMode="auto">
              <a:xfrm>
                <a:off x="2376" y="214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1" name="Rectangle 127"/>
              <p:cNvSpPr>
                <a:spLocks noChangeArrowheads="1"/>
              </p:cNvSpPr>
              <p:nvPr/>
            </p:nvSpPr>
            <p:spPr bwMode="auto">
              <a:xfrm>
                <a:off x="2376" y="3147"/>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2" name="Rectangle 128"/>
              <p:cNvSpPr>
                <a:spLocks noChangeArrowheads="1"/>
              </p:cNvSpPr>
              <p:nvPr/>
            </p:nvSpPr>
            <p:spPr bwMode="auto">
              <a:xfrm>
                <a:off x="2410" y="11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3" name="Rectangle 129"/>
              <p:cNvSpPr>
                <a:spLocks noChangeArrowheads="1"/>
              </p:cNvSpPr>
              <p:nvPr/>
            </p:nvSpPr>
            <p:spPr bwMode="auto">
              <a:xfrm>
                <a:off x="2410" y="21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4" name="Rectangle 130"/>
              <p:cNvSpPr>
                <a:spLocks noChangeArrowheads="1"/>
              </p:cNvSpPr>
              <p:nvPr/>
            </p:nvSpPr>
            <p:spPr bwMode="auto">
              <a:xfrm>
                <a:off x="2410" y="314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5" name="Rectangle 131"/>
              <p:cNvSpPr>
                <a:spLocks noChangeArrowheads="1"/>
              </p:cNvSpPr>
              <p:nvPr/>
            </p:nvSpPr>
            <p:spPr bwMode="auto">
              <a:xfrm>
                <a:off x="2479" y="11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6" name="Rectangle 132"/>
              <p:cNvSpPr>
                <a:spLocks noChangeArrowheads="1"/>
              </p:cNvSpPr>
              <p:nvPr/>
            </p:nvSpPr>
            <p:spPr bwMode="auto">
              <a:xfrm>
                <a:off x="2479" y="21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7" name="Rectangle 133"/>
              <p:cNvSpPr>
                <a:spLocks noChangeArrowheads="1"/>
              </p:cNvSpPr>
              <p:nvPr/>
            </p:nvSpPr>
            <p:spPr bwMode="auto">
              <a:xfrm>
                <a:off x="2479" y="314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8" name="Rectangle 134"/>
              <p:cNvSpPr>
                <a:spLocks noChangeArrowheads="1"/>
              </p:cNvSpPr>
              <p:nvPr/>
            </p:nvSpPr>
            <p:spPr bwMode="auto">
              <a:xfrm>
                <a:off x="2789" y="113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69" name="Rectangle 135"/>
              <p:cNvSpPr>
                <a:spLocks noChangeArrowheads="1"/>
              </p:cNvSpPr>
              <p:nvPr/>
            </p:nvSpPr>
            <p:spPr bwMode="auto">
              <a:xfrm>
                <a:off x="2789" y="214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0" name="Rectangle 136"/>
              <p:cNvSpPr>
                <a:spLocks noChangeArrowheads="1"/>
              </p:cNvSpPr>
              <p:nvPr/>
            </p:nvSpPr>
            <p:spPr bwMode="auto">
              <a:xfrm>
                <a:off x="2789" y="314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1" name="Rectangle 137"/>
              <p:cNvSpPr>
                <a:spLocks noChangeArrowheads="1"/>
              </p:cNvSpPr>
              <p:nvPr/>
            </p:nvSpPr>
            <p:spPr bwMode="auto">
              <a:xfrm>
                <a:off x="2479" y="114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2" name="Rectangle 138"/>
              <p:cNvSpPr>
                <a:spLocks noChangeArrowheads="1"/>
              </p:cNvSpPr>
              <p:nvPr/>
            </p:nvSpPr>
            <p:spPr bwMode="auto">
              <a:xfrm>
                <a:off x="2479" y="21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3" name="Rectangle 139"/>
              <p:cNvSpPr>
                <a:spLocks noChangeArrowheads="1"/>
              </p:cNvSpPr>
              <p:nvPr/>
            </p:nvSpPr>
            <p:spPr bwMode="auto">
              <a:xfrm>
                <a:off x="2479" y="31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4" name="Rectangle 140"/>
              <p:cNvSpPr>
                <a:spLocks noChangeArrowheads="1"/>
              </p:cNvSpPr>
              <p:nvPr/>
            </p:nvSpPr>
            <p:spPr bwMode="auto">
              <a:xfrm>
                <a:off x="2448" y="1144"/>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5" name="Rectangle 141"/>
              <p:cNvSpPr>
                <a:spLocks noChangeArrowheads="1"/>
              </p:cNvSpPr>
              <p:nvPr/>
            </p:nvSpPr>
            <p:spPr bwMode="auto">
              <a:xfrm>
                <a:off x="2448" y="2150"/>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6" name="Rectangle 142"/>
              <p:cNvSpPr>
                <a:spLocks noChangeArrowheads="1"/>
              </p:cNvSpPr>
              <p:nvPr/>
            </p:nvSpPr>
            <p:spPr bwMode="auto">
              <a:xfrm>
                <a:off x="2448" y="3155"/>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7" name="Rectangle 143"/>
              <p:cNvSpPr>
                <a:spLocks noChangeArrowheads="1"/>
              </p:cNvSpPr>
              <p:nvPr/>
            </p:nvSpPr>
            <p:spPr bwMode="auto">
              <a:xfrm>
                <a:off x="2414" y="114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8" name="Rectangle 144"/>
              <p:cNvSpPr>
                <a:spLocks noChangeArrowheads="1"/>
              </p:cNvSpPr>
              <p:nvPr/>
            </p:nvSpPr>
            <p:spPr bwMode="auto">
              <a:xfrm>
                <a:off x="2414" y="215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79" name="Rectangle 145"/>
              <p:cNvSpPr>
                <a:spLocks noChangeArrowheads="1"/>
              </p:cNvSpPr>
              <p:nvPr/>
            </p:nvSpPr>
            <p:spPr bwMode="auto">
              <a:xfrm>
                <a:off x="2414" y="315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0" name="Rectangle 146"/>
              <p:cNvSpPr>
                <a:spLocks noChangeArrowheads="1"/>
              </p:cNvSpPr>
              <p:nvPr/>
            </p:nvSpPr>
            <p:spPr bwMode="auto">
              <a:xfrm>
                <a:off x="2789" y="114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1" name="Rectangle 147"/>
              <p:cNvSpPr>
                <a:spLocks noChangeArrowheads="1"/>
              </p:cNvSpPr>
              <p:nvPr/>
            </p:nvSpPr>
            <p:spPr bwMode="auto">
              <a:xfrm>
                <a:off x="2789" y="215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2" name="Rectangle 148"/>
              <p:cNvSpPr>
                <a:spLocks noChangeArrowheads="1"/>
              </p:cNvSpPr>
              <p:nvPr/>
            </p:nvSpPr>
            <p:spPr bwMode="auto">
              <a:xfrm>
                <a:off x="2789" y="315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3" name="Rectangle 149"/>
              <p:cNvSpPr>
                <a:spLocks noChangeArrowheads="1"/>
              </p:cNvSpPr>
              <p:nvPr/>
            </p:nvSpPr>
            <p:spPr bwMode="auto">
              <a:xfrm>
                <a:off x="2513" y="114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4" name="Rectangle 150"/>
              <p:cNvSpPr>
                <a:spLocks noChangeArrowheads="1"/>
              </p:cNvSpPr>
              <p:nvPr/>
            </p:nvSpPr>
            <p:spPr bwMode="auto">
              <a:xfrm>
                <a:off x="2513" y="215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5" name="Rectangle 151"/>
              <p:cNvSpPr>
                <a:spLocks noChangeArrowheads="1"/>
              </p:cNvSpPr>
              <p:nvPr/>
            </p:nvSpPr>
            <p:spPr bwMode="auto">
              <a:xfrm>
                <a:off x="2513" y="315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6" name="Rectangle 152"/>
              <p:cNvSpPr>
                <a:spLocks noChangeArrowheads="1"/>
              </p:cNvSpPr>
              <p:nvPr/>
            </p:nvSpPr>
            <p:spPr bwMode="auto">
              <a:xfrm>
                <a:off x="2376" y="114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7" name="Rectangle 153"/>
              <p:cNvSpPr>
                <a:spLocks noChangeArrowheads="1"/>
              </p:cNvSpPr>
              <p:nvPr/>
            </p:nvSpPr>
            <p:spPr bwMode="auto">
              <a:xfrm>
                <a:off x="2376" y="21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8" name="Rectangle 154"/>
              <p:cNvSpPr>
                <a:spLocks noChangeArrowheads="1"/>
              </p:cNvSpPr>
              <p:nvPr/>
            </p:nvSpPr>
            <p:spPr bwMode="auto">
              <a:xfrm>
                <a:off x="2376" y="31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89" name="Rectangle 155"/>
              <p:cNvSpPr>
                <a:spLocks noChangeArrowheads="1"/>
              </p:cNvSpPr>
              <p:nvPr/>
            </p:nvSpPr>
            <p:spPr bwMode="auto">
              <a:xfrm>
                <a:off x="2380" y="115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0" name="Rectangle 156"/>
              <p:cNvSpPr>
                <a:spLocks noChangeArrowheads="1"/>
              </p:cNvSpPr>
              <p:nvPr/>
            </p:nvSpPr>
            <p:spPr bwMode="auto">
              <a:xfrm>
                <a:off x="2380" y="216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1" name="Rectangle 157"/>
              <p:cNvSpPr>
                <a:spLocks noChangeArrowheads="1"/>
              </p:cNvSpPr>
              <p:nvPr/>
            </p:nvSpPr>
            <p:spPr bwMode="auto">
              <a:xfrm>
                <a:off x="2380" y="3166"/>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2" name="Rectangle 158"/>
              <p:cNvSpPr>
                <a:spLocks noChangeArrowheads="1"/>
              </p:cNvSpPr>
              <p:nvPr/>
            </p:nvSpPr>
            <p:spPr bwMode="auto">
              <a:xfrm>
                <a:off x="2448" y="115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3" name="Rectangle 159"/>
              <p:cNvSpPr>
                <a:spLocks noChangeArrowheads="1"/>
              </p:cNvSpPr>
              <p:nvPr/>
            </p:nvSpPr>
            <p:spPr bwMode="auto">
              <a:xfrm>
                <a:off x="2448" y="216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4" name="Rectangle 160"/>
              <p:cNvSpPr>
                <a:spLocks noChangeArrowheads="1"/>
              </p:cNvSpPr>
              <p:nvPr/>
            </p:nvSpPr>
            <p:spPr bwMode="auto">
              <a:xfrm>
                <a:off x="2448" y="3166"/>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5" name="Rectangle 161"/>
              <p:cNvSpPr>
                <a:spLocks noChangeArrowheads="1"/>
              </p:cNvSpPr>
              <p:nvPr/>
            </p:nvSpPr>
            <p:spPr bwMode="auto">
              <a:xfrm>
                <a:off x="2483" y="115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6" name="Rectangle 162"/>
              <p:cNvSpPr>
                <a:spLocks noChangeArrowheads="1"/>
              </p:cNvSpPr>
              <p:nvPr/>
            </p:nvSpPr>
            <p:spPr bwMode="auto">
              <a:xfrm>
                <a:off x="2483" y="216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7" name="Rectangle 163"/>
              <p:cNvSpPr>
                <a:spLocks noChangeArrowheads="1"/>
              </p:cNvSpPr>
              <p:nvPr/>
            </p:nvSpPr>
            <p:spPr bwMode="auto">
              <a:xfrm>
                <a:off x="2483" y="3166"/>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8" name="Rectangle 164"/>
              <p:cNvSpPr>
                <a:spLocks noChangeArrowheads="1"/>
              </p:cNvSpPr>
              <p:nvPr/>
            </p:nvSpPr>
            <p:spPr bwMode="auto">
              <a:xfrm>
                <a:off x="2414" y="115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299" name="Rectangle 165"/>
              <p:cNvSpPr>
                <a:spLocks noChangeArrowheads="1"/>
              </p:cNvSpPr>
              <p:nvPr/>
            </p:nvSpPr>
            <p:spPr bwMode="auto">
              <a:xfrm>
                <a:off x="2414" y="216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0" name="Rectangle 166"/>
              <p:cNvSpPr>
                <a:spLocks noChangeArrowheads="1"/>
              </p:cNvSpPr>
              <p:nvPr/>
            </p:nvSpPr>
            <p:spPr bwMode="auto">
              <a:xfrm>
                <a:off x="2414" y="3166"/>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1" name="Rectangle 167"/>
              <p:cNvSpPr>
                <a:spLocks noChangeArrowheads="1"/>
              </p:cNvSpPr>
              <p:nvPr/>
            </p:nvSpPr>
            <p:spPr bwMode="auto">
              <a:xfrm>
                <a:off x="2513" y="115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2" name="Rectangle 168"/>
              <p:cNvSpPr>
                <a:spLocks noChangeArrowheads="1"/>
              </p:cNvSpPr>
              <p:nvPr/>
            </p:nvSpPr>
            <p:spPr bwMode="auto">
              <a:xfrm>
                <a:off x="2513" y="216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3" name="Rectangle 169"/>
              <p:cNvSpPr>
                <a:spLocks noChangeArrowheads="1"/>
              </p:cNvSpPr>
              <p:nvPr/>
            </p:nvSpPr>
            <p:spPr bwMode="auto">
              <a:xfrm>
                <a:off x="2513" y="316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4" name="Rectangle 170"/>
              <p:cNvSpPr>
                <a:spLocks noChangeArrowheads="1"/>
              </p:cNvSpPr>
              <p:nvPr/>
            </p:nvSpPr>
            <p:spPr bwMode="auto">
              <a:xfrm>
                <a:off x="2789" y="115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5" name="Rectangle 171"/>
              <p:cNvSpPr>
                <a:spLocks noChangeArrowheads="1"/>
              </p:cNvSpPr>
              <p:nvPr/>
            </p:nvSpPr>
            <p:spPr bwMode="auto">
              <a:xfrm>
                <a:off x="2789" y="216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6" name="Rectangle 172"/>
              <p:cNvSpPr>
                <a:spLocks noChangeArrowheads="1"/>
              </p:cNvSpPr>
              <p:nvPr/>
            </p:nvSpPr>
            <p:spPr bwMode="auto">
              <a:xfrm>
                <a:off x="2789" y="316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7" name="Rectangle 173"/>
              <p:cNvSpPr>
                <a:spLocks noChangeArrowheads="1"/>
              </p:cNvSpPr>
              <p:nvPr/>
            </p:nvSpPr>
            <p:spPr bwMode="auto">
              <a:xfrm>
                <a:off x="2720" y="115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8" name="Rectangle 174"/>
              <p:cNvSpPr>
                <a:spLocks noChangeArrowheads="1"/>
              </p:cNvSpPr>
              <p:nvPr/>
            </p:nvSpPr>
            <p:spPr bwMode="auto">
              <a:xfrm>
                <a:off x="2720" y="216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09" name="Rectangle 175"/>
              <p:cNvSpPr>
                <a:spLocks noChangeArrowheads="1"/>
              </p:cNvSpPr>
              <p:nvPr/>
            </p:nvSpPr>
            <p:spPr bwMode="auto">
              <a:xfrm>
                <a:off x="2720" y="316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0" name="Rectangle 176"/>
              <p:cNvSpPr>
                <a:spLocks noChangeArrowheads="1"/>
              </p:cNvSpPr>
              <p:nvPr/>
            </p:nvSpPr>
            <p:spPr bwMode="auto">
              <a:xfrm>
                <a:off x="2380" y="116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311" name="Rectangle 177"/>
              <p:cNvSpPr>
                <a:spLocks noChangeArrowheads="1"/>
              </p:cNvSpPr>
              <p:nvPr/>
            </p:nvSpPr>
            <p:spPr bwMode="auto">
              <a:xfrm>
                <a:off x="2380" y="216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14" name="Group 178"/>
            <p:cNvGrpSpPr>
              <a:grpSpLocks/>
            </p:cNvGrpSpPr>
            <p:nvPr/>
          </p:nvGrpSpPr>
          <p:grpSpPr bwMode="auto">
            <a:xfrm>
              <a:off x="3608" y="1064"/>
              <a:ext cx="1805" cy="2174"/>
              <a:chOff x="2376" y="1163"/>
              <a:chExt cx="436" cy="2141"/>
            </a:xfrm>
          </p:grpSpPr>
          <p:sp>
            <p:nvSpPr>
              <p:cNvPr id="169912" name="Rectangle 179"/>
              <p:cNvSpPr>
                <a:spLocks noChangeArrowheads="1"/>
              </p:cNvSpPr>
              <p:nvPr/>
            </p:nvSpPr>
            <p:spPr bwMode="auto">
              <a:xfrm>
                <a:off x="2380" y="317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3" name="Rectangle 180"/>
              <p:cNvSpPr>
                <a:spLocks noChangeArrowheads="1"/>
              </p:cNvSpPr>
              <p:nvPr/>
            </p:nvSpPr>
            <p:spPr bwMode="auto">
              <a:xfrm>
                <a:off x="2513" y="116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4" name="Rectangle 181"/>
              <p:cNvSpPr>
                <a:spLocks noChangeArrowheads="1"/>
              </p:cNvSpPr>
              <p:nvPr/>
            </p:nvSpPr>
            <p:spPr bwMode="auto">
              <a:xfrm>
                <a:off x="2513" y="216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5" name="Rectangle 182"/>
              <p:cNvSpPr>
                <a:spLocks noChangeArrowheads="1"/>
              </p:cNvSpPr>
              <p:nvPr/>
            </p:nvSpPr>
            <p:spPr bwMode="auto">
              <a:xfrm>
                <a:off x="2513" y="317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6" name="Rectangle 183"/>
              <p:cNvSpPr>
                <a:spLocks noChangeArrowheads="1"/>
              </p:cNvSpPr>
              <p:nvPr/>
            </p:nvSpPr>
            <p:spPr bwMode="auto">
              <a:xfrm>
                <a:off x="2720" y="116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7" name="Rectangle 184"/>
              <p:cNvSpPr>
                <a:spLocks noChangeArrowheads="1"/>
              </p:cNvSpPr>
              <p:nvPr/>
            </p:nvSpPr>
            <p:spPr bwMode="auto">
              <a:xfrm>
                <a:off x="2720" y="216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8" name="Rectangle 185"/>
              <p:cNvSpPr>
                <a:spLocks noChangeArrowheads="1"/>
              </p:cNvSpPr>
              <p:nvPr/>
            </p:nvSpPr>
            <p:spPr bwMode="auto">
              <a:xfrm>
                <a:off x="2720" y="317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9" name="Rectangle 186"/>
              <p:cNvSpPr>
                <a:spLocks noChangeArrowheads="1"/>
              </p:cNvSpPr>
              <p:nvPr/>
            </p:nvSpPr>
            <p:spPr bwMode="auto">
              <a:xfrm>
                <a:off x="2445" y="117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0" name="Rectangle 187"/>
              <p:cNvSpPr>
                <a:spLocks noChangeArrowheads="1"/>
              </p:cNvSpPr>
              <p:nvPr/>
            </p:nvSpPr>
            <p:spPr bwMode="auto">
              <a:xfrm>
                <a:off x="2445" y="217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1" name="Rectangle 188"/>
              <p:cNvSpPr>
                <a:spLocks noChangeArrowheads="1"/>
              </p:cNvSpPr>
              <p:nvPr/>
            </p:nvSpPr>
            <p:spPr bwMode="auto">
              <a:xfrm>
                <a:off x="2445" y="31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2" name="Rectangle 189"/>
              <p:cNvSpPr>
                <a:spLocks noChangeArrowheads="1"/>
              </p:cNvSpPr>
              <p:nvPr/>
            </p:nvSpPr>
            <p:spPr bwMode="auto">
              <a:xfrm>
                <a:off x="2789" y="117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3" name="Rectangle 190"/>
              <p:cNvSpPr>
                <a:spLocks noChangeArrowheads="1"/>
              </p:cNvSpPr>
              <p:nvPr/>
            </p:nvSpPr>
            <p:spPr bwMode="auto">
              <a:xfrm>
                <a:off x="2789" y="217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4" name="Rectangle 191"/>
              <p:cNvSpPr>
                <a:spLocks noChangeArrowheads="1"/>
              </p:cNvSpPr>
              <p:nvPr/>
            </p:nvSpPr>
            <p:spPr bwMode="auto">
              <a:xfrm>
                <a:off x="2789" y="318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5" name="Rectangle 192"/>
              <p:cNvSpPr>
                <a:spLocks noChangeArrowheads="1"/>
              </p:cNvSpPr>
              <p:nvPr/>
            </p:nvSpPr>
            <p:spPr bwMode="auto">
              <a:xfrm>
                <a:off x="2479" y="117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6" name="Rectangle 193"/>
              <p:cNvSpPr>
                <a:spLocks noChangeArrowheads="1"/>
              </p:cNvSpPr>
              <p:nvPr/>
            </p:nvSpPr>
            <p:spPr bwMode="auto">
              <a:xfrm>
                <a:off x="2479" y="217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7" name="Rectangle 194"/>
              <p:cNvSpPr>
                <a:spLocks noChangeArrowheads="1"/>
              </p:cNvSpPr>
              <p:nvPr/>
            </p:nvSpPr>
            <p:spPr bwMode="auto">
              <a:xfrm>
                <a:off x="2479" y="31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8" name="Rectangle 195"/>
              <p:cNvSpPr>
                <a:spLocks noChangeArrowheads="1"/>
              </p:cNvSpPr>
              <p:nvPr/>
            </p:nvSpPr>
            <p:spPr bwMode="auto">
              <a:xfrm>
                <a:off x="2414" y="1183"/>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29" name="Rectangle 196"/>
              <p:cNvSpPr>
                <a:spLocks noChangeArrowheads="1"/>
              </p:cNvSpPr>
              <p:nvPr/>
            </p:nvSpPr>
            <p:spPr bwMode="auto">
              <a:xfrm>
                <a:off x="2414" y="2188"/>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0" name="Rectangle 197"/>
              <p:cNvSpPr>
                <a:spLocks noChangeArrowheads="1"/>
              </p:cNvSpPr>
              <p:nvPr/>
            </p:nvSpPr>
            <p:spPr bwMode="auto">
              <a:xfrm>
                <a:off x="2414" y="318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1" name="Rectangle 198"/>
              <p:cNvSpPr>
                <a:spLocks noChangeArrowheads="1"/>
              </p:cNvSpPr>
              <p:nvPr/>
            </p:nvSpPr>
            <p:spPr bwMode="auto">
              <a:xfrm>
                <a:off x="2513" y="1183"/>
                <a:ext cx="23" cy="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2" name="Rectangle 199"/>
              <p:cNvSpPr>
                <a:spLocks noChangeArrowheads="1"/>
              </p:cNvSpPr>
              <p:nvPr/>
            </p:nvSpPr>
            <p:spPr bwMode="auto">
              <a:xfrm>
                <a:off x="2513" y="218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3" name="Rectangle 200"/>
              <p:cNvSpPr>
                <a:spLocks noChangeArrowheads="1"/>
              </p:cNvSpPr>
              <p:nvPr/>
            </p:nvSpPr>
            <p:spPr bwMode="auto">
              <a:xfrm>
                <a:off x="2513" y="318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4" name="Rectangle 201"/>
              <p:cNvSpPr>
                <a:spLocks noChangeArrowheads="1"/>
              </p:cNvSpPr>
              <p:nvPr/>
            </p:nvSpPr>
            <p:spPr bwMode="auto">
              <a:xfrm>
                <a:off x="2789" y="1183"/>
                <a:ext cx="23" cy="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5" name="Rectangle 202"/>
              <p:cNvSpPr>
                <a:spLocks noChangeArrowheads="1"/>
              </p:cNvSpPr>
              <p:nvPr/>
            </p:nvSpPr>
            <p:spPr bwMode="auto">
              <a:xfrm>
                <a:off x="2789" y="218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6" name="Rectangle 203"/>
              <p:cNvSpPr>
                <a:spLocks noChangeArrowheads="1"/>
              </p:cNvSpPr>
              <p:nvPr/>
            </p:nvSpPr>
            <p:spPr bwMode="auto">
              <a:xfrm>
                <a:off x="2789" y="318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7" name="Rectangle 204"/>
              <p:cNvSpPr>
                <a:spLocks noChangeArrowheads="1"/>
              </p:cNvSpPr>
              <p:nvPr/>
            </p:nvSpPr>
            <p:spPr bwMode="auto">
              <a:xfrm>
                <a:off x="2376" y="1183"/>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8" name="Rectangle 205"/>
              <p:cNvSpPr>
                <a:spLocks noChangeArrowheads="1"/>
              </p:cNvSpPr>
              <p:nvPr/>
            </p:nvSpPr>
            <p:spPr bwMode="auto">
              <a:xfrm>
                <a:off x="2376" y="2188"/>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39" name="Rectangle 206"/>
              <p:cNvSpPr>
                <a:spLocks noChangeArrowheads="1"/>
              </p:cNvSpPr>
              <p:nvPr/>
            </p:nvSpPr>
            <p:spPr bwMode="auto">
              <a:xfrm>
                <a:off x="2376" y="318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0" name="Rectangle 207"/>
              <p:cNvSpPr>
                <a:spLocks noChangeArrowheads="1"/>
              </p:cNvSpPr>
              <p:nvPr/>
            </p:nvSpPr>
            <p:spPr bwMode="auto">
              <a:xfrm>
                <a:off x="2445" y="1183"/>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1" name="Rectangle 208"/>
              <p:cNvSpPr>
                <a:spLocks noChangeArrowheads="1"/>
              </p:cNvSpPr>
              <p:nvPr/>
            </p:nvSpPr>
            <p:spPr bwMode="auto">
              <a:xfrm>
                <a:off x="2445" y="218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2" name="Rectangle 209"/>
              <p:cNvSpPr>
                <a:spLocks noChangeArrowheads="1"/>
              </p:cNvSpPr>
              <p:nvPr/>
            </p:nvSpPr>
            <p:spPr bwMode="auto">
              <a:xfrm>
                <a:off x="2445" y="31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3" name="Rectangle 210"/>
              <p:cNvSpPr>
                <a:spLocks noChangeArrowheads="1"/>
              </p:cNvSpPr>
              <p:nvPr/>
            </p:nvSpPr>
            <p:spPr bwMode="auto">
              <a:xfrm>
                <a:off x="2479" y="1183"/>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4" name="Rectangle 211"/>
              <p:cNvSpPr>
                <a:spLocks noChangeArrowheads="1"/>
              </p:cNvSpPr>
              <p:nvPr/>
            </p:nvSpPr>
            <p:spPr bwMode="auto">
              <a:xfrm>
                <a:off x="2479" y="218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5" name="Rectangle 212"/>
              <p:cNvSpPr>
                <a:spLocks noChangeArrowheads="1"/>
              </p:cNvSpPr>
              <p:nvPr/>
            </p:nvSpPr>
            <p:spPr bwMode="auto">
              <a:xfrm>
                <a:off x="2479" y="31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6" name="Rectangle 213"/>
              <p:cNvSpPr>
                <a:spLocks noChangeArrowheads="1"/>
              </p:cNvSpPr>
              <p:nvPr/>
            </p:nvSpPr>
            <p:spPr bwMode="auto">
              <a:xfrm>
                <a:off x="2720" y="1183"/>
                <a:ext cx="23" cy="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7" name="Rectangle 214"/>
              <p:cNvSpPr>
                <a:spLocks noChangeArrowheads="1"/>
              </p:cNvSpPr>
              <p:nvPr/>
            </p:nvSpPr>
            <p:spPr bwMode="auto">
              <a:xfrm>
                <a:off x="2720" y="218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8" name="Rectangle 215"/>
              <p:cNvSpPr>
                <a:spLocks noChangeArrowheads="1"/>
              </p:cNvSpPr>
              <p:nvPr/>
            </p:nvSpPr>
            <p:spPr bwMode="auto">
              <a:xfrm>
                <a:off x="2720" y="318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49" name="Rectangle 216"/>
              <p:cNvSpPr>
                <a:spLocks noChangeArrowheads="1"/>
              </p:cNvSpPr>
              <p:nvPr/>
            </p:nvSpPr>
            <p:spPr bwMode="auto">
              <a:xfrm>
                <a:off x="2483" y="119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0" name="Rectangle 217"/>
              <p:cNvSpPr>
                <a:spLocks noChangeArrowheads="1"/>
              </p:cNvSpPr>
              <p:nvPr/>
            </p:nvSpPr>
            <p:spPr bwMode="auto">
              <a:xfrm>
                <a:off x="2483" y="21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1" name="Rectangle 218"/>
              <p:cNvSpPr>
                <a:spLocks noChangeArrowheads="1"/>
              </p:cNvSpPr>
              <p:nvPr/>
            </p:nvSpPr>
            <p:spPr bwMode="auto">
              <a:xfrm>
                <a:off x="2483" y="32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2" name="Rectangle 219"/>
              <p:cNvSpPr>
                <a:spLocks noChangeArrowheads="1"/>
              </p:cNvSpPr>
              <p:nvPr/>
            </p:nvSpPr>
            <p:spPr bwMode="auto">
              <a:xfrm>
                <a:off x="2414" y="119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3" name="Rectangle 220"/>
              <p:cNvSpPr>
                <a:spLocks noChangeArrowheads="1"/>
              </p:cNvSpPr>
              <p:nvPr/>
            </p:nvSpPr>
            <p:spPr bwMode="auto">
              <a:xfrm>
                <a:off x="2414" y="21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4" name="Rectangle 221"/>
              <p:cNvSpPr>
                <a:spLocks noChangeArrowheads="1"/>
              </p:cNvSpPr>
              <p:nvPr/>
            </p:nvSpPr>
            <p:spPr bwMode="auto">
              <a:xfrm>
                <a:off x="2414" y="32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5" name="Rectangle 222"/>
              <p:cNvSpPr>
                <a:spLocks noChangeArrowheads="1"/>
              </p:cNvSpPr>
              <p:nvPr/>
            </p:nvSpPr>
            <p:spPr bwMode="auto">
              <a:xfrm>
                <a:off x="2380" y="119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6" name="Rectangle 223"/>
              <p:cNvSpPr>
                <a:spLocks noChangeArrowheads="1"/>
              </p:cNvSpPr>
              <p:nvPr/>
            </p:nvSpPr>
            <p:spPr bwMode="auto">
              <a:xfrm>
                <a:off x="2380" y="21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7" name="Rectangle 224"/>
              <p:cNvSpPr>
                <a:spLocks noChangeArrowheads="1"/>
              </p:cNvSpPr>
              <p:nvPr/>
            </p:nvSpPr>
            <p:spPr bwMode="auto">
              <a:xfrm>
                <a:off x="2380" y="32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8" name="Rectangle 225"/>
              <p:cNvSpPr>
                <a:spLocks noChangeArrowheads="1"/>
              </p:cNvSpPr>
              <p:nvPr/>
            </p:nvSpPr>
            <p:spPr bwMode="auto">
              <a:xfrm>
                <a:off x="2448" y="119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59" name="Rectangle 226"/>
              <p:cNvSpPr>
                <a:spLocks noChangeArrowheads="1"/>
              </p:cNvSpPr>
              <p:nvPr/>
            </p:nvSpPr>
            <p:spPr bwMode="auto">
              <a:xfrm>
                <a:off x="2448" y="21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0" name="Rectangle 227"/>
              <p:cNvSpPr>
                <a:spLocks noChangeArrowheads="1"/>
              </p:cNvSpPr>
              <p:nvPr/>
            </p:nvSpPr>
            <p:spPr bwMode="auto">
              <a:xfrm>
                <a:off x="2448" y="32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1" name="Rectangle 228"/>
              <p:cNvSpPr>
                <a:spLocks noChangeArrowheads="1"/>
              </p:cNvSpPr>
              <p:nvPr/>
            </p:nvSpPr>
            <p:spPr bwMode="auto">
              <a:xfrm>
                <a:off x="2789" y="119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2" name="Rectangle 229"/>
              <p:cNvSpPr>
                <a:spLocks noChangeArrowheads="1"/>
              </p:cNvSpPr>
              <p:nvPr/>
            </p:nvSpPr>
            <p:spPr bwMode="auto">
              <a:xfrm>
                <a:off x="2789" y="219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3" name="Rectangle 230"/>
              <p:cNvSpPr>
                <a:spLocks noChangeArrowheads="1"/>
              </p:cNvSpPr>
              <p:nvPr/>
            </p:nvSpPr>
            <p:spPr bwMode="auto">
              <a:xfrm>
                <a:off x="2789" y="320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4" name="Rectangle 231"/>
              <p:cNvSpPr>
                <a:spLocks noChangeArrowheads="1"/>
              </p:cNvSpPr>
              <p:nvPr/>
            </p:nvSpPr>
            <p:spPr bwMode="auto">
              <a:xfrm>
                <a:off x="2513" y="119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5" name="Rectangle 232"/>
              <p:cNvSpPr>
                <a:spLocks noChangeArrowheads="1"/>
              </p:cNvSpPr>
              <p:nvPr/>
            </p:nvSpPr>
            <p:spPr bwMode="auto">
              <a:xfrm>
                <a:off x="2513" y="219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6" name="Rectangle 233"/>
              <p:cNvSpPr>
                <a:spLocks noChangeArrowheads="1"/>
              </p:cNvSpPr>
              <p:nvPr/>
            </p:nvSpPr>
            <p:spPr bwMode="auto">
              <a:xfrm>
                <a:off x="2513" y="320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7" name="Rectangle 234"/>
              <p:cNvSpPr>
                <a:spLocks noChangeArrowheads="1"/>
              </p:cNvSpPr>
              <p:nvPr/>
            </p:nvSpPr>
            <p:spPr bwMode="auto">
              <a:xfrm>
                <a:off x="2720" y="119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8" name="Rectangle 235"/>
              <p:cNvSpPr>
                <a:spLocks noChangeArrowheads="1"/>
              </p:cNvSpPr>
              <p:nvPr/>
            </p:nvSpPr>
            <p:spPr bwMode="auto">
              <a:xfrm>
                <a:off x="2720" y="219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69" name="Rectangle 236"/>
              <p:cNvSpPr>
                <a:spLocks noChangeArrowheads="1"/>
              </p:cNvSpPr>
              <p:nvPr/>
            </p:nvSpPr>
            <p:spPr bwMode="auto">
              <a:xfrm>
                <a:off x="2720" y="320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0" name="Rectangle 237"/>
              <p:cNvSpPr>
                <a:spLocks noChangeArrowheads="1"/>
              </p:cNvSpPr>
              <p:nvPr/>
            </p:nvSpPr>
            <p:spPr bwMode="auto">
              <a:xfrm>
                <a:off x="2789" y="119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1" name="Rectangle 238"/>
              <p:cNvSpPr>
                <a:spLocks noChangeArrowheads="1"/>
              </p:cNvSpPr>
              <p:nvPr/>
            </p:nvSpPr>
            <p:spPr bwMode="auto">
              <a:xfrm>
                <a:off x="2789" y="22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2" name="Rectangle 239"/>
              <p:cNvSpPr>
                <a:spLocks noChangeArrowheads="1"/>
              </p:cNvSpPr>
              <p:nvPr/>
            </p:nvSpPr>
            <p:spPr bwMode="auto">
              <a:xfrm>
                <a:off x="2789" y="32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3" name="Rectangle 240"/>
              <p:cNvSpPr>
                <a:spLocks noChangeArrowheads="1"/>
              </p:cNvSpPr>
              <p:nvPr/>
            </p:nvSpPr>
            <p:spPr bwMode="auto">
              <a:xfrm>
                <a:off x="2483" y="119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4" name="Rectangle 241"/>
              <p:cNvSpPr>
                <a:spLocks noChangeArrowheads="1"/>
              </p:cNvSpPr>
              <p:nvPr/>
            </p:nvSpPr>
            <p:spPr bwMode="auto">
              <a:xfrm>
                <a:off x="2483" y="220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5" name="Rectangle 242"/>
              <p:cNvSpPr>
                <a:spLocks noChangeArrowheads="1"/>
              </p:cNvSpPr>
              <p:nvPr/>
            </p:nvSpPr>
            <p:spPr bwMode="auto">
              <a:xfrm>
                <a:off x="2483" y="320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6" name="Rectangle 243"/>
              <p:cNvSpPr>
                <a:spLocks noChangeArrowheads="1"/>
              </p:cNvSpPr>
              <p:nvPr/>
            </p:nvSpPr>
            <p:spPr bwMode="auto">
              <a:xfrm>
                <a:off x="2376" y="119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7" name="Rectangle 244"/>
              <p:cNvSpPr>
                <a:spLocks noChangeArrowheads="1"/>
              </p:cNvSpPr>
              <p:nvPr/>
            </p:nvSpPr>
            <p:spPr bwMode="auto">
              <a:xfrm>
                <a:off x="2376" y="220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8" name="Rectangle 245"/>
              <p:cNvSpPr>
                <a:spLocks noChangeArrowheads="1"/>
              </p:cNvSpPr>
              <p:nvPr/>
            </p:nvSpPr>
            <p:spPr bwMode="auto">
              <a:xfrm>
                <a:off x="2376" y="320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79" name="Rectangle 246"/>
              <p:cNvSpPr>
                <a:spLocks noChangeArrowheads="1"/>
              </p:cNvSpPr>
              <p:nvPr/>
            </p:nvSpPr>
            <p:spPr bwMode="auto">
              <a:xfrm>
                <a:off x="2513" y="119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0" name="Rectangle 247"/>
              <p:cNvSpPr>
                <a:spLocks noChangeArrowheads="1"/>
              </p:cNvSpPr>
              <p:nvPr/>
            </p:nvSpPr>
            <p:spPr bwMode="auto">
              <a:xfrm>
                <a:off x="2513" y="22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1" name="Rectangle 248"/>
              <p:cNvSpPr>
                <a:spLocks noChangeArrowheads="1"/>
              </p:cNvSpPr>
              <p:nvPr/>
            </p:nvSpPr>
            <p:spPr bwMode="auto">
              <a:xfrm>
                <a:off x="2513" y="32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2" name="Rectangle 249"/>
              <p:cNvSpPr>
                <a:spLocks noChangeArrowheads="1"/>
              </p:cNvSpPr>
              <p:nvPr/>
            </p:nvSpPr>
            <p:spPr bwMode="auto">
              <a:xfrm>
                <a:off x="2410" y="119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3" name="Rectangle 250"/>
              <p:cNvSpPr>
                <a:spLocks noChangeArrowheads="1"/>
              </p:cNvSpPr>
              <p:nvPr/>
            </p:nvSpPr>
            <p:spPr bwMode="auto">
              <a:xfrm>
                <a:off x="2410" y="22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4" name="Rectangle 251"/>
              <p:cNvSpPr>
                <a:spLocks noChangeArrowheads="1"/>
              </p:cNvSpPr>
              <p:nvPr/>
            </p:nvSpPr>
            <p:spPr bwMode="auto">
              <a:xfrm>
                <a:off x="2410" y="32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5" name="Rectangle 252"/>
              <p:cNvSpPr>
                <a:spLocks noChangeArrowheads="1"/>
              </p:cNvSpPr>
              <p:nvPr/>
            </p:nvSpPr>
            <p:spPr bwMode="auto">
              <a:xfrm>
                <a:off x="2448" y="119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6" name="Rectangle 253"/>
              <p:cNvSpPr>
                <a:spLocks noChangeArrowheads="1"/>
              </p:cNvSpPr>
              <p:nvPr/>
            </p:nvSpPr>
            <p:spPr bwMode="auto">
              <a:xfrm>
                <a:off x="2448" y="2203"/>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7" name="Rectangle 254"/>
              <p:cNvSpPr>
                <a:spLocks noChangeArrowheads="1"/>
              </p:cNvSpPr>
              <p:nvPr/>
            </p:nvSpPr>
            <p:spPr bwMode="auto">
              <a:xfrm>
                <a:off x="2448" y="3208"/>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8" name="Rectangle 255"/>
              <p:cNvSpPr>
                <a:spLocks noChangeArrowheads="1"/>
              </p:cNvSpPr>
              <p:nvPr/>
            </p:nvSpPr>
            <p:spPr bwMode="auto">
              <a:xfrm>
                <a:off x="2720" y="119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89" name="Rectangle 256"/>
              <p:cNvSpPr>
                <a:spLocks noChangeArrowheads="1"/>
              </p:cNvSpPr>
              <p:nvPr/>
            </p:nvSpPr>
            <p:spPr bwMode="auto">
              <a:xfrm>
                <a:off x="2720" y="22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0" name="Rectangle 257"/>
              <p:cNvSpPr>
                <a:spLocks noChangeArrowheads="1"/>
              </p:cNvSpPr>
              <p:nvPr/>
            </p:nvSpPr>
            <p:spPr bwMode="auto">
              <a:xfrm>
                <a:off x="2720" y="32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1" name="Rectangle 258"/>
              <p:cNvSpPr>
                <a:spLocks noChangeArrowheads="1"/>
              </p:cNvSpPr>
              <p:nvPr/>
            </p:nvSpPr>
            <p:spPr bwMode="auto">
              <a:xfrm>
                <a:off x="2479" y="120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2" name="Rectangle 259"/>
              <p:cNvSpPr>
                <a:spLocks noChangeArrowheads="1"/>
              </p:cNvSpPr>
              <p:nvPr/>
            </p:nvSpPr>
            <p:spPr bwMode="auto">
              <a:xfrm>
                <a:off x="2479" y="22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3" name="Rectangle 260"/>
              <p:cNvSpPr>
                <a:spLocks noChangeArrowheads="1"/>
              </p:cNvSpPr>
              <p:nvPr/>
            </p:nvSpPr>
            <p:spPr bwMode="auto">
              <a:xfrm>
                <a:off x="2479" y="321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4" name="Rectangle 261"/>
              <p:cNvSpPr>
                <a:spLocks noChangeArrowheads="1"/>
              </p:cNvSpPr>
              <p:nvPr/>
            </p:nvSpPr>
            <p:spPr bwMode="auto">
              <a:xfrm>
                <a:off x="2445" y="120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5" name="Rectangle 262"/>
              <p:cNvSpPr>
                <a:spLocks noChangeArrowheads="1"/>
              </p:cNvSpPr>
              <p:nvPr/>
            </p:nvSpPr>
            <p:spPr bwMode="auto">
              <a:xfrm>
                <a:off x="2445" y="22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6" name="Rectangle 263"/>
              <p:cNvSpPr>
                <a:spLocks noChangeArrowheads="1"/>
              </p:cNvSpPr>
              <p:nvPr/>
            </p:nvSpPr>
            <p:spPr bwMode="auto">
              <a:xfrm>
                <a:off x="2445" y="321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7" name="Rectangle 264"/>
              <p:cNvSpPr>
                <a:spLocks noChangeArrowheads="1"/>
              </p:cNvSpPr>
              <p:nvPr/>
            </p:nvSpPr>
            <p:spPr bwMode="auto">
              <a:xfrm>
                <a:off x="2410" y="120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8" name="Rectangle 265"/>
              <p:cNvSpPr>
                <a:spLocks noChangeArrowheads="1"/>
              </p:cNvSpPr>
              <p:nvPr/>
            </p:nvSpPr>
            <p:spPr bwMode="auto">
              <a:xfrm>
                <a:off x="2410" y="22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99" name="Rectangle 266"/>
              <p:cNvSpPr>
                <a:spLocks noChangeArrowheads="1"/>
              </p:cNvSpPr>
              <p:nvPr/>
            </p:nvSpPr>
            <p:spPr bwMode="auto">
              <a:xfrm>
                <a:off x="2410" y="321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0" name="Rectangle 267"/>
              <p:cNvSpPr>
                <a:spLocks noChangeArrowheads="1"/>
              </p:cNvSpPr>
              <p:nvPr/>
            </p:nvSpPr>
            <p:spPr bwMode="auto">
              <a:xfrm>
                <a:off x="2513" y="120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1" name="Rectangle 268"/>
              <p:cNvSpPr>
                <a:spLocks noChangeArrowheads="1"/>
              </p:cNvSpPr>
              <p:nvPr/>
            </p:nvSpPr>
            <p:spPr bwMode="auto">
              <a:xfrm>
                <a:off x="2513" y="221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2" name="Rectangle 269"/>
              <p:cNvSpPr>
                <a:spLocks noChangeArrowheads="1"/>
              </p:cNvSpPr>
              <p:nvPr/>
            </p:nvSpPr>
            <p:spPr bwMode="auto">
              <a:xfrm>
                <a:off x="2513" y="321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3" name="Rectangle 270"/>
              <p:cNvSpPr>
                <a:spLocks noChangeArrowheads="1"/>
              </p:cNvSpPr>
              <p:nvPr/>
            </p:nvSpPr>
            <p:spPr bwMode="auto">
              <a:xfrm>
                <a:off x="2685" y="120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4" name="Rectangle 271"/>
              <p:cNvSpPr>
                <a:spLocks noChangeArrowheads="1"/>
              </p:cNvSpPr>
              <p:nvPr/>
            </p:nvSpPr>
            <p:spPr bwMode="auto">
              <a:xfrm>
                <a:off x="2685" y="221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5" name="Rectangle 272"/>
              <p:cNvSpPr>
                <a:spLocks noChangeArrowheads="1"/>
              </p:cNvSpPr>
              <p:nvPr/>
            </p:nvSpPr>
            <p:spPr bwMode="auto">
              <a:xfrm>
                <a:off x="2685" y="321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6" name="Rectangle 273"/>
              <p:cNvSpPr>
                <a:spLocks noChangeArrowheads="1"/>
              </p:cNvSpPr>
              <p:nvPr/>
            </p:nvSpPr>
            <p:spPr bwMode="auto">
              <a:xfrm>
                <a:off x="2789" y="121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7" name="Rectangle 274"/>
              <p:cNvSpPr>
                <a:spLocks noChangeArrowheads="1"/>
              </p:cNvSpPr>
              <p:nvPr/>
            </p:nvSpPr>
            <p:spPr bwMode="auto">
              <a:xfrm>
                <a:off x="2789" y="222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8" name="Rectangle 275"/>
              <p:cNvSpPr>
                <a:spLocks noChangeArrowheads="1"/>
              </p:cNvSpPr>
              <p:nvPr/>
            </p:nvSpPr>
            <p:spPr bwMode="auto">
              <a:xfrm>
                <a:off x="2789" y="322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09" name="Rectangle 276"/>
              <p:cNvSpPr>
                <a:spLocks noChangeArrowheads="1"/>
              </p:cNvSpPr>
              <p:nvPr/>
            </p:nvSpPr>
            <p:spPr bwMode="auto">
              <a:xfrm>
                <a:off x="2513" y="121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0" name="Rectangle 277"/>
              <p:cNvSpPr>
                <a:spLocks noChangeArrowheads="1"/>
              </p:cNvSpPr>
              <p:nvPr/>
            </p:nvSpPr>
            <p:spPr bwMode="auto">
              <a:xfrm>
                <a:off x="2513" y="222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1" name="Rectangle 278"/>
              <p:cNvSpPr>
                <a:spLocks noChangeArrowheads="1"/>
              </p:cNvSpPr>
              <p:nvPr/>
            </p:nvSpPr>
            <p:spPr bwMode="auto">
              <a:xfrm>
                <a:off x="2513" y="322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2" name="Rectangle 279"/>
              <p:cNvSpPr>
                <a:spLocks noChangeArrowheads="1"/>
              </p:cNvSpPr>
              <p:nvPr/>
            </p:nvSpPr>
            <p:spPr bwMode="auto">
              <a:xfrm>
                <a:off x="2445" y="121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3" name="Rectangle 280"/>
              <p:cNvSpPr>
                <a:spLocks noChangeArrowheads="1"/>
              </p:cNvSpPr>
              <p:nvPr/>
            </p:nvSpPr>
            <p:spPr bwMode="auto">
              <a:xfrm>
                <a:off x="2445" y="222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4" name="Rectangle 281"/>
              <p:cNvSpPr>
                <a:spLocks noChangeArrowheads="1"/>
              </p:cNvSpPr>
              <p:nvPr/>
            </p:nvSpPr>
            <p:spPr bwMode="auto">
              <a:xfrm>
                <a:off x="2445" y="322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5" name="Rectangle 282"/>
              <p:cNvSpPr>
                <a:spLocks noChangeArrowheads="1"/>
              </p:cNvSpPr>
              <p:nvPr/>
            </p:nvSpPr>
            <p:spPr bwMode="auto">
              <a:xfrm>
                <a:off x="2479" y="121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6" name="Rectangle 283"/>
              <p:cNvSpPr>
                <a:spLocks noChangeArrowheads="1"/>
              </p:cNvSpPr>
              <p:nvPr/>
            </p:nvSpPr>
            <p:spPr bwMode="auto">
              <a:xfrm>
                <a:off x="2479" y="222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7" name="Rectangle 284"/>
              <p:cNvSpPr>
                <a:spLocks noChangeArrowheads="1"/>
              </p:cNvSpPr>
              <p:nvPr/>
            </p:nvSpPr>
            <p:spPr bwMode="auto">
              <a:xfrm>
                <a:off x="2479" y="322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8" name="Rectangle 285"/>
              <p:cNvSpPr>
                <a:spLocks noChangeArrowheads="1"/>
              </p:cNvSpPr>
              <p:nvPr/>
            </p:nvSpPr>
            <p:spPr bwMode="auto">
              <a:xfrm>
                <a:off x="2414" y="121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19" name="Rectangle 286"/>
              <p:cNvSpPr>
                <a:spLocks noChangeArrowheads="1"/>
              </p:cNvSpPr>
              <p:nvPr/>
            </p:nvSpPr>
            <p:spPr bwMode="auto">
              <a:xfrm>
                <a:off x="2414" y="2222"/>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0" name="Rectangle 287"/>
              <p:cNvSpPr>
                <a:spLocks noChangeArrowheads="1"/>
              </p:cNvSpPr>
              <p:nvPr/>
            </p:nvSpPr>
            <p:spPr bwMode="auto">
              <a:xfrm>
                <a:off x="2414" y="322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1" name="Rectangle 288"/>
              <p:cNvSpPr>
                <a:spLocks noChangeArrowheads="1"/>
              </p:cNvSpPr>
              <p:nvPr/>
            </p:nvSpPr>
            <p:spPr bwMode="auto">
              <a:xfrm>
                <a:off x="2685" y="121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2" name="Rectangle 289"/>
              <p:cNvSpPr>
                <a:spLocks noChangeArrowheads="1"/>
              </p:cNvSpPr>
              <p:nvPr/>
            </p:nvSpPr>
            <p:spPr bwMode="auto">
              <a:xfrm>
                <a:off x="2685" y="222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3" name="Rectangle 290"/>
              <p:cNvSpPr>
                <a:spLocks noChangeArrowheads="1"/>
              </p:cNvSpPr>
              <p:nvPr/>
            </p:nvSpPr>
            <p:spPr bwMode="auto">
              <a:xfrm>
                <a:off x="2685" y="322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4" name="Rectangle 291"/>
              <p:cNvSpPr>
                <a:spLocks noChangeArrowheads="1"/>
              </p:cNvSpPr>
              <p:nvPr/>
            </p:nvSpPr>
            <p:spPr bwMode="auto">
              <a:xfrm>
                <a:off x="2376" y="121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5" name="Rectangle 292"/>
              <p:cNvSpPr>
                <a:spLocks noChangeArrowheads="1"/>
              </p:cNvSpPr>
              <p:nvPr/>
            </p:nvSpPr>
            <p:spPr bwMode="auto">
              <a:xfrm>
                <a:off x="2376" y="2222"/>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6" name="Rectangle 293"/>
              <p:cNvSpPr>
                <a:spLocks noChangeArrowheads="1"/>
              </p:cNvSpPr>
              <p:nvPr/>
            </p:nvSpPr>
            <p:spPr bwMode="auto">
              <a:xfrm>
                <a:off x="2376" y="322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7" name="Rectangle 294"/>
              <p:cNvSpPr>
                <a:spLocks noChangeArrowheads="1"/>
              </p:cNvSpPr>
              <p:nvPr/>
            </p:nvSpPr>
            <p:spPr bwMode="auto">
              <a:xfrm>
                <a:off x="2448" y="12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8" name="Rectangle 295"/>
              <p:cNvSpPr>
                <a:spLocks noChangeArrowheads="1"/>
              </p:cNvSpPr>
              <p:nvPr/>
            </p:nvSpPr>
            <p:spPr bwMode="auto">
              <a:xfrm>
                <a:off x="2448" y="22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29" name="Rectangle 296"/>
              <p:cNvSpPr>
                <a:spLocks noChangeArrowheads="1"/>
              </p:cNvSpPr>
              <p:nvPr/>
            </p:nvSpPr>
            <p:spPr bwMode="auto">
              <a:xfrm>
                <a:off x="2448" y="323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0" name="Rectangle 297"/>
              <p:cNvSpPr>
                <a:spLocks noChangeArrowheads="1"/>
              </p:cNvSpPr>
              <p:nvPr/>
            </p:nvSpPr>
            <p:spPr bwMode="auto">
              <a:xfrm>
                <a:off x="2483" y="12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1" name="Rectangle 298"/>
              <p:cNvSpPr>
                <a:spLocks noChangeArrowheads="1"/>
              </p:cNvSpPr>
              <p:nvPr/>
            </p:nvSpPr>
            <p:spPr bwMode="auto">
              <a:xfrm>
                <a:off x="2483" y="22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2" name="Rectangle 299"/>
              <p:cNvSpPr>
                <a:spLocks noChangeArrowheads="1"/>
              </p:cNvSpPr>
              <p:nvPr/>
            </p:nvSpPr>
            <p:spPr bwMode="auto">
              <a:xfrm>
                <a:off x="2483" y="323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3" name="Rectangle 300"/>
              <p:cNvSpPr>
                <a:spLocks noChangeArrowheads="1"/>
              </p:cNvSpPr>
              <p:nvPr/>
            </p:nvSpPr>
            <p:spPr bwMode="auto">
              <a:xfrm>
                <a:off x="2414" y="12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4" name="Rectangle 301"/>
              <p:cNvSpPr>
                <a:spLocks noChangeArrowheads="1"/>
              </p:cNvSpPr>
              <p:nvPr/>
            </p:nvSpPr>
            <p:spPr bwMode="auto">
              <a:xfrm>
                <a:off x="2414" y="22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5" name="Rectangle 302"/>
              <p:cNvSpPr>
                <a:spLocks noChangeArrowheads="1"/>
              </p:cNvSpPr>
              <p:nvPr/>
            </p:nvSpPr>
            <p:spPr bwMode="auto">
              <a:xfrm>
                <a:off x="2414" y="323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6" name="Rectangle 303"/>
              <p:cNvSpPr>
                <a:spLocks noChangeArrowheads="1"/>
              </p:cNvSpPr>
              <p:nvPr/>
            </p:nvSpPr>
            <p:spPr bwMode="auto">
              <a:xfrm>
                <a:off x="2789" y="122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7" name="Rectangle 304"/>
              <p:cNvSpPr>
                <a:spLocks noChangeArrowheads="1"/>
              </p:cNvSpPr>
              <p:nvPr/>
            </p:nvSpPr>
            <p:spPr bwMode="auto">
              <a:xfrm>
                <a:off x="2789" y="223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8" name="Rectangle 305"/>
              <p:cNvSpPr>
                <a:spLocks noChangeArrowheads="1"/>
              </p:cNvSpPr>
              <p:nvPr/>
            </p:nvSpPr>
            <p:spPr bwMode="auto">
              <a:xfrm>
                <a:off x="2789" y="32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39" name="Rectangle 306"/>
              <p:cNvSpPr>
                <a:spLocks noChangeArrowheads="1"/>
              </p:cNvSpPr>
              <p:nvPr/>
            </p:nvSpPr>
            <p:spPr bwMode="auto">
              <a:xfrm>
                <a:off x="2380" y="122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0" name="Rectangle 307"/>
              <p:cNvSpPr>
                <a:spLocks noChangeArrowheads="1"/>
              </p:cNvSpPr>
              <p:nvPr/>
            </p:nvSpPr>
            <p:spPr bwMode="auto">
              <a:xfrm>
                <a:off x="2380" y="223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1" name="Rectangle 308"/>
              <p:cNvSpPr>
                <a:spLocks noChangeArrowheads="1"/>
              </p:cNvSpPr>
              <p:nvPr/>
            </p:nvSpPr>
            <p:spPr bwMode="auto">
              <a:xfrm>
                <a:off x="2380" y="323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2" name="Rectangle 309"/>
              <p:cNvSpPr>
                <a:spLocks noChangeArrowheads="1"/>
              </p:cNvSpPr>
              <p:nvPr/>
            </p:nvSpPr>
            <p:spPr bwMode="auto">
              <a:xfrm>
                <a:off x="2513" y="122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3" name="Rectangle 310"/>
              <p:cNvSpPr>
                <a:spLocks noChangeArrowheads="1"/>
              </p:cNvSpPr>
              <p:nvPr/>
            </p:nvSpPr>
            <p:spPr bwMode="auto">
              <a:xfrm>
                <a:off x="2513" y="223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4" name="Rectangle 311"/>
              <p:cNvSpPr>
                <a:spLocks noChangeArrowheads="1"/>
              </p:cNvSpPr>
              <p:nvPr/>
            </p:nvSpPr>
            <p:spPr bwMode="auto">
              <a:xfrm>
                <a:off x="2513" y="32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5" name="Rectangle 312"/>
              <p:cNvSpPr>
                <a:spLocks noChangeArrowheads="1"/>
              </p:cNvSpPr>
              <p:nvPr/>
            </p:nvSpPr>
            <p:spPr bwMode="auto">
              <a:xfrm>
                <a:off x="2685" y="122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6" name="Rectangle 313"/>
              <p:cNvSpPr>
                <a:spLocks noChangeArrowheads="1"/>
              </p:cNvSpPr>
              <p:nvPr/>
            </p:nvSpPr>
            <p:spPr bwMode="auto">
              <a:xfrm>
                <a:off x="2685" y="223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7" name="Rectangle 314"/>
              <p:cNvSpPr>
                <a:spLocks noChangeArrowheads="1"/>
              </p:cNvSpPr>
              <p:nvPr/>
            </p:nvSpPr>
            <p:spPr bwMode="auto">
              <a:xfrm>
                <a:off x="2685" y="32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8" name="Rectangle 315"/>
              <p:cNvSpPr>
                <a:spLocks noChangeArrowheads="1"/>
              </p:cNvSpPr>
              <p:nvPr/>
            </p:nvSpPr>
            <p:spPr bwMode="auto">
              <a:xfrm>
                <a:off x="2789" y="123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49" name="Rectangle 316"/>
              <p:cNvSpPr>
                <a:spLocks noChangeArrowheads="1"/>
              </p:cNvSpPr>
              <p:nvPr/>
            </p:nvSpPr>
            <p:spPr bwMode="auto">
              <a:xfrm>
                <a:off x="2789" y="223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0" name="Rectangle 317"/>
              <p:cNvSpPr>
                <a:spLocks noChangeArrowheads="1"/>
              </p:cNvSpPr>
              <p:nvPr/>
            </p:nvSpPr>
            <p:spPr bwMode="auto">
              <a:xfrm>
                <a:off x="2789" y="324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1" name="Rectangle 318"/>
              <p:cNvSpPr>
                <a:spLocks noChangeArrowheads="1"/>
              </p:cNvSpPr>
              <p:nvPr/>
            </p:nvSpPr>
            <p:spPr bwMode="auto">
              <a:xfrm>
                <a:off x="2376" y="123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2" name="Rectangle 319"/>
              <p:cNvSpPr>
                <a:spLocks noChangeArrowheads="1"/>
              </p:cNvSpPr>
              <p:nvPr/>
            </p:nvSpPr>
            <p:spPr bwMode="auto">
              <a:xfrm>
                <a:off x="2376" y="223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3" name="Rectangle 320"/>
              <p:cNvSpPr>
                <a:spLocks noChangeArrowheads="1"/>
              </p:cNvSpPr>
              <p:nvPr/>
            </p:nvSpPr>
            <p:spPr bwMode="auto">
              <a:xfrm>
                <a:off x="2376" y="324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4" name="Rectangle 321"/>
              <p:cNvSpPr>
                <a:spLocks noChangeArrowheads="1"/>
              </p:cNvSpPr>
              <p:nvPr/>
            </p:nvSpPr>
            <p:spPr bwMode="auto">
              <a:xfrm>
                <a:off x="2448" y="1232"/>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5" name="Rectangle 322"/>
              <p:cNvSpPr>
                <a:spLocks noChangeArrowheads="1"/>
              </p:cNvSpPr>
              <p:nvPr/>
            </p:nvSpPr>
            <p:spPr bwMode="auto">
              <a:xfrm>
                <a:off x="2448" y="223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6" name="Rectangle 323"/>
              <p:cNvSpPr>
                <a:spLocks noChangeArrowheads="1"/>
              </p:cNvSpPr>
              <p:nvPr/>
            </p:nvSpPr>
            <p:spPr bwMode="auto">
              <a:xfrm>
                <a:off x="2448" y="324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7" name="Rectangle 324"/>
              <p:cNvSpPr>
                <a:spLocks noChangeArrowheads="1"/>
              </p:cNvSpPr>
              <p:nvPr/>
            </p:nvSpPr>
            <p:spPr bwMode="auto">
              <a:xfrm>
                <a:off x="2513" y="123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8" name="Rectangle 325"/>
              <p:cNvSpPr>
                <a:spLocks noChangeArrowheads="1"/>
              </p:cNvSpPr>
              <p:nvPr/>
            </p:nvSpPr>
            <p:spPr bwMode="auto">
              <a:xfrm>
                <a:off x="2513" y="223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59" name="Rectangle 326"/>
              <p:cNvSpPr>
                <a:spLocks noChangeArrowheads="1"/>
              </p:cNvSpPr>
              <p:nvPr/>
            </p:nvSpPr>
            <p:spPr bwMode="auto">
              <a:xfrm>
                <a:off x="2513" y="324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0" name="Rectangle 327"/>
              <p:cNvSpPr>
                <a:spLocks noChangeArrowheads="1"/>
              </p:cNvSpPr>
              <p:nvPr/>
            </p:nvSpPr>
            <p:spPr bwMode="auto">
              <a:xfrm>
                <a:off x="2483" y="12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1" name="Rectangle 328"/>
              <p:cNvSpPr>
                <a:spLocks noChangeArrowheads="1"/>
              </p:cNvSpPr>
              <p:nvPr/>
            </p:nvSpPr>
            <p:spPr bwMode="auto">
              <a:xfrm>
                <a:off x="2483" y="22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2" name="Rectangle 329"/>
              <p:cNvSpPr>
                <a:spLocks noChangeArrowheads="1"/>
              </p:cNvSpPr>
              <p:nvPr/>
            </p:nvSpPr>
            <p:spPr bwMode="auto">
              <a:xfrm>
                <a:off x="2483" y="32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3" name="Rectangle 330"/>
              <p:cNvSpPr>
                <a:spLocks noChangeArrowheads="1"/>
              </p:cNvSpPr>
              <p:nvPr/>
            </p:nvSpPr>
            <p:spPr bwMode="auto">
              <a:xfrm>
                <a:off x="2685" y="123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4" name="Rectangle 331"/>
              <p:cNvSpPr>
                <a:spLocks noChangeArrowheads="1"/>
              </p:cNvSpPr>
              <p:nvPr/>
            </p:nvSpPr>
            <p:spPr bwMode="auto">
              <a:xfrm>
                <a:off x="2685" y="223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5" name="Rectangle 332"/>
              <p:cNvSpPr>
                <a:spLocks noChangeArrowheads="1"/>
              </p:cNvSpPr>
              <p:nvPr/>
            </p:nvSpPr>
            <p:spPr bwMode="auto">
              <a:xfrm>
                <a:off x="2685" y="324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6" name="Rectangle 333"/>
              <p:cNvSpPr>
                <a:spLocks noChangeArrowheads="1"/>
              </p:cNvSpPr>
              <p:nvPr/>
            </p:nvSpPr>
            <p:spPr bwMode="auto">
              <a:xfrm>
                <a:off x="2410" y="12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7" name="Rectangle 334"/>
              <p:cNvSpPr>
                <a:spLocks noChangeArrowheads="1"/>
              </p:cNvSpPr>
              <p:nvPr/>
            </p:nvSpPr>
            <p:spPr bwMode="auto">
              <a:xfrm>
                <a:off x="2410" y="22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8" name="Rectangle 335"/>
              <p:cNvSpPr>
                <a:spLocks noChangeArrowheads="1"/>
              </p:cNvSpPr>
              <p:nvPr/>
            </p:nvSpPr>
            <p:spPr bwMode="auto">
              <a:xfrm>
                <a:off x="2410" y="32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69" name="Rectangle 336"/>
              <p:cNvSpPr>
                <a:spLocks noChangeArrowheads="1"/>
              </p:cNvSpPr>
              <p:nvPr/>
            </p:nvSpPr>
            <p:spPr bwMode="auto">
              <a:xfrm>
                <a:off x="2479" y="124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0" name="Rectangle 337"/>
              <p:cNvSpPr>
                <a:spLocks noChangeArrowheads="1"/>
              </p:cNvSpPr>
              <p:nvPr/>
            </p:nvSpPr>
            <p:spPr bwMode="auto">
              <a:xfrm>
                <a:off x="2479" y="2249"/>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1" name="Rectangle 338"/>
              <p:cNvSpPr>
                <a:spLocks noChangeArrowheads="1"/>
              </p:cNvSpPr>
              <p:nvPr/>
            </p:nvSpPr>
            <p:spPr bwMode="auto">
              <a:xfrm>
                <a:off x="2479" y="3254"/>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2" name="Rectangle 339"/>
              <p:cNvSpPr>
                <a:spLocks noChangeArrowheads="1"/>
              </p:cNvSpPr>
              <p:nvPr/>
            </p:nvSpPr>
            <p:spPr bwMode="auto">
              <a:xfrm>
                <a:off x="2376" y="124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3" name="Rectangle 340"/>
              <p:cNvSpPr>
                <a:spLocks noChangeArrowheads="1"/>
              </p:cNvSpPr>
              <p:nvPr/>
            </p:nvSpPr>
            <p:spPr bwMode="auto">
              <a:xfrm>
                <a:off x="2376" y="2249"/>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4" name="Rectangle 341"/>
              <p:cNvSpPr>
                <a:spLocks noChangeArrowheads="1"/>
              </p:cNvSpPr>
              <p:nvPr/>
            </p:nvSpPr>
            <p:spPr bwMode="auto">
              <a:xfrm>
                <a:off x="2376" y="3254"/>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5" name="Rectangle 342"/>
              <p:cNvSpPr>
                <a:spLocks noChangeArrowheads="1"/>
              </p:cNvSpPr>
              <p:nvPr/>
            </p:nvSpPr>
            <p:spPr bwMode="auto">
              <a:xfrm>
                <a:off x="2513" y="124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6" name="Rectangle 343"/>
              <p:cNvSpPr>
                <a:spLocks noChangeArrowheads="1"/>
              </p:cNvSpPr>
              <p:nvPr/>
            </p:nvSpPr>
            <p:spPr bwMode="auto">
              <a:xfrm>
                <a:off x="2513" y="224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7" name="Rectangle 344"/>
              <p:cNvSpPr>
                <a:spLocks noChangeArrowheads="1"/>
              </p:cNvSpPr>
              <p:nvPr/>
            </p:nvSpPr>
            <p:spPr bwMode="auto">
              <a:xfrm>
                <a:off x="2513" y="325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8" name="Rectangle 345"/>
              <p:cNvSpPr>
                <a:spLocks noChangeArrowheads="1"/>
              </p:cNvSpPr>
              <p:nvPr/>
            </p:nvSpPr>
            <p:spPr bwMode="auto">
              <a:xfrm>
                <a:off x="2685" y="124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79" name="Rectangle 346"/>
              <p:cNvSpPr>
                <a:spLocks noChangeArrowheads="1"/>
              </p:cNvSpPr>
              <p:nvPr/>
            </p:nvSpPr>
            <p:spPr bwMode="auto">
              <a:xfrm>
                <a:off x="2685" y="224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0" name="Rectangle 347"/>
              <p:cNvSpPr>
                <a:spLocks noChangeArrowheads="1"/>
              </p:cNvSpPr>
              <p:nvPr/>
            </p:nvSpPr>
            <p:spPr bwMode="auto">
              <a:xfrm>
                <a:off x="2685" y="325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1" name="Rectangle 348"/>
              <p:cNvSpPr>
                <a:spLocks noChangeArrowheads="1"/>
              </p:cNvSpPr>
              <p:nvPr/>
            </p:nvSpPr>
            <p:spPr bwMode="auto">
              <a:xfrm>
                <a:off x="2789" y="125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2" name="Rectangle 349"/>
              <p:cNvSpPr>
                <a:spLocks noChangeArrowheads="1"/>
              </p:cNvSpPr>
              <p:nvPr/>
            </p:nvSpPr>
            <p:spPr bwMode="auto">
              <a:xfrm>
                <a:off x="2789" y="225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3" name="Rectangle 350"/>
              <p:cNvSpPr>
                <a:spLocks noChangeArrowheads="1"/>
              </p:cNvSpPr>
              <p:nvPr/>
            </p:nvSpPr>
            <p:spPr bwMode="auto">
              <a:xfrm>
                <a:off x="2789" y="326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4" name="Rectangle 351"/>
              <p:cNvSpPr>
                <a:spLocks noChangeArrowheads="1"/>
              </p:cNvSpPr>
              <p:nvPr/>
            </p:nvSpPr>
            <p:spPr bwMode="auto">
              <a:xfrm>
                <a:off x="2513" y="125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5" name="Rectangle 352"/>
              <p:cNvSpPr>
                <a:spLocks noChangeArrowheads="1"/>
              </p:cNvSpPr>
              <p:nvPr/>
            </p:nvSpPr>
            <p:spPr bwMode="auto">
              <a:xfrm>
                <a:off x="2513" y="225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6" name="Rectangle 353"/>
              <p:cNvSpPr>
                <a:spLocks noChangeArrowheads="1"/>
              </p:cNvSpPr>
              <p:nvPr/>
            </p:nvSpPr>
            <p:spPr bwMode="auto">
              <a:xfrm>
                <a:off x="2513" y="326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7" name="Rectangle 354"/>
              <p:cNvSpPr>
                <a:spLocks noChangeArrowheads="1"/>
              </p:cNvSpPr>
              <p:nvPr/>
            </p:nvSpPr>
            <p:spPr bwMode="auto">
              <a:xfrm>
                <a:off x="2479" y="125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8" name="Rectangle 355"/>
              <p:cNvSpPr>
                <a:spLocks noChangeArrowheads="1"/>
              </p:cNvSpPr>
              <p:nvPr/>
            </p:nvSpPr>
            <p:spPr bwMode="auto">
              <a:xfrm>
                <a:off x="2479" y="225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89" name="Rectangle 356"/>
              <p:cNvSpPr>
                <a:spLocks noChangeArrowheads="1"/>
              </p:cNvSpPr>
              <p:nvPr/>
            </p:nvSpPr>
            <p:spPr bwMode="auto">
              <a:xfrm>
                <a:off x="2479" y="32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0" name="Rectangle 357"/>
              <p:cNvSpPr>
                <a:spLocks noChangeArrowheads="1"/>
              </p:cNvSpPr>
              <p:nvPr/>
            </p:nvSpPr>
            <p:spPr bwMode="auto">
              <a:xfrm>
                <a:off x="2380" y="125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1" name="Rectangle 358"/>
              <p:cNvSpPr>
                <a:spLocks noChangeArrowheads="1"/>
              </p:cNvSpPr>
              <p:nvPr/>
            </p:nvSpPr>
            <p:spPr bwMode="auto">
              <a:xfrm>
                <a:off x="2380" y="225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2" name="Rectangle 359"/>
              <p:cNvSpPr>
                <a:spLocks noChangeArrowheads="1"/>
              </p:cNvSpPr>
              <p:nvPr/>
            </p:nvSpPr>
            <p:spPr bwMode="auto">
              <a:xfrm>
                <a:off x="2380" y="32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3" name="Rectangle 360"/>
              <p:cNvSpPr>
                <a:spLocks noChangeArrowheads="1"/>
              </p:cNvSpPr>
              <p:nvPr/>
            </p:nvSpPr>
            <p:spPr bwMode="auto">
              <a:xfrm>
                <a:off x="2445" y="125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4" name="Rectangle 361"/>
              <p:cNvSpPr>
                <a:spLocks noChangeArrowheads="1"/>
              </p:cNvSpPr>
              <p:nvPr/>
            </p:nvSpPr>
            <p:spPr bwMode="auto">
              <a:xfrm>
                <a:off x="2445" y="225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5" name="Rectangle 362"/>
              <p:cNvSpPr>
                <a:spLocks noChangeArrowheads="1"/>
              </p:cNvSpPr>
              <p:nvPr/>
            </p:nvSpPr>
            <p:spPr bwMode="auto">
              <a:xfrm>
                <a:off x="2445" y="32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6" name="Rectangle 363"/>
              <p:cNvSpPr>
                <a:spLocks noChangeArrowheads="1"/>
              </p:cNvSpPr>
              <p:nvPr/>
            </p:nvSpPr>
            <p:spPr bwMode="auto">
              <a:xfrm>
                <a:off x="2410" y="125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7" name="Rectangle 364"/>
              <p:cNvSpPr>
                <a:spLocks noChangeArrowheads="1"/>
              </p:cNvSpPr>
              <p:nvPr/>
            </p:nvSpPr>
            <p:spPr bwMode="auto">
              <a:xfrm>
                <a:off x="2410" y="225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8" name="Rectangle 365"/>
              <p:cNvSpPr>
                <a:spLocks noChangeArrowheads="1"/>
              </p:cNvSpPr>
              <p:nvPr/>
            </p:nvSpPr>
            <p:spPr bwMode="auto">
              <a:xfrm>
                <a:off x="2410" y="32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099" name="Rectangle 366"/>
              <p:cNvSpPr>
                <a:spLocks noChangeArrowheads="1"/>
              </p:cNvSpPr>
              <p:nvPr/>
            </p:nvSpPr>
            <p:spPr bwMode="auto">
              <a:xfrm>
                <a:off x="2685" y="125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0" name="Rectangle 367"/>
              <p:cNvSpPr>
                <a:spLocks noChangeArrowheads="1"/>
              </p:cNvSpPr>
              <p:nvPr/>
            </p:nvSpPr>
            <p:spPr bwMode="auto">
              <a:xfrm>
                <a:off x="2685" y="225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1" name="Rectangle 368"/>
              <p:cNvSpPr>
                <a:spLocks noChangeArrowheads="1"/>
              </p:cNvSpPr>
              <p:nvPr/>
            </p:nvSpPr>
            <p:spPr bwMode="auto">
              <a:xfrm>
                <a:off x="2685" y="326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2" name="Rectangle 369"/>
              <p:cNvSpPr>
                <a:spLocks noChangeArrowheads="1"/>
              </p:cNvSpPr>
              <p:nvPr/>
            </p:nvSpPr>
            <p:spPr bwMode="auto">
              <a:xfrm>
                <a:off x="2414" y="125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3" name="Rectangle 370"/>
              <p:cNvSpPr>
                <a:spLocks noChangeArrowheads="1"/>
              </p:cNvSpPr>
              <p:nvPr/>
            </p:nvSpPr>
            <p:spPr bwMode="auto">
              <a:xfrm>
                <a:off x="2414" y="22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4" name="Rectangle 371"/>
              <p:cNvSpPr>
                <a:spLocks noChangeArrowheads="1"/>
              </p:cNvSpPr>
              <p:nvPr/>
            </p:nvSpPr>
            <p:spPr bwMode="auto">
              <a:xfrm>
                <a:off x="2414" y="327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5" name="Rectangle 372"/>
              <p:cNvSpPr>
                <a:spLocks noChangeArrowheads="1"/>
              </p:cNvSpPr>
              <p:nvPr/>
            </p:nvSpPr>
            <p:spPr bwMode="auto">
              <a:xfrm>
                <a:off x="2448" y="125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6" name="Rectangle 373"/>
              <p:cNvSpPr>
                <a:spLocks noChangeArrowheads="1"/>
              </p:cNvSpPr>
              <p:nvPr/>
            </p:nvSpPr>
            <p:spPr bwMode="auto">
              <a:xfrm>
                <a:off x="2448" y="22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7" name="Rectangle 374"/>
              <p:cNvSpPr>
                <a:spLocks noChangeArrowheads="1"/>
              </p:cNvSpPr>
              <p:nvPr/>
            </p:nvSpPr>
            <p:spPr bwMode="auto">
              <a:xfrm>
                <a:off x="2448" y="327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8" name="Rectangle 375"/>
              <p:cNvSpPr>
                <a:spLocks noChangeArrowheads="1"/>
              </p:cNvSpPr>
              <p:nvPr/>
            </p:nvSpPr>
            <p:spPr bwMode="auto">
              <a:xfrm>
                <a:off x="2513" y="125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09" name="Rectangle 376"/>
              <p:cNvSpPr>
                <a:spLocks noChangeArrowheads="1"/>
              </p:cNvSpPr>
              <p:nvPr/>
            </p:nvSpPr>
            <p:spPr bwMode="auto">
              <a:xfrm>
                <a:off x="2513" y="226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0" name="Rectangle 377"/>
              <p:cNvSpPr>
                <a:spLocks noChangeArrowheads="1"/>
              </p:cNvSpPr>
              <p:nvPr/>
            </p:nvSpPr>
            <p:spPr bwMode="auto">
              <a:xfrm>
                <a:off x="2513" y="327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70111" name="Rectangle 378"/>
              <p:cNvSpPr>
                <a:spLocks noChangeArrowheads="1"/>
              </p:cNvSpPr>
              <p:nvPr/>
            </p:nvSpPr>
            <p:spPr bwMode="auto">
              <a:xfrm>
                <a:off x="2380" y="125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15" name="Group 379"/>
            <p:cNvGrpSpPr>
              <a:grpSpLocks/>
            </p:cNvGrpSpPr>
            <p:nvPr/>
          </p:nvGrpSpPr>
          <p:grpSpPr bwMode="auto">
            <a:xfrm>
              <a:off x="3608" y="1161"/>
              <a:ext cx="1805" cy="2185"/>
              <a:chOff x="2376" y="1259"/>
              <a:chExt cx="436" cy="2152"/>
            </a:xfrm>
          </p:grpSpPr>
          <p:sp>
            <p:nvSpPr>
              <p:cNvPr id="169712" name="Rectangle 380"/>
              <p:cNvSpPr>
                <a:spLocks noChangeArrowheads="1"/>
              </p:cNvSpPr>
              <p:nvPr/>
            </p:nvSpPr>
            <p:spPr bwMode="auto">
              <a:xfrm>
                <a:off x="2380" y="226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3" name="Rectangle 381"/>
              <p:cNvSpPr>
                <a:spLocks noChangeArrowheads="1"/>
              </p:cNvSpPr>
              <p:nvPr/>
            </p:nvSpPr>
            <p:spPr bwMode="auto">
              <a:xfrm>
                <a:off x="2380" y="327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4" name="Rectangle 382"/>
              <p:cNvSpPr>
                <a:spLocks noChangeArrowheads="1"/>
              </p:cNvSpPr>
              <p:nvPr/>
            </p:nvSpPr>
            <p:spPr bwMode="auto">
              <a:xfrm>
                <a:off x="2483" y="125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5" name="Rectangle 383"/>
              <p:cNvSpPr>
                <a:spLocks noChangeArrowheads="1"/>
              </p:cNvSpPr>
              <p:nvPr/>
            </p:nvSpPr>
            <p:spPr bwMode="auto">
              <a:xfrm>
                <a:off x="2483" y="22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6" name="Rectangle 384"/>
              <p:cNvSpPr>
                <a:spLocks noChangeArrowheads="1"/>
              </p:cNvSpPr>
              <p:nvPr/>
            </p:nvSpPr>
            <p:spPr bwMode="auto">
              <a:xfrm>
                <a:off x="2483" y="327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7" name="Rectangle 385"/>
              <p:cNvSpPr>
                <a:spLocks noChangeArrowheads="1"/>
              </p:cNvSpPr>
              <p:nvPr/>
            </p:nvSpPr>
            <p:spPr bwMode="auto">
              <a:xfrm>
                <a:off x="2789" y="125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8" name="Rectangle 386"/>
              <p:cNvSpPr>
                <a:spLocks noChangeArrowheads="1"/>
              </p:cNvSpPr>
              <p:nvPr/>
            </p:nvSpPr>
            <p:spPr bwMode="auto">
              <a:xfrm>
                <a:off x="2789" y="226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9" name="Rectangle 387"/>
              <p:cNvSpPr>
                <a:spLocks noChangeArrowheads="1"/>
              </p:cNvSpPr>
              <p:nvPr/>
            </p:nvSpPr>
            <p:spPr bwMode="auto">
              <a:xfrm>
                <a:off x="2789" y="327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0" name="Rectangle 388"/>
              <p:cNvSpPr>
                <a:spLocks noChangeArrowheads="1"/>
              </p:cNvSpPr>
              <p:nvPr/>
            </p:nvSpPr>
            <p:spPr bwMode="auto">
              <a:xfrm>
                <a:off x="2513" y="127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1" name="Rectangle 389"/>
              <p:cNvSpPr>
                <a:spLocks noChangeArrowheads="1"/>
              </p:cNvSpPr>
              <p:nvPr/>
            </p:nvSpPr>
            <p:spPr bwMode="auto">
              <a:xfrm>
                <a:off x="2513" y="2276"/>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2" name="Rectangle 390"/>
              <p:cNvSpPr>
                <a:spLocks noChangeArrowheads="1"/>
              </p:cNvSpPr>
              <p:nvPr/>
            </p:nvSpPr>
            <p:spPr bwMode="auto">
              <a:xfrm>
                <a:off x="2513" y="3281"/>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3" name="Rectangle 391"/>
              <p:cNvSpPr>
                <a:spLocks noChangeArrowheads="1"/>
              </p:cNvSpPr>
              <p:nvPr/>
            </p:nvSpPr>
            <p:spPr bwMode="auto">
              <a:xfrm>
                <a:off x="2410" y="127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4" name="Rectangle 392"/>
              <p:cNvSpPr>
                <a:spLocks noChangeArrowheads="1"/>
              </p:cNvSpPr>
              <p:nvPr/>
            </p:nvSpPr>
            <p:spPr bwMode="auto">
              <a:xfrm>
                <a:off x="2410" y="227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5" name="Rectangle 393"/>
              <p:cNvSpPr>
                <a:spLocks noChangeArrowheads="1"/>
              </p:cNvSpPr>
              <p:nvPr/>
            </p:nvSpPr>
            <p:spPr bwMode="auto">
              <a:xfrm>
                <a:off x="2410" y="328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6" name="Rectangle 394"/>
              <p:cNvSpPr>
                <a:spLocks noChangeArrowheads="1"/>
              </p:cNvSpPr>
              <p:nvPr/>
            </p:nvSpPr>
            <p:spPr bwMode="auto">
              <a:xfrm>
                <a:off x="2483" y="127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7" name="Rectangle 395"/>
              <p:cNvSpPr>
                <a:spLocks noChangeArrowheads="1"/>
              </p:cNvSpPr>
              <p:nvPr/>
            </p:nvSpPr>
            <p:spPr bwMode="auto">
              <a:xfrm>
                <a:off x="2483" y="227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8" name="Rectangle 396"/>
              <p:cNvSpPr>
                <a:spLocks noChangeArrowheads="1"/>
              </p:cNvSpPr>
              <p:nvPr/>
            </p:nvSpPr>
            <p:spPr bwMode="auto">
              <a:xfrm>
                <a:off x="2483" y="328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29" name="Rectangle 397"/>
              <p:cNvSpPr>
                <a:spLocks noChangeArrowheads="1"/>
              </p:cNvSpPr>
              <p:nvPr/>
            </p:nvSpPr>
            <p:spPr bwMode="auto">
              <a:xfrm>
                <a:off x="2376" y="1270"/>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0" name="Rectangle 398"/>
              <p:cNvSpPr>
                <a:spLocks noChangeArrowheads="1"/>
              </p:cNvSpPr>
              <p:nvPr/>
            </p:nvSpPr>
            <p:spPr bwMode="auto">
              <a:xfrm>
                <a:off x="2376" y="2276"/>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1" name="Rectangle 399"/>
              <p:cNvSpPr>
                <a:spLocks noChangeArrowheads="1"/>
              </p:cNvSpPr>
              <p:nvPr/>
            </p:nvSpPr>
            <p:spPr bwMode="auto">
              <a:xfrm>
                <a:off x="2376" y="3281"/>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2" name="Rectangle 400"/>
              <p:cNvSpPr>
                <a:spLocks noChangeArrowheads="1"/>
              </p:cNvSpPr>
              <p:nvPr/>
            </p:nvSpPr>
            <p:spPr bwMode="auto">
              <a:xfrm>
                <a:off x="2445" y="127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3" name="Rectangle 401"/>
              <p:cNvSpPr>
                <a:spLocks noChangeArrowheads="1"/>
              </p:cNvSpPr>
              <p:nvPr/>
            </p:nvSpPr>
            <p:spPr bwMode="auto">
              <a:xfrm>
                <a:off x="2445" y="227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4" name="Rectangle 402"/>
              <p:cNvSpPr>
                <a:spLocks noChangeArrowheads="1"/>
              </p:cNvSpPr>
              <p:nvPr/>
            </p:nvSpPr>
            <p:spPr bwMode="auto">
              <a:xfrm>
                <a:off x="2445" y="328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5" name="Rectangle 403"/>
              <p:cNvSpPr>
                <a:spLocks noChangeArrowheads="1"/>
              </p:cNvSpPr>
              <p:nvPr/>
            </p:nvSpPr>
            <p:spPr bwMode="auto">
              <a:xfrm>
                <a:off x="2513" y="127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6" name="Rectangle 404"/>
              <p:cNvSpPr>
                <a:spLocks noChangeArrowheads="1"/>
              </p:cNvSpPr>
              <p:nvPr/>
            </p:nvSpPr>
            <p:spPr bwMode="auto">
              <a:xfrm>
                <a:off x="2513" y="228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7" name="Rectangle 405"/>
              <p:cNvSpPr>
                <a:spLocks noChangeArrowheads="1"/>
              </p:cNvSpPr>
              <p:nvPr/>
            </p:nvSpPr>
            <p:spPr bwMode="auto">
              <a:xfrm>
                <a:off x="2513" y="328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8" name="Rectangle 406"/>
              <p:cNvSpPr>
                <a:spLocks noChangeArrowheads="1"/>
              </p:cNvSpPr>
              <p:nvPr/>
            </p:nvSpPr>
            <p:spPr bwMode="auto">
              <a:xfrm>
                <a:off x="2414" y="127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39" name="Rectangle 407"/>
              <p:cNvSpPr>
                <a:spLocks noChangeArrowheads="1"/>
              </p:cNvSpPr>
              <p:nvPr/>
            </p:nvSpPr>
            <p:spPr bwMode="auto">
              <a:xfrm>
                <a:off x="2414" y="228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0" name="Rectangle 408"/>
              <p:cNvSpPr>
                <a:spLocks noChangeArrowheads="1"/>
              </p:cNvSpPr>
              <p:nvPr/>
            </p:nvSpPr>
            <p:spPr bwMode="auto">
              <a:xfrm>
                <a:off x="2414" y="328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1" name="Rectangle 409"/>
              <p:cNvSpPr>
                <a:spLocks noChangeArrowheads="1"/>
              </p:cNvSpPr>
              <p:nvPr/>
            </p:nvSpPr>
            <p:spPr bwMode="auto">
              <a:xfrm>
                <a:off x="2487" y="127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2" name="Rectangle 410"/>
              <p:cNvSpPr>
                <a:spLocks noChangeArrowheads="1"/>
              </p:cNvSpPr>
              <p:nvPr/>
            </p:nvSpPr>
            <p:spPr bwMode="auto">
              <a:xfrm>
                <a:off x="2487" y="228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3" name="Rectangle 411"/>
              <p:cNvSpPr>
                <a:spLocks noChangeArrowheads="1"/>
              </p:cNvSpPr>
              <p:nvPr/>
            </p:nvSpPr>
            <p:spPr bwMode="auto">
              <a:xfrm>
                <a:off x="2487" y="328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4" name="Rectangle 412"/>
              <p:cNvSpPr>
                <a:spLocks noChangeArrowheads="1"/>
              </p:cNvSpPr>
              <p:nvPr/>
            </p:nvSpPr>
            <p:spPr bwMode="auto">
              <a:xfrm>
                <a:off x="2376" y="127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5" name="Rectangle 413"/>
              <p:cNvSpPr>
                <a:spLocks noChangeArrowheads="1"/>
              </p:cNvSpPr>
              <p:nvPr/>
            </p:nvSpPr>
            <p:spPr bwMode="auto">
              <a:xfrm>
                <a:off x="2376" y="228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6" name="Rectangle 414"/>
              <p:cNvSpPr>
                <a:spLocks noChangeArrowheads="1"/>
              </p:cNvSpPr>
              <p:nvPr/>
            </p:nvSpPr>
            <p:spPr bwMode="auto">
              <a:xfrm>
                <a:off x="2376" y="328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7" name="Rectangle 415"/>
              <p:cNvSpPr>
                <a:spLocks noChangeArrowheads="1"/>
              </p:cNvSpPr>
              <p:nvPr/>
            </p:nvSpPr>
            <p:spPr bwMode="auto">
              <a:xfrm>
                <a:off x="2448" y="127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8" name="Rectangle 416"/>
              <p:cNvSpPr>
                <a:spLocks noChangeArrowheads="1"/>
              </p:cNvSpPr>
              <p:nvPr/>
            </p:nvSpPr>
            <p:spPr bwMode="auto">
              <a:xfrm>
                <a:off x="2448" y="2283"/>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49" name="Rectangle 417"/>
              <p:cNvSpPr>
                <a:spLocks noChangeArrowheads="1"/>
              </p:cNvSpPr>
              <p:nvPr/>
            </p:nvSpPr>
            <p:spPr bwMode="auto">
              <a:xfrm>
                <a:off x="2448" y="3289"/>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0" name="Rectangle 418"/>
              <p:cNvSpPr>
                <a:spLocks noChangeArrowheads="1"/>
              </p:cNvSpPr>
              <p:nvPr/>
            </p:nvSpPr>
            <p:spPr bwMode="auto">
              <a:xfrm>
                <a:off x="2789" y="127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1" name="Rectangle 419"/>
              <p:cNvSpPr>
                <a:spLocks noChangeArrowheads="1"/>
              </p:cNvSpPr>
              <p:nvPr/>
            </p:nvSpPr>
            <p:spPr bwMode="auto">
              <a:xfrm>
                <a:off x="2789" y="228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2" name="Rectangle 420"/>
              <p:cNvSpPr>
                <a:spLocks noChangeArrowheads="1"/>
              </p:cNvSpPr>
              <p:nvPr/>
            </p:nvSpPr>
            <p:spPr bwMode="auto">
              <a:xfrm>
                <a:off x="2789" y="328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3" name="Rectangle 421"/>
              <p:cNvSpPr>
                <a:spLocks noChangeArrowheads="1"/>
              </p:cNvSpPr>
              <p:nvPr/>
            </p:nvSpPr>
            <p:spPr bwMode="auto">
              <a:xfrm>
                <a:off x="2685" y="127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4" name="Rectangle 422"/>
              <p:cNvSpPr>
                <a:spLocks noChangeArrowheads="1"/>
              </p:cNvSpPr>
              <p:nvPr/>
            </p:nvSpPr>
            <p:spPr bwMode="auto">
              <a:xfrm>
                <a:off x="2685" y="228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5" name="Rectangle 423"/>
              <p:cNvSpPr>
                <a:spLocks noChangeArrowheads="1"/>
              </p:cNvSpPr>
              <p:nvPr/>
            </p:nvSpPr>
            <p:spPr bwMode="auto">
              <a:xfrm>
                <a:off x="2685" y="328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6" name="Rectangle 424"/>
              <p:cNvSpPr>
                <a:spLocks noChangeArrowheads="1"/>
              </p:cNvSpPr>
              <p:nvPr/>
            </p:nvSpPr>
            <p:spPr bwMode="auto">
              <a:xfrm>
                <a:off x="2380" y="128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7" name="Rectangle 425"/>
              <p:cNvSpPr>
                <a:spLocks noChangeArrowheads="1"/>
              </p:cNvSpPr>
              <p:nvPr/>
            </p:nvSpPr>
            <p:spPr bwMode="auto">
              <a:xfrm>
                <a:off x="2380" y="229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8" name="Rectangle 426"/>
              <p:cNvSpPr>
                <a:spLocks noChangeArrowheads="1"/>
              </p:cNvSpPr>
              <p:nvPr/>
            </p:nvSpPr>
            <p:spPr bwMode="auto">
              <a:xfrm>
                <a:off x="2380" y="32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59" name="Rectangle 427"/>
              <p:cNvSpPr>
                <a:spLocks noChangeArrowheads="1"/>
              </p:cNvSpPr>
              <p:nvPr/>
            </p:nvSpPr>
            <p:spPr bwMode="auto">
              <a:xfrm>
                <a:off x="2513" y="128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0" name="Rectangle 428"/>
              <p:cNvSpPr>
                <a:spLocks noChangeArrowheads="1"/>
              </p:cNvSpPr>
              <p:nvPr/>
            </p:nvSpPr>
            <p:spPr bwMode="auto">
              <a:xfrm>
                <a:off x="2513" y="229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1" name="Rectangle 429"/>
              <p:cNvSpPr>
                <a:spLocks noChangeArrowheads="1"/>
              </p:cNvSpPr>
              <p:nvPr/>
            </p:nvSpPr>
            <p:spPr bwMode="auto">
              <a:xfrm>
                <a:off x="2513" y="329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2" name="Rectangle 430"/>
              <p:cNvSpPr>
                <a:spLocks noChangeArrowheads="1"/>
              </p:cNvSpPr>
              <p:nvPr/>
            </p:nvSpPr>
            <p:spPr bwMode="auto">
              <a:xfrm>
                <a:off x="2410" y="128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3" name="Rectangle 431"/>
              <p:cNvSpPr>
                <a:spLocks noChangeArrowheads="1"/>
              </p:cNvSpPr>
              <p:nvPr/>
            </p:nvSpPr>
            <p:spPr bwMode="auto">
              <a:xfrm>
                <a:off x="2410" y="229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4" name="Rectangle 432"/>
              <p:cNvSpPr>
                <a:spLocks noChangeArrowheads="1"/>
              </p:cNvSpPr>
              <p:nvPr/>
            </p:nvSpPr>
            <p:spPr bwMode="auto">
              <a:xfrm>
                <a:off x="2410" y="32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5" name="Rectangle 433"/>
              <p:cNvSpPr>
                <a:spLocks noChangeArrowheads="1"/>
              </p:cNvSpPr>
              <p:nvPr/>
            </p:nvSpPr>
            <p:spPr bwMode="auto">
              <a:xfrm>
                <a:off x="2445" y="128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6" name="Rectangle 434"/>
              <p:cNvSpPr>
                <a:spLocks noChangeArrowheads="1"/>
              </p:cNvSpPr>
              <p:nvPr/>
            </p:nvSpPr>
            <p:spPr bwMode="auto">
              <a:xfrm>
                <a:off x="2445" y="229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7" name="Rectangle 435"/>
              <p:cNvSpPr>
                <a:spLocks noChangeArrowheads="1"/>
              </p:cNvSpPr>
              <p:nvPr/>
            </p:nvSpPr>
            <p:spPr bwMode="auto">
              <a:xfrm>
                <a:off x="2445" y="32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8" name="Rectangle 436"/>
              <p:cNvSpPr>
                <a:spLocks noChangeArrowheads="1"/>
              </p:cNvSpPr>
              <p:nvPr/>
            </p:nvSpPr>
            <p:spPr bwMode="auto">
              <a:xfrm>
                <a:off x="2479" y="128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69" name="Rectangle 437"/>
              <p:cNvSpPr>
                <a:spLocks noChangeArrowheads="1"/>
              </p:cNvSpPr>
              <p:nvPr/>
            </p:nvSpPr>
            <p:spPr bwMode="auto">
              <a:xfrm>
                <a:off x="2479" y="229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0" name="Rectangle 438"/>
              <p:cNvSpPr>
                <a:spLocks noChangeArrowheads="1"/>
              </p:cNvSpPr>
              <p:nvPr/>
            </p:nvSpPr>
            <p:spPr bwMode="auto">
              <a:xfrm>
                <a:off x="2479" y="32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1" name="Rectangle 439"/>
              <p:cNvSpPr>
                <a:spLocks noChangeArrowheads="1"/>
              </p:cNvSpPr>
              <p:nvPr/>
            </p:nvSpPr>
            <p:spPr bwMode="auto">
              <a:xfrm>
                <a:off x="2789" y="128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2" name="Rectangle 440"/>
              <p:cNvSpPr>
                <a:spLocks noChangeArrowheads="1"/>
              </p:cNvSpPr>
              <p:nvPr/>
            </p:nvSpPr>
            <p:spPr bwMode="auto">
              <a:xfrm>
                <a:off x="2789" y="229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3" name="Rectangle 441"/>
              <p:cNvSpPr>
                <a:spLocks noChangeArrowheads="1"/>
              </p:cNvSpPr>
              <p:nvPr/>
            </p:nvSpPr>
            <p:spPr bwMode="auto">
              <a:xfrm>
                <a:off x="2789" y="329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4" name="Rectangle 442"/>
              <p:cNvSpPr>
                <a:spLocks noChangeArrowheads="1"/>
              </p:cNvSpPr>
              <p:nvPr/>
            </p:nvSpPr>
            <p:spPr bwMode="auto">
              <a:xfrm>
                <a:off x="2685" y="128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5" name="Rectangle 443"/>
              <p:cNvSpPr>
                <a:spLocks noChangeArrowheads="1"/>
              </p:cNvSpPr>
              <p:nvPr/>
            </p:nvSpPr>
            <p:spPr bwMode="auto">
              <a:xfrm>
                <a:off x="2685" y="229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6" name="Rectangle 444"/>
              <p:cNvSpPr>
                <a:spLocks noChangeArrowheads="1"/>
              </p:cNvSpPr>
              <p:nvPr/>
            </p:nvSpPr>
            <p:spPr bwMode="auto">
              <a:xfrm>
                <a:off x="2685" y="329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7" name="Rectangle 445"/>
              <p:cNvSpPr>
                <a:spLocks noChangeArrowheads="1"/>
              </p:cNvSpPr>
              <p:nvPr/>
            </p:nvSpPr>
            <p:spPr bwMode="auto">
              <a:xfrm>
                <a:off x="2383" y="1297"/>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8" name="Rectangle 446"/>
              <p:cNvSpPr>
                <a:spLocks noChangeArrowheads="1"/>
              </p:cNvSpPr>
              <p:nvPr/>
            </p:nvSpPr>
            <p:spPr bwMode="auto">
              <a:xfrm>
                <a:off x="2383" y="2299"/>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79" name="Rectangle 447"/>
              <p:cNvSpPr>
                <a:spLocks noChangeArrowheads="1"/>
              </p:cNvSpPr>
              <p:nvPr/>
            </p:nvSpPr>
            <p:spPr bwMode="auto">
              <a:xfrm>
                <a:off x="2383" y="3304"/>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0" name="Rectangle 448"/>
              <p:cNvSpPr>
                <a:spLocks noChangeArrowheads="1"/>
              </p:cNvSpPr>
              <p:nvPr/>
            </p:nvSpPr>
            <p:spPr bwMode="auto">
              <a:xfrm>
                <a:off x="2513" y="1297"/>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1" name="Rectangle 449"/>
              <p:cNvSpPr>
                <a:spLocks noChangeArrowheads="1"/>
              </p:cNvSpPr>
              <p:nvPr/>
            </p:nvSpPr>
            <p:spPr bwMode="auto">
              <a:xfrm>
                <a:off x="2513" y="229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2" name="Rectangle 450"/>
              <p:cNvSpPr>
                <a:spLocks noChangeArrowheads="1"/>
              </p:cNvSpPr>
              <p:nvPr/>
            </p:nvSpPr>
            <p:spPr bwMode="auto">
              <a:xfrm>
                <a:off x="2513" y="330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3" name="Rectangle 451"/>
              <p:cNvSpPr>
                <a:spLocks noChangeArrowheads="1"/>
              </p:cNvSpPr>
              <p:nvPr/>
            </p:nvSpPr>
            <p:spPr bwMode="auto">
              <a:xfrm>
                <a:off x="2414" y="129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4" name="Rectangle 452"/>
              <p:cNvSpPr>
                <a:spLocks noChangeArrowheads="1"/>
              </p:cNvSpPr>
              <p:nvPr/>
            </p:nvSpPr>
            <p:spPr bwMode="auto">
              <a:xfrm>
                <a:off x="2414" y="22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5" name="Rectangle 453"/>
              <p:cNvSpPr>
                <a:spLocks noChangeArrowheads="1"/>
              </p:cNvSpPr>
              <p:nvPr/>
            </p:nvSpPr>
            <p:spPr bwMode="auto">
              <a:xfrm>
                <a:off x="2414" y="330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6" name="Rectangle 454"/>
              <p:cNvSpPr>
                <a:spLocks noChangeArrowheads="1"/>
              </p:cNvSpPr>
              <p:nvPr/>
            </p:nvSpPr>
            <p:spPr bwMode="auto">
              <a:xfrm>
                <a:off x="2483" y="129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7" name="Rectangle 455"/>
              <p:cNvSpPr>
                <a:spLocks noChangeArrowheads="1"/>
              </p:cNvSpPr>
              <p:nvPr/>
            </p:nvSpPr>
            <p:spPr bwMode="auto">
              <a:xfrm>
                <a:off x="2483" y="22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8" name="Rectangle 456"/>
              <p:cNvSpPr>
                <a:spLocks noChangeArrowheads="1"/>
              </p:cNvSpPr>
              <p:nvPr/>
            </p:nvSpPr>
            <p:spPr bwMode="auto">
              <a:xfrm>
                <a:off x="2483" y="330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89" name="Rectangle 457"/>
              <p:cNvSpPr>
                <a:spLocks noChangeArrowheads="1"/>
              </p:cNvSpPr>
              <p:nvPr/>
            </p:nvSpPr>
            <p:spPr bwMode="auto">
              <a:xfrm>
                <a:off x="2448" y="129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0" name="Rectangle 458"/>
              <p:cNvSpPr>
                <a:spLocks noChangeArrowheads="1"/>
              </p:cNvSpPr>
              <p:nvPr/>
            </p:nvSpPr>
            <p:spPr bwMode="auto">
              <a:xfrm>
                <a:off x="2448" y="22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1" name="Rectangle 459"/>
              <p:cNvSpPr>
                <a:spLocks noChangeArrowheads="1"/>
              </p:cNvSpPr>
              <p:nvPr/>
            </p:nvSpPr>
            <p:spPr bwMode="auto">
              <a:xfrm>
                <a:off x="2448" y="330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2" name="Rectangle 460"/>
              <p:cNvSpPr>
                <a:spLocks noChangeArrowheads="1"/>
              </p:cNvSpPr>
              <p:nvPr/>
            </p:nvSpPr>
            <p:spPr bwMode="auto">
              <a:xfrm>
                <a:off x="2789" y="1297"/>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3" name="Rectangle 461"/>
              <p:cNvSpPr>
                <a:spLocks noChangeArrowheads="1"/>
              </p:cNvSpPr>
              <p:nvPr/>
            </p:nvSpPr>
            <p:spPr bwMode="auto">
              <a:xfrm>
                <a:off x="2789" y="229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4" name="Rectangle 462"/>
              <p:cNvSpPr>
                <a:spLocks noChangeArrowheads="1"/>
              </p:cNvSpPr>
              <p:nvPr/>
            </p:nvSpPr>
            <p:spPr bwMode="auto">
              <a:xfrm>
                <a:off x="2789" y="330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5" name="Rectangle 463"/>
              <p:cNvSpPr>
                <a:spLocks noChangeArrowheads="1"/>
              </p:cNvSpPr>
              <p:nvPr/>
            </p:nvSpPr>
            <p:spPr bwMode="auto">
              <a:xfrm>
                <a:off x="2376" y="130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6" name="Rectangle 464"/>
              <p:cNvSpPr>
                <a:spLocks noChangeArrowheads="1"/>
              </p:cNvSpPr>
              <p:nvPr/>
            </p:nvSpPr>
            <p:spPr bwMode="auto">
              <a:xfrm>
                <a:off x="2376" y="231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7" name="Rectangle 465"/>
              <p:cNvSpPr>
                <a:spLocks noChangeArrowheads="1"/>
              </p:cNvSpPr>
              <p:nvPr/>
            </p:nvSpPr>
            <p:spPr bwMode="auto">
              <a:xfrm>
                <a:off x="2376" y="331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8" name="Rectangle 466"/>
              <p:cNvSpPr>
                <a:spLocks noChangeArrowheads="1"/>
              </p:cNvSpPr>
              <p:nvPr/>
            </p:nvSpPr>
            <p:spPr bwMode="auto">
              <a:xfrm>
                <a:off x="2410" y="130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99" name="Rectangle 467"/>
              <p:cNvSpPr>
                <a:spLocks noChangeArrowheads="1"/>
              </p:cNvSpPr>
              <p:nvPr/>
            </p:nvSpPr>
            <p:spPr bwMode="auto">
              <a:xfrm>
                <a:off x="2410" y="231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0" name="Rectangle 468"/>
              <p:cNvSpPr>
                <a:spLocks noChangeArrowheads="1"/>
              </p:cNvSpPr>
              <p:nvPr/>
            </p:nvSpPr>
            <p:spPr bwMode="auto">
              <a:xfrm>
                <a:off x="2410" y="331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1" name="Rectangle 469"/>
              <p:cNvSpPr>
                <a:spLocks noChangeArrowheads="1"/>
              </p:cNvSpPr>
              <p:nvPr/>
            </p:nvSpPr>
            <p:spPr bwMode="auto">
              <a:xfrm>
                <a:off x="2445" y="130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2" name="Rectangle 470"/>
              <p:cNvSpPr>
                <a:spLocks noChangeArrowheads="1"/>
              </p:cNvSpPr>
              <p:nvPr/>
            </p:nvSpPr>
            <p:spPr bwMode="auto">
              <a:xfrm>
                <a:off x="2445" y="231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3" name="Rectangle 471"/>
              <p:cNvSpPr>
                <a:spLocks noChangeArrowheads="1"/>
              </p:cNvSpPr>
              <p:nvPr/>
            </p:nvSpPr>
            <p:spPr bwMode="auto">
              <a:xfrm>
                <a:off x="2445" y="331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4" name="Rectangle 472"/>
              <p:cNvSpPr>
                <a:spLocks noChangeArrowheads="1"/>
              </p:cNvSpPr>
              <p:nvPr/>
            </p:nvSpPr>
            <p:spPr bwMode="auto">
              <a:xfrm>
                <a:off x="2479" y="130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5" name="Rectangle 473"/>
              <p:cNvSpPr>
                <a:spLocks noChangeArrowheads="1"/>
              </p:cNvSpPr>
              <p:nvPr/>
            </p:nvSpPr>
            <p:spPr bwMode="auto">
              <a:xfrm>
                <a:off x="2479" y="231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6" name="Rectangle 474"/>
              <p:cNvSpPr>
                <a:spLocks noChangeArrowheads="1"/>
              </p:cNvSpPr>
              <p:nvPr/>
            </p:nvSpPr>
            <p:spPr bwMode="auto">
              <a:xfrm>
                <a:off x="2479" y="331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7" name="Rectangle 475"/>
              <p:cNvSpPr>
                <a:spLocks noChangeArrowheads="1"/>
              </p:cNvSpPr>
              <p:nvPr/>
            </p:nvSpPr>
            <p:spPr bwMode="auto">
              <a:xfrm>
                <a:off x="2789" y="131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8" name="Rectangle 476"/>
              <p:cNvSpPr>
                <a:spLocks noChangeArrowheads="1"/>
              </p:cNvSpPr>
              <p:nvPr/>
            </p:nvSpPr>
            <p:spPr bwMode="auto">
              <a:xfrm>
                <a:off x="2789" y="231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09" name="Rectangle 477"/>
              <p:cNvSpPr>
                <a:spLocks noChangeArrowheads="1"/>
              </p:cNvSpPr>
              <p:nvPr/>
            </p:nvSpPr>
            <p:spPr bwMode="auto">
              <a:xfrm>
                <a:off x="2789" y="332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0" name="Rectangle 478"/>
              <p:cNvSpPr>
                <a:spLocks noChangeArrowheads="1"/>
              </p:cNvSpPr>
              <p:nvPr/>
            </p:nvSpPr>
            <p:spPr bwMode="auto">
              <a:xfrm>
                <a:off x="2448" y="1312"/>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1" name="Rectangle 479"/>
              <p:cNvSpPr>
                <a:spLocks noChangeArrowheads="1"/>
              </p:cNvSpPr>
              <p:nvPr/>
            </p:nvSpPr>
            <p:spPr bwMode="auto">
              <a:xfrm>
                <a:off x="2448" y="231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2" name="Rectangle 480"/>
              <p:cNvSpPr>
                <a:spLocks noChangeArrowheads="1"/>
              </p:cNvSpPr>
              <p:nvPr/>
            </p:nvSpPr>
            <p:spPr bwMode="auto">
              <a:xfrm>
                <a:off x="2448" y="3323"/>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3" name="Rectangle 481"/>
              <p:cNvSpPr>
                <a:spLocks noChangeArrowheads="1"/>
              </p:cNvSpPr>
              <p:nvPr/>
            </p:nvSpPr>
            <p:spPr bwMode="auto">
              <a:xfrm>
                <a:off x="2376" y="131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4" name="Rectangle 482"/>
              <p:cNvSpPr>
                <a:spLocks noChangeArrowheads="1"/>
              </p:cNvSpPr>
              <p:nvPr/>
            </p:nvSpPr>
            <p:spPr bwMode="auto">
              <a:xfrm>
                <a:off x="2376" y="23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5" name="Rectangle 483"/>
              <p:cNvSpPr>
                <a:spLocks noChangeArrowheads="1"/>
              </p:cNvSpPr>
              <p:nvPr/>
            </p:nvSpPr>
            <p:spPr bwMode="auto">
              <a:xfrm>
                <a:off x="2376" y="332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6" name="Rectangle 484"/>
              <p:cNvSpPr>
                <a:spLocks noChangeArrowheads="1"/>
              </p:cNvSpPr>
              <p:nvPr/>
            </p:nvSpPr>
            <p:spPr bwMode="auto">
              <a:xfrm>
                <a:off x="2414" y="1312"/>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7" name="Rectangle 485"/>
              <p:cNvSpPr>
                <a:spLocks noChangeArrowheads="1"/>
              </p:cNvSpPr>
              <p:nvPr/>
            </p:nvSpPr>
            <p:spPr bwMode="auto">
              <a:xfrm>
                <a:off x="2414" y="231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8" name="Rectangle 486"/>
              <p:cNvSpPr>
                <a:spLocks noChangeArrowheads="1"/>
              </p:cNvSpPr>
              <p:nvPr/>
            </p:nvSpPr>
            <p:spPr bwMode="auto">
              <a:xfrm>
                <a:off x="2414" y="332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19" name="Rectangle 487"/>
              <p:cNvSpPr>
                <a:spLocks noChangeArrowheads="1"/>
              </p:cNvSpPr>
              <p:nvPr/>
            </p:nvSpPr>
            <p:spPr bwMode="auto">
              <a:xfrm>
                <a:off x="2483" y="131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0" name="Rectangle 488"/>
              <p:cNvSpPr>
                <a:spLocks noChangeArrowheads="1"/>
              </p:cNvSpPr>
              <p:nvPr/>
            </p:nvSpPr>
            <p:spPr bwMode="auto">
              <a:xfrm>
                <a:off x="2483" y="23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1" name="Rectangle 489"/>
              <p:cNvSpPr>
                <a:spLocks noChangeArrowheads="1"/>
              </p:cNvSpPr>
              <p:nvPr/>
            </p:nvSpPr>
            <p:spPr bwMode="auto">
              <a:xfrm>
                <a:off x="2483" y="332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2" name="Rectangle 490"/>
              <p:cNvSpPr>
                <a:spLocks noChangeArrowheads="1"/>
              </p:cNvSpPr>
              <p:nvPr/>
            </p:nvSpPr>
            <p:spPr bwMode="auto">
              <a:xfrm>
                <a:off x="2487" y="132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3" name="Rectangle 491"/>
              <p:cNvSpPr>
                <a:spLocks noChangeArrowheads="1"/>
              </p:cNvSpPr>
              <p:nvPr/>
            </p:nvSpPr>
            <p:spPr bwMode="auto">
              <a:xfrm>
                <a:off x="2487" y="232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4" name="Rectangle 492"/>
              <p:cNvSpPr>
                <a:spLocks noChangeArrowheads="1"/>
              </p:cNvSpPr>
              <p:nvPr/>
            </p:nvSpPr>
            <p:spPr bwMode="auto">
              <a:xfrm>
                <a:off x="2487" y="333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5" name="Rectangle 493"/>
              <p:cNvSpPr>
                <a:spLocks noChangeArrowheads="1"/>
              </p:cNvSpPr>
              <p:nvPr/>
            </p:nvSpPr>
            <p:spPr bwMode="auto">
              <a:xfrm>
                <a:off x="2452" y="132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6" name="Rectangle 494"/>
              <p:cNvSpPr>
                <a:spLocks noChangeArrowheads="1"/>
              </p:cNvSpPr>
              <p:nvPr/>
            </p:nvSpPr>
            <p:spPr bwMode="auto">
              <a:xfrm>
                <a:off x="2452" y="232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7" name="Rectangle 495"/>
              <p:cNvSpPr>
                <a:spLocks noChangeArrowheads="1"/>
              </p:cNvSpPr>
              <p:nvPr/>
            </p:nvSpPr>
            <p:spPr bwMode="auto">
              <a:xfrm>
                <a:off x="2452" y="333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8" name="Rectangle 496"/>
              <p:cNvSpPr>
                <a:spLocks noChangeArrowheads="1"/>
              </p:cNvSpPr>
              <p:nvPr/>
            </p:nvSpPr>
            <p:spPr bwMode="auto">
              <a:xfrm>
                <a:off x="2789" y="132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29" name="Rectangle 497"/>
              <p:cNvSpPr>
                <a:spLocks noChangeArrowheads="1"/>
              </p:cNvSpPr>
              <p:nvPr/>
            </p:nvSpPr>
            <p:spPr bwMode="auto">
              <a:xfrm>
                <a:off x="2789" y="232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0" name="Rectangle 498"/>
              <p:cNvSpPr>
                <a:spLocks noChangeArrowheads="1"/>
              </p:cNvSpPr>
              <p:nvPr/>
            </p:nvSpPr>
            <p:spPr bwMode="auto">
              <a:xfrm>
                <a:off x="2789" y="333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1" name="Rectangle 499"/>
              <p:cNvSpPr>
                <a:spLocks noChangeArrowheads="1"/>
              </p:cNvSpPr>
              <p:nvPr/>
            </p:nvSpPr>
            <p:spPr bwMode="auto">
              <a:xfrm>
                <a:off x="2380" y="132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2" name="Rectangle 500"/>
              <p:cNvSpPr>
                <a:spLocks noChangeArrowheads="1"/>
              </p:cNvSpPr>
              <p:nvPr/>
            </p:nvSpPr>
            <p:spPr bwMode="auto">
              <a:xfrm>
                <a:off x="2380" y="232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3" name="Rectangle 501"/>
              <p:cNvSpPr>
                <a:spLocks noChangeArrowheads="1"/>
              </p:cNvSpPr>
              <p:nvPr/>
            </p:nvSpPr>
            <p:spPr bwMode="auto">
              <a:xfrm>
                <a:off x="2380" y="333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4" name="Rectangle 502"/>
              <p:cNvSpPr>
                <a:spLocks noChangeArrowheads="1"/>
              </p:cNvSpPr>
              <p:nvPr/>
            </p:nvSpPr>
            <p:spPr bwMode="auto">
              <a:xfrm>
                <a:off x="2410" y="132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5" name="Rectangle 503"/>
              <p:cNvSpPr>
                <a:spLocks noChangeArrowheads="1"/>
              </p:cNvSpPr>
              <p:nvPr/>
            </p:nvSpPr>
            <p:spPr bwMode="auto">
              <a:xfrm>
                <a:off x="2410" y="232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6" name="Rectangle 504"/>
              <p:cNvSpPr>
                <a:spLocks noChangeArrowheads="1"/>
              </p:cNvSpPr>
              <p:nvPr/>
            </p:nvSpPr>
            <p:spPr bwMode="auto">
              <a:xfrm>
                <a:off x="2410" y="333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7" name="Rectangle 505"/>
              <p:cNvSpPr>
                <a:spLocks noChangeArrowheads="1"/>
              </p:cNvSpPr>
              <p:nvPr/>
            </p:nvSpPr>
            <p:spPr bwMode="auto">
              <a:xfrm>
                <a:off x="2513" y="133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8" name="Rectangle 506"/>
              <p:cNvSpPr>
                <a:spLocks noChangeArrowheads="1"/>
              </p:cNvSpPr>
              <p:nvPr/>
            </p:nvSpPr>
            <p:spPr bwMode="auto">
              <a:xfrm>
                <a:off x="2513" y="233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39" name="Rectangle 507"/>
              <p:cNvSpPr>
                <a:spLocks noChangeArrowheads="1"/>
              </p:cNvSpPr>
              <p:nvPr/>
            </p:nvSpPr>
            <p:spPr bwMode="auto">
              <a:xfrm>
                <a:off x="2513" y="334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0" name="Rectangle 508"/>
              <p:cNvSpPr>
                <a:spLocks noChangeArrowheads="1"/>
              </p:cNvSpPr>
              <p:nvPr/>
            </p:nvSpPr>
            <p:spPr bwMode="auto">
              <a:xfrm>
                <a:off x="2448" y="133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1" name="Rectangle 509"/>
              <p:cNvSpPr>
                <a:spLocks noChangeArrowheads="1"/>
              </p:cNvSpPr>
              <p:nvPr/>
            </p:nvSpPr>
            <p:spPr bwMode="auto">
              <a:xfrm>
                <a:off x="2448" y="23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2" name="Rectangle 510"/>
              <p:cNvSpPr>
                <a:spLocks noChangeArrowheads="1"/>
              </p:cNvSpPr>
              <p:nvPr/>
            </p:nvSpPr>
            <p:spPr bwMode="auto">
              <a:xfrm>
                <a:off x="2448" y="334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3" name="Rectangle 511"/>
              <p:cNvSpPr>
                <a:spLocks noChangeArrowheads="1"/>
              </p:cNvSpPr>
              <p:nvPr/>
            </p:nvSpPr>
            <p:spPr bwMode="auto">
              <a:xfrm>
                <a:off x="2380" y="133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4" name="Rectangle 512"/>
              <p:cNvSpPr>
                <a:spLocks noChangeArrowheads="1"/>
              </p:cNvSpPr>
              <p:nvPr/>
            </p:nvSpPr>
            <p:spPr bwMode="auto">
              <a:xfrm>
                <a:off x="2380" y="23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5" name="Rectangle 513"/>
              <p:cNvSpPr>
                <a:spLocks noChangeArrowheads="1"/>
              </p:cNvSpPr>
              <p:nvPr/>
            </p:nvSpPr>
            <p:spPr bwMode="auto">
              <a:xfrm>
                <a:off x="2380" y="334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6" name="Rectangle 514"/>
              <p:cNvSpPr>
                <a:spLocks noChangeArrowheads="1"/>
              </p:cNvSpPr>
              <p:nvPr/>
            </p:nvSpPr>
            <p:spPr bwMode="auto">
              <a:xfrm>
                <a:off x="2414" y="133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7" name="Rectangle 515"/>
              <p:cNvSpPr>
                <a:spLocks noChangeArrowheads="1"/>
              </p:cNvSpPr>
              <p:nvPr/>
            </p:nvSpPr>
            <p:spPr bwMode="auto">
              <a:xfrm>
                <a:off x="2414" y="23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8" name="Rectangle 516"/>
              <p:cNvSpPr>
                <a:spLocks noChangeArrowheads="1"/>
              </p:cNvSpPr>
              <p:nvPr/>
            </p:nvSpPr>
            <p:spPr bwMode="auto">
              <a:xfrm>
                <a:off x="2414" y="334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49" name="Rectangle 517"/>
              <p:cNvSpPr>
                <a:spLocks noChangeArrowheads="1"/>
              </p:cNvSpPr>
              <p:nvPr/>
            </p:nvSpPr>
            <p:spPr bwMode="auto">
              <a:xfrm>
                <a:off x="2483" y="133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0" name="Rectangle 518"/>
              <p:cNvSpPr>
                <a:spLocks noChangeArrowheads="1"/>
              </p:cNvSpPr>
              <p:nvPr/>
            </p:nvSpPr>
            <p:spPr bwMode="auto">
              <a:xfrm>
                <a:off x="2483" y="23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1" name="Rectangle 519"/>
              <p:cNvSpPr>
                <a:spLocks noChangeArrowheads="1"/>
              </p:cNvSpPr>
              <p:nvPr/>
            </p:nvSpPr>
            <p:spPr bwMode="auto">
              <a:xfrm>
                <a:off x="2483" y="334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2" name="Rectangle 520"/>
              <p:cNvSpPr>
                <a:spLocks noChangeArrowheads="1"/>
              </p:cNvSpPr>
              <p:nvPr/>
            </p:nvSpPr>
            <p:spPr bwMode="auto">
              <a:xfrm>
                <a:off x="2789" y="133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3" name="Rectangle 521"/>
              <p:cNvSpPr>
                <a:spLocks noChangeArrowheads="1"/>
              </p:cNvSpPr>
              <p:nvPr/>
            </p:nvSpPr>
            <p:spPr bwMode="auto">
              <a:xfrm>
                <a:off x="2789" y="233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4" name="Rectangle 522"/>
              <p:cNvSpPr>
                <a:spLocks noChangeArrowheads="1"/>
              </p:cNvSpPr>
              <p:nvPr/>
            </p:nvSpPr>
            <p:spPr bwMode="auto">
              <a:xfrm>
                <a:off x="2789" y="334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5" name="Rectangle 523"/>
              <p:cNvSpPr>
                <a:spLocks noChangeArrowheads="1"/>
              </p:cNvSpPr>
              <p:nvPr/>
            </p:nvSpPr>
            <p:spPr bwMode="auto">
              <a:xfrm>
                <a:off x="2445" y="133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6" name="Rectangle 524"/>
              <p:cNvSpPr>
                <a:spLocks noChangeArrowheads="1"/>
              </p:cNvSpPr>
              <p:nvPr/>
            </p:nvSpPr>
            <p:spPr bwMode="auto">
              <a:xfrm>
                <a:off x="2445" y="234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7" name="Rectangle 525"/>
              <p:cNvSpPr>
                <a:spLocks noChangeArrowheads="1"/>
              </p:cNvSpPr>
              <p:nvPr/>
            </p:nvSpPr>
            <p:spPr bwMode="auto">
              <a:xfrm>
                <a:off x="2445" y="33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8" name="Rectangle 526"/>
              <p:cNvSpPr>
                <a:spLocks noChangeArrowheads="1"/>
              </p:cNvSpPr>
              <p:nvPr/>
            </p:nvSpPr>
            <p:spPr bwMode="auto">
              <a:xfrm>
                <a:off x="2789" y="133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59" name="Rectangle 527"/>
              <p:cNvSpPr>
                <a:spLocks noChangeArrowheads="1"/>
              </p:cNvSpPr>
              <p:nvPr/>
            </p:nvSpPr>
            <p:spPr bwMode="auto">
              <a:xfrm>
                <a:off x="2789" y="234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0" name="Rectangle 528"/>
              <p:cNvSpPr>
                <a:spLocks noChangeArrowheads="1"/>
              </p:cNvSpPr>
              <p:nvPr/>
            </p:nvSpPr>
            <p:spPr bwMode="auto">
              <a:xfrm>
                <a:off x="2789" y="335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1" name="Rectangle 529"/>
              <p:cNvSpPr>
                <a:spLocks noChangeArrowheads="1"/>
              </p:cNvSpPr>
              <p:nvPr/>
            </p:nvSpPr>
            <p:spPr bwMode="auto">
              <a:xfrm>
                <a:off x="2513" y="133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2" name="Rectangle 530"/>
              <p:cNvSpPr>
                <a:spLocks noChangeArrowheads="1"/>
              </p:cNvSpPr>
              <p:nvPr/>
            </p:nvSpPr>
            <p:spPr bwMode="auto">
              <a:xfrm>
                <a:off x="2513" y="234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3" name="Rectangle 531"/>
              <p:cNvSpPr>
                <a:spLocks noChangeArrowheads="1"/>
              </p:cNvSpPr>
              <p:nvPr/>
            </p:nvSpPr>
            <p:spPr bwMode="auto">
              <a:xfrm>
                <a:off x="2513" y="335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4" name="Rectangle 532"/>
              <p:cNvSpPr>
                <a:spLocks noChangeArrowheads="1"/>
              </p:cNvSpPr>
              <p:nvPr/>
            </p:nvSpPr>
            <p:spPr bwMode="auto">
              <a:xfrm>
                <a:off x="2410" y="133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5" name="Rectangle 533"/>
              <p:cNvSpPr>
                <a:spLocks noChangeArrowheads="1"/>
              </p:cNvSpPr>
              <p:nvPr/>
            </p:nvSpPr>
            <p:spPr bwMode="auto">
              <a:xfrm>
                <a:off x="2410" y="234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6" name="Rectangle 534"/>
              <p:cNvSpPr>
                <a:spLocks noChangeArrowheads="1"/>
              </p:cNvSpPr>
              <p:nvPr/>
            </p:nvSpPr>
            <p:spPr bwMode="auto">
              <a:xfrm>
                <a:off x="2410" y="33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7" name="Rectangle 535"/>
              <p:cNvSpPr>
                <a:spLocks noChangeArrowheads="1"/>
              </p:cNvSpPr>
              <p:nvPr/>
            </p:nvSpPr>
            <p:spPr bwMode="auto">
              <a:xfrm>
                <a:off x="2376" y="133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8" name="Rectangle 536"/>
              <p:cNvSpPr>
                <a:spLocks noChangeArrowheads="1"/>
              </p:cNvSpPr>
              <p:nvPr/>
            </p:nvSpPr>
            <p:spPr bwMode="auto">
              <a:xfrm>
                <a:off x="2376" y="234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69" name="Rectangle 537"/>
              <p:cNvSpPr>
                <a:spLocks noChangeArrowheads="1"/>
              </p:cNvSpPr>
              <p:nvPr/>
            </p:nvSpPr>
            <p:spPr bwMode="auto">
              <a:xfrm>
                <a:off x="2376" y="335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0" name="Rectangle 538"/>
              <p:cNvSpPr>
                <a:spLocks noChangeArrowheads="1"/>
              </p:cNvSpPr>
              <p:nvPr/>
            </p:nvSpPr>
            <p:spPr bwMode="auto">
              <a:xfrm>
                <a:off x="2479" y="133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1" name="Rectangle 539"/>
              <p:cNvSpPr>
                <a:spLocks noChangeArrowheads="1"/>
              </p:cNvSpPr>
              <p:nvPr/>
            </p:nvSpPr>
            <p:spPr bwMode="auto">
              <a:xfrm>
                <a:off x="2479" y="234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2" name="Rectangle 540"/>
              <p:cNvSpPr>
                <a:spLocks noChangeArrowheads="1"/>
              </p:cNvSpPr>
              <p:nvPr/>
            </p:nvSpPr>
            <p:spPr bwMode="auto">
              <a:xfrm>
                <a:off x="2479" y="33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3" name="Rectangle 541"/>
              <p:cNvSpPr>
                <a:spLocks noChangeArrowheads="1"/>
              </p:cNvSpPr>
              <p:nvPr/>
            </p:nvSpPr>
            <p:spPr bwMode="auto">
              <a:xfrm>
                <a:off x="2789" y="134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4" name="Rectangle 542"/>
              <p:cNvSpPr>
                <a:spLocks noChangeArrowheads="1"/>
              </p:cNvSpPr>
              <p:nvPr/>
            </p:nvSpPr>
            <p:spPr bwMode="auto">
              <a:xfrm>
                <a:off x="2789" y="235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5" name="Rectangle 543"/>
              <p:cNvSpPr>
                <a:spLocks noChangeArrowheads="1"/>
              </p:cNvSpPr>
              <p:nvPr/>
            </p:nvSpPr>
            <p:spPr bwMode="auto">
              <a:xfrm>
                <a:off x="2789" y="335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6" name="Rectangle 544"/>
              <p:cNvSpPr>
                <a:spLocks noChangeArrowheads="1"/>
              </p:cNvSpPr>
              <p:nvPr/>
            </p:nvSpPr>
            <p:spPr bwMode="auto">
              <a:xfrm>
                <a:off x="2376" y="134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7" name="Rectangle 545"/>
              <p:cNvSpPr>
                <a:spLocks noChangeArrowheads="1"/>
              </p:cNvSpPr>
              <p:nvPr/>
            </p:nvSpPr>
            <p:spPr bwMode="auto">
              <a:xfrm>
                <a:off x="2376" y="23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8" name="Rectangle 546"/>
              <p:cNvSpPr>
                <a:spLocks noChangeArrowheads="1"/>
              </p:cNvSpPr>
              <p:nvPr/>
            </p:nvSpPr>
            <p:spPr bwMode="auto">
              <a:xfrm>
                <a:off x="2376" y="335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79" name="Rectangle 547"/>
              <p:cNvSpPr>
                <a:spLocks noChangeArrowheads="1"/>
              </p:cNvSpPr>
              <p:nvPr/>
            </p:nvSpPr>
            <p:spPr bwMode="auto">
              <a:xfrm>
                <a:off x="2513" y="134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0" name="Rectangle 548"/>
              <p:cNvSpPr>
                <a:spLocks noChangeArrowheads="1"/>
              </p:cNvSpPr>
              <p:nvPr/>
            </p:nvSpPr>
            <p:spPr bwMode="auto">
              <a:xfrm>
                <a:off x="2513" y="235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1" name="Rectangle 549"/>
              <p:cNvSpPr>
                <a:spLocks noChangeArrowheads="1"/>
              </p:cNvSpPr>
              <p:nvPr/>
            </p:nvSpPr>
            <p:spPr bwMode="auto">
              <a:xfrm>
                <a:off x="2513" y="335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2" name="Rectangle 550"/>
              <p:cNvSpPr>
                <a:spLocks noChangeArrowheads="1"/>
              </p:cNvSpPr>
              <p:nvPr/>
            </p:nvSpPr>
            <p:spPr bwMode="auto">
              <a:xfrm>
                <a:off x="2445" y="134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3" name="Rectangle 551"/>
              <p:cNvSpPr>
                <a:spLocks noChangeArrowheads="1"/>
              </p:cNvSpPr>
              <p:nvPr/>
            </p:nvSpPr>
            <p:spPr bwMode="auto">
              <a:xfrm>
                <a:off x="2445" y="23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4" name="Rectangle 552"/>
              <p:cNvSpPr>
                <a:spLocks noChangeArrowheads="1"/>
              </p:cNvSpPr>
              <p:nvPr/>
            </p:nvSpPr>
            <p:spPr bwMode="auto">
              <a:xfrm>
                <a:off x="2445" y="335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5" name="Rectangle 553"/>
              <p:cNvSpPr>
                <a:spLocks noChangeArrowheads="1"/>
              </p:cNvSpPr>
              <p:nvPr/>
            </p:nvSpPr>
            <p:spPr bwMode="auto">
              <a:xfrm>
                <a:off x="2414" y="134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6" name="Rectangle 554"/>
              <p:cNvSpPr>
                <a:spLocks noChangeArrowheads="1"/>
              </p:cNvSpPr>
              <p:nvPr/>
            </p:nvSpPr>
            <p:spPr bwMode="auto">
              <a:xfrm>
                <a:off x="2414" y="2352"/>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7" name="Rectangle 555"/>
              <p:cNvSpPr>
                <a:spLocks noChangeArrowheads="1"/>
              </p:cNvSpPr>
              <p:nvPr/>
            </p:nvSpPr>
            <p:spPr bwMode="auto">
              <a:xfrm>
                <a:off x="2414" y="335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8" name="Rectangle 556"/>
              <p:cNvSpPr>
                <a:spLocks noChangeArrowheads="1"/>
              </p:cNvSpPr>
              <p:nvPr/>
            </p:nvSpPr>
            <p:spPr bwMode="auto">
              <a:xfrm>
                <a:off x="2479" y="134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89" name="Rectangle 557"/>
              <p:cNvSpPr>
                <a:spLocks noChangeArrowheads="1"/>
              </p:cNvSpPr>
              <p:nvPr/>
            </p:nvSpPr>
            <p:spPr bwMode="auto">
              <a:xfrm>
                <a:off x="2479" y="23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0" name="Rectangle 558"/>
              <p:cNvSpPr>
                <a:spLocks noChangeArrowheads="1"/>
              </p:cNvSpPr>
              <p:nvPr/>
            </p:nvSpPr>
            <p:spPr bwMode="auto">
              <a:xfrm>
                <a:off x="2479" y="335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1" name="Rectangle 559"/>
              <p:cNvSpPr>
                <a:spLocks noChangeArrowheads="1"/>
              </p:cNvSpPr>
              <p:nvPr/>
            </p:nvSpPr>
            <p:spPr bwMode="auto">
              <a:xfrm>
                <a:off x="2418" y="1358"/>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2" name="Rectangle 560"/>
              <p:cNvSpPr>
                <a:spLocks noChangeArrowheads="1"/>
              </p:cNvSpPr>
              <p:nvPr/>
            </p:nvSpPr>
            <p:spPr bwMode="auto">
              <a:xfrm>
                <a:off x="2418" y="2364"/>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3" name="Rectangle 561"/>
              <p:cNvSpPr>
                <a:spLocks noChangeArrowheads="1"/>
              </p:cNvSpPr>
              <p:nvPr/>
            </p:nvSpPr>
            <p:spPr bwMode="auto">
              <a:xfrm>
                <a:off x="2418" y="3369"/>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4" name="Rectangle 562"/>
              <p:cNvSpPr>
                <a:spLocks noChangeArrowheads="1"/>
              </p:cNvSpPr>
              <p:nvPr/>
            </p:nvSpPr>
            <p:spPr bwMode="auto">
              <a:xfrm>
                <a:off x="2483" y="135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5" name="Rectangle 563"/>
              <p:cNvSpPr>
                <a:spLocks noChangeArrowheads="1"/>
              </p:cNvSpPr>
              <p:nvPr/>
            </p:nvSpPr>
            <p:spPr bwMode="auto">
              <a:xfrm>
                <a:off x="2483" y="2364"/>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6" name="Rectangle 564"/>
              <p:cNvSpPr>
                <a:spLocks noChangeArrowheads="1"/>
              </p:cNvSpPr>
              <p:nvPr/>
            </p:nvSpPr>
            <p:spPr bwMode="auto">
              <a:xfrm>
                <a:off x="2483" y="3369"/>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7" name="Rectangle 565"/>
              <p:cNvSpPr>
                <a:spLocks noChangeArrowheads="1"/>
              </p:cNvSpPr>
              <p:nvPr/>
            </p:nvSpPr>
            <p:spPr bwMode="auto">
              <a:xfrm>
                <a:off x="2513" y="135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8" name="Rectangle 566"/>
              <p:cNvSpPr>
                <a:spLocks noChangeArrowheads="1"/>
              </p:cNvSpPr>
              <p:nvPr/>
            </p:nvSpPr>
            <p:spPr bwMode="auto">
              <a:xfrm>
                <a:off x="2513" y="236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899" name="Rectangle 567"/>
              <p:cNvSpPr>
                <a:spLocks noChangeArrowheads="1"/>
              </p:cNvSpPr>
              <p:nvPr/>
            </p:nvSpPr>
            <p:spPr bwMode="auto">
              <a:xfrm>
                <a:off x="2513" y="3369"/>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0" name="Rectangle 568"/>
              <p:cNvSpPr>
                <a:spLocks noChangeArrowheads="1"/>
              </p:cNvSpPr>
              <p:nvPr/>
            </p:nvSpPr>
            <p:spPr bwMode="auto">
              <a:xfrm>
                <a:off x="2448" y="1358"/>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1" name="Rectangle 569"/>
              <p:cNvSpPr>
                <a:spLocks noChangeArrowheads="1"/>
              </p:cNvSpPr>
              <p:nvPr/>
            </p:nvSpPr>
            <p:spPr bwMode="auto">
              <a:xfrm>
                <a:off x="2448" y="2364"/>
                <a:ext cx="20"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2" name="Rectangle 570"/>
              <p:cNvSpPr>
                <a:spLocks noChangeArrowheads="1"/>
              </p:cNvSpPr>
              <p:nvPr/>
            </p:nvSpPr>
            <p:spPr bwMode="auto">
              <a:xfrm>
                <a:off x="2448" y="3369"/>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3" name="Rectangle 571"/>
              <p:cNvSpPr>
                <a:spLocks noChangeArrowheads="1"/>
              </p:cNvSpPr>
              <p:nvPr/>
            </p:nvSpPr>
            <p:spPr bwMode="auto">
              <a:xfrm>
                <a:off x="2380" y="1358"/>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4" name="Rectangle 572"/>
              <p:cNvSpPr>
                <a:spLocks noChangeArrowheads="1"/>
              </p:cNvSpPr>
              <p:nvPr/>
            </p:nvSpPr>
            <p:spPr bwMode="auto">
              <a:xfrm>
                <a:off x="2380" y="2364"/>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5" name="Rectangle 573"/>
              <p:cNvSpPr>
                <a:spLocks noChangeArrowheads="1"/>
              </p:cNvSpPr>
              <p:nvPr/>
            </p:nvSpPr>
            <p:spPr bwMode="auto">
              <a:xfrm>
                <a:off x="2380" y="3369"/>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6" name="Rectangle 574"/>
              <p:cNvSpPr>
                <a:spLocks noChangeArrowheads="1"/>
              </p:cNvSpPr>
              <p:nvPr/>
            </p:nvSpPr>
            <p:spPr bwMode="auto">
              <a:xfrm>
                <a:off x="2789" y="135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7" name="Rectangle 575"/>
              <p:cNvSpPr>
                <a:spLocks noChangeArrowheads="1"/>
              </p:cNvSpPr>
              <p:nvPr/>
            </p:nvSpPr>
            <p:spPr bwMode="auto">
              <a:xfrm>
                <a:off x="2789" y="236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8" name="Rectangle 576"/>
              <p:cNvSpPr>
                <a:spLocks noChangeArrowheads="1"/>
              </p:cNvSpPr>
              <p:nvPr/>
            </p:nvSpPr>
            <p:spPr bwMode="auto">
              <a:xfrm>
                <a:off x="2789" y="3369"/>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09" name="Rectangle 577"/>
              <p:cNvSpPr>
                <a:spLocks noChangeArrowheads="1"/>
              </p:cNvSpPr>
              <p:nvPr/>
            </p:nvSpPr>
            <p:spPr bwMode="auto">
              <a:xfrm>
                <a:off x="2483" y="136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0" name="Rectangle 578"/>
              <p:cNvSpPr>
                <a:spLocks noChangeArrowheads="1"/>
              </p:cNvSpPr>
              <p:nvPr/>
            </p:nvSpPr>
            <p:spPr bwMode="auto">
              <a:xfrm>
                <a:off x="2483" y="23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911" name="Rectangle 579"/>
              <p:cNvSpPr>
                <a:spLocks noChangeArrowheads="1"/>
              </p:cNvSpPr>
              <p:nvPr/>
            </p:nvSpPr>
            <p:spPr bwMode="auto">
              <a:xfrm>
                <a:off x="2483" y="33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16" name="Group 580"/>
            <p:cNvGrpSpPr>
              <a:grpSpLocks/>
            </p:cNvGrpSpPr>
            <p:nvPr/>
          </p:nvGrpSpPr>
          <p:grpSpPr bwMode="auto">
            <a:xfrm>
              <a:off x="3608" y="1270"/>
              <a:ext cx="1805" cy="2193"/>
              <a:chOff x="2376" y="1366"/>
              <a:chExt cx="436" cy="2160"/>
            </a:xfrm>
          </p:grpSpPr>
          <p:sp>
            <p:nvSpPr>
              <p:cNvPr id="169512" name="Rectangle 581"/>
              <p:cNvSpPr>
                <a:spLocks noChangeArrowheads="1"/>
              </p:cNvSpPr>
              <p:nvPr/>
            </p:nvSpPr>
            <p:spPr bwMode="auto">
              <a:xfrm>
                <a:off x="2448" y="136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3" name="Rectangle 582"/>
              <p:cNvSpPr>
                <a:spLocks noChangeArrowheads="1"/>
              </p:cNvSpPr>
              <p:nvPr/>
            </p:nvSpPr>
            <p:spPr bwMode="auto">
              <a:xfrm>
                <a:off x="2448" y="23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4" name="Rectangle 583"/>
              <p:cNvSpPr>
                <a:spLocks noChangeArrowheads="1"/>
              </p:cNvSpPr>
              <p:nvPr/>
            </p:nvSpPr>
            <p:spPr bwMode="auto">
              <a:xfrm>
                <a:off x="2448" y="33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5" name="Rectangle 584"/>
              <p:cNvSpPr>
                <a:spLocks noChangeArrowheads="1"/>
              </p:cNvSpPr>
              <p:nvPr/>
            </p:nvSpPr>
            <p:spPr bwMode="auto">
              <a:xfrm>
                <a:off x="2380" y="136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6" name="Rectangle 585"/>
              <p:cNvSpPr>
                <a:spLocks noChangeArrowheads="1"/>
              </p:cNvSpPr>
              <p:nvPr/>
            </p:nvSpPr>
            <p:spPr bwMode="auto">
              <a:xfrm>
                <a:off x="2380" y="23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7" name="Rectangle 586"/>
              <p:cNvSpPr>
                <a:spLocks noChangeArrowheads="1"/>
              </p:cNvSpPr>
              <p:nvPr/>
            </p:nvSpPr>
            <p:spPr bwMode="auto">
              <a:xfrm>
                <a:off x="2380" y="33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8" name="Rectangle 587"/>
              <p:cNvSpPr>
                <a:spLocks noChangeArrowheads="1"/>
              </p:cNvSpPr>
              <p:nvPr/>
            </p:nvSpPr>
            <p:spPr bwMode="auto">
              <a:xfrm>
                <a:off x="2410" y="136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9" name="Rectangle 588"/>
              <p:cNvSpPr>
                <a:spLocks noChangeArrowheads="1"/>
              </p:cNvSpPr>
              <p:nvPr/>
            </p:nvSpPr>
            <p:spPr bwMode="auto">
              <a:xfrm>
                <a:off x="2410" y="23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0" name="Rectangle 589"/>
              <p:cNvSpPr>
                <a:spLocks noChangeArrowheads="1"/>
              </p:cNvSpPr>
              <p:nvPr/>
            </p:nvSpPr>
            <p:spPr bwMode="auto">
              <a:xfrm>
                <a:off x="2410" y="33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1" name="Rectangle 590"/>
              <p:cNvSpPr>
                <a:spLocks noChangeArrowheads="1"/>
              </p:cNvSpPr>
              <p:nvPr/>
            </p:nvSpPr>
            <p:spPr bwMode="auto">
              <a:xfrm>
                <a:off x="2513" y="136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2" name="Rectangle 591"/>
              <p:cNvSpPr>
                <a:spLocks noChangeArrowheads="1"/>
              </p:cNvSpPr>
              <p:nvPr/>
            </p:nvSpPr>
            <p:spPr bwMode="auto">
              <a:xfrm>
                <a:off x="2513" y="237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3" name="Rectangle 592"/>
              <p:cNvSpPr>
                <a:spLocks noChangeArrowheads="1"/>
              </p:cNvSpPr>
              <p:nvPr/>
            </p:nvSpPr>
            <p:spPr bwMode="auto">
              <a:xfrm>
                <a:off x="2513" y="337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4" name="Rectangle 593"/>
              <p:cNvSpPr>
                <a:spLocks noChangeArrowheads="1"/>
              </p:cNvSpPr>
              <p:nvPr/>
            </p:nvSpPr>
            <p:spPr bwMode="auto">
              <a:xfrm>
                <a:off x="2414" y="13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5" name="Rectangle 594"/>
              <p:cNvSpPr>
                <a:spLocks noChangeArrowheads="1"/>
              </p:cNvSpPr>
              <p:nvPr/>
            </p:nvSpPr>
            <p:spPr bwMode="auto">
              <a:xfrm>
                <a:off x="2414" y="237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6" name="Rectangle 595"/>
              <p:cNvSpPr>
                <a:spLocks noChangeArrowheads="1"/>
              </p:cNvSpPr>
              <p:nvPr/>
            </p:nvSpPr>
            <p:spPr bwMode="auto">
              <a:xfrm>
                <a:off x="2414" y="338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7" name="Rectangle 596"/>
              <p:cNvSpPr>
                <a:spLocks noChangeArrowheads="1"/>
              </p:cNvSpPr>
              <p:nvPr/>
            </p:nvSpPr>
            <p:spPr bwMode="auto">
              <a:xfrm>
                <a:off x="2513" y="137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8" name="Rectangle 597"/>
              <p:cNvSpPr>
                <a:spLocks noChangeArrowheads="1"/>
              </p:cNvSpPr>
              <p:nvPr/>
            </p:nvSpPr>
            <p:spPr bwMode="auto">
              <a:xfrm>
                <a:off x="2513" y="237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29" name="Rectangle 598"/>
              <p:cNvSpPr>
                <a:spLocks noChangeArrowheads="1"/>
              </p:cNvSpPr>
              <p:nvPr/>
            </p:nvSpPr>
            <p:spPr bwMode="auto">
              <a:xfrm>
                <a:off x="2513" y="338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0" name="Rectangle 599"/>
              <p:cNvSpPr>
                <a:spLocks noChangeArrowheads="1"/>
              </p:cNvSpPr>
              <p:nvPr/>
            </p:nvSpPr>
            <p:spPr bwMode="auto">
              <a:xfrm>
                <a:off x="2789" y="137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1" name="Rectangle 600"/>
              <p:cNvSpPr>
                <a:spLocks noChangeArrowheads="1"/>
              </p:cNvSpPr>
              <p:nvPr/>
            </p:nvSpPr>
            <p:spPr bwMode="auto">
              <a:xfrm>
                <a:off x="2789" y="237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2" name="Rectangle 601"/>
              <p:cNvSpPr>
                <a:spLocks noChangeArrowheads="1"/>
              </p:cNvSpPr>
              <p:nvPr/>
            </p:nvSpPr>
            <p:spPr bwMode="auto">
              <a:xfrm>
                <a:off x="2789" y="338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3" name="Rectangle 602"/>
              <p:cNvSpPr>
                <a:spLocks noChangeArrowheads="1"/>
              </p:cNvSpPr>
              <p:nvPr/>
            </p:nvSpPr>
            <p:spPr bwMode="auto">
              <a:xfrm>
                <a:off x="2479" y="13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4" name="Rectangle 603"/>
              <p:cNvSpPr>
                <a:spLocks noChangeArrowheads="1"/>
              </p:cNvSpPr>
              <p:nvPr/>
            </p:nvSpPr>
            <p:spPr bwMode="auto">
              <a:xfrm>
                <a:off x="2479" y="237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5" name="Rectangle 604"/>
              <p:cNvSpPr>
                <a:spLocks noChangeArrowheads="1"/>
              </p:cNvSpPr>
              <p:nvPr/>
            </p:nvSpPr>
            <p:spPr bwMode="auto">
              <a:xfrm>
                <a:off x="2479" y="338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6" name="Rectangle 605"/>
              <p:cNvSpPr>
                <a:spLocks noChangeArrowheads="1"/>
              </p:cNvSpPr>
              <p:nvPr/>
            </p:nvSpPr>
            <p:spPr bwMode="auto">
              <a:xfrm>
                <a:off x="2376" y="137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7" name="Rectangle 606"/>
              <p:cNvSpPr>
                <a:spLocks noChangeArrowheads="1"/>
              </p:cNvSpPr>
              <p:nvPr/>
            </p:nvSpPr>
            <p:spPr bwMode="auto">
              <a:xfrm>
                <a:off x="2376" y="237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8" name="Rectangle 607"/>
              <p:cNvSpPr>
                <a:spLocks noChangeArrowheads="1"/>
              </p:cNvSpPr>
              <p:nvPr/>
            </p:nvSpPr>
            <p:spPr bwMode="auto">
              <a:xfrm>
                <a:off x="2376" y="338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39" name="Rectangle 608"/>
              <p:cNvSpPr>
                <a:spLocks noChangeArrowheads="1"/>
              </p:cNvSpPr>
              <p:nvPr/>
            </p:nvSpPr>
            <p:spPr bwMode="auto">
              <a:xfrm>
                <a:off x="2445" y="13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0" name="Rectangle 609"/>
              <p:cNvSpPr>
                <a:spLocks noChangeArrowheads="1"/>
              </p:cNvSpPr>
              <p:nvPr/>
            </p:nvSpPr>
            <p:spPr bwMode="auto">
              <a:xfrm>
                <a:off x="2445" y="237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1" name="Rectangle 610"/>
              <p:cNvSpPr>
                <a:spLocks noChangeArrowheads="1"/>
              </p:cNvSpPr>
              <p:nvPr/>
            </p:nvSpPr>
            <p:spPr bwMode="auto">
              <a:xfrm>
                <a:off x="2445" y="338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2" name="Rectangle 611"/>
              <p:cNvSpPr>
                <a:spLocks noChangeArrowheads="1"/>
              </p:cNvSpPr>
              <p:nvPr/>
            </p:nvSpPr>
            <p:spPr bwMode="auto">
              <a:xfrm>
                <a:off x="2479" y="13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3" name="Rectangle 612"/>
              <p:cNvSpPr>
                <a:spLocks noChangeArrowheads="1"/>
              </p:cNvSpPr>
              <p:nvPr/>
            </p:nvSpPr>
            <p:spPr bwMode="auto">
              <a:xfrm>
                <a:off x="2479" y="239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4" name="Rectangle 613"/>
              <p:cNvSpPr>
                <a:spLocks noChangeArrowheads="1"/>
              </p:cNvSpPr>
              <p:nvPr/>
            </p:nvSpPr>
            <p:spPr bwMode="auto">
              <a:xfrm>
                <a:off x="2479" y="339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5" name="Rectangle 614"/>
              <p:cNvSpPr>
                <a:spLocks noChangeArrowheads="1"/>
              </p:cNvSpPr>
              <p:nvPr/>
            </p:nvSpPr>
            <p:spPr bwMode="auto">
              <a:xfrm>
                <a:off x="2445" y="13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6" name="Rectangle 615"/>
              <p:cNvSpPr>
                <a:spLocks noChangeArrowheads="1"/>
              </p:cNvSpPr>
              <p:nvPr/>
            </p:nvSpPr>
            <p:spPr bwMode="auto">
              <a:xfrm>
                <a:off x="2445" y="239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7" name="Rectangle 616"/>
              <p:cNvSpPr>
                <a:spLocks noChangeArrowheads="1"/>
              </p:cNvSpPr>
              <p:nvPr/>
            </p:nvSpPr>
            <p:spPr bwMode="auto">
              <a:xfrm>
                <a:off x="2445" y="339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8" name="Rectangle 617"/>
              <p:cNvSpPr>
                <a:spLocks noChangeArrowheads="1"/>
              </p:cNvSpPr>
              <p:nvPr/>
            </p:nvSpPr>
            <p:spPr bwMode="auto">
              <a:xfrm>
                <a:off x="2410" y="13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49" name="Rectangle 618"/>
              <p:cNvSpPr>
                <a:spLocks noChangeArrowheads="1"/>
              </p:cNvSpPr>
              <p:nvPr/>
            </p:nvSpPr>
            <p:spPr bwMode="auto">
              <a:xfrm>
                <a:off x="2410" y="239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0" name="Rectangle 619"/>
              <p:cNvSpPr>
                <a:spLocks noChangeArrowheads="1"/>
              </p:cNvSpPr>
              <p:nvPr/>
            </p:nvSpPr>
            <p:spPr bwMode="auto">
              <a:xfrm>
                <a:off x="2410" y="339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1" name="Rectangle 620"/>
              <p:cNvSpPr>
                <a:spLocks noChangeArrowheads="1"/>
              </p:cNvSpPr>
              <p:nvPr/>
            </p:nvSpPr>
            <p:spPr bwMode="auto">
              <a:xfrm>
                <a:off x="2376" y="138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2" name="Rectangle 621"/>
              <p:cNvSpPr>
                <a:spLocks noChangeArrowheads="1"/>
              </p:cNvSpPr>
              <p:nvPr/>
            </p:nvSpPr>
            <p:spPr bwMode="auto">
              <a:xfrm>
                <a:off x="2376" y="239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3" name="Rectangle 622"/>
              <p:cNvSpPr>
                <a:spLocks noChangeArrowheads="1"/>
              </p:cNvSpPr>
              <p:nvPr/>
            </p:nvSpPr>
            <p:spPr bwMode="auto">
              <a:xfrm>
                <a:off x="2376" y="339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4" name="Rectangle 623"/>
              <p:cNvSpPr>
                <a:spLocks noChangeArrowheads="1"/>
              </p:cNvSpPr>
              <p:nvPr/>
            </p:nvSpPr>
            <p:spPr bwMode="auto">
              <a:xfrm>
                <a:off x="2383" y="139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5" name="Rectangle 624"/>
              <p:cNvSpPr>
                <a:spLocks noChangeArrowheads="1"/>
              </p:cNvSpPr>
              <p:nvPr/>
            </p:nvSpPr>
            <p:spPr bwMode="auto">
              <a:xfrm>
                <a:off x="2383" y="239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6" name="Rectangle 625"/>
              <p:cNvSpPr>
                <a:spLocks noChangeArrowheads="1"/>
              </p:cNvSpPr>
              <p:nvPr/>
            </p:nvSpPr>
            <p:spPr bwMode="auto">
              <a:xfrm>
                <a:off x="2383" y="3403"/>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7" name="Rectangle 626"/>
              <p:cNvSpPr>
                <a:spLocks noChangeArrowheads="1"/>
              </p:cNvSpPr>
              <p:nvPr/>
            </p:nvSpPr>
            <p:spPr bwMode="auto">
              <a:xfrm>
                <a:off x="2418" y="139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8" name="Rectangle 627"/>
              <p:cNvSpPr>
                <a:spLocks noChangeArrowheads="1"/>
              </p:cNvSpPr>
              <p:nvPr/>
            </p:nvSpPr>
            <p:spPr bwMode="auto">
              <a:xfrm>
                <a:off x="2418" y="239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59" name="Rectangle 628"/>
              <p:cNvSpPr>
                <a:spLocks noChangeArrowheads="1"/>
              </p:cNvSpPr>
              <p:nvPr/>
            </p:nvSpPr>
            <p:spPr bwMode="auto">
              <a:xfrm>
                <a:off x="2418" y="340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0" name="Rectangle 629"/>
              <p:cNvSpPr>
                <a:spLocks noChangeArrowheads="1"/>
              </p:cNvSpPr>
              <p:nvPr/>
            </p:nvSpPr>
            <p:spPr bwMode="auto">
              <a:xfrm>
                <a:off x="2448" y="139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1" name="Rectangle 630"/>
              <p:cNvSpPr>
                <a:spLocks noChangeArrowheads="1"/>
              </p:cNvSpPr>
              <p:nvPr/>
            </p:nvSpPr>
            <p:spPr bwMode="auto">
              <a:xfrm>
                <a:off x="2448" y="239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2" name="Rectangle 631"/>
              <p:cNvSpPr>
                <a:spLocks noChangeArrowheads="1"/>
              </p:cNvSpPr>
              <p:nvPr/>
            </p:nvSpPr>
            <p:spPr bwMode="auto">
              <a:xfrm>
                <a:off x="2448" y="3403"/>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3" name="Rectangle 632"/>
              <p:cNvSpPr>
                <a:spLocks noChangeArrowheads="1"/>
              </p:cNvSpPr>
              <p:nvPr/>
            </p:nvSpPr>
            <p:spPr bwMode="auto">
              <a:xfrm>
                <a:off x="2789" y="1393"/>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4" name="Rectangle 633"/>
              <p:cNvSpPr>
                <a:spLocks noChangeArrowheads="1"/>
              </p:cNvSpPr>
              <p:nvPr/>
            </p:nvSpPr>
            <p:spPr bwMode="auto">
              <a:xfrm>
                <a:off x="2789" y="239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5" name="Rectangle 634"/>
              <p:cNvSpPr>
                <a:spLocks noChangeArrowheads="1"/>
              </p:cNvSpPr>
              <p:nvPr/>
            </p:nvSpPr>
            <p:spPr bwMode="auto">
              <a:xfrm>
                <a:off x="2789" y="34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6" name="Rectangle 635"/>
              <p:cNvSpPr>
                <a:spLocks noChangeArrowheads="1"/>
              </p:cNvSpPr>
              <p:nvPr/>
            </p:nvSpPr>
            <p:spPr bwMode="auto">
              <a:xfrm>
                <a:off x="2483" y="139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7" name="Rectangle 636"/>
              <p:cNvSpPr>
                <a:spLocks noChangeArrowheads="1"/>
              </p:cNvSpPr>
              <p:nvPr/>
            </p:nvSpPr>
            <p:spPr bwMode="auto">
              <a:xfrm>
                <a:off x="2483" y="239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8" name="Rectangle 637"/>
              <p:cNvSpPr>
                <a:spLocks noChangeArrowheads="1"/>
              </p:cNvSpPr>
              <p:nvPr/>
            </p:nvSpPr>
            <p:spPr bwMode="auto">
              <a:xfrm>
                <a:off x="2483" y="340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69" name="Rectangle 638"/>
              <p:cNvSpPr>
                <a:spLocks noChangeArrowheads="1"/>
              </p:cNvSpPr>
              <p:nvPr/>
            </p:nvSpPr>
            <p:spPr bwMode="auto">
              <a:xfrm>
                <a:off x="2483" y="140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0" name="Rectangle 639"/>
              <p:cNvSpPr>
                <a:spLocks noChangeArrowheads="1"/>
              </p:cNvSpPr>
              <p:nvPr/>
            </p:nvSpPr>
            <p:spPr bwMode="auto">
              <a:xfrm>
                <a:off x="2483" y="24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1" name="Rectangle 640"/>
              <p:cNvSpPr>
                <a:spLocks noChangeArrowheads="1"/>
              </p:cNvSpPr>
              <p:nvPr/>
            </p:nvSpPr>
            <p:spPr bwMode="auto">
              <a:xfrm>
                <a:off x="2483" y="34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2" name="Rectangle 641"/>
              <p:cNvSpPr>
                <a:spLocks noChangeArrowheads="1"/>
              </p:cNvSpPr>
              <p:nvPr/>
            </p:nvSpPr>
            <p:spPr bwMode="auto">
              <a:xfrm>
                <a:off x="2448" y="140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3" name="Rectangle 642"/>
              <p:cNvSpPr>
                <a:spLocks noChangeArrowheads="1"/>
              </p:cNvSpPr>
              <p:nvPr/>
            </p:nvSpPr>
            <p:spPr bwMode="auto">
              <a:xfrm>
                <a:off x="2448" y="24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4" name="Rectangle 643"/>
              <p:cNvSpPr>
                <a:spLocks noChangeArrowheads="1"/>
              </p:cNvSpPr>
              <p:nvPr/>
            </p:nvSpPr>
            <p:spPr bwMode="auto">
              <a:xfrm>
                <a:off x="2448" y="34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5" name="Rectangle 644"/>
              <p:cNvSpPr>
                <a:spLocks noChangeArrowheads="1"/>
              </p:cNvSpPr>
              <p:nvPr/>
            </p:nvSpPr>
            <p:spPr bwMode="auto">
              <a:xfrm>
                <a:off x="2789" y="140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6" name="Rectangle 645"/>
              <p:cNvSpPr>
                <a:spLocks noChangeArrowheads="1"/>
              </p:cNvSpPr>
              <p:nvPr/>
            </p:nvSpPr>
            <p:spPr bwMode="auto">
              <a:xfrm>
                <a:off x="2789" y="240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7" name="Rectangle 646"/>
              <p:cNvSpPr>
                <a:spLocks noChangeArrowheads="1"/>
              </p:cNvSpPr>
              <p:nvPr/>
            </p:nvSpPr>
            <p:spPr bwMode="auto">
              <a:xfrm>
                <a:off x="2789" y="341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8" name="Rectangle 647"/>
              <p:cNvSpPr>
                <a:spLocks noChangeArrowheads="1"/>
              </p:cNvSpPr>
              <p:nvPr/>
            </p:nvSpPr>
            <p:spPr bwMode="auto">
              <a:xfrm>
                <a:off x="2410" y="140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79" name="Rectangle 648"/>
              <p:cNvSpPr>
                <a:spLocks noChangeArrowheads="1"/>
              </p:cNvSpPr>
              <p:nvPr/>
            </p:nvSpPr>
            <p:spPr bwMode="auto">
              <a:xfrm>
                <a:off x="2410" y="24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0" name="Rectangle 649"/>
              <p:cNvSpPr>
                <a:spLocks noChangeArrowheads="1"/>
              </p:cNvSpPr>
              <p:nvPr/>
            </p:nvSpPr>
            <p:spPr bwMode="auto">
              <a:xfrm>
                <a:off x="2410" y="34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1" name="Rectangle 650"/>
              <p:cNvSpPr>
                <a:spLocks noChangeArrowheads="1"/>
              </p:cNvSpPr>
              <p:nvPr/>
            </p:nvSpPr>
            <p:spPr bwMode="auto">
              <a:xfrm>
                <a:off x="2380" y="140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2" name="Rectangle 651"/>
              <p:cNvSpPr>
                <a:spLocks noChangeArrowheads="1"/>
              </p:cNvSpPr>
              <p:nvPr/>
            </p:nvSpPr>
            <p:spPr bwMode="auto">
              <a:xfrm>
                <a:off x="2380" y="240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3" name="Rectangle 652"/>
              <p:cNvSpPr>
                <a:spLocks noChangeArrowheads="1"/>
              </p:cNvSpPr>
              <p:nvPr/>
            </p:nvSpPr>
            <p:spPr bwMode="auto">
              <a:xfrm>
                <a:off x="2380" y="341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4" name="Rectangle 653"/>
              <p:cNvSpPr>
                <a:spLocks noChangeArrowheads="1"/>
              </p:cNvSpPr>
              <p:nvPr/>
            </p:nvSpPr>
            <p:spPr bwMode="auto">
              <a:xfrm>
                <a:off x="2380" y="140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5" name="Rectangle 654"/>
              <p:cNvSpPr>
                <a:spLocks noChangeArrowheads="1"/>
              </p:cNvSpPr>
              <p:nvPr/>
            </p:nvSpPr>
            <p:spPr bwMode="auto">
              <a:xfrm>
                <a:off x="2380" y="241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6" name="Rectangle 655"/>
              <p:cNvSpPr>
                <a:spLocks noChangeArrowheads="1"/>
              </p:cNvSpPr>
              <p:nvPr/>
            </p:nvSpPr>
            <p:spPr bwMode="auto">
              <a:xfrm>
                <a:off x="2380" y="341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7" name="Rectangle 656"/>
              <p:cNvSpPr>
                <a:spLocks noChangeArrowheads="1"/>
              </p:cNvSpPr>
              <p:nvPr/>
            </p:nvSpPr>
            <p:spPr bwMode="auto">
              <a:xfrm>
                <a:off x="2487" y="140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8" name="Rectangle 657"/>
              <p:cNvSpPr>
                <a:spLocks noChangeArrowheads="1"/>
              </p:cNvSpPr>
              <p:nvPr/>
            </p:nvSpPr>
            <p:spPr bwMode="auto">
              <a:xfrm>
                <a:off x="2487" y="241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89" name="Rectangle 658"/>
              <p:cNvSpPr>
                <a:spLocks noChangeArrowheads="1"/>
              </p:cNvSpPr>
              <p:nvPr/>
            </p:nvSpPr>
            <p:spPr bwMode="auto">
              <a:xfrm>
                <a:off x="2487" y="341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0" name="Rectangle 659"/>
              <p:cNvSpPr>
                <a:spLocks noChangeArrowheads="1"/>
              </p:cNvSpPr>
              <p:nvPr/>
            </p:nvSpPr>
            <p:spPr bwMode="auto">
              <a:xfrm>
                <a:off x="2452" y="140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1" name="Rectangle 660"/>
              <p:cNvSpPr>
                <a:spLocks noChangeArrowheads="1"/>
              </p:cNvSpPr>
              <p:nvPr/>
            </p:nvSpPr>
            <p:spPr bwMode="auto">
              <a:xfrm>
                <a:off x="2452" y="241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2" name="Rectangle 661"/>
              <p:cNvSpPr>
                <a:spLocks noChangeArrowheads="1"/>
              </p:cNvSpPr>
              <p:nvPr/>
            </p:nvSpPr>
            <p:spPr bwMode="auto">
              <a:xfrm>
                <a:off x="2452" y="341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3" name="Rectangle 662"/>
              <p:cNvSpPr>
                <a:spLocks noChangeArrowheads="1"/>
              </p:cNvSpPr>
              <p:nvPr/>
            </p:nvSpPr>
            <p:spPr bwMode="auto">
              <a:xfrm>
                <a:off x="2414" y="140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4" name="Rectangle 663"/>
              <p:cNvSpPr>
                <a:spLocks noChangeArrowheads="1"/>
              </p:cNvSpPr>
              <p:nvPr/>
            </p:nvSpPr>
            <p:spPr bwMode="auto">
              <a:xfrm>
                <a:off x="2414" y="241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5" name="Rectangle 664"/>
              <p:cNvSpPr>
                <a:spLocks noChangeArrowheads="1"/>
              </p:cNvSpPr>
              <p:nvPr/>
            </p:nvSpPr>
            <p:spPr bwMode="auto">
              <a:xfrm>
                <a:off x="2414" y="341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6" name="Rectangle 665"/>
              <p:cNvSpPr>
                <a:spLocks noChangeArrowheads="1"/>
              </p:cNvSpPr>
              <p:nvPr/>
            </p:nvSpPr>
            <p:spPr bwMode="auto">
              <a:xfrm>
                <a:off x="2513" y="14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7" name="Rectangle 666"/>
              <p:cNvSpPr>
                <a:spLocks noChangeArrowheads="1"/>
              </p:cNvSpPr>
              <p:nvPr/>
            </p:nvSpPr>
            <p:spPr bwMode="auto">
              <a:xfrm>
                <a:off x="2513" y="241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8" name="Rectangle 667"/>
              <p:cNvSpPr>
                <a:spLocks noChangeArrowheads="1"/>
              </p:cNvSpPr>
              <p:nvPr/>
            </p:nvSpPr>
            <p:spPr bwMode="auto">
              <a:xfrm>
                <a:off x="2513" y="341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99" name="Rectangle 668"/>
              <p:cNvSpPr>
                <a:spLocks noChangeArrowheads="1"/>
              </p:cNvSpPr>
              <p:nvPr/>
            </p:nvSpPr>
            <p:spPr bwMode="auto">
              <a:xfrm>
                <a:off x="2789" y="142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0" name="Rectangle 669"/>
              <p:cNvSpPr>
                <a:spLocks noChangeArrowheads="1"/>
              </p:cNvSpPr>
              <p:nvPr/>
            </p:nvSpPr>
            <p:spPr bwMode="auto">
              <a:xfrm>
                <a:off x="2789" y="242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1" name="Rectangle 670"/>
              <p:cNvSpPr>
                <a:spLocks noChangeArrowheads="1"/>
              </p:cNvSpPr>
              <p:nvPr/>
            </p:nvSpPr>
            <p:spPr bwMode="auto">
              <a:xfrm>
                <a:off x="2789" y="343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2" name="Rectangle 671"/>
              <p:cNvSpPr>
                <a:spLocks noChangeArrowheads="1"/>
              </p:cNvSpPr>
              <p:nvPr/>
            </p:nvSpPr>
            <p:spPr bwMode="auto">
              <a:xfrm>
                <a:off x="2410" y="142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3" name="Rectangle 672"/>
              <p:cNvSpPr>
                <a:spLocks noChangeArrowheads="1"/>
              </p:cNvSpPr>
              <p:nvPr/>
            </p:nvSpPr>
            <p:spPr bwMode="auto">
              <a:xfrm>
                <a:off x="2410" y="24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4" name="Rectangle 673"/>
              <p:cNvSpPr>
                <a:spLocks noChangeArrowheads="1"/>
              </p:cNvSpPr>
              <p:nvPr/>
            </p:nvSpPr>
            <p:spPr bwMode="auto">
              <a:xfrm>
                <a:off x="2410" y="343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5" name="Rectangle 674"/>
              <p:cNvSpPr>
                <a:spLocks noChangeArrowheads="1"/>
              </p:cNvSpPr>
              <p:nvPr/>
            </p:nvSpPr>
            <p:spPr bwMode="auto">
              <a:xfrm>
                <a:off x="2376" y="142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6" name="Rectangle 675"/>
              <p:cNvSpPr>
                <a:spLocks noChangeArrowheads="1"/>
              </p:cNvSpPr>
              <p:nvPr/>
            </p:nvSpPr>
            <p:spPr bwMode="auto">
              <a:xfrm>
                <a:off x="2376" y="242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7" name="Rectangle 676"/>
              <p:cNvSpPr>
                <a:spLocks noChangeArrowheads="1"/>
              </p:cNvSpPr>
              <p:nvPr/>
            </p:nvSpPr>
            <p:spPr bwMode="auto">
              <a:xfrm>
                <a:off x="2376" y="343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8" name="Rectangle 677"/>
              <p:cNvSpPr>
                <a:spLocks noChangeArrowheads="1"/>
              </p:cNvSpPr>
              <p:nvPr/>
            </p:nvSpPr>
            <p:spPr bwMode="auto">
              <a:xfrm>
                <a:off x="2445" y="142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09" name="Rectangle 678"/>
              <p:cNvSpPr>
                <a:spLocks noChangeArrowheads="1"/>
              </p:cNvSpPr>
              <p:nvPr/>
            </p:nvSpPr>
            <p:spPr bwMode="auto">
              <a:xfrm>
                <a:off x="2445" y="24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0" name="Rectangle 679"/>
              <p:cNvSpPr>
                <a:spLocks noChangeArrowheads="1"/>
              </p:cNvSpPr>
              <p:nvPr/>
            </p:nvSpPr>
            <p:spPr bwMode="auto">
              <a:xfrm>
                <a:off x="2445" y="343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1" name="Rectangle 680"/>
              <p:cNvSpPr>
                <a:spLocks noChangeArrowheads="1"/>
              </p:cNvSpPr>
              <p:nvPr/>
            </p:nvSpPr>
            <p:spPr bwMode="auto">
              <a:xfrm>
                <a:off x="2479" y="142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2" name="Rectangle 681"/>
              <p:cNvSpPr>
                <a:spLocks noChangeArrowheads="1"/>
              </p:cNvSpPr>
              <p:nvPr/>
            </p:nvSpPr>
            <p:spPr bwMode="auto">
              <a:xfrm>
                <a:off x="2479" y="24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3" name="Rectangle 682"/>
              <p:cNvSpPr>
                <a:spLocks noChangeArrowheads="1"/>
              </p:cNvSpPr>
              <p:nvPr/>
            </p:nvSpPr>
            <p:spPr bwMode="auto">
              <a:xfrm>
                <a:off x="2479" y="343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4" name="Rectangle 683"/>
              <p:cNvSpPr>
                <a:spLocks noChangeArrowheads="1"/>
              </p:cNvSpPr>
              <p:nvPr/>
            </p:nvSpPr>
            <p:spPr bwMode="auto">
              <a:xfrm>
                <a:off x="2376" y="14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5" name="Rectangle 684"/>
              <p:cNvSpPr>
                <a:spLocks noChangeArrowheads="1"/>
              </p:cNvSpPr>
              <p:nvPr/>
            </p:nvSpPr>
            <p:spPr bwMode="auto">
              <a:xfrm>
                <a:off x="2376" y="24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6" name="Rectangle 685"/>
              <p:cNvSpPr>
                <a:spLocks noChangeArrowheads="1"/>
              </p:cNvSpPr>
              <p:nvPr/>
            </p:nvSpPr>
            <p:spPr bwMode="auto">
              <a:xfrm>
                <a:off x="2376" y="34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7" name="Rectangle 686"/>
              <p:cNvSpPr>
                <a:spLocks noChangeArrowheads="1"/>
              </p:cNvSpPr>
              <p:nvPr/>
            </p:nvSpPr>
            <p:spPr bwMode="auto">
              <a:xfrm>
                <a:off x="2414" y="14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8" name="Rectangle 687"/>
              <p:cNvSpPr>
                <a:spLocks noChangeArrowheads="1"/>
              </p:cNvSpPr>
              <p:nvPr/>
            </p:nvSpPr>
            <p:spPr bwMode="auto">
              <a:xfrm>
                <a:off x="2414" y="24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19" name="Rectangle 688"/>
              <p:cNvSpPr>
                <a:spLocks noChangeArrowheads="1"/>
              </p:cNvSpPr>
              <p:nvPr/>
            </p:nvSpPr>
            <p:spPr bwMode="auto">
              <a:xfrm>
                <a:off x="2414" y="34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0" name="Rectangle 689"/>
              <p:cNvSpPr>
                <a:spLocks noChangeArrowheads="1"/>
              </p:cNvSpPr>
              <p:nvPr/>
            </p:nvSpPr>
            <p:spPr bwMode="auto">
              <a:xfrm>
                <a:off x="2789" y="142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1" name="Rectangle 690"/>
              <p:cNvSpPr>
                <a:spLocks noChangeArrowheads="1"/>
              </p:cNvSpPr>
              <p:nvPr/>
            </p:nvSpPr>
            <p:spPr bwMode="auto">
              <a:xfrm>
                <a:off x="2789" y="243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2" name="Rectangle 691"/>
              <p:cNvSpPr>
                <a:spLocks noChangeArrowheads="1"/>
              </p:cNvSpPr>
              <p:nvPr/>
            </p:nvSpPr>
            <p:spPr bwMode="auto">
              <a:xfrm>
                <a:off x="2789" y="343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3" name="Rectangle 692"/>
              <p:cNvSpPr>
                <a:spLocks noChangeArrowheads="1"/>
              </p:cNvSpPr>
              <p:nvPr/>
            </p:nvSpPr>
            <p:spPr bwMode="auto">
              <a:xfrm>
                <a:off x="2445" y="14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4" name="Rectangle 693"/>
              <p:cNvSpPr>
                <a:spLocks noChangeArrowheads="1"/>
              </p:cNvSpPr>
              <p:nvPr/>
            </p:nvSpPr>
            <p:spPr bwMode="auto">
              <a:xfrm>
                <a:off x="2445" y="24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5" name="Rectangle 694"/>
              <p:cNvSpPr>
                <a:spLocks noChangeArrowheads="1"/>
              </p:cNvSpPr>
              <p:nvPr/>
            </p:nvSpPr>
            <p:spPr bwMode="auto">
              <a:xfrm>
                <a:off x="2445" y="34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6" name="Rectangle 695"/>
              <p:cNvSpPr>
                <a:spLocks noChangeArrowheads="1"/>
              </p:cNvSpPr>
              <p:nvPr/>
            </p:nvSpPr>
            <p:spPr bwMode="auto">
              <a:xfrm>
                <a:off x="2479" y="14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7" name="Rectangle 696"/>
              <p:cNvSpPr>
                <a:spLocks noChangeArrowheads="1"/>
              </p:cNvSpPr>
              <p:nvPr/>
            </p:nvSpPr>
            <p:spPr bwMode="auto">
              <a:xfrm>
                <a:off x="2479" y="24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8" name="Rectangle 697"/>
              <p:cNvSpPr>
                <a:spLocks noChangeArrowheads="1"/>
              </p:cNvSpPr>
              <p:nvPr/>
            </p:nvSpPr>
            <p:spPr bwMode="auto">
              <a:xfrm>
                <a:off x="2479" y="34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29" name="Rectangle 698"/>
              <p:cNvSpPr>
                <a:spLocks noChangeArrowheads="1"/>
              </p:cNvSpPr>
              <p:nvPr/>
            </p:nvSpPr>
            <p:spPr bwMode="auto">
              <a:xfrm>
                <a:off x="2380" y="143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0" name="Rectangle 699"/>
              <p:cNvSpPr>
                <a:spLocks noChangeArrowheads="1"/>
              </p:cNvSpPr>
              <p:nvPr/>
            </p:nvSpPr>
            <p:spPr bwMode="auto">
              <a:xfrm>
                <a:off x="2380" y="244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1" name="Rectangle 700"/>
              <p:cNvSpPr>
                <a:spLocks noChangeArrowheads="1"/>
              </p:cNvSpPr>
              <p:nvPr/>
            </p:nvSpPr>
            <p:spPr bwMode="auto">
              <a:xfrm>
                <a:off x="2380" y="344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2" name="Rectangle 701"/>
              <p:cNvSpPr>
                <a:spLocks noChangeArrowheads="1"/>
              </p:cNvSpPr>
              <p:nvPr/>
            </p:nvSpPr>
            <p:spPr bwMode="auto">
              <a:xfrm>
                <a:off x="2410" y="143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3" name="Rectangle 702"/>
              <p:cNvSpPr>
                <a:spLocks noChangeArrowheads="1"/>
              </p:cNvSpPr>
              <p:nvPr/>
            </p:nvSpPr>
            <p:spPr bwMode="auto">
              <a:xfrm>
                <a:off x="2410" y="244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4" name="Rectangle 703"/>
              <p:cNvSpPr>
                <a:spLocks noChangeArrowheads="1"/>
              </p:cNvSpPr>
              <p:nvPr/>
            </p:nvSpPr>
            <p:spPr bwMode="auto">
              <a:xfrm>
                <a:off x="2410" y="344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5" name="Rectangle 704"/>
              <p:cNvSpPr>
                <a:spLocks noChangeArrowheads="1"/>
              </p:cNvSpPr>
              <p:nvPr/>
            </p:nvSpPr>
            <p:spPr bwMode="auto">
              <a:xfrm>
                <a:off x="2513" y="143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6" name="Rectangle 705"/>
              <p:cNvSpPr>
                <a:spLocks noChangeArrowheads="1"/>
              </p:cNvSpPr>
              <p:nvPr/>
            </p:nvSpPr>
            <p:spPr bwMode="auto">
              <a:xfrm>
                <a:off x="2513" y="244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7" name="Rectangle 706"/>
              <p:cNvSpPr>
                <a:spLocks noChangeArrowheads="1"/>
              </p:cNvSpPr>
              <p:nvPr/>
            </p:nvSpPr>
            <p:spPr bwMode="auto">
              <a:xfrm>
                <a:off x="2513" y="344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8" name="Rectangle 707"/>
              <p:cNvSpPr>
                <a:spLocks noChangeArrowheads="1"/>
              </p:cNvSpPr>
              <p:nvPr/>
            </p:nvSpPr>
            <p:spPr bwMode="auto">
              <a:xfrm>
                <a:off x="2789" y="143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39" name="Rectangle 708"/>
              <p:cNvSpPr>
                <a:spLocks noChangeArrowheads="1"/>
              </p:cNvSpPr>
              <p:nvPr/>
            </p:nvSpPr>
            <p:spPr bwMode="auto">
              <a:xfrm>
                <a:off x="2789" y="244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0" name="Rectangle 709"/>
              <p:cNvSpPr>
                <a:spLocks noChangeArrowheads="1"/>
              </p:cNvSpPr>
              <p:nvPr/>
            </p:nvSpPr>
            <p:spPr bwMode="auto">
              <a:xfrm>
                <a:off x="2789" y="344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1" name="Rectangle 710"/>
              <p:cNvSpPr>
                <a:spLocks noChangeArrowheads="1"/>
              </p:cNvSpPr>
              <p:nvPr/>
            </p:nvSpPr>
            <p:spPr bwMode="auto">
              <a:xfrm>
                <a:off x="2448" y="1435"/>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2" name="Rectangle 711"/>
              <p:cNvSpPr>
                <a:spLocks noChangeArrowheads="1"/>
              </p:cNvSpPr>
              <p:nvPr/>
            </p:nvSpPr>
            <p:spPr bwMode="auto">
              <a:xfrm>
                <a:off x="2448" y="2440"/>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3" name="Rectangle 712"/>
              <p:cNvSpPr>
                <a:spLocks noChangeArrowheads="1"/>
              </p:cNvSpPr>
              <p:nvPr/>
            </p:nvSpPr>
            <p:spPr bwMode="auto">
              <a:xfrm>
                <a:off x="2448" y="3445"/>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4" name="Rectangle 713"/>
              <p:cNvSpPr>
                <a:spLocks noChangeArrowheads="1"/>
              </p:cNvSpPr>
              <p:nvPr/>
            </p:nvSpPr>
            <p:spPr bwMode="auto">
              <a:xfrm>
                <a:off x="2483" y="143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5" name="Rectangle 714"/>
              <p:cNvSpPr>
                <a:spLocks noChangeArrowheads="1"/>
              </p:cNvSpPr>
              <p:nvPr/>
            </p:nvSpPr>
            <p:spPr bwMode="auto">
              <a:xfrm>
                <a:off x="2483" y="244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6" name="Rectangle 715"/>
              <p:cNvSpPr>
                <a:spLocks noChangeArrowheads="1"/>
              </p:cNvSpPr>
              <p:nvPr/>
            </p:nvSpPr>
            <p:spPr bwMode="auto">
              <a:xfrm>
                <a:off x="2483" y="344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7" name="Rectangle 716"/>
              <p:cNvSpPr>
                <a:spLocks noChangeArrowheads="1"/>
              </p:cNvSpPr>
              <p:nvPr/>
            </p:nvSpPr>
            <p:spPr bwMode="auto">
              <a:xfrm>
                <a:off x="2483" y="144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8" name="Rectangle 717"/>
              <p:cNvSpPr>
                <a:spLocks noChangeArrowheads="1"/>
              </p:cNvSpPr>
              <p:nvPr/>
            </p:nvSpPr>
            <p:spPr bwMode="auto">
              <a:xfrm>
                <a:off x="2483" y="2452"/>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49" name="Rectangle 718"/>
              <p:cNvSpPr>
                <a:spLocks noChangeArrowheads="1"/>
              </p:cNvSpPr>
              <p:nvPr/>
            </p:nvSpPr>
            <p:spPr bwMode="auto">
              <a:xfrm>
                <a:off x="2483" y="345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0" name="Rectangle 719"/>
              <p:cNvSpPr>
                <a:spLocks noChangeArrowheads="1"/>
              </p:cNvSpPr>
              <p:nvPr/>
            </p:nvSpPr>
            <p:spPr bwMode="auto">
              <a:xfrm>
                <a:off x="2414" y="144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1" name="Rectangle 720"/>
              <p:cNvSpPr>
                <a:spLocks noChangeArrowheads="1"/>
              </p:cNvSpPr>
              <p:nvPr/>
            </p:nvSpPr>
            <p:spPr bwMode="auto">
              <a:xfrm>
                <a:off x="2414" y="2452"/>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2" name="Rectangle 721"/>
              <p:cNvSpPr>
                <a:spLocks noChangeArrowheads="1"/>
              </p:cNvSpPr>
              <p:nvPr/>
            </p:nvSpPr>
            <p:spPr bwMode="auto">
              <a:xfrm>
                <a:off x="2414" y="3457"/>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3" name="Rectangle 722"/>
              <p:cNvSpPr>
                <a:spLocks noChangeArrowheads="1"/>
              </p:cNvSpPr>
              <p:nvPr/>
            </p:nvSpPr>
            <p:spPr bwMode="auto">
              <a:xfrm>
                <a:off x="2380" y="144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4" name="Rectangle 723"/>
              <p:cNvSpPr>
                <a:spLocks noChangeArrowheads="1"/>
              </p:cNvSpPr>
              <p:nvPr/>
            </p:nvSpPr>
            <p:spPr bwMode="auto">
              <a:xfrm>
                <a:off x="2380" y="2452"/>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5" name="Rectangle 724"/>
              <p:cNvSpPr>
                <a:spLocks noChangeArrowheads="1"/>
              </p:cNvSpPr>
              <p:nvPr/>
            </p:nvSpPr>
            <p:spPr bwMode="auto">
              <a:xfrm>
                <a:off x="2380" y="345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6" name="Rectangle 725"/>
              <p:cNvSpPr>
                <a:spLocks noChangeArrowheads="1"/>
              </p:cNvSpPr>
              <p:nvPr/>
            </p:nvSpPr>
            <p:spPr bwMode="auto">
              <a:xfrm>
                <a:off x="2448" y="144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7" name="Rectangle 726"/>
              <p:cNvSpPr>
                <a:spLocks noChangeArrowheads="1"/>
              </p:cNvSpPr>
              <p:nvPr/>
            </p:nvSpPr>
            <p:spPr bwMode="auto">
              <a:xfrm>
                <a:off x="2448" y="2452"/>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8" name="Rectangle 727"/>
              <p:cNvSpPr>
                <a:spLocks noChangeArrowheads="1"/>
              </p:cNvSpPr>
              <p:nvPr/>
            </p:nvSpPr>
            <p:spPr bwMode="auto">
              <a:xfrm>
                <a:off x="2448" y="345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59" name="Rectangle 728"/>
              <p:cNvSpPr>
                <a:spLocks noChangeArrowheads="1"/>
              </p:cNvSpPr>
              <p:nvPr/>
            </p:nvSpPr>
            <p:spPr bwMode="auto">
              <a:xfrm>
                <a:off x="2789" y="144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0" name="Rectangle 729"/>
              <p:cNvSpPr>
                <a:spLocks noChangeArrowheads="1"/>
              </p:cNvSpPr>
              <p:nvPr/>
            </p:nvSpPr>
            <p:spPr bwMode="auto">
              <a:xfrm>
                <a:off x="2789" y="245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1" name="Rectangle 730"/>
              <p:cNvSpPr>
                <a:spLocks noChangeArrowheads="1"/>
              </p:cNvSpPr>
              <p:nvPr/>
            </p:nvSpPr>
            <p:spPr bwMode="auto">
              <a:xfrm>
                <a:off x="2789" y="345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2" name="Rectangle 731"/>
              <p:cNvSpPr>
                <a:spLocks noChangeArrowheads="1"/>
              </p:cNvSpPr>
              <p:nvPr/>
            </p:nvSpPr>
            <p:spPr bwMode="auto">
              <a:xfrm>
                <a:off x="2513" y="145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3" name="Rectangle 732"/>
              <p:cNvSpPr>
                <a:spLocks noChangeArrowheads="1"/>
              </p:cNvSpPr>
              <p:nvPr/>
            </p:nvSpPr>
            <p:spPr bwMode="auto">
              <a:xfrm>
                <a:off x="2513" y="245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4" name="Rectangle 733"/>
              <p:cNvSpPr>
                <a:spLocks noChangeArrowheads="1"/>
              </p:cNvSpPr>
              <p:nvPr/>
            </p:nvSpPr>
            <p:spPr bwMode="auto">
              <a:xfrm>
                <a:off x="2513" y="346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5" name="Rectangle 734"/>
              <p:cNvSpPr>
                <a:spLocks noChangeArrowheads="1"/>
              </p:cNvSpPr>
              <p:nvPr/>
            </p:nvSpPr>
            <p:spPr bwMode="auto">
              <a:xfrm>
                <a:off x="2479" y="145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6" name="Rectangle 735"/>
              <p:cNvSpPr>
                <a:spLocks noChangeArrowheads="1"/>
              </p:cNvSpPr>
              <p:nvPr/>
            </p:nvSpPr>
            <p:spPr bwMode="auto">
              <a:xfrm>
                <a:off x="2479" y="24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7" name="Rectangle 736"/>
              <p:cNvSpPr>
                <a:spLocks noChangeArrowheads="1"/>
              </p:cNvSpPr>
              <p:nvPr/>
            </p:nvSpPr>
            <p:spPr bwMode="auto">
              <a:xfrm>
                <a:off x="2479" y="346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8" name="Rectangle 737"/>
              <p:cNvSpPr>
                <a:spLocks noChangeArrowheads="1"/>
              </p:cNvSpPr>
              <p:nvPr/>
            </p:nvSpPr>
            <p:spPr bwMode="auto">
              <a:xfrm>
                <a:off x="2445" y="145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69" name="Rectangle 738"/>
              <p:cNvSpPr>
                <a:spLocks noChangeArrowheads="1"/>
              </p:cNvSpPr>
              <p:nvPr/>
            </p:nvSpPr>
            <p:spPr bwMode="auto">
              <a:xfrm>
                <a:off x="2445" y="24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0" name="Rectangle 739"/>
              <p:cNvSpPr>
                <a:spLocks noChangeArrowheads="1"/>
              </p:cNvSpPr>
              <p:nvPr/>
            </p:nvSpPr>
            <p:spPr bwMode="auto">
              <a:xfrm>
                <a:off x="2445" y="346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1" name="Rectangle 740"/>
              <p:cNvSpPr>
                <a:spLocks noChangeArrowheads="1"/>
              </p:cNvSpPr>
              <p:nvPr/>
            </p:nvSpPr>
            <p:spPr bwMode="auto">
              <a:xfrm>
                <a:off x="2410" y="145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2" name="Rectangle 741"/>
              <p:cNvSpPr>
                <a:spLocks noChangeArrowheads="1"/>
              </p:cNvSpPr>
              <p:nvPr/>
            </p:nvSpPr>
            <p:spPr bwMode="auto">
              <a:xfrm>
                <a:off x="2410" y="24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3" name="Rectangle 742"/>
              <p:cNvSpPr>
                <a:spLocks noChangeArrowheads="1"/>
              </p:cNvSpPr>
              <p:nvPr/>
            </p:nvSpPr>
            <p:spPr bwMode="auto">
              <a:xfrm>
                <a:off x="2410" y="346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4" name="Rectangle 743"/>
              <p:cNvSpPr>
                <a:spLocks noChangeArrowheads="1"/>
              </p:cNvSpPr>
              <p:nvPr/>
            </p:nvSpPr>
            <p:spPr bwMode="auto">
              <a:xfrm>
                <a:off x="2376" y="145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5" name="Rectangle 744"/>
              <p:cNvSpPr>
                <a:spLocks noChangeArrowheads="1"/>
              </p:cNvSpPr>
              <p:nvPr/>
            </p:nvSpPr>
            <p:spPr bwMode="auto">
              <a:xfrm>
                <a:off x="2376" y="245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6" name="Rectangle 745"/>
              <p:cNvSpPr>
                <a:spLocks noChangeArrowheads="1"/>
              </p:cNvSpPr>
              <p:nvPr/>
            </p:nvSpPr>
            <p:spPr bwMode="auto">
              <a:xfrm>
                <a:off x="2376" y="346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7" name="Rectangle 746"/>
              <p:cNvSpPr>
                <a:spLocks noChangeArrowheads="1"/>
              </p:cNvSpPr>
              <p:nvPr/>
            </p:nvSpPr>
            <p:spPr bwMode="auto">
              <a:xfrm>
                <a:off x="2414" y="14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8" name="Rectangle 747"/>
              <p:cNvSpPr>
                <a:spLocks noChangeArrowheads="1"/>
              </p:cNvSpPr>
              <p:nvPr/>
            </p:nvSpPr>
            <p:spPr bwMode="auto">
              <a:xfrm>
                <a:off x="2414" y="24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79" name="Rectangle 748"/>
              <p:cNvSpPr>
                <a:spLocks noChangeArrowheads="1"/>
              </p:cNvSpPr>
              <p:nvPr/>
            </p:nvSpPr>
            <p:spPr bwMode="auto">
              <a:xfrm>
                <a:off x="2414" y="347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0" name="Rectangle 749"/>
              <p:cNvSpPr>
                <a:spLocks noChangeArrowheads="1"/>
              </p:cNvSpPr>
              <p:nvPr/>
            </p:nvSpPr>
            <p:spPr bwMode="auto">
              <a:xfrm>
                <a:off x="2445" y="14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1" name="Rectangle 750"/>
              <p:cNvSpPr>
                <a:spLocks noChangeArrowheads="1"/>
              </p:cNvSpPr>
              <p:nvPr/>
            </p:nvSpPr>
            <p:spPr bwMode="auto">
              <a:xfrm>
                <a:off x="2445" y="24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2" name="Rectangle 751"/>
              <p:cNvSpPr>
                <a:spLocks noChangeArrowheads="1"/>
              </p:cNvSpPr>
              <p:nvPr/>
            </p:nvSpPr>
            <p:spPr bwMode="auto">
              <a:xfrm>
                <a:off x="2445" y="347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3" name="Rectangle 752"/>
              <p:cNvSpPr>
                <a:spLocks noChangeArrowheads="1"/>
              </p:cNvSpPr>
              <p:nvPr/>
            </p:nvSpPr>
            <p:spPr bwMode="auto">
              <a:xfrm>
                <a:off x="2479" y="14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4" name="Rectangle 753"/>
              <p:cNvSpPr>
                <a:spLocks noChangeArrowheads="1"/>
              </p:cNvSpPr>
              <p:nvPr/>
            </p:nvSpPr>
            <p:spPr bwMode="auto">
              <a:xfrm>
                <a:off x="2479" y="24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5" name="Rectangle 754"/>
              <p:cNvSpPr>
                <a:spLocks noChangeArrowheads="1"/>
              </p:cNvSpPr>
              <p:nvPr/>
            </p:nvSpPr>
            <p:spPr bwMode="auto">
              <a:xfrm>
                <a:off x="2479" y="347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6" name="Rectangle 755"/>
              <p:cNvSpPr>
                <a:spLocks noChangeArrowheads="1"/>
              </p:cNvSpPr>
              <p:nvPr/>
            </p:nvSpPr>
            <p:spPr bwMode="auto">
              <a:xfrm>
                <a:off x="2376" y="14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7" name="Rectangle 756"/>
              <p:cNvSpPr>
                <a:spLocks noChangeArrowheads="1"/>
              </p:cNvSpPr>
              <p:nvPr/>
            </p:nvSpPr>
            <p:spPr bwMode="auto">
              <a:xfrm>
                <a:off x="2376" y="24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8" name="Rectangle 757"/>
              <p:cNvSpPr>
                <a:spLocks noChangeArrowheads="1"/>
              </p:cNvSpPr>
              <p:nvPr/>
            </p:nvSpPr>
            <p:spPr bwMode="auto">
              <a:xfrm>
                <a:off x="2376" y="347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89" name="Rectangle 758"/>
              <p:cNvSpPr>
                <a:spLocks noChangeArrowheads="1"/>
              </p:cNvSpPr>
              <p:nvPr/>
            </p:nvSpPr>
            <p:spPr bwMode="auto">
              <a:xfrm>
                <a:off x="2487" y="1473"/>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0" name="Rectangle 759"/>
              <p:cNvSpPr>
                <a:spLocks noChangeArrowheads="1"/>
              </p:cNvSpPr>
              <p:nvPr/>
            </p:nvSpPr>
            <p:spPr bwMode="auto">
              <a:xfrm>
                <a:off x="2487" y="2478"/>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1" name="Rectangle 760"/>
              <p:cNvSpPr>
                <a:spLocks noChangeArrowheads="1"/>
              </p:cNvSpPr>
              <p:nvPr/>
            </p:nvSpPr>
            <p:spPr bwMode="auto">
              <a:xfrm>
                <a:off x="2487" y="348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2" name="Rectangle 761"/>
              <p:cNvSpPr>
                <a:spLocks noChangeArrowheads="1"/>
              </p:cNvSpPr>
              <p:nvPr/>
            </p:nvSpPr>
            <p:spPr bwMode="auto">
              <a:xfrm>
                <a:off x="2513" y="147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3" name="Rectangle 762"/>
              <p:cNvSpPr>
                <a:spLocks noChangeArrowheads="1"/>
              </p:cNvSpPr>
              <p:nvPr/>
            </p:nvSpPr>
            <p:spPr bwMode="auto">
              <a:xfrm>
                <a:off x="2513" y="247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4" name="Rectangle 763"/>
              <p:cNvSpPr>
                <a:spLocks noChangeArrowheads="1"/>
              </p:cNvSpPr>
              <p:nvPr/>
            </p:nvSpPr>
            <p:spPr bwMode="auto">
              <a:xfrm>
                <a:off x="2513" y="348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5" name="Rectangle 764"/>
              <p:cNvSpPr>
                <a:spLocks noChangeArrowheads="1"/>
              </p:cNvSpPr>
              <p:nvPr/>
            </p:nvSpPr>
            <p:spPr bwMode="auto">
              <a:xfrm>
                <a:off x="2789" y="147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6" name="Rectangle 765"/>
              <p:cNvSpPr>
                <a:spLocks noChangeArrowheads="1"/>
              </p:cNvSpPr>
              <p:nvPr/>
            </p:nvSpPr>
            <p:spPr bwMode="auto">
              <a:xfrm>
                <a:off x="2789" y="247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7" name="Rectangle 766"/>
              <p:cNvSpPr>
                <a:spLocks noChangeArrowheads="1"/>
              </p:cNvSpPr>
              <p:nvPr/>
            </p:nvSpPr>
            <p:spPr bwMode="auto">
              <a:xfrm>
                <a:off x="2789" y="348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8" name="Rectangle 767"/>
              <p:cNvSpPr>
                <a:spLocks noChangeArrowheads="1"/>
              </p:cNvSpPr>
              <p:nvPr/>
            </p:nvSpPr>
            <p:spPr bwMode="auto">
              <a:xfrm>
                <a:off x="2380" y="1473"/>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699" name="Rectangle 768"/>
              <p:cNvSpPr>
                <a:spLocks noChangeArrowheads="1"/>
              </p:cNvSpPr>
              <p:nvPr/>
            </p:nvSpPr>
            <p:spPr bwMode="auto">
              <a:xfrm>
                <a:off x="2380" y="2478"/>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0" name="Rectangle 769"/>
              <p:cNvSpPr>
                <a:spLocks noChangeArrowheads="1"/>
              </p:cNvSpPr>
              <p:nvPr/>
            </p:nvSpPr>
            <p:spPr bwMode="auto">
              <a:xfrm>
                <a:off x="2380" y="348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1" name="Rectangle 770"/>
              <p:cNvSpPr>
                <a:spLocks noChangeArrowheads="1"/>
              </p:cNvSpPr>
              <p:nvPr/>
            </p:nvSpPr>
            <p:spPr bwMode="auto">
              <a:xfrm>
                <a:off x="2448" y="1473"/>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2" name="Rectangle 771"/>
              <p:cNvSpPr>
                <a:spLocks noChangeArrowheads="1"/>
              </p:cNvSpPr>
              <p:nvPr/>
            </p:nvSpPr>
            <p:spPr bwMode="auto">
              <a:xfrm>
                <a:off x="2448" y="2478"/>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3" name="Rectangle 772"/>
              <p:cNvSpPr>
                <a:spLocks noChangeArrowheads="1"/>
              </p:cNvSpPr>
              <p:nvPr/>
            </p:nvSpPr>
            <p:spPr bwMode="auto">
              <a:xfrm>
                <a:off x="2448" y="3480"/>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4" name="Rectangle 773"/>
              <p:cNvSpPr>
                <a:spLocks noChangeArrowheads="1"/>
              </p:cNvSpPr>
              <p:nvPr/>
            </p:nvSpPr>
            <p:spPr bwMode="auto">
              <a:xfrm>
                <a:off x="2410" y="1473"/>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5" name="Rectangle 774"/>
              <p:cNvSpPr>
                <a:spLocks noChangeArrowheads="1"/>
              </p:cNvSpPr>
              <p:nvPr/>
            </p:nvSpPr>
            <p:spPr bwMode="auto">
              <a:xfrm>
                <a:off x="2410" y="24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6" name="Rectangle 775"/>
              <p:cNvSpPr>
                <a:spLocks noChangeArrowheads="1"/>
              </p:cNvSpPr>
              <p:nvPr/>
            </p:nvSpPr>
            <p:spPr bwMode="auto">
              <a:xfrm>
                <a:off x="2410" y="348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7" name="Rectangle 776"/>
              <p:cNvSpPr>
                <a:spLocks noChangeArrowheads="1"/>
              </p:cNvSpPr>
              <p:nvPr/>
            </p:nvSpPr>
            <p:spPr bwMode="auto">
              <a:xfrm>
                <a:off x="2448" y="148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8" name="Rectangle 777"/>
              <p:cNvSpPr>
                <a:spLocks noChangeArrowheads="1"/>
              </p:cNvSpPr>
              <p:nvPr/>
            </p:nvSpPr>
            <p:spPr bwMode="auto">
              <a:xfrm>
                <a:off x="2448" y="248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09" name="Rectangle 778"/>
              <p:cNvSpPr>
                <a:spLocks noChangeArrowheads="1"/>
              </p:cNvSpPr>
              <p:nvPr/>
            </p:nvSpPr>
            <p:spPr bwMode="auto">
              <a:xfrm>
                <a:off x="2448" y="349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0" name="Rectangle 779"/>
              <p:cNvSpPr>
                <a:spLocks noChangeArrowheads="1"/>
              </p:cNvSpPr>
              <p:nvPr/>
            </p:nvSpPr>
            <p:spPr bwMode="auto">
              <a:xfrm>
                <a:off x="2380" y="148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711" name="Rectangle 780"/>
              <p:cNvSpPr>
                <a:spLocks noChangeArrowheads="1"/>
              </p:cNvSpPr>
              <p:nvPr/>
            </p:nvSpPr>
            <p:spPr bwMode="auto">
              <a:xfrm>
                <a:off x="2380" y="248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17" name="Group 781"/>
            <p:cNvGrpSpPr>
              <a:grpSpLocks/>
            </p:cNvGrpSpPr>
            <p:nvPr/>
          </p:nvGrpSpPr>
          <p:grpSpPr bwMode="auto">
            <a:xfrm>
              <a:off x="3608" y="1387"/>
              <a:ext cx="1805" cy="2192"/>
              <a:chOff x="2376" y="1481"/>
              <a:chExt cx="436" cy="2159"/>
            </a:xfrm>
          </p:grpSpPr>
          <p:sp>
            <p:nvSpPr>
              <p:cNvPr id="169312" name="Rectangle 782"/>
              <p:cNvSpPr>
                <a:spLocks noChangeArrowheads="1"/>
              </p:cNvSpPr>
              <p:nvPr/>
            </p:nvSpPr>
            <p:spPr bwMode="auto">
              <a:xfrm>
                <a:off x="2380" y="349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3" name="Rectangle 783"/>
              <p:cNvSpPr>
                <a:spLocks noChangeArrowheads="1"/>
              </p:cNvSpPr>
              <p:nvPr/>
            </p:nvSpPr>
            <p:spPr bwMode="auto">
              <a:xfrm>
                <a:off x="2418" y="148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4" name="Rectangle 784"/>
              <p:cNvSpPr>
                <a:spLocks noChangeArrowheads="1"/>
              </p:cNvSpPr>
              <p:nvPr/>
            </p:nvSpPr>
            <p:spPr bwMode="auto">
              <a:xfrm>
                <a:off x="2418" y="248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5" name="Rectangle 785"/>
              <p:cNvSpPr>
                <a:spLocks noChangeArrowheads="1"/>
              </p:cNvSpPr>
              <p:nvPr/>
            </p:nvSpPr>
            <p:spPr bwMode="auto">
              <a:xfrm>
                <a:off x="2418" y="3491"/>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6" name="Rectangle 786"/>
              <p:cNvSpPr>
                <a:spLocks noChangeArrowheads="1"/>
              </p:cNvSpPr>
              <p:nvPr/>
            </p:nvSpPr>
            <p:spPr bwMode="auto">
              <a:xfrm>
                <a:off x="2483" y="148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7" name="Rectangle 787"/>
              <p:cNvSpPr>
                <a:spLocks noChangeArrowheads="1"/>
              </p:cNvSpPr>
              <p:nvPr/>
            </p:nvSpPr>
            <p:spPr bwMode="auto">
              <a:xfrm>
                <a:off x="2483" y="248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8" name="Rectangle 788"/>
              <p:cNvSpPr>
                <a:spLocks noChangeArrowheads="1"/>
              </p:cNvSpPr>
              <p:nvPr/>
            </p:nvSpPr>
            <p:spPr bwMode="auto">
              <a:xfrm>
                <a:off x="2483" y="349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9" name="Rectangle 789"/>
              <p:cNvSpPr>
                <a:spLocks noChangeArrowheads="1"/>
              </p:cNvSpPr>
              <p:nvPr/>
            </p:nvSpPr>
            <p:spPr bwMode="auto">
              <a:xfrm>
                <a:off x="2513" y="148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0" name="Rectangle 790"/>
              <p:cNvSpPr>
                <a:spLocks noChangeArrowheads="1"/>
              </p:cNvSpPr>
              <p:nvPr/>
            </p:nvSpPr>
            <p:spPr bwMode="auto">
              <a:xfrm>
                <a:off x="2513" y="249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1" name="Rectangle 791"/>
              <p:cNvSpPr>
                <a:spLocks noChangeArrowheads="1"/>
              </p:cNvSpPr>
              <p:nvPr/>
            </p:nvSpPr>
            <p:spPr bwMode="auto">
              <a:xfrm>
                <a:off x="2513" y="349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2" name="Rectangle 792"/>
              <p:cNvSpPr>
                <a:spLocks noChangeArrowheads="1"/>
              </p:cNvSpPr>
              <p:nvPr/>
            </p:nvSpPr>
            <p:spPr bwMode="auto">
              <a:xfrm>
                <a:off x="2479" y="148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3" name="Rectangle 793"/>
              <p:cNvSpPr>
                <a:spLocks noChangeArrowheads="1"/>
              </p:cNvSpPr>
              <p:nvPr/>
            </p:nvSpPr>
            <p:spPr bwMode="auto">
              <a:xfrm>
                <a:off x="2479" y="24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4" name="Rectangle 794"/>
              <p:cNvSpPr>
                <a:spLocks noChangeArrowheads="1"/>
              </p:cNvSpPr>
              <p:nvPr/>
            </p:nvSpPr>
            <p:spPr bwMode="auto">
              <a:xfrm>
                <a:off x="2479" y="34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5" name="Rectangle 795"/>
              <p:cNvSpPr>
                <a:spLocks noChangeArrowheads="1"/>
              </p:cNvSpPr>
              <p:nvPr/>
            </p:nvSpPr>
            <p:spPr bwMode="auto">
              <a:xfrm>
                <a:off x="2445" y="148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6" name="Rectangle 796"/>
              <p:cNvSpPr>
                <a:spLocks noChangeArrowheads="1"/>
              </p:cNvSpPr>
              <p:nvPr/>
            </p:nvSpPr>
            <p:spPr bwMode="auto">
              <a:xfrm>
                <a:off x="2445" y="24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7" name="Rectangle 797"/>
              <p:cNvSpPr>
                <a:spLocks noChangeArrowheads="1"/>
              </p:cNvSpPr>
              <p:nvPr/>
            </p:nvSpPr>
            <p:spPr bwMode="auto">
              <a:xfrm>
                <a:off x="2445" y="34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8" name="Rectangle 798"/>
              <p:cNvSpPr>
                <a:spLocks noChangeArrowheads="1"/>
              </p:cNvSpPr>
              <p:nvPr/>
            </p:nvSpPr>
            <p:spPr bwMode="auto">
              <a:xfrm>
                <a:off x="2410" y="148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29" name="Rectangle 799"/>
              <p:cNvSpPr>
                <a:spLocks noChangeArrowheads="1"/>
              </p:cNvSpPr>
              <p:nvPr/>
            </p:nvSpPr>
            <p:spPr bwMode="auto">
              <a:xfrm>
                <a:off x="2410" y="24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0" name="Rectangle 800"/>
              <p:cNvSpPr>
                <a:spLocks noChangeArrowheads="1"/>
              </p:cNvSpPr>
              <p:nvPr/>
            </p:nvSpPr>
            <p:spPr bwMode="auto">
              <a:xfrm>
                <a:off x="2410" y="34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1" name="Rectangle 801"/>
              <p:cNvSpPr>
                <a:spLocks noChangeArrowheads="1"/>
              </p:cNvSpPr>
              <p:nvPr/>
            </p:nvSpPr>
            <p:spPr bwMode="auto">
              <a:xfrm>
                <a:off x="2376" y="148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2" name="Rectangle 802"/>
              <p:cNvSpPr>
                <a:spLocks noChangeArrowheads="1"/>
              </p:cNvSpPr>
              <p:nvPr/>
            </p:nvSpPr>
            <p:spPr bwMode="auto">
              <a:xfrm>
                <a:off x="2376" y="249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3" name="Rectangle 803"/>
              <p:cNvSpPr>
                <a:spLocks noChangeArrowheads="1"/>
              </p:cNvSpPr>
              <p:nvPr/>
            </p:nvSpPr>
            <p:spPr bwMode="auto">
              <a:xfrm>
                <a:off x="2376" y="349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4" name="Rectangle 804"/>
              <p:cNvSpPr>
                <a:spLocks noChangeArrowheads="1"/>
              </p:cNvSpPr>
              <p:nvPr/>
            </p:nvSpPr>
            <p:spPr bwMode="auto">
              <a:xfrm>
                <a:off x="2789" y="148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5" name="Rectangle 805"/>
              <p:cNvSpPr>
                <a:spLocks noChangeArrowheads="1"/>
              </p:cNvSpPr>
              <p:nvPr/>
            </p:nvSpPr>
            <p:spPr bwMode="auto">
              <a:xfrm>
                <a:off x="2789" y="249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6" name="Rectangle 806"/>
              <p:cNvSpPr>
                <a:spLocks noChangeArrowheads="1"/>
              </p:cNvSpPr>
              <p:nvPr/>
            </p:nvSpPr>
            <p:spPr bwMode="auto">
              <a:xfrm>
                <a:off x="2789" y="349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7" name="Rectangle 807"/>
              <p:cNvSpPr>
                <a:spLocks noChangeArrowheads="1"/>
              </p:cNvSpPr>
              <p:nvPr/>
            </p:nvSpPr>
            <p:spPr bwMode="auto">
              <a:xfrm>
                <a:off x="2445" y="149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8" name="Rectangle 808"/>
              <p:cNvSpPr>
                <a:spLocks noChangeArrowheads="1"/>
              </p:cNvSpPr>
              <p:nvPr/>
            </p:nvSpPr>
            <p:spPr bwMode="auto">
              <a:xfrm>
                <a:off x="2445" y="250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39" name="Rectangle 809"/>
              <p:cNvSpPr>
                <a:spLocks noChangeArrowheads="1"/>
              </p:cNvSpPr>
              <p:nvPr/>
            </p:nvSpPr>
            <p:spPr bwMode="auto">
              <a:xfrm>
                <a:off x="2445" y="350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0" name="Rectangle 810"/>
              <p:cNvSpPr>
                <a:spLocks noChangeArrowheads="1"/>
              </p:cNvSpPr>
              <p:nvPr/>
            </p:nvSpPr>
            <p:spPr bwMode="auto">
              <a:xfrm>
                <a:off x="2479" y="149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1" name="Rectangle 811"/>
              <p:cNvSpPr>
                <a:spLocks noChangeArrowheads="1"/>
              </p:cNvSpPr>
              <p:nvPr/>
            </p:nvSpPr>
            <p:spPr bwMode="auto">
              <a:xfrm>
                <a:off x="2479" y="250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2" name="Rectangle 812"/>
              <p:cNvSpPr>
                <a:spLocks noChangeArrowheads="1"/>
              </p:cNvSpPr>
              <p:nvPr/>
            </p:nvSpPr>
            <p:spPr bwMode="auto">
              <a:xfrm>
                <a:off x="2479" y="350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3" name="Rectangle 813"/>
              <p:cNvSpPr>
                <a:spLocks noChangeArrowheads="1"/>
              </p:cNvSpPr>
              <p:nvPr/>
            </p:nvSpPr>
            <p:spPr bwMode="auto">
              <a:xfrm>
                <a:off x="2376" y="149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4" name="Rectangle 814"/>
              <p:cNvSpPr>
                <a:spLocks noChangeArrowheads="1"/>
              </p:cNvSpPr>
              <p:nvPr/>
            </p:nvSpPr>
            <p:spPr bwMode="auto">
              <a:xfrm>
                <a:off x="2376" y="250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5" name="Rectangle 815"/>
              <p:cNvSpPr>
                <a:spLocks noChangeArrowheads="1"/>
              </p:cNvSpPr>
              <p:nvPr/>
            </p:nvSpPr>
            <p:spPr bwMode="auto">
              <a:xfrm>
                <a:off x="2376" y="350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6" name="Rectangle 816"/>
              <p:cNvSpPr>
                <a:spLocks noChangeArrowheads="1"/>
              </p:cNvSpPr>
              <p:nvPr/>
            </p:nvSpPr>
            <p:spPr bwMode="auto">
              <a:xfrm>
                <a:off x="2414" y="149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7" name="Rectangle 817"/>
              <p:cNvSpPr>
                <a:spLocks noChangeArrowheads="1"/>
              </p:cNvSpPr>
              <p:nvPr/>
            </p:nvSpPr>
            <p:spPr bwMode="auto">
              <a:xfrm>
                <a:off x="2414" y="2501"/>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8" name="Rectangle 818"/>
              <p:cNvSpPr>
                <a:spLocks noChangeArrowheads="1"/>
              </p:cNvSpPr>
              <p:nvPr/>
            </p:nvSpPr>
            <p:spPr bwMode="auto">
              <a:xfrm>
                <a:off x="2414" y="350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49" name="Rectangle 819"/>
              <p:cNvSpPr>
                <a:spLocks noChangeArrowheads="1"/>
              </p:cNvSpPr>
              <p:nvPr/>
            </p:nvSpPr>
            <p:spPr bwMode="auto">
              <a:xfrm>
                <a:off x="2789" y="150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0" name="Rectangle 820"/>
              <p:cNvSpPr>
                <a:spLocks noChangeArrowheads="1"/>
              </p:cNvSpPr>
              <p:nvPr/>
            </p:nvSpPr>
            <p:spPr bwMode="auto">
              <a:xfrm>
                <a:off x="2789" y="2513"/>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1" name="Rectangle 821"/>
              <p:cNvSpPr>
                <a:spLocks noChangeArrowheads="1"/>
              </p:cNvSpPr>
              <p:nvPr/>
            </p:nvSpPr>
            <p:spPr bwMode="auto">
              <a:xfrm>
                <a:off x="2789" y="351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2" name="Rectangle 822"/>
              <p:cNvSpPr>
                <a:spLocks noChangeArrowheads="1"/>
              </p:cNvSpPr>
              <p:nvPr/>
            </p:nvSpPr>
            <p:spPr bwMode="auto">
              <a:xfrm>
                <a:off x="2383" y="1507"/>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3" name="Rectangle 823"/>
              <p:cNvSpPr>
                <a:spLocks noChangeArrowheads="1"/>
              </p:cNvSpPr>
              <p:nvPr/>
            </p:nvSpPr>
            <p:spPr bwMode="auto">
              <a:xfrm>
                <a:off x="2383" y="251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4" name="Rectangle 824"/>
              <p:cNvSpPr>
                <a:spLocks noChangeArrowheads="1"/>
              </p:cNvSpPr>
              <p:nvPr/>
            </p:nvSpPr>
            <p:spPr bwMode="auto">
              <a:xfrm>
                <a:off x="2383" y="351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5" name="Rectangle 825"/>
              <p:cNvSpPr>
                <a:spLocks noChangeArrowheads="1"/>
              </p:cNvSpPr>
              <p:nvPr/>
            </p:nvSpPr>
            <p:spPr bwMode="auto">
              <a:xfrm>
                <a:off x="2448" y="1507"/>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6" name="Rectangle 826"/>
              <p:cNvSpPr>
                <a:spLocks noChangeArrowheads="1"/>
              </p:cNvSpPr>
              <p:nvPr/>
            </p:nvSpPr>
            <p:spPr bwMode="auto">
              <a:xfrm>
                <a:off x="2448" y="251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7" name="Rectangle 827"/>
              <p:cNvSpPr>
                <a:spLocks noChangeArrowheads="1"/>
              </p:cNvSpPr>
              <p:nvPr/>
            </p:nvSpPr>
            <p:spPr bwMode="auto">
              <a:xfrm>
                <a:off x="2448" y="351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8" name="Rectangle 828"/>
              <p:cNvSpPr>
                <a:spLocks noChangeArrowheads="1"/>
              </p:cNvSpPr>
              <p:nvPr/>
            </p:nvSpPr>
            <p:spPr bwMode="auto">
              <a:xfrm>
                <a:off x="2410" y="150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59" name="Rectangle 829"/>
              <p:cNvSpPr>
                <a:spLocks noChangeArrowheads="1"/>
              </p:cNvSpPr>
              <p:nvPr/>
            </p:nvSpPr>
            <p:spPr bwMode="auto">
              <a:xfrm>
                <a:off x="2410" y="251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0" name="Rectangle 830"/>
              <p:cNvSpPr>
                <a:spLocks noChangeArrowheads="1"/>
              </p:cNvSpPr>
              <p:nvPr/>
            </p:nvSpPr>
            <p:spPr bwMode="auto">
              <a:xfrm>
                <a:off x="2410" y="35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1" name="Rectangle 831"/>
              <p:cNvSpPr>
                <a:spLocks noChangeArrowheads="1"/>
              </p:cNvSpPr>
              <p:nvPr/>
            </p:nvSpPr>
            <p:spPr bwMode="auto">
              <a:xfrm>
                <a:off x="2483" y="150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2" name="Rectangle 832"/>
              <p:cNvSpPr>
                <a:spLocks noChangeArrowheads="1"/>
              </p:cNvSpPr>
              <p:nvPr/>
            </p:nvSpPr>
            <p:spPr bwMode="auto">
              <a:xfrm>
                <a:off x="2483" y="251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3" name="Rectangle 833"/>
              <p:cNvSpPr>
                <a:spLocks noChangeArrowheads="1"/>
              </p:cNvSpPr>
              <p:nvPr/>
            </p:nvSpPr>
            <p:spPr bwMode="auto">
              <a:xfrm>
                <a:off x="2483" y="35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4" name="Rectangle 834"/>
              <p:cNvSpPr>
                <a:spLocks noChangeArrowheads="1"/>
              </p:cNvSpPr>
              <p:nvPr/>
            </p:nvSpPr>
            <p:spPr bwMode="auto">
              <a:xfrm>
                <a:off x="2414" y="151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5" name="Rectangle 835"/>
              <p:cNvSpPr>
                <a:spLocks noChangeArrowheads="1"/>
              </p:cNvSpPr>
              <p:nvPr/>
            </p:nvSpPr>
            <p:spPr bwMode="auto">
              <a:xfrm>
                <a:off x="2414" y="252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6" name="Rectangle 836"/>
              <p:cNvSpPr>
                <a:spLocks noChangeArrowheads="1"/>
              </p:cNvSpPr>
              <p:nvPr/>
            </p:nvSpPr>
            <p:spPr bwMode="auto">
              <a:xfrm>
                <a:off x="2414" y="352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7" name="Rectangle 837"/>
              <p:cNvSpPr>
                <a:spLocks noChangeArrowheads="1"/>
              </p:cNvSpPr>
              <p:nvPr/>
            </p:nvSpPr>
            <p:spPr bwMode="auto">
              <a:xfrm>
                <a:off x="2487" y="151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8" name="Rectangle 838"/>
              <p:cNvSpPr>
                <a:spLocks noChangeArrowheads="1"/>
              </p:cNvSpPr>
              <p:nvPr/>
            </p:nvSpPr>
            <p:spPr bwMode="auto">
              <a:xfrm>
                <a:off x="2487" y="252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69" name="Rectangle 839"/>
              <p:cNvSpPr>
                <a:spLocks noChangeArrowheads="1"/>
              </p:cNvSpPr>
              <p:nvPr/>
            </p:nvSpPr>
            <p:spPr bwMode="auto">
              <a:xfrm>
                <a:off x="2487" y="352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0" name="Rectangle 840"/>
              <p:cNvSpPr>
                <a:spLocks noChangeArrowheads="1"/>
              </p:cNvSpPr>
              <p:nvPr/>
            </p:nvSpPr>
            <p:spPr bwMode="auto">
              <a:xfrm>
                <a:off x="2448" y="151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1" name="Rectangle 841"/>
              <p:cNvSpPr>
                <a:spLocks noChangeArrowheads="1"/>
              </p:cNvSpPr>
              <p:nvPr/>
            </p:nvSpPr>
            <p:spPr bwMode="auto">
              <a:xfrm>
                <a:off x="2448" y="252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2" name="Rectangle 842"/>
              <p:cNvSpPr>
                <a:spLocks noChangeArrowheads="1"/>
              </p:cNvSpPr>
              <p:nvPr/>
            </p:nvSpPr>
            <p:spPr bwMode="auto">
              <a:xfrm>
                <a:off x="2448" y="352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3" name="Rectangle 843"/>
              <p:cNvSpPr>
                <a:spLocks noChangeArrowheads="1"/>
              </p:cNvSpPr>
              <p:nvPr/>
            </p:nvSpPr>
            <p:spPr bwMode="auto">
              <a:xfrm>
                <a:off x="2380" y="151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4" name="Rectangle 844"/>
              <p:cNvSpPr>
                <a:spLocks noChangeArrowheads="1"/>
              </p:cNvSpPr>
              <p:nvPr/>
            </p:nvSpPr>
            <p:spPr bwMode="auto">
              <a:xfrm>
                <a:off x="2380" y="252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5" name="Rectangle 845"/>
              <p:cNvSpPr>
                <a:spLocks noChangeArrowheads="1"/>
              </p:cNvSpPr>
              <p:nvPr/>
            </p:nvSpPr>
            <p:spPr bwMode="auto">
              <a:xfrm>
                <a:off x="2380" y="352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6" name="Rectangle 846"/>
              <p:cNvSpPr>
                <a:spLocks noChangeArrowheads="1"/>
              </p:cNvSpPr>
              <p:nvPr/>
            </p:nvSpPr>
            <p:spPr bwMode="auto">
              <a:xfrm>
                <a:off x="2513" y="151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7" name="Rectangle 847"/>
              <p:cNvSpPr>
                <a:spLocks noChangeArrowheads="1"/>
              </p:cNvSpPr>
              <p:nvPr/>
            </p:nvSpPr>
            <p:spPr bwMode="auto">
              <a:xfrm>
                <a:off x="2513" y="252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8" name="Rectangle 848"/>
              <p:cNvSpPr>
                <a:spLocks noChangeArrowheads="1"/>
              </p:cNvSpPr>
              <p:nvPr/>
            </p:nvSpPr>
            <p:spPr bwMode="auto">
              <a:xfrm>
                <a:off x="2513" y="3526"/>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79" name="Rectangle 849"/>
              <p:cNvSpPr>
                <a:spLocks noChangeArrowheads="1"/>
              </p:cNvSpPr>
              <p:nvPr/>
            </p:nvSpPr>
            <p:spPr bwMode="auto">
              <a:xfrm>
                <a:off x="2513" y="1523"/>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0" name="Rectangle 850"/>
              <p:cNvSpPr>
                <a:spLocks noChangeArrowheads="1"/>
              </p:cNvSpPr>
              <p:nvPr/>
            </p:nvSpPr>
            <p:spPr bwMode="auto">
              <a:xfrm>
                <a:off x="2513" y="252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1" name="Rectangle 851"/>
              <p:cNvSpPr>
                <a:spLocks noChangeArrowheads="1"/>
              </p:cNvSpPr>
              <p:nvPr/>
            </p:nvSpPr>
            <p:spPr bwMode="auto">
              <a:xfrm>
                <a:off x="2513" y="353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2" name="Rectangle 852"/>
              <p:cNvSpPr>
                <a:spLocks noChangeArrowheads="1"/>
              </p:cNvSpPr>
              <p:nvPr/>
            </p:nvSpPr>
            <p:spPr bwMode="auto">
              <a:xfrm>
                <a:off x="2445" y="15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3" name="Rectangle 853"/>
              <p:cNvSpPr>
                <a:spLocks noChangeArrowheads="1"/>
              </p:cNvSpPr>
              <p:nvPr/>
            </p:nvSpPr>
            <p:spPr bwMode="auto">
              <a:xfrm>
                <a:off x="2445" y="252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4" name="Rectangle 854"/>
              <p:cNvSpPr>
                <a:spLocks noChangeArrowheads="1"/>
              </p:cNvSpPr>
              <p:nvPr/>
            </p:nvSpPr>
            <p:spPr bwMode="auto">
              <a:xfrm>
                <a:off x="2445" y="353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5" name="Rectangle 855"/>
              <p:cNvSpPr>
                <a:spLocks noChangeArrowheads="1"/>
              </p:cNvSpPr>
              <p:nvPr/>
            </p:nvSpPr>
            <p:spPr bwMode="auto">
              <a:xfrm>
                <a:off x="2410" y="15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6" name="Rectangle 856"/>
              <p:cNvSpPr>
                <a:spLocks noChangeArrowheads="1"/>
              </p:cNvSpPr>
              <p:nvPr/>
            </p:nvSpPr>
            <p:spPr bwMode="auto">
              <a:xfrm>
                <a:off x="2410" y="252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7" name="Rectangle 857"/>
              <p:cNvSpPr>
                <a:spLocks noChangeArrowheads="1"/>
              </p:cNvSpPr>
              <p:nvPr/>
            </p:nvSpPr>
            <p:spPr bwMode="auto">
              <a:xfrm>
                <a:off x="2410" y="353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8" name="Rectangle 858"/>
              <p:cNvSpPr>
                <a:spLocks noChangeArrowheads="1"/>
              </p:cNvSpPr>
              <p:nvPr/>
            </p:nvSpPr>
            <p:spPr bwMode="auto">
              <a:xfrm>
                <a:off x="2376" y="152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89" name="Rectangle 859"/>
              <p:cNvSpPr>
                <a:spLocks noChangeArrowheads="1"/>
              </p:cNvSpPr>
              <p:nvPr/>
            </p:nvSpPr>
            <p:spPr bwMode="auto">
              <a:xfrm>
                <a:off x="2376" y="252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0" name="Rectangle 860"/>
              <p:cNvSpPr>
                <a:spLocks noChangeArrowheads="1"/>
              </p:cNvSpPr>
              <p:nvPr/>
            </p:nvSpPr>
            <p:spPr bwMode="auto">
              <a:xfrm>
                <a:off x="2376" y="353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1" name="Rectangle 861"/>
              <p:cNvSpPr>
                <a:spLocks noChangeArrowheads="1"/>
              </p:cNvSpPr>
              <p:nvPr/>
            </p:nvSpPr>
            <p:spPr bwMode="auto">
              <a:xfrm>
                <a:off x="2479" y="15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2" name="Rectangle 862"/>
              <p:cNvSpPr>
                <a:spLocks noChangeArrowheads="1"/>
              </p:cNvSpPr>
              <p:nvPr/>
            </p:nvSpPr>
            <p:spPr bwMode="auto">
              <a:xfrm>
                <a:off x="2479" y="252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3" name="Rectangle 863"/>
              <p:cNvSpPr>
                <a:spLocks noChangeArrowheads="1"/>
              </p:cNvSpPr>
              <p:nvPr/>
            </p:nvSpPr>
            <p:spPr bwMode="auto">
              <a:xfrm>
                <a:off x="2479" y="353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4" name="Rectangle 864"/>
              <p:cNvSpPr>
                <a:spLocks noChangeArrowheads="1"/>
              </p:cNvSpPr>
              <p:nvPr/>
            </p:nvSpPr>
            <p:spPr bwMode="auto">
              <a:xfrm>
                <a:off x="2452" y="153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5" name="Rectangle 865"/>
              <p:cNvSpPr>
                <a:spLocks noChangeArrowheads="1"/>
              </p:cNvSpPr>
              <p:nvPr/>
            </p:nvSpPr>
            <p:spPr bwMode="auto">
              <a:xfrm>
                <a:off x="2452" y="2540"/>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6" name="Rectangle 866"/>
              <p:cNvSpPr>
                <a:spLocks noChangeArrowheads="1"/>
              </p:cNvSpPr>
              <p:nvPr/>
            </p:nvSpPr>
            <p:spPr bwMode="auto">
              <a:xfrm>
                <a:off x="2452" y="3545"/>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7" name="Rectangle 867"/>
              <p:cNvSpPr>
                <a:spLocks noChangeArrowheads="1"/>
              </p:cNvSpPr>
              <p:nvPr/>
            </p:nvSpPr>
            <p:spPr bwMode="auto">
              <a:xfrm>
                <a:off x="2789" y="153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8" name="Rectangle 868"/>
              <p:cNvSpPr>
                <a:spLocks noChangeArrowheads="1"/>
              </p:cNvSpPr>
              <p:nvPr/>
            </p:nvSpPr>
            <p:spPr bwMode="auto">
              <a:xfrm>
                <a:off x="2789" y="254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99" name="Rectangle 869"/>
              <p:cNvSpPr>
                <a:spLocks noChangeArrowheads="1"/>
              </p:cNvSpPr>
              <p:nvPr/>
            </p:nvSpPr>
            <p:spPr bwMode="auto">
              <a:xfrm>
                <a:off x="2789" y="354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0" name="Rectangle 870"/>
              <p:cNvSpPr>
                <a:spLocks noChangeArrowheads="1"/>
              </p:cNvSpPr>
              <p:nvPr/>
            </p:nvSpPr>
            <p:spPr bwMode="auto">
              <a:xfrm>
                <a:off x="2513" y="153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1" name="Rectangle 871"/>
              <p:cNvSpPr>
                <a:spLocks noChangeArrowheads="1"/>
              </p:cNvSpPr>
              <p:nvPr/>
            </p:nvSpPr>
            <p:spPr bwMode="auto">
              <a:xfrm>
                <a:off x="2513" y="254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2" name="Rectangle 872"/>
              <p:cNvSpPr>
                <a:spLocks noChangeArrowheads="1"/>
              </p:cNvSpPr>
              <p:nvPr/>
            </p:nvSpPr>
            <p:spPr bwMode="auto">
              <a:xfrm>
                <a:off x="2513" y="354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3" name="Rectangle 873"/>
              <p:cNvSpPr>
                <a:spLocks noChangeArrowheads="1"/>
              </p:cNvSpPr>
              <p:nvPr/>
            </p:nvSpPr>
            <p:spPr bwMode="auto">
              <a:xfrm>
                <a:off x="2479" y="153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4" name="Rectangle 874"/>
              <p:cNvSpPr>
                <a:spLocks noChangeArrowheads="1"/>
              </p:cNvSpPr>
              <p:nvPr/>
            </p:nvSpPr>
            <p:spPr bwMode="auto">
              <a:xfrm>
                <a:off x="2479" y="2540"/>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5" name="Rectangle 875"/>
              <p:cNvSpPr>
                <a:spLocks noChangeArrowheads="1"/>
              </p:cNvSpPr>
              <p:nvPr/>
            </p:nvSpPr>
            <p:spPr bwMode="auto">
              <a:xfrm>
                <a:off x="2479" y="3545"/>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6" name="Rectangle 876"/>
              <p:cNvSpPr>
                <a:spLocks noChangeArrowheads="1"/>
              </p:cNvSpPr>
              <p:nvPr/>
            </p:nvSpPr>
            <p:spPr bwMode="auto">
              <a:xfrm>
                <a:off x="2376" y="153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7" name="Rectangle 877"/>
              <p:cNvSpPr>
                <a:spLocks noChangeArrowheads="1"/>
              </p:cNvSpPr>
              <p:nvPr/>
            </p:nvSpPr>
            <p:spPr bwMode="auto">
              <a:xfrm>
                <a:off x="2376" y="2540"/>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8" name="Rectangle 878"/>
              <p:cNvSpPr>
                <a:spLocks noChangeArrowheads="1"/>
              </p:cNvSpPr>
              <p:nvPr/>
            </p:nvSpPr>
            <p:spPr bwMode="auto">
              <a:xfrm>
                <a:off x="2376" y="3545"/>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09" name="Rectangle 879"/>
              <p:cNvSpPr>
                <a:spLocks noChangeArrowheads="1"/>
              </p:cNvSpPr>
              <p:nvPr/>
            </p:nvSpPr>
            <p:spPr bwMode="auto">
              <a:xfrm>
                <a:off x="2414" y="153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0" name="Rectangle 880"/>
              <p:cNvSpPr>
                <a:spLocks noChangeArrowheads="1"/>
              </p:cNvSpPr>
              <p:nvPr/>
            </p:nvSpPr>
            <p:spPr bwMode="auto">
              <a:xfrm>
                <a:off x="2414" y="2540"/>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1" name="Rectangle 881"/>
              <p:cNvSpPr>
                <a:spLocks noChangeArrowheads="1"/>
              </p:cNvSpPr>
              <p:nvPr/>
            </p:nvSpPr>
            <p:spPr bwMode="auto">
              <a:xfrm>
                <a:off x="2414" y="3545"/>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2" name="Rectangle 882"/>
              <p:cNvSpPr>
                <a:spLocks noChangeArrowheads="1"/>
              </p:cNvSpPr>
              <p:nvPr/>
            </p:nvSpPr>
            <p:spPr bwMode="auto">
              <a:xfrm>
                <a:off x="2380" y="15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3" name="Rectangle 883"/>
              <p:cNvSpPr>
                <a:spLocks noChangeArrowheads="1"/>
              </p:cNvSpPr>
              <p:nvPr/>
            </p:nvSpPr>
            <p:spPr bwMode="auto">
              <a:xfrm>
                <a:off x="2380" y="254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4" name="Rectangle 884"/>
              <p:cNvSpPr>
                <a:spLocks noChangeArrowheads="1"/>
              </p:cNvSpPr>
              <p:nvPr/>
            </p:nvSpPr>
            <p:spPr bwMode="auto">
              <a:xfrm>
                <a:off x="2380" y="35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5" name="Rectangle 885"/>
              <p:cNvSpPr>
                <a:spLocks noChangeArrowheads="1"/>
              </p:cNvSpPr>
              <p:nvPr/>
            </p:nvSpPr>
            <p:spPr bwMode="auto">
              <a:xfrm>
                <a:off x="2789" y="154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6" name="Rectangle 886"/>
              <p:cNvSpPr>
                <a:spLocks noChangeArrowheads="1"/>
              </p:cNvSpPr>
              <p:nvPr/>
            </p:nvSpPr>
            <p:spPr bwMode="auto">
              <a:xfrm>
                <a:off x="2789" y="254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7" name="Rectangle 887"/>
              <p:cNvSpPr>
                <a:spLocks noChangeArrowheads="1"/>
              </p:cNvSpPr>
              <p:nvPr/>
            </p:nvSpPr>
            <p:spPr bwMode="auto">
              <a:xfrm>
                <a:off x="2789" y="355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8" name="Rectangle 888"/>
              <p:cNvSpPr>
                <a:spLocks noChangeArrowheads="1"/>
              </p:cNvSpPr>
              <p:nvPr/>
            </p:nvSpPr>
            <p:spPr bwMode="auto">
              <a:xfrm>
                <a:off x="2483" y="15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19" name="Rectangle 889"/>
              <p:cNvSpPr>
                <a:spLocks noChangeArrowheads="1"/>
              </p:cNvSpPr>
              <p:nvPr/>
            </p:nvSpPr>
            <p:spPr bwMode="auto">
              <a:xfrm>
                <a:off x="2483" y="254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0" name="Rectangle 890"/>
              <p:cNvSpPr>
                <a:spLocks noChangeArrowheads="1"/>
              </p:cNvSpPr>
              <p:nvPr/>
            </p:nvSpPr>
            <p:spPr bwMode="auto">
              <a:xfrm>
                <a:off x="2483" y="35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1" name="Rectangle 891"/>
              <p:cNvSpPr>
                <a:spLocks noChangeArrowheads="1"/>
              </p:cNvSpPr>
              <p:nvPr/>
            </p:nvSpPr>
            <p:spPr bwMode="auto">
              <a:xfrm>
                <a:off x="2445" y="15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2" name="Rectangle 892"/>
              <p:cNvSpPr>
                <a:spLocks noChangeArrowheads="1"/>
              </p:cNvSpPr>
              <p:nvPr/>
            </p:nvSpPr>
            <p:spPr bwMode="auto">
              <a:xfrm>
                <a:off x="2445" y="254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3" name="Rectangle 893"/>
              <p:cNvSpPr>
                <a:spLocks noChangeArrowheads="1"/>
              </p:cNvSpPr>
              <p:nvPr/>
            </p:nvSpPr>
            <p:spPr bwMode="auto">
              <a:xfrm>
                <a:off x="2445" y="35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4" name="Rectangle 894"/>
              <p:cNvSpPr>
                <a:spLocks noChangeArrowheads="1"/>
              </p:cNvSpPr>
              <p:nvPr/>
            </p:nvSpPr>
            <p:spPr bwMode="auto">
              <a:xfrm>
                <a:off x="2410" y="154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5" name="Rectangle 895"/>
              <p:cNvSpPr>
                <a:spLocks noChangeArrowheads="1"/>
              </p:cNvSpPr>
              <p:nvPr/>
            </p:nvSpPr>
            <p:spPr bwMode="auto">
              <a:xfrm>
                <a:off x="2410" y="254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6" name="Rectangle 896"/>
              <p:cNvSpPr>
                <a:spLocks noChangeArrowheads="1"/>
              </p:cNvSpPr>
              <p:nvPr/>
            </p:nvSpPr>
            <p:spPr bwMode="auto">
              <a:xfrm>
                <a:off x="2410" y="355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7" name="Rectangle 897"/>
              <p:cNvSpPr>
                <a:spLocks noChangeArrowheads="1"/>
              </p:cNvSpPr>
              <p:nvPr/>
            </p:nvSpPr>
            <p:spPr bwMode="auto">
              <a:xfrm>
                <a:off x="2383" y="1549"/>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8" name="Rectangle 898"/>
              <p:cNvSpPr>
                <a:spLocks noChangeArrowheads="1"/>
              </p:cNvSpPr>
              <p:nvPr/>
            </p:nvSpPr>
            <p:spPr bwMode="auto">
              <a:xfrm>
                <a:off x="2383" y="2555"/>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29" name="Rectangle 899"/>
              <p:cNvSpPr>
                <a:spLocks noChangeArrowheads="1"/>
              </p:cNvSpPr>
              <p:nvPr/>
            </p:nvSpPr>
            <p:spPr bwMode="auto">
              <a:xfrm>
                <a:off x="2383" y="3560"/>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0" name="Rectangle 900"/>
              <p:cNvSpPr>
                <a:spLocks noChangeArrowheads="1"/>
              </p:cNvSpPr>
              <p:nvPr/>
            </p:nvSpPr>
            <p:spPr bwMode="auto">
              <a:xfrm>
                <a:off x="2448" y="154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1" name="Rectangle 901"/>
              <p:cNvSpPr>
                <a:spLocks noChangeArrowheads="1"/>
              </p:cNvSpPr>
              <p:nvPr/>
            </p:nvSpPr>
            <p:spPr bwMode="auto">
              <a:xfrm>
                <a:off x="2448" y="25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2" name="Rectangle 902"/>
              <p:cNvSpPr>
                <a:spLocks noChangeArrowheads="1"/>
              </p:cNvSpPr>
              <p:nvPr/>
            </p:nvSpPr>
            <p:spPr bwMode="auto">
              <a:xfrm>
                <a:off x="2448" y="356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3" name="Rectangle 903"/>
              <p:cNvSpPr>
                <a:spLocks noChangeArrowheads="1"/>
              </p:cNvSpPr>
              <p:nvPr/>
            </p:nvSpPr>
            <p:spPr bwMode="auto">
              <a:xfrm>
                <a:off x="2414" y="154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4" name="Rectangle 904"/>
              <p:cNvSpPr>
                <a:spLocks noChangeArrowheads="1"/>
              </p:cNvSpPr>
              <p:nvPr/>
            </p:nvSpPr>
            <p:spPr bwMode="auto">
              <a:xfrm>
                <a:off x="2414" y="25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5" name="Rectangle 905"/>
              <p:cNvSpPr>
                <a:spLocks noChangeArrowheads="1"/>
              </p:cNvSpPr>
              <p:nvPr/>
            </p:nvSpPr>
            <p:spPr bwMode="auto">
              <a:xfrm>
                <a:off x="2414" y="356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6" name="Rectangle 906"/>
              <p:cNvSpPr>
                <a:spLocks noChangeArrowheads="1"/>
              </p:cNvSpPr>
              <p:nvPr/>
            </p:nvSpPr>
            <p:spPr bwMode="auto">
              <a:xfrm>
                <a:off x="2483" y="154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7" name="Rectangle 907"/>
              <p:cNvSpPr>
                <a:spLocks noChangeArrowheads="1"/>
              </p:cNvSpPr>
              <p:nvPr/>
            </p:nvSpPr>
            <p:spPr bwMode="auto">
              <a:xfrm>
                <a:off x="2483" y="25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8" name="Rectangle 908"/>
              <p:cNvSpPr>
                <a:spLocks noChangeArrowheads="1"/>
              </p:cNvSpPr>
              <p:nvPr/>
            </p:nvSpPr>
            <p:spPr bwMode="auto">
              <a:xfrm>
                <a:off x="2483" y="356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39" name="Rectangle 909"/>
              <p:cNvSpPr>
                <a:spLocks noChangeArrowheads="1"/>
              </p:cNvSpPr>
              <p:nvPr/>
            </p:nvSpPr>
            <p:spPr bwMode="auto">
              <a:xfrm>
                <a:off x="2410" y="156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0" name="Rectangle 910"/>
              <p:cNvSpPr>
                <a:spLocks noChangeArrowheads="1"/>
              </p:cNvSpPr>
              <p:nvPr/>
            </p:nvSpPr>
            <p:spPr bwMode="auto">
              <a:xfrm>
                <a:off x="2410" y="2566"/>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1" name="Rectangle 911"/>
              <p:cNvSpPr>
                <a:spLocks noChangeArrowheads="1"/>
              </p:cNvSpPr>
              <p:nvPr/>
            </p:nvSpPr>
            <p:spPr bwMode="auto">
              <a:xfrm>
                <a:off x="2410" y="3572"/>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2" name="Rectangle 912"/>
              <p:cNvSpPr>
                <a:spLocks noChangeArrowheads="1"/>
              </p:cNvSpPr>
              <p:nvPr/>
            </p:nvSpPr>
            <p:spPr bwMode="auto">
              <a:xfrm>
                <a:off x="2376" y="1561"/>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3" name="Rectangle 913"/>
              <p:cNvSpPr>
                <a:spLocks noChangeArrowheads="1"/>
              </p:cNvSpPr>
              <p:nvPr/>
            </p:nvSpPr>
            <p:spPr bwMode="auto">
              <a:xfrm>
                <a:off x="2376" y="2566"/>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4" name="Rectangle 914"/>
              <p:cNvSpPr>
                <a:spLocks noChangeArrowheads="1"/>
              </p:cNvSpPr>
              <p:nvPr/>
            </p:nvSpPr>
            <p:spPr bwMode="auto">
              <a:xfrm>
                <a:off x="2376" y="3572"/>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5" name="Rectangle 915"/>
              <p:cNvSpPr>
                <a:spLocks noChangeArrowheads="1"/>
              </p:cNvSpPr>
              <p:nvPr/>
            </p:nvSpPr>
            <p:spPr bwMode="auto">
              <a:xfrm>
                <a:off x="2445" y="156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6" name="Rectangle 916"/>
              <p:cNvSpPr>
                <a:spLocks noChangeArrowheads="1"/>
              </p:cNvSpPr>
              <p:nvPr/>
            </p:nvSpPr>
            <p:spPr bwMode="auto">
              <a:xfrm>
                <a:off x="2445" y="2566"/>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7" name="Rectangle 917"/>
              <p:cNvSpPr>
                <a:spLocks noChangeArrowheads="1"/>
              </p:cNvSpPr>
              <p:nvPr/>
            </p:nvSpPr>
            <p:spPr bwMode="auto">
              <a:xfrm>
                <a:off x="2445" y="3572"/>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8" name="Rectangle 918"/>
              <p:cNvSpPr>
                <a:spLocks noChangeArrowheads="1"/>
              </p:cNvSpPr>
              <p:nvPr/>
            </p:nvSpPr>
            <p:spPr bwMode="auto">
              <a:xfrm>
                <a:off x="2479" y="156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49" name="Rectangle 919"/>
              <p:cNvSpPr>
                <a:spLocks noChangeArrowheads="1"/>
              </p:cNvSpPr>
              <p:nvPr/>
            </p:nvSpPr>
            <p:spPr bwMode="auto">
              <a:xfrm>
                <a:off x="2479" y="2566"/>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0" name="Rectangle 920"/>
              <p:cNvSpPr>
                <a:spLocks noChangeArrowheads="1"/>
              </p:cNvSpPr>
              <p:nvPr/>
            </p:nvSpPr>
            <p:spPr bwMode="auto">
              <a:xfrm>
                <a:off x="2479" y="3572"/>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1" name="Rectangle 921"/>
              <p:cNvSpPr>
                <a:spLocks noChangeArrowheads="1"/>
              </p:cNvSpPr>
              <p:nvPr/>
            </p:nvSpPr>
            <p:spPr bwMode="auto">
              <a:xfrm>
                <a:off x="2789" y="156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2" name="Rectangle 922"/>
              <p:cNvSpPr>
                <a:spLocks noChangeArrowheads="1"/>
              </p:cNvSpPr>
              <p:nvPr/>
            </p:nvSpPr>
            <p:spPr bwMode="auto">
              <a:xfrm>
                <a:off x="2789" y="2566"/>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3" name="Rectangle 923"/>
              <p:cNvSpPr>
                <a:spLocks noChangeArrowheads="1"/>
              </p:cNvSpPr>
              <p:nvPr/>
            </p:nvSpPr>
            <p:spPr bwMode="auto">
              <a:xfrm>
                <a:off x="2789" y="3572"/>
                <a:ext cx="23" cy="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4" name="Rectangle 924"/>
              <p:cNvSpPr>
                <a:spLocks noChangeArrowheads="1"/>
              </p:cNvSpPr>
              <p:nvPr/>
            </p:nvSpPr>
            <p:spPr bwMode="auto">
              <a:xfrm>
                <a:off x="2479" y="156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5" name="Rectangle 925"/>
              <p:cNvSpPr>
                <a:spLocks noChangeArrowheads="1"/>
              </p:cNvSpPr>
              <p:nvPr/>
            </p:nvSpPr>
            <p:spPr bwMode="auto">
              <a:xfrm>
                <a:off x="2479" y="25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6" name="Rectangle 926"/>
              <p:cNvSpPr>
                <a:spLocks noChangeArrowheads="1"/>
              </p:cNvSpPr>
              <p:nvPr/>
            </p:nvSpPr>
            <p:spPr bwMode="auto">
              <a:xfrm>
                <a:off x="2479" y="357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7" name="Rectangle 927"/>
              <p:cNvSpPr>
                <a:spLocks noChangeArrowheads="1"/>
              </p:cNvSpPr>
              <p:nvPr/>
            </p:nvSpPr>
            <p:spPr bwMode="auto">
              <a:xfrm>
                <a:off x="2414" y="156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8" name="Rectangle 928"/>
              <p:cNvSpPr>
                <a:spLocks noChangeArrowheads="1"/>
              </p:cNvSpPr>
              <p:nvPr/>
            </p:nvSpPr>
            <p:spPr bwMode="auto">
              <a:xfrm>
                <a:off x="2414" y="257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59" name="Rectangle 929"/>
              <p:cNvSpPr>
                <a:spLocks noChangeArrowheads="1"/>
              </p:cNvSpPr>
              <p:nvPr/>
            </p:nvSpPr>
            <p:spPr bwMode="auto">
              <a:xfrm>
                <a:off x="2414" y="357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0" name="Rectangle 930"/>
              <p:cNvSpPr>
                <a:spLocks noChangeArrowheads="1"/>
              </p:cNvSpPr>
              <p:nvPr/>
            </p:nvSpPr>
            <p:spPr bwMode="auto">
              <a:xfrm>
                <a:off x="2789" y="156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1" name="Rectangle 931"/>
              <p:cNvSpPr>
                <a:spLocks noChangeArrowheads="1"/>
              </p:cNvSpPr>
              <p:nvPr/>
            </p:nvSpPr>
            <p:spPr bwMode="auto">
              <a:xfrm>
                <a:off x="2789" y="257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2" name="Rectangle 932"/>
              <p:cNvSpPr>
                <a:spLocks noChangeArrowheads="1"/>
              </p:cNvSpPr>
              <p:nvPr/>
            </p:nvSpPr>
            <p:spPr bwMode="auto">
              <a:xfrm>
                <a:off x="2789" y="357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3" name="Rectangle 933"/>
              <p:cNvSpPr>
                <a:spLocks noChangeArrowheads="1"/>
              </p:cNvSpPr>
              <p:nvPr/>
            </p:nvSpPr>
            <p:spPr bwMode="auto">
              <a:xfrm>
                <a:off x="2376" y="156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4" name="Rectangle 934"/>
              <p:cNvSpPr>
                <a:spLocks noChangeArrowheads="1"/>
              </p:cNvSpPr>
              <p:nvPr/>
            </p:nvSpPr>
            <p:spPr bwMode="auto">
              <a:xfrm>
                <a:off x="2376" y="257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5" name="Rectangle 935"/>
              <p:cNvSpPr>
                <a:spLocks noChangeArrowheads="1"/>
              </p:cNvSpPr>
              <p:nvPr/>
            </p:nvSpPr>
            <p:spPr bwMode="auto">
              <a:xfrm>
                <a:off x="2376" y="357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6" name="Rectangle 936"/>
              <p:cNvSpPr>
                <a:spLocks noChangeArrowheads="1"/>
              </p:cNvSpPr>
              <p:nvPr/>
            </p:nvSpPr>
            <p:spPr bwMode="auto">
              <a:xfrm>
                <a:off x="2448" y="1569"/>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7" name="Rectangle 937"/>
              <p:cNvSpPr>
                <a:spLocks noChangeArrowheads="1"/>
              </p:cNvSpPr>
              <p:nvPr/>
            </p:nvSpPr>
            <p:spPr bwMode="auto">
              <a:xfrm>
                <a:off x="2448" y="2574"/>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8" name="Rectangle 938"/>
              <p:cNvSpPr>
                <a:spLocks noChangeArrowheads="1"/>
              </p:cNvSpPr>
              <p:nvPr/>
            </p:nvSpPr>
            <p:spPr bwMode="auto">
              <a:xfrm>
                <a:off x="2448" y="3579"/>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69" name="Rectangle 939"/>
              <p:cNvSpPr>
                <a:spLocks noChangeArrowheads="1"/>
              </p:cNvSpPr>
              <p:nvPr/>
            </p:nvSpPr>
            <p:spPr bwMode="auto">
              <a:xfrm>
                <a:off x="2483" y="157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0" name="Rectangle 940"/>
              <p:cNvSpPr>
                <a:spLocks noChangeArrowheads="1"/>
              </p:cNvSpPr>
              <p:nvPr/>
            </p:nvSpPr>
            <p:spPr bwMode="auto">
              <a:xfrm>
                <a:off x="2483" y="25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1" name="Rectangle 941"/>
              <p:cNvSpPr>
                <a:spLocks noChangeArrowheads="1"/>
              </p:cNvSpPr>
              <p:nvPr/>
            </p:nvSpPr>
            <p:spPr bwMode="auto">
              <a:xfrm>
                <a:off x="2483" y="358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2" name="Rectangle 942"/>
              <p:cNvSpPr>
                <a:spLocks noChangeArrowheads="1"/>
              </p:cNvSpPr>
              <p:nvPr/>
            </p:nvSpPr>
            <p:spPr bwMode="auto">
              <a:xfrm>
                <a:off x="2410" y="157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3" name="Rectangle 943"/>
              <p:cNvSpPr>
                <a:spLocks noChangeArrowheads="1"/>
              </p:cNvSpPr>
              <p:nvPr/>
            </p:nvSpPr>
            <p:spPr bwMode="auto">
              <a:xfrm>
                <a:off x="2410" y="25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4" name="Rectangle 944"/>
              <p:cNvSpPr>
                <a:spLocks noChangeArrowheads="1"/>
              </p:cNvSpPr>
              <p:nvPr/>
            </p:nvSpPr>
            <p:spPr bwMode="auto">
              <a:xfrm>
                <a:off x="2410" y="358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5" name="Rectangle 945"/>
              <p:cNvSpPr>
                <a:spLocks noChangeArrowheads="1"/>
              </p:cNvSpPr>
              <p:nvPr/>
            </p:nvSpPr>
            <p:spPr bwMode="auto">
              <a:xfrm>
                <a:off x="2513" y="157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6" name="Rectangle 946"/>
              <p:cNvSpPr>
                <a:spLocks noChangeArrowheads="1"/>
              </p:cNvSpPr>
              <p:nvPr/>
            </p:nvSpPr>
            <p:spPr bwMode="auto">
              <a:xfrm>
                <a:off x="2513" y="258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7" name="Rectangle 947"/>
              <p:cNvSpPr>
                <a:spLocks noChangeArrowheads="1"/>
              </p:cNvSpPr>
              <p:nvPr/>
            </p:nvSpPr>
            <p:spPr bwMode="auto">
              <a:xfrm>
                <a:off x="2513" y="358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8" name="Rectangle 948"/>
              <p:cNvSpPr>
                <a:spLocks noChangeArrowheads="1"/>
              </p:cNvSpPr>
              <p:nvPr/>
            </p:nvSpPr>
            <p:spPr bwMode="auto">
              <a:xfrm>
                <a:off x="2445" y="157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79" name="Rectangle 949"/>
              <p:cNvSpPr>
                <a:spLocks noChangeArrowheads="1"/>
              </p:cNvSpPr>
              <p:nvPr/>
            </p:nvSpPr>
            <p:spPr bwMode="auto">
              <a:xfrm>
                <a:off x="2445" y="25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0" name="Rectangle 950"/>
              <p:cNvSpPr>
                <a:spLocks noChangeArrowheads="1"/>
              </p:cNvSpPr>
              <p:nvPr/>
            </p:nvSpPr>
            <p:spPr bwMode="auto">
              <a:xfrm>
                <a:off x="2445" y="358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1" name="Rectangle 951"/>
              <p:cNvSpPr>
                <a:spLocks noChangeArrowheads="1"/>
              </p:cNvSpPr>
              <p:nvPr/>
            </p:nvSpPr>
            <p:spPr bwMode="auto">
              <a:xfrm>
                <a:off x="2380" y="157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2" name="Rectangle 952"/>
              <p:cNvSpPr>
                <a:spLocks noChangeArrowheads="1"/>
              </p:cNvSpPr>
              <p:nvPr/>
            </p:nvSpPr>
            <p:spPr bwMode="auto">
              <a:xfrm>
                <a:off x="2380" y="258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3" name="Rectangle 953"/>
              <p:cNvSpPr>
                <a:spLocks noChangeArrowheads="1"/>
              </p:cNvSpPr>
              <p:nvPr/>
            </p:nvSpPr>
            <p:spPr bwMode="auto">
              <a:xfrm>
                <a:off x="2380" y="358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4" name="Rectangle 954"/>
              <p:cNvSpPr>
                <a:spLocks noChangeArrowheads="1"/>
              </p:cNvSpPr>
              <p:nvPr/>
            </p:nvSpPr>
            <p:spPr bwMode="auto">
              <a:xfrm>
                <a:off x="2483" y="158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5" name="Rectangle 955"/>
              <p:cNvSpPr>
                <a:spLocks noChangeArrowheads="1"/>
              </p:cNvSpPr>
              <p:nvPr/>
            </p:nvSpPr>
            <p:spPr bwMode="auto">
              <a:xfrm>
                <a:off x="2483" y="25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6" name="Rectangle 956"/>
              <p:cNvSpPr>
                <a:spLocks noChangeArrowheads="1"/>
              </p:cNvSpPr>
              <p:nvPr/>
            </p:nvSpPr>
            <p:spPr bwMode="auto">
              <a:xfrm>
                <a:off x="2483" y="359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7" name="Rectangle 957"/>
              <p:cNvSpPr>
                <a:spLocks noChangeArrowheads="1"/>
              </p:cNvSpPr>
              <p:nvPr/>
            </p:nvSpPr>
            <p:spPr bwMode="auto">
              <a:xfrm>
                <a:off x="2414" y="158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8" name="Rectangle 958"/>
              <p:cNvSpPr>
                <a:spLocks noChangeArrowheads="1"/>
              </p:cNvSpPr>
              <p:nvPr/>
            </p:nvSpPr>
            <p:spPr bwMode="auto">
              <a:xfrm>
                <a:off x="2414" y="25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89" name="Rectangle 959"/>
              <p:cNvSpPr>
                <a:spLocks noChangeArrowheads="1"/>
              </p:cNvSpPr>
              <p:nvPr/>
            </p:nvSpPr>
            <p:spPr bwMode="auto">
              <a:xfrm>
                <a:off x="2414" y="359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0" name="Rectangle 960"/>
              <p:cNvSpPr>
                <a:spLocks noChangeArrowheads="1"/>
              </p:cNvSpPr>
              <p:nvPr/>
            </p:nvSpPr>
            <p:spPr bwMode="auto">
              <a:xfrm>
                <a:off x="2380" y="158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1" name="Rectangle 961"/>
              <p:cNvSpPr>
                <a:spLocks noChangeArrowheads="1"/>
              </p:cNvSpPr>
              <p:nvPr/>
            </p:nvSpPr>
            <p:spPr bwMode="auto">
              <a:xfrm>
                <a:off x="2380" y="25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2" name="Rectangle 962"/>
              <p:cNvSpPr>
                <a:spLocks noChangeArrowheads="1"/>
              </p:cNvSpPr>
              <p:nvPr/>
            </p:nvSpPr>
            <p:spPr bwMode="auto">
              <a:xfrm>
                <a:off x="2380" y="359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3" name="Rectangle 963"/>
              <p:cNvSpPr>
                <a:spLocks noChangeArrowheads="1"/>
              </p:cNvSpPr>
              <p:nvPr/>
            </p:nvSpPr>
            <p:spPr bwMode="auto">
              <a:xfrm>
                <a:off x="2513" y="158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4" name="Rectangle 964"/>
              <p:cNvSpPr>
                <a:spLocks noChangeArrowheads="1"/>
              </p:cNvSpPr>
              <p:nvPr/>
            </p:nvSpPr>
            <p:spPr bwMode="auto">
              <a:xfrm>
                <a:off x="2513" y="258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5" name="Rectangle 965"/>
              <p:cNvSpPr>
                <a:spLocks noChangeArrowheads="1"/>
              </p:cNvSpPr>
              <p:nvPr/>
            </p:nvSpPr>
            <p:spPr bwMode="auto">
              <a:xfrm>
                <a:off x="2513" y="359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6" name="Rectangle 966"/>
              <p:cNvSpPr>
                <a:spLocks noChangeArrowheads="1"/>
              </p:cNvSpPr>
              <p:nvPr/>
            </p:nvSpPr>
            <p:spPr bwMode="auto">
              <a:xfrm>
                <a:off x="2789" y="158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7" name="Rectangle 967"/>
              <p:cNvSpPr>
                <a:spLocks noChangeArrowheads="1"/>
              </p:cNvSpPr>
              <p:nvPr/>
            </p:nvSpPr>
            <p:spPr bwMode="auto">
              <a:xfrm>
                <a:off x="2789" y="258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8" name="Rectangle 968"/>
              <p:cNvSpPr>
                <a:spLocks noChangeArrowheads="1"/>
              </p:cNvSpPr>
              <p:nvPr/>
            </p:nvSpPr>
            <p:spPr bwMode="auto">
              <a:xfrm>
                <a:off x="2789" y="359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499" name="Rectangle 969"/>
              <p:cNvSpPr>
                <a:spLocks noChangeArrowheads="1"/>
              </p:cNvSpPr>
              <p:nvPr/>
            </p:nvSpPr>
            <p:spPr bwMode="auto">
              <a:xfrm>
                <a:off x="2448" y="1588"/>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0" name="Rectangle 970"/>
              <p:cNvSpPr>
                <a:spLocks noChangeArrowheads="1"/>
              </p:cNvSpPr>
              <p:nvPr/>
            </p:nvSpPr>
            <p:spPr bwMode="auto">
              <a:xfrm>
                <a:off x="2448" y="25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1" name="Rectangle 971"/>
              <p:cNvSpPr>
                <a:spLocks noChangeArrowheads="1"/>
              </p:cNvSpPr>
              <p:nvPr/>
            </p:nvSpPr>
            <p:spPr bwMode="auto">
              <a:xfrm>
                <a:off x="2448" y="359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2" name="Rectangle 972"/>
              <p:cNvSpPr>
                <a:spLocks noChangeArrowheads="1"/>
              </p:cNvSpPr>
              <p:nvPr/>
            </p:nvSpPr>
            <p:spPr bwMode="auto">
              <a:xfrm>
                <a:off x="2445" y="15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3" name="Rectangle 973"/>
              <p:cNvSpPr>
                <a:spLocks noChangeArrowheads="1"/>
              </p:cNvSpPr>
              <p:nvPr/>
            </p:nvSpPr>
            <p:spPr bwMode="auto">
              <a:xfrm>
                <a:off x="2445" y="26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4" name="Rectangle 974"/>
              <p:cNvSpPr>
                <a:spLocks noChangeArrowheads="1"/>
              </p:cNvSpPr>
              <p:nvPr/>
            </p:nvSpPr>
            <p:spPr bwMode="auto">
              <a:xfrm>
                <a:off x="2445" y="36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5" name="Rectangle 975"/>
              <p:cNvSpPr>
                <a:spLocks noChangeArrowheads="1"/>
              </p:cNvSpPr>
              <p:nvPr/>
            </p:nvSpPr>
            <p:spPr bwMode="auto">
              <a:xfrm>
                <a:off x="2789" y="159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6" name="Rectangle 976"/>
              <p:cNvSpPr>
                <a:spLocks noChangeArrowheads="1"/>
              </p:cNvSpPr>
              <p:nvPr/>
            </p:nvSpPr>
            <p:spPr bwMode="auto">
              <a:xfrm>
                <a:off x="2789" y="260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7" name="Rectangle 977"/>
              <p:cNvSpPr>
                <a:spLocks noChangeArrowheads="1"/>
              </p:cNvSpPr>
              <p:nvPr/>
            </p:nvSpPr>
            <p:spPr bwMode="auto">
              <a:xfrm>
                <a:off x="2789" y="360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8" name="Rectangle 978"/>
              <p:cNvSpPr>
                <a:spLocks noChangeArrowheads="1"/>
              </p:cNvSpPr>
              <p:nvPr/>
            </p:nvSpPr>
            <p:spPr bwMode="auto">
              <a:xfrm>
                <a:off x="2410" y="15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09" name="Rectangle 979"/>
              <p:cNvSpPr>
                <a:spLocks noChangeArrowheads="1"/>
              </p:cNvSpPr>
              <p:nvPr/>
            </p:nvSpPr>
            <p:spPr bwMode="auto">
              <a:xfrm>
                <a:off x="2410" y="26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0" name="Rectangle 980"/>
              <p:cNvSpPr>
                <a:spLocks noChangeArrowheads="1"/>
              </p:cNvSpPr>
              <p:nvPr/>
            </p:nvSpPr>
            <p:spPr bwMode="auto">
              <a:xfrm>
                <a:off x="2410" y="36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511" name="Rectangle 981"/>
              <p:cNvSpPr>
                <a:spLocks noChangeArrowheads="1"/>
              </p:cNvSpPr>
              <p:nvPr/>
            </p:nvSpPr>
            <p:spPr bwMode="auto">
              <a:xfrm>
                <a:off x="2376" y="159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18" name="Group 982"/>
            <p:cNvGrpSpPr>
              <a:grpSpLocks/>
            </p:cNvGrpSpPr>
            <p:nvPr/>
          </p:nvGrpSpPr>
          <p:grpSpPr bwMode="auto">
            <a:xfrm>
              <a:off x="3608" y="1502"/>
              <a:ext cx="1805" cy="2193"/>
              <a:chOff x="2376" y="1595"/>
              <a:chExt cx="436" cy="2160"/>
            </a:xfrm>
          </p:grpSpPr>
          <p:sp>
            <p:nvSpPr>
              <p:cNvPr id="169112" name="Rectangle 983"/>
              <p:cNvSpPr>
                <a:spLocks noChangeArrowheads="1"/>
              </p:cNvSpPr>
              <p:nvPr/>
            </p:nvSpPr>
            <p:spPr bwMode="auto">
              <a:xfrm>
                <a:off x="2376" y="260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3" name="Rectangle 984"/>
              <p:cNvSpPr>
                <a:spLocks noChangeArrowheads="1"/>
              </p:cNvSpPr>
              <p:nvPr/>
            </p:nvSpPr>
            <p:spPr bwMode="auto">
              <a:xfrm>
                <a:off x="2376" y="360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4" name="Rectangle 985"/>
              <p:cNvSpPr>
                <a:spLocks noChangeArrowheads="1"/>
              </p:cNvSpPr>
              <p:nvPr/>
            </p:nvSpPr>
            <p:spPr bwMode="auto">
              <a:xfrm>
                <a:off x="2479" y="159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5" name="Rectangle 986"/>
              <p:cNvSpPr>
                <a:spLocks noChangeArrowheads="1"/>
              </p:cNvSpPr>
              <p:nvPr/>
            </p:nvSpPr>
            <p:spPr bwMode="auto">
              <a:xfrm>
                <a:off x="2479" y="260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6" name="Rectangle 987"/>
              <p:cNvSpPr>
                <a:spLocks noChangeArrowheads="1"/>
              </p:cNvSpPr>
              <p:nvPr/>
            </p:nvSpPr>
            <p:spPr bwMode="auto">
              <a:xfrm>
                <a:off x="2479" y="36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7" name="Rectangle 988"/>
              <p:cNvSpPr>
                <a:spLocks noChangeArrowheads="1"/>
              </p:cNvSpPr>
              <p:nvPr/>
            </p:nvSpPr>
            <p:spPr bwMode="auto">
              <a:xfrm>
                <a:off x="2414" y="160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8" name="Rectangle 989"/>
              <p:cNvSpPr>
                <a:spLocks noChangeArrowheads="1"/>
              </p:cNvSpPr>
              <p:nvPr/>
            </p:nvSpPr>
            <p:spPr bwMode="auto">
              <a:xfrm>
                <a:off x="2414" y="260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9" name="Rectangle 990"/>
              <p:cNvSpPr>
                <a:spLocks noChangeArrowheads="1"/>
              </p:cNvSpPr>
              <p:nvPr/>
            </p:nvSpPr>
            <p:spPr bwMode="auto">
              <a:xfrm>
                <a:off x="2414" y="361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0" name="Rectangle 991"/>
              <p:cNvSpPr>
                <a:spLocks noChangeArrowheads="1"/>
              </p:cNvSpPr>
              <p:nvPr/>
            </p:nvSpPr>
            <p:spPr bwMode="auto">
              <a:xfrm>
                <a:off x="2376" y="160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1" name="Rectangle 992"/>
              <p:cNvSpPr>
                <a:spLocks noChangeArrowheads="1"/>
              </p:cNvSpPr>
              <p:nvPr/>
            </p:nvSpPr>
            <p:spPr bwMode="auto">
              <a:xfrm>
                <a:off x="2376" y="260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2" name="Rectangle 993"/>
              <p:cNvSpPr>
                <a:spLocks noChangeArrowheads="1"/>
              </p:cNvSpPr>
              <p:nvPr/>
            </p:nvSpPr>
            <p:spPr bwMode="auto">
              <a:xfrm>
                <a:off x="2376" y="361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3" name="Rectangle 994"/>
              <p:cNvSpPr>
                <a:spLocks noChangeArrowheads="1"/>
              </p:cNvSpPr>
              <p:nvPr/>
            </p:nvSpPr>
            <p:spPr bwMode="auto">
              <a:xfrm>
                <a:off x="2448" y="160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4" name="Rectangle 995"/>
              <p:cNvSpPr>
                <a:spLocks noChangeArrowheads="1"/>
              </p:cNvSpPr>
              <p:nvPr/>
            </p:nvSpPr>
            <p:spPr bwMode="auto">
              <a:xfrm>
                <a:off x="2448" y="2608"/>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5" name="Rectangle 996"/>
              <p:cNvSpPr>
                <a:spLocks noChangeArrowheads="1"/>
              </p:cNvSpPr>
              <p:nvPr/>
            </p:nvSpPr>
            <p:spPr bwMode="auto">
              <a:xfrm>
                <a:off x="2448" y="3614"/>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6" name="Rectangle 997"/>
              <p:cNvSpPr>
                <a:spLocks noChangeArrowheads="1"/>
              </p:cNvSpPr>
              <p:nvPr/>
            </p:nvSpPr>
            <p:spPr bwMode="auto">
              <a:xfrm>
                <a:off x="2487" y="160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7" name="Rectangle 998"/>
              <p:cNvSpPr>
                <a:spLocks noChangeArrowheads="1"/>
              </p:cNvSpPr>
              <p:nvPr/>
            </p:nvSpPr>
            <p:spPr bwMode="auto">
              <a:xfrm>
                <a:off x="2487" y="260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8" name="Rectangle 999"/>
              <p:cNvSpPr>
                <a:spLocks noChangeArrowheads="1"/>
              </p:cNvSpPr>
              <p:nvPr/>
            </p:nvSpPr>
            <p:spPr bwMode="auto">
              <a:xfrm>
                <a:off x="2487" y="361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29" name="Rectangle 1000"/>
              <p:cNvSpPr>
                <a:spLocks noChangeArrowheads="1"/>
              </p:cNvSpPr>
              <p:nvPr/>
            </p:nvSpPr>
            <p:spPr bwMode="auto">
              <a:xfrm>
                <a:off x="2789" y="16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0" name="Rectangle 1001"/>
              <p:cNvSpPr>
                <a:spLocks noChangeArrowheads="1"/>
              </p:cNvSpPr>
              <p:nvPr/>
            </p:nvSpPr>
            <p:spPr bwMode="auto">
              <a:xfrm>
                <a:off x="2789" y="26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1" name="Rectangle 1002"/>
              <p:cNvSpPr>
                <a:spLocks noChangeArrowheads="1"/>
              </p:cNvSpPr>
              <p:nvPr/>
            </p:nvSpPr>
            <p:spPr bwMode="auto">
              <a:xfrm>
                <a:off x="2789" y="361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2" name="Rectangle 1003"/>
              <p:cNvSpPr>
                <a:spLocks noChangeArrowheads="1"/>
              </p:cNvSpPr>
              <p:nvPr/>
            </p:nvSpPr>
            <p:spPr bwMode="auto">
              <a:xfrm>
                <a:off x="2513" y="16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3" name="Rectangle 1004"/>
              <p:cNvSpPr>
                <a:spLocks noChangeArrowheads="1"/>
              </p:cNvSpPr>
              <p:nvPr/>
            </p:nvSpPr>
            <p:spPr bwMode="auto">
              <a:xfrm>
                <a:off x="2513" y="260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4" name="Rectangle 1005"/>
              <p:cNvSpPr>
                <a:spLocks noChangeArrowheads="1"/>
              </p:cNvSpPr>
              <p:nvPr/>
            </p:nvSpPr>
            <p:spPr bwMode="auto">
              <a:xfrm>
                <a:off x="2513" y="361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5" name="Rectangle 1006"/>
              <p:cNvSpPr>
                <a:spLocks noChangeArrowheads="1"/>
              </p:cNvSpPr>
              <p:nvPr/>
            </p:nvSpPr>
            <p:spPr bwMode="auto">
              <a:xfrm>
                <a:off x="2418" y="161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6" name="Rectangle 1007"/>
              <p:cNvSpPr>
                <a:spLocks noChangeArrowheads="1"/>
              </p:cNvSpPr>
              <p:nvPr/>
            </p:nvSpPr>
            <p:spPr bwMode="auto">
              <a:xfrm>
                <a:off x="2418" y="261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7" name="Rectangle 1008"/>
              <p:cNvSpPr>
                <a:spLocks noChangeArrowheads="1"/>
              </p:cNvSpPr>
              <p:nvPr/>
            </p:nvSpPr>
            <p:spPr bwMode="auto">
              <a:xfrm>
                <a:off x="2418" y="3621"/>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8" name="Rectangle 1009"/>
              <p:cNvSpPr>
                <a:spLocks noChangeArrowheads="1"/>
              </p:cNvSpPr>
              <p:nvPr/>
            </p:nvSpPr>
            <p:spPr bwMode="auto">
              <a:xfrm>
                <a:off x="2445" y="16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39" name="Rectangle 1010"/>
              <p:cNvSpPr>
                <a:spLocks noChangeArrowheads="1"/>
              </p:cNvSpPr>
              <p:nvPr/>
            </p:nvSpPr>
            <p:spPr bwMode="auto">
              <a:xfrm>
                <a:off x="2445" y="261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0" name="Rectangle 1011"/>
              <p:cNvSpPr>
                <a:spLocks noChangeArrowheads="1"/>
              </p:cNvSpPr>
              <p:nvPr/>
            </p:nvSpPr>
            <p:spPr bwMode="auto">
              <a:xfrm>
                <a:off x="2445" y="362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1" name="Rectangle 1012"/>
              <p:cNvSpPr>
                <a:spLocks noChangeArrowheads="1"/>
              </p:cNvSpPr>
              <p:nvPr/>
            </p:nvSpPr>
            <p:spPr bwMode="auto">
              <a:xfrm>
                <a:off x="2380" y="161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2" name="Rectangle 1013"/>
              <p:cNvSpPr>
                <a:spLocks noChangeArrowheads="1"/>
              </p:cNvSpPr>
              <p:nvPr/>
            </p:nvSpPr>
            <p:spPr bwMode="auto">
              <a:xfrm>
                <a:off x="2380" y="261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3" name="Rectangle 1014"/>
              <p:cNvSpPr>
                <a:spLocks noChangeArrowheads="1"/>
              </p:cNvSpPr>
              <p:nvPr/>
            </p:nvSpPr>
            <p:spPr bwMode="auto">
              <a:xfrm>
                <a:off x="2380" y="3621"/>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4" name="Rectangle 1015"/>
              <p:cNvSpPr>
                <a:spLocks noChangeArrowheads="1"/>
              </p:cNvSpPr>
              <p:nvPr/>
            </p:nvSpPr>
            <p:spPr bwMode="auto">
              <a:xfrm>
                <a:off x="2789" y="161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5" name="Rectangle 1016"/>
              <p:cNvSpPr>
                <a:spLocks noChangeArrowheads="1"/>
              </p:cNvSpPr>
              <p:nvPr/>
            </p:nvSpPr>
            <p:spPr bwMode="auto">
              <a:xfrm>
                <a:off x="2789" y="261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6" name="Rectangle 1017"/>
              <p:cNvSpPr>
                <a:spLocks noChangeArrowheads="1"/>
              </p:cNvSpPr>
              <p:nvPr/>
            </p:nvSpPr>
            <p:spPr bwMode="auto">
              <a:xfrm>
                <a:off x="2789" y="362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7" name="Rectangle 1018"/>
              <p:cNvSpPr>
                <a:spLocks noChangeArrowheads="1"/>
              </p:cNvSpPr>
              <p:nvPr/>
            </p:nvSpPr>
            <p:spPr bwMode="auto">
              <a:xfrm>
                <a:off x="2479" y="16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8" name="Rectangle 1019"/>
              <p:cNvSpPr>
                <a:spLocks noChangeArrowheads="1"/>
              </p:cNvSpPr>
              <p:nvPr/>
            </p:nvSpPr>
            <p:spPr bwMode="auto">
              <a:xfrm>
                <a:off x="2479" y="261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49" name="Rectangle 1020"/>
              <p:cNvSpPr>
                <a:spLocks noChangeArrowheads="1"/>
              </p:cNvSpPr>
              <p:nvPr/>
            </p:nvSpPr>
            <p:spPr bwMode="auto">
              <a:xfrm>
                <a:off x="2479" y="362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0" name="Rectangle 1021"/>
              <p:cNvSpPr>
                <a:spLocks noChangeArrowheads="1"/>
              </p:cNvSpPr>
              <p:nvPr/>
            </p:nvSpPr>
            <p:spPr bwMode="auto">
              <a:xfrm>
                <a:off x="2448" y="162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1" name="Rectangle 1022"/>
              <p:cNvSpPr>
                <a:spLocks noChangeArrowheads="1"/>
              </p:cNvSpPr>
              <p:nvPr/>
            </p:nvSpPr>
            <p:spPr bwMode="auto">
              <a:xfrm>
                <a:off x="2448" y="26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2" name="Rectangle 1023"/>
              <p:cNvSpPr>
                <a:spLocks noChangeArrowheads="1"/>
              </p:cNvSpPr>
              <p:nvPr/>
            </p:nvSpPr>
            <p:spPr bwMode="auto">
              <a:xfrm>
                <a:off x="2448" y="3633"/>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3" name="Rectangle 0"/>
              <p:cNvSpPr>
                <a:spLocks noChangeArrowheads="1"/>
              </p:cNvSpPr>
              <p:nvPr/>
            </p:nvSpPr>
            <p:spPr bwMode="auto">
              <a:xfrm>
                <a:off x="2483" y="162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4" name="Rectangle 1"/>
              <p:cNvSpPr>
                <a:spLocks noChangeArrowheads="1"/>
              </p:cNvSpPr>
              <p:nvPr/>
            </p:nvSpPr>
            <p:spPr bwMode="auto">
              <a:xfrm>
                <a:off x="2483" y="26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5" name="Rectangle 2"/>
              <p:cNvSpPr>
                <a:spLocks noChangeArrowheads="1"/>
              </p:cNvSpPr>
              <p:nvPr/>
            </p:nvSpPr>
            <p:spPr bwMode="auto">
              <a:xfrm>
                <a:off x="2483" y="3633"/>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6" name="Rectangle 3"/>
              <p:cNvSpPr>
                <a:spLocks noChangeArrowheads="1"/>
              </p:cNvSpPr>
              <p:nvPr/>
            </p:nvSpPr>
            <p:spPr bwMode="auto">
              <a:xfrm>
                <a:off x="2380" y="162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7" name="Rectangle 4"/>
              <p:cNvSpPr>
                <a:spLocks noChangeArrowheads="1"/>
              </p:cNvSpPr>
              <p:nvPr/>
            </p:nvSpPr>
            <p:spPr bwMode="auto">
              <a:xfrm>
                <a:off x="2380" y="26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8" name="Rectangle 5"/>
              <p:cNvSpPr>
                <a:spLocks noChangeArrowheads="1"/>
              </p:cNvSpPr>
              <p:nvPr/>
            </p:nvSpPr>
            <p:spPr bwMode="auto">
              <a:xfrm>
                <a:off x="2380" y="3633"/>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59" name="Rectangle 6"/>
              <p:cNvSpPr>
                <a:spLocks noChangeArrowheads="1"/>
              </p:cNvSpPr>
              <p:nvPr/>
            </p:nvSpPr>
            <p:spPr bwMode="auto">
              <a:xfrm>
                <a:off x="2513" y="162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0" name="Rectangle 7"/>
              <p:cNvSpPr>
                <a:spLocks noChangeArrowheads="1"/>
              </p:cNvSpPr>
              <p:nvPr/>
            </p:nvSpPr>
            <p:spPr bwMode="auto">
              <a:xfrm>
                <a:off x="2513" y="262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1" name="Rectangle 8"/>
              <p:cNvSpPr>
                <a:spLocks noChangeArrowheads="1"/>
              </p:cNvSpPr>
              <p:nvPr/>
            </p:nvSpPr>
            <p:spPr bwMode="auto">
              <a:xfrm>
                <a:off x="2513" y="3633"/>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2" name="Rectangle 9"/>
              <p:cNvSpPr>
                <a:spLocks noChangeArrowheads="1"/>
              </p:cNvSpPr>
              <p:nvPr/>
            </p:nvSpPr>
            <p:spPr bwMode="auto">
              <a:xfrm>
                <a:off x="2410" y="162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3" name="Rectangle 10"/>
              <p:cNvSpPr>
                <a:spLocks noChangeArrowheads="1"/>
              </p:cNvSpPr>
              <p:nvPr/>
            </p:nvSpPr>
            <p:spPr bwMode="auto">
              <a:xfrm>
                <a:off x="2410" y="262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4" name="Rectangle 11"/>
              <p:cNvSpPr>
                <a:spLocks noChangeArrowheads="1"/>
              </p:cNvSpPr>
              <p:nvPr/>
            </p:nvSpPr>
            <p:spPr bwMode="auto">
              <a:xfrm>
                <a:off x="2410" y="3633"/>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5" name="Rectangle 12"/>
              <p:cNvSpPr>
                <a:spLocks noChangeArrowheads="1"/>
              </p:cNvSpPr>
              <p:nvPr/>
            </p:nvSpPr>
            <p:spPr bwMode="auto">
              <a:xfrm>
                <a:off x="2410" y="16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6" name="Rectangle 13"/>
              <p:cNvSpPr>
                <a:spLocks noChangeArrowheads="1"/>
              </p:cNvSpPr>
              <p:nvPr/>
            </p:nvSpPr>
            <p:spPr bwMode="auto">
              <a:xfrm>
                <a:off x="2410" y="263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7" name="Rectangle 14"/>
              <p:cNvSpPr>
                <a:spLocks noChangeArrowheads="1"/>
              </p:cNvSpPr>
              <p:nvPr/>
            </p:nvSpPr>
            <p:spPr bwMode="auto">
              <a:xfrm>
                <a:off x="2410" y="364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8" name="Rectangle 15"/>
              <p:cNvSpPr>
                <a:spLocks noChangeArrowheads="1"/>
              </p:cNvSpPr>
              <p:nvPr/>
            </p:nvSpPr>
            <p:spPr bwMode="auto">
              <a:xfrm>
                <a:off x="2452" y="163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69" name="Rectangle 16"/>
              <p:cNvSpPr>
                <a:spLocks noChangeArrowheads="1"/>
              </p:cNvSpPr>
              <p:nvPr/>
            </p:nvSpPr>
            <p:spPr bwMode="auto">
              <a:xfrm>
                <a:off x="2452" y="263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0" name="Rectangle 17"/>
              <p:cNvSpPr>
                <a:spLocks noChangeArrowheads="1"/>
              </p:cNvSpPr>
              <p:nvPr/>
            </p:nvSpPr>
            <p:spPr bwMode="auto">
              <a:xfrm>
                <a:off x="2452" y="364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1" name="Rectangle 18"/>
              <p:cNvSpPr>
                <a:spLocks noChangeArrowheads="1"/>
              </p:cNvSpPr>
              <p:nvPr/>
            </p:nvSpPr>
            <p:spPr bwMode="auto">
              <a:xfrm>
                <a:off x="2513" y="163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2" name="Rectangle 19"/>
              <p:cNvSpPr>
                <a:spLocks noChangeArrowheads="1"/>
              </p:cNvSpPr>
              <p:nvPr/>
            </p:nvSpPr>
            <p:spPr bwMode="auto">
              <a:xfrm>
                <a:off x="2513" y="26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3" name="Rectangle 20"/>
              <p:cNvSpPr>
                <a:spLocks noChangeArrowheads="1"/>
              </p:cNvSpPr>
              <p:nvPr/>
            </p:nvSpPr>
            <p:spPr bwMode="auto">
              <a:xfrm>
                <a:off x="2513" y="364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4" name="Rectangle 21"/>
              <p:cNvSpPr>
                <a:spLocks noChangeArrowheads="1"/>
              </p:cNvSpPr>
              <p:nvPr/>
            </p:nvSpPr>
            <p:spPr bwMode="auto">
              <a:xfrm>
                <a:off x="2789" y="163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5" name="Rectangle 22"/>
              <p:cNvSpPr>
                <a:spLocks noChangeArrowheads="1"/>
              </p:cNvSpPr>
              <p:nvPr/>
            </p:nvSpPr>
            <p:spPr bwMode="auto">
              <a:xfrm>
                <a:off x="2789" y="26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6" name="Rectangle 23"/>
              <p:cNvSpPr>
                <a:spLocks noChangeArrowheads="1"/>
              </p:cNvSpPr>
              <p:nvPr/>
            </p:nvSpPr>
            <p:spPr bwMode="auto">
              <a:xfrm>
                <a:off x="2789" y="364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7" name="Rectangle 24"/>
              <p:cNvSpPr>
                <a:spLocks noChangeArrowheads="1"/>
              </p:cNvSpPr>
              <p:nvPr/>
            </p:nvSpPr>
            <p:spPr bwMode="auto">
              <a:xfrm>
                <a:off x="2479" y="16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8" name="Rectangle 25"/>
              <p:cNvSpPr>
                <a:spLocks noChangeArrowheads="1"/>
              </p:cNvSpPr>
              <p:nvPr/>
            </p:nvSpPr>
            <p:spPr bwMode="auto">
              <a:xfrm>
                <a:off x="2479" y="263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79" name="Rectangle 26"/>
              <p:cNvSpPr>
                <a:spLocks noChangeArrowheads="1"/>
              </p:cNvSpPr>
              <p:nvPr/>
            </p:nvSpPr>
            <p:spPr bwMode="auto">
              <a:xfrm>
                <a:off x="2479" y="3640"/>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0" name="Rectangle 27"/>
              <p:cNvSpPr>
                <a:spLocks noChangeArrowheads="1"/>
              </p:cNvSpPr>
              <p:nvPr/>
            </p:nvSpPr>
            <p:spPr bwMode="auto">
              <a:xfrm>
                <a:off x="2376" y="163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1" name="Rectangle 28"/>
              <p:cNvSpPr>
                <a:spLocks noChangeArrowheads="1"/>
              </p:cNvSpPr>
              <p:nvPr/>
            </p:nvSpPr>
            <p:spPr bwMode="auto">
              <a:xfrm>
                <a:off x="2376" y="263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2" name="Rectangle 29"/>
              <p:cNvSpPr>
                <a:spLocks noChangeArrowheads="1"/>
              </p:cNvSpPr>
              <p:nvPr/>
            </p:nvSpPr>
            <p:spPr bwMode="auto">
              <a:xfrm>
                <a:off x="2376" y="3640"/>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3" name="Rectangle 30"/>
              <p:cNvSpPr>
                <a:spLocks noChangeArrowheads="1"/>
              </p:cNvSpPr>
              <p:nvPr/>
            </p:nvSpPr>
            <p:spPr bwMode="auto">
              <a:xfrm>
                <a:off x="2376" y="163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4" name="Rectangle 31"/>
              <p:cNvSpPr>
                <a:spLocks noChangeArrowheads="1"/>
              </p:cNvSpPr>
              <p:nvPr/>
            </p:nvSpPr>
            <p:spPr bwMode="auto">
              <a:xfrm>
                <a:off x="2376" y="26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5" name="Rectangle 32"/>
              <p:cNvSpPr>
                <a:spLocks noChangeArrowheads="1"/>
              </p:cNvSpPr>
              <p:nvPr/>
            </p:nvSpPr>
            <p:spPr bwMode="auto">
              <a:xfrm>
                <a:off x="2376" y="364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6" name="Rectangle 33"/>
              <p:cNvSpPr>
                <a:spLocks noChangeArrowheads="1"/>
              </p:cNvSpPr>
              <p:nvPr/>
            </p:nvSpPr>
            <p:spPr bwMode="auto">
              <a:xfrm>
                <a:off x="2452" y="163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7" name="Rectangle 34"/>
              <p:cNvSpPr>
                <a:spLocks noChangeArrowheads="1"/>
              </p:cNvSpPr>
              <p:nvPr/>
            </p:nvSpPr>
            <p:spPr bwMode="auto">
              <a:xfrm>
                <a:off x="2452" y="26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8" name="Rectangle 35"/>
              <p:cNvSpPr>
                <a:spLocks noChangeArrowheads="1"/>
              </p:cNvSpPr>
              <p:nvPr/>
            </p:nvSpPr>
            <p:spPr bwMode="auto">
              <a:xfrm>
                <a:off x="2452" y="364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89" name="Rectangle 36"/>
              <p:cNvSpPr>
                <a:spLocks noChangeArrowheads="1"/>
              </p:cNvSpPr>
              <p:nvPr/>
            </p:nvSpPr>
            <p:spPr bwMode="auto">
              <a:xfrm>
                <a:off x="2483" y="163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0" name="Rectangle 37"/>
              <p:cNvSpPr>
                <a:spLocks noChangeArrowheads="1"/>
              </p:cNvSpPr>
              <p:nvPr/>
            </p:nvSpPr>
            <p:spPr bwMode="auto">
              <a:xfrm>
                <a:off x="2483" y="26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1" name="Rectangle 38"/>
              <p:cNvSpPr>
                <a:spLocks noChangeArrowheads="1"/>
              </p:cNvSpPr>
              <p:nvPr/>
            </p:nvSpPr>
            <p:spPr bwMode="auto">
              <a:xfrm>
                <a:off x="2483" y="364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2" name="Rectangle 39"/>
              <p:cNvSpPr>
                <a:spLocks noChangeArrowheads="1"/>
              </p:cNvSpPr>
              <p:nvPr/>
            </p:nvSpPr>
            <p:spPr bwMode="auto">
              <a:xfrm>
                <a:off x="2414" y="1637"/>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3" name="Rectangle 40"/>
              <p:cNvSpPr>
                <a:spLocks noChangeArrowheads="1"/>
              </p:cNvSpPr>
              <p:nvPr/>
            </p:nvSpPr>
            <p:spPr bwMode="auto">
              <a:xfrm>
                <a:off x="2414" y="264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4" name="Rectangle 41"/>
              <p:cNvSpPr>
                <a:spLocks noChangeArrowheads="1"/>
              </p:cNvSpPr>
              <p:nvPr/>
            </p:nvSpPr>
            <p:spPr bwMode="auto">
              <a:xfrm>
                <a:off x="2414" y="364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5" name="Rectangle 42"/>
              <p:cNvSpPr>
                <a:spLocks noChangeArrowheads="1"/>
              </p:cNvSpPr>
              <p:nvPr/>
            </p:nvSpPr>
            <p:spPr bwMode="auto">
              <a:xfrm>
                <a:off x="2789" y="163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6" name="Rectangle 43"/>
              <p:cNvSpPr>
                <a:spLocks noChangeArrowheads="1"/>
              </p:cNvSpPr>
              <p:nvPr/>
            </p:nvSpPr>
            <p:spPr bwMode="auto">
              <a:xfrm>
                <a:off x="2789" y="2643"/>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7" name="Rectangle 44"/>
              <p:cNvSpPr>
                <a:spLocks noChangeArrowheads="1"/>
              </p:cNvSpPr>
              <p:nvPr/>
            </p:nvSpPr>
            <p:spPr bwMode="auto">
              <a:xfrm>
                <a:off x="2789" y="364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8" name="Rectangle 45"/>
              <p:cNvSpPr>
                <a:spLocks noChangeArrowheads="1"/>
              </p:cNvSpPr>
              <p:nvPr/>
            </p:nvSpPr>
            <p:spPr bwMode="auto">
              <a:xfrm>
                <a:off x="2479" y="1649"/>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99" name="Rectangle 46"/>
              <p:cNvSpPr>
                <a:spLocks noChangeArrowheads="1"/>
              </p:cNvSpPr>
              <p:nvPr/>
            </p:nvSpPr>
            <p:spPr bwMode="auto">
              <a:xfrm>
                <a:off x="2479" y="2654"/>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0" name="Rectangle 47"/>
              <p:cNvSpPr>
                <a:spLocks noChangeArrowheads="1"/>
              </p:cNvSpPr>
              <p:nvPr/>
            </p:nvSpPr>
            <p:spPr bwMode="auto">
              <a:xfrm>
                <a:off x="2479" y="3660"/>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1" name="Rectangle 48"/>
              <p:cNvSpPr>
                <a:spLocks noChangeArrowheads="1"/>
              </p:cNvSpPr>
              <p:nvPr/>
            </p:nvSpPr>
            <p:spPr bwMode="auto">
              <a:xfrm>
                <a:off x="2414" y="1649"/>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2" name="Rectangle 49"/>
              <p:cNvSpPr>
                <a:spLocks noChangeArrowheads="1"/>
              </p:cNvSpPr>
              <p:nvPr/>
            </p:nvSpPr>
            <p:spPr bwMode="auto">
              <a:xfrm>
                <a:off x="2414" y="2654"/>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3" name="Rectangle 50"/>
              <p:cNvSpPr>
                <a:spLocks noChangeArrowheads="1"/>
              </p:cNvSpPr>
              <p:nvPr/>
            </p:nvSpPr>
            <p:spPr bwMode="auto">
              <a:xfrm>
                <a:off x="2414" y="3660"/>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4" name="Rectangle 51"/>
              <p:cNvSpPr>
                <a:spLocks noChangeArrowheads="1"/>
              </p:cNvSpPr>
              <p:nvPr/>
            </p:nvSpPr>
            <p:spPr bwMode="auto">
              <a:xfrm>
                <a:off x="2380" y="1649"/>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5" name="Rectangle 52"/>
              <p:cNvSpPr>
                <a:spLocks noChangeArrowheads="1"/>
              </p:cNvSpPr>
              <p:nvPr/>
            </p:nvSpPr>
            <p:spPr bwMode="auto">
              <a:xfrm>
                <a:off x="2380" y="2654"/>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6" name="Rectangle 53"/>
              <p:cNvSpPr>
                <a:spLocks noChangeArrowheads="1"/>
              </p:cNvSpPr>
              <p:nvPr/>
            </p:nvSpPr>
            <p:spPr bwMode="auto">
              <a:xfrm>
                <a:off x="2380" y="3660"/>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7" name="Rectangle 54"/>
              <p:cNvSpPr>
                <a:spLocks noChangeArrowheads="1"/>
              </p:cNvSpPr>
              <p:nvPr/>
            </p:nvSpPr>
            <p:spPr bwMode="auto">
              <a:xfrm>
                <a:off x="2513" y="164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8" name="Rectangle 55"/>
              <p:cNvSpPr>
                <a:spLocks noChangeArrowheads="1"/>
              </p:cNvSpPr>
              <p:nvPr/>
            </p:nvSpPr>
            <p:spPr bwMode="auto">
              <a:xfrm>
                <a:off x="2513" y="265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09" name="Rectangle 56"/>
              <p:cNvSpPr>
                <a:spLocks noChangeArrowheads="1"/>
              </p:cNvSpPr>
              <p:nvPr/>
            </p:nvSpPr>
            <p:spPr bwMode="auto">
              <a:xfrm>
                <a:off x="2513" y="3660"/>
                <a:ext cx="23" cy="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0" name="Rectangle 57"/>
              <p:cNvSpPr>
                <a:spLocks noChangeArrowheads="1"/>
              </p:cNvSpPr>
              <p:nvPr/>
            </p:nvSpPr>
            <p:spPr bwMode="auto">
              <a:xfrm>
                <a:off x="2445" y="1649"/>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1" name="Rectangle 58"/>
              <p:cNvSpPr>
                <a:spLocks noChangeArrowheads="1"/>
              </p:cNvSpPr>
              <p:nvPr/>
            </p:nvSpPr>
            <p:spPr bwMode="auto">
              <a:xfrm>
                <a:off x="2445" y="2654"/>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2" name="Rectangle 59"/>
              <p:cNvSpPr>
                <a:spLocks noChangeArrowheads="1"/>
              </p:cNvSpPr>
              <p:nvPr/>
            </p:nvSpPr>
            <p:spPr bwMode="auto">
              <a:xfrm>
                <a:off x="2445" y="3660"/>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3" name="Rectangle 60"/>
              <p:cNvSpPr>
                <a:spLocks noChangeArrowheads="1"/>
              </p:cNvSpPr>
              <p:nvPr/>
            </p:nvSpPr>
            <p:spPr bwMode="auto">
              <a:xfrm>
                <a:off x="2418" y="165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4" name="Rectangle 61"/>
              <p:cNvSpPr>
                <a:spLocks noChangeArrowheads="1"/>
              </p:cNvSpPr>
              <p:nvPr/>
            </p:nvSpPr>
            <p:spPr bwMode="auto">
              <a:xfrm>
                <a:off x="2418" y="266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5" name="Rectangle 62"/>
              <p:cNvSpPr>
                <a:spLocks noChangeArrowheads="1"/>
              </p:cNvSpPr>
              <p:nvPr/>
            </p:nvSpPr>
            <p:spPr bwMode="auto">
              <a:xfrm>
                <a:off x="2418" y="3667"/>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6" name="Rectangle 63"/>
              <p:cNvSpPr>
                <a:spLocks noChangeArrowheads="1"/>
              </p:cNvSpPr>
              <p:nvPr/>
            </p:nvSpPr>
            <p:spPr bwMode="auto">
              <a:xfrm>
                <a:off x="2380" y="165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7" name="Rectangle 64"/>
              <p:cNvSpPr>
                <a:spLocks noChangeArrowheads="1"/>
              </p:cNvSpPr>
              <p:nvPr/>
            </p:nvSpPr>
            <p:spPr bwMode="auto">
              <a:xfrm>
                <a:off x="2380" y="26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8" name="Rectangle 65"/>
              <p:cNvSpPr>
                <a:spLocks noChangeArrowheads="1"/>
              </p:cNvSpPr>
              <p:nvPr/>
            </p:nvSpPr>
            <p:spPr bwMode="auto">
              <a:xfrm>
                <a:off x="2380" y="366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19" name="Rectangle 66"/>
              <p:cNvSpPr>
                <a:spLocks noChangeArrowheads="1"/>
              </p:cNvSpPr>
              <p:nvPr/>
            </p:nvSpPr>
            <p:spPr bwMode="auto">
              <a:xfrm>
                <a:off x="2445" y="165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0" name="Rectangle 67"/>
              <p:cNvSpPr>
                <a:spLocks noChangeArrowheads="1"/>
              </p:cNvSpPr>
              <p:nvPr/>
            </p:nvSpPr>
            <p:spPr bwMode="auto">
              <a:xfrm>
                <a:off x="2445" y="266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1" name="Rectangle 68"/>
              <p:cNvSpPr>
                <a:spLocks noChangeArrowheads="1"/>
              </p:cNvSpPr>
              <p:nvPr/>
            </p:nvSpPr>
            <p:spPr bwMode="auto">
              <a:xfrm>
                <a:off x="2445" y="366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2" name="Rectangle 69"/>
              <p:cNvSpPr>
                <a:spLocks noChangeArrowheads="1"/>
              </p:cNvSpPr>
              <p:nvPr/>
            </p:nvSpPr>
            <p:spPr bwMode="auto">
              <a:xfrm>
                <a:off x="2479" y="16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3" name="Rectangle 70"/>
              <p:cNvSpPr>
                <a:spLocks noChangeArrowheads="1"/>
              </p:cNvSpPr>
              <p:nvPr/>
            </p:nvSpPr>
            <p:spPr bwMode="auto">
              <a:xfrm>
                <a:off x="2479" y="266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4" name="Rectangle 71"/>
              <p:cNvSpPr>
                <a:spLocks noChangeArrowheads="1"/>
              </p:cNvSpPr>
              <p:nvPr/>
            </p:nvSpPr>
            <p:spPr bwMode="auto">
              <a:xfrm>
                <a:off x="2479" y="367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5" name="Rectangle 72"/>
              <p:cNvSpPr>
                <a:spLocks noChangeArrowheads="1"/>
              </p:cNvSpPr>
              <p:nvPr/>
            </p:nvSpPr>
            <p:spPr bwMode="auto">
              <a:xfrm>
                <a:off x="2513" y="166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6" name="Rectangle 73"/>
              <p:cNvSpPr>
                <a:spLocks noChangeArrowheads="1"/>
              </p:cNvSpPr>
              <p:nvPr/>
            </p:nvSpPr>
            <p:spPr bwMode="auto">
              <a:xfrm>
                <a:off x="2513" y="266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7" name="Rectangle 74"/>
              <p:cNvSpPr>
                <a:spLocks noChangeArrowheads="1"/>
              </p:cNvSpPr>
              <p:nvPr/>
            </p:nvSpPr>
            <p:spPr bwMode="auto">
              <a:xfrm>
                <a:off x="2513" y="367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8" name="Rectangle 75"/>
              <p:cNvSpPr>
                <a:spLocks noChangeArrowheads="1"/>
              </p:cNvSpPr>
              <p:nvPr/>
            </p:nvSpPr>
            <p:spPr bwMode="auto">
              <a:xfrm>
                <a:off x="2376" y="166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29" name="Rectangle 76"/>
              <p:cNvSpPr>
                <a:spLocks noChangeArrowheads="1"/>
              </p:cNvSpPr>
              <p:nvPr/>
            </p:nvSpPr>
            <p:spPr bwMode="auto">
              <a:xfrm>
                <a:off x="2376" y="266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0" name="Rectangle 77"/>
              <p:cNvSpPr>
                <a:spLocks noChangeArrowheads="1"/>
              </p:cNvSpPr>
              <p:nvPr/>
            </p:nvSpPr>
            <p:spPr bwMode="auto">
              <a:xfrm>
                <a:off x="2376" y="367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1" name="Rectangle 78"/>
              <p:cNvSpPr>
                <a:spLocks noChangeArrowheads="1"/>
              </p:cNvSpPr>
              <p:nvPr/>
            </p:nvSpPr>
            <p:spPr bwMode="auto">
              <a:xfrm>
                <a:off x="2410" y="16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2" name="Rectangle 79"/>
              <p:cNvSpPr>
                <a:spLocks noChangeArrowheads="1"/>
              </p:cNvSpPr>
              <p:nvPr/>
            </p:nvSpPr>
            <p:spPr bwMode="auto">
              <a:xfrm>
                <a:off x="2410" y="266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3" name="Rectangle 80"/>
              <p:cNvSpPr>
                <a:spLocks noChangeArrowheads="1"/>
              </p:cNvSpPr>
              <p:nvPr/>
            </p:nvSpPr>
            <p:spPr bwMode="auto">
              <a:xfrm>
                <a:off x="2410" y="367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4" name="Rectangle 81"/>
              <p:cNvSpPr>
                <a:spLocks noChangeArrowheads="1"/>
              </p:cNvSpPr>
              <p:nvPr/>
            </p:nvSpPr>
            <p:spPr bwMode="auto">
              <a:xfrm>
                <a:off x="2448" y="1664"/>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5" name="Rectangle 82"/>
              <p:cNvSpPr>
                <a:spLocks noChangeArrowheads="1"/>
              </p:cNvSpPr>
              <p:nvPr/>
            </p:nvSpPr>
            <p:spPr bwMode="auto">
              <a:xfrm>
                <a:off x="2448" y="2669"/>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6" name="Rectangle 83"/>
              <p:cNvSpPr>
                <a:spLocks noChangeArrowheads="1"/>
              </p:cNvSpPr>
              <p:nvPr/>
            </p:nvSpPr>
            <p:spPr bwMode="auto">
              <a:xfrm>
                <a:off x="2448" y="3675"/>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7" name="Rectangle 84"/>
              <p:cNvSpPr>
                <a:spLocks noChangeArrowheads="1"/>
              </p:cNvSpPr>
              <p:nvPr/>
            </p:nvSpPr>
            <p:spPr bwMode="auto">
              <a:xfrm>
                <a:off x="2448" y="167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8" name="Rectangle 85"/>
              <p:cNvSpPr>
                <a:spLocks noChangeArrowheads="1"/>
              </p:cNvSpPr>
              <p:nvPr/>
            </p:nvSpPr>
            <p:spPr bwMode="auto">
              <a:xfrm>
                <a:off x="2448" y="268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39" name="Rectangle 86"/>
              <p:cNvSpPr>
                <a:spLocks noChangeArrowheads="1"/>
              </p:cNvSpPr>
              <p:nvPr/>
            </p:nvSpPr>
            <p:spPr bwMode="auto">
              <a:xfrm>
                <a:off x="2448" y="368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0" name="Rectangle 87"/>
              <p:cNvSpPr>
                <a:spLocks noChangeArrowheads="1"/>
              </p:cNvSpPr>
              <p:nvPr/>
            </p:nvSpPr>
            <p:spPr bwMode="auto">
              <a:xfrm>
                <a:off x="2483" y="167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1" name="Rectangle 88"/>
              <p:cNvSpPr>
                <a:spLocks noChangeArrowheads="1"/>
              </p:cNvSpPr>
              <p:nvPr/>
            </p:nvSpPr>
            <p:spPr bwMode="auto">
              <a:xfrm>
                <a:off x="2483" y="268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2" name="Rectangle 89"/>
              <p:cNvSpPr>
                <a:spLocks noChangeArrowheads="1"/>
              </p:cNvSpPr>
              <p:nvPr/>
            </p:nvSpPr>
            <p:spPr bwMode="auto">
              <a:xfrm>
                <a:off x="2483" y="368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3" name="Rectangle 90"/>
              <p:cNvSpPr>
                <a:spLocks noChangeArrowheads="1"/>
              </p:cNvSpPr>
              <p:nvPr/>
            </p:nvSpPr>
            <p:spPr bwMode="auto">
              <a:xfrm>
                <a:off x="2383" y="1676"/>
                <a:ext cx="20"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4" name="Rectangle 91"/>
              <p:cNvSpPr>
                <a:spLocks noChangeArrowheads="1"/>
              </p:cNvSpPr>
              <p:nvPr/>
            </p:nvSpPr>
            <p:spPr bwMode="auto">
              <a:xfrm>
                <a:off x="2383" y="2681"/>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5" name="Rectangle 92"/>
              <p:cNvSpPr>
                <a:spLocks noChangeArrowheads="1"/>
              </p:cNvSpPr>
              <p:nvPr/>
            </p:nvSpPr>
            <p:spPr bwMode="auto">
              <a:xfrm>
                <a:off x="2383" y="3682"/>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6" name="Rectangle 93"/>
              <p:cNvSpPr>
                <a:spLocks noChangeArrowheads="1"/>
              </p:cNvSpPr>
              <p:nvPr/>
            </p:nvSpPr>
            <p:spPr bwMode="auto">
              <a:xfrm>
                <a:off x="2513" y="1676"/>
                <a:ext cx="23" cy="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7" name="Rectangle 94"/>
              <p:cNvSpPr>
                <a:spLocks noChangeArrowheads="1"/>
              </p:cNvSpPr>
              <p:nvPr/>
            </p:nvSpPr>
            <p:spPr bwMode="auto">
              <a:xfrm>
                <a:off x="2513" y="2681"/>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8" name="Rectangle 95"/>
              <p:cNvSpPr>
                <a:spLocks noChangeArrowheads="1"/>
              </p:cNvSpPr>
              <p:nvPr/>
            </p:nvSpPr>
            <p:spPr bwMode="auto">
              <a:xfrm>
                <a:off x="2513" y="368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49" name="Rectangle 96"/>
              <p:cNvSpPr>
                <a:spLocks noChangeArrowheads="1"/>
              </p:cNvSpPr>
              <p:nvPr/>
            </p:nvSpPr>
            <p:spPr bwMode="auto">
              <a:xfrm>
                <a:off x="2410" y="1676"/>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0" name="Rectangle 97"/>
              <p:cNvSpPr>
                <a:spLocks noChangeArrowheads="1"/>
              </p:cNvSpPr>
              <p:nvPr/>
            </p:nvSpPr>
            <p:spPr bwMode="auto">
              <a:xfrm>
                <a:off x="2410" y="268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1" name="Rectangle 98"/>
              <p:cNvSpPr>
                <a:spLocks noChangeArrowheads="1"/>
              </p:cNvSpPr>
              <p:nvPr/>
            </p:nvSpPr>
            <p:spPr bwMode="auto">
              <a:xfrm>
                <a:off x="2410" y="368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2" name="Rectangle 99"/>
              <p:cNvSpPr>
                <a:spLocks noChangeArrowheads="1"/>
              </p:cNvSpPr>
              <p:nvPr/>
            </p:nvSpPr>
            <p:spPr bwMode="auto">
              <a:xfrm>
                <a:off x="2479" y="168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3" name="Rectangle 100"/>
              <p:cNvSpPr>
                <a:spLocks noChangeArrowheads="1"/>
              </p:cNvSpPr>
              <p:nvPr/>
            </p:nvSpPr>
            <p:spPr bwMode="auto">
              <a:xfrm>
                <a:off x="2479" y="268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4" name="Rectangle 101"/>
              <p:cNvSpPr>
                <a:spLocks noChangeArrowheads="1"/>
              </p:cNvSpPr>
              <p:nvPr/>
            </p:nvSpPr>
            <p:spPr bwMode="auto">
              <a:xfrm>
                <a:off x="2479" y="369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5" name="Rectangle 102"/>
              <p:cNvSpPr>
                <a:spLocks noChangeArrowheads="1"/>
              </p:cNvSpPr>
              <p:nvPr/>
            </p:nvSpPr>
            <p:spPr bwMode="auto">
              <a:xfrm>
                <a:off x="2414" y="168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6" name="Rectangle 103"/>
              <p:cNvSpPr>
                <a:spLocks noChangeArrowheads="1"/>
              </p:cNvSpPr>
              <p:nvPr/>
            </p:nvSpPr>
            <p:spPr bwMode="auto">
              <a:xfrm>
                <a:off x="2414" y="268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7" name="Rectangle 104"/>
              <p:cNvSpPr>
                <a:spLocks noChangeArrowheads="1"/>
              </p:cNvSpPr>
              <p:nvPr/>
            </p:nvSpPr>
            <p:spPr bwMode="auto">
              <a:xfrm>
                <a:off x="2414" y="3694"/>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8" name="Rectangle 105"/>
              <p:cNvSpPr>
                <a:spLocks noChangeArrowheads="1"/>
              </p:cNvSpPr>
              <p:nvPr/>
            </p:nvSpPr>
            <p:spPr bwMode="auto">
              <a:xfrm>
                <a:off x="2513" y="168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59" name="Rectangle 106"/>
              <p:cNvSpPr>
                <a:spLocks noChangeArrowheads="1"/>
              </p:cNvSpPr>
              <p:nvPr/>
            </p:nvSpPr>
            <p:spPr bwMode="auto">
              <a:xfrm>
                <a:off x="2513" y="268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0" name="Rectangle 107"/>
              <p:cNvSpPr>
                <a:spLocks noChangeArrowheads="1"/>
              </p:cNvSpPr>
              <p:nvPr/>
            </p:nvSpPr>
            <p:spPr bwMode="auto">
              <a:xfrm>
                <a:off x="2513" y="369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1" name="Rectangle 108"/>
              <p:cNvSpPr>
                <a:spLocks noChangeArrowheads="1"/>
              </p:cNvSpPr>
              <p:nvPr/>
            </p:nvSpPr>
            <p:spPr bwMode="auto">
              <a:xfrm>
                <a:off x="2445" y="168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2" name="Rectangle 109"/>
              <p:cNvSpPr>
                <a:spLocks noChangeArrowheads="1"/>
              </p:cNvSpPr>
              <p:nvPr/>
            </p:nvSpPr>
            <p:spPr bwMode="auto">
              <a:xfrm>
                <a:off x="2445" y="268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3" name="Rectangle 110"/>
              <p:cNvSpPr>
                <a:spLocks noChangeArrowheads="1"/>
              </p:cNvSpPr>
              <p:nvPr/>
            </p:nvSpPr>
            <p:spPr bwMode="auto">
              <a:xfrm>
                <a:off x="2445" y="36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4" name="Rectangle 111"/>
              <p:cNvSpPr>
                <a:spLocks noChangeArrowheads="1"/>
              </p:cNvSpPr>
              <p:nvPr/>
            </p:nvSpPr>
            <p:spPr bwMode="auto">
              <a:xfrm>
                <a:off x="2376" y="168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5" name="Rectangle 112"/>
              <p:cNvSpPr>
                <a:spLocks noChangeArrowheads="1"/>
              </p:cNvSpPr>
              <p:nvPr/>
            </p:nvSpPr>
            <p:spPr bwMode="auto">
              <a:xfrm>
                <a:off x="2376" y="268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6" name="Rectangle 113"/>
              <p:cNvSpPr>
                <a:spLocks noChangeArrowheads="1"/>
              </p:cNvSpPr>
              <p:nvPr/>
            </p:nvSpPr>
            <p:spPr bwMode="auto">
              <a:xfrm>
                <a:off x="2376" y="369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7" name="Rectangle 114"/>
              <p:cNvSpPr>
                <a:spLocks noChangeArrowheads="1"/>
              </p:cNvSpPr>
              <p:nvPr/>
            </p:nvSpPr>
            <p:spPr bwMode="auto">
              <a:xfrm>
                <a:off x="2513" y="169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8" name="Rectangle 115"/>
              <p:cNvSpPr>
                <a:spLocks noChangeArrowheads="1"/>
              </p:cNvSpPr>
              <p:nvPr/>
            </p:nvSpPr>
            <p:spPr bwMode="auto">
              <a:xfrm>
                <a:off x="2513" y="269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69" name="Rectangle 116"/>
              <p:cNvSpPr>
                <a:spLocks noChangeArrowheads="1"/>
              </p:cNvSpPr>
              <p:nvPr/>
            </p:nvSpPr>
            <p:spPr bwMode="auto">
              <a:xfrm>
                <a:off x="2513" y="370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0" name="Rectangle 117"/>
              <p:cNvSpPr>
                <a:spLocks noChangeArrowheads="1"/>
              </p:cNvSpPr>
              <p:nvPr/>
            </p:nvSpPr>
            <p:spPr bwMode="auto">
              <a:xfrm>
                <a:off x="2414" y="169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1" name="Rectangle 118"/>
              <p:cNvSpPr>
                <a:spLocks noChangeArrowheads="1"/>
              </p:cNvSpPr>
              <p:nvPr/>
            </p:nvSpPr>
            <p:spPr bwMode="auto">
              <a:xfrm>
                <a:off x="2414" y="26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2" name="Rectangle 119"/>
              <p:cNvSpPr>
                <a:spLocks noChangeArrowheads="1"/>
              </p:cNvSpPr>
              <p:nvPr/>
            </p:nvSpPr>
            <p:spPr bwMode="auto">
              <a:xfrm>
                <a:off x="2414" y="370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3" name="Rectangle 120"/>
              <p:cNvSpPr>
                <a:spLocks noChangeArrowheads="1"/>
              </p:cNvSpPr>
              <p:nvPr/>
            </p:nvSpPr>
            <p:spPr bwMode="auto">
              <a:xfrm>
                <a:off x="2483" y="169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4" name="Rectangle 121"/>
              <p:cNvSpPr>
                <a:spLocks noChangeArrowheads="1"/>
              </p:cNvSpPr>
              <p:nvPr/>
            </p:nvSpPr>
            <p:spPr bwMode="auto">
              <a:xfrm>
                <a:off x="2483" y="269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5" name="Rectangle 122"/>
              <p:cNvSpPr>
                <a:spLocks noChangeArrowheads="1"/>
              </p:cNvSpPr>
              <p:nvPr/>
            </p:nvSpPr>
            <p:spPr bwMode="auto">
              <a:xfrm>
                <a:off x="2483" y="370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6" name="Rectangle 123"/>
              <p:cNvSpPr>
                <a:spLocks noChangeArrowheads="1"/>
              </p:cNvSpPr>
              <p:nvPr/>
            </p:nvSpPr>
            <p:spPr bwMode="auto">
              <a:xfrm>
                <a:off x="2452" y="169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7" name="Rectangle 124"/>
              <p:cNvSpPr>
                <a:spLocks noChangeArrowheads="1"/>
              </p:cNvSpPr>
              <p:nvPr/>
            </p:nvSpPr>
            <p:spPr bwMode="auto">
              <a:xfrm>
                <a:off x="2452" y="269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8" name="Rectangle 125"/>
              <p:cNvSpPr>
                <a:spLocks noChangeArrowheads="1"/>
              </p:cNvSpPr>
              <p:nvPr/>
            </p:nvSpPr>
            <p:spPr bwMode="auto">
              <a:xfrm>
                <a:off x="2452" y="370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79" name="Rectangle 126"/>
              <p:cNvSpPr>
                <a:spLocks noChangeArrowheads="1"/>
              </p:cNvSpPr>
              <p:nvPr/>
            </p:nvSpPr>
            <p:spPr bwMode="auto">
              <a:xfrm>
                <a:off x="2380" y="169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0" name="Rectangle 127"/>
              <p:cNvSpPr>
                <a:spLocks noChangeArrowheads="1"/>
              </p:cNvSpPr>
              <p:nvPr/>
            </p:nvSpPr>
            <p:spPr bwMode="auto">
              <a:xfrm>
                <a:off x="2380" y="269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1" name="Rectangle 128"/>
              <p:cNvSpPr>
                <a:spLocks noChangeArrowheads="1"/>
              </p:cNvSpPr>
              <p:nvPr/>
            </p:nvSpPr>
            <p:spPr bwMode="auto">
              <a:xfrm>
                <a:off x="2380" y="370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2" name="Rectangle 129"/>
              <p:cNvSpPr>
                <a:spLocks noChangeArrowheads="1"/>
              </p:cNvSpPr>
              <p:nvPr/>
            </p:nvSpPr>
            <p:spPr bwMode="auto">
              <a:xfrm>
                <a:off x="2380" y="16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3" name="Rectangle 130"/>
              <p:cNvSpPr>
                <a:spLocks noChangeArrowheads="1"/>
              </p:cNvSpPr>
              <p:nvPr/>
            </p:nvSpPr>
            <p:spPr bwMode="auto">
              <a:xfrm>
                <a:off x="2380" y="270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4" name="Rectangle 131"/>
              <p:cNvSpPr>
                <a:spLocks noChangeArrowheads="1"/>
              </p:cNvSpPr>
              <p:nvPr/>
            </p:nvSpPr>
            <p:spPr bwMode="auto">
              <a:xfrm>
                <a:off x="2380" y="370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5" name="Rectangle 132"/>
              <p:cNvSpPr>
                <a:spLocks noChangeArrowheads="1"/>
              </p:cNvSpPr>
              <p:nvPr/>
            </p:nvSpPr>
            <p:spPr bwMode="auto">
              <a:xfrm>
                <a:off x="2445" y="16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6" name="Rectangle 133"/>
              <p:cNvSpPr>
                <a:spLocks noChangeArrowheads="1"/>
              </p:cNvSpPr>
              <p:nvPr/>
            </p:nvSpPr>
            <p:spPr bwMode="auto">
              <a:xfrm>
                <a:off x="2445" y="270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7" name="Rectangle 134"/>
              <p:cNvSpPr>
                <a:spLocks noChangeArrowheads="1"/>
              </p:cNvSpPr>
              <p:nvPr/>
            </p:nvSpPr>
            <p:spPr bwMode="auto">
              <a:xfrm>
                <a:off x="2445" y="370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8" name="Rectangle 135"/>
              <p:cNvSpPr>
                <a:spLocks noChangeArrowheads="1"/>
              </p:cNvSpPr>
              <p:nvPr/>
            </p:nvSpPr>
            <p:spPr bwMode="auto">
              <a:xfrm>
                <a:off x="2479" y="16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89" name="Rectangle 136"/>
              <p:cNvSpPr>
                <a:spLocks noChangeArrowheads="1"/>
              </p:cNvSpPr>
              <p:nvPr/>
            </p:nvSpPr>
            <p:spPr bwMode="auto">
              <a:xfrm>
                <a:off x="2479" y="270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0" name="Rectangle 137"/>
              <p:cNvSpPr>
                <a:spLocks noChangeArrowheads="1"/>
              </p:cNvSpPr>
              <p:nvPr/>
            </p:nvSpPr>
            <p:spPr bwMode="auto">
              <a:xfrm>
                <a:off x="2479" y="370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1" name="Rectangle 138"/>
              <p:cNvSpPr>
                <a:spLocks noChangeArrowheads="1"/>
              </p:cNvSpPr>
              <p:nvPr/>
            </p:nvSpPr>
            <p:spPr bwMode="auto">
              <a:xfrm>
                <a:off x="2410" y="169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2" name="Rectangle 139"/>
              <p:cNvSpPr>
                <a:spLocks noChangeArrowheads="1"/>
              </p:cNvSpPr>
              <p:nvPr/>
            </p:nvSpPr>
            <p:spPr bwMode="auto">
              <a:xfrm>
                <a:off x="2410" y="270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3" name="Rectangle 140"/>
              <p:cNvSpPr>
                <a:spLocks noChangeArrowheads="1"/>
              </p:cNvSpPr>
              <p:nvPr/>
            </p:nvSpPr>
            <p:spPr bwMode="auto">
              <a:xfrm>
                <a:off x="2410" y="370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4" name="Rectangle 141"/>
              <p:cNvSpPr>
                <a:spLocks noChangeArrowheads="1"/>
              </p:cNvSpPr>
              <p:nvPr/>
            </p:nvSpPr>
            <p:spPr bwMode="auto">
              <a:xfrm>
                <a:off x="2448" y="171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5" name="Rectangle 142"/>
              <p:cNvSpPr>
                <a:spLocks noChangeArrowheads="1"/>
              </p:cNvSpPr>
              <p:nvPr/>
            </p:nvSpPr>
            <p:spPr bwMode="auto">
              <a:xfrm>
                <a:off x="2448" y="271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6" name="Rectangle 143"/>
              <p:cNvSpPr>
                <a:spLocks noChangeArrowheads="1"/>
              </p:cNvSpPr>
              <p:nvPr/>
            </p:nvSpPr>
            <p:spPr bwMode="auto">
              <a:xfrm>
                <a:off x="2448" y="372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7" name="Rectangle 144"/>
              <p:cNvSpPr>
                <a:spLocks noChangeArrowheads="1"/>
              </p:cNvSpPr>
              <p:nvPr/>
            </p:nvSpPr>
            <p:spPr bwMode="auto">
              <a:xfrm>
                <a:off x="2418" y="171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8" name="Rectangle 145"/>
              <p:cNvSpPr>
                <a:spLocks noChangeArrowheads="1"/>
              </p:cNvSpPr>
              <p:nvPr/>
            </p:nvSpPr>
            <p:spPr bwMode="auto">
              <a:xfrm>
                <a:off x="2418" y="271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299" name="Rectangle 146"/>
              <p:cNvSpPr>
                <a:spLocks noChangeArrowheads="1"/>
              </p:cNvSpPr>
              <p:nvPr/>
            </p:nvSpPr>
            <p:spPr bwMode="auto">
              <a:xfrm>
                <a:off x="2418" y="372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0" name="Rectangle 147"/>
              <p:cNvSpPr>
                <a:spLocks noChangeArrowheads="1"/>
              </p:cNvSpPr>
              <p:nvPr/>
            </p:nvSpPr>
            <p:spPr bwMode="auto">
              <a:xfrm>
                <a:off x="2383" y="1710"/>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1" name="Rectangle 148"/>
              <p:cNvSpPr>
                <a:spLocks noChangeArrowheads="1"/>
              </p:cNvSpPr>
              <p:nvPr/>
            </p:nvSpPr>
            <p:spPr bwMode="auto">
              <a:xfrm>
                <a:off x="2383" y="2715"/>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2" name="Rectangle 149"/>
              <p:cNvSpPr>
                <a:spLocks noChangeArrowheads="1"/>
              </p:cNvSpPr>
              <p:nvPr/>
            </p:nvSpPr>
            <p:spPr bwMode="auto">
              <a:xfrm>
                <a:off x="2383" y="372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3" name="Rectangle 150"/>
              <p:cNvSpPr>
                <a:spLocks noChangeArrowheads="1"/>
              </p:cNvSpPr>
              <p:nvPr/>
            </p:nvSpPr>
            <p:spPr bwMode="auto">
              <a:xfrm>
                <a:off x="2479" y="171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4" name="Rectangle 151"/>
              <p:cNvSpPr>
                <a:spLocks noChangeArrowheads="1"/>
              </p:cNvSpPr>
              <p:nvPr/>
            </p:nvSpPr>
            <p:spPr bwMode="auto">
              <a:xfrm>
                <a:off x="2479" y="271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5" name="Rectangle 152"/>
              <p:cNvSpPr>
                <a:spLocks noChangeArrowheads="1"/>
              </p:cNvSpPr>
              <p:nvPr/>
            </p:nvSpPr>
            <p:spPr bwMode="auto">
              <a:xfrm>
                <a:off x="2479" y="372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6" name="Rectangle 153"/>
              <p:cNvSpPr>
                <a:spLocks noChangeArrowheads="1"/>
              </p:cNvSpPr>
              <p:nvPr/>
            </p:nvSpPr>
            <p:spPr bwMode="auto">
              <a:xfrm>
                <a:off x="2789" y="171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7" name="Rectangle 154"/>
              <p:cNvSpPr>
                <a:spLocks noChangeArrowheads="1"/>
              </p:cNvSpPr>
              <p:nvPr/>
            </p:nvSpPr>
            <p:spPr bwMode="auto">
              <a:xfrm>
                <a:off x="2789" y="271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8" name="Rectangle 155"/>
              <p:cNvSpPr>
                <a:spLocks noChangeArrowheads="1"/>
              </p:cNvSpPr>
              <p:nvPr/>
            </p:nvSpPr>
            <p:spPr bwMode="auto">
              <a:xfrm>
                <a:off x="2789" y="372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09" name="Rectangle 156"/>
              <p:cNvSpPr>
                <a:spLocks noChangeArrowheads="1"/>
              </p:cNvSpPr>
              <p:nvPr/>
            </p:nvSpPr>
            <p:spPr bwMode="auto">
              <a:xfrm>
                <a:off x="2513" y="171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0" name="Rectangle 157"/>
              <p:cNvSpPr>
                <a:spLocks noChangeArrowheads="1"/>
              </p:cNvSpPr>
              <p:nvPr/>
            </p:nvSpPr>
            <p:spPr bwMode="auto">
              <a:xfrm>
                <a:off x="2513" y="271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311" name="Rectangle 158"/>
              <p:cNvSpPr>
                <a:spLocks noChangeArrowheads="1"/>
              </p:cNvSpPr>
              <p:nvPr/>
            </p:nvSpPr>
            <p:spPr bwMode="auto">
              <a:xfrm>
                <a:off x="2513" y="372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19" name="Group 159"/>
            <p:cNvGrpSpPr>
              <a:grpSpLocks/>
            </p:cNvGrpSpPr>
            <p:nvPr/>
          </p:nvGrpSpPr>
          <p:grpSpPr bwMode="auto">
            <a:xfrm>
              <a:off x="3608" y="1627"/>
              <a:ext cx="1805" cy="2192"/>
              <a:chOff x="2376" y="1718"/>
              <a:chExt cx="436" cy="2159"/>
            </a:xfrm>
          </p:grpSpPr>
          <p:sp>
            <p:nvSpPr>
              <p:cNvPr id="168912" name="Rectangle 160"/>
              <p:cNvSpPr>
                <a:spLocks noChangeArrowheads="1"/>
              </p:cNvSpPr>
              <p:nvPr/>
            </p:nvSpPr>
            <p:spPr bwMode="auto">
              <a:xfrm>
                <a:off x="2418" y="17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13" name="Rectangle 161"/>
              <p:cNvSpPr>
                <a:spLocks noChangeArrowheads="1"/>
              </p:cNvSpPr>
              <p:nvPr/>
            </p:nvSpPr>
            <p:spPr bwMode="auto">
              <a:xfrm>
                <a:off x="2418" y="27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14" name="Rectangle 162"/>
              <p:cNvSpPr>
                <a:spLocks noChangeArrowheads="1"/>
              </p:cNvSpPr>
              <p:nvPr/>
            </p:nvSpPr>
            <p:spPr bwMode="auto">
              <a:xfrm>
                <a:off x="2418" y="372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15" name="Rectangle 163"/>
              <p:cNvSpPr>
                <a:spLocks noChangeArrowheads="1"/>
              </p:cNvSpPr>
              <p:nvPr/>
            </p:nvSpPr>
            <p:spPr bwMode="auto">
              <a:xfrm>
                <a:off x="2483" y="17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16" name="Rectangle 164"/>
              <p:cNvSpPr>
                <a:spLocks noChangeArrowheads="1"/>
              </p:cNvSpPr>
              <p:nvPr/>
            </p:nvSpPr>
            <p:spPr bwMode="auto">
              <a:xfrm>
                <a:off x="2483" y="27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17" name="Rectangle 165"/>
              <p:cNvSpPr>
                <a:spLocks noChangeArrowheads="1"/>
              </p:cNvSpPr>
              <p:nvPr/>
            </p:nvSpPr>
            <p:spPr bwMode="auto">
              <a:xfrm>
                <a:off x="2483" y="372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18" name="Rectangle 166"/>
              <p:cNvSpPr>
                <a:spLocks noChangeArrowheads="1"/>
              </p:cNvSpPr>
              <p:nvPr/>
            </p:nvSpPr>
            <p:spPr bwMode="auto">
              <a:xfrm>
                <a:off x="2445" y="171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19" name="Rectangle 167"/>
              <p:cNvSpPr>
                <a:spLocks noChangeArrowheads="1"/>
              </p:cNvSpPr>
              <p:nvPr/>
            </p:nvSpPr>
            <p:spPr bwMode="auto">
              <a:xfrm>
                <a:off x="2445" y="272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0" name="Rectangle 168"/>
              <p:cNvSpPr>
                <a:spLocks noChangeArrowheads="1"/>
              </p:cNvSpPr>
              <p:nvPr/>
            </p:nvSpPr>
            <p:spPr bwMode="auto">
              <a:xfrm>
                <a:off x="2445" y="3728"/>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1" name="Rectangle 169"/>
              <p:cNvSpPr>
                <a:spLocks noChangeArrowheads="1"/>
              </p:cNvSpPr>
              <p:nvPr/>
            </p:nvSpPr>
            <p:spPr bwMode="auto">
              <a:xfrm>
                <a:off x="2376" y="171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2" name="Rectangle 170"/>
              <p:cNvSpPr>
                <a:spLocks noChangeArrowheads="1"/>
              </p:cNvSpPr>
              <p:nvPr/>
            </p:nvSpPr>
            <p:spPr bwMode="auto">
              <a:xfrm>
                <a:off x="2376" y="2723"/>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3" name="Rectangle 171"/>
              <p:cNvSpPr>
                <a:spLocks noChangeArrowheads="1"/>
              </p:cNvSpPr>
              <p:nvPr/>
            </p:nvSpPr>
            <p:spPr bwMode="auto">
              <a:xfrm>
                <a:off x="2376" y="3728"/>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4" name="Rectangle 172"/>
              <p:cNvSpPr>
                <a:spLocks noChangeArrowheads="1"/>
              </p:cNvSpPr>
              <p:nvPr/>
            </p:nvSpPr>
            <p:spPr bwMode="auto">
              <a:xfrm>
                <a:off x="2789" y="171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5" name="Rectangle 173"/>
              <p:cNvSpPr>
                <a:spLocks noChangeArrowheads="1"/>
              </p:cNvSpPr>
              <p:nvPr/>
            </p:nvSpPr>
            <p:spPr bwMode="auto">
              <a:xfrm>
                <a:off x="2789" y="272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6" name="Rectangle 174"/>
              <p:cNvSpPr>
                <a:spLocks noChangeArrowheads="1"/>
              </p:cNvSpPr>
              <p:nvPr/>
            </p:nvSpPr>
            <p:spPr bwMode="auto">
              <a:xfrm>
                <a:off x="2789" y="372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7" name="Rectangle 175"/>
              <p:cNvSpPr>
                <a:spLocks noChangeArrowheads="1"/>
              </p:cNvSpPr>
              <p:nvPr/>
            </p:nvSpPr>
            <p:spPr bwMode="auto">
              <a:xfrm>
                <a:off x="2513" y="171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8" name="Rectangle 176"/>
              <p:cNvSpPr>
                <a:spLocks noChangeArrowheads="1"/>
              </p:cNvSpPr>
              <p:nvPr/>
            </p:nvSpPr>
            <p:spPr bwMode="auto">
              <a:xfrm>
                <a:off x="2513" y="272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29" name="Rectangle 177"/>
              <p:cNvSpPr>
                <a:spLocks noChangeArrowheads="1"/>
              </p:cNvSpPr>
              <p:nvPr/>
            </p:nvSpPr>
            <p:spPr bwMode="auto">
              <a:xfrm>
                <a:off x="2513" y="372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0" name="Rectangle 178"/>
              <p:cNvSpPr>
                <a:spLocks noChangeArrowheads="1"/>
              </p:cNvSpPr>
              <p:nvPr/>
            </p:nvSpPr>
            <p:spPr bwMode="auto">
              <a:xfrm>
                <a:off x="2380" y="172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1" name="Rectangle 179"/>
              <p:cNvSpPr>
                <a:spLocks noChangeArrowheads="1"/>
              </p:cNvSpPr>
              <p:nvPr/>
            </p:nvSpPr>
            <p:spPr bwMode="auto">
              <a:xfrm>
                <a:off x="2380" y="273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2" name="Rectangle 180"/>
              <p:cNvSpPr>
                <a:spLocks noChangeArrowheads="1"/>
              </p:cNvSpPr>
              <p:nvPr/>
            </p:nvSpPr>
            <p:spPr bwMode="auto">
              <a:xfrm>
                <a:off x="2380" y="373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3" name="Rectangle 181"/>
              <p:cNvSpPr>
                <a:spLocks noChangeArrowheads="1"/>
              </p:cNvSpPr>
              <p:nvPr/>
            </p:nvSpPr>
            <p:spPr bwMode="auto">
              <a:xfrm>
                <a:off x="2483" y="172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4" name="Rectangle 182"/>
              <p:cNvSpPr>
                <a:spLocks noChangeArrowheads="1"/>
              </p:cNvSpPr>
              <p:nvPr/>
            </p:nvSpPr>
            <p:spPr bwMode="auto">
              <a:xfrm>
                <a:off x="2483" y="273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5" name="Rectangle 183"/>
              <p:cNvSpPr>
                <a:spLocks noChangeArrowheads="1"/>
              </p:cNvSpPr>
              <p:nvPr/>
            </p:nvSpPr>
            <p:spPr bwMode="auto">
              <a:xfrm>
                <a:off x="2483" y="373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6" name="Rectangle 184"/>
              <p:cNvSpPr>
                <a:spLocks noChangeArrowheads="1"/>
              </p:cNvSpPr>
              <p:nvPr/>
            </p:nvSpPr>
            <p:spPr bwMode="auto">
              <a:xfrm>
                <a:off x="2513" y="172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7" name="Rectangle 185"/>
              <p:cNvSpPr>
                <a:spLocks noChangeArrowheads="1"/>
              </p:cNvSpPr>
              <p:nvPr/>
            </p:nvSpPr>
            <p:spPr bwMode="auto">
              <a:xfrm>
                <a:off x="2513" y="273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8" name="Rectangle 186"/>
              <p:cNvSpPr>
                <a:spLocks noChangeArrowheads="1"/>
              </p:cNvSpPr>
              <p:nvPr/>
            </p:nvSpPr>
            <p:spPr bwMode="auto">
              <a:xfrm>
                <a:off x="2513" y="373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39" name="Rectangle 187"/>
              <p:cNvSpPr>
                <a:spLocks noChangeArrowheads="1"/>
              </p:cNvSpPr>
              <p:nvPr/>
            </p:nvSpPr>
            <p:spPr bwMode="auto">
              <a:xfrm>
                <a:off x="2789" y="172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0" name="Rectangle 188"/>
              <p:cNvSpPr>
                <a:spLocks noChangeArrowheads="1"/>
              </p:cNvSpPr>
              <p:nvPr/>
            </p:nvSpPr>
            <p:spPr bwMode="auto">
              <a:xfrm>
                <a:off x="2789" y="273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1" name="Rectangle 189"/>
              <p:cNvSpPr>
                <a:spLocks noChangeArrowheads="1"/>
              </p:cNvSpPr>
              <p:nvPr/>
            </p:nvSpPr>
            <p:spPr bwMode="auto">
              <a:xfrm>
                <a:off x="2789" y="373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2" name="Rectangle 190"/>
              <p:cNvSpPr>
                <a:spLocks noChangeArrowheads="1"/>
              </p:cNvSpPr>
              <p:nvPr/>
            </p:nvSpPr>
            <p:spPr bwMode="auto">
              <a:xfrm>
                <a:off x="2410" y="172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3" name="Rectangle 191"/>
              <p:cNvSpPr>
                <a:spLocks noChangeArrowheads="1"/>
              </p:cNvSpPr>
              <p:nvPr/>
            </p:nvSpPr>
            <p:spPr bwMode="auto">
              <a:xfrm>
                <a:off x="2410" y="273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4" name="Rectangle 192"/>
              <p:cNvSpPr>
                <a:spLocks noChangeArrowheads="1"/>
              </p:cNvSpPr>
              <p:nvPr/>
            </p:nvSpPr>
            <p:spPr bwMode="auto">
              <a:xfrm>
                <a:off x="2410" y="373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5" name="Rectangle 193"/>
              <p:cNvSpPr>
                <a:spLocks noChangeArrowheads="1"/>
              </p:cNvSpPr>
              <p:nvPr/>
            </p:nvSpPr>
            <p:spPr bwMode="auto">
              <a:xfrm>
                <a:off x="2448" y="1725"/>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6" name="Rectangle 194"/>
              <p:cNvSpPr>
                <a:spLocks noChangeArrowheads="1"/>
              </p:cNvSpPr>
              <p:nvPr/>
            </p:nvSpPr>
            <p:spPr bwMode="auto">
              <a:xfrm>
                <a:off x="2448" y="273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7" name="Rectangle 195"/>
              <p:cNvSpPr>
                <a:spLocks noChangeArrowheads="1"/>
              </p:cNvSpPr>
              <p:nvPr/>
            </p:nvSpPr>
            <p:spPr bwMode="auto">
              <a:xfrm>
                <a:off x="2448" y="3736"/>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8" name="Rectangle 196"/>
              <p:cNvSpPr>
                <a:spLocks noChangeArrowheads="1"/>
              </p:cNvSpPr>
              <p:nvPr/>
            </p:nvSpPr>
            <p:spPr bwMode="auto">
              <a:xfrm>
                <a:off x="2487" y="173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49" name="Rectangle 197"/>
              <p:cNvSpPr>
                <a:spLocks noChangeArrowheads="1"/>
              </p:cNvSpPr>
              <p:nvPr/>
            </p:nvSpPr>
            <p:spPr bwMode="auto">
              <a:xfrm>
                <a:off x="2487" y="2742"/>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0" name="Rectangle 198"/>
              <p:cNvSpPr>
                <a:spLocks noChangeArrowheads="1"/>
              </p:cNvSpPr>
              <p:nvPr/>
            </p:nvSpPr>
            <p:spPr bwMode="auto">
              <a:xfrm>
                <a:off x="2487" y="3747"/>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1" name="Rectangle 199"/>
              <p:cNvSpPr>
                <a:spLocks noChangeArrowheads="1"/>
              </p:cNvSpPr>
              <p:nvPr/>
            </p:nvSpPr>
            <p:spPr bwMode="auto">
              <a:xfrm>
                <a:off x="2410" y="17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2" name="Rectangle 200"/>
              <p:cNvSpPr>
                <a:spLocks noChangeArrowheads="1"/>
              </p:cNvSpPr>
              <p:nvPr/>
            </p:nvSpPr>
            <p:spPr bwMode="auto">
              <a:xfrm>
                <a:off x="2410" y="274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3" name="Rectangle 201"/>
              <p:cNvSpPr>
                <a:spLocks noChangeArrowheads="1"/>
              </p:cNvSpPr>
              <p:nvPr/>
            </p:nvSpPr>
            <p:spPr bwMode="auto">
              <a:xfrm>
                <a:off x="2410" y="374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4" name="Rectangle 202"/>
              <p:cNvSpPr>
                <a:spLocks noChangeArrowheads="1"/>
              </p:cNvSpPr>
              <p:nvPr/>
            </p:nvSpPr>
            <p:spPr bwMode="auto">
              <a:xfrm>
                <a:off x="2445" y="17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5" name="Rectangle 203"/>
              <p:cNvSpPr>
                <a:spLocks noChangeArrowheads="1"/>
              </p:cNvSpPr>
              <p:nvPr/>
            </p:nvSpPr>
            <p:spPr bwMode="auto">
              <a:xfrm>
                <a:off x="2445" y="274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6" name="Rectangle 204"/>
              <p:cNvSpPr>
                <a:spLocks noChangeArrowheads="1"/>
              </p:cNvSpPr>
              <p:nvPr/>
            </p:nvSpPr>
            <p:spPr bwMode="auto">
              <a:xfrm>
                <a:off x="2445" y="374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7" name="Rectangle 205"/>
              <p:cNvSpPr>
                <a:spLocks noChangeArrowheads="1"/>
              </p:cNvSpPr>
              <p:nvPr/>
            </p:nvSpPr>
            <p:spPr bwMode="auto">
              <a:xfrm>
                <a:off x="2376" y="173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8" name="Rectangle 206"/>
              <p:cNvSpPr>
                <a:spLocks noChangeArrowheads="1"/>
              </p:cNvSpPr>
              <p:nvPr/>
            </p:nvSpPr>
            <p:spPr bwMode="auto">
              <a:xfrm>
                <a:off x="2376" y="274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59" name="Rectangle 207"/>
              <p:cNvSpPr>
                <a:spLocks noChangeArrowheads="1"/>
              </p:cNvSpPr>
              <p:nvPr/>
            </p:nvSpPr>
            <p:spPr bwMode="auto">
              <a:xfrm>
                <a:off x="2376" y="3747"/>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0" name="Rectangle 208"/>
              <p:cNvSpPr>
                <a:spLocks noChangeArrowheads="1"/>
              </p:cNvSpPr>
              <p:nvPr/>
            </p:nvSpPr>
            <p:spPr bwMode="auto">
              <a:xfrm>
                <a:off x="2685" y="173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1" name="Rectangle 209"/>
              <p:cNvSpPr>
                <a:spLocks noChangeArrowheads="1"/>
              </p:cNvSpPr>
              <p:nvPr/>
            </p:nvSpPr>
            <p:spPr bwMode="auto">
              <a:xfrm>
                <a:off x="2685" y="274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2" name="Rectangle 210"/>
              <p:cNvSpPr>
                <a:spLocks noChangeArrowheads="1"/>
              </p:cNvSpPr>
              <p:nvPr/>
            </p:nvSpPr>
            <p:spPr bwMode="auto">
              <a:xfrm>
                <a:off x="2685" y="374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3" name="Rectangle 211"/>
              <p:cNvSpPr>
                <a:spLocks noChangeArrowheads="1"/>
              </p:cNvSpPr>
              <p:nvPr/>
            </p:nvSpPr>
            <p:spPr bwMode="auto">
              <a:xfrm>
                <a:off x="2380" y="174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4" name="Rectangle 212"/>
              <p:cNvSpPr>
                <a:spLocks noChangeArrowheads="1"/>
              </p:cNvSpPr>
              <p:nvPr/>
            </p:nvSpPr>
            <p:spPr bwMode="auto">
              <a:xfrm>
                <a:off x="2380" y="27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5" name="Rectangle 213"/>
              <p:cNvSpPr>
                <a:spLocks noChangeArrowheads="1"/>
              </p:cNvSpPr>
              <p:nvPr/>
            </p:nvSpPr>
            <p:spPr bwMode="auto">
              <a:xfrm>
                <a:off x="2380" y="37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6" name="Rectangle 214"/>
              <p:cNvSpPr>
                <a:spLocks noChangeArrowheads="1"/>
              </p:cNvSpPr>
              <p:nvPr/>
            </p:nvSpPr>
            <p:spPr bwMode="auto">
              <a:xfrm>
                <a:off x="2487" y="174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7" name="Rectangle 215"/>
              <p:cNvSpPr>
                <a:spLocks noChangeArrowheads="1"/>
              </p:cNvSpPr>
              <p:nvPr/>
            </p:nvSpPr>
            <p:spPr bwMode="auto">
              <a:xfrm>
                <a:off x="2487" y="27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8" name="Rectangle 216"/>
              <p:cNvSpPr>
                <a:spLocks noChangeArrowheads="1"/>
              </p:cNvSpPr>
              <p:nvPr/>
            </p:nvSpPr>
            <p:spPr bwMode="auto">
              <a:xfrm>
                <a:off x="2487" y="37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69" name="Rectangle 217"/>
              <p:cNvSpPr>
                <a:spLocks noChangeArrowheads="1"/>
              </p:cNvSpPr>
              <p:nvPr/>
            </p:nvSpPr>
            <p:spPr bwMode="auto">
              <a:xfrm>
                <a:off x="2448" y="174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0" name="Rectangle 218"/>
              <p:cNvSpPr>
                <a:spLocks noChangeArrowheads="1"/>
              </p:cNvSpPr>
              <p:nvPr/>
            </p:nvSpPr>
            <p:spPr bwMode="auto">
              <a:xfrm>
                <a:off x="2448" y="275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1" name="Rectangle 219"/>
              <p:cNvSpPr>
                <a:spLocks noChangeArrowheads="1"/>
              </p:cNvSpPr>
              <p:nvPr/>
            </p:nvSpPr>
            <p:spPr bwMode="auto">
              <a:xfrm>
                <a:off x="2448" y="375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2" name="Rectangle 220"/>
              <p:cNvSpPr>
                <a:spLocks noChangeArrowheads="1"/>
              </p:cNvSpPr>
              <p:nvPr/>
            </p:nvSpPr>
            <p:spPr bwMode="auto">
              <a:xfrm>
                <a:off x="2414" y="174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3" name="Rectangle 221"/>
              <p:cNvSpPr>
                <a:spLocks noChangeArrowheads="1"/>
              </p:cNvSpPr>
              <p:nvPr/>
            </p:nvSpPr>
            <p:spPr bwMode="auto">
              <a:xfrm>
                <a:off x="2414" y="275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4" name="Rectangle 222"/>
              <p:cNvSpPr>
                <a:spLocks noChangeArrowheads="1"/>
              </p:cNvSpPr>
              <p:nvPr/>
            </p:nvSpPr>
            <p:spPr bwMode="auto">
              <a:xfrm>
                <a:off x="2414" y="375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5" name="Rectangle 223"/>
              <p:cNvSpPr>
                <a:spLocks noChangeArrowheads="1"/>
              </p:cNvSpPr>
              <p:nvPr/>
            </p:nvSpPr>
            <p:spPr bwMode="auto">
              <a:xfrm>
                <a:off x="2383" y="1752"/>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6" name="Rectangle 224"/>
              <p:cNvSpPr>
                <a:spLocks noChangeArrowheads="1"/>
              </p:cNvSpPr>
              <p:nvPr/>
            </p:nvSpPr>
            <p:spPr bwMode="auto">
              <a:xfrm>
                <a:off x="2383" y="2757"/>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7" name="Rectangle 225"/>
              <p:cNvSpPr>
                <a:spLocks noChangeArrowheads="1"/>
              </p:cNvSpPr>
              <p:nvPr/>
            </p:nvSpPr>
            <p:spPr bwMode="auto">
              <a:xfrm>
                <a:off x="2383" y="376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8" name="Rectangle 226"/>
              <p:cNvSpPr>
                <a:spLocks noChangeArrowheads="1"/>
              </p:cNvSpPr>
              <p:nvPr/>
            </p:nvSpPr>
            <p:spPr bwMode="auto">
              <a:xfrm>
                <a:off x="2490" y="1752"/>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79" name="Rectangle 227"/>
              <p:cNvSpPr>
                <a:spLocks noChangeArrowheads="1"/>
              </p:cNvSpPr>
              <p:nvPr/>
            </p:nvSpPr>
            <p:spPr bwMode="auto">
              <a:xfrm>
                <a:off x="2490" y="2757"/>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0" name="Rectangle 228"/>
              <p:cNvSpPr>
                <a:spLocks noChangeArrowheads="1"/>
              </p:cNvSpPr>
              <p:nvPr/>
            </p:nvSpPr>
            <p:spPr bwMode="auto">
              <a:xfrm>
                <a:off x="2490" y="3763"/>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1" name="Rectangle 229"/>
              <p:cNvSpPr>
                <a:spLocks noChangeArrowheads="1"/>
              </p:cNvSpPr>
              <p:nvPr/>
            </p:nvSpPr>
            <p:spPr bwMode="auto">
              <a:xfrm>
                <a:off x="2445" y="175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2" name="Rectangle 230"/>
              <p:cNvSpPr>
                <a:spLocks noChangeArrowheads="1"/>
              </p:cNvSpPr>
              <p:nvPr/>
            </p:nvSpPr>
            <p:spPr bwMode="auto">
              <a:xfrm>
                <a:off x="2445" y="275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3" name="Rectangle 231"/>
              <p:cNvSpPr>
                <a:spLocks noChangeArrowheads="1"/>
              </p:cNvSpPr>
              <p:nvPr/>
            </p:nvSpPr>
            <p:spPr bwMode="auto">
              <a:xfrm>
                <a:off x="2445" y="376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4" name="Rectangle 232"/>
              <p:cNvSpPr>
                <a:spLocks noChangeArrowheads="1"/>
              </p:cNvSpPr>
              <p:nvPr/>
            </p:nvSpPr>
            <p:spPr bwMode="auto">
              <a:xfrm>
                <a:off x="2414" y="175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5" name="Rectangle 233"/>
              <p:cNvSpPr>
                <a:spLocks noChangeArrowheads="1"/>
              </p:cNvSpPr>
              <p:nvPr/>
            </p:nvSpPr>
            <p:spPr bwMode="auto">
              <a:xfrm>
                <a:off x="2414" y="275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6" name="Rectangle 234"/>
              <p:cNvSpPr>
                <a:spLocks noChangeArrowheads="1"/>
              </p:cNvSpPr>
              <p:nvPr/>
            </p:nvSpPr>
            <p:spPr bwMode="auto">
              <a:xfrm>
                <a:off x="2414" y="376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7" name="Rectangle 235"/>
              <p:cNvSpPr>
                <a:spLocks noChangeArrowheads="1"/>
              </p:cNvSpPr>
              <p:nvPr/>
            </p:nvSpPr>
            <p:spPr bwMode="auto">
              <a:xfrm>
                <a:off x="2418" y="1764"/>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8" name="Rectangle 236"/>
              <p:cNvSpPr>
                <a:spLocks noChangeArrowheads="1"/>
              </p:cNvSpPr>
              <p:nvPr/>
            </p:nvSpPr>
            <p:spPr bwMode="auto">
              <a:xfrm>
                <a:off x="2418" y="2769"/>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89" name="Rectangle 237"/>
              <p:cNvSpPr>
                <a:spLocks noChangeArrowheads="1"/>
              </p:cNvSpPr>
              <p:nvPr/>
            </p:nvSpPr>
            <p:spPr bwMode="auto">
              <a:xfrm>
                <a:off x="2418" y="3774"/>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0" name="Rectangle 238"/>
              <p:cNvSpPr>
                <a:spLocks noChangeArrowheads="1"/>
              </p:cNvSpPr>
              <p:nvPr/>
            </p:nvSpPr>
            <p:spPr bwMode="auto">
              <a:xfrm>
                <a:off x="2448" y="1764"/>
                <a:ext cx="20"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1" name="Rectangle 239"/>
              <p:cNvSpPr>
                <a:spLocks noChangeArrowheads="1"/>
              </p:cNvSpPr>
              <p:nvPr/>
            </p:nvSpPr>
            <p:spPr bwMode="auto">
              <a:xfrm>
                <a:off x="2448" y="2769"/>
                <a:ext cx="20"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2" name="Rectangle 240"/>
              <p:cNvSpPr>
                <a:spLocks noChangeArrowheads="1"/>
              </p:cNvSpPr>
              <p:nvPr/>
            </p:nvSpPr>
            <p:spPr bwMode="auto">
              <a:xfrm>
                <a:off x="2448" y="3774"/>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3" name="Rectangle 241"/>
              <p:cNvSpPr>
                <a:spLocks noChangeArrowheads="1"/>
              </p:cNvSpPr>
              <p:nvPr/>
            </p:nvSpPr>
            <p:spPr bwMode="auto">
              <a:xfrm>
                <a:off x="2376" y="1764"/>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4" name="Rectangle 242"/>
              <p:cNvSpPr>
                <a:spLocks noChangeArrowheads="1"/>
              </p:cNvSpPr>
              <p:nvPr/>
            </p:nvSpPr>
            <p:spPr bwMode="auto">
              <a:xfrm>
                <a:off x="2376" y="2769"/>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5" name="Rectangle 243"/>
              <p:cNvSpPr>
                <a:spLocks noChangeArrowheads="1"/>
              </p:cNvSpPr>
              <p:nvPr/>
            </p:nvSpPr>
            <p:spPr bwMode="auto">
              <a:xfrm>
                <a:off x="2376" y="3774"/>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6" name="Rectangle 244"/>
              <p:cNvSpPr>
                <a:spLocks noChangeArrowheads="1"/>
              </p:cNvSpPr>
              <p:nvPr/>
            </p:nvSpPr>
            <p:spPr bwMode="auto">
              <a:xfrm>
                <a:off x="2479" y="1764"/>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7" name="Rectangle 245"/>
              <p:cNvSpPr>
                <a:spLocks noChangeArrowheads="1"/>
              </p:cNvSpPr>
              <p:nvPr/>
            </p:nvSpPr>
            <p:spPr bwMode="auto">
              <a:xfrm>
                <a:off x="2479" y="2769"/>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8" name="Rectangle 246"/>
              <p:cNvSpPr>
                <a:spLocks noChangeArrowheads="1"/>
              </p:cNvSpPr>
              <p:nvPr/>
            </p:nvSpPr>
            <p:spPr bwMode="auto">
              <a:xfrm>
                <a:off x="2479" y="3774"/>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999" name="Rectangle 247"/>
              <p:cNvSpPr>
                <a:spLocks noChangeArrowheads="1"/>
              </p:cNvSpPr>
              <p:nvPr/>
            </p:nvSpPr>
            <p:spPr bwMode="auto">
              <a:xfrm>
                <a:off x="2445" y="17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0" name="Rectangle 248"/>
              <p:cNvSpPr>
                <a:spLocks noChangeArrowheads="1"/>
              </p:cNvSpPr>
              <p:nvPr/>
            </p:nvSpPr>
            <p:spPr bwMode="auto">
              <a:xfrm>
                <a:off x="2445" y="27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1" name="Rectangle 249"/>
              <p:cNvSpPr>
                <a:spLocks noChangeArrowheads="1"/>
              </p:cNvSpPr>
              <p:nvPr/>
            </p:nvSpPr>
            <p:spPr bwMode="auto">
              <a:xfrm>
                <a:off x="2445" y="37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2" name="Rectangle 250"/>
              <p:cNvSpPr>
                <a:spLocks noChangeArrowheads="1"/>
              </p:cNvSpPr>
              <p:nvPr/>
            </p:nvSpPr>
            <p:spPr bwMode="auto">
              <a:xfrm>
                <a:off x="2418" y="17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3" name="Rectangle 251"/>
              <p:cNvSpPr>
                <a:spLocks noChangeArrowheads="1"/>
              </p:cNvSpPr>
              <p:nvPr/>
            </p:nvSpPr>
            <p:spPr bwMode="auto">
              <a:xfrm>
                <a:off x="2418" y="27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4" name="Rectangle 252"/>
              <p:cNvSpPr>
                <a:spLocks noChangeArrowheads="1"/>
              </p:cNvSpPr>
              <p:nvPr/>
            </p:nvSpPr>
            <p:spPr bwMode="auto">
              <a:xfrm>
                <a:off x="2418" y="37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5" name="Rectangle 253"/>
              <p:cNvSpPr>
                <a:spLocks noChangeArrowheads="1"/>
              </p:cNvSpPr>
              <p:nvPr/>
            </p:nvSpPr>
            <p:spPr bwMode="auto">
              <a:xfrm>
                <a:off x="2479" y="17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6" name="Rectangle 254"/>
              <p:cNvSpPr>
                <a:spLocks noChangeArrowheads="1"/>
              </p:cNvSpPr>
              <p:nvPr/>
            </p:nvSpPr>
            <p:spPr bwMode="auto">
              <a:xfrm>
                <a:off x="2479" y="27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7" name="Rectangle 255"/>
              <p:cNvSpPr>
                <a:spLocks noChangeArrowheads="1"/>
              </p:cNvSpPr>
              <p:nvPr/>
            </p:nvSpPr>
            <p:spPr bwMode="auto">
              <a:xfrm>
                <a:off x="2479" y="37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8" name="Rectangle 256"/>
              <p:cNvSpPr>
                <a:spLocks noChangeArrowheads="1"/>
              </p:cNvSpPr>
              <p:nvPr/>
            </p:nvSpPr>
            <p:spPr bwMode="auto">
              <a:xfrm>
                <a:off x="2376" y="1771"/>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09" name="Rectangle 257"/>
              <p:cNvSpPr>
                <a:spLocks noChangeArrowheads="1"/>
              </p:cNvSpPr>
              <p:nvPr/>
            </p:nvSpPr>
            <p:spPr bwMode="auto">
              <a:xfrm>
                <a:off x="2376" y="277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0" name="Rectangle 258"/>
              <p:cNvSpPr>
                <a:spLocks noChangeArrowheads="1"/>
              </p:cNvSpPr>
              <p:nvPr/>
            </p:nvSpPr>
            <p:spPr bwMode="auto">
              <a:xfrm>
                <a:off x="2376" y="378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1" name="Rectangle 259"/>
              <p:cNvSpPr>
                <a:spLocks noChangeArrowheads="1"/>
              </p:cNvSpPr>
              <p:nvPr/>
            </p:nvSpPr>
            <p:spPr bwMode="auto">
              <a:xfrm>
                <a:off x="2380" y="177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2" name="Rectangle 260"/>
              <p:cNvSpPr>
                <a:spLocks noChangeArrowheads="1"/>
              </p:cNvSpPr>
              <p:nvPr/>
            </p:nvSpPr>
            <p:spPr bwMode="auto">
              <a:xfrm>
                <a:off x="2380" y="278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3" name="Rectangle 261"/>
              <p:cNvSpPr>
                <a:spLocks noChangeArrowheads="1"/>
              </p:cNvSpPr>
              <p:nvPr/>
            </p:nvSpPr>
            <p:spPr bwMode="auto">
              <a:xfrm>
                <a:off x="2380" y="37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4" name="Rectangle 262"/>
              <p:cNvSpPr>
                <a:spLocks noChangeArrowheads="1"/>
              </p:cNvSpPr>
              <p:nvPr/>
            </p:nvSpPr>
            <p:spPr bwMode="auto">
              <a:xfrm>
                <a:off x="2448" y="177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5" name="Rectangle 263"/>
              <p:cNvSpPr>
                <a:spLocks noChangeArrowheads="1"/>
              </p:cNvSpPr>
              <p:nvPr/>
            </p:nvSpPr>
            <p:spPr bwMode="auto">
              <a:xfrm>
                <a:off x="2448" y="278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6" name="Rectangle 264"/>
              <p:cNvSpPr>
                <a:spLocks noChangeArrowheads="1"/>
              </p:cNvSpPr>
              <p:nvPr/>
            </p:nvSpPr>
            <p:spPr bwMode="auto">
              <a:xfrm>
                <a:off x="2448" y="37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7" name="Rectangle 265"/>
              <p:cNvSpPr>
                <a:spLocks noChangeArrowheads="1"/>
              </p:cNvSpPr>
              <p:nvPr/>
            </p:nvSpPr>
            <p:spPr bwMode="auto">
              <a:xfrm>
                <a:off x="2483" y="177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8" name="Rectangle 266"/>
              <p:cNvSpPr>
                <a:spLocks noChangeArrowheads="1"/>
              </p:cNvSpPr>
              <p:nvPr/>
            </p:nvSpPr>
            <p:spPr bwMode="auto">
              <a:xfrm>
                <a:off x="2483" y="278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19" name="Rectangle 267"/>
              <p:cNvSpPr>
                <a:spLocks noChangeArrowheads="1"/>
              </p:cNvSpPr>
              <p:nvPr/>
            </p:nvSpPr>
            <p:spPr bwMode="auto">
              <a:xfrm>
                <a:off x="2483" y="37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0" name="Rectangle 268"/>
              <p:cNvSpPr>
                <a:spLocks noChangeArrowheads="1"/>
              </p:cNvSpPr>
              <p:nvPr/>
            </p:nvSpPr>
            <p:spPr bwMode="auto">
              <a:xfrm>
                <a:off x="2410" y="177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1" name="Rectangle 269"/>
              <p:cNvSpPr>
                <a:spLocks noChangeArrowheads="1"/>
              </p:cNvSpPr>
              <p:nvPr/>
            </p:nvSpPr>
            <p:spPr bwMode="auto">
              <a:xfrm>
                <a:off x="2410" y="278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2" name="Rectangle 270"/>
              <p:cNvSpPr>
                <a:spLocks noChangeArrowheads="1"/>
              </p:cNvSpPr>
              <p:nvPr/>
            </p:nvSpPr>
            <p:spPr bwMode="auto">
              <a:xfrm>
                <a:off x="2410" y="378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3" name="Rectangle 271"/>
              <p:cNvSpPr>
                <a:spLocks noChangeArrowheads="1"/>
              </p:cNvSpPr>
              <p:nvPr/>
            </p:nvSpPr>
            <p:spPr bwMode="auto">
              <a:xfrm>
                <a:off x="2445" y="179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4" name="Rectangle 272"/>
              <p:cNvSpPr>
                <a:spLocks noChangeArrowheads="1"/>
              </p:cNvSpPr>
              <p:nvPr/>
            </p:nvSpPr>
            <p:spPr bwMode="auto">
              <a:xfrm>
                <a:off x="2445" y="279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5" name="Rectangle 273"/>
              <p:cNvSpPr>
                <a:spLocks noChangeArrowheads="1"/>
              </p:cNvSpPr>
              <p:nvPr/>
            </p:nvSpPr>
            <p:spPr bwMode="auto">
              <a:xfrm>
                <a:off x="2445" y="379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6" name="Rectangle 274"/>
              <p:cNvSpPr>
                <a:spLocks noChangeArrowheads="1"/>
              </p:cNvSpPr>
              <p:nvPr/>
            </p:nvSpPr>
            <p:spPr bwMode="auto">
              <a:xfrm>
                <a:off x="2483" y="179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7" name="Rectangle 275"/>
              <p:cNvSpPr>
                <a:spLocks noChangeArrowheads="1"/>
              </p:cNvSpPr>
              <p:nvPr/>
            </p:nvSpPr>
            <p:spPr bwMode="auto">
              <a:xfrm>
                <a:off x="2483" y="279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8" name="Rectangle 276"/>
              <p:cNvSpPr>
                <a:spLocks noChangeArrowheads="1"/>
              </p:cNvSpPr>
              <p:nvPr/>
            </p:nvSpPr>
            <p:spPr bwMode="auto">
              <a:xfrm>
                <a:off x="2483" y="379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29" name="Rectangle 277"/>
              <p:cNvSpPr>
                <a:spLocks noChangeArrowheads="1"/>
              </p:cNvSpPr>
              <p:nvPr/>
            </p:nvSpPr>
            <p:spPr bwMode="auto">
              <a:xfrm>
                <a:off x="2410" y="1790"/>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0" name="Rectangle 278"/>
              <p:cNvSpPr>
                <a:spLocks noChangeArrowheads="1"/>
              </p:cNvSpPr>
              <p:nvPr/>
            </p:nvSpPr>
            <p:spPr bwMode="auto">
              <a:xfrm>
                <a:off x="2410" y="279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1" name="Rectangle 279"/>
              <p:cNvSpPr>
                <a:spLocks noChangeArrowheads="1"/>
              </p:cNvSpPr>
              <p:nvPr/>
            </p:nvSpPr>
            <p:spPr bwMode="auto">
              <a:xfrm>
                <a:off x="2410" y="379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2" name="Rectangle 280"/>
              <p:cNvSpPr>
                <a:spLocks noChangeArrowheads="1"/>
              </p:cNvSpPr>
              <p:nvPr/>
            </p:nvSpPr>
            <p:spPr bwMode="auto">
              <a:xfrm>
                <a:off x="2380" y="1790"/>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3" name="Rectangle 281"/>
              <p:cNvSpPr>
                <a:spLocks noChangeArrowheads="1"/>
              </p:cNvSpPr>
              <p:nvPr/>
            </p:nvSpPr>
            <p:spPr bwMode="auto">
              <a:xfrm>
                <a:off x="2380" y="279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4" name="Rectangle 282"/>
              <p:cNvSpPr>
                <a:spLocks noChangeArrowheads="1"/>
              </p:cNvSpPr>
              <p:nvPr/>
            </p:nvSpPr>
            <p:spPr bwMode="auto">
              <a:xfrm>
                <a:off x="2380" y="3797"/>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5" name="Rectangle 283"/>
              <p:cNvSpPr>
                <a:spLocks noChangeArrowheads="1"/>
              </p:cNvSpPr>
              <p:nvPr/>
            </p:nvSpPr>
            <p:spPr bwMode="auto">
              <a:xfrm>
                <a:off x="2383" y="179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6" name="Rectangle 284"/>
              <p:cNvSpPr>
                <a:spLocks noChangeArrowheads="1"/>
              </p:cNvSpPr>
              <p:nvPr/>
            </p:nvSpPr>
            <p:spPr bwMode="auto">
              <a:xfrm>
                <a:off x="2383" y="2803"/>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7" name="Rectangle 285"/>
              <p:cNvSpPr>
                <a:spLocks noChangeArrowheads="1"/>
              </p:cNvSpPr>
              <p:nvPr/>
            </p:nvSpPr>
            <p:spPr bwMode="auto">
              <a:xfrm>
                <a:off x="2383" y="3809"/>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8" name="Rectangle 286"/>
              <p:cNvSpPr>
                <a:spLocks noChangeArrowheads="1"/>
              </p:cNvSpPr>
              <p:nvPr/>
            </p:nvSpPr>
            <p:spPr bwMode="auto">
              <a:xfrm>
                <a:off x="2448" y="1798"/>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39" name="Rectangle 287"/>
              <p:cNvSpPr>
                <a:spLocks noChangeArrowheads="1"/>
              </p:cNvSpPr>
              <p:nvPr/>
            </p:nvSpPr>
            <p:spPr bwMode="auto">
              <a:xfrm>
                <a:off x="2448" y="2803"/>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0" name="Rectangle 288"/>
              <p:cNvSpPr>
                <a:spLocks noChangeArrowheads="1"/>
              </p:cNvSpPr>
              <p:nvPr/>
            </p:nvSpPr>
            <p:spPr bwMode="auto">
              <a:xfrm>
                <a:off x="2448" y="3809"/>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1" name="Rectangle 289"/>
              <p:cNvSpPr>
                <a:spLocks noChangeArrowheads="1"/>
              </p:cNvSpPr>
              <p:nvPr/>
            </p:nvSpPr>
            <p:spPr bwMode="auto">
              <a:xfrm>
                <a:off x="2414" y="1798"/>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2" name="Rectangle 290"/>
              <p:cNvSpPr>
                <a:spLocks noChangeArrowheads="1"/>
              </p:cNvSpPr>
              <p:nvPr/>
            </p:nvSpPr>
            <p:spPr bwMode="auto">
              <a:xfrm>
                <a:off x="2414" y="2803"/>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3" name="Rectangle 291"/>
              <p:cNvSpPr>
                <a:spLocks noChangeArrowheads="1"/>
              </p:cNvSpPr>
              <p:nvPr/>
            </p:nvSpPr>
            <p:spPr bwMode="auto">
              <a:xfrm>
                <a:off x="2414" y="3809"/>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4" name="Rectangle 292"/>
              <p:cNvSpPr>
                <a:spLocks noChangeArrowheads="1"/>
              </p:cNvSpPr>
              <p:nvPr/>
            </p:nvSpPr>
            <p:spPr bwMode="auto">
              <a:xfrm>
                <a:off x="2479" y="179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5" name="Rectangle 293"/>
              <p:cNvSpPr>
                <a:spLocks noChangeArrowheads="1"/>
              </p:cNvSpPr>
              <p:nvPr/>
            </p:nvSpPr>
            <p:spPr bwMode="auto">
              <a:xfrm>
                <a:off x="2479" y="280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6" name="Rectangle 294"/>
              <p:cNvSpPr>
                <a:spLocks noChangeArrowheads="1"/>
              </p:cNvSpPr>
              <p:nvPr/>
            </p:nvSpPr>
            <p:spPr bwMode="auto">
              <a:xfrm>
                <a:off x="2479" y="380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7" name="Rectangle 295"/>
              <p:cNvSpPr>
                <a:spLocks noChangeArrowheads="1"/>
              </p:cNvSpPr>
              <p:nvPr/>
            </p:nvSpPr>
            <p:spPr bwMode="auto">
              <a:xfrm>
                <a:off x="2513" y="1798"/>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8" name="Rectangle 296"/>
              <p:cNvSpPr>
                <a:spLocks noChangeArrowheads="1"/>
              </p:cNvSpPr>
              <p:nvPr/>
            </p:nvSpPr>
            <p:spPr bwMode="auto">
              <a:xfrm>
                <a:off x="2513" y="280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49" name="Rectangle 297"/>
              <p:cNvSpPr>
                <a:spLocks noChangeArrowheads="1"/>
              </p:cNvSpPr>
              <p:nvPr/>
            </p:nvSpPr>
            <p:spPr bwMode="auto">
              <a:xfrm>
                <a:off x="2513" y="380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0" name="Rectangle 298"/>
              <p:cNvSpPr>
                <a:spLocks noChangeArrowheads="1"/>
              </p:cNvSpPr>
              <p:nvPr/>
            </p:nvSpPr>
            <p:spPr bwMode="auto">
              <a:xfrm>
                <a:off x="2414" y="18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1" name="Rectangle 299"/>
              <p:cNvSpPr>
                <a:spLocks noChangeArrowheads="1"/>
              </p:cNvSpPr>
              <p:nvPr/>
            </p:nvSpPr>
            <p:spPr bwMode="auto">
              <a:xfrm>
                <a:off x="2414" y="28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2" name="Rectangle 300"/>
              <p:cNvSpPr>
                <a:spLocks noChangeArrowheads="1"/>
              </p:cNvSpPr>
              <p:nvPr/>
            </p:nvSpPr>
            <p:spPr bwMode="auto">
              <a:xfrm>
                <a:off x="2414" y="381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3" name="Rectangle 301"/>
              <p:cNvSpPr>
                <a:spLocks noChangeArrowheads="1"/>
              </p:cNvSpPr>
              <p:nvPr/>
            </p:nvSpPr>
            <p:spPr bwMode="auto">
              <a:xfrm>
                <a:off x="2445" y="1806"/>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4" name="Rectangle 302"/>
              <p:cNvSpPr>
                <a:spLocks noChangeArrowheads="1"/>
              </p:cNvSpPr>
              <p:nvPr/>
            </p:nvSpPr>
            <p:spPr bwMode="auto">
              <a:xfrm>
                <a:off x="2445" y="281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5" name="Rectangle 303"/>
              <p:cNvSpPr>
                <a:spLocks noChangeArrowheads="1"/>
              </p:cNvSpPr>
              <p:nvPr/>
            </p:nvSpPr>
            <p:spPr bwMode="auto">
              <a:xfrm>
                <a:off x="2445" y="3816"/>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6" name="Rectangle 304"/>
              <p:cNvSpPr>
                <a:spLocks noChangeArrowheads="1"/>
              </p:cNvSpPr>
              <p:nvPr/>
            </p:nvSpPr>
            <p:spPr bwMode="auto">
              <a:xfrm>
                <a:off x="2487" y="180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7" name="Rectangle 305"/>
              <p:cNvSpPr>
                <a:spLocks noChangeArrowheads="1"/>
              </p:cNvSpPr>
              <p:nvPr/>
            </p:nvSpPr>
            <p:spPr bwMode="auto">
              <a:xfrm>
                <a:off x="2487" y="281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8" name="Rectangle 306"/>
              <p:cNvSpPr>
                <a:spLocks noChangeArrowheads="1"/>
              </p:cNvSpPr>
              <p:nvPr/>
            </p:nvSpPr>
            <p:spPr bwMode="auto">
              <a:xfrm>
                <a:off x="2487" y="381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59" name="Rectangle 307"/>
              <p:cNvSpPr>
                <a:spLocks noChangeArrowheads="1"/>
              </p:cNvSpPr>
              <p:nvPr/>
            </p:nvSpPr>
            <p:spPr bwMode="auto">
              <a:xfrm>
                <a:off x="2376" y="1806"/>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0" name="Rectangle 308"/>
              <p:cNvSpPr>
                <a:spLocks noChangeArrowheads="1"/>
              </p:cNvSpPr>
              <p:nvPr/>
            </p:nvSpPr>
            <p:spPr bwMode="auto">
              <a:xfrm>
                <a:off x="2376" y="281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1" name="Rectangle 309"/>
              <p:cNvSpPr>
                <a:spLocks noChangeArrowheads="1"/>
              </p:cNvSpPr>
              <p:nvPr/>
            </p:nvSpPr>
            <p:spPr bwMode="auto">
              <a:xfrm>
                <a:off x="2376" y="3816"/>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2" name="Rectangle 310"/>
              <p:cNvSpPr>
                <a:spLocks noChangeArrowheads="1"/>
              </p:cNvSpPr>
              <p:nvPr/>
            </p:nvSpPr>
            <p:spPr bwMode="auto">
              <a:xfrm>
                <a:off x="2483" y="181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3" name="Rectangle 311"/>
              <p:cNvSpPr>
                <a:spLocks noChangeArrowheads="1"/>
              </p:cNvSpPr>
              <p:nvPr/>
            </p:nvSpPr>
            <p:spPr bwMode="auto">
              <a:xfrm>
                <a:off x="2483" y="281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4" name="Rectangle 312"/>
              <p:cNvSpPr>
                <a:spLocks noChangeArrowheads="1"/>
              </p:cNvSpPr>
              <p:nvPr/>
            </p:nvSpPr>
            <p:spPr bwMode="auto">
              <a:xfrm>
                <a:off x="2483" y="382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5" name="Rectangle 313"/>
              <p:cNvSpPr>
                <a:spLocks noChangeArrowheads="1"/>
              </p:cNvSpPr>
              <p:nvPr/>
            </p:nvSpPr>
            <p:spPr bwMode="auto">
              <a:xfrm>
                <a:off x="2448" y="181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6" name="Rectangle 314"/>
              <p:cNvSpPr>
                <a:spLocks noChangeArrowheads="1"/>
              </p:cNvSpPr>
              <p:nvPr/>
            </p:nvSpPr>
            <p:spPr bwMode="auto">
              <a:xfrm>
                <a:off x="2448" y="281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7" name="Rectangle 315"/>
              <p:cNvSpPr>
                <a:spLocks noChangeArrowheads="1"/>
              </p:cNvSpPr>
              <p:nvPr/>
            </p:nvSpPr>
            <p:spPr bwMode="auto">
              <a:xfrm>
                <a:off x="2448" y="382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8" name="Rectangle 316"/>
              <p:cNvSpPr>
                <a:spLocks noChangeArrowheads="1"/>
              </p:cNvSpPr>
              <p:nvPr/>
            </p:nvSpPr>
            <p:spPr bwMode="auto">
              <a:xfrm>
                <a:off x="2410" y="181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69" name="Rectangle 317"/>
              <p:cNvSpPr>
                <a:spLocks noChangeArrowheads="1"/>
              </p:cNvSpPr>
              <p:nvPr/>
            </p:nvSpPr>
            <p:spPr bwMode="auto">
              <a:xfrm>
                <a:off x="2410" y="281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0" name="Rectangle 318"/>
              <p:cNvSpPr>
                <a:spLocks noChangeArrowheads="1"/>
              </p:cNvSpPr>
              <p:nvPr/>
            </p:nvSpPr>
            <p:spPr bwMode="auto">
              <a:xfrm>
                <a:off x="2410" y="382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1" name="Rectangle 319"/>
              <p:cNvSpPr>
                <a:spLocks noChangeArrowheads="1"/>
              </p:cNvSpPr>
              <p:nvPr/>
            </p:nvSpPr>
            <p:spPr bwMode="auto">
              <a:xfrm>
                <a:off x="2376" y="1813"/>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2" name="Rectangle 320"/>
              <p:cNvSpPr>
                <a:spLocks noChangeArrowheads="1"/>
              </p:cNvSpPr>
              <p:nvPr/>
            </p:nvSpPr>
            <p:spPr bwMode="auto">
              <a:xfrm>
                <a:off x="2376" y="2819"/>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3" name="Rectangle 321"/>
              <p:cNvSpPr>
                <a:spLocks noChangeArrowheads="1"/>
              </p:cNvSpPr>
              <p:nvPr/>
            </p:nvSpPr>
            <p:spPr bwMode="auto">
              <a:xfrm>
                <a:off x="2376" y="3824"/>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4" name="Rectangle 322"/>
              <p:cNvSpPr>
                <a:spLocks noChangeArrowheads="1"/>
              </p:cNvSpPr>
              <p:nvPr/>
            </p:nvSpPr>
            <p:spPr bwMode="auto">
              <a:xfrm>
                <a:off x="2418" y="182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5" name="Rectangle 323"/>
              <p:cNvSpPr>
                <a:spLocks noChangeArrowheads="1"/>
              </p:cNvSpPr>
              <p:nvPr/>
            </p:nvSpPr>
            <p:spPr bwMode="auto">
              <a:xfrm>
                <a:off x="2418" y="283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6" name="Rectangle 324"/>
              <p:cNvSpPr>
                <a:spLocks noChangeArrowheads="1"/>
              </p:cNvSpPr>
              <p:nvPr/>
            </p:nvSpPr>
            <p:spPr bwMode="auto">
              <a:xfrm>
                <a:off x="2418" y="3835"/>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7" name="Rectangle 325"/>
              <p:cNvSpPr>
                <a:spLocks noChangeArrowheads="1"/>
              </p:cNvSpPr>
              <p:nvPr/>
            </p:nvSpPr>
            <p:spPr bwMode="auto">
              <a:xfrm>
                <a:off x="2452" y="182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8" name="Rectangle 326"/>
              <p:cNvSpPr>
                <a:spLocks noChangeArrowheads="1"/>
              </p:cNvSpPr>
              <p:nvPr/>
            </p:nvSpPr>
            <p:spPr bwMode="auto">
              <a:xfrm>
                <a:off x="2452" y="283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79" name="Rectangle 327"/>
              <p:cNvSpPr>
                <a:spLocks noChangeArrowheads="1"/>
              </p:cNvSpPr>
              <p:nvPr/>
            </p:nvSpPr>
            <p:spPr bwMode="auto">
              <a:xfrm>
                <a:off x="2452" y="3835"/>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0" name="Rectangle 328"/>
              <p:cNvSpPr>
                <a:spLocks noChangeArrowheads="1"/>
              </p:cNvSpPr>
              <p:nvPr/>
            </p:nvSpPr>
            <p:spPr bwMode="auto">
              <a:xfrm>
                <a:off x="2479" y="182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1" name="Rectangle 329"/>
              <p:cNvSpPr>
                <a:spLocks noChangeArrowheads="1"/>
              </p:cNvSpPr>
              <p:nvPr/>
            </p:nvSpPr>
            <p:spPr bwMode="auto">
              <a:xfrm>
                <a:off x="2479" y="283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2" name="Rectangle 330"/>
              <p:cNvSpPr>
                <a:spLocks noChangeArrowheads="1"/>
              </p:cNvSpPr>
              <p:nvPr/>
            </p:nvSpPr>
            <p:spPr bwMode="auto">
              <a:xfrm>
                <a:off x="2479" y="3835"/>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3" name="Rectangle 331"/>
              <p:cNvSpPr>
                <a:spLocks noChangeArrowheads="1"/>
              </p:cNvSpPr>
              <p:nvPr/>
            </p:nvSpPr>
            <p:spPr bwMode="auto">
              <a:xfrm>
                <a:off x="2380" y="1825"/>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4" name="Rectangle 332"/>
              <p:cNvSpPr>
                <a:spLocks noChangeArrowheads="1"/>
              </p:cNvSpPr>
              <p:nvPr/>
            </p:nvSpPr>
            <p:spPr bwMode="auto">
              <a:xfrm>
                <a:off x="2380" y="283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5" name="Rectangle 333"/>
              <p:cNvSpPr>
                <a:spLocks noChangeArrowheads="1"/>
              </p:cNvSpPr>
              <p:nvPr/>
            </p:nvSpPr>
            <p:spPr bwMode="auto">
              <a:xfrm>
                <a:off x="2380" y="3835"/>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6" name="Rectangle 334"/>
              <p:cNvSpPr>
                <a:spLocks noChangeArrowheads="1"/>
              </p:cNvSpPr>
              <p:nvPr/>
            </p:nvSpPr>
            <p:spPr bwMode="auto">
              <a:xfrm>
                <a:off x="2789" y="182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7" name="Rectangle 335"/>
              <p:cNvSpPr>
                <a:spLocks noChangeArrowheads="1"/>
              </p:cNvSpPr>
              <p:nvPr/>
            </p:nvSpPr>
            <p:spPr bwMode="auto">
              <a:xfrm>
                <a:off x="2789" y="283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8" name="Rectangle 336"/>
              <p:cNvSpPr>
                <a:spLocks noChangeArrowheads="1"/>
              </p:cNvSpPr>
              <p:nvPr/>
            </p:nvSpPr>
            <p:spPr bwMode="auto">
              <a:xfrm>
                <a:off x="2789" y="38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89" name="Rectangle 337"/>
              <p:cNvSpPr>
                <a:spLocks noChangeArrowheads="1"/>
              </p:cNvSpPr>
              <p:nvPr/>
            </p:nvSpPr>
            <p:spPr bwMode="auto">
              <a:xfrm>
                <a:off x="2513" y="1825"/>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0" name="Rectangle 338"/>
              <p:cNvSpPr>
                <a:spLocks noChangeArrowheads="1"/>
              </p:cNvSpPr>
              <p:nvPr/>
            </p:nvSpPr>
            <p:spPr bwMode="auto">
              <a:xfrm>
                <a:off x="2513" y="283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1" name="Rectangle 339"/>
              <p:cNvSpPr>
                <a:spLocks noChangeArrowheads="1"/>
              </p:cNvSpPr>
              <p:nvPr/>
            </p:nvSpPr>
            <p:spPr bwMode="auto">
              <a:xfrm>
                <a:off x="2513" y="383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2" name="Rectangle 340"/>
              <p:cNvSpPr>
                <a:spLocks noChangeArrowheads="1"/>
              </p:cNvSpPr>
              <p:nvPr/>
            </p:nvSpPr>
            <p:spPr bwMode="auto">
              <a:xfrm>
                <a:off x="2483" y="18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3" name="Rectangle 341"/>
              <p:cNvSpPr>
                <a:spLocks noChangeArrowheads="1"/>
              </p:cNvSpPr>
              <p:nvPr/>
            </p:nvSpPr>
            <p:spPr bwMode="auto">
              <a:xfrm>
                <a:off x="2483" y="28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4" name="Rectangle 342"/>
              <p:cNvSpPr>
                <a:spLocks noChangeArrowheads="1"/>
              </p:cNvSpPr>
              <p:nvPr/>
            </p:nvSpPr>
            <p:spPr bwMode="auto">
              <a:xfrm>
                <a:off x="2483" y="38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5" name="Rectangle 343"/>
              <p:cNvSpPr>
                <a:spLocks noChangeArrowheads="1"/>
              </p:cNvSpPr>
              <p:nvPr/>
            </p:nvSpPr>
            <p:spPr bwMode="auto">
              <a:xfrm>
                <a:off x="2789" y="183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6" name="Rectangle 344"/>
              <p:cNvSpPr>
                <a:spLocks noChangeArrowheads="1"/>
              </p:cNvSpPr>
              <p:nvPr/>
            </p:nvSpPr>
            <p:spPr bwMode="auto">
              <a:xfrm>
                <a:off x="2789" y="283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7" name="Rectangle 345"/>
              <p:cNvSpPr>
                <a:spLocks noChangeArrowheads="1"/>
              </p:cNvSpPr>
              <p:nvPr/>
            </p:nvSpPr>
            <p:spPr bwMode="auto">
              <a:xfrm>
                <a:off x="2789" y="384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8" name="Rectangle 346"/>
              <p:cNvSpPr>
                <a:spLocks noChangeArrowheads="1"/>
              </p:cNvSpPr>
              <p:nvPr/>
            </p:nvSpPr>
            <p:spPr bwMode="auto">
              <a:xfrm>
                <a:off x="2380" y="18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099" name="Rectangle 347"/>
              <p:cNvSpPr>
                <a:spLocks noChangeArrowheads="1"/>
              </p:cNvSpPr>
              <p:nvPr/>
            </p:nvSpPr>
            <p:spPr bwMode="auto">
              <a:xfrm>
                <a:off x="2380" y="28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0" name="Rectangle 348"/>
              <p:cNvSpPr>
                <a:spLocks noChangeArrowheads="1"/>
              </p:cNvSpPr>
              <p:nvPr/>
            </p:nvSpPr>
            <p:spPr bwMode="auto">
              <a:xfrm>
                <a:off x="2380" y="38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1" name="Rectangle 349"/>
              <p:cNvSpPr>
                <a:spLocks noChangeArrowheads="1"/>
              </p:cNvSpPr>
              <p:nvPr/>
            </p:nvSpPr>
            <p:spPr bwMode="auto">
              <a:xfrm>
                <a:off x="2513" y="183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2" name="Rectangle 350"/>
              <p:cNvSpPr>
                <a:spLocks noChangeArrowheads="1"/>
              </p:cNvSpPr>
              <p:nvPr/>
            </p:nvSpPr>
            <p:spPr bwMode="auto">
              <a:xfrm>
                <a:off x="2513" y="2838"/>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3" name="Rectangle 351"/>
              <p:cNvSpPr>
                <a:spLocks noChangeArrowheads="1"/>
              </p:cNvSpPr>
              <p:nvPr/>
            </p:nvSpPr>
            <p:spPr bwMode="auto">
              <a:xfrm>
                <a:off x="2513" y="3843"/>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4" name="Rectangle 352"/>
              <p:cNvSpPr>
                <a:spLocks noChangeArrowheads="1"/>
              </p:cNvSpPr>
              <p:nvPr/>
            </p:nvSpPr>
            <p:spPr bwMode="auto">
              <a:xfrm>
                <a:off x="2410" y="18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5" name="Rectangle 353"/>
              <p:cNvSpPr>
                <a:spLocks noChangeArrowheads="1"/>
              </p:cNvSpPr>
              <p:nvPr/>
            </p:nvSpPr>
            <p:spPr bwMode="auto">
              <a:xfrm>
                <a:off x="2410" y="28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6" name="Rectangle 354"/>
              <p:cNvSpPr>
                <a:spLocks noChangeArrowheads="1"/>
              </p:cNvSpPr>
              <p:nvPr/>
            </p:nvSpPr>
            <p:spPr bwMode="auto">
              <a:xfrm>
                <a:off x="2410" y="38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7" name="Rectangle 355"/>
              <p:cNvSpPr>
                <a:spLocks noChangeArrowheads="1"/>
              </p:cNvSpPr>
              <p:nvPr/>
            </p:nvSpPr>
            <p:spPr bwMode="auto">
              <a:xfrm>
                <a:off x="2445" y="1832"/>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8" name="Rectangle 356"/>
              <p:cNvSpPr>
                <a:spLocks noChangeArrowheads="1"/>
              </p:cNvSpPr>
              <p:nvPr/>
            </p:nvSpPr>
            <p:spPr bwMode="auto">
              <a:xfrm>
                <a:off x="2445" y="2838"/>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09" name="Rectangle 357"/>
              <p:cNvSpPr>
                <a:spLocks noChangeArrowheads="1"/>
              </p:cNvSpPr>
              <p:nvPr/>
            </p:nvSpPr>
            <p:spPr bwMode="auto">
              <a:xfrm>
                <a:off x="2445" y="3843"/>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0" name="Rectangle 358"/>
              <p:cNvSpPr>
                <a:spLocks noChangeArrowheads="1"/>
              </p:cNvSpPr>
              <p:nvPr/>
            </p:nvSpPr>
            <p:spPr bwMode="auto">
              <a:xfrm>
                <a:off x="2383" y="1840"/>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9111" name="Rectangle 359"/>
              <p:cNvSpPr>
                <a:spLocks noChangeArrowheads="1"/>
              </p:cNvSpPr>
              <p:nvPr/>
            </p:nvSpPr>
            <p:spPr bwMode="auto">
              <a:xfrm>
                <a:off x="2383" y="2845"/>
                <a:ext cx="20" cy="35"/>
              </a:xfrm>
              <a:prstGeom prst="rect">
                <a:avLst/>
              </a:prstGeom>
              <a:noFill/>
              <a:ln w="6350">
                <a:solidFill>
                  <a:srgbClr val="C0C0C0"/>
                </a:solidFill>
                <a:miter lim="800000"/>
                <a:headEnd/>
                <a:tailEnd/>
              </a:ln>
            </p:spPr>
            <p:txBody>
              <a:bodyPr>
                <a:prstTxWarp prst="textNoShape">
                  <a:avLst/>
                </a:prstTxWarp>
              </a:bodyPr>
              <a:lstStyle/>
              <a:p>
                <a:endParaRPr lang="en-US"/>
              </a:p>
            </p:txBody>
          </p:sp>
        </p:grpSp>
        <p:grpSp>
          <p:nvGrpSpPr>
            <p:cNvPr id="20" name="Group 360"/>
            <p:cNvGrpSpPr>
              <a:grpSpLocks/>
            </p:cNvGrpSpPr>
            <p:nvPr/>
          </p:nvGrpSpPr>
          <p:grpSpPr bwMode="auto">
            <a:xfrm>
              <a:off x="3608" y="804"/>
              <a:ext cx="1946" cy="3058"/>
              <a:chOff x="2376" y="907"/>
              <a:chExt cx="470" cy="3012"/>
            </a:xfrm>
          </p:grpSpPr>
          <p:sp>
            <p:nvSpPr>
              <p:cNvPr id="168712" name="Rectangle 361"/>
              <p:cNvSpPr>
                <a:spLocks noChangeArrowheads="1"/>
              </p:cNvSpPr>
              <p:nvPr/>
            </p:nvSpPr>
            <p:spPr bwMode="auto">
              <a:xfrm>
                <a:off x="2383" y="3851"/>
                <a:ext cx="20"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13" name="Rectangle 362"/>
              <p:cNvSpPr>
                <a:spLocks noChangeArrowheads="1"/>
              </p:cNvSpPr>
              <p:nvPr/>
            </p:nvSpPr>
            <p:spPr bwMode="auto">
              <a:xfrm>
                <a:off x="2414" y="184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14" name="Rectangle 363"/>
              <p:cNvSpPr>
                <a:spLocks noChangeArrowheads="1"/>
              </p:cNvSpPr>
              <p:nvPr/>
            </p:nvSpPr>
            <p:spPr bwMode="auto">
              <a:xfrm>
                <a:off x="2414" y="284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15" name="Rectangle 364"/>
              <p:cNvSpPr>
                <a:spLocks noChangeArrowheads="1"/>
              </p:cNvSpPr>
              <p:nvPr/>
            </p:nvSpPr>
            <p:spPr bwMode="auto">
              <a:xfrm>
                <a:off x="2414" y="385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16" name="Rectangle 365"/>
              <p:cNvSpPr>
                <a:spLocks noChangeArrowheads="1"/>
              </p:cNvSpPr>
              <p:nvPr/>
            </p:nvSpPr>
            <p:spPr bwMode="auto">
              <a:xfrm>
                <a:off x="2487" y="184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17" name="Rectangle 366"/>
              <p:cNvSpPr>
                <a:spLocks noChangeArrowheads="1"/>
              </p:cNvSpPr>
              <p:nvPr/>
            </p:nvSpPr>
            <p:spPr bwMode="auto">
              <a:xfrm>
                <a:off x="2487" y="2845"/>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18" name="Rectangle 367"/>
              <p:cNvSpPr>
                <a:spLocks noChangeArrowheads="1"/>
              </p:cNvSpPr>
              <p:nvPr/>
            </p:nvSpPr>
            <p:spPr bwMode="auto">
              <a:xfrm>
                <a:off x="2487" y="3851"/>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19" name="Rectangle 368"/>
              <p:cNvSpPr>
                <a:spLocks noChangeArrowheads="1"/>
              </p:cNvSpPr>
              <p:nvPr/>
            </p:nvSpPr>
            <p:spPr bwMode="auto">
              <a:xfrm>
                <a:off x="2445" y="184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0" name="Rectangle 369"/>
              <p:cNvSpPr>
                <a:spLocks noChangeArrowheads="1"/>
              </p:cNvSpPr>
              <p:nvPr/>
            </p:nvSpPr>
            <p:spPr bwMode="auto">
              <a:xfrm>
                <a:off x="2445" y="2845"/>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1" name="Rectangle 370"/>
              <p:cNvSpPr>
                <a:spLocks noChangeArrowheads="1"/>
              </p:cNvSpPr>
              <p:nvPr/>
            </p:nvSpPr>
            <p:spPr bwMode="auto">
              <a:xfrm>
                <a:off x="2445" y="3851"/>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2" name="Rectangle 371"/>
              <p:cNvSpPr>
                <a:spLocks noChangeArrowheads="1"/>
              </p:cNvSpPr>
              <p:nvPr/>
            </p:nvSpPr>
            <p:spPr bwMode="auto">
              <a:xfrm>
                <a:off x="2513" y="184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3" name="Rectangle 372"/>
              <p:cNvSpPr>
                <a:spLocks noChangeArrowheads="1"/>
              </p:cNvSpPr>
              <p:nvPr/>
            </p:nvSpPr>
            <p:spPr bwMode="auto">
              <a:xfrm>
                <a:off x="2513" y="284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4" name="Rectangle 373"/>
              <p:cNvSpPr>
                <a:spLocks noChangeArrowheads="1"/>
              </p:cNvSpPr>
              <p:nvPr/>
            </p:nvSpPr>
            <p:spPr bwMode="auto">
              <a:xfrm>
                <a:off x="2513" y="385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5" name="Rectangle 374"/>
              <p:cNvSpPr>
                <a:spLocks noChangeArrowheads="1"/>
              </p:cNvSpPr>
              <p:nvPr/>
            </p:nvSpPr>
            <p:spPr bwMode="auto">
              <a:xfrm>
                <a:off x="2789" y="1840"/>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6" name="Rectangle 375"/>
              <p:cNvSpPr>
                <a:spLocks noChangeArrowheads="1"/>
              </p:cNvSpPr>
              <p:nvPr/>
            </p:nvSpPr>
            <p:spPr bwMode="auto">
              <a:xfrm>
                <a:off x="2789" y="284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7" name="Rectangle 376"/>
              <p:cNvSpPr>
                <a:spLocks noChangeArrowheads="1"/>
              </p:cNvSpPr>
              <p:nvPr/>
            </p:nvSpPr>
            <p:spPr bwMode="auto">
              <a:xfrm>
                <a:off x="2789" y="3851"/>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8" name="Rectangle 377"/>
              <p:cNvSpPr>
                <a:spLocks noChangeArrowheads="1"/>
              </p:cNvSpPr>
              <p:nvPr/>
            </p:nvSpPr>
            <p:spPr bwMode="auto">
              <a:xfrm>
                <a:off x="2487" y="185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29" name="Rectangle 378"/>
              <p:cNvSpPr>
                <a:spLocks noChangeArrowheads="1"/>
              </p:cNvSpPr>
              <p:nvPr/>
            </p:nvSpPr>
            <p:spPr bwMode="auto">
              <a:xfrm>
                <a:off x="2487" y="2857"/>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0" name="Rectangle 379"/>
              <p:cNvSpPr>
                <a:spLocks noChangeArrowheads="1"/>
              </p:cNvSpPr>
              <p:nvPr/>
            </p:nvSpPr>
            <p:spPr bwMode="auto">
              <a:xfrm>
                <a:off x="2487" y="386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1" name="Rectangle 380"/>
              <p:cNvSpPr>
                <a:spLocks noChangeArrowheads="1"/>
              </p:cNvSpPr>
              <p:nvPr/>
            </p:nvSpPr>
            <p:spPr bwMode="auto">
              <a:xfrm>
                <a:off x="2789" y="185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2" name="Rectangle 381"/>
              <p:cNvSpPr>
                <a:spLocks noChangeArrowheads="1"/>
              </p:cNvSpPr>
              <p:nvPr/>
            </p:nvSpPr>
            <p:spPr bwMode="auto">
              <a:xfrm>
                <a:off x="2789" y="285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3" name="Rectangle 382"/>
              <p:cNvSpPr>
                <a:spLocks noChangeArrowheads="1"/>
              </p:cNvSpPr>
              <p:nvPr/>
            </p:nvSpPr>
            <p:spPr bwMode="auto">
              <a:xfrm>
                <a:off x="2789" y="3862"/>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4" name="Rectangle 383"/>
              <p:cNvSpPr>
                <a:spLocks noChangeArrowheads="1"/>
              </p:cNvSpPr>
              <p:nvPr/>
            </p:nvSpPr>
            <p:spPr bwMode="auto">
              <a:xfrm>
                <a:off x="2376" y="1851"/>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5" name="Rectangle 384"/>
              <p:cNvSpPr>
                <a:spLocks noChangeArrowheads="1"/>
              </p:cNvSpPr>
              <p:nvPr/>
            </p:nvSpPr>
            <p:spPr bwMode="auto">
              <a:xfrm>
                <a:off x="2376" y="2857"/>
                <a:ext cx="19"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6" name="Rectangle 385"/>
              <p:cNvSpPr>
                <a:spLocks noChangeArrowheads="1"/>
              </p:cNvSpPr>
              <p:nvPr/>
            </p:nvSpPr>
            <p:spPr bwMode="auto">
              <a:xfrm>
                <a:off x="2376" y="3862"/>
                <a:ext cx="19"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7" name="Rectangle 386"/>
              <p:cNvSpPr>
                <a:spLocks noChangeArrowheads="1"/>
              </p:cNvSpPr>
              <p:nvPr/>
            </p:nvSpPr>
            <p:spPr bwMode="auto">
              <a:xfrm>
                <a:off x="2448" y="1851"/>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8" name="Rectangle 387"/>
              <p:cNvSpPr>
                <a:spLocks noChangeArrowheads="1"/>
              </p:cNvSpPr>
              <p:nvPr/>
            </p:nvSpPr>
            <p:spPr bwMode="auto">
              <a:xfrm>
                <a:off x="2448" y="2857"/>
                <a:ext cx="20"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39" name="Rectangle 388"/>
              <p:cNvSpPr>
                <a:spLocks noChangeArrowheads="1"/>
              </p:cNvSpPr>
              <p:nvPr/>
            </p:nvSpPr>
            <p:spPr bwMode="auto">
              <a:xfrm>
                <a:off x="2448" y="3862"/>
                <a:ext cx="20"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0" name="Rectangle 389"/>
              <p:cNvSpPr>
                <a:spLocks noChangeArrowheads="1"/>
              </p:cNvSpPr>
              <p:nvPr/>
            </p:nvSpPr>
            <p:spPr bwMode="auto">
              <a:xfrm>
                <a:off x="2410" y="1851"/>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1" name="Rectangle 390"/>
              <p:cNvSpPr>
                <a:spLocks noChangeArrowheads="1"/>
              </p:cNvSpPr>
              <p:nvPr/>
            </p:nvSpPr>
            <p:spPr bwMode="auto">
              <a:xfrm>
                <a:off x="2410" y="2857"/>
                <a:ext cx="23" cy="30"/>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2" name="Rectangle 391"/>
              <p:cNvSpPr>
                <a:spLocks noChangeArrowheads="1"/>
              </p:cNvSpPr>
              <p:nvPr/>
            </p:nvSpPr>
            <p:spPr bwMode="auto">
              <a:xfrm>
                <a:off x="2410" y="3862"/>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3" name="Rectangle 392"/>
              <p:cNvSpPr>
                <a:spLocks noChangeArrowheads="1"/>
              </p:cNvSpPr>
              <p:nvPr/>
            </p:nvSpPr>
            <p:spPr bwMode="auto">
              <a:xfrm>
                <a:off x="2513" y="185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4" name="Rectangle 393"/>
              <p:cNvSpPr>
                <a:spLocks noChangeArrowheads="1"/>
              </p:cNvSpPr>
              <p:nvPr/>
            </p:nvSpPr>
            <p:spPr bwMode="auto">
              <a:xfrm>
                <a:off x="2513" y="285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5" name="Rectangle 394"/>
              <p:cNvSpPr>
                <a:spLocks noChangeArrowheads="1"/>
              </p:cNvSpPr>
              <p:nvPr/>
            </p:nvSpPr>
            <p:spPr bwMode="auto">
              <a:xfrm>
                <a:off x="2513" y="3862"/>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6" name="Rectangle 395"/>
              <p:cNvSpPr>
                <a:spLocks noChangeArrowheads="1"/>
              </p:cNvSpPr>
              <p:nvPr/>
            </p:nvSpPr>
            <p:spPr bwMode="auto">
              <a:xfrm>
                <a:off x="2448" y="18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7" name="Rectangle 396"/>
              <p:cNvSpPr>
                <a:spLocks noChangeArrowheads="1"/>
              </p:cNvSpPr>
              <p:nvPr/>
            </p:nvSpPr>
            <p:spPr bwMode="auto">
              <a:xfrm>
                <a:off x="2448" y="28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8" name="Rectangle 397"/>
              <p:cNvSpPr>
                <a:spLocks noChangeArrowheads="1"/>
              </p:cNvSpPr>
              <p:nvPr/>
            </p:nvSpPr>
            <p:spPr bwMode="auto">
              <a:xfrm>
                <a:off x="2448" y="387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49" name="Rectangle 398"/>
              <p:cNvSpPr>
                <a:spLocks noChangeArrowheads="1"/>
              </p:cNvSpPr>
              <p:nvPr/>
            </p:nvSpPr>
            <p:spPr bwMode="auto">
              <a:xfrm>
                <a:off x="2789" y="185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0" name="Rectangle 399"/>
              <p:cNvSpPr>
                <a:spLocks noChangeArrowheads="1"/>
              </p:cNvSpPr>
              <p:nvPr/>
            </p:nvSpPr>
            <p:spPr bwMode="auto">
              <a:xfrm>
                <a:off x="2789" y="286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1" name="Rectangle 400"/>
              <p:cNvSpPr>
                <a:spLocks noChangeArrowheads="1"/>
              </p:cNvSpPr>
              <p:nvPr/>
            </p:nvSpPr>
            <p:spPr bwMode="auto">
              <a:xfrm>
                <a:off x="2789" y="387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2" name="Rectangle 401"/>
              <p:cNvSpPr>
                <a:spLocks noChangeArrowheads="1"/>
              </p:cNvSpPr>
              <p:nvPr/>
            </p:nvSpPr>
            <p:spPr bwMode="auto">
              <a:xfrm>
                <a:off x="2376" y="18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3" name="Rectangle 402"/>
              <p:cNvSpPr>
                <a:spLocks noChangeArrowheads="1"/>
              </p:cNvSpPr>
              <p:nvPr/>
            </p:nvSpPr>
            <p:spPr bwMode="auto">
              <a:xfrm>
                <a:off x="2376" y="28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4" name="Rectangle 403"/>
              <p:cNvSpPr>
                <a:spLocks noChangeArrowheads="1"/>
              </p:cNvSpPr>
              <p:nvPr/>
            </p:nvSpPr>
            <p:spPr bwMode="auto">
              <a:xfrm>
                <a:off x="2376" y="387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5" name="Rectangle 404"/>
              <p:cNvSpPr>
                <a:spLocks noChangeArrowheads="1"/>
              </p:cNvSpPr>
              <p:nvPr/>
            </p:nvSpPr>
            <p:spPr bwMode="auto">
              <a:xfrm>
                <a:off x="2479" y="1859"/>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6" name="Rectangle 405"/>
              <p:cNvSpPr>
                <a:spLocks noChangeArrowheads="1"/>
              </p:cNvSpPr>
              <p:nvPr/>
            </p:nvSpPr>
            <p:spPr bwMode="auto">
              <a:xfrm>
                <a:off x="2479" y="2864"/>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7" name="Rectangle 406"/>
              <p:cNvSpPr>
                <a:spLocks noChangeArrowheads="1"/>
              </p:cNvSpPr>
              <p:nvPr/>
            </p:nvSpPr>
            <p:spPr bwMode="auto">
              <a:xfrm>
                <a:off x="2479" y="387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8" name="Rectangle 407"/>
              <p:cNvSpPr>
                <a:spLocks noChangeArrowheads="1"/>
              </p:cNvSpPr>
              <p:nvPr/>
            </p:nvSpPr>
            <p:spPr bwMode="auto">
              <a:xfrm>
                <a:off x="2414" y="1859"/>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59" name="Rectangle 408"/>
              <p:cNvSpPr>
                <a:spLocks noChangeArrowheads="1"/>
              </p:cNvSpPr>
              <p:nvPr/>
            </p:nvSpPr>
            <p:spPr bwMode="auto">
              <a:xfrm>
                <a:off x="2414" y="2864"/>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0" name="Rectangle 409"/>
              <p:cNvSpPr>
                <a:spLocks noChangeArrowheads="1"/>
              </p:cNvSpPr>
              <p:nvPr/>
            </p:nvSpPr>
            <p:spPr bwMode="auto">
              <a:xfrm>
                <a:off x="2414" y="3870"/>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1" name="Rectangle 410"/>
              <p:cNvSpPr>
                <a:spLocks noChangeArrowheads="1"/>
              </p:cNvSpPr>
              <p:nvPr/>
            </p:nvSpPr>
            <p:spPr bwMode="auto">
              <a:xfrm>
                <a:off x="2651" y="1859"/>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2" name="Rectangle 411"/>
              <p:cNvSpPr>
                <a:spLocks noChangeArrowheads="1"/>
              </p:cNvSpPr>
              <p:nvPr/>
            </p:nvSpPr>
            <p:spPr bwMode="auto">
              <a:xfrm>
                <a:off x="2651" y="286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3" name="Rectangle 412"/>
              <p:cNvSpPr>
                <a:spLocks noChangeArrowheads="1"/>
              </p:cNvSpPr>
              <p:nvPr/>
            </p:nvSpPr>
            <p:spPr bwMode="auto">
              <a:xfrm>
                <a:off x="2651" y="387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4" name="Rectangle 413"/>
              <p:cNvSpPr>
                <a:spLocks noChangeArrowheads="1"/>
              </p:cNvSpPr>
              <p:nvPr/>
            </p:nvSpPr>
            <p:spPr bwMode="auto">
              <a:xfrm>
                <a:off x="2418" y="186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5" name="Rectangle 414"/>
              <p:cNvSpPr>
                <a:spLocks noChangeArrowheads="1"/>
              </p:cNvSpPr>
              <p:nvPr/>
            </p:nvSpPr>
            <p:spPr bwMode="auto">
              <a:xfrm>
                <a:off x="2418" y="287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6" name="Rectangle 415"/>
              <p:cNvSpPr>
                <a:spLocks noChangeArrowheads="1"/>
              </p:cNvSpPr>
              <p:nvPr/>
            </p:nvSpPr>
            <p:spPr bwMode="auto">
              <a:xfrm>
                <a:off x="2418" y="3877"/>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7" name="Rectangle 416"/>
              <p:cNvSpPr>
                <a:spLocks noChangeArrowheads="1"/>
              </p:cNvSpPr>
              <p:nvPr/>
            </p:nvSpPr>
            <p:spPr bwMode="auto">
              <a:xfrm>
                <a:off x="2513" y="186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8" name="Rectangle 417"/>
              <p:cNvSpPr>
                <a:spLocks noChangeArrowheads="1"/>
              </p:cNvSpPr>
              <p:nvPr/>
            </p:nvSpPr>
            <p:spPr bwMode="auto">
              <a:xfrm>
                <a:off x="2513" y="287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69" name="Rectangle 418"/>
              <p:cNvSpPr>
                <a:spLocks noChangeArrowheads="1"/>
              </p:cNvSpPr>
              <p:nvPr/>
            </p:nvSpPr>
            <p:spPr bwMode="auto">
              <a:xfrm>
                <a:off x="2513" y="387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0" name="Rectangle 419"/>
              <p:cNvSpPr>
                <a:spLocks noChangeArrowheads="1"/>
              </p:cNvSpPr>
              <p:nvPr/>
            </p:nvSpPr>
            <p:spPr bwMode="auto">
              <a:xfrm>
                <a:off x="2789" y="186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1" name="Rectangle 420"/>
              <p:cNvSpPr>
                <a:spLocks noChangeArrowheads="1"/>
              </p:cNvSpPr>
              <p:nvPr/>
            </p:nvSpPr>
            <p:spPr bwMode="auto">
              <a:xfrm>
                <a:off x="2789" y="287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2" name="Rectangle 421"/>
              <p:cNvSpPr>
                <a:spLocks noChangeArrowheads="1"/>
              </p:cNvSpPr>
              <p:nvPr/>
            </p:nvSpPr>
            <p:spPr bwMode="auto">
              <a:xfrm>
                <a:off x="2789" y="387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3" name="Rectangle 422"/>
              <p:cNvSpPr>
                <a:spLocks noChangeArrowheads="1"/>
              </p:cNvSpPr>
              <p:nvPr/>
            </p:nvSpPr>
            <p:spPr bwMode="auto">
              <a:xfrm>
                <a:off x="2380" y="1867"/>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4" name="Rectangle 423"/>
              <p:cNvSpPr>
                <a:spLocks noChangeArrowheads="1"/>
              </p:cNvSpPr>
              <p:nvPr/>
            </p:nvSpPr>
            <p:spPr bwMode="auto">
              <a:xfrm>
                <a:off x="2380" y="2872"/>
                <a:ext cx="19"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5" name="Rectangle 424"/>
              <p:cNvSpPr>
                <a:spLocks noChangeArrowheads="1"/>
              </p:cNvSpPr>
              <p:nvPr/>
            </p:nvSpPr>
            <p:spPr bwMode="auto">
              <a:xfrm>
                <a:off x="2380" y="3877"/>
                <a:ext cx="19"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6" name="Rectangle 425"/>
              <p:cNvSpPr>
                <a:spLocks noChangeArrowheads="1"/>
              </p:cNvSpPr>
              <p:nvPr/>
            </p:nvSpPr>
            <p:spPr bwMode="auto">
              <a:xfrm>
                <a:off x="2479" y="18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7" name="Rectangle 426"/>
              <p:cNvSpPr>
                <a:spLocks noChangeArrowheads="1"/>
              </p:cNvSpPr>
              <p:nvPr/>
            </p:nvSpPr>
            <p:spPr bwMode="auto">
              <a:xfrm>
                <a:off x="2479" y="287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8" name="Rectangle 427"/>
              <p:cNvSpPr>
                <a:spLocks noChangeArrowheads="1"/>
              </p:cNvSpPr>
              <p:nvPr/>
            </p:nvSpPr>
            <p:spPr bwMode="auto">
              <a:xfrm>
                <a:off x="2479" y="387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79" name="Rectangle 428"/>
              <p:cNvSpPr>
                <a:spLocks noChangeArrowheads="1"/>
              </p:cNvSpPr>
              <p:nvPr/>
            </p:nvSpPr>
            <p:spPr bwMode="auto">
              <a:xfrm>
                <a:off x="2445" y="1867"/>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0" name="Rectangle 429"/>
              <p:cNvSpPr>
                <a:spLocks noChangeArrowheads="1"/>
              </p:cNvSpPr>
              <p:nvPr/>
            </p:nvSpPr>
            <p:spPr bwMode="auto">
              <a:xfrm>
                <a:off x="2445" y="2872"/>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1" name="Rectangle 430"/>
              <p:cNvSpPr>
                <a:spLocks noChangeArrowheads="1"/>
              </p:cNvSpPr>
              <p:nvPr/>
            </p:nvSpPr>
            <p:spPr bwMode="auto">
              <a:xfrm>
                <a:off x="2445" y="3877"/>
                <a:ext cx="23" cy="3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2" name="Rectangle 431"/>
              <p:cNvSpPr>
                <a:spLocks noChangeArrowheads="1"/>
              </p:cNvSpPr>
              <p:nvPr/>
            </p:nvSpPr>
            <p:spPr bwMode="auto">
              <a:xfrm>
                <a:off x="2823" y="1867"/>
                <a:ext cx="23" cy="1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3" name="Rectangle 432"/>
              <p:cNvSpPr>
                <a:spLocks noChangeArrowheads="1"/>
              </p:cNvSpPr>
              <p:nvPr/>
            </p:nvSpPr>
            <p:spPr bwMode="auto">
              <a:xfrm>
                <a:off x="2823" y="2872"/>
                <a:ext cx="23" cy="15"/>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4" name="Rectangle 433"/>
              <p:cNvSpPr>
                <a:spLocks noChangeArrowheads="1"/>
              </p:cNvSpPr>
              <p:nvPr/>
            </p:nvSpPr>
            <p:spPr bwMode="auto">
              <a:xfrm>
                <a:off x="2823" y="3877"/>
                <a:ext cx="23" cy="16"/>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5" name="Rectangle 434"/>
              <p:cNvSpPr>
                <a:spLocks noChangeArrowheads="1"/>
              </p:cNvSpPr>
              <p:nvPr/>
            </p:nvSpPr>
            <p:spPr bwMode="auto">
              <a:xfrm>
                <a:off x="2754" y="186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6" name="Rectangle 435"/>
              <p:cNvSpPr>
                <a:spLocks noChangeArrowheads="1"/>
              </p:cNvSpPr>
              <p:nvPr/>
            </p:nvSpPr>
            <p:spPr bwMode="auto">
              <a:xfrm>
                <a:off x="2754" y="2872"/>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7" name="Rectangle 436"/>
              <p:cNvSpPr>
                <a:spLocks noChangeArrowheads="1"/>
              </p:cNvSpPr>
              <p:nvPr/>
            </p:nvSpPr>
            <p:spPr bwMode="auto">
              <a:xfrm>
                <a:off x="2754" y="3877"/>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8" name="Rectangle 437"/>
              <p:cNvSpPr>
                <a:spLocks noChangeArrowheads="1"/>
              </p:cNvSpPr>
              <p:nvPr/>
            </p:nvSpPr>
            <p:spPr bwMode="auto">
              <a:xfrm>
                <a:off x="2380" y="18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89" name="Rectangle 438"/>
              <p:cNvSpPr>
                <a:spLocks noChangeArrowheads="1"/>
              </p:cNvSpPr>
              <p:nvPr/>
            </p:nvSpPr>
            <p:spPr bwMode="auto">
              <a:xfrm>
                <a:off x="2380" y="288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0" name="Rectangle 439"/>
              <p:cNvSpPr>
                <a:spLocks noChangeArrowheads="1"/>
              </p:cNvSpPr>
              <p:nvPr/>
            </p:nvSpPr>
            <p:spPr bwMode="auto">
              <a:xfrm>
                <a:off x="2380" y="388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1" name="Rectangle 440"/>
              <p:cNvSpPr>
                <a:spLocks noChangeArrowheads="1"/>
              </p:cNvSpPr>
              <p:nvPr/>
            </p:nvSpPr>
            <p:spPr bwMode="auto">
              <a:xfrm>
                <a:off x="2410" y="18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2" name="Rectangle 441"/>
              <p:cNvSpPr>
                <a:spLocks noChangeArrowheads="1"/>
              </p:cNvSpPr>
              <p:nvPr/>
            </p:nvSpPr>
            <p:spPr bwMode="auto">
              <a:xfrm>
                <a:off x="2410" y="288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3" name="Rectangle 442"/>
              <p:cNvSpPr>
                <a:spLocks noChangeArrowheads="1"/>
              </p:cNvSpPr>
              <p:nvPr/>
            </p:nvSpPr>
            <p:spPr bwMode="auto">
              <a:xfrm>
                <a:off x="2410" y="388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4" name="Rectangle 443"/>
              <p:cNvSpPr>
                <a:spLocks noChangeArrowheads="1"/>
              </p:cNvSpPr>
              <p:nvPr/>
            </p:nvSpPr>
            <p:spPr bwMode="auto">
              <a:xfrm>
                <a:off x="2483" y="18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5" name="Rectangle 444"/>
              <p:cNvSpPr>
                <a:spLocks noChangeArrowheads="1"/>
              </p:cNvSpPr>
              <p:nvPr/>
            </p:nvSpPr>
            <p:spPr bwMode="auto">
              <a:xfrm>
                <a:off x="2483" y="288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6" name="Rectangle 445"/>
              <p:cNvSpPr>
                <a:spLocks noChangeArrowheads="1"/>
              </p:cNvSpPr>
              <p:nvPr/>
            </p:nvSpPr>
            <p:spPr bwMode="auto">
              <a:xfrm>
                <a:off x="2483" y="388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7" name="Rectangle 446"/>
              <p:cNvSpPr>
                <a:spLocks noChangeArrowheads="1"/>
              </p:cNvSpPr>
              <p:nvPr/>
            </p:nvSpPr>
            <p:spPr bwMode="auto">
              <a:xfrm>
                <a:off x="2445" y="1878"/>
                <a:ext cx="23" cy="31"/>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8" name="Rectangle 447"/>
              <p:cNvSpPr>
                <a:spLocks noChangeArrowheads="1"/>
              </p:cNvSpPr>
              <p:nvPr/>
            </p:nvSpPr>
            <p:spPr bwMode="auto">
              <a:xfrm>
                <a:off x="2445" y="2880"/>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799" name="Rectangle 448"/>
              <p:cNvSpPr>
                <a:spLocks noChangeArrowheads="1"/>
              </p:cNvSpPr>
              <p:nvPr/>
            </p:nvSpPr>
            <p:spPr bwMode="auto">
              <a:xfrm>
                <a:off x="2445" y="3885"/>
                <a:ext cx="23" cy="3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00" name="Rectangle 449"/>
              <p:cNvSpPr>
                <a:spLocks noChangeArrowheads="1"/>
              </p:cNvSpPr>
              <p:nvPr/>
            </p:nvSpPr>
            <p:spPr bwMode="auto">
              <a:xfrm>
                <a:off x="2754" y="1878"/>
                <a:ext cx="23" cy="4"/>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01" name="Rectangle 450"/>
              <p:cNvSpPr>
                <a:spLocks noChangeArrowheads="1"/>
              </p:cNvSpPr>
              <p:nvPr/>
            </p:nvSpPr>
            <p:spPr bwMode="auto">
              <a:xfrm>
                <a:off x="2754" y="2880"/>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02" name="Rectangle 451"/>
              <p:cNvSpPr>
                <a:spLocks noChangeArrowheads="1"/>
              </p:cNvSpPr>
              <p:nvPr/>
            </p:nvSpPr>
            <p:spPr bwMode="auto">
              <a:xfrm>
                <a:off x="2754" y="3885"/>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03" name="Rectangle 452"/>
              <p:cNvSpPr>
                <a:spLocks noChangeArrowheads="1"/>
              </p:cNvSpPr>
              <p:nvPr/>
            </p:nvSpPr>
            <p:spPr bwMode="auto">
              <a:xfrm>
                <a:off x="2823" y="1886"/>
                <a:ext cx="23" cy="2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04" name="Rectangle 453"/>
              <p:cNvSpPr>
                <a:spLocks noChangeArrowheads="1"/>
              </p:cNvSpPr>
              <p:nvPr/>
            </p:nvSpPr>
            <p:spPr bwMode="auto">
              <a:xfrm>
                <a:off x="2823" y="2891"/>
                <a:ext cx="23" cy="23"/>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05" name="Rectangle 454"/>
              <p:cNvSpPr>
                <a:spLocks noChangeArrowheads="1"/>
              </p:cNvSpPr>
              <p:nvPr/>
            </p:nvSpPr>
            <p:spPr bwMode="auto">
              <a:xfrm>
                <a:off x="2823" y="3897"/>
                <a:ext cx="23" cy="22"/>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06" name="Line 455"/>
              <p:cNvSpPr>
                <a:spLocks noChangeShapeType="1"/>
              </p:cNvSpPr>
              <p:nvPr/>
            </p:nvSpPr>
            <p:spPr bwMode="auto">
              <a:xfrm flipV="1">
                <a:off x="2410"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07" name="Line 456"/>
              <p:cNvSpPr>
                <a:spLocks noChangeShapeType="1"/>
              </p:cNvSpPr>
              <p:nvPr/>
            </p:nvSpPr>
            <p:spPr bwMode="auto">
              <a:xfrm>
                <a:off x="2410" y="1886"/>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08" name="Line 457"/>
              <p:cNvSpPr>
                <a:spLocks noChangeShapeType="1"/>
              </p:cNvSpPr>
              <p:nvPr/>
            </p:nvSpPr>
            <p:spPr bwMode="auto">
              <a:xfrm>
                <a:off x="2433"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09" name="Line 458"/>
              <p:cNvSpPr>
                <a:spLocks noChangeShapeType="1"/>
              </p:cNvSpPr>
              <p:nvPr/>
            </p:nvSpPr>
            <p:spPr bwMode="auto">
              <a:xfrm>
                <a:off x="2410"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0" name="Line 459"/>
              <p:cNvSpPr>
                <a:spLocks noChangeShapeType="1"/>
              </p:cNvSpPr>
              <p:nvPr/>
            </p:nvSpPr>
            <p:spPr bwMode="auto">
              <a:xfrm>
                <a:off x="2410" y="915"/>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1" name="Line 460"/>
              <p:cNvSpPr>
                <a:spLocks noChangeShapeType="1"/>
              </p:cNvSpPr>
              <p:nvPr/>
            </p:nvSpPr>
            <p:spPr bwMode="auto">
              <a:xfrm>
                <a:off x="2433"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2" name="Line 461"/>
              <p:cNvSpPr>
                <a:spLocks noChangeShapeType="1"/>
              </p:cNvSpPr>
              <p:nvPr/>
            </p:nvSpPr>
            <p:spPr bwMode="auto">
              <a:xfrm flipV="1">
                <a:off x="2433"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3" name="Line 462"/>
              <p:cNvSpPr>
                <a:spLocks noChangeShapeType="1"/>
              </p:cNvSpPr>
              <p:nvPr/>
            </p:nvSpPr>
            <p:spPr bwMode="auto">
              <a:xfrm flipV="1">
                <a:off x="2410"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4" name="Line 463"/>
              <p:cNvSpPr>
                <a:spLocks noChangeShapeType="1"/>
              </p:cNvSpPr>
              <p:nvPr/>
            </p:nvSpPr>
            <p:spPr bwMode="auto">
              <a:xfrm>
                <a:off x="2410" y="2891"/>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5" name="Line 464"/>
              <p:cNvSpPr>
                <a:spLocks noChangeShapeType="1"/>
              </p:cNvSpPr>
              <p:nvPr/>
            </p:nvSpPr>
            <p:spPr bwMode="auto">
              <a:xfrm>
                <a:off x="2433"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6" name="Line 465"/>
              <p:cNvSpPr>
                <a:spLocks noChangeShapeType="1"/>
              </p:cNvSpPr>
              <p:nvPr/>
            </p:nvSpPr>
            <p:spPr bwMode="auto">
              <a:xfrm>
                <a:off x="2410"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7" name="Line 466"/>
              <p:cNvSpPr>
                <a:spLocks noChangeShapeType="1"/>
              </p:cNvSpPr>
              <p:nvPr/>
            </p:nvSpPr>
            <p:spPr bwMode="auto">
              <a:xfrm>
                <a:off x="2410" y="1920"/>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8" name="Line 467"/>
              <p:cNvSpPr>
                <a:spLocks noChangeShapeType="1"/>
              </p:cNvSpPr>
              <p:nvPr/>
            </p:nvSpPr>
            <p:spPr bwMode="auto">
              <a:xfrm>
                <a:off x="2433"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19" name="Line 468"/>
              <p:cNvSpPr>
                <a:spLocks noChangeShapeType="1"/>
              </p:cNvSpPr>
              <p:nvPr/>
            </p:nvSpPr>
            <p:spPr bwMode="auto">
              <a:xfrm flipV="1">
                <a:off x="2433"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0" name="Line 469"/>
              <p:cNvSpPr>
                <a:spLocks noChangeShapeType="1"/>
              </p:cNvSpPr>
              <p:nvPr/>
            </p:nvSpPr>
            <p:spPr bwMode="auto">
              <a:xfrm flipV="1">
                <a:off x="2410"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1" name="Line 470"/>
              <p:cNvSpPr>
                <a:spLocks noChangeShapeType="1"/>
              </p:cNvSpPr>
              <p:nvPr/>
            </p:nvSpPr>
            <p:spPr bwMode="auto">
              <a:xfrm>
                <a:off x="2410" y="3897"/>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2" name="Line 471"/>
              <p:cNvSpPr>
                <a:spLocks noChangeShapeType="1"/>
              </p:cNvSpPr>
              <p:nvPr/>
            </p:nvSpPr>
            <p:spPr bwMode="auto">
              <a:xfrm>
                <a:off x="2433"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3" name="Line 472"/>
              <p:cNvSpPr>
                <a:spLocks noChangeShapeType="1"/>
              </p:cNvSpPr>
              <p:nvPr/>
            </p:nvSpPr>
            <p:spPr bwMode="auto">
              <a:xfrm>
                <a:off x="2410"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4" name="Line 473"/>
              <p:cNvSpPr>
                <a:spLocks noChangeShapeType="1"/>
              </p:cNvSpPr>
              <p:nvPr/>
            </p:nvSpPr>
            <p:spPr bwMode="auto">
              <a:xfrm>
                <a:off x="2410" y="2926"/>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5" name="Line 474"/>
              <p:cNvSpPr>
                <a:spLocks noChangeShapeType="1"/>
              </p:cNvSpPr>
              <p:nvPr/>
            </p:nvSpPr>
            <p:spPr bwMode="auto">
              <a:xfrm>
                <a:off x="2433"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6" name="Line 475"/>
              <p:cNvSpPr>
                <a:spLocks noChangeShapeType="1"/>
              </p:cNvSpPr>
              <p:nvPr/>
            </p:nvSpPr>
            <p:spPr bwMode="auto">
              <a:xfrm flipV="1">
                <a:off x="2433"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7" name="Line 476"/>
              <p:cNvSpPr>
                <a:spLocks noChangeShapeType="1"/>
              </p:cNvSpPr>
              <p:nvPr/>
            </p:nvSpPr>
            <p:spPr bwMode="auto">
              <a:xfrm flipV="1">
                <a:off x="2483"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8" name="Line 477"/>
              <p:cNvSpPr>
                <a:spLocks noChangeShapeType="1"/>
              </p:cNvSpPr>
              <p:nvPr/>
            </p:nvSpPr>
            <p:spPr bwMode="auto">
              <a:xfrm>
                <a:off x="2483" y="1886"/>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29" name="Line 478"/>
              <p:cNvSpPr>
                <a:spLocks noChangeShapeType="1"/>
              </p:cNvSpPr>
              <p:nvPr/>
            </p:nvSpPr>
            <p:spPr bwMode="auto">
              <a:xfrm>
                <a:off x="2506"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0" name="Line 479"/>
              <p:cNvSpPr>
                <a:spLocks noChangeShapeType="1"/>
              </p:cNvSpPr>
              <p:nvPr/>
            </p:nvSpPr>
            <p:spPr bwMode="auto">
              <a:xfrm>
                <a:off x="2483"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1" name="Line 480"/>
              <p:cNvSpPr>
                <a:spLocks noChangeShapeType="1"/>
              </p:cNvSpPr>
              <p:nvPr/>
            </p:nvSpPr>
            <p:spPr bwMode="auto">
              <a:xfrm>
                <a:off x="2483" y="915"/>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2" name="Line 481"/>
              <p:cNvSpPr>
                <a:spLocks noChangeShapeType="1"/>
              </p:cNvSpPr>
              <p:nvPr/>
            </p:nvSpPr>
            <p:spPr bwMode="auto">
              <a:xfrm>
                <a:off x="2506"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3" name="Line 482"/>
              <p:cNvSpPr>
                <a:spLocks noChangeShapeType="1"/>
              </p:cNvSpPr>
              <p:nvPr/>
            </p:nvSpPr>
            <p:spPr bwMode="auto">
              <a:xfrm flipV="1">
                <a:off x="2506"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4" name="Line 483"/>
              <p:cNvSpPr>
                <a:spLocks noChangeShapeType="1"/>
              </p:cNvSpPr>
              <p:nvPr/>
            </p:nvSpPr>
            <p:spPr bwMode="auto">
              <a:xfrm flipV="1">
                <a:off x="2483"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5" name="Line 484"/>
              <p:cNvSpPr>
                <a:spLocks noChangeShapeType="1"/>
              </p:cNvSpPr>
              <p:nvPr/>
            </p:nvSpPr>
            <p:spPr bwMode="auto">
              <a:xfrm>
                <a:off x="2483" y="2891"/>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6" name="Line 485"/>
              <p:cNvSpPr>
                <a:spLocks noChangeShapeType="1"/>
              </p:cNvSpPr>
              <p:nvPr/>
            </p:nvSpPr>
            <p:spPr bwMode="auto">
              <a:xfrm>
                <a:off x="2506"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7" name="Line 486"/>
              <p:cNvSpPr>
                <a:spLocks noChangeShapeType="1"/>
              </p:cNvSpPr>
              <p:nvPr/>
            </p:nvSpPr>
            <p:spPr bwMode="auto">
              <a:xfrm>
                <a:off x="2483"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8" name="Line 487"/>
              <p:cNvSpPr>
                <a:spLocks noChangeShapeType="1"/>
              </p:cNvSpPr>
              <p:nvPr/>
            </p:nvSpPr>
            <p:spPr bwMode="auto">
              <a:xfrm>
                <a:off x="2483" y="1920"/>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39" name="Line 488"/>
              <p:cNvSpPr>
                <a:spLocks noChangeShapeType="1"/>
              </p:cNvSpPr>
              <p:nvPr/>
            </p:nvSpPr>
            <p:spPr bwMode="auto">
              <a:xfrm>
                <a:off x="2506"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0" name="Line 489"/>
              <p:cNvSpPr>
                <a:spLocks noChangeShapeType="1"/>
              </p:cNvSpPr>
              <p:nvPr/>
            </p:nvSpPr>
            <p:spPr bwMode="auto">
              <a:xfrm flipV="1">
                <a:off x="2506"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1" name="Line 490"/>
              <p:cNvSpPr>
                <a:spLocks noChangeShapeType="1"/>
              </p:cNvSpPr>
              <p:nvPr/>
            </p:nvSpPr>
            <p:spPr bwMode="auto">
              <a:xfrm flipV="1">
                <a:off x="2483"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2" name="Line 491"/>
              <p:cNvSpPr>
                <a:spLocks noChangeShapeType="1"/>
              </p:cNvSpPr>
              <p:nvPr/>
            </p:nvSpPr>
            <p:spPr bwMode="auto">
              <a:xfrm>
                <a:off x="2483" y="3897"/>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3" name="Line 492"/>
              <p:cNvSpPr>
                <a:spLocks noChangeShapeType="1"/>
              </p:cNvSpPr>
              <p:nvPr/>
            </p:nvSpPr>
            <p:spPr bwMode="auto">
              <a:xfrm>
                <a:off x="2506"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4" name="Line 493"/>
              <p:cNvSpPr>
                <a:spLocks noChangeShapeType="1"/>
              </p:cNvSpPr>
              <p:nvPr/>
            </p:nvSpPr>
            <p:spPr bwMode="auto">
              <a:xfrm>
                <a:off x="2483"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5" name="Line 494"/>
              <p:cNvSpPr>
                <a:spLocks noChangeShapeType="1"/>
              </p:cNvSpPr>
              <p:nvPr/>
            </p:nvSpPr>
            <p:spPr bwMode="auto">
              <a:xfrm>
                <a:off x="2483" y="2926"/>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6" name="Line 495"/>
              <p:cNvSpPr>
                <a:spLocks noChangeShapeType="1"/>
              </p:cNvSpPr>
              <p:nvPr/>
            </p:nvSpPr>
            <p:spPr bwMode="auto">
              <a:xfrm>
                <a:off x="2506"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7" name="Line 496"/>
              <p:cNvSpPr>
                <a:spLocks noChangeShapeType="1"/>
              </p:cNvSpPr>
              <p:nvPr/>
            </p:nvSpPr>
            <p:spPr bwMode="auto">
              <a:xfrm flipV="1">
                <a:off x="2506"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48" name="Rectangle 497"/>
              <p:cNvSpPr>
                <a:spLocks noChangeArrowheads="1"/>
              </p:cNvSpPr>
              <p:nvPr/>
            </p:nvSpPr>
            <p:spPr bwMode="auto">
              <a:xfrm>
                <a:off x="2789" y="188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49" name="Rectangle 498"/>
              <p:cNvSpPr>
                <a:spLocks noChangeArrowheads="1"/>
              </p:cNvSpPr>
              <p:nvPr/>
            </p:nvSpPr>
            <p:spPr bwMode="auto">
              <a:xfrm>
                <a:off x="2789" y="289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50" name="Rectangle 499"/>
              <p:cNvSpPr>
                <a:spLocks noChangeArrowheads="1"/>
              </p:cNvSpPr>
              <p:nvPr/>
            </p:nvSpPr>
            <p:spPr bwMode="auto">
              <a:xfrm>
                <a:off x="2789" y="389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51" name="Line 500"/>
              <p:cNvSpPr>
                <a:spLocks noChangeShapeType="1"/>
              </p:cNvSpPr>
              <p:nvPr/>
            </p:nvSpPr>
            <p:spPr bwMode="auto">
              <a:xfrm flipV="1">
                <a:off x="2448"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2" name="Line 501"/>
              <p:cNvSpPr>
                <a:spLocks noChangeShapeType="1"/>
              </p:cNvSpPr>
              <p:nvPr/>
            </p:nvSpPr>
            <p:spPr bwMode="auto">
              <a:xfrm>
                <a:off x="2448" y="1886"/>
                <a:ext cx="20"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3" name="Line 502"/>
              <p:cNvSpPr>
                <a:spLocks noChangeShapeType="1"/>
              </p:cNvSpPr>
              <p:nvPr/>
            </p:nvSpPr>
            <p:spPr bwMode="auto">
              <a:xfrm>
                <a:off x="2468"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4" name="Line 503"/>
              <p:cNvSpPr>
                <a:spLocks noChangeShapeType="1"/>
              </p:cNvSpPr>
              <p:nvPr/>
            </p:nvSpPr>
            <p:spPr bwMode="auto">
              <a:xfrm>
                <a:off x="2448"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5" name="Line 504"/>
              <p:cNvSpPr>
                <a:spLocks noChangeShapeType="1"/>
              </p:cNvSpPr>
              <p:nvPr/>
            </p:nvSpPr>
            <p:spPr bwMode="auto">
              <a:xfrm>
                <a:off x="2448" y="915"/>
                <a:ext cx="20"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6" name="Line 505"/>
              <p:cNvSpPr>
                <a:spLocks noChangeShapeType="1"/>
              </p:cNvSpPr>
              <p:nvPr/>
            </p:nvSpPr>
            <p:spPr bwMode="auto">
              <a:xfrm>
                <a:off x="2468"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7" name="Line 506"/>
              <p:cNvSpPr>
                <a:spLocks noChangeShapeType="1"/>
              </p:cNvSpPr>
              <p:nvPr/>
            </p:nvSpPr>
            <p:spPr bwMode="auto">
              <a:xfrm flipV="1">
                <a:off x="2468"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8" name="Line 507"/>
              <p:cNvSpPr>
                <a:spLocks noChangeShapeType="1"/>
              </p:cNvSpPr>
              <p:nvPr/>
            </p:nvSpPr>
            <p:spPr bwMode="auto">
              <a:xfrm flipV="1">
                <a:off x="2448"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59" name="Line 508"/>
              <p:cNvSpPr>
                <a:spLocks noChangeShapeType="1"/>
              </p:cNvSpPr>
              <p:nvPr/>
            </p:nvSpPr>
            <p:spPr bwMode="auto">
              <a:xfrm>
                <a:off x="2448" y="2891"/>
                <a:ext cx="20"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0" name="Line 509"/>
              <p:cNvSpPr>
                <a:spLocks noChangeShapeType="1"/>
              </p:cNvSpPr>
              <p:nvPr/>
            </p:nvSpPr>
            <p:spPr bwMode="auto">
              <a:xfrm>
                <a:off x="2468"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1" name="Line 510"/>
              <p:cNvSpPr>
                <a:spLocks noChangeShapeType="1"/>
              </p:cNvSpPr>
              <p:nvPr/>
            </p:nvSpPr>
            <p:spPr bwMode="auto">
              <a:xfrm>
                <a:off x="2448"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2" name="Line 511"/>
              <p:cNvSpPr>
                <a:spLocks noChangeShapeType="1"/>
              </p:cNvSpPr>
              <p:nvPr/>
            </p:nvSpPr>
            <p:spPr bwMode="auto">
              <a:xfrm>
                <a:off x="2448" y="1920"/>
                <a:ext cx="20"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3" name="Line 512"/>
              <p:cNvSpPr>
                <a:spLocks noChangeShapeType="1"/>
              </p:cNvSpPr>
              <p:nvPr/>
            </p:nvSpPr>
            <p:spPr bwMode="auto">
              <a:xfrm>
                <a:off x="2468"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4" name="Line 513"/>
              <p:cNvSpPr>
                <a:spLocks noChangeShapeType="1"/>
              </p:cNvSpPr>
              <p:nvPr/>
            </p:nvSpPr>
            <p:spPr bwMode="auto">
              <a:xfrm flipV="1">
                <a:off x="2468"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5" name="Line 514"/>
              <p:cNvSpPr>
                <a:spLocks noChangeShapeType="1"/>
              </p:cNvSpPr>
              <p:nvPr/>
            </p:nvSpPr>
            <p:spPr bwMode="auto">
              <a:xfrm flipV="1">
                <a:off x="2448"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6" name="Line 515"/>
              <p:cNvSpPr>
                <a:spLocks noChangeShapeType="1"/>
              </p:cNvSpPr>
              <p:nvPr/>
            </p:nvSpPr>
            <p:spPr bwMode="auto">
              <a:xfrm>
                <a:off x="2448" y="3897"/>
                <a:ext cx="20"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7" name="Line 516"/>
              <p:cNvSpPr>
                <a:spLocks noChangeShapeType="1"/>
              </p:cNvSpPr>
              <p:nvPr/>
            </p:nvSpPr>
            <p:spPr bwMode="auto">
              <a:xfrm>
                <a:off x="2468"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8" name="Line 517"/>
              <p:cNvSpPr>
                <a:spLocks noChangeShapeType="1"/>
              </p:cNvSpPr>
              <p:nvPr/>
            </p:nvSpPr>
            <p:spPr bwMode="auto">
              <a:xfrm>
                <a:off x="2448"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69" name="Line 518"/>
              <p:cNvSpPr>
                <a:spLocks noChangeShapeType="1"/>
              </p:cNvSpPr>
              <p:nvPr/>
            </p:nvSpPr>
            <p:spPr bwMode="auto">
              <a:xfrm>
                <a:off x="2448" y="2926"/>
                <a:ext cx="20"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0" name="Line 519"/>
              <p:cNvSpPr>
                <a:spLocks noChangeShapeType="1"/>
              </p:cNvSpPr>
              <p:nvPr/>
            </p:nvSpPr>
            <p:spPr bwMode="auto">
              <a:xfrm>
                <a:off x="2468"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1" name="Line 520"/>
              <p:cNvSpPr>
                <a:spLocks noChangeShapeType="1"/>
              </p:cNvSpPr>
              <p:nvPr/>
            </p:nvSpPr>
            <p:spPr bwMode="auto">
              <a:xfrm flipV="1">
                <a:off x="2468"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2" name="Line 521"/>
              <p:cNvSpPr>
                <a:spLocks noChangeShapeType="1"/>
              </p:cNvSpPr>
              <p:nvPr/>
            </p:nvSpPr>
            <p:spPr bwMode="auto">
              <a:xfrm flipV="1">
                <a:off x="2376"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3" name="Line 522"/>
              <p:cNvSpPr>
                <a:spLocks noChangeShapeType="1"/>
              </p:cNvSpPr>
              <p:nvPr/>
            </p:nvSpPr>
            <p:spPr bwMode="auto">
              <a:xfrm>
                <a:off x="2376" y="1886"/>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4" name="Line 523"/>
              <p:cNvSpPr>
                <a:spLocks noChangeShapeType="1"/>
              </p:cNvSpPr>
              <p:nvPr/>
            </p:nvSpPr>
            <p:spPr bwMode="auto">
              <a:xfrm>
                <a:off x="2395" y="1886"/>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5" name="Line 524"/>
              <p:cNvSpPr>
                <a:spLocks noChangeShapeType="1"/>
              </p:cNvSpPr>
              <p:nvPr/>
            </p:nvSpPr>
            <p:spPr bwMode="auto">
              <a:xfrm>
                <a:off x="2376"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6" name="Line 525"/>
              <p:cNvSpPr>
                <a:spLocks noChangeShapeType="1"/>
              </p:cNvSpPr>
              <p:nvPr/>
            </p:nvSpPr>
            <p:spPr bwMode="auto">
              <a:xfrm>
                <a:off x="2376" y="915"/>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7" name="Line 526"/>
              <p:cNvSpPr>
                <a:spLocks noChangeShapeType="1"/>
              </p:cNvSpPr>
              <p:nvPr/>
            </p:nvSpPr>
            <p:spPr bwMode="auto">
              <a:xfrm>
                <a:off x="2395"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8" name="Line 527"/>
              <p:cNvSpPr>
                <a:spLocks noChangeShapeType="1"/>
              </p:cNvSpPr>
              <p:nvPr/>
            </p:nvSpPr>
            <p:spPr bwMode="auto">
              <a:xfrm flipV="1">
                <a:off x="2395" y="907"/>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79" name="Line 528"/>
              <p:cNvSpPr>
                <a:spLocks noChangeShapeType="1"/>
              </p:cNvSpPr>
              <p:nvPr/>
            </p:nvSpPr>
            <p:spPr bwMode="auto">
              <a:xfrm flipV="1">
                <a:off x="2376"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0" name="Line 529"/>
              <p:cNvSpPr>
                <a:spLocks noChangeShapeType="1"/>
              </p:cNvSpPr>
              <p:nvPr/>
            </p:nvSpPr>
            <p:spPr bwMode="auto">
              <a:xfrm>
                <a:off x="2376" y="2891"/>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1" name="Line 530"/>
              <p:cNvSpPr>
                <a:spLocks noChangeShapeType="1"/>
              </p:cNvSpPr>
              <p:nvPr/>
            </p:nvSpPr>
            <p:spPr bwMode="auto">
              <a:xfrm>
                <a:off x="2395" y="2891"/>
                <a:ext cx="1" cy="23"/>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2" name="Line 531"/>
              <p:cNvSpPr>
                <a:spLocks noChangeShapeType="1"/>
              </p:cNvSpPr>
              <p:nvPr/>
            </p:nvSpPr>
            <p:spPr bwMode="auto">
              <a:xfrm>
                <a:off x="2376"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3" name="Line 532"/>
              <p:cNvSpPr>
                <a:spLocks noChangeShapeType="1"/>
              </p:cNvSpPr>
              <p:nvPr/>
            </p:nvSpPr>
            <p:spPr bwMode="auto">
              <a:xfrm>
                <a:off x="2376" y="1920"/>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4" name="Line 533"/>
              <p:cNvSpPr>
                <a:spLocks noChangeShapeType="1"/>
              </p:cNvSpPr>
              <p:nvPr/>
            </p:nvSpPr>
            <p:spPr bwMode="auto">
              <a:xfrm>
                <a:off x="2395"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5" name="Line 534"/>
              <p:cNvSpPr>
                <a:spLocks noChangeShapeType="1"/>
              </p:cNvSpPr>
              <p:nvPr/>
            </p:nvSpPr>
            <p:spPr bwMode="auto">
              <a:xfrm flipV="1">
                <a:off x="2395" y="1913"/>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6" name="Line 535"/>
              <p:cNvSpPr>
                <a:spLocks noChangeShapeType="1"/>
              </p:cNvSpPr>
              <p:nvPr/>
            </p:nvSpPr>
            <p:spPr bwMode="auto">
              <a:xfrm flipV="1">
                <a:off x="2376"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7" name="Line 536"/>
              <p:cNvSpPr>
                <a:spLocks noChangeShapeType="1"/>
              </p:cNvSpPr>
              <p:nvPr/>
            </p:nvSpPr>
            <p:spPr bwMode="auto">
              <a:xfrm>
                <a:off x="2376" y="3897"/>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8" name="Line 537"/>
              <p:cNvSpPr>
                <a:spLocks noChangeShapeType="1"/>
              </p:cNvSpPr>
              <p:nvPr/>
            </p:nvSpPr>
            <p:spPr bwMode="auto">
              <a:xfrm>
                <a:off x="2395" y="3897"/>
                <a:ext cx="1" cy="22"/>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89" name="Line 538"/>
              <p:cNvSpPr>
                <a:spLocks noChangeShapeType="1"/>
              </p:cNvSpPr>
              <p:nvPr/>
            </p:nvSpPr>
            <p:spPr bwMode="auto">
              <a:xfrm>
                <a:off x="2376"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90" name="Line 539"/>
              <p:cNvSpPr>
                <a:spLocks noChangeShapeType="1"/>
              </p:cNvSpPr>
              <p:nvPr/>
            </p:nvSpPr>
            <p:spPr bwMode="auto">
              <a:xfrm>
                <a:off x="2376" y="2926"/>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91" name="Line 540"/>
              <p:cNvSpPr>
                <a:spLocks noChangeShapeType="1"/>
              </p:cNvSpPr>
              <p:nvPr/>
            </p:nvSpPr>
            <p:spPr bwMode="auto">
              <a:xfrm>
                <a:off x="2395"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92" name="Line 541"/>
              <p:cNvSpPr>
                <a:spLocks noChangeShapeType="1"/>
              </p:cNvSpPr>
              <p:nvPr/>
            </p:nvSpPr>
            <p:spPr bwMode="auto">
              <a:xfrm flipV="1">
                <a:off x="2395" y="2918"/>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93" name="Rectangle 542"/>
              <p:cNvSpPr>
                <a:spLocks noChangeArrowheads="1"/>
              </p:cNvSpPr>
              <p:nvPr/>
            </p:nvSpPr>
            <p:spPr bwMode="auto">
              <a:xfrm>
                <a:off x="2754" y="188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94" name="Rectangle 543"/>
              <p:cNvSpPr>
                <a:spLocks noChangeArrowheads="1"/>
              </p:cNvSpPr>
              <p:nvPr/>
            </p:nvSpPr>
            <p:spPr bwMode="auto">
              <a:xfrm>
                <a:off x="2754" y="289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95" name="Rectangle 544"/>
              <p:cNvSpPr>
                <a:spLocks noChangeArrowheads="1"/>
              </p:cNvSpPr>
              <p:nvPr/>
            </p:nvSpPr>
            <p:spPr bwMode="auto">
              <a:xfrm>
                <a:off x="2754" y="3897"/>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896" name="Line 545"/>
              <p:cNvSpPr>
                <a:spLocks noChangeShapeType="1"/>
              </p:cNvSpPr>
              <p:nvPr/>
            </p:nvSpPr>
            <p:spPr bwMode="auto">
              <a:xfrm flipV="1">
                <a:off x="2487"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97" name="Line 546"/>
              <p:cNvSpPr>
                <a:spLocks noChangeShapeType="1"/>
              </p:cNvSpPr>
              <p:nvPr/>
            </p:nvSpPr>
            <p:spPr bwMode="auto">
              <a:xfrm>
                <a:off x="2487" y="1894"/>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98" name="Line 547"/>
              <p:cNvSpPr>
                <a:spLocks noChangeShapeType="1"/>
              </p:cNvSpPr>
              <p:nvPr/>
            </p:nvSpPr>
            <p:spPr bwMode="auto">
              <a:xfrm>
                <a:off x="2506"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899" name="Line 548"/>
              <p:cNvSpPr>
                <a:spLocks noChangeShapeType="1"/>
              </p:cNvSpPr>
              <p:nvPr/>
            </p:nvSpPr>
            <p:spPr bwMode="auto">
              <a:xfrm>
                <a:off x="2487"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0" name="Line 549"/>
              <p:cNvSpPr>
                <a:spLocks noChangeShapeType="1"/>
              </p:cNvSpPr>
              <p:nvPr/>
            </p:nvSpPr>
            <p:spPr bwMode="auto">
              <a:xfrm>
                <a:off x="2487" y="923"/>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1" name="Line 550"/>
              <p:cNvSpPr>
                <a:spLocks noChangeShapeType="1"/>
              </p:cNvSpPr>
              <p:nvPr/>
            </p:nvSpPr>
            <p:spPr bwMode="auto">
              <a:xfrm>
                <a:off x="2506"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2" name="Line 551"/>
              <p:cNvSpPr>
                <a:spLocks noChangeShapeType="1"/>
              </p:cNvSpPr>
              <p:nvPr/>
            </p:nvSpPr>
            <p:spPr bwMode="auto">
              <a:xfrm flipV="1">
                <a:off x="2506"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3" name="Line 552"/>
              <p:cNvSpPr>
                <a:spLocks noChangeShapeType="1"/>
              </p:cNvSpPr>
              <p:nvPr/>
            </p:nvSpPr>
            <p:spPr bwMode="auto">
              <a:xfrm flipV="1">
                <a:off x="2487"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4" name="Line 553"/>
              <p:cNvSpPr>
                <a:spLocks noChangeShapeType="1"/>
              </p:cNvSpPr>
              <p:nvPr/>
            </p:nvSpPr>
            <p:spPr bwMode="auto">
              <a:xfrm>
                <a:off x="2487" y="2899"/>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5" name="Line 554"/>
              <p:cNvSpPr>
                <a:spLocks noChangeShapeType="1"/>
              </p:cNvSpPr>
              <p:nvPr/>
            </p:nvSpPr>
            <p:spPr bwMode="auto">
              <a:xfrm>
                <a:off x="2506"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6" name="Line 555"/>
              <p:cNvSpPr>
                <a:spLocks noChangeShapeType="1"/>
              </p:cNvSpPr>
              <p:nvPr/>
            </p:nvSpPr>
            <p:spPr bwMode="auto">
              <a:xfrm>
                <a:off x="2487"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7" name="Line 556"/>
              <p:cNvSpPr>
                <a:spLocks noChangeShapeType="1"/>
              </p:cNvSpPr>
              <p:nvPr/>
            </p:nvSpPr>
            <p:spPr bwMode="auto">
              <a:xfrm>
                <a:off x="2487" y="1928"/>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8" name="Line 557"/>
              <p:cNvSpPr>
                <a:spLocks noChangeShapeType="1"/>
              </p:cNvSpPr>
              <p:nvPr/>
            </p:nvSpPr>
            <p:spPr bwMode="auto">
              <a:xfrm>
                <a:off x="2506"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09" name="Line 558"/>
              <p:cNvSpPr>
                <a:spLocks noChangeShapeType="1"/>
              </p:cNvSpPr>
              <p:nvPr/>
            </p:nvSpPr>
            <p:spPr bwMode="auto">
              <a:xfrm flipV="1">
                <a:off x="2506"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10" name="Line 559"/>
              <p:cNvSpPr>
                <a:spLocks noChangeShapeType="1"/>
              </p:cNvSpPr>
              <p:nvPr/>
            </p:nvSpPr>
            <p:spPr bwMode="auto">
              <a:xfrm flipV="1">
                <a:off x="2487"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911" name="Line 560"/>
              <p:cNvSpPr>
                <a:spLocks noChangeShapeType="1"/>
              </p:cNvSpPr>
              <p:nvPr/>
            </p:nvSpPr>
            <p:spPr bwMode="auto">
              <a:xfrm>
                <a:off x="2487" y="3904"/>
                <a:ext cx="19" cy="1"/>
              </a:xfrm>
              <a:prstGeom prst="line">
                <a:avLst/>
              </a:prstGeom>
              <a:noFill/>
              <a:ln w="6350">
                <a:solidFill>
                  <a:srgbClr val="C0C0C0"/>
                </a:solidFill>
                <a:round/>
                <a:headEnd/>
                <a:tailEnd/>
              </a:ln>
            </p:spPr>
            <p:txBody>
              <a:bodyPr>
                <a:prstTxWarp prst="textNoShape">
                  <a:avLst/>
                </a:prstTxWarp>
              </a:bodyPr>
              <a:lstStyle/>
              <a:p>
                <a:endParaRPr lang="en-US"/>
              </a:p>
            </p:txBody>
          </p:sp>
        </p:grpSp>
        <p:grpSp>
          <p:nvGrpSpPr>
            <p:cNvPr id="21" name="Group 561"/>
            <p:cNvGrpSpPr>
              <a:grpSpLocks/>
            </p:cNvGrpSpPr>
            <p:nvPr/>
          </p:nvGrpSpPr>
          <p:grpSpPr bwMode="auto">
            <a:xfrm>
              <a:off x="3608" y="719"/>
              <a:ext cx="1946" cy="3143"/>
              <a:chOff x="2376" y="823"/>
              <a:chExt cx="470" cy="3096"/>
            </a:xfrm>
          </p:grpSpPr>
          <p:sp>
            <p:nvSpPr>
              <p:cNvPr id="168512" name="Line 562"/>
              <p:cNvSpPr>
                <a:spLocks noChangeShapeType="1"/>
              </p:cNvSpPr>
              <p:nvPr/>
            </p:nvSpPr>
            <p:spPr bwMode="auto">
              <a:xfrm>
                <a:off x="2506"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13" name="Line 563"/>
              <p:cNvSpPr>
                <a:spLocks noChangeShapeType="1"/>
              </p:cNvSpPr>
              <p:nvPr/>
            </p:nvSpPr>
            <p:spPr bwMode="auto">
              <a:xfrm>
                <a:off x="2487"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14" name="Line 564"/>
              <p:cNvSpPr>
                <a:spLocks noChangeShapeType="1"/>
              </p:cNvSpPr>
              <p:nvPr/>
            </p:nvSpPr>
            <p:spPr bwMode="auto">
              <a:xfrm>
                <a:off x="2487" y="2933"/>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15" name="Line 565"/>
              <p:cNvSpPr>
                <a:spLocks noChangeShapeType="1"/>
              </p:cNvSpPr>
              <p:nvPr/>
            </p:nvSpPr>
            <p:spPr bwMode="auto">
              <a:xfrm>
                <a:off x="2506"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16" name="Line 566"/>
              <p:cNvSpPr>
                <a:spLocks noChangeShapeType="1"/>
              </p:cNvSpPr>
              <p:nvPr/>
            </p:nvSpPr>
            <p:spPr bwMode="auto">
              <a:xfrm flipV="1">
                <a:off x="2506"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17" name="Line 567"/>
              <p:cNvSpPr>
                <a:spLocks noChangeShapeType="1"/>
              </p:cNvSpPr>
              <p:nvPr/>
            </p:nvSpPr>
            <p:spPr bwMode="auto">
              <a:xfrm flipV="1">
                <a:off x="2448"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18" name="Line 568"/>
              <p:cNvSpPr>
                <a:spLocks noChangeShapeType="1"/>
              </p:cNvSpPr>
              <p:nvPr/>
            </p:nvSpPr>
            <p:spPr bwMode="auto">
              <a:xfrm>
                <a:off x="2448" y="1894"/>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19" name="Line 569"/>
              <p:cNvSpPr>
                <a:spLocks noChangeShapeType="1"/>
              </p:cNvSpPr>
              <p:nvPr/>
            </p:nvSpPr>
            <p:spPr bwMode="auto">
              <a:xfrm>
                <a:off x="2471"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0" name="Line 570"/>
              <p:cNvSpPr>
                <a:spLocks noChangeShapeType="1"/>
              </p:cNvSpPr>
              <p:nvPr/>
            </p:nvSpPr>
            <p:spPr bwMode="auto">
              <a:xfrm>
                <a:off x="2448"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1" name="Line 571"/>
              <p:cNvSpPr>
                <a:spLocks noChangeShapeType="1"/>
              </p:cNvSpPr>
              <p:nvPr/>
            </p:nvSpPr>
            <p:spPr bwMode="auto">
              <a:xfrm>
                <a:off x="2448" y="923"/>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2" name="Line 572"/>
              <p:cNvSpPr>
                <a:spLocks noChangeShapeType="1"/>
              </p:cNvSpPr>
              <p:nvPr/>
            </p:nvSpPr>
            <p:spPr bwMode="auto">
              <a:xfrm>
                <a:off x="2471"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3" name="Line 573"/>
              <p:cNvSpPr>
                <a:spLocks noChangeShapeType="1"/>
              </p:cNvSpPr>
              <p:nvPr/>
            </p:nvSpPr>
            <p:spPr bwMode="auto">
              <a:xfrm flipV="1">
                <a:off x="2471"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4" name="Line 574"/>
              <p:cNvSpPr>
                <a:spLocks noChangeShapeType="1"/>
              </p:cNvSpPr>
              <p:nvPr/>
            </p:nvSpPr>
            <p:spPr bwMode="auto">
              <a:xfrm flipV="1">
                <a:off x="2448"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5" name="Line 575"/>
              <p:cNvSpPr>
                <a:spLocks noChangeShapeType="1"/>
              </p:cNvSpPr>
              <p:nvPr/>
            </p:nvSpPr>
            <p:spPr bwMode="auto">
              <a:xfrm>
                <a:off x="2448" y="2899"/>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6" name="Line 576"/>
              <p:cNvSpPr>
                <a:spLocks noChangeShapeType="1"/>
              </p:cNvSpPr>
              <p:nvPr/>
            </p:nvSpPr>
            <p:spPr bwMode="auto">
              <a:xfrm>
                <a:off x="2471"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7" name="Line 577"/>
              <p:cNvSpPr>
                <a:spLocks noChangeShapeType="1"/>
              </p:cNvSpPr>
              <p:nvPr/>
            </p:nvSpPr>
            <p:spPr bwMode="auto">
              <a:xfrm>
                <a:off x="2448"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8" name="Line 578"/>
              <p:cNvSpPr>
                <a:spLocks noChangeShapeType="1"/>
              </p:cNvSpPr>
              <p:nvPr/>
            </p:nvSpPr>
            <p:spPr bwMode="auto">
              <a:xfrm>
                <a:off x="2448" y="1928"/>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29" name="Line 579"/>
              <p:cNvSpPr>
                <a:spLocks noChangeShapeType="1"/>
              </p:cNvSpPr>
              <p:nvPr/>
            </p:nvSpPr>
            <p:spPr bwMode="auto">
              <a:xfrm>
                <a:off x="2471"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0" name="Line 580"/>
              <p:cNvSpPr>
                <a:spLocks noChangeShapeType="1"/>
              </p:cNvSpPr>
              <p:nvPr/>
            </p:nvSpPr>
            <p:spPr bwMode="auto">
              <a:xfrm flipV="1">
                <a:off x="2471"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1" name="Line 581"/>
              <p:cNvSpPr>
                <a:spLocks noChangeShapeType="1"/>
              </p:cNvSpPr>
              <p:nvPr/>
            </p:nvSpPr>
            <p:spPr bwMode="auto">
              <a:xfrm flipV="1">
                <a:off x="2448"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2" name="Line 582"/>
              <p:cNvSpPr>
                <a:spLocks noChangeShapeType="1"/>
              </p:cNvSpPr>
              <p:nvPr/>
            </p:nvSpPr>
            <p:spPr bwMode="auto">
              <a:xfrm>
                <a:off x="2448" y="3904"/>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3" name="Line 583"/>
              <p:cNvSpPr>
                <a:spLocks noChangeShapeType="1"/>
              </p:cNvSpPr>
              <p:nvPr/>
            </p:nvSpPr>
            <p:spPr bwMode="auto">
              <a:xfrm>
                <a:off x="2471"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4" name="Line 584"/>
              <p:cNvSpPr>
                <a:spLocks noChangeShapeType="1"/>
              </p:cNvSpPr>
              <p:nvPr/>
            </p:nvSpPr>
            <p:spPr bwMode="auto">
              <a:xfrm>
                <a:off x="2448"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5" name="Line 585"/>
              <p:cNvSpPr>
                <a:spLocks noChangeShapeType="1"/>
              </p:cNvSpPr>
              <p:nvPr/>
            </p:nvSpPr>
            <p:spPr bwMode="auto">
              <a:xfrm>
                <a:off x="2448" y="2933"/>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6" name="Line 586"/>
              <p:cNvSpPr>
                <a:spLocks noChangeShapeType="1"/>
              </p:cNvSpPr>
              <p:nvPr/>
            </p:nvSpPr>
            <p:spPr bwMode="auto">
              <a:xfrm>
                <a:off x="2471"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7" name="Line 587"/>
              <p:cNvSpPr>
                <a:spLocks noChangeShapeType="1"/>
              </p:cNvSpPr>
              <p:nvPr/>
            </p:nvSpPr>
            <p:spPr bwMode="auto">
              <a:xfrm flipV="1">
                <a:off x="2471"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8" name="Line 588"/>
              <p:cNvSpPr>
                <a:spLocks noChangeShapeType="1"/>
              </p:cNvSpPr>
              <p:nvPr/>
            </p:nvSpPr>
            <p:spPr bwMode="auto">
              <a:xfrm flipV="1">
                <a:off x="2376"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39" name="Line 589"/>
              <p:cNvSpPr>
                <a:spLocks noChangeShapeType="1"/>
              </p:cNvSpPr>
              <p:nvPr/>
            </p:nvSpPr>
            <p:spPr bwMode="auto">
              <a:xfrm>
                <a:off x="2376" y="1894"/>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0" name="Line 590"/>
              <p:cNvSpPr>
                <a:spLocks noChangeShapeType="1"/>
              </p:cNvSpPr>
              <p:nvPr/>
            </p:nvSpPr>
            <p:spPr bwMode="auto">
              <a:xfrm>
                <a:off x="2399"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1" name="Line 591"/>
              <p:cNvSpPr>
                <a:spLocks noChangeShapeType="1"/>
              </p:cNvSpPr>
              <p:nvPr/>
            </p:nvSpPr>
            <p:spPr bwMode="auto">
              <a:xfrm>
                <a:off x="2376"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2" name="Line 592"/>
              <p:cNvSpPr>
                <a:spLocks noChangeShapeType="1"/>
              </p:cNvSpPr>
              <p:nvPr/>
            </p:nvSpPr>
            <p:spPr bwMode="auto">
              <a:xfrm>
                <a:off x="2376" y="923"/>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3" name="Line 593"/>
              <p:cNvSpPr>
                <a:spLocks noChangeShapeType="1"/>
              </p:cNvSpPr>
              <p:nvPr/>
            </p:nvSpPr>
            <p:spPr bwMode="auto">
              <a:xfrm>
                <a:off x="2399"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4" name="Line 594"/>
              <p:cNvSpPr>
                <a:spLocks noChangeShapeType="1"/>
              </p:cNvSpPr>
              <p:nvPr/>
            </p:nvSpPr>
            <p:spPr bwMode="auto">
              <a:xfrm flipV="1">
                <a:off x="2399"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5" name="Line 595"/>
              <p:cNvSpPr>
                <a:spLocks noChangeShapeType="1"/>
              </p:cNvSpPr>
              <p:nvPr/>
            </p:nvSpPr>
            <p:spPr bwMode="auto">
              <a:xfrm flipV="1">
                <a:off x="2376"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6" name="Line 596"/>
              <p:cNvSpPr>
                <a:spLocks noChangeShapeType="1"/>
              </p:cNvSpPr>
              <p:nvPr/>
            </p:nvSpPr>
            <p:spPr bwMode="auto">
              <a:xfrm>
                <a:off x="2376" y="2899"/>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7" name="Line 597"/>
              <p:cNvSpPr>
                <a:spLocks noChangeShapeType="1"/>
              </p:cNvSpPr>
              <p:nvPr/>
            </p:nvSpPr>
            <p:spPr bwMode="auto">
              <a:xfrm>
                <a:off x="2399"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8" name="Line 598"/>
              <p:cNvSpPr>
                <a:spLocks noChangeShapeType="1"/>
              </p:cNvSpPr>
              <p:nvPr/>
            </p:nvSpPr>
            <p:spPr bwMode="auto">
              <a:xfrm>
                <a:off x="2376"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49" name="Line 599"/>
              <p:cNvSpPr>
                <a:spLocks noChangeShapeType="1"/>
              </p:cNvSpPr>
              <p:nvPr/>
            </p:nvSpPr>
            <p:spPr bwMode="auto">
              <a:xfrm>
                <a:off x="2376" y="1928"/>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0" name="Line 600"/>
              <p:cNvSpPr>
                <a:spLocks noChangeShapeType="1"/>
              </p:cNvSpPr>
              <p:nvPr/>
            </p:nvSpPr>
            <p:spPr bwMode="auto">
              <a:xfrm>
                <a:off x="2399"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1" name="Line 601"/>
              <p:cNvSpPr>
                <a:spLocks noChangeShapeType="1"/>
              </p:cNvSpPr>
              <p:nvPr/>
            </p:nvSpPr>
            <p:spPr bwMode="auto">
              <a:xfrm flipV="1">
                <a:off x="2399"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2" name="Line 602"/>
              <p:cNvSpPr>
                <a:spLocks noChangeShapeType="1"/>
              </p:cNvSpPr>
              <p:nvPr/>
            </p:nvSpPr>
            <p:spPr bwMode="auto">
              <a:xfrm flipV="1">
                <a:off x="2376"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3" name="Line 603"/>
              <p:cNvSpPr>
                <a:spLocks noChangeShapeType="1"/>
              </p:cNvSpPr>
              <p:nvPr/>
            </p:nvSpPr>
            <p:spPr bwMode="auto">
              <a:xfrm>
                <a:off x="2376" y="3904"/>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4" name="Line 604"/>
              <p:cNvSpPr>
                <a:spLocks noChangeShapeType="1"/>
              </p:cNvSpPr>
              <p:nvPr/>
            </p:nvSpPr>
            <p:spPr bwMode="auto">
              <a:xfrm>
                <a:off x="2399"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5" name="Line 605"/>
              <p:cNvSpPr>
                <a:spLocks noChangeShapeType="1"/>
              </p:cNvSpPr>
              <p:nvPr/>
            </p:nvSpPr>
            <p:spPr bwMode="auto">
              <a:xfrm>
                <a:off x="2376"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6" name="Line 606"/>
              <p:cNvSpPr>
                <a:spLocks noChangeShapeType="1"/>
              </p:cNvSpPr>
              <p:nvPr/>
            </p:nvSpPr>
            <p:spPr bwMode="auto">
              <a:xfrm>
                <a:off x="2376" y="2933"/>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7" name="Line 607"/>
              <p:cNvSpPr>
                <a:spLocks noChangeShapeType="1"/>
              </p:cNvSpPr>
              <p:nvPr/>
            </p:nvSpPr>
            <p:spPr bwMode="auto">
              <a:xfrm>
                <a:off x="2399"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8" name="Line 608"/>
              <p:cNvSpPr>
                <a:spLocks noChangeShapeType="1"/>
              </p:cNvSpPr>
              <p:nvPr/>
            </p:nvSpPr>
            <p:spPr bwMode="auto">
              <a:xfrm flipV="1">
                <a:off x="2399"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59" name="Line 609"/>
              <p:cNvSpPr>
                <a:spLocks noChangeShapeType="1"/>
              </p:cNvSpPr>
              <p:nvPr/>
            </p:nvSpPr>
            <p:spPr bwMode="auto">
              <a:xfrm flipV="1">
                <a:off x="2414"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0" name="Line 610"/>
              <p:cNvSpPr>
                <a:spLocks noChangeShapeType="1"/>
              </p:cNvSpPr>
              <p:nvPr/>
            </p:nvSpPr>
            <p:spPr bwMode="auto">
              <a:xfrm>
                <a:off x="2414" y="1894"/>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1" name="Line 611"/>
              <p:cNvSpPr>
                <a:spLocks noChangeShapeType="1"/>
              </p:cNvSpPr>
              <p:nvPr/>
            </p:nvSpPr>
            <p:spPr bwMode="auto">
              <a:xfrm>
                <a:off x="2433" y="189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2" name="Line 612"/>
              <p:cNvSpPr>
                <a:spLocks noChangeShapeType="1"/>
              </p:cNvSpPr>
              <p:nvPr/>
            </p:nvSpPr>
            <p:spPr bwMode="auto">
              <a:xfrm>
                <a:off x="2414"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3" name="Line 613"/>
              <p:cNvSpPr>
                <a:spLocks noChangeShapeType="1"/>
              </p:cNvSpPr>
              <p:nvPr/>
            </p:nvSpPr>
            <p:spPr bwMode="auto">
              <a:xfrm>
                <a:off x="2414" y="923"/>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4" name="Line 614"/>
              <p:cNvSpPr>
                <a:spLocks noChangeShapeType="1"/>
              </p:cNvSpPr>
              <p:nvPr/>
            </p:nvSpPr>
            <p:spPr bwMode="auto">
              <a:xfrm>
                <a:off x="2433"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5" name="Line 615"/>
              <p:cNvSpPr>
                <a:spLocks noChangeShapeType="1"/>
              </p:cNvSpPr>
              <p:nvPr/>
            </p:nvSpPr>
            <p:spPr bwMode="auto">
              <a:xfrm flipV="1">
                <a:off x="2433" y="907"/>
                <a:ext cx="1" cy="1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6" name="Line 616"/>
              <p:cNvSpPr>
                <a:spLocks noChangeShapeType="1"/>
              </p:cNvSpPr>
              <p:nvPr/>
            </p:nvSpPr>
            <p:spPr bwMode="auto">
              <a:xfrm flipV="1">
                <a:off x="2414"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7" name="Line 617"/>
              <p:cNvSpPr>
                <a:spLocks noChangeShapeType="1"/>
              </p:cNvSpPr>
              <p:nvPr/>
            </p:nvSpPr>
            <p:spPr bwMode="auto">
              <a:xfrm>
                <a:off x="2414" y="2899"/>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8" name="Line 618"/>
              <p:cNvSpPr>
                <a:spLocks noChangeShapeType="1"/>
              </p:cNvSpPr>
              <p:nvPr/>
            </p:nvSpPr>
            <p:spPr bwMode="auto">
              <a:xfrm>
                <a:off x="2433" y="2899"/>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69" name="Line 619"/>
              <p:cNvSpPr>
                <a:spLocks noChangeShapeType="1"/>
              </p:cNvSpPr>
              <p:nvPr/>
            </p:nvSpPr>
            <p:spPr bwMode="auto">
              <a:xfrm>
                <a:off x="2414"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0" name="Line 620"/>
              <p:cNvSpPr>
                <a:spLocks noChangeShapeType="1"/>
              </p:cNvSpPr>
              <p:nvPr/>
            </p:nvSpPr>
            <p:spPr bwMode="auto">
              <a:xfrm>
                <a:off x="2414" y="1928"/>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1" name="Line 621"/>
              <p:cNvSpPr>
                <a:spLocks noChangeShapeType="1"/>
              </p:cNvSpPr>
              <p:nvPr/>
            </p:nvSpPr>
            <p:spPr bwMode="auto">
              <a:xfrm>
                <a:off x="2433"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2" name="Line 622"/>
              <p:cNvSpPr>
                <a:spLocks noChangeShapeType="1"/>
              </p:cNvSpPr>
              <p:nvPr/>
            </p:nvSpPr>
            <p:spPr bwMode="auto">
              <a:xfrm flipV="1">
                <a:off x="2433" y="1913"/>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3" name="Line 623"/>
              <p:cNvSpPr>
                <a:spLocks noChangeShapeType="1"/>
              </p:cNvSpPr>
              <p:nvPr/>
            </p:nvSpPr>
            <p:spPr bwMode="auto">
              <a:xfrm flipV="1">
                <a:off x="2414"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4" name="Line 624"/>
              <p:cNvSpPr>
                <a:spLocks noChangeShapeType="1"/>
              </p:cNvSpPr>
              <p:nvPr/>
            </p:nvSpPr>
            <p:spPr bwMode="auto">
              <a:xfrm>
                <a:off x="2414" y="3904"/>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5" name="Line 625"/>
              <p:cNvSpPr>
                <a:spLocks noChangeShapeType="1"/>
              </p:cNvSpPr>
              <p:nvPr/>
            </p:nvSpPr>
            <p:spPr bwMode="auto">
              <a:xfrm>
                <a:off x="2433" y="3904"/>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6" name="Line 626"/>
              <p:cNvSpPr>
                <a:spLocks noChangeShapeType="1"/>
              </p:cNvSpPr>
              <p:nvPr/>
            </p:nvSpPr>
            <p:spPr bwMode="auto">
              <a:xfrm>
                <a:off x="2414"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7" name="Line 627"/>
              <p:cNvSpPr>
                <a:spLocks noChangeShapeType="1"/>
              </p:cNvSpPr>
              <p:nvPr/>
            </p:nvSpPr>
            <p:spPr bwMode="auto">
              <a:xfrm>
                <a:off x="2414" y="2933"/>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8" name="Line 628"/>
              <p:cNvSpPr>
                <a:spLocks noChangeShapeType="1"/>
              </p:cNvSpPr>
              <p:nvPr/>
            </p:nvSpPr>
            <p:spPr bwMode="auto">
              <a:xfrm>
                <a:off x="2433"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79" name="Line 629"/>
              <p:cNvSpPr>
                <a:spLocks noChangeShapeType="1"/>
              </p:cNvSpPr>
              <p:nvPr/>
            </p:nvSpPr>
            <p:spPr bwMode="auto">
              <a:xfrm flipV="1">
                <a:off x="2433" y="2918"/>
                <a:ext cx="1" cy="15"/>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80" name="Rectangle 630"/>
              <p:cNvSpPr>
                <a:spLocks noChangeArrowheads="1"/>
              </p:cNvSpPr>
              <p:nvPr/>
            </p:nvSpPr>
            <p:spPr bwMode="auto">
              <a:xfrm>
                <a:off x="2754" y="1894"/>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581" name="Rectangle 631"/>
              <p:cNvSpPr>
                <a:spLocks noChangeArrowheads="1"/>
              </p:cNvSpPr>
              <p:nvPr/>
            </p:nvSpPr>
            <p:spPr bwMode="auto">
              <a:xfrm>
                <a:off x="2754" y="2899"/>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582" name="Rectangle 632"/>
              <p:cNvSpPr>
                <a:spLocks noChangeArrowheads="1"/>
              </p:cNvSpPr>
              <p:nvPr/>
            </p:nvSpPr>
            <p:spPr bwMode="auto">
              <a:xfrm>
                <a:off x="2754" y="3904"/>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583" name="Rectangle 633"/>
              <p:cNvSpPr>
                <a:spLocks noChangeArrowheads="1"/>
              </p:cNvSpPr>
              <p:nvPr/>
            </p:nvSpPr>
            <p:spPr bwMode="auto">
              <a:xfrm>
                <a:off x="2513" y="190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584" name="Rectangle 634"/>
              <p:cNvSpPr>
                <a:spLocks noChangeArrowheads="1"/>
              </p:cNvSpPr>
              <p:nvPr/>
            </p:nvSpPr>
            <p:spPr bwMode="auto">
              <a:xfrm>
                <a:off x="2513" y="290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585" name="Rectangle 635"/>
              <p:cNvSpPr>
                <a:spLocks noChangeArrowheads="1"/>
              </p:cNvSpPr>
              <p:nvPr/>
            </p:nvSpPr>
            <p:spPr bwMode="auto">
              <a:xfrm>
                <a:off x="2513" y="391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586" name="Line 636"/>
              <p:cNvSpPr>
                <a:spLocks noChangeShapeType="1"/>
              </p:cNvSpPr>
              <p:nvPr/>
            </p:nvSpPr>
            <p:spPr bwMode="auto">
              <a:xfrm flipV="1">
                <a:off x="2380"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87" name="Line 637"/>
              <p:cNvSpPr>
                <a:spLocks noChangeShapeType="1"/>
              </p:cNvSpPr>
              <p:nvPr/>
            </p:nvSpPr>
            <p:spPr bwMode="auto">
              <a:xfrm>
                <a:off x="2380" y="1901"/>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88" name="Line 638"/>
              <p:cNvSpPr>
                <a:spLocks noChangeShapeType="1"/>
              </p:cNvSpPr>
              <p:nvPr/>
            </p:nvSpPr>
            <p:spPr bwMode="auto">
              <a:xfrm>
                <a:off x="2399"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89" name="Line 639"/>
              <p:cNvSpPr>
                <a:spLocks noChangeShapeType="1"/>
              </p:cNvSpPr>
              <p:nvPr/>
            </p:nvSpPr>
            <p:spPr bwMode="auto">
              <a:xfrm>
                <a:off x="2380"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0" name="Line 640"/>
              <p:cNvSpPr>
                <a:spLocks noChangeShapeType="1"/>
              </p:cNvSpPr>
              <p:nvPr/>
            </p:nvSpPr>
            <p:spPr bwMode="auto">
              <a:xfrm>
                <a:off x="2380" y="934"/>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1" name="Line 641"/>
              <p:cNvSpPr>
                <a:spLocks noChangeShapeType="1"/>
              </p:cNvSpPr>
              <p:nvPr/>
            </p:nvSpPr>
            <p:spPr bwMode="auto">
              <a:xfrm>
                <a:off x="2399"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2" name="Line 642"/>
              <p:cNvSpPr>
                <a:spLocks noChangeShapeType="1"/>
              </p:cNvSpPr>
              <p:nvPr/>
            </p:nvSpPr>
            <p:spPr bwMode="auto">
              <a:xfrm flipV="1">
                <a:off x="2399"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3" name="Line 643"/>
              <p:cNvSpPr>
                <a:spLocks noChangeShapeType="1"/>
              </p:cNvSpPr>
              <p:nvPr/>
            </p:nvSpPr>
            <p:spPr bwMode="auto">
              <a:xfrm flipV="1">
                <a:off x="2380"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4" name="Line 644"/>
              <p:cNvSpPr>
                <a:spLocks noChangeShapeType="1"/>
              </p:cNvSpPr>
              <p:nvPr/>
            </p:nvSpPr>
            <p:spPr bwMode="auto">
              <a:xfrm>
                <a:off x="2380" y="2906"/>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5" name="Line 645"/>
              <p:cNvSpPr>
                <a:spLocks noChangeShapeType="1"/>
              </p:cNvSpPr>
              <p:nvPr/>
            </p:nvSpPr>
            <p:spPr bwMode="auto">
              <a:xfrm>
                <a:off x="2399"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6" name="Line 646"/>
              <p:cNvSpPr>
                <a:spLocks noChangeShapeType="1"/>
              </p:cNvSpPr>
              <p:nvPr/>
            </p:nvSpPr>
            <p:spPr bwMode="auto">
              <a:xfrm>
                <a:off x="2380"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7" name="Line 647"/>
              <p:cNvSpPr>
                <a:spLocks noChangeShapeType="1"/>
              </p:cNvSpPr>
              <p:nvPr/>
            </p:nvSpPr>
            <p:spPr bwMode="auto">
              <a:xfrm>
                <a:off x="2380" y="1939"/>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8" name="Line 648"/>
              <p:cNvSpPr>
                <a:spLocks noChangeShapeType="1"/>
              </p:cNvSpPr>
              <p:nvPr/>
            </p:nvSpPr>
            <p:spPr bwMode="auto">
              <a:xfrm>
                <a:off x="2399"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599" name="Line 649"/>
              <p:cNvSpPr>
                <a:spLocks noChangeShapeType="1"/>
              </p:cNvSpPr>
              <p:nvPr/>
            </p:nvSpPr>
            <p:spPr bwMode="auto">
              <a:xfrm flipV="1">
                <a:off x="2399"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0" name="Line 650"/>
              <p:cNvSpPr>
                <a:spLocks noChangeShapeType="1"/>
              </p:cNvSpPr>
              <p:nvPr/>
            </p:nvSpPr>
            <p:spPr bwMode="auto">
              <a:xfrm flipV="1">
                <a:off x="2380"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1" name="Line 651"/>
              <p:cNvSpPr>
                <a:spLocks noChangeShapeType="1"/>
              </p:cNvSpPr>
              <p:nvPr/>
            </p:nvSpPr>
            <p:spPr bwMode="auto">
              <a:xfrm>
                <a:off x="2380" y="3912"/>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2" name="Line 652"/>
              <p:cNvSpPr>
                <a:spLocks noChangeShapeType="1"/>
              </p:cNvSpPr>
              <p:nvPr/>
            </p:nvSpPr>
            <p:spPr bwMode="auto">
              <a:xfrm>
                <a:off x="2399"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3" name="Line 653"/>
              <p:cNvSpPr>
                <a:spLocks noChangeShapeType="1"/>
              </p:cNvSpPr>
              <p:nvPr/>
            </p:nvSpPr>
            <p:spPr bwMode="auto">
              <a:xfrm>
                <a:off x="2380"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4" name="Line 654"/>
              <p:cNvSpPr>
                <a:spLocks noChangeShapeType="1"/>
              </p:cNvSpPr>
              <p:nvPr/>
            </p:nvSpPr>
            <p:spPr bwMode="auto">
              <a:xfrm>
                <a:off x="2380" y="2945"/>
                <a:ext cx="19"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5" name="Line 655"/>
              <p:cNvSpPr>
                <a:spLocks noChangeShapeType="1"/>
              </p:cNvSpPr>
              <p:nvPr/>
            </p:nvSpPr>
            <p:spPr bwMode="auto">
              <a:xfrm>
                <a:off x="2399"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6" name="Line 656"/>
              <p:cNvSpPr>
                <a:spLocks noChangeShapeType="1"/>
              </p:cNvSpPr>
              <p:nvPr/>
            </p:nvSpPr>
            <p:spPr bwMode="auto">
              <a:xfrm flipV="1">
                <a:off x="2399"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7" name="Line 657"/>
              <p:cNvSpPr>
                <a:spLocks noChangeShapeType="1"/>
              </p:cNvSpPr>
              <p:nvPr/>
            </p:nvSpPr>
            <p:spPr bwMode="auto">
              <a:xfrm flipV="1">
                <a:off x="2479"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8" name="Line 658"/>
              <p:cNvSpPr>
                <a:spLocks noChangeShapeType="1"/>
              </p:cNvSpPr>
              <p:nvPr/>
            </p:nvSpPr>
            <p:spPr bwMode="auto">
              <a:xfrm>
                <a:off x="2479" y="1901"/>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09" name="Line 659"/>
              <p:cNvSpPr>
                <a:spLocks noChangeShapeType="1"/>
              </p:cNvSpPr>
              <p:nvPr/>
            </p:nvSpPr>
            <p:spPr bwMode="auto">
              <a:xfrm>
                <a:off x="2502"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0" name="Line 660"/>
              <p:cNvSpPr>
                <a:spLocks noChangeShapeType="1"/>
              </p:cNvSpPr>
              <p:nvPr/>
            </p:nvSpPr>
            <p:spPr bwMode="auto">
              <a:xfrm>
                <a:off x="2479"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1" name="Line 661"/>
              <p:cNvSpPr>
                <a:spLocks noChangeShapeType="1"/>
              </p:cNvSpPr>
              <p:nvPr/>
            </p:nvSpPr>
            <p:spPr bwMode="auto">
              <a:xfrm>
                <a:off x="2479" y="934"/>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2" name="Line 662"/>
              <p:cNvSpPr>
                <a:spLocks noChangeShapeType="1"/>
              </p:cNvSpPr>
              <p:nvPr/>
            </p:nvSpPr>
            <p:spPr bwMode="auto">
              <a:xfrm>
                <a:off x="2502"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3" name="Line 663"/>
              <p:cNvSpPr>
                <a:spLocks noChangeShapeType="1"/>
              </p:cNvSpPr>
              <p:nvPr/>
            </p:nvSpPr>
            <p:spPr bwMode="auto">
              <a:xfrm flipV="1">
                <a:off x="2502"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4" name="Line 664"/>
              <p:cNvSpPr>
                <a:spLocks noChangeShapeType="1"/>
              </p:cNvSpPr>
              <p:nvPr/>
            </p:nvSpPr>
            <p:spPr bwMode="auto">
              <a:xfrm flipV="1">
                <a:off x="2479"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5" name="Line 665"/>
              <p:cNvSpPr>
                <a:spLocks noChangeShapeType="1"/>
              </p:cNvSpPr>
              <p:nvPr/>
            </p:nvSpPr>
            <p:spPr bwMode="auto">
              <a:xfrm>
                <a:off x="2479" y="2906"/>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6" name="Line 666"/>
              <p:cNvSpPr>
                <a:spLocks noChangeShapeType="1"/>
              </p:cNvSpPr>
              <p:nvPr/>
            </p:nvSpPr>
            <p:spPr bwMode="auto">
              <a:xfrm>
                <a:off x="2502"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7" name="Line 667"/>
              <p:cNvSpPr>
                <a:spLocks noChangeShapeType="1"/>
              </p:cNvSpPr>
              <p:nvPr/>
            </p:nvSpPr>
            <p:spPr bwMode="auto">
              <a:xfrm>
                <a:off x="2479"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8" name="Line 668"/>
              <p:cNvSpPr>
                <a:spLocks noChangeShapeType="1"/>
              </p:cNvSpPr>
              <p:nvPr/>
            </p:nvSpPr>
            <p:spPr bwMode="auto">
              <a:xfrm>
                <a:off x="2479" y="1939"/>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19" name="Line 669"/>
              <p:cNvSpPr>
                <a:spLocks noChangeShapeType="1"/>
              </p:cNvSpPr>
              <p:nvPr/>
            </p:nvSpPr>
            <p:spPr bwMode="auto">
              <a:xfrm>
                <a:off x="2502"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0" name="Line 670"/>
              <p:cNvSpPr>
                <a:spLocks noChangeShapeType="1"/>
              </p:cNvSpPr>
              <p:nvPr/>
            </p:nvSpPr>
            <p:spPr bwMode="auto">
              <a:xfrm flipV="1">
                <a:off x="2502"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1" name="Line 671"/>
              <p:cNvSpPr>
                <a:spLocks noChangeShapeType="1"/>
              </p:cNvSpPr>
              <p:nvPr/>
            </p:nvSpPr>
            <p:spPr bwMode="auto">
              <a:xfrm flipV="1">
                <a:off x="2479"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2" name="Line 672"/>
              <p:cNvSpPr>
                <a:spLocks noChangeShapeType="1"/>
              </p:cNvSpPr>
              <p:nvPr/>
            </p:nvSpPr>
            <p:spPr bwMode="auto">
              <a:xfrm>
                <a:off x="2479" y="3912"/>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3" name="Line 673"/>
              <p:cNvSpPr>
                <a:spLocks noChangeShapeType="1"/>
              </p:cNvSpPr>
              <p:nvPr/>
            </p:nvSpPr>
            <p:spPr bwMode="auto">
              <a:xfrm>
                <a:off x="2502"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4" name="Line 674"/>
              <p:cNvSpPr>
                <a:spLocks noChangeShapeType="1"/>
              </p:cNvSpPr>
              <p:nvPr/>
            </p:nvSpPr>
            <p:spPr bwMode="auto">
              <a:xfrm>
                <a:off x="2479"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5" name="Line 675"/>
              <p:cNvSpPr>
                <a:spLocks noChangeShapeType="1"/>
              </p:cNvSpPr>
              <p:nvPr/>
            </p:nvSpPr>
            <p:spPr bwMode="auto">
              <a:xfrm>
                <a:off x="2479" y="2945"/>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6" name="Line 676"/>
              <p:cNvSpPr>
                <a:spLocks noChangeShapeType="1"/>
              </p:cNvSpPr>
              <p:nvPr/>
            </p:nvSpPr>
            <p:spPr bwMode="auto">
              <a:xfrm>
                <a:off x="2502"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7" name="Line 677"/>
              <p:cNvSpPr>
                <a:spLocks noChangeShapeType="1"/>
              </p:cNvSpPr>
              <p:nvPr/>
            </p:nvSpPr>
            <p:spPr bwMode="auto">
              <a:xfrm flipV="1">
                <a:off x="2502"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8" name="Line 678"/>
              <p:cNvSpPr>
                <a:spLocks noChangeShapeType="1"/>
              </p:cNvSpPr>
              <p:nvPr/>
            </p:nvSpPr>
            <p:spPr bwMode="auto">
              <a:xfrm flipV="1">
                <a:off x="2445"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29" name="Line 679"/>
              <p:cNvSpPr>
                <a:spLocks noChangeShapeType="1"/>
              </p:cNvSpPr>
              <p:nvPr/>
            </p:nvSpPr>
            <p:spPr bwMode="auto">
              <a:xfrm>
                <a:off x="2445" y="1901"/>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0" name="Line 680"/>
              <p:cNvSpPr>
                <a:spLocks noChangeShapeType="1"/>
              </p:cNvSpPr>
              <p:nvPr/>
            </p:nvSpPr>
            <p:spPr bwMode="auto">
              <a:xfrm>
                <a:off x="2468"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1" name="Line 681"/>
              <p:cNvSpPr>
                <a:spLocks noChangeShapeType="1"/>
              </p:cNvSpPr>
              <p:nvPr/>
            </p:nvSpPr>
            <p:spPr bwMode="auto">
              <a:xfrm>
                <a:off x="2445"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2" name="Line 682"/>
              <p:cNvSpPr>
                <a:spLocks noChangeShapeType="1"/>
              </p:cNvSpPr>
              <p:nvPr/>
            </p:nvSpPr>
            <p:spPr bwMode="auto">
              <a:xfrm>
                <a:off x="2445" y="934"/>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3" name="Line 683"/>
              <p:cNvSpPr>
                <a:spLocks noChangeShapeType="1"/>
              </p:cNvSpPr>
              <p:nvPr/>
            </p:nvSpPr>
            <p:spPr bwMode="auto">
              <a:xfrm>
                <a:off x="2468"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4" name="Line 684"/>
              <p:cNvSpPr>
                <a:spLocks noChangeShapeType="1"/>
              </p:cNvSpPr>
              <p:nvPr/>
            </p:nvSpPr>
            <p:spPr bwMode="auto">
              <a:xfrm flipV="1">
                <a:off x="2468"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5" name="Line 685"/>
              <p:cNvSpPr>
                <a:spLocks noChangeShapeType="1"/>
              </p:cNvSpPr>
              <p:nvPr/>
            </p:nvSpPr>
            <p:spPr bwMode="auto">
              <a:xfrm flipV="1">
                <a:off x="2445"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6" name="Line 686"/>
              <p:cNvSpPr>
                <a:spLocks noChangeShapeType="1"/>
              </p:cNvSpPr>
              <p:nvPr/>
            </p:nvSpPr>
            <p:spPr bwMode="auto">
              <a:xfrm>
                <a:off x="2445" y="2906"/>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7" name="Line 687"/>
              <p:cNvSpPr>
                <a:spLocks noChangeShapeType="1"/>
              </p:cNvSpPr>
              <p:nvPr/>
            </p:nvSpPr>
            <p:spPr bwMode="auto">
              <a:xfrm>
                <a:off x="2468"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8" name="Line 688"/>
              <p:cNvSpPr>
                <a:spLocks noChangeShapeType="1"/>
              </p:cNvSpPr>
              <p:nvPr/>
            </p:nvSpPr>
            <p:spPr bwMode="auto">
              <a:xfrm>
                <a:off x="2445"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39" name="Line 689"/>
              <p:cNvSpPr>
                <a:spLocks noChangeShapeType="1"/>
              </p:cNvSpPr>
              <p:nvPr/>
            </p:nvSpPr>
            <p:spPr bwMode="auto">
              <a:xfrm>
                <a:off x="2445" y="1939"/>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0" name="Line 690"/>
              <p:cNvSpPr>
                <a:spLocks noChangeShapeType="1"/>
              </p:cNvSpPr>
              <p:nvPr/>
            </p:nvSpPr>
            <p:spPr bwMode="auto">
              <a:xfrm>
                <a:off x="2468"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1" name="Line 691"/>
              <p:cNvSpPr>
                <a:spLocks noChangeShapeType="1"/>
              </p:cNvSpPr>
              <p:nvPr/>
            </p:nvSpPr>
            <p:spPr bwMode="auto">
              <a:xfrm flipV="1">
                <a:off x="2468"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2" name="Line 692"/>
              <p:cNvSpPr>
                <a:spLocks noChangeShapeType="1"/>
              </p:cNvSpPr>
              <p:nvPr/>
            </p:nvSpPr>
            <p:spPr bwMode="auto">
              <a:xfrm flipV="1">
                <a:off x="2445"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3" name="Line 693"/>
              <p:cNvSpPr>
                <a:spLocks noChangeShapeType="1"/>
              </p:cNvSpPr>
              <p:nvPr/>
            </p:nvSpPr>
            <p:spPr bwMode="auto">
              <a:xfrm>
                <a:off x="2445" y="3912"/>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4" name="Line 694"/>
              <p:cNvSpPr>
                <a:spLocks noChangeShapeType="1"/>
              </p:cNvSpPr>
              <p:nvPr/>
            </p:nvSpPr>
            <p:spPr bwMode="auto">
              <a:xfrm>
                <a:off x="2468"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5" name="Line 695"/>
              <p:cNvSpPr>
                <a:spLocks noChangeShapeType="1"/>
              </p:cNvSpPr>
              <p:nvPr/>
            </p:nvSpPr>
            <p:spPr bwMode="auto">
              <a:xfrm>
                <a:off x="2445"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6" name="Line 696"/>
              <p:cNvSpPr>
                <a:spLocks noChangeShapeType="1"/>
              </p:cNvSpPr>
              <p:nvPr/>
            </p:nvSpPr>
            <p:spPr bwMode="auto">
              <a:xfrm>
                <a:off x="2445" y="2945"/>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7" name="Line 697"/>
              <p:cNvSpPr>
                <a:spLocks noChangeShapeType="1"/>
              </p:cNvSpPr>
              <p:nvPr/>
            </p:nvSpPr>
            <p:spPr bwMode="auto">
              <a:xfrm>
                <a:off x="2468"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8" name="Line 698"/>
              <p:cNvSpPr>
                <a:spLocks noChangeShapeType="1"/>
              </p:cNvSpPr>
              <p:nvPr/>
            </p:nvSpPr>
            <p:spPr bwMode="auto">
              <a:xfrm flipV="1">
                <a:off x="2468"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49" name="Line 699"/>
              <p:cNvSpPr>
                <a:spLocks noChangeShapeType="1"/>
              </p:cNvSpPr>
              <p:nvPr/>
            </p:nvSpPr>
            <p:spPr bwMode="auto">
              <a:xfrm flipV="1">
                <a:off x="2414"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0" name="Line 700"/>
              <p:cNvSpPr>
                <a:spLocks noChangeShapeType="1"/>
              </p:cNvSpPr>
              <p:nvPr/>
            </p:nvSpPr>
            <p:spPr bwMode="auto">
              <a:xfrm>
                <a:off x="2414" y="1901"/>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1" name="Line 701"/>
              <p:cNvSpPr>
                <a:spLocks noChangeShapeType="1"/>
              </p:cNvSpPr>
              <p:nvPr/>
            </p:nvSpPr>
            <p:spPr bwMode="auto">
              <a:xfrm>
                <a:off x="2437" y="1901"/>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2" name="Line 702"/>
              <p:cNvSpPr>
                <a:spLocks noChangeShapeType="1"/>
              </p:cNvSpPr>
              <p:nvPr/>
            </p:nvSpPr>
            <p:spPr bwMode="auto">
              <a:xfrm>
                <a:off x="2414"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3" name="Line 703"/>
              <p:cNvSpPr>
                <a:spLocks noChangeShapeType="1"/>
              </p:cNvSpPr>
              <p:nvPr/>
            </p:nvSpPr>
            <p:spPr bwMode="auto">
              <a:xfrm>
                <a:off x="2414" y="934"/>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4" name="Line 704"/>
              <p:cNvSpPr>
                <a:spLocks noChangeShapeType="1"/>
              </p:cNvSpPr>
              <p:nvPr/>
            </p:nvSpPr>
            <p:spPr bwMode="auto">
              <a:xfrm>
                <a:off x="2437"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5" name="Line 705"/>
              <p:cNvSpPr>
                <a:spLocks noChangeShapeType="1"/>
              </p:cNvSpPr>
              <p:nvPr/>
            </p:nvSpPr>
            <p:spPr bwMode="auto">
              <a:xfrm flipV="1">
                <a:off x="2437" y="907"/>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6" name="Line 706"/>
              <p:cNvSpPr>
                <a:spLocks noChangeShapeType="1"/>
              </p:cNvSpPr>
              <p:nvPr/>
            </p:nvSpPr>
            <p:spPr bwMode="auto">
              <a:xfrm flipV="1">
                <a:off x="2414"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7" name="Line 707"/>
              <p:cNvSpPr>
                <a:spLocks noChangeShapeType="1"/>
              </p:cNvSpPr>
              <p:nvPr/>
            </p:nvSpPr>
            <p:spPr bwMode="auto">
              <a:xfrm>
                <a:off x="2414" y="2906"/>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8" name="Line 708"/>
              <p:cNvSpPr>
                <a:spLocks noChangeShapeType="1"/>
              </p:cNvSpPr>
              <p:nvPr/>
            </p:nvSpPr>
            <p:spPr bwMode="auto">
              <a:xfrm>
                <a:off x="2437" y="2906"/>
                <a:ext cx="1" cy="8"/>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59" name="Line 709"/>
              <p:cNvSpPr>
                <a:spLocks noChangeShapeType="1"/>
              </p:cNvSpPr>
              <p:nvPr/>
            </p:nvSpPr>
            <p:spPr bwMode="auto">
              <a:xfrm>
                <a:off x="2414"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0" name="Line 710"/>
              <p:cNvSpPr>
                <a:spLocks noChangeShapeType="1"/>
              </p:cNvSpPr>
              <p:nvPr/>
            </p:nvSpPr>
            <p:spPr bwMode="auto">
              <a:xfrm>
                <a:off x="2414" y="1939"/>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1" name="Line 711"/>
              <p:cNvSpPr>
                <a:spLocks noChangeShapeType="1"/>
              </p:cNvSpPr>
              <p:nvPr/>
            </p:nvSpPr>
            <p:spPr bwMode="auto">
              <a:xfrm>
                <a:off x="2437"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2" name="Line 712"/>
              <p:cNvSpPr>
                <a:spLocks noChangeShapeType="1"/>
              </p:cNvSpPr>
              <p:nvPr/>
            </p:nvSpPr>
            <p:spPr bwMode="auto">
              <a:xfrm flipV="1">
                <a:off x="2437" y="1913"/>
                <a:ext cx="1" cy="26"/>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3" name="Line 713"/>
              <p:cNvSpPr>
                <a:spLocks noChangeShapeType="1"/>
              </p:cNvSpPr>
              <p:nvPr/>
            </p:nvSpPr>
            <p:spPr bwMode="auto">
              <a:xfrm flipV="1">
                <a:off x="2414"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4" name="Line 714"/>
              <p:cNvSpPr>
                <a:spLocks noChangeShapeType="1"/>
              </p:cNvSpPr>
              <p:nvPr/>
            </p:nvSpPr>
            <p:spPr bwMode="auto">
              <a:xfrm>
                <a:off x="2414" y="3912"/>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5" name="Line 715"/>
              <p:cNvSpPr>
                <a:spLocks noChangeShapeType="1"/>
              </p:cNvSpPr>
              <p:nvPr/>
            </p:nvSpPr>
            <p:spPr bwMode="auto">
              <a:xfrm>
                <a:off x="2437" y="3912"/>
                <a:ext cx="1" cy="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6" name="Line 716"/>
              <p:cNvSpPr>
                <a:spLocks noChangeShapeType="1"/>
              </p:cNvSpPr>
              <p:nvPr/>
            </p:nvSpPr>
            <p:spPr bwMode="auto">
              <a:xfrm>
                <a:off x="2414"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7" name="Line 717"/>
              <p:cNvSpPr>
                <a:spLocks noChangeShapeType="1"/>
              </p:cNvSpPr>
              <p:nvPr/>
            </p:nvSpPr>
            <p:spPr bwMode="auto">
              <a:xfrm>
                <a:off x="2414" y="2945"/>
                <a:ext cx="23" cy="1"/>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8" name="Line 718"/>
              <p:cNvSpPr>
                <a:spLocks noChangeShapeType="1"/>
              </p:cNvSpPr>
              <p:nvPr/>
            </p:nvSpPr>
            <p:spPr bwMode="auto">
              <a:xfrm>
                <a:off x="2437"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69" name="Line 719"/>
              <p:cNvSpPr>
                <a:spLocks noChangeShapeType="1"/>
              </p:cNvSpPr>
              <p:nvPr/>
            </p:nvSpPr>
            <p:spPr bwMode="auto">
              <a:xfrm flipV="1">
                <a:off x="2437" y="2918"/>
                <a:ext cx="1" cy="27"/>
              </a:xfrm>
              <a:prstGeom prst="line">
                <a:avLst/>
              </a:prstGeom>
              <a:noFill/>
              <a:ln w="6350">
                <a:solidFill>
                  <a:srgbClr val="C0C0C0"/>
                </a:solidFill>
                <a:round/>
                <a:headEnd/>
                <a:tailEnd/>
              </a:ln>
            </p:spPr>
            <p:txBody>
              <a:bodyPr>
                <a:prstTxWarp prst="textNoShape">
                  <a:avLst/>
                </a:prstTxWarp>
              </a:bodyPr>
              <a:lstStyle/>
              <a:p>
                <a:endParaRPr lang="en-US"/>
              </a:p>
            </p:txBody>
          </p:sp>
          <p:sp>
            <p:nvSpPr>
              <p:cNvPr id="168670" name="Rectangle 720"/>
              <p:cNvSpPr>
                <a:spLocks noChangeArrowheads="1"/>
              </p:cNvSpPr>
              <p:nvPr/>
            </p:nvSpPr>
            <p:spPr bwMode="auto">
              <a:xfrm>
                <a:off x="2789" y="190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671" name="Rectangle 721"/>
              <p:cNvSpPr>
                <a:spLocks noChangeArrowheads="1"/>
              </p:cNvSpPr>
              <p:nvPr/>
            </p:nvSpPr>
            <p:spPr bwMode="auto">
              <a:xfrm>
                <a:off x="2789" y="290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672" name="Rectangle 722"/>
              <p:cNvSpPr>
                <a:spLocks noChangeArrowheads="1"/>
              </p:cNvSpPr>
              <p:nvPr/>
            </p:nvSpPr>
            <p:spPr bwMode="auto">
              <a:xfrm>
                <a:off x="2789" y="391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673" name="Rectangle 723"/>
              <p:cNvSpPr>
                <a:spLocks noChangeArrowheads="1"/>
              </p:cNvSpPr>
              <p:nvPr/>
            </p:nvSpPr>
            <p:spPr bwMode="auto">
              <a:xfrm>
                <a:off x="2754" y="1901"/>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674" name="Rectangle 724"/>
              <p:cNvSpPr>
                <a:spLocks noChangeArrowheads="1"/>
              </p:cNvSpPr>
              <p:nvPr/>
            </p:nvSpPr>
            <p:spPr bwMode="auto">
              <a:xfrm>
                <a:off x="2754" y="2906"/>
                <a:ext cx="23" cy="8"/>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675" name="Rectangle 725"/>
              <p:cNvSpPr>
                <a:spLocks noChangeArrowheads="1"/>
              </p:cNvSpPr>
              <p:nvPr/>
            </p:nvSpPr>
            <p:spPr bwMode="auto">
              <a:xfrm>
                <a:off x="2754" y="3912"/>
                <a:ext cx="23" cy="7"/>
              </a:xfrm>
              <a:prstGeom prst="rect">
                <a:avLst/>
              </a:prstGeom>
              <a:noFill/>
              <a:ln w="6350">
                <a:solidFill>
                  <a:srgbClr val="C0C0C0"/>
                </a:solidFill>
                <a:miter lim="800000"/>
                <a:headEnd/>
                <a:tailEnd/>
              </a:ln>
            </p:spPr>
            <p:txBody>
              <a:bodyPr>
                <a:prstTxWarp prst="textNoShape">
                  <a:avLst/>
                </a:prstTxWarp>
              </a:bodyPr>
              <a:lstStyle/>
              <a:p>
                <a:endParaRPr lang="en-US"/>
              </a:p>
            </p:txBody>
          </p:sp>
          <p:sp>
            <p:nvSpPr>
              <p:cNvPr id="168676" name="Rectangle 726"/>
              <p:cNvSpPr>
                <a:spLocks noChangeArrowheads="1"/>
              </p:cNvSpPr>
              <p:nvPr/>
            </p:nvSpPr>
            <p:spPr bwMode="auto">
              <a:xfrm>
                <a:off x="2823" y="82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77" name="Rectangle 727"/>
              <p:cNvSpPr>
                <a:spLocks noChangeArrowheads="1"/>
              </p:cNvSpPr>
              <p:nvPr/>
            </p:nvSpPr>
            <p:spPr bwMode="auto">
              <a:xfrm>
                <a:off x="2823" y="83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78" name="Rectangle 728"/>
              <p:cNvSpPr>
                <a:spLocks noChangeArrowheads="1"/>
              </p:cNvSpPr>
              <p:nvPr/>
            </p:nvSpPr>
            <p:spPr bwMode="auto">
              <a:xfrm>
                <a:off x="2548" y="83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79" name="Rectangle 729"/>
              <p:cNvSpPr>
                <a:spLocks noChangeArrowheads="1"/>
              </p:cNvSpPr>
              <p:nvPr/>
            </p:nvSpPr>
            <p:spPr bwMode="auto">
              <a:xfrm>
                <a:off x="2823" y="84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80" name="Rectangle 730"/>
              <p:cNvSpPr>
                <a:spLocks noChangeArrowheads="1"/>
              </p:cNvSpPr>
              <p:nvPr/>
            </p:nvSpPr>
            <p:spPr bwMode="auto">
              <a:xfrm>
                <a:off x="2789" y="842"/>
                <a:ext cx="23" cy="16"/>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681" name="Rectangle 731"/>
              <p:cNvSpPr>
                <a:spLocks noChangeArrowheads="1"/>
              </p:cNvSpPr>
              <p:nvPr/>
            </p:nvSpPr>
            <p:spPr bwMode="auto">
              <a:xfrm>
                <a:off x="2582" y="84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82" name="Rectangle 732"/>
              <p:cNvSpPr>
                <a:spLocks noChangeArrowheads="1"/>
              </p:cNvSpPr>
              <p:nvPr/>
            </p:nvSpPr>
            <p:spPr bwMode="auto">
              <a:xfrm>
                <a:off x="2823" y="85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83" name="Rectangle 733"/>
              <p:cNvSpPr>
                <a:spLocks noChangeArrowheads="1"/>
              </p:cNvSpPr>
              <p:nvPr/>
            </p:nvSpPr>
            <p:spPr bwMode="auto">
              <a:xfrm>
                <a:off x="2789" y="850"/>
                <a:ext cx="23" cy="1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684" name="Rectangle 734"/>
              <p:cNvSpPr>
                <a:spLocks noChangeArrowheads="1"/>
              </p:cNvSpPr>
              <p:nvPr/>
            </p:nvSpPr>
            <p:spPr bwMode="auto">
              <a:xfrm>
                <a:off x="2582" y="85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85" name="Rectangle 735"/>
              <p:cNvSpPr>
                <a:spLocks noChangeArrowheads="1"/>
              </p:cNvSpPr>
              <p:nvPr/>
            </p:nvSpPr>
            <p:spPr bwMode="auto">
              <a:xfrm>
                <a:off x="2823" y="861"/>
                <a:ext cx="23" cy="16"/>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86" name="Rectangle 736"/>
              <p:cNvSpPr>
                <a:spLocks noChangeArrowheads="1"/>
              </p:cNvSpPr>
              <p:nvPr/>
            </p:nvSpPr>
            <p:spPr bwMode="auto">
              <a:xfrm>
                <a:off x="2617" y="861"/>
                <a:ext cx="23" cy="4"/>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687" name="Rectangle 737"/>
              <p:cNvSpPr>
                <a:spLocks noChangeArrowheads="1"/>
              </p:cNvSpPr>
              <p:nvPr/>
            </p:nvSpPr>
            <p:spPr bwMode="auto">
              <a:xfrm>
                <a:off x="2789" y="861"/>
                <a:ext cx="23" cy="16"/>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88" name="Rectangle 738"/>
              <p:cNvSpPr>
                <a:spLocks noChangeArrowheads="1"/>
              </p:cNvSpPr>
              <p:nvPr/>
            </p:nvSpPr>
            <p:spPr bwMode="auto">
              <a:xfrm>
                <a:off x="2410" y="861"/>
                <a:ext cx="23" cy="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89" name="Line 739"/>
              <p:cNvSpPr>
                <a:spLocks noChangeShapeType="1"/>
              </p:cNvSpPr>
              <p:nvPr/>
            </p:nvSpPr>
            <p:spPr bwMode="auto">
              <a:xfrm>
                <a:off x="2410" y="861"/>
                <a:ext cx="12"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690" name="Line 740"/>
              <p:cNvSpPr>
                <a:spLocks noChangeShapeType="1"/>
              </p:cNvSpPr>
              <p:nvPr/>
            </p:nvSpPr>
            <p:spPr bwMode="auto">
              <a:xfrm flipH="1">
                <a:off x="2422" y="861"/>
                <a:ext cx="11"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691" name="Rectangle 741"/>
              <p:cNvSpPr>
                <a:spLocks noChangeArrowheads="1"/>
              </p:cNvSpPr>
              <p:nvPr/>
            </p:nvSpPr>
            <p:spPr bwMode="auto">
              <a:xfrm>
                <a:off x="2617" y="869"/>
                <a:ext cx="23" cy="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692" name="Rectangle 742"/>
              <p:cNvSpPr>
                <a:spLocks noChangeArrowheads="1"/>
              </p:cNvSpPr>
              <p:nvPr/>
            </p:nvSpPr>
            <p:spPr bwMode="auto">
              <a:xfrm>
                <a:off x="2789" y="869"/>
                <a:ext cx="23" cy="1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93" name="Rectangle 743"/>
              <p:cNvSpPr>
                <a:spLocks noChangeArrowheads="1"/>
              </p:cNvSpPr>
              <p:nvPr/>
            </p:nvSpPr>
            <p:spPr bwMode="auto">
              <a:xfrm>
                <a:off x="2823" y="877"/>
                <a:ext cx="23" cy="26"/>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694" name="Rectangle 744"/>
              <p:cNvSpPr>
                <a:spLocks noChangeArrowheads="1"/>
              </p:cNvSpPr>
              <p:nvPr/>
            </p:nvSpPr>
            <p:spPr bwMode="auto">
              <a:xfrm>
                <a:off x="2617" y="877"/>
                <a:ext cx="23" cy="7"/>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695" name="Rectangle 745"/>
              <p:cNvSpPr>
                <a:spLocks noChangeArrowheads="1"/>
              </p:cNvSpPr>
              <p:nvPr/>
            </p:nvSpPr>
            <p:spPr bwMode="auto">
              <a:xfrm>
                <a:off x="2789" y="877"/>
                <a:ext cx="23" cy="1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696" name="Rectangle 746"/>
              <p:cNvSpPr>
                <a:spLocks noChangeArrowheads="1"/>
              </p:cNvSpPr>
              <p:nvPr/>
            </p:nvSpPr>
            <p:spPr bwMode="auto">
              <a:xfrm>
                <a:off x="2617" y="884"/>
                <a:ext cx="23" cy="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697" name="Rectangle 747"/>
              <p:cNvSpPr>
                <a:spLocks noChangeArrowheads="1"/>
              </p:cNvSpPr>
              <p:nvPr/>
            </p:nvSpPr>
            <p:spPr bwMode="auto">
              <a:xfrm>
                <a:off x="2789" y="884"/>
                <a:ext cx="23" cy="19"/>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698" name="Rectangle 748"/>
              <p:cNvSpPr>
                <a:spLocks noChangeArrowheads="1"/>
              </p:cNvSpPr>
              <p:nvPr/>
            </p:nvSpPr>
            <p:spPr bwMode="auto">
              <a:xfrm>
                <a:off x="2617" y="896"/>
                <a:ext cx="23" cy="7"/>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699" name="Rectangle 749"/>
              <p:cNvSpPr>
                <a:spLocks noChangeArrowheads="1"/>
              </p:cNvSpPr>
              <p:nvPr/>
            </p:nvSpPr>
            <p:spPr bwMode="auto">
              <a:xfrm>
                <a:off x="2582" y="896"/>
                <a:ext cx="23" cy="7"/>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68700" name="Rectangle 750"/>
              <p:cNvSpPr>
                <a:spLocks noChangeArrowheads="1"/>
              </p:cNvSpPr>
              <p:nvPr/>
            </p:nvSpPr>
            <p:spPr bwMode="auto">
              <a:xfrm>
                <a:off x="2720" y="1156"/>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1" name="Rectangle 751"/>
              <p:cNvSpPr>
                <a:spLocks noChangeArrowheads="1"/>
              </p:cNvSpPr>
              <p:nvPr/>
            </p:nvSpPr>
            <p:spPr bwMode="auto">
              <a:xfrm>
                <a:off x="2720" y="116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2" name="Rectangle 752"/>
              <p:cNvSpPr>
                <a:spLocks noChangeArrowheads="1"/>
              </p:cNvSpPr>
              <p:nvPr/>
            </p:nvSpPr>
            <p:spPr bwMode="auto">
              <a:xfrm>
                <a:off x="2720" y="1183"/>
                <a:ext cx="23" cy="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3" name="Rectangle 753"/>
              <p:cNvSpPr>
                <a:spLocks noChangeArrowheads="1"/>
              </p:cNvSpPr>
              <p:nvPr/>
            </p:nvSpPr>
            <p:spPr bwMode="auto">
              <a:xfrm>
                <a:off x="2720" y="119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4" name="Rectangle 754"/>
              <p:cNvSpPr>
                <a:spLocks noChangeArrowheads="1"/>
              </p:cNvSpPr>
              <p:nvPr/>
            </p:nvSpPr>
            <p:spPr bwMode="auto">
              <a:xfrm>
                <a:off x="2720" y="1198"/>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5" name="Rectangle 755"/>
              <p:cNvSpPr>
                <a:spLocks noChangeArrowheads="1"/>
              </p:cNvSpPr>
              <p:nvPr/>
            </p:nvSpPr>
            <p:spPr bwMode="auto">
              <a:xfrm>
                <a:off x="2685" y="120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6" name="Rectangle 756"/>
              <p:cNvSpPr>
                <a:spLocks noChangeArrowheads="1"/>
              </p:cNvSpPr>
              <p:nvPr/>
            </p:nvSpPr>
            <p:spPr bwMode="auto">
              <a:xfrm>
                <a:off x="2685" y="1217"/>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7" name="Rectangle 757"/>
              <p:cNvSpPr>
                <a:spLocks noChangeArrowheads="1"/>
              </p:cNvSpPr>
              <p:nvPr/>
            </p:nvSpPr>
            <p:spPr bwMode="auto">
              <a:xfrm>
                <a:off x="2376" y="1217"/>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8" name="Rectangle 758"/>
              <p:cNvSpPr>
                <a:spLocks noChangeArrowheads="1"/>
              </p:cNvSpPr>
              <p:nvPr/>
            </p:nvSpPr>
            <p:spPr bwMode="auto">
              <a:xfrm>
                <a:off x="2685" y="122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09" name="Rectangle 759"/>
              <p:cNvSpPr>
                <a:spLocks noChangeArrowheads="1"/>
              </p:cNvSpPr>
              <p:nvPr/>
            </p:nvSpPr>
            <p:spPr bwMode="auto">
              <a:xfrm>
                <a:off x="2685" y="123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10" name="Rectangle 760"/>
              <p:cNvSpPr>
                <a:spLocks noChangeArrowheads="1"/>
              </p:cNvSpPr>
              <p:nvPr/>
            </p:nvSpPr>
            <p:spPr bwMode="auto">
              <a:xfrm>
                <a:off x="2410" y="123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711" name="Rectangle 761"/>
              <p:cNvSpPr>
                <a:spLocks noChangeArrowheads="1"/>
              </p:cNvSpPr>
              <p:nvPr/>
            </p:nvSpPr>
            <p:spPr bwMode="auto">
              <a:xfrm>
                <a:off x="2685" y="1244"/>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22" name="Group 762"/>
            <p:cNvGrpSpPr>
              <a:grpSpLocks/>
            </p:cNvGrpSpPr>
            <p:nvPr/>
          </p:nvGrpSpPr>
          <p:grpSpPr bwMode="auto">
            <a:xfrm>
              <a:off x="3608" y="1153"/>
              <a:ext cx="1946" cy="1235"/>
              <a:chOff x="2376" y="1251"/>
              <a:chExt cx="470" cy="1216"/>
            </a:xfrm>
          </p:grpSpPr>
          <p:sp>
            <p:nvSpPr>
              <p:cNvPr id="168312" name="Rectangle 763"/>
              <p:cNvSpPr>
                <a:spLocks noChangeArrowheads="1"/>
              </p:cNvSpPr>
              <p:nvPr/>
            </p:nvSpPr>
            <p:spPr bwMode="auto">
              <a:xfrm>
                <a:off x="2685" y="1251"/>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13" name="Rectangle 764"/>
              <p:cNvSpPr>
                <a:spLocks noChangeArrowheads="1"/>
              </p:cNvSpPr>
              <p:nvPr/>
            </p:nvSpPr>
            <p:spPr bwMode="auto">
              <a:xfrm>
                <a:off x="2376" y="1270"/>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14" name="Rectangle 765"/>
              <p:cNvSpPr>
                <a:spLocks noChangeArrowheads="1"/>
              </p:cNvSpPr>
              <p:nvPr/>
            </p:nvSpPr>
            <p:spPr bwMode="auto">
              <a:xfrm>
                <a:off x="2445" y="1270"/>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15" name="Rectangle 766"/>
              <p:cNvSpPr>
                <a:spLocks noChangeArrowheads="1"/>
              </p:cNvSpPr>
              <p:nvPr/>
            </p:nvSpPr>
            <p:spPr bwMode="auto">
              <a:xfrm>
                <a:off x="2685" y="127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16" name="Rectangle 767"/>
              <p:cNvSpPr>
                <a:spLocks noChangeArrowheads="1"/>
              </p:cNvSpPr>
              <p:nvPr/>
            </p:nvSpPr>
            <p:spPr bwMode="auto">
              <a:xfrm>
                <a:off x="2685" y="1286"/>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17" name="Rectangle 768"/>
              <p:cNvSpPr>
                <a:spLocks noChangeArrowheads="1"/>
              </p:cNvSpPr>
              <p:nvPr/>
            </p:nvSpPr>
            <p:spPr bwMode="auto">
              <a:xfrm>
                <a:off x="2445" y="1305"/>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18" name="Rectangle 769"/>
              <p:cNvSpPr>
                <a:spLocks noChangeArrowheads="1"/>
              </p:cNvSpPr>
              <p:nvPr/>
            </p:nvSpPr>
            <p:spPr bwMode="auto">
              <a:xfrm>
                <a:off x="2479" y="1305"/>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19" name="Rectangle 770"/>
              <p:cNvSpPr>
                <a:spLocks noChangeArrowheads="1"/>
              </p:cNvSpPr>
              <p:nvPr/>
            </p:nvSpPr>
            <p:spPr bwMode="auto">
              <a:xfrm>
                <a:off x="2410" y="133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20" name="Rectangle 771"/>
              <p:cNvSpPr>
                <a:spLocks noChangeArrowheads="1"/>
              </p:cNvSpPr>
              <p:nvPr/>
            </p:nvSpPr>
            <p:spPr bwMode="auto">
              <a:xfrm>
                <a:off x="2376" y="1339"/>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21" name="Rectangle 772"/>
              <p:cNvSpPr>
                <a:spLocks noChangeArrowheads="1"/>
              </p:cNvSpPr>
              <p:nvPr/>
            </p:nvSpPr>
            <p:spPr bwMode="auto">
              <a:xfrm>
                <a:off x="2479" y="1339"/>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22" name="Rectangle 773"/>
              <p:cNvSpPr>
                <a:spLocks noChangeArrowheads="1"/>
              </p:cNvSpPr>
              <p:nvPr/>
            </p:nvSpPr>
            <p:spPr bwMode="auto">
              <a:xfrm>
                <a:off x="2445" y="137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23" name="Rectangle 774"/>
              <p:cNvSpPr>
                <a:spLocks noChangeArrowheads="1"/>
              </p:cNvSpPr>
              <p:nvPr/>
            </p:nvSpPr>
            <p:spPr bwMode="auto">
              <a:xfrm>
                <a:off x="2513" y="140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24" name="Rectangle 775"/>
              <p:cNvSpPr>
                <a:spLocks noChangeArrowheads="1"/>
              </p:cNvSpPr>
              <p:nvPr/>
            </p:nvSpPr>
            <p:spPr bwMode="auto">
              <a:xfrm>
                <a:off x="2479" y="1420"/>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25" name="Rectangle 776"/>
              <p:cNvSpPr>
                <a:spLocks noChangeArrowheads="1"/>
              </p:cNvSpPr>
              <p:nvPr/>
            </p:nvSpPr>
            <p:spPr bwMode="auto">
              <a:xfrm>
                <a:off x="2685" y="1737"/>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26" name="Rectangle 777"/>
              <p:cNvSpPr>
                <a:spLocks noChangeArrowheads="1"/>
              </p:cNvSpPr>
              <p:nvPr/>
            </p:nvSpPr>
            <p:spPr bwMode="auto">
              <a:xfrm>
                <a:off x="2651" y="185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27" name="Rectangle 778"/>
              <p:cNvSpPr>
                <a:spLocks noChangeArrowheads="1"/>
              </p:cNvSpPr>
              <p:nvPr/>
            </p:nvSpPr>
            <p:spPr bwMode="auto">
              <a:xfrm>
                <a:off x="2823" y="1867"/>
                <a:ext cx="23" cy="1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28" name="Rectangle 779"/>
              <p:cNvSpPr>
                <a:spLocks noChangeArrowheads="1"/>
              </p:cNvSpPr>
              <p:nvPr/>
            </p:nvSpPr>
            <p:spPr bwMode="auto">
              <a:xfrm>
                <a:off x="2376" y="1886"/>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29" name="Rectangle 780"/>
              <p:cNvSpPr>
                <a:spLocks noChangeArrowheads="1"/>
              </p:cNvSpPr>
              <p:nvPr/>
            </p:nvSpPr>
            <p:spPr bwMode="auto">
              <a:xfrm>
                <a:off x="2479" y="1920"/>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30" name="Rectangle 781"/>
              <p:cNvSpPr>
                <a:spLocks noChangeArrowheads="1"/>
              </p:cNvSpPr>
              <p:nvPr/>
            </p:nvSpPr>
            <p:spPr bwMode="auto">
              <a:xfrm>
                <a:off x="2445" y="1958"/>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31" name="Rectangle 782"/>
              <p:cNvSpPr>
                <a:spLocks noChangeArrowheads="1"/>
              </p:cNvSpPr>
              <p:nvPr/>
            </p:nvSpPr>
            <p:spPr bwMode="auto">
              <a:xfrm>
                <a:off x="2410" y="199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32" name="Rectangle 783"/>
              <p:cNvSpPr>
                <a:spLocks noChangeArrowheads="1"/>
              </p:cNvSpPr>
              <p:nvPr/>
            </p:nvSpPr>
            <p:spPr bwMode="auto">
              <a:xfrm>
                <a:off x="2479" y="1993"/>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33" name="Rectangle 784"/>
              <p:cNvSpPr>
                <a:spLocks noChangeArrowheads="1"/>
              </p:cNvSpPr>
              <p:nvPr/>
            </p:nvSpPr>
            <p:spPr bwMode="auto">
              <a:xfrm>
                <a:off x="2445" y="1993"/>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34" name="Rectangle 785"/>
              <p:cNvSpPr>
                <a:spLocks noChangeArrowheads="1"/>
              </p:cNvSpPr>
              <p:nvPr/>
            </p:nvSpPr>
            <p:spPr bwMode="auto">
              <a:xfrm>
                <a:off x="2513" y="199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35" name="Line 786"/>
              <p:cNvSpPr>
                <a:spLocks noChangeShapeType="1"/>
              </p:cNvSpPr>
              <p:nvPr/>
            </p:nvSpPr>
            <p:spPr bwMode="auto">
              <a:xfrm>
                <a:off x="2513" y="199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36" name="Line 787"/>
              <p:cNvSpPr>
                <a:spLocks noChangeShapeType="1"/>
              </p:cNvSpPr>
              <p:nvPr/>
            </p:nvSpPr>
            <p:spPr bwMode="auto">
              <a:xfrm flipH="1">
                <a:off x="2525" y="199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37" name="Rectangle 788"/>
              <p:cNvSpPr>
                <a:spLocks noChangeArrowheads="1"/>
              </p:cNvSpPr>
              <p:nvPr/>
            </p:nvSpPr>
            <p:spPr bwMode="auto">
              <a:xfrm>
                <a:off x="2789" y="200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38" name="Line 789"/>
              <p:cNvSpPr>
                <a:spLocks noChangeShapeType="1"/>
              </p:cNvSpPr>
              <p:nvPr/>
            </p:nvSpPr>
            <p:spPr bwMode="auto">
              <a:xfrm>
                <a:off x="2789" y="200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39" name="Line 790"/>
              <p:cNvSpPr>
                <a:spLocks noChangeShapeType="1"/>
              </p:cNvSpPr>
              <p:nvPr/>
            </p:nvSpPr>
            <p:spPr bwMode="auto">
              <a:xfrm flipH="1">
                <a:off x="2800" y="200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40" name="Rectangle 791"/>
              <p:cNvSpPr>
                <a:spLocks noChangeArrowheads="1"/>
              </p:cNvSpPr>
              <p:nvPr/>
            </p:nvSpPr>
            <p:spPr bwMode="auto">
              <a:xfrm>
                <a:off x="2376" y="2027"/>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41" name="Rectangle 792"/>
              <p:cNvSpPr>
                <a:spLocks noChangeArrowheads="1"/>
              </p:cNvSpPr>
              <p:nvPr/>
            </p:nvSpPr>
            <p:spPr bwMode="auto">
              <a:xfrm>
                <a:off x="2445" y="202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42" name="Rectangle 793"/>
              <p:cNvSpPr>
                <a:spLocks noChangeArrowheads="1"/>
              </p:cNvSpPr>
              <p:nvPr/>
            </p:nvSpPr>
            <p:spPr bwMode="auto">
              <a:xfrm>
                <a:off x="2789" y="2027"/>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43" name="Line 794"/>
              <p:cNvSpPr>
                <a:spLocks noChangeShapeType="1"/>
              </p:cNvSpPr>
              <p:nvPr/>
            </p:nvSpPr>
            <p:spPr bwMode="auto">
              <a:xfrm>
                <a:off x="2789" y="2027"/>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44" name="Line 795"/>
              <p:cNvSpPr>
                <a:spLocks noChangeShapeType="1"/>
              </p:cNvSpPr>
              <p:nvPr/>
            </p:nvSpPr>
            <p:spPr bwMode="auto">
              <a:xfrm flipH="1">
                <a:off x="2800" y="2027"/>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45" name="Rectangle 796"/>
              <p:cNvSpPr>
                <a:spLocks noChangeArrowheads="1"/>
              </p:cNvSpPr>
              <p:nvPr/>
            </p:nvSpPr>
            <p:spPr bwMode="auto">
              <a:xfrm>
                <a:off x="2479" y="202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46" name="Rectangle 797"/>
              <p:cNvSpPr>
                <a:spLocks noChangeArrowheads="1"/>
              </p:cNvSpPr>
              <p:nvPr/>
            </p:nvSpPr>
            <p:spPr bwMode="auto">
              <a:xfrm>
                <a:off x="2445" y="203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47" name="Rectangle 798"/>
              <p:cNvSpPr>
                <a:spLocks noChangeArrowheads="1"/>
              </p:cNvSpPr>
              <p:nvPr/>
            </p:nvSpPr>
            <p:spPr bwMode="auto">
              <a:xfrm>
                <a:off x="2513" y="203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48" name="Line 799"/>
              <p:cNvSpPr>
                <a:spLocks noChangeShapeType="1"/>
              </p:cNvSpPr>
              <p:nvPr/>
            </p:nvSpPr>
            <p:spPr bwMode="auto">
              <a:xfrm>
                <a:off x="2513" y="203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49" name="Line 800"/>
              <p:cNvSpPr>
                <a:spLocks noChangeShapeType="1"/>
              </p:cNvSpPr>
              <p:nvPr/>
            </p:nvSpPr>
            <p:spPr bwMode="auto">
              <a:xfrm flipH="1">
                <a:off x="2525" y="203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50" name="Rectangle 801"/>
              <p:cNvSpPr>
                <a:spLocks noChangeArrowheads="1"/>
              </p:cNvSpPr>
              <p:nvPr/>
            </p:nvSpPr>
            <p:spPr bwMode="auto">
              <a:xfrm>
                <a:off x="2789" y="204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51" name="Line 802"/>
              <p:cNvSpPr>
                <a:spLocks noChangeShapeType="1"/>
              </p:cNvSpPr>
              <p:nvPr/>
            </p:nvSpPr>
            <p:spPr bwMode="auto">
              <a:xfrm>
                <a:off x="2789" y="204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52" name="Line 803"/>
              <p:cNvSpPr>
                <a:spLocks noChangeShapeType="1"/>
              </p:cNvSpPr>
              <p:nvPr/>
            </p:nvSpPr>
            <p:spPr bwMode="auto">
              <a:xfrm flipH="1">
                <a:off x="2800" y="204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53" name="Rectangle 804"/>
              <p:cNvSpPr>
                <a:spLocks noChangeArrowheads="1"/>
              </p:cNvSpPr>
              <p:nvPr/>
            </p:nvSpPr>
            <p:spPr bwMode="auto">
              <a:xfrm>
                <a:off x="2479" y="206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54" name="Rectangle 805"/>
              <p:cNvSpPr>
                <a:spLocks noChangeArrowheads="1"/>
              </p:cNvSpPr>
              <p:nvPr/>
            </p:nvSpPr>
            <p:spPr bwMode="auto">
              <a:xfrm>
                <a:off x="2410" y="2062"/>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55" name="Rectangle 806"/>
              <p:cNvSpPr>
                <a:spLocks noChangeArrowheads="1"/>
              </p:cNvSpPr>
              <p:nvPr/>
            </p:nvSpPr>
            <p:spPr bwMode="auto">
              <a:xfrm>
                <a:off x="2445" y="206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56" name="Rectangle 807"/>
              <p:cNvSpPr>
                <a:spLocks noChangeArrowheads="1"/>
              </p:cNvSpPr>
              <p:nvPr/>
            </p:nvSpPr>
            <p:spPr bwMode="auto">
              <a:xfrm>
                <a:off x="2376" y="2062"/>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57" name="Rectangle 808"/>
              <p:cNvSpPr>
                <a:spLocks noChangeArrowheads="1"/>
              </p:cNvSpPr>
              <p:nvPr/>
            </p:nvSpPr>
            <p:spPr bwMode="auto">
              <a:xfrm>
                <a:off x="2479" y="2073"/>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58" name="Rectangle 809"/>
              <p:cNvSpPr>
                <a:spLocks noChangeArrowheads="1"/>
              </p:cNvSpPr>
              <p:nvPr/>
            </p:nvSpPr>
            <p:spPr bwMode="auto">
              <a:xfrm>
                <a:off x="2789" y="207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59" name="Line 810"/>
              <p:cNvSpPr>
                <a:spLocks noChangeShapeType="1"/>
              </p:cNvSpPr>
              <p:nvPr/>
            </p:nvSpPr>
            <p:spPr bwMode="auto">
              <a:xfrm>
                <a:off x="2789" y="207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60" name="Line 811"/>
              <p:cNvSpPr>
                <a:spLocks noChangeShapeType="1"/>
              </p:cNvSpPr>
              <p:nvPr/>
            </p:nvSpPr>
            <p:spPr bwMode="auto">
              <a:xfrm flipH="1">
                <a:off x="2800" y="207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61" name="Rectangle 812"/>
              <p:cNvSpPr>
                <a:spLocks noChangeArrowheads="1"/>
              </p:cNvSpPr>
              <p:nvPr/>
            </p:nvSpPr>
            <p:spPr bwMode="auto">
              <a:xfrm>
                <a:off x="2513" y="2081"/>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62" name="Line 813"/>
              <p:cNvSpPr>
                <a:spLocks noChangeShapeType="1"/>
              </p:cNvSpPr>
              <p:nvPr/>
            </p:nvSpPr>
            <p:spPr bwMode="auto">
              <a:xfrm>
                <a:off x="2513" y="2081"/>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63" name="Line 814"/>
              <p:cNvSpPr>
                <a:spLocks noChangeShapeType="1"/>
              </p:cNvSpPr>
              <p:nvPr/>
            </p:nvSpPr>
            <p:spPr bwMode="auto">
              <a:xfrm flipH="1">
                <a:off x="2525" y="2081"/>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64" name="Rectangle 815"/>
              <p:cNvSpPr>
                <a:spLocks noChangeArrowheads="1"/>
              </p:cNvSpPr>
              <p:nvPr/>
            </p:nvSpPr>
            <p:spPr bwMode="auto">
              <a:xfrm>
                <a:off x="2789" y="208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65" name="Line 816"/>
              <p:cNvSpPr>
                <a:spLocks noChangeShapeType="1"/>
              </p:cNvSpPr>
              <p:nvPr/>
            </p:nvSpPr>
            <p:spPr bwMode="auto">
              <a:xfrm>
                <a:off x="2789" y="208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66" name="Line 817"/>
              <p:cNvSpPr>
                <a:spLocks noChangeShapeType="1"/>
              </p:cNvSpPr>
              <p:nvPr/>
            </p:nvSpPr>
            <p:spPr bwMode="auto">
              <a:xfrm flipH="1">
                <a:off x="2800" y="208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67" name="Rectangle 818"/>
              <p:cNvSpPr>
                <a:spLocks noChangeArrowheads="1"/>
              </p:cNvSpPr>
              <p:nvPr/>
            </p:nvSpPr>
            <p:spPr bwMode="auto">
              <a:xfrm>
                <a:off x="2445" y="209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68" name="Rectangle 819"/>
              <p:cNvSpPr>
                <a:spLocks noChangeArrowheads="1"/>
              </p:cNvSpPr>
              <p:nvPr/>
            </p:nvSpPr>
            <p:spPr bwMode="auto">
              <a:xfrm>
                <a:off x="2410" y="209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69" name="Rectangle 820"/>
              <p:cNvSpPr>
                <a:spLocks noChangeArrowheads="1"/>
              </p:cNvSpPr>
              <p:nvPr/>
            </p:nvSpPr>
            <p:spPr bwMode="auto">
              <a:xfrm>
                <a:off x="2410" y="210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70" name="Rectangle 821"/>
              <p:cNvSpPr>
                <a:spLocks noChangeArrowheads="1"/>
              </p:cNvSpPr>
              <p:nvPr/>
            </p:nvSpPr>
            <p:spPr bwMode="auto">
              <a:xfrm>
                <a:off x="2479" y="210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71" name="Rectangle 822"/>
              <p:cNvSpPr>
                <a:spLocks noChangeArrowheads="1"/>
              </p:cNvSpPr>
              <p:nvPr/>
            </p:nvSpPr>
            <p:spPr bwMode="auto">
              <a:xfrm>
                <a:off x="2445" y="210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72" name="Rectangle 823"/>
              <p:cNvSpPr>
                <a:spLocks noChangeArrowheads="1"/>
              </p:cNvSpPr>
              <p:nvPr/>
            </p:nvSpPr>
            <p:spPr bwMode="auto">
              <a:xfrm>
                <a:off x="2513" y="211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73" name="Line 824"/>
              <p:cNvSpPr>
                <a:spLocks noChangeShapeType="1"/>
              </p:cNvSpPr>
              <p:nvPr/>
            </p:nvSpPr>
            <p:spPr bwMode="auto">
              <a:xfrm>
                <a:off x="2513" y="211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74" name="Line 825"/>
              <p:cNvSpPr>
                <a:spLocks noChangeShapeType="1"/>
              </p:cNvSpPr>
              <p:nvPr/>
            </p:nvSpPr>
            <p:spPr bwMode="auto">
              <a:xfrm flipH="1">
                <a:off x="2525" y="211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75" name="Rectangle 826"/>
              <p:cNvSpPr>
                <a:spLocks noChangeArrowheads="1"/>
              </p:cNvSpPr>
              <p:nvPr/>
            </p:nvSpPr>
            <p:spPr bwMode="auto">
              <a:xfrm>
                <a:off x="2789" y="211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76" name="Line 827"/>
              <p:cNvSpPr>
                <a:spLocks noChangeShapeType="1"/>
              </p:cNvSpPr>
              <p:nvPr/>
            </p:nvSpPr>
            <p:spPr bwMode="auto">
              <a:xfrm>
                <a:off x="2789" y="211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77" name="Line 828"/>
              <p:cNvSpPr>
                <a:spLocks noChangeShapeType="1"/>
              </p:cNvSpPr>
              <p:nvPr/>
            </p:nvSpPr>
            <p:spPr bwMode="auto">
              <a:xfrm flipH="1">
                <a:off x="2800" y="211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78" name="Rectangle 829"/>
              <p:cNvSpPr>
                <a:spLocks noChangeArrowheads="1"/>
              </p:cNvSpPr>
              <p:nvPr/>
            </p:nvSpPr>
            <p:spPr bwMode="auto">
              <a:xfrm>
                <a:off x="2410" y="2134"/>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79" name="Rectangle 830"/>
              <p:cNvSpPr>
                <a:spLocks noChangeArrowheads="1"/>
              </p:cNvSpPr>
              <p:nvPr/>
            </p:nvSpPr>
            <p:spPr bwMode="auto">
              <a:xfrm>
                <a:off x="2445" y="2134"/>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80" name="Rectangle 831"/>
              <p:cNvSpPr>
                <a:spLocks noChangeArrowheads="1"/>
              </p:cNvSpPr>
              <p:nvPr/>
            </p:nvSpPr>
            <p:spPr bwMode="auto">
              <a:xfrm>
                <a:off x="2513" y="2134"/>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81" name="Line 832"/>
              <p:cNvSpPr>
                <a:spLocks noChangeShapeType="1"/>
              </p:cNvSpPr>
              <p:nvPr/>
            </p:nvSpPr>
            <p:spPr bwMode="auto">
              <a:xfrm>
                <a:off x="2513" y="2134"/>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82" name="Line 833"/>
              <p:cNvSpPr>
                <a:spLocks noChangeShapeType="1"/>
              </p:cNvSpPr>
              <p:nvPr/>
            </p:nvSpPr>
            <p:spPr bwMode="auto">
              <a:xfrm flipH="1">
                <a:off x="2525" y="2134"/>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83" name="Rectangle 834"/>
              <p:cNvSpPr>
                <a:spLocks noChangeArrowheads="1"/>
              </p:cNvSpPr>
              <p:nvPr/>
            </p:nvSpPr>
            <p:spPr bwMode="auto">
              <a:xfrm>
                <a:off x="2376" y="2142"/>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84" name="Rectangle 835"/>
              <p:cNvSpPr>
                <a:spLocks noChangeArrowheads="1"/>
              </p:cNvSpPr>
              <p:nvPr/>
            </p:nvSpPr>
            <p:spPr bwMode="auto">
              <a:xfrm>
                <a:off x="2410" y="2142"/>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85" name="Rectangle 836"/>
              <p:cNvSpPr>
                <a:spLocks noChangeArrowheads="1"/>
              </p:cNvSpPr>
              <p:nvPr/>
            </p:nvSpPr>
            <p:spPr bwMode="auto">
              <a:xfrm>
                <a:off x="2479" y="214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86" name="Rectangle 837"/>
              <p:cNvSpPr>
                <a:spLocks noChangeArrowheads="1"/>
              </p:cNvSpPr>
              <p:nvPr/>
            </p:nvSpPr>
            <p:spPr bwMode="auto">
              <a:xfrm>
                <a:off x="2789" y="214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87" name="Line 838"/>
              <p:cNvSpPr>
                <a:spLocks noChangeShapeType="1"/>
              </p:cNvSpPr>
              <p:nvPr/>
            </p:nvSpPr>
            <p:spPr bwMode="auto">
              <a:xfrm>
                <a:off x="2789" y="214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88" name="Line 839"/>
              <p:cNvSpPr>
                <a:spLocks noChangeShapeType="1"/>
              </p:cNvSpPr>
              <p:nvPr/>
            </p:nvSpPr>
            <p:spPr bwMode="auto">
              <a:xfrm flipH="1">
                <a:off x="2800" y="214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89" name="Rectangle 840"/>
              <p:cNvSpPr>
                <a:spLocks noChangeArrowheads="1"/>
              </p:cNvSpPr>
              <p:nvPr/>
            </p:nvSpPr>
            <p:spPr bwMode="auto">
              <a:xfrm>
                <a:off x="2376" y="215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90" name="Rectangle 841"/>
              <p:cNvSpPr>
                <a:spLocks noChangeArrowheads="1"/>
              </p:cNvSpPr>
              <p:nvPr/>
            </p:nvSpPr>
            <p:spPr bwMode="auto">
              <a:xfrm>
                <a:off x="2789" y="2161"/>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91" name="Line 842"/>
              <p:cNvSpPr>
                <a:spLocks noChangeShapeType="1"/>
              </p:cNvSpPr>
              <p:nvPr/>
            </p:nvSpPr>
            <p:spPr bwMode="auto">
              <a:xfrm>
                <a:off x="2789" y="2161"/>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92" name="Line 843"/>
              <p:cNvSpPr>
                <a:spLocks noChangeShapeType="1"/>
              </p:cNvSpPr>
              <p:nvPr/>
            </p:nvSpPr>
            <p:spPr bwMode="auto">
              <a:xfrm flipH="1">
                <a:off x="2800" y="2161"/>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93" name="Rectangle 844"/>
              <p:cNvSpPr>
                <a:spLocks noChangeArrowheads="1"/>
              </p:cNvSpPr>
              <p:nvPr/>
            </p:nvSpPr>
            <p:spPr bwMode="auto">
              <a:xfrm>
                <a:off x="2380" y="2169"/>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94" name="Rectangle 845"/>
              <p:cNvSpPr>
                <a:spLocks noChangeArrowheads="1"/>
              </p:cNvSpPr>
              <p:nvPr/>
            </p:nvSpPr>
            <p:spPr bwMode="auto">
              <a:xfrm>
                <a:off x="2513" y="2169"/>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95" name="Line 846"/>
              <p:cNvSpPr>
                <a:spLocks noChangeShapeType="1"/>
              </p:cNvSpPr>
              <p:nvPr/>
            </p:nvSpPr>
            <p:spPr bwMode="auto">
              <a:xfrm>
                <a:off x="2513" y="2169"/>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96" name="Line 847"/>
              <p:cNvSpPr>
                <a:spLocks noChangeShapeType="1"/>
              </p:cNvSpPr>
              <p:nvPr/>
            </p:nvSpPr>
            <p:spPr bwMode="auto">
              <a:xfrm flipH="1">
                <a:off x="2525" y="2169"/>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97" name="Rectangle 848"/>
              <p:cNvSpPr>
                <a:spLocks noChangeArrowheads="1"/>
              </p:cNvSpPr>
              <p:nvPr/>
            </p:nvSpPr>
            <p:spPr bwMode="auto">
              <a:xfrm>
                <a:off x="2445" y="217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98" name="Rectangle 849"/>
              <p:cNvSpPr>
                <a:spLocks noChangeArrowheads="1"/>
              </p:cNvSpPr>
              <p:nvPr/>
            </p:nvSpPr>
            <p:spPr bwMode="auto">
              <a:xfrm>
                <a:off x="2789" y="217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99" name="Line 850"/>
              <p:cNvSpPr>
                <a:spLocks noChangeShapeType="1"/>
              </p:cNvSpPr>
              <p:nvPr/>
            </p:nvSpPr>
            <p:spPr bwMode="auto">
              <a:xfrm>
                <a:off x="2789" y="217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00" name="Line 851"/>
              <p:cNvSpPr>
                <a:spLocks noChangeShapeType="1"/>
              </p:cNvSpPr>
              <p:nvPr/>
            </p:nvSpPr>
            <p:spPr bwMode="auto">
              <a:xfrm flipH="1">
                <a:off x="2800" y="217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01" name="Rectangle 852"/>
              <p:cNvSpPr>
                <a:spLocks noChangeArrowheads="1"/>
              </p:cNvSpPr>
              <p:nvPr/>
            </p:nvSpPr>
            <p:spPr bwMode="auto">
              <a:xfrm>
                <a:off x="2479" y="217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02" name="Rectangle 853"/>
              <p:cNvSpPr>
                <a:spLocks noChangeArrowheads="1"/>
              </p:cNvSpPr>
              <p:nvPr/>
            </p:nvSpPr>
            <p:spPr bwMode="auto">
              <a:xfrm>
                <a:off x="2376" y="2188"/>
                <a:ext cx="19"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03" name="Rectangle 854"/>
              <p:cNvSpPr>
                <a:spLocks noChangeArrowheads="1"/>
              </p:cNvSpPr>
              <p:nvPr/>
            </p:nvSpPr>
            <p:spPr bwMode="auto">
              <a:xfrm>
                <a:off x="2445" y="2188"/>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04" name="Rectangle 855"/>
              <p:cNvSpPr>
                <a:spLocks noChangeArrowheads="1"/>
              </p:cNvSpPr>
              <p:nvPr/>
            </p:nvSpPr>
            <p:spPr bwMode="auto">
              <a:xfrm>
                <a:off x="2479" y="2188"/>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05" name="Rectangle 856"/>
              <p:cNvSpPr>
                <a:spLocks noChangeArrowheads="1"/>
              </p:cNvSpPr>
              <p:nvPr/>
            </p:nvSpPr>
            <p:spPr bwMode="auto">
              <a:xfrm>
                <a:off x="2483" y="2203"/>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06" name="Rectangle 857"/>
              <p:cNvSpPr>
                <a:spLocks noChangeArrowheads="1"/>
              </p:cNvSpPr>
              <p:nvPr/>
            </p:nvSpPr>
            <p:spPr bwMode="auto">
              <a:xfrm>
                <a:off x="2376" y="2203"/>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07" name="Rectangle 858"/>
              <p:cNvSpPr>
                <a:spLocks noChangeArrowheads="1"/>
              </p:cNvSpPr>
              <p:nvPr/>
            </p:nvSpPr>
            <p:spPr bwMode="auto">
              <a:xfrm>
                <a:off x="2513" y="220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08" name="Line 859"/>
              <p:cNvSpPr>
                <a:spLocks noChangeShapeType="1"/>
              </p:cNvSpPr>
              <p:nvPr/>
            </p:nvSpPr>
            <p:spPr bwMode="auto">
              <a:xfrm>
                <a:off x="2513" y="220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09" name="Line 860"/>
              <p:cNvSpPr>
                <a:spLocks noChangeShapeType="1"/>
              </p:cNvSpPr>
              <p:nvPr/>
            </p:nvSpPr>
            <p:spPr bwMode="auto">
              <a:xfrm flipH="1">
                <a:off x="2525" y="220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10" name="Rectangle 861"/>
              <p:cNvSpPr>
                <a:spLocks noChangeArrowheads="1"/>
              </p:cNvSpPr>
              <p:nvPr/>
            </p:nvSpPr>
            <p:spPr bwMode="auto">
              <a:xfrm>
                <a:off x="2410" y="220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11" name="Line 862"/>
              <p:cNvSpPr>
                <a:spLocks noChangeShapeType="1"/>
              </p:cNvSpPr>
              <p:nvPr/>
            </p:nvSpPr>
            <p:spPr bwMode="auto">
              <a:xfrm>
                <a:off x="2410" y="220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12" name="Line 863"/>
              <p:cNvSpPr>
                <a:spLocks noChangeShapeType="1"/>
              </p:cNvSpPr>
              <p:nvPr/>
            </p:nvSpPr>
            <p:spPr bwMode="auto">
              <a:xfrm flipH="1">
                <a:off x="2422" y="220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13" name="Rectangle 864"/>
              <p:cNvSpPr>
                <a:spLocks noChangeArrowheads="1"/>
              </p:cNvSpPr>
              <p:nvPr/>
            </p:nvSpPr>
            <p:spPr bwMode="auto">
              <a:xfrm>
                <a:off x="2448" y="2203"/>
                <a:ext cx="20"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14" name="Rectangle 865"/>
              <p:cNvSpPr>
                <a:spLocks noChangeArrowheads="1"/>
              </p:cNvSpPr>
              <p:nvPr/>
            </p:nvSpPr>
            <p:spPr bwMode="auto">
              <a:xfrm>
                <a:off x="2479" y="221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15" name="Rectangle 866"/>
              <p:cNvSpPr>
                <a:spLocks noChangeArrowheads="1"/>
              </p:cNvSpPr>
              <p:nvPr/>
            </p:nvSpPr>
            <p:spPr bwMode="auto">
              <a:xfrm>
                <a:off x="2445" y="221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16" name="Rectangle 867"/>
              <p:cNvSpPr>
                <a:spLocks noChangeArrowheads="1"/>
              </p:cNvSpPr>
              <p:nvPr/>
            </p:nvSpPr>
            <p:spPr bwMode="auto">
              <a:xfrm>
                <a:off x="2410" y="221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17" name="Rectangle 868"/>
              <p:cNvSpPr>
                <a:spLocks noChangeArrowheads="1"/>
              </p:cNvSpPr>
              <p:nvPr/>
            </p:nvSpPr>
            <p:spPr bwMode="auto">
              <a:xfrm>
                <a:off x="2513" y="2211"/>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18" name="Line 869"/>
              <p:cNvSpPr>
                <a:spLocks noChangeShapeType="1"/>
              </p:cNvSpPr>
              <p:nvPr/>
            </p:nvSpPr>
            <p:spPr bwMode="auto">
              <a:xfrm>
                <a:off x="2513" y="2211"/>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19" name="Line 870"/>
              <p:cNvSpPr>
                <a:spLocks noChangeShapeType="1"/>
              </p:cNvSpPr>
              <p:nvPr/>
            </p:nvSpPr>
            <p:spPr bwMode="auto">
              <a:xfrm flipH="1">
                <a:off x="2525" y="2211"/>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20" name="Rectangle 871"/>
              <p:cNvSpPr>
                <a:spLocks noChangeArrowheads="1"/>
              </p:cNvSpPr>
              <p:nvPr/>
            </p:nvSpPr>
            <p:spPr bwMode="auto">
              <a:xfrm>
                <a:off x="2445" y="222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21" name="Rectangle 872"/>
              <p:cNvSpPr>
                <a:spLocks noChangeArrowheads="1"/>
              </p:cNvSpPr>
              <p:nvPr/>
            </p:nvSpPr>
            <p:spPr bwMode="auto">
              <a:xfrm>
                <a:off x="2479" y="222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22" name="Rectangle 873"/>
              <p:cNvSpPr>
                <a:spLocks noChangeArrowheads="1"/>
              </p:cNvSpPr>
              <p:nvPr/>
            </p:nvSpPr>
            <p:spPr bwMode="auto">
              <a:xfrm>
                <a:off x="2414" y="2222"/>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23" name="Rectangle 874"/>
              <p:cNvSpPr>
                <a:spLocks noChangeArrowheads="1"/>
              </p:cNvSpPr>
              <p:nvPr/>
            </p:nvSpPr>
            <p:spPr bwMode="auto">
              <a:xfrm>
                <a:off x="2380" y="2230"/>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24" name="Rectangle 875"/>
              <p:cNvSpPr>
                <a:spLocks noChangeArrowheads="1"/>
              </p:cNvSpPr>
              <p:nvPr/>
            </p:nvSpPr>
            <p:spPr bwMode="auto">
              <a:xfrm>
                <a:off x="2513" y="223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25" name="Line 876"/>
              <p:cNvSpPr>
                <a:spLocks noChangeShapeType="1"/>
              </p:cNvSpPr>
              <p:nvPr/>
            </p:nvSpPr>
            <p:spPr bwMode="auto">
              <a:xfrm>
                <a:off x="2513" y="223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26" name="Line 877"/>
              <p:cNvSpPr>
                <a:spLocks noChangeShapeType="1"/>
              </p:cNvSpPr>
              <p:nvPr/>
            </p:nvSpPr>
            <p:spPr bwMode="auto">
              <a:xfrm flipH="1">
                <a:off x="2525" y="223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27" name="Rectangle 878"/>
              <p:cNvSpPr>
                <a:spLocks noChangeArrowheads="1"/>
              </p:cNvSpPr>
              <p:nvPr/>
            </p:nvSpPr>
            <p:spPr bwMode="auto">
              <a:xfrm>
                <a:off x="2448" y="2238"/>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28" name="Rectangle 879"/>
              <p:cNvSpPr>
                <a:spLocks noChangeArrowheads="1"/>
              </p:cNvSpPr>
              <p:nvPr/>
            </p:nvSpPr>
            <p:spPr bwMode="auto">
              <a:xfrm>
                <a:off x="2513" y="2238"/>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29" name="Line 880"/>
              <p:cNvSpPr>
                <a:spLocks noChangeShapeType="1"/>
              </p:cNvSpPr>
              <p:nvPr/>
            </p:nvSpPr>
            <p:spPr bwMode="auto">
              <a:xfrm>
                <a:off x="2513" y="2238"/>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30" name="Line 881"/>
              <p:cNvSpPr>
                <a:spLocks noChangeShapeType="1"/>
              </p:cNvSpPr>
              <p:nvPr/>
            </p:nvSpPr>
            <p:spPr bwMode="auto">
              <a:xfrm flipH="1">
                <a:off x="2525" y="2238"/>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31" name="Rectangle 882"/>
              <p:cNvSpPr>
                <a:spLocks noChangeArrowheads="1"/>
              </p:cNvSpPr>
              <p:nvPr/>
            </p:nvSpPr>
            <p:spPr bwMode="auto">
              <a:xfrm>
                <a:off x="2483" y="223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32" name="Rectangle 883"/>
              <p:cNvSpPr>
                <a:spLocks noChangeArrowheads="1"/>
              </p:cNvSpPr>
              <p:nvPr/>
            </p:nvSpPr>
            <p:spPr bwMode="auto">
              <a:xfrm>
                <a:off x="2479" y="2249"/>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33" name="Rectangle 884"/>
              <p:cNvSpPr>
                <a:spLocks noChangeArrowheads="1"/>
              </p:cNvSpPr>
              <p:nvPr/>
            </p:nvSpPr>
            <p:spPr bwMode="auto">
              <a:xfrm>
                <a:off x="2376" y="2249"/>
                <a:ext cx="23"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34" name="Rectangle 885"/>
              <p:cNvSpPr>
                <a:spLocks noChangeArrowheads="1"/>
              </p:cNvSpPr>
              <p:nvPr/>
            </p:nvSpPr>
            <p:spPr bwMode="auto">
              <a:xfrm>
                <a:off x="2513" y="2249"/>
                <a:ext cx="23" cy="8"/>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35" name="Line 886"/>
              <p:cNvSpPr>
                <a:spLocks noChangeShapeType="1"/>
              </p:cNvSpPr>
              <p:nvPr/>
            </p:nvSpPr>
            <p:spPr bwMode="auto">
              <a:xfrm>
                <a:off x="2513" y="224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36" name="Line 887"/>
              <p:cNvSpPr>
                <a:spLocks noChangeShapeType="1"/>
              </p:cNvSpPr>
              <p:nvPr/>
            </p:nvSpPr>
            <p:spPr bwMode="auto">
              <a:xfrm flipH="1">
                <a:off x="2525" y="224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37" name="Rectangle 888"/>
              <p:cNvSpPr>
                <a:spLocks noChangeArrowheads="1"/>
              </p:cNvSpPr>
              <p:nvPr/>
            </p:nvSpPr>
            <p:spPr bwMode="auto">
              <a:xfrm>
                <a:off x="2479" y="225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38" name="Rectangle 889"/>
              <p:cNvSpPr>
                <a:spLocks noChangeArrowheads="1"/>
              </p:cNvSpPr>
              <p:nvPr/>
            </p:nvSpPr>
            <p:spPr bwMode="auto">
              <a:xfrm>
                <a:off x="2380" y="225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39" name="Rectangle 890"/>
              <p:cNvSpPr>
                <a:spLocks noChangeArrowheads="1"/>
              </p:cNvSpPr>
              <p:nvPr/>
            </p:nvSpPr>
            <p:spPr bwMode="auto">
              <a:xfrm>
                <a:off x="2445" y="225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0" name="Rectangle 891"/>
              <p:cNvSpPr>
                <a:spLocks noChangeArrowheads="1"/>
              </p:cNvSpPr>
              <p:nvPr/>
            </p:nvSpPr>
            <p:spPr bwMode="auto">
              <a:xfrm>
                <a:off x="2410" y="225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1" name="Rectangle 892"/>
              <p:cNvSpPr>
                <a:spLocks noChangeArrowheads="1"/>
              </p:cNvSpPr>
              <p:nvPr/>
            </p:nvSpPr>
            <p:spPr bwMode="auto">
              <a:xfrm>
                <a:off x="2380" y="2264"/>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2" name="Rectangle 893"/>
              <p:cNvSpPr>
                <a:spLocks noChangeArrowheads="1"/>
              </p:cNvSpPr>
              <p:nvPr/>
            </p:nvSpPr>
            <p:spPr bwMode="auto">
              <a:xfrm>
                <a:off x="2483" y="2264"/>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3" name="Rectangle 894"/>
              <p:cNvSpPr>
                <a:spLocks noChangeArrowheads="1"/>
              </p:cNvSpPr>
              <p:nvPr/>
            </p:nvSpPr>
            <p:spPr bwMode="auto">
              <a:xfrm>
                <a:off x="2789" y="2264"/>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4" name="Line 895"/>
              <p:cNvSpPr>
                <a:spLocks noChangeShapeType="1"/>
              </p:cNvSpPr>
              <p:nvPr/>
            </p:nvSpPr>
            <p:spPr bwMode="auto">
              <a:xfrm>
                <a:off x="2789" y="2264"/>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45" name="Line 896"/>
              <p:cNvSpPr>
                <a:spLocks noChangeShapeType="1"/>
              </p:cNvSpPr>
              <p:nvPr/>
            </p:nvSpPr>
            <p:spPr bwMode="auto">
              <a:xfrm flipH="1">
                <a:off x="2800" y="2264"/>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46" name="Rectangle 897"/>
              <p:cNvSpPr>
                <a:spLocks noChangeArrowheads="1"/>
              </p:cNvSpPr>
              <p:nvPr/>
            </p:nvSpPr>
            <p:spPr bwMode="auto">
              <a:xfrm>
                <a:off x="2410" y="2276"/>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7" name="Rectangle 898"/>
              <p:cNvSpPr>
                <a:spLocks noChangeArrowheads="1"/>
              </p:cNvSpPr>
              <p:nvPr/>
            </p:nvSpPr>
            <p:spPr bwMode="auto">
              <a:xfrm>
                <a:off x="2483" y="2276"/>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8" name="Rectangle 899"/>
              <p:cNvSpPr>
                <a:spLocks noChangeArrowheads="1"/>
              </p:cNvSpPr>
              <p:nvPr/>
            </p:nvSpPr>
            <p:spPr bwMode="auto">
              <a:xfrm>
                <a:off x="2414" y="2283"/>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49" name="Rectangle 900"/>
              <p:cNvSpPr>
                <a:spLocks noChangeArrowheads="1"/>
              </p:cNvSpPr>
              <p:nvPr/>
            </p:nvSpPr>
            <p:spPr bwMode="auto">
              <a:xfrm>
                <a:off x="2487" y="2283"/>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50" name="Rectangle 901"/>
              <p:cNvSpPr>
                <a:spLocks noChangeArrowheads="1"/>
              </p:cNvSpPr>
              <p:nvPr/>
            </p:nvSpPr>
            <p:spPr bwMode="auto">
              <a:xfrm>
                <a:off x="2376" y="2283"/>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51" name="Rectangle 902"/>
              <p:cNvSpPr>
                <a:spLocks noChangeArrowheads="1"/>
              </p:cNvSpPr>
              <p:nvPr/>
            </p:nvSpPr>
            <p:spPr bwMode="auto">
              <a:xfrm>
                <a:off x="2448" y="2283"/>
                <a:ext cx="20"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52" name="Rectangle 903"/>
              <p:cNvSpPr>
                <a:spLocks noChangeArrowheads="1"/>
              </p:cNvSpPr>
              <p:nvPr/>
            </p:nvSpPr>
            <p:spPr bwMode="auto">
              <a:xfrm>
                <a:off x="2789" y="2283"/>
                <a:ext cx="23" cy="8"/>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53" name="Line 904"/>
              <p:cNvSpPr>
                <a:spLocks noChangeShapeType="1"/>
              </p:cNvSpPr>
              <p:nvPr/>
            </p:nvSpPr>
            <p:spPr bwMode="auto">
              <a:xfrm>
                <a:off x="2789" y="228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54" name="Line 905"/>
              <p:cNvSpPr>
                <a:spLocks noChangeShapeType="1"/>
              </p:cNvSpPr>
              <p:nvPr/>
            </p:nvSpPr>
            <p:spPr bwMode="auto">
              <a:xfrm flipH="1">
                <a:off x="2800" y="228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55" name="Rectangle 906"/>
              <p:cNvSpPr>
                <a:spLocks noChangeArrowheads="1"/>
              </p:cNvSpPr>
              <p:nvPr/>
            </p:nvSpPr>
            <p:spPr bwMode="auto">
              <a:xfrm>
                <a:off x="2410" y="229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56" name="Rectangle 907"/>
              <p:cNvSpPr>
                <a:spLocks noChangeArrowheads="1"/>
              </p:cNvSpPr>
              <p:nvPr/>
            </p:nvSpPr>
            <p:spPr bwMode="auto">
              <a:xfrm>
                <a:off x="2445" y="229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57" name="Rectangle 908"/>
              <p:cNvSpPr>
                <a:spLocks noChangeArrowheads="1"/>
              </p:cNvSpPr>
              <p:nvPr/>
            </p:nvSpPr>
            <p:spPr bwMode="auto">
              <a:xfrm>
                <a:off x="2479" y="229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58" name="Rectangle 909"/>
              <p:cNvSpPr>
                <a:spLocks noChangeArrowheads="1"/>
              </p:cNvSpPr>
              <p:nvPr/>
            </p:nvSpPr>
            <p:spPr bwMode="auto">
              <a:xfrm>
                <a:off x="2789" y="2291"/>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59" name="Line 910"/>
              <p:cNvSpPr>
                <a:spLocks noChangeShapeType="1"/>
              </p:cNvSpPr>
              <p:nvPr/>
            </p:nvSpPr>
            <p:spPr bwMode="auto">
              <a:xfrm>
                <a:off x="2789" y="2291"/>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60" name="Line 911"/>
              <p:cNvSpPr>
                <a:spLocks noChangeShapeType="1"/>
              </p:cNvSpPr>
              <p:nvPr/>
            </p:nvSpPr>
            <p:spPr bwMode="auto">
              <a:xfrm flipH="1">
                <a:off x="2800" y="2291"/>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61" name="Rectangle 912"/>
              <p:cNvSpPr>
                <a:spLocks noChangeArrowheads="1"/>
              </p:cNvSpPr>
              <p:nvPr/>
            </p:nvSpPr>
            <p:spPr bwMode="auto">
              <a:xfrm>
                <a:off x="2376" y="2310"/>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62" name="Rectangle 913"/>
              <p:cNvSpPr>
                <a:spLocks noChangeArrowheads="1"/>
              </p:cNvSpPr>
              <p:nvPr/>
            </p:nvSpPr>
            <p:spPr bwMode="auto">
              <a:xfrm>
                <a:off x="2410" y="2310"/>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63" name="Rectangle 914"/>
              <p:cNvSpPr>
                <a:spLocks noChangeArrowheads="1"/>
              </p:cNvSpPr>
              <p:nvPr/>
            </p:nvSpPr>
            <p:spPr bwMode="auto">
              <a:xfrm>
                <a:off x="2448" y="2318"/>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64" name="Rectangle 915"/>
              <p:cNvSpPr>
                <a:spLocks noChangeArrowheads="1"/>
              </p:cNvSpPr>
              <p:nvPr/>
            </p:nvSpPr>
            <p:spPr bwMode="auto">
              <a:xfrm>
                <a:off x="2376" y="231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65" name="Rectangle 916"/>
              <p:cNvSpPr>
                <a:spLocks noChangeArrowheads="1"/>
              </p:cNvSpPr>
              <p:nvPr/>
            </p:nvSpPr>
            <p:spPr bwMode="auto">
              <a:xfrm>
                <a:off x="2414" y="2318"/>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66" name="Rectangle 917"/>
              <p:cNvSpPr>
                <a:spLocks noChangeArrowheads="1"/>
              </p:cNvSpPr>
              <p:nvPr/>
            </p:nvSpPr>
            <p:spPr bwMode="auto">
              <a:xfrm>
                <a:off x="2483" y="231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67" name="Rectangle 918"/>
              <p:cNvSpPr>
                <a:spLocks noChangeArrowheads="1"/>
              </p:cNvSpPr>
              <p:nvPr/>
            </p:nvSpPr>
            <p:spPr bwMode="auto">
              <a:xfrm>
                <a:off x="2380" y="2325"/>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68" name="Rectangle 919"/>
              <p:cNvSpPr>
                <a:spLocks noChangeArrowheads="1"/>
              </p:cNvSpPr>
              <p:nvPr/>
            </p:nvSpPr>
            <p:spPr bwMode="auto">
              <a:xfrm>
                <a:off x="2410" y="2325"/>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69" name="Rectangle 920"/>
              <p:cNvSpPr>
                <a:spLocks noChangeArrowheads="1"/>
              </p:cNvSpPr>
              <p:nvPr/>
            </p:nvSpPr>
            <p:spPr bwMode="auto">
              <a:xfrm>
                <a:off x="2513" y="234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70" name="Line 921"/>
              <p:cNvSpPr>
                <a:spLocks noChangeShapeType="1"/>
              </p:cNvSpPr>
              <p:nvPr/>
            </p:nvSpPr>
            <p:spPr bwMode="auto">
              <a:xfrm>
                <a:off x="2513" y="234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71" name="Line 922"/>
              <p:cNvSpPr>
                <a:spLocks noChangeShapeType="1"/>
              </p:cNvSpPr>
              <p:nvPr/>
            </p:nvSpPr>
            <p:spPr bwMode="auto">
              <a:xfrm flipH="1">
                <a:off x="2525" y="234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72" name="Rectangle 923"/>
              <p:cNvSpPr>
                <a:spLocks noChangeArrowheads="1"/>
              </p:cNvSpPr>
              <p:nvPr/>
            </p:nvSpPr>
            <p:spPr bwMode="auto">
              <a:xfrm>
                <a:off x="2376" y="235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73" name="Rectangle 924"/>
              <p:cNvSpPr>
                <a:spLocks noChangeArrowheads="1"/>
              </p:cNvSpPr>
              <p:nvPr/>
            </p:nvSpPr>
            <p:spPr bwMode="auto">
              <a:xfrm>
                <a:off x="2513" y="235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74" name="Line 925"/>
              <p:cNvSpPr>
                <a:spLocks noChangeShapeType="1"/>
              </p:cNvSpPr>
              <p:nvPr/>
            </p:nvSpPr>
            <p:spPr bwMode="auto">
              <a:xfrm>
                <a:off x="2513" y="235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75" name="Line 926"/>
              <p:cNvSpPr>
                <a:spLocks noChangeShapeType="1"/>
              </p:cNvSpPr>
              <p:nvPr/>
            </p:nvSpPr>
            <p:spPr bwMode="auto">
              <a:xfrm flipH="1">
                <a:off x="2525" y="235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76" name="Rectangle 927"/>
              <p:cNvSpPr>
                <a:spLocks noChangeArrowheads="1"/>
              </p:cNvSpPr>
              <p:nvPr/>
            </p:nvSpPr>
            <p:spPr bwMode="auto">
              <a:xfrm>
                <a:off x="2445" y="2352"/>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77" name="Rectangle 928"/>
              <p:cNvSpPr>
                <a:spLocks noChangeArrowheads="1"/>
              </p:cNvSpPr>
              <p:nvPr/>
            </p:nvSpPr>
            <p:spPr bwMode="auto">
              <a:xfrm>
                <a:off x="2414" y="2352"/>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78" name="Rectangle 929"/>
              <p:cNvSpPr>
                <a:spLocks noChangeArrowheads="1"/>
              </p:cNvSpPr>
              <p:nvPr/>
            </p:nvSpPr>
            <p:spPr bwMode="auto">
              <a:xfrm>
                <a:off x="2479" y="2352"/>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79" name="Rectangle 930"/>
              <p:cNvSpPr>
                <a:spLocks noChangeArrowheads="1"/>
              </p:cNvSpPr>
              <p:nvPr/>
            </p:nvSpPr>
            <p:spPr bwMode="auto">
              <a:xfrm>
                <a:off x="2448" y="2364"/>
                <a:ext cx="20"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80" name="Rectangle 931"/>
              <p:cNvSpPr>
                <a:spLocks noChangeArrowheads="1"/>
              </p:cNvSpPr>
              <p:nvPr/>
            </p:nvSpPr>
            <p:spPr bwMode="auto">
              <a:xfrm>
                <a:off x="2380" y="2364"/>
                <a:ext cx="19"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81" name="Rectangle 932"/>
              <p:cNvSpPr>
                <a:spLocks noChangeArrowheads="1"/>
              </p:cNvSpPr>
              <p:nvPr/>
            </p:nvSpPr>
            <p:spPr bwMode="auto">
              <a:xfrm>
                <a:off x="2789" y="2364"/>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82" name="Line 933"/>
              <p:cNvSpPr>
                <a:spLocks noChangeShapeType="1"/>
              </p:cNvSpPr>
              <p:nvPr/>
            </p:nvSpPr>
            <p:spPr bwMode="auto">
              <a:xfrm>
                <a:off x="2789" y="2364"/>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83" name="Line 934"/>
              <p:cNvSpPr>
                <a:spLocks noChangeShapeType="1"/>
              </p:cNvSpPr>
              <p:nvPr/>
            </p:nvSpPr>
            <p:spPr bwMode="auto">
              <a:xfrm flipH="1">
                <a:off x="2800" y="2364"/>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84" name="Rectangle 935"/>
              <p:cNvSpPr>
                <a:spLocks noChangeArrowheads="1"/>
              </p:cNvSpPr>
              <p:nvPr/>
            </p:nvSpPr>
            <p:spPr bwMode="auto">
              <a:xfrm>
                <a:off x="2410" y="2371"/>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85" name="Rectangle 936"/>
              <p:cNvSpPr>
                <a:spLocks noChangeArrowheads="1"/>
              </p:cNvSpPr>
              <p:nvPr/>
            </p:nvSpPr>
            <p:spPr bwMode="auto">
              <a:xfrm>
                <a:off x="2513" y="2371"/>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86" name="Line 937"/>
              <p:cNvSpPr>
                <a:spLocks noChangeShapeType="1"/>
              </p:cNvSpPr>
              <p:nvPr/>
            </p:nvSpPr>
            <p:spPr bwMode="auto">
              <a:xfrm>
                <a:off x="2513" y="2371"/>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87" name="Line 938"/>
              <p:cNvSpPr>
                <a:spLocks noChangeShapeType="1"/>
              </p:cNvSpPr>
              <p:nvPr/>
            </p:nvSpPr>
            <p:spPr bwMode="auto">
              <a:xfrm flipH="1">
                <a:off x="2525" y="2371"/>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88" name="Rectangle 939"/>
              <p:cNvSpPr>
                <a:spLocks noChangeArrowheads="1"/>
              </p:cNvSpPr>
              <p:nvPr/>
            </p:nvSpPr>
            <p:spPr bwMode="auto">
              <a:xfrm>
                <a:off x="2513" y="237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89" name="Line 940"/>
              <p:cNvSpPr>
                <a:spLocks noChangeShapeType="1"/>
              </p:cNvSpPr>
              <p:nvPr/>
            </p:nvSpPr>
            <p:spPr bwMode="auto">
              <a:xfrm>
                <a:off x="2513" y="237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90" name="Line 941"/>
              <p:cNvSpPr>
                <a:spLocks noChangeShapeType="1"/>
              </p:cNvSpPr>
              <p:nvPr/>
            </p:nvSpPr>
            <p:spPr bwMode="auto">
              <a:xfrm flipH="1">
                <a:off x="2525" y="237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91" name="Rectangle 942"/>
              <p:cNvSpPr>
                <a:spLocks noChangeArrowheads="1"/>
              </p:cNvSpPr>
              <p:nvPr/>
            </p:nvSpPr>
            <p:spPr bwMode="auto">
              <a:xfrm>
                <a:off x="2789" y="237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92" name="Line 943"/>
              <p:cNvSpPr>
                <a:spLocks noChangeShapeType="1"/>
              </p:cNvSpPr>
              <p:nvPr/>
            </p:nvSpPr>
            <p:spPr bwMode="auto">
              <a:xfrm>
                <a:off x="2789" y="237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93" name="Line 944"/>
              <p:cNvSpPr>
                <a:spLocks noChangeShapeType="1"/>
              </p:cNvSpPr>
              <p:nvPr/>
            </p:nvSpPr>
            <p:spPr bwMode="auto">
              <a:xfrm flipH="1">
                <a:off x="2800" y="237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494" name="Rectangle 945"/>
              <p:cNvSpPr>
                <a:spLocks noChangeArrowheads="1"/>
              </p:cNvSpPr>
              <p:nvPr/>
            </p:nvSpPr>
            <p:spPr bwMode="auto">
              <a:xfrm>
                <a:off x="2479" y="2379"/>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95" name="Rectangle 946"/>
              <p:cNvSpPr>
                <a:spLocks noChangeArrowheads="1"/>
              </p:cNvSpPr>
              <p:nvPr/>
            </p:nvSpPr>
            <p:spPr bwMode="auto">
              <a:xfrm>
                <a:off x="2376" y="2379"/>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96" name="Rectangle 947"/>
              <p:cNvSpPr>
                <a:spLocks noChangeArrowheads="1"/>
              </p:cNvSpPr>
              <p:nvPr/>
            </p:nvSpPr>
            <p:spPr bwMode="auto">
              <a:xfrm>
                <a:off x="2479" y="2390"/>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97" name="Rectangle 948"/>
              <p:cNvSpPr>
                <a:spLocks noChangeArrowheads="1"/>
              </p:cNvSpPr>
              <p:nvPr/>
            </p:nvSpPr>
            <p:spPr bwMode="auto">
              <a:xfrm>
                <a:off x="2445" y="2390"/>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498" name="Rectangle 949"/>
              <p:cNvSpPr>
                <a:spLocks noChangeArrowheads="1"/>
              </p:cNvSpPr>
              <p:nvPr/>
            </p:nvSpPr>
            <p:spPr bwMode="auto">
              <a:xfrm>
                <a:off x="2410" y="2390"/>
                <a:ext cx="23"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499" name="Rectangle 950"/>
              <p:cNvSpPr>
                <a:spLocks noChangeArrowheads="1"/>
              </p:cNvSpPr>
              <p:nvPr/>
            </p:nvSpPr>
            <p:spPr bwMode="auto">
              <a:xfrm>
                <a:off x="2376" y="2390"/>
                <a:ext cx="23"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500" name="Rectangle 951"/>
              <p:cNvSpPr>
                <a:spLocks noChangeArrowheads="1"/>
              </p:cNvSpPr>
              <p:nvPr/>
            </p:nvSpPr>
            <p:spPr bwMode="auto">
              <a:xfrm>
                <a:off x="2448" y="2398"/>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01" name="Rectangle 952"/>
              <p:cNvSpPr>
                <a:spLocks noChangeArrowheads="1"/>
              </p:cNvSpPr>
              <p:nvPr/>
            </p:nvSpPr>
            <p:spPr bwMode="auto">
              <a:xfrm>
                <a:off x="2789" y="239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02" name="Line 953"/>
              <p:cNvSpPr>
                <a:spLocks noChangeShapeType="1"/>
              </p:cNvSpPr>
              <p:nvPr/>
            </p:nvSpPr>
            <p:spPr bwMode="auto">
              <a:xfrm>
                <a:off x="2789" y="239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503" name="Line 954"/>
              <p:cNvSpPr>
                <a:spLocks noChangeShapeType="1"/>
              </p:cNvSpPr>
              <p:nvPr/>
            </p:nvSpPr>
            <p:spPr bwMode="auto">
              <a:xfrm flipH="1">
                <a:off x="2800" y="239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504" name="Rectangle 955"/>
              <p:cNvSpPr>
                <a:spLocks noChangeArrowheads="1"/>
              </p:cNvSpPr>
              <p:nvPr/>
            </p:nvSpPr>
            <p:spPr bwMode="auto">
              <a:xfrm>
                <a:off x="2483" y="239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505" name="Rectangle 956"/>
              <p:cNvSpPr>
                <a:spLocks noChangeArrowheads="1"/>
              </p:cNvSpPr>
              <p:nvPr/>
            </p:nvSpPr>
            <p:spPr bwMode="auto">
              <a:xfrm>
                <a:off x="2410" y="2406"/>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06" name="Rectangle 957"/>
              <p:cNvSpPr>
                <a:spLocks noChangeArrowheads="1"/>
              </p:cNvSpPr>
              <p:nvPr/>
            </p:nvSpPr>
            <p:spPr bwMode="auto">
              <a:xfrm>
                <a:off x="2380" y="2406"/>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07" name="Rectangle 958"/>
              <p:cNvSpPr>
                <a:spLocks noChangeArrowheads="1"/>
              </p:cNvSpPr>
              <p:nvPr/>
            </p:nvSpPr>
            <p:spPr bwMode="auto">
              <a:xfrm>
                <a:off x="2414" y="2413"/>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08" name="Rectangle 959"/>
              <p:cNvSpPr>
                <a:spLocks noChangeArrowheads="1"/>
              </p:cNvSpPr>
              <p:nvPr/>
            </p:nvSpPr>
            <p:spPr bwMode="auto">
              <a:xfrm>
                <a:off x="2410" y="242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09" name="Rectangle 960"/>
              <p:cNvSpPr>
                <a:spLocks noChangeArrowheads="1"/>
              </p:cNvSpPr>
              <p:nvPr/>
            </p:nvSpPr>
            <p:spPr bwMode="auto">
              <a:xfrm>
                <a:off x="2376" y="2425"/>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10" name="Rectangle 961"/>
              <p:cNvSpPr>
                <a:spLocks noChangeArrowheads="1"/>
              </p:cNvSpPr>
              <p:nvPr/>
            </p:nvSpPr>
            <p:spPr bwMode="auto">
              <a:xfrm>
                <a:off x="2445" y="242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511" name="Rectangle 962"/>
              <p:cNvSpPr>
                <a:spLocks noChangeArrowheads="1"/>
              </p:cNvSpPr>
              <p:nvPr/>
            </p:nvSpPr>
            <p:spPr bwMode="auto">
              <a:xfrm>
                <a:off x="2445" y="243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23" name="Group 963"/>
            <p:cNvGrpSpPr>
              <a:grpSpLocks/>
            </p:cNvGrpSpPr>
            <p:nvPr/>
          </p:nvGrpSpPr>
          <p:grpSpPr bwMode="auto">
            <a:xfrm>
              <a:off x="3608" y="2352"/>
              <a:ext cx="1805" cy="547"/>
              <a:chOff x="2376" y="2432"/>
              <a:chExt cx="436" cy="539"/>
            </a:xfrm>
          </p:grpSpPr>
          <p:sp>
            <p:nvSpPr>
              <p:cNvPr id="168112" name="Rectangle 964"/>
              <p:cNvSpPr>
                <a:spLocks noChangeArrowheads="1"/>
              </p:cNvSpPr>
              <p:nvPr/>
            </p:nvSpPr>
            <p:spPr bwMode="auto">
              <a:xfrm>
                <a:off x="2479" y="243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13" name="Rectangle 965"/>
              <p:cNvSpPr>
                <a:spLocks noChangeArrowheads="1"/>
              </p:cNvSpPr>
              <p:nvPr/>
            </p:nvSpPr>
            <p:spPr bwMode="auto">
              <a:xfrm>
                <a:off x="2448" y="2440"/>
                <a:ext cx="20"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14" name="Rectangle 966"/>
              <p:cNvSpPr>
                <a:spLocks noChangeArrowheads="1"/>
              </p:cNvSpPr>
              <p:nvPr/>
            </p:nvSpPr>
            <p:spPr bwMode="auto">
              <a:xfrm>
                <a:off x="2483" y="2440"/>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15" name="Rectangle 967"/>
              <p:cNvSpPr>
                <a:spLocks noChangeArrowheads="1"/>
              </p:cNvSpPr>
              <p:nvPr/>
            </p:nvSpPr>
            <p:spPr bwMode="auto">
              <a:xfrm>
                <a:off x="2448" y="2452"/>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16" name="Rectangle 968"/>
              <p:cNvSpPr>
                <a:spLocks noChangeArrowheads="1"/>
              </p:cNvSpPr>
              <p:nvPr/>
            </p:nvSpPr>
            <p:spPr bwMode="auto">
              <a:xfrm>
                <a:off x="2789" y="2452"/>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17" name="Line 969"/>
              <p:cNvSpPr>
                <a:spLocks noChangeShapeType="1"/>
              </p:cNvSpPr>
              <p:nvPr/>
            </p:nvSpPr>
            <p:spPr bwMode="auto">
              <a:xfrm>
                <a:off x="2789" y="2452"/>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18" name="Line 970"/>
              <p:cNvSpPr>
                <a:spLocks noChangeShapeType="1"/>
              </p:cNvSpPr>
              <p:nvPr/>
            </p:nvSpPr>
            <p:spPr bwMode="auto">
              <a:xfrm flipH="1">
                <a:off x="2800" y="2452"/>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19" name="Rectangle 971"/>
              <p:cNvSpPr>
                <a:spLocks noChangeArrowheads="1"/>
              </p:cNvSpPr>
              <p:nvPr/>
            </p:nvSpPr>
            <p:spPr bwMode="auto">
              <a:xfrm>
                <a:off x="2479" y="245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20" name="Rectangle 972"/>
              <p:cNvSpPr>
                <a:spLocks noChangeArrowheads="1"/>
              </p:cNvSpPr>
              <p:nvPr/>
            </p:nvSpPr>
            <p:spPr bwMode="auto">
              <a:xfrm>
                <a:off x="2445" y="245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21" name="Rectangle 973"/>
              <p:cNvSpPr>
                <a:spLocks noChangeArrowheads="1"/>
              </p:cNvSpPr>
              <p:nvPr/>
            </p:nvSpPr>
            <p:spPr bwMode="auto">
              <a:xfrm>
                <a:off x="2410" y="2459"/>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22" name="Rectangle 974"/>
              <p:cNvSpPr>
                <a:spLocks noChangeArrowheads="1"/>
              </p:cNvSpPr>
              <p:nvPr/>
            </p:nvSpPr>
            <p:spPr bwMode="auto">
              <a:xfrm>
                <a:off x="2376" y="2459"/>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23" name="Rectangle 975"/>
              <p:cNvSpPr>
                <a:spLocks noChangeArrowheads="1"/>
              </p:cNvSpPr>
              <p:nvPr/>
            </p:nvSpPr>
            <p:spPr bwMode="auto">
              <a:xfrm>
                <a:off x="2445" y="246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24" name="Rectangle 976"/>
              <p:cNvSpPr>
                <a:spLocks noChangeArrowheads="1"/>
              </p:cNvSpPr>
              <p:nvPr/>
            </p:nvSpPr>
            <p:spPr bwMode="auto">
              <a:xfrm>
                <a:off x="2479" y="246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25" name="Rectangle 977"/>
              <p:cNvSpPr>
                <a:spLocks noChangeArrowheads="1"/>
              </p:cNvSpPr>
              <p:nvPr/>
            </p:nvSpPr>
            <p:spPr bwMode="auto">
              <a:xfrm>
                <a:off x="2376" y="2467"/>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26" name="Rectangle 978"/>
              <p:cNvSpPr>
                <a:spLocks noChangeArrowheads="1"/>
              </p:cNvSpPr>
              <p:nvPr/>
            </p:nvSpPr>
            <p:spPr bwMode="auto">
              <a:xfrm>
                <a:off x="2380" y="2478"/>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27" name="Rectangle 979"/>
              <p:cNvSpPr>
                <a:spLocks noChangeArrowheads="1"/>
              </p:cNvSpPr>
              <p:nvPr/>
            </p:nvSpPr>
            <p:spPr bwMode="auto">
              <a:xfrm>
                <a:off x="2448" y="2478"/>
                <a:ext cx="20"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28" name="Rectangle 980"/>
              <p:cNvSpPr>
                <a:spLocks noChangeArrowheads="1"/>
              </p:cNvSpPr>
              <p:nvPr/>
            </p:nvSpPr>
            <p:spPr bwMode="auto">
              <a:xfrm>
                <a:off x="2410" y="2478"/>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29" name="Rectangle 981"/>
              <p:cNvSpPr>
                <a:spLocks noChangeArrowheads="1"/>
              </p:cNvSpPr>
              <p:nvPr/>
            </p:nvSpPr>
            <p:spPr bwMode="auto">
              <a:xfrm>
                <a:off x="2483" y="2486"/>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30" name="Rectangle 982"/>
              <p:cNvSpPr>
                <a:spLocks noChangeArrowheads="1"/>
              </p:cNvSpPr>
              <p:nvPr/>
            </p:nvSpPr>
            <p:spPr bwMode="auto">
              <a:xfrm>
                <a:off x="2479" y="249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31" name="Rectangle 983"/>
              <p:cNvSpPr>
                <a:spLocks noChangeArrowheads="1"/>
              </p:cNvSpPr>
              <p:nvPr/>
            </p:nvSpPr>
            <p:spPr bwMode="auto">
              <a:xfrm>
                <a:off x="2445" y="249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32" name="Rectangle 984"/>
              <p:cNvSpPr>
                <a:spLocks noChangeArrowheads="1"/>
              </p:cNvSpPr>
              <p:nvPr/>
            </p:nvSpPr>
            <p:spPr bwMode="auto">
              <a:xfrm>
                <a:off x="2410" y="249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33" name="Rectangle 985"/>
              <p:cNvSpPr>
                <a:spLocks noChangeArrowheads="1"/>
              </p:cNvSpPr>
              <p:nvPr/>
            </p:nvSpPr>
            <p:spPr bwMode="auto">
              <a:xfrm>
                <a:off x="2376" y="2494"/>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34" name="Rectangle 986"/>
              <p:cNvSpPr>
                <a:spLocks noChangeArrowheads="1"/>
              </p:cNvSpPr>
              <p:nvPr/>
            </p:nvSpPr>
            <p:spPr bwMode="auto">
              <a:xfrm>
                <a:off x="2789" y="2494"/>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35" name="Line 987"/>
              <p:cNvSpPr>
                <a:spLocks noChangeShapeType="1"/>
              </p:cNvSpPr>
              <p:nvPr/>
            </p:nvSpPr>
            <p:spPr bwMode="auto">
              <a:xfrm>
                <a:off x="2789" y="2494"/>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36" name="Line 988"/>
              <p:cNvSpPr>
                <a:spLocks noChangeShapeType="1"/>
              </p:cNvSpPr>
              <p:nvPr/>
            </p:nvSpPr>
            <p:spPr bwMode="auto">
              <a:xfrm flipH="1">
                <a:off x="2800" y="2494"/>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37" name="Rectangle 989"/>
              <p:cNvSpPr>
                <a:spLocks noChangeArrowheads="1"/>
              </p:cNvSpPr>
              <p:nvPr/>
            </p:nvSpPr>
            <p:spPr bwMode="auto">
              <a:xfrm>
                <a:off x="2445" y="2501"/>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38" name="Rectangle 990"/>
              <p:cNvSpPr>
                <a:spLocks noChangeArrowheads="1"/>
              </p:cNvSpPr>
              <p:nvPr/>
            </p:nvSpPr>
            <p:spPr bwMode="auto">
              <a:xfrm>
                <a:off x="2479" y="2501"/>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39" name="Rectangle 991"/>
              <p:cNvSpPr>
                <a:spLocks noChangeArrowheads="1"/>
              </p:cNvSpPr>
              <p:nvPr/>
            </p:nvSpPr>
            <p:spPr bwMode="auto">
              <a:xfrm>
                <a:off x="2376" y="2501"/>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40" name="Rectangle 992"/>
              <p:cNvSpPr>
                <a:spLocks noChangeArrowheads="1"/>
              </p:cNvSpPr>
              <p:nvPr/>
            </p:nvSpPr>
            <p:spPr bwMode="auto">
              <a:xfrm>
                <a:off x="2414" y="2501"/>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41" name="Rectangle 993"/>
              <p:cNvSpPr>
                <a:spLocks noChangeArrowheads="1"/>
              </p:cNvSpPr>
              <p:nvPr/>
            </p:nvSpPr>
            <p:spPr bwMode="auto">
              <a:xfrm>
                <a:off x="2448" y="2513"/>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42" name="Rectangle 994"/>
              <p:cNvSpPr>
                <a:spLocks noChangeArrowheads="1"/>
              </p:cNvSpPr>
              <p:nvPr/>
            </p:nvSpPr>
            <p:spPr bwMode="auto">
              <a:xfrm>
                <a:off x="2410" y="251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43" name="Rectangle 995"/>
              <p:cNvSpPr>
                <a:spLocks noChangeArrowheads="1"/>
              </p:cNvSpPr>
              <p:nvPr/>
            </p:nvSpPr>
            <p:spPr bwMode="auto">
              <a:xfrm>
                <a:off x="2483" y="251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44" name="Rectangle 996"/>
              <p:cNvSpPr>
                <a:spLocks noChangeArrowheads="1"/>
              </p:cNvSpPr>
              <p:nvPr/>
            </p:nvSpPr>
            <p:spPr bwMode="auto">
              <a:xfrm>
                <a:off x="2448" y="2520"/>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45" name="Rectangle 997"/>
              <p:cNvSpPr>
                <a:spLocks noChangeArrowheads="1"/>
              </p:cNvSpPr>
              <p:nvPr/>
            </p:nvSpPr>
            <p:spPr bwMode="auto">
              <a:xfrm>
                <a:off x="2380" y="2520"/>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46" name="Rectangle 998"/>
              <p:cNvSpPr>
                <a:spLocks noChangeArrowheads="1"/>
              </p:cNvSpPr>
              <p:nvPr/>
            </p:nvSpPr>
            <p:spPr bwMode="auto">
              <a:xfrm>
                <a:off x="2513" y="252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47" name="Line 999"/>
              <p:cNvSpPr>
                <a:spLocks noChangeShapeType="1"/>
              </p:cNvSpPr>
              <p:nvPr/>
            </p:nvSpPr>
            <p:spPr bwMode="auto">
              <a:xfrm>
                <a:off x="2513" y="252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48" name="Line 1000"/>
              <p:cNvSpPr>
                <a:spLocks noChangeShapeType="1"/>
              </p:cNvSpPr>
              <p:nvPr/>
            </p:nvSpPr>
            <p:spPr bwMode="auto">
              <a:xfrm flipH="1">
                <a:off x="2525" y="252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49" name="Rectangle 1001"/>
              <p:cNvSpPr>
                <a:spLocks noChangeArrowheads="1"/>
              </p:cNvSpPr>
              <p:nvPr/>
            </p:nvSpPr>
            <p:spPr bwMode="auto">
              <a:xfrm>
                <a:off x="2445" y="252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0" name="Rectangle 1002"/>
              <p:cNvSpPr>
                <a:spLocks noChangeArrowheads="1"/>
              </p:cNvSpPr>
              <p:nvPr/>
            </p:nvSpPr>
            <p:spPr bwMode="auto">
              <a:xfrm>
                <a:off x="2410" y="252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1" name="Rectangle 1003"/>
              <p:cNvSpPr>
                <a:spLocks noChangeArrowheads="1"/>
              </p:cNvSpPr>
              <p:nvPr/>
            </p:nvSpPr>
            <p:spPr bwMode="auto">
              <a:xfrm>
                <a:off x="2376" y="2528"/>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2" name="Rectangle 1004"/>
              <p:cNvSpPr>
                <a:spLocks noChangeArrowheads="1"/>
              </p:cNvSpPr>
              <p:nvPr/>
            </p:nvSpPr>
            <p:spPr bwMode="auto">
              <a:xfrm>
                <a:off x="2479" y="252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3" name="Rectangle 1005"/>
              <p:cNvSpPr>
                <a:spLocks noChangeArrowheads="1"/>
              </p:cNvSpPr>
              <p:nvPr/>
            </p:nvSpPr>
            <p:spPr bwMode="auto">
              <a:xfrm>
                <a:off x="2479" y="2540"/>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4" name="Rectangle 1006"/>
              <p:cNvSpPr>
                <a:spLocks noChangeArrowheads="1"/>
              </p:cNvSpPr>
              <p:nvPr/>
            </p:nvSpPr>
            <p:spPr bwMode="auto">
              <a:xfrm>
                <a:off x="2376" y="2540"/>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5" name="Rectangle 1007"/>
              <p:cNvSpPr>
                <a:spLocks noChangeArrowheads="1"/>
              </p:cNvSpPr>
              <p:nvPr/>
            </p:nvSpPr>
            <p:spPr bwMode="auto">
              <a:xfrm>
                <a:off x="2414" y="2540"/>
                <a:ext cx="19"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56" name="Rectangle 1008"/>
              <p:cNvSpPr>
                <a:spLocks noChangeArrowheads="1"/>
              </p:cNvSpPr>
              <p:nvPr/>
            </p:nvSpPr>
            <p:spPr bwMode="auto">
              <a:xfrm>
                <a:off x="2483" y="254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7" name="Rectangle 1009"/>
              <p:cNvSpPr>
                <a:spLocks noChangeArrowheads="1"/>
              </p:cNvSpPr>
              <p:nvPr/>
            </p:nvSpPr>
            <p:spPr bwMode="auto">
              <a:xfrm>
                <a:off x="2445" y="254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58" name="Rectangle 1010"/>
              <p:cNvSpPr>
                <a:spLocks noChangeArrowheads="1"/>
              </p:cNvSpPr>
              <p:nvPr/>
            </p:nvSpPr>
            <p:spPr bwMode="auto">
              <a:xfrm>
                <a:off x="2410" y="2547"/>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59" name="Rectangle 1011"/>
              <p:cNvSpPr>
                <a:spLocks noChangeArrowheads="1"/>
              </p:cNvSpPr>
              <p:nvPr/>
            </p:nvSpPr>
            <p:spPr bwMode="auto">
              <a:xfrm>
                <a:off x="2414" y="255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60" name="Rectangle 1012"/>
              <p:cNvSpPr>
                <a:spLocks noChangeArrowheads="1"/>
              </p:cNvSpPr>
              <p:nvPr/>
            </p:nvSpPr>
            <p:spPr bwMode="auto">
              <a:xfrm>
                <a:off x="2483" y="2555"/>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61" name="Rectangle 1013"/>
              <p:cNvSpPr>
                <a:spLocks noChangeArrowheads="1"/>
              </p:cNvSpPr>
              <p:nvPr/>
            </p:nvSpPr>
            <p:spPr bwMode="auto">
              <a:xfrm>
                <a:off x="2410" y="2566"/>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62" name="Rectangle 1014"/>
              <p:cNvSpPr>
                <a:spLocks noChangeArrowheads="1"/>
              </p:cNvSpPr>
              <p:nvPr/>
            </p:nvSpPr>
            <p:spPr bwMode="auto">
              <a:xfrm>
                <a:off x="2376" y="2566"/>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63" name="Rectangle 1015"/>
              <p:cNvSpPr>
                <a:spLocks noChangeArrowheads="1"/>
              </p:cNvSpPr>
              <p:nvPr/>
            </p:nvSpPr>
            <p:spPr bwMode="auto">
              <a:xfrm>
                <a:off x="2445" y="2566"/>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64" name="Rectangle 1016"/>
              <p:cNvSpPr>
                <a:spLocks noChangeArrowheads="1"/>
              </p:cNvSpPr>
              <p:nvPr/>
            </p:nvSpPr>
            <p:spPr bwMode="auto">
              <a:xfrm>
                <a:off x="2479" y="2566"/>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65" name="Rectangle 1017"/>
              <p:cNvSpPr>
                <a:spLocks noChangeArrowheads="1"/>
              </p:cNvSpPr>
              <p:nvPr/>
            </p:nvSpPr>
            <p:spPr bwMode="auto">
              <a:xfrm>
                <a:off x="2789" y="2566"/>
                <a:ext cx="23" cy="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66" name="Line 1018"/>
              <p:cNvSpPr>
                <a:spLocks noChangeShapeType="1"/>
              </p:cNvSpPr>
              <p:nvPr/>
            </p:nvSpPr>
            <p:spPr bwMode="auto">
              <a:xfrm>
                <a:off x="2789" y="2566"/>
                <a:ext cx="11"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67" name="Line 1019"/>
              <p:cNvSpPr>
                <a:spLocks noChangeShapeType="1"/>
              </p:cNvSpPr>
              <p:nvPr/>
            </p:nvSpPr>
            <p:spPr bwMode="auto">
              <a:xfrm flipH="1">
                <a:off x="2800" y="2566"/>
                <a:ext cx="12"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68" name="Rectangle 1020"/>
              <p:cNvSpPr>
                <a:spLocks noChangeArrowheads="1"/>
              </p:cNvSpPr>
              <p:nvPr/>
            </p:nvSpPr>
            <p:spPr bwMode="auto">
              <a:xfrm>
                <a:off x="2376" y="2574"/>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69" name="Rectangle 1021"/>
              <p:cNvSpPr>
                <a:spLocks noChangeArrowheads="1"/>
              </p:cNvSpPr>
              <p:nvPr/>
            </p:nvSpPr>
            <p:spPr bwMode="auto">
              <a:xfrm>
                <a:off x="2448" y="2574"/>
                <a:ext cx="20"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70" name="Rectangle 1022"/>
              <p:cNvSpPr>
                <a:spLocks noChangeArrowheads="1"/>
              </p:cNvSpPr>
              <p:nvPr/>
            </p:nvSpPr>
            <p:spPr bwMode="auto">
              <a:xfrm>
                <a:off x="2445" y="2582"/>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71" name="Rectangle 1023"/>
              <p:cNvSpPr>
                <a:spLocks noChangeArrowheads="1"/>
              </p:cNvSpPr>
              <p:nvPr/>
            </p:nvSpPr>
            <p:spPr bwMode="auto">
              <a:xfrm>
                <a:off x="2380" y="2582"/>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72" name="Rectangle 0"/>
              <p:cNvSpPr>
                <a:spLocks noChangeArrowheads="1"/>
              </p:cNvSpPr>
              <p:nvPr/>
            </p:nvSpPr>
            <p:spPr bwMode="auto">
              <a:xfrm>
                <a:off x="2448" y="258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73" name="Rectangle 1"/>
              <p:cNvSpPr>
                <a:spLocks noChangeArrowheads="1"/>
              </p:cNvSpPr>
              <p:nvPr/>
            </p:nvSpPr>
            <p:spPr bwMode="auto">
              <a:xfrm>
                <a:off x="2410" y="260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74" name="Rectangle 2"/>
              <p:cNvSpPr>
                <a:spLocks noChangeArrowheads="1"/>
              </p:cNvSpPr>
              <p:nvPr/>
            </p:nvSpPr>
            <p:spPr bwMode="auto">
              <a:xfrm>
                <a:off x="2376" y="2601"/>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75" name="Rectangle 3"/>
              <p:cNvSpPr>
                <a:spLocks noChangeArrowheads="1"/>
              </p:cNvSpPr>
              <p:nvPr/>
            </p:nvSpPr>
            <p:spPr bwMode="auto">
              <a:xfrm>
                <a:off x="2479" y="2601"/>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176" name="Rectangle 4"/>
              <p:cNvSpPr>
                <a:spLocks noChangeArrowheads="1"/>
              </p:cNvSpPr>
              <p:nvPr/>
            </p:nvSpPr>
            <p:spPr bwMode="auto">
              <a:xfrm>
                <a:off x="2479" y="2616"/>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77" name="Rectangle 5"/>
              <p:cNvSpPr>
                <a:spLocks noChangeArrowheads="1"/>
              </p:cNvSpPr>
              <p:nvPr/>
            </p:nvSpPr>
            <p:spPr bwMode="auto">
              <a:xfrm>
                <a:off x="2410" y="262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78" name="Rectangle 6"/>
              <p:cNvSpPr>
                <a:spLocks noChangeArrowheads="1"/>
              </p:cNvSpPr>
              <p:nvPr/>
            </p:nvSpPr>
            <p:spPr bwMode="auto">
              <a:xfrm>
                <a:off x="2479" y="263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79" name="Rectangle 7"/>
              <p:cNvSpPr>
                <a:spLocks noChangeArrowheads="1"/>
              </p:cNvSpPr>
              <p:nvPr/>
            </p:nvSpPr>
            <p:spPr bwMode="auto">
              <a:xfrm>
                <a:off x="2376" y="2635"/>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0" name="Rectangle 8"/>
              <p:cNvSpPr>
                <a:spLocks noChangeArrowheads="1"/>
              </p:cNvSpPr>
              <p:nvPr/>
            </p:nvSpPr>
            <p:spPr bwMode="auto">
              <a:xfrm>
                <a:off x="2445" y="2654"/>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1" name="Rectangle 9"/>
              <p:cNvSpPr>
                <a:spLocks noChangeArrowheads="1"/>
              </p:cNvSpPr>
              <p:nvPr/>
            </p:nvSpPr>
            <p:spPr bwMode="auto">
              <a:xfrm>
                <a:off x="2445" y="266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2" name="Rectangle 10"/>
              <p:cNvSpPr>
                <a:spLocks noChangeArrowheads="1"/>
              </p:cNvSpPr>
              <p:nvPr/>
            </p:nvSpPr>
            <p:spPr bwMode="auto">
              <a:xfrm>
                <a:off x="2376" y="2669"/>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3" name="Rectangle 11"/>
              <p:cNvSpPr>
                <a:spLocks noChangeArrowheads="1"/>
              </p:cNvSpPr>
              <p:nvPr/>
            </p:nvSpPr>
            <p:spPr bwMode="auto">
              <a:xfrm>
                <a:off x="2410" y="266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4" name="Rectangle 12"/>
              <p:cNvSpPr>
                <a:spLocks noChangeArrowheads="1"/>
              </p:cNvSpPr>
              <p:nvPr/>
            </p:nvSpPr>
            <p:spPr bwMode="auto">
              <a:xfrm>
                <a:off x="2448" y="2669"/>
                <a:ext cx="20"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5" name="Rectangle 13"/>
              <p:cNvSpPr>
                <a:spLocks noChangeArrowheads="1"/>
              </p:cNvSpPr>
              <p:nvPr/>
            </p:nvSpPr>
            <p:spPr bwMode="auto">
              <a:xfrm>
                <a:off x="2410" y="2681"/>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6" name="Rectangle 14"/>
              <p:cNvSpPr>
                <a:spLocks noChangeArrowheads="1"/>
              </p:cNvSpPr>
              <p:nvPr/>
            </p:nvSpPr>
            <p:spPr bwMode="auto">
              <a:xfrm>
                <a:off x="2445" y="2689"/>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7" name="Rectangle 15"/>
              <p:cNvSpPr>
                <a:spLocks noChangeArrowheads="1"/>
              </p:cNvSpPr>
              <p:nvPr/>
            </p:nvSpPr>
            <p:spPr bwMode="auto">
              <a:xfrm>
                <a:off x="2376" y="2689"/>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8" name="Rectangle 16"/>
              <p:cNvSpPr>
                <a:spLocks noChangeArrowheads="1"/>
              </p:cNvSpPr>
              <p:nvPr/>
            </p:nvSpPr>
            <p:spPr bwMode="auto">
              <a:xfrm>
                <a:off x="2380" y="2696"/>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89" name="Rectangle 17"/>
              <p:cNvSpPr>
                <a:spLocks noChangeArrowheads="1"/>
              </p:cNvSpPr>
              <p:nvPr/>
            </p:nvSpPr>
            <p:spPr bwMode="auto">
              <a:xfrm>
                <a:off x="2445" y="270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90" name="Rectangle 18"/>
              <p:cNvSpPr>
                <a:spLocks noChangeArrowheads="1"/>
              </p:cNvSpPr>
              <p:nvPr/>
            </p:nvSpPr>
            <p:spPr bwMode="auto">
              <a:xfrm>
                <a:off x="2479" y="270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91" name="Rectangle 19"/>
              <p:cNvSpPr>
                <a:spLocks noChangeArrowheads="1"/>
              </p:cNvSpPr>
              <p:nvPr/>
            </p:nvSpPr>
            <p:spPr bwMode="auto">
              <a:xfrm>
                <a:off x="2410" y="270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92" name="Rectangle 20"/>
              <p:cNvSpPr>
                <a:spLocks noChangeArrowheads="1"/>
              </p:cNvSpPr>
              <p:nvPr/>
            </p:nvSpPr>
            <p:spPr bwMode="auto">
              <a:xfrm>
                <a:off x="2479" y="2715"/>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93" name="Rectangle 21"/>
              <p:cNvSpPr>
                <a:spLocks noChangeArrowheads="1"/>
              </p:cNvSpPr>
              <p:nvPr/>
            </p:nvSpPr>
            <p:spPr bwMode="auto">
              <a:xfrm>
                <a:off x="2789" y="271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94" name="Line 22"/>
              <p:cNvSpPr>
                <a:spLocks noChangeShapeType="1"/>
              </p:cNvSpPr>
              <p:nvPr/>
            </p:nvSpPr>
            <p:spPr bwMode="auto">
              <a:xfrm>
                <a:off x="2789" y="271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95" name="Line 23"/>
              <p:cNvSpPr>
                <a:spLocks noChangeShapeType="1"/>
              </p:cNvSpPr>
              <p:nvPr/>
            </p:nvSpPr>
            <p:spPr bwMode="auto">
              <a:xfrm flipH="1">
                <a:off x="2800" y="271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96" name="Rectangle 24"/>
              <p:cNvSpPr>
                <a:spLocks noChangeArrowheads="1"/>
              </p:cNvSpPr>
              <p:nvPr/>
            </p:nvSpPr>
            <p:spPr bwMode="auto">
              <a:xfrm>
                <a:off x="2513" y="271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97" name="Line 25"/>
              <p:cNvSpPr>
                <a:spLocks noChangeShapeType="1"/>
              </p:cNvSpPr>
              <p:nvPr/>
            </p:nvSpPr>
            <p:spPr bwMode="auto">
              <a:xfrm>
                <a:off x="2513" y="271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98" name="Line 26"/>
              <p:cNvSpPr>
                <a:spLocks noChangeShapeType="1"/>
              </p:cNvSpPr>
              <p:nvPr/>
            </p:nvSpPr>
            <p:spPr bwMode="auto">
              <a:xfrm flipH="1">
                <a:off x="2525" y="271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99" name="Rectangle 27"/>
              <p:cNvSpPr>
                <a:spLocks noChangeArrowheads="1"/>
              </p:cNvSpPr>
              <p:nvPr/>
            </p:nvSpPr>
            <p:spPr bwMode="auto">
              <a:xfrm>
                <a:off x="2483" y="272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00" name="Rectangle 28"/>
              <p:cNvSpPr>
                <a:spLocks noChangeArrowheads="1"/>
              </p:cNvSpPr>
              <p:nvPr/>
            </p:nvSpPr>
            <p:spPr bwMode="auto">
              <a:xfrm>
                <a:off x="2445" y="272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01" name="Rectangle 29"/>
              <p:cNvSpPr>
                <a:spLocks noChangeArrowheads="1"/>
              </p:cNvSpPr>
              <p:nvPr/>
            </p:nvSpPr>
            <p:spPr bwMode="auto">
              <a:xfrm>
                <a:off x="2376" y="2723"/>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02" name="Rectangle 30"/>
              <p:cNvSpPr>
                <a:spLocks noChangeArrowheads="1"/>
              </p:cNvSpPr>
              <p:nvPr/>
            </p:nvSpPr>
            <p:spPr bwMode="auto">
              <a:xfrm>
                <a:off x="2789" y="272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03" name="Line 31"/>
              <p:cNvSpPr>
                <a:spLocks noChangeShapeType="1"/>
              </p:cNvSpPr>
              <p:nvPr/>
            </p:nvSpPr>
            <p:spPr bwMode="auto">
              <a:xfrm>
                <a:off x="2789" y="272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04" name="Line 32"/>
              <p:cNvSpPr>
                <a:spLocks noChangeShapeType="1"/>
              </p:cNvSpPr>
              <p:nvPr/>
            </p:nvSpPr>
            <p:spPr bwMode="auto">
              <a:xfrm flipH="1">
                <a:off x="2800" y="272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05" name="Rectangle 33"/>
              <p:cNvSpPr>
                <a:spLocks noChangeArrowheads="1"/>
              </p:cNvSpPr>
              <p:nvPr/>
            </p:nvSpPr>
            <p:spPr bwMode="auto">
              <a:xfrm>
                <a:off x="2513" y="272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06" name="Line 34"/>
              <p:cNvSpPr>
                <a:spLocks noChangeShapeType="1"/>
              </p:cNvSpPr>
              <p:nvPr/>
            </p:nvSpPr>
            <p:spPr bwMode="auto">
              <a:xfrm>
                <a:off x="2513" y="272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07" name="Line 35"/>
              <p:cNvSpPr>
                <a:spLocks noChangeShapeType="1"/>
              </p:cNvSpPr>
              <p:nvPr/>
            </p:nvSpPr>
            <p:spPr bwMode="auto">
              <a:xfrm flipH="1">
                <a:off x="2525" y="272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08" name="Rectangle 36"/>
              <p:cNvSpPr>
                <a:spLocks noChangeArrowheads="1"/>
              </p:cNvSpPr>
              <p:nvPr/>
            </p:nvSpPr>
            <p:spPr bwMode="auto">
              <a:xfrm>
                <a:off x="2410" y="273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09" name="Rectangle 37"/>
              <p:cNvSpPr>
                <a:spLocks noChangeArrowheads="1"/>
              </p:cNvSpPr>
              <p:nvPr/>
            </p:nvSpPr>
            <p:spPr bwMode="auto">
              <a:xfrm>
                <a:off x="2448" y="2731"/>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0" name="Rectangle 38"/>
              <p:cNvSpPr>
                <a:spLocks noChangeArrowheads="1"/>
              </p:cNvSpPr>
              <p:nvPr/>
            </p:nvSpPr>
            <p:spPr bwMode="auto">
              <a:xfrm>
                <a:off x="2410" y="274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1" name="Rectangle 39"/>
              <p:cNvSpPr>
                <a:spLocks noChangeArrowheads="1"/>
              </p:cNvSpPr>
              <p:nvPr/>
            </p:nvSpPr>
            <p:spPr bwMode="auto">
              <a:xfrm>
                <a:off x="2445" y="274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2" name="Rectangle 40"/>
              <p:cNvSpPr>
                <a:spLocks noChangeArrowheads="1"/>
              </p:cNvSpPr>
              <p:nvPr/>
            </p:nvSpPr>
            <p:spPr bwMode="auto">
              <a:xfrm>
                <a:off x="2376" y="274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3" name="Rectangle 41"/>
              <p:cNvSpPr>
                <a:spLocks noChangeArrowheads="1"/>
              </p:cNvSpPr>
              <p:nvPr/>
            </p:nvSpPr>
            <p:spPr bwMode="auto">
              <a:xfrm>
                <a:off x="2448" y="275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4" name="Rectangle 42"/>
              <p:cNvSpPr>
                <a:spLocks noChangeArrowheads="1"/>
              </p:cNvSpPr>
              <p:nvPr/>
            </p:nvSpPr>
            <p:spPr bwMode="auto">
              <a:xfrm>
                <a:off x="2414" y="2750"/>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5" name="Rectangle 43"/>
              <p:cNvSpPr>
                <a:spLocks noChangeArrowheads="1"/>
              </p:cNvSpPr>
              <p:nvPr/>
            </p:nvSpPr>
            <p:spPr bwMode="auto">
              <a:xfrm>
                <a:off x="2445" y="275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6" name="Rectangle 44"/>
              <p:cNvSpPr>
                <a:spLocks noChangeArrowheads="1"/>
              </p:cNvSpPr>
              <p:nvPr/>
            </p:nvSpPr>
            <p:spPr bwMode="auto">
              <a:xfrm>
                <a:off x="2414" y="275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7" name="Rectangle 45"/>
              <p:cNvSpPr>
                <a:spLocks noChangeArrowheads="1"/>
              </p:cNvSpPr>
              <p:nvPr/>
            </p:nvSpPr>
            <p:spPr bwMode="auto">
              <a:xfrm>
                <a:off x="2376" y="2769"/>
                <a:ext cx="19"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8" name="Rectangle 46"/>
              <p:cNvSpPr>
                <a:spLocks noChangeArrowheads="1"/>
              </p:cNvSpPr>
              <p:nvPr/>
            </p:nvSpPr>
            <p:spPr bwMode="auto">
              <a:xfrm>
                <a:off x="2479" y="2769"/>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19" name="Rectangle 47"/>
              <p:cNvSpPr>
                <a:spLocks noChangeArrowheads="1"/>
              </p:cNvSpPr>
              <p:nvPr/>
            </p:nvSpPr>
            <p:spPr bwMode="auto">
              <a:xfrm>
                <a:off x="2479" y="277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20" name="Rectangle 48"/>
              <p:cNvSpPr>
                <a:spLocks noChangeArrowheads="1"/>
              </p:cNvSpPr>
              <p:nvPr/>
            </p:nvSpPr>
            <p:spPr bwMode="auto">
              <a:xfrm>
                <a:off x="2376" y="277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21" name="Rectangle 49"/>
              <p:cNvSpPr>
                <a:spLocks noChangeArrowheads="1"/>
              </p:cNvSpPr>
              <p:nvPr/>
            </p:nvSpPr>
            <p:spPr bwMode="auto">
              <a:xfrm>
                <a:off x="2483" y="2784"/>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22" name="Rectangle 50"/>
              <p:cNvSpPr>
                <a:spLocks noChangeArrowheads="1"/>
              </p:cNvSpPr>
              <p:nvPr/>
            </p:nvSpPr>
            <p:spPr bwMode="auto">
              <a:xfrm>
                <a:off x="2410" y="2784"/>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23" name="Rectangle 51"/>
              <p:cNvSpPr>
                <a:spLocks noChangeArrowheads="1"/>
              </p:cNvSpPr>
              <p:nvPr/>
            </p:nvSpPr>
            <p:spPr bwMode="auto">
              <a:xfrm>
                <a:off x="2410" y="279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24" name="Rectangle 52"/>
              <p:cNvSpPr>
                <a:spLocks noChangeArrowheads="1"/>
              </p:cNvSpPr>
              <p:nvPr/>
            </p:nvSpPr>
            <p:spPr bwMode="auto">
              <a:xfrm>
                <a:off x="2380" y="2792"/>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25" name="Rectangle 53"/>
              <p:cNvSpPr>
                <a:spLocks noChangeArrowheads="1"/>
              </p:cNvSpPr>
              <p:nvPr/>
            </p:nvSpPr>
            <p:spPr bwMode="auto">
              <a:xfrm>
                <a:off x="2479" y="2803"/>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26" name="Rectangle 54"/>
              <p:cNvSpPr>
                <a:spLocks noChangeArrowheads="1"/>
              </p:cNvSpPr>
              <p:nvPr/>
            </p:nvSpPr>
            <p:spPr bwMode="auto">
              <a:xfrm>
                <a:off x="2513" y="280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27" name="Line 55"/>
              <p:cNvSpPr>
                <a:spLocks noChangeShapeType="1"/>
              </p:cNvSpPr>
              <p:nvPr/>
            </p:nvSpPr>
            <p:spPr bwMode="auto">
              <a:xfrm>
                <a:off x="2513" y="280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28" name="Line 56"/>
              <p:cNvSpPr>
                <a:spLocks noChangeShapeType="1"/>
              </p:cNvSpPr>
              <p:nvPr/>
            </p:nvSpPr>
            <p:spPr bwMode="auto">
              <a:xfrm flipH="1">
                <a:off x="2525" y="280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29" name="Rectangle 57"/>
              <p:cNvSpPr>
                <a:spLocks noChangeArrowheads="1"/>
              </p:cNvSpPr>
              <p:nvPr/>
            </p:nvSpPr>
            <p:spPr bwMode="auto">
              <a:xfrm>
                <a:off x="2376" y="2811"/>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30" name="Rectangle 58"/>
              <p:cNvSpPr>
                <a:spLocks noChangeArrowheads="1"/>
              </p:cNvSpPr>
              <p:nvPr/>
            </p:nvSpPr>
            <p:spPr bwMode="auto">
              <a:xfrm>
                <a:off x="2410" y="2819"/>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31" name="Rectangle 59"/>
              <p:cNvSpPr>
                <a:spLocks noChangeArrowheads="1"/>
              </p:cNvSpPr>
              <p:nvPr/>
            </p:nvSpPr>
            <p:spPr bwMode="auto">
              <a:xfrm>
                <a:off x="2376" y="2819"/>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32" name="Rectangle 60"/>
              <p:cNvSpPr>
                <a:spLocks noChangeArrowheads="1"/>
              </p:cNvSpPr>
              <p:nvPr/>
            </p:nvSpPr>
            <p:spPr bwMode="auto">
              <a:xfrm>
                <a:off x="2479" y="2830"/>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33" name="Rectangle 61"/>
              <p:cNvSpPr>
                <a:spLocks noChangeArrowheads="1"/>
              </p:cNvSpPr>
              <p:nvPr/>
            </p:nvSpPr>
            <p:spPr bwMode="auto">
              <a:xfrm>
                <a:off x="2380" y="2830"/>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34" name="Rectangle 62"/>
              <p:cNvSpPr>
                <a:spLocks noChangeArrowheads="1"/>
              </p:cNvSpPr>
              <p:nvPr/>
            </p:nvSpPr>
            <p:spPr bwMode="auto">
              <a:xfrm>
                <a:off x="2789" y="283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35" name="Line 63"/>
              <p:cNvSpPr>
                <a:spLocks noChangeShapeType="1"/>
              </p:cNvSpPr>
              <p:nvPr/>
            </p:nvSpPr>
            <p:spPr bwMode="auto">
              <a:xfrm>
                <a:off x="2789" y="283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36" name="Line 64"/>
              <p:cNvSpPr>
                <a:spLocks noChangeShapeType="1"/>
              </p:cNvSpPr>
              <p:nvPr/>
            </p:nvSpPr>
            <p:spPr bwMode="auto">
              <a:xfrm flipH="1">
                <a:off x="2800" y="283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37" name="Rectangle 65"/>
              <p:cNvSpPr>
                <a:spLocks noChangeArrowheads="1"/>
              </p:cNvSpPr>
              <p:nvPr/>
            </p:nvSpPr>
            <p:spPr bwMode="auto">
              <a:xfrm>
                <a:off x="2513" y="283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38" name="Line 66"/>
              <p:cNvSpPr>
                <a:spLocks noChangeShapeType="1"/>
              </p:cNvSpPr>
              <p:nvPr/>
            </p:nvSpPr>
            <p:spPr bwMode="auto">
              <a:xfrm>
                <a:off x="2513" y="283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39" name="Line 67"/>
              <p:cNvSpPr>
                <a:spLocks noChangeShapeType="1"/>
              </p:cNvSpPr>
              <p:nvPr/>
            </p:nvSpPr>
            <p:spPr bwMode="auto">
              <a:xfrm flipH="1">
                <a:off x="2525" y="283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40" name="Rectangle 68"/>
              <p:cNvSpPr>
                <a:spLocks noChangeArrowheads="1"/>
              </p:cNvSpPr>
              <p:nvPr/>
            </p:nvSpPr>
            <p:spPr bwMode="auto">
              <a:xfrm>
                <a:off x="2410" y="283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41" name="Rectangle 69"/>
              <p:cNvSpPr>
                <a:spLocks noChangeArrowheads="1"/>
              </p:cNvSpPr>
              <p:nvPr/>
            </p:nvSpPr>
            <p:spPr bwMode="auto">
              <a:xfrm>
                <a:off x="2445" y="283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42" name="Rectangle 70"/>
              <p:cNvSpPr>
                <a:spLocks noChangeArrowheads="1"/>
              </p:cNvSpPr>
              <p:nvPr/>
            </p:nvSpPr>
            <p:spPr bwMode="auto">
              <a:xfrm>
                <a:off x="2445" y="2845"/>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43" name="Rectangle 71"/>
              <p:cNvSpPr>
                <a:spLocks noChangeArrowheads="1"/>
              </p:cNvSpPr>
              <p:nvPr/>
            </p:nvSpPr>
            <p:spPr bwMode="auto">
              <a:xfrm>
                <a:off x="2513" y="284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44" name="Line 72"/>
              <p:cNvSpPr>
                <a:spLocks noChangeShapeType="1"/>
              </p:cNvSpPr>
              <p:nvPr/>
            </p:nvSpPr>
            <p:spPr bwMode="auto">
              <a:xfrm>
                <a:off x="2513" y="284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45" name="Line 73"/>
              <p:cNvSpPr>
                <a:spLocks noChangeShapeType="1"/>
              </p:cNvSpPr>
              <p:nvPr/>
            </p:nvSpPr>
            <p:spPr bwMode="auto">
              <a:xfrm flipH="1">
                <a:off x="2525" y="284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46" name="Rectangle 74"/>
              <p:cNvSpPr>
                <a:spLocks noChangeArrowheads="1"/>
              </p:cNvSpPr>
              <p:nvPr/>
            </p:nvSpPr>
            <p:spPr bwMode="auto">
              <a:xfrm>
                <a:off x="2789" y="284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47" name="Line 75"/>
              <p:cNvSpPr>
                <a:spLocks noChangeShapeType="1"/>
              </p:cNvSpPr>
              <p:nvPr/>
            </p:nvSpPr>
            <p:spPr bwMode="auto">
              <a:xfrm>
                <a:off x="2789" y="284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48" name="Line 76"/>
              <p:cNvSpPr>
                <a:spLocks noChangeShapeType="1"/>
              </p:cNvSpPr>
              <p:nvPr/>
            </p:nvSpPr>
            <p:spPr bwMode="auto">
              <a:xfrm flipH="1">
                <a:off x="2800" y="284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49" name="Rectangle 77"/>
              <p:cNvSpPr>
                <a:spLocks noChangeArrowheads="1"/>
              </p:cNvSpPr>
              <p:nvPr/>
            </p:nvSpPr>
            <p:spPr bwMode="auto">
              <a:xfrm>
                <a:off x="2789" y="2857"/>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50" name="Line 78"/>
              <p:cNvSpPr>
                <a:spLocks noChangeShapeType="1"/>
              </p:cNvSpPr>
              <p:nvPr/>
            </p:nvSpPr>
            <p:spPr bwMode="auto">
              <a:xfrm>
                <a:off x="2789" y="2857"/>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51" name="Line 79"/>
              <p:cNvSpPr>
                <a:spLocks noChangeShapeType="1"/>
              </p:cNvSpPr>
              <p:nvPr/>
            </p:nvSpPr>
            <p:spPr bwMode="auto">
              <a:xfrm flipH="1">
                <a:off x="2800" y="2857"/>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52" name="Rectangle 80"/>
              <p:cNvSpPr>
                <a:spLocks noChangeArrowheads="1"/>
              </p:cNvSpPr>
              <p:nvPr/>
            </p:nvSpPr>
            <p:spPr bwMode="auto">
              <a:xfrm>
                <a:off x="2376" y="2857"/>
                <a:ext cx="19"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53" name="Rectangle 81"/>
              <p:cNvSpPr>
                <a:spLocks noChangeArrowheads="1"/>
              </p:cNvSpPr>
              <p:nvPr/>
            </p:nvSpPr>
            <p:spPr bwMode="auto">
              <a:xfrm>
                <a:off x="2448" y="2857"/>
                <a:ext cx="20"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54" name="Rectangle 82"/>
              <p:cNvSpPr>
                <a:spLocks noChangeArrowheads="1"/>
              </p:cNvSpPr>
              <p:nvPr/>
            </p:nvSpPr>
            <p:spPr bwMode="auto">
              <a:xfrm>
                <a:off x="2410" y="2857"/>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55" name="Rectangle 83"/>
              <p:cNvSpPr>
                <a:spLocks noChangeArrowheads="1"/>
              </p:cNvSpPr>
              <p:nvPr/>
            </p:nvSpPr>
            <p:spPr bwMode="auto">
              <a:xfrm>
                <a:off x="2513" y="2857"/>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56" name="Line 84"/>
              <p:cNvSpPr>
                <a:spLocks noChangeShapeType="1"/>
              </p:cNvSpPr>
              <p:nvPr/>
            </p:nvSpPr>
            <p:spPr bwMode="auto">
              <a:xfrm>
                <a:off x="2513" y="2857"/>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57" name="Line 85"/>
              <p:cNvSpPr>
                <a:spLocks noChangeShapeType="1"/>
              </p:cNvSpPr>
              <p:nvPr/>
            </p:nvSpPr>
            <p:spPr bwMode="auto">
              <a:xfrm flipH="1">
                <a:off x="2525" y="2857"/>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58" name="Rectangle 86"/>
              <p:cNvSpPr>
                <a:spLocks noChangeArrowheads="1"/>
              </p:cNvSpPr>
              <p:nvPr/>
            </p:nvSpPr>
            <p:spPr bwMode="auto">
              <a:xfrm>
                <a:off x="2789" y="2864"/>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59" name="Line 87"/>
              <p:cNvSpPr>
                <a:spLocks noChangeShapeType="1"/>
              </p:cNvSpPr>
              <p:nvPr/>
            </p:nvSpPr>
            <p:spPr bwMode="auto">
              <a:xfrm>
                <a:off x="2789" y="2864"/>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60" name="Line 88"/>
              <p:cNvSpPr>
                <a:spLocks noChangeShapeType="1"/>
              </p:cNvSpPr>
              <p:nvPr/>
            </p:nvSpPr>
            <p:spPr bwMode="auto">
              <a:xfrm flipH="1">
                <a:off x="2800" y="2864"/>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61" name="Rectangle 89"/>
              <p:cNvSpPr>
                <a:spLocks noChangeArrowheads="1"/>
              </p:cNvSpPr>
              <p:nvPr/>
            </p:nvSpPr>
            <p:spPr bwMode="auto">
              <a:xfrm>
                <a:off x="2376" y="2864"/>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62" name="Rectangle 90"/>
              <p:cNvSpPr>
                <a:spLocks noChangeArrowheads="1"/>
              </p:cNvSpPr>
              <p:nvPr/>
            </p:nvSpPr>
            <p:spPr bwMode="auto">
              <a:xfrm>
                <a:off x="2479" y="2864"/>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63" name="Rectangle 91"/>
              <p:cNvSpPr>
                <a:spLocks noChangeArrowheads="1"/>
              </p:cNvSpPr>
              <p:nvPr/>
            </p:nvSpPr>
            <p:spPr bwMode="auto">
              <a:xfrm>
                <a:off x="2414" y="2864"/>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64" name="Rectangle 92"/>
              <p:cNvSpPr>
                <a:spLocks noChangeArrowheads="1"/>
              </p:cNvSpPr>
              <p:nvPr/>
            </p:nvSpPr>
            <p:spPr bwMode="auto">
              <a:xfrm>
                <a:off x="2513" y="287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65" name="Line 93"/>
              <p:cNvSpPr>
                <a:spLocks noChangeShapeType="1"/>
              </p:cNvSpPr>
              <p:nvPr/>
            </p:nvSpPr>
            <p:spPr bwMode="auto">
              <a:xfrm>
                <a:off x="2513" y="287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66" name="Line 94"/>
              <p:cNvSpPr>
                <a:spLocks noChangeShapeType="1"/>
              </p:cNvSpPr>
              <p:nvPr/>
            </p:nvSpPr>
            <p:spPr bwMode="auto">
              <a:xfrm flipH="1">
                <a:off x="2525" y="287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67" name="Rectangle 95"/>
              <p:cNvSpPr>
                <a:spLocks noChangeArrowheads="1"/>
              </p:cNvSpPr>
              <p:nvPr/>
            </p:nvSpPr>
            <p:spPr bwMode="auto">
              <a:xfrm>
                <a:off x="2789" y="287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68" name="Line 96"/>
              <p:cNvSpPr>
                <a:spLocks noChangeShapeType="1"/>
              </p:cNvSpPr>
              <p:nvPr/>
            </p:nvSpPr>
            <p:spPr bwMode="auto">
              <a:xfrm>
                <a:off x="2789" y="287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69" name="Line 97"/>
              <p:cNvSpPr>
                <a:spLocks noChangeShapeType="1"/>
              </p:cNvSpPr>
              <p:nvPr/>
            </p:nvSpPr>
            <p:spPr bwMode="auto">
              <a:xfrm flipH="1">
                <a:off x="2800" y="287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70" name="Rectangle 98"/>
              <p:cNvSpPr>
                <a:spLocks noChangeArrowheads="1"/>
              </p:cNvSpPr>
              <p:nvPr/>
            </p:nvSpPr>
            <p:spPr bwMode="auto">
              <a:xfrm>
                <a:off x="2380" y="2872"/>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71" name="Rectangle 99"/>
              <p:cNvSpPr>
                <a:spLocks noChangeArrowheads="1"/>
              </p:cNvSpPr>
              <p:nvPr/>
            </p:nvSpPr>
            <p:spPr bwMode="auto">
              <a:xfrm>
                <a:off x="2479" y="287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72" name="Rectangle 100"/>
              <p:cNvSpPr>
                <a:spLocks noChangeArrowheads="1"/>
              </p:cNvSpPr>
              <p:nvPr/>
            </p:nvSpPr>
            <p:spPr bwMode="auto">
              <a:xfrm>
                <a:off x="2445" y="2872"/>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73" name="Rectangle 101"/>
              <p:cNvSpPr>
                <a:spLocks noChangeArrowheads="1"/>
              </p:cNvSpPr>
              <p:nvPr/>
            </p:nvSpPr>
            <p:spPr bwMode="auto">
              <a:xfrm>
                <a:off x="2410" y="288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74" name="Rectangle 102"/>
              <p:cNvSpPr>
                <a:spLocks noChangeArrowheads="1"/>
              </p:cNvSpPr>
              <p:nvPr/>
            </p:nvSpPr>
            <p:spPr bwMode="auto">
              <a:xfrm>
                <a:off x="2483" y="288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75" name="Rectangle 103"/>
              <p:cNvSpPr>
                <a:spLocks noChangeArrowheads="1"/>
              </p:cNvSpPr>
              <p:nvPr/>
            </p:nvSpPr>
            <p:spPr bwMode="auto">
              <a:xfrm>
                <a:off x="2445" y="288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76" name="Rectangle 104"/>
              <p:cNvSpPr>
                <a:spLocks noChangeArrowheads="1"/>
              </p:cNvSpPr>
              <p:nvPr/>
            </p:nvSpPr>
            <p:spPr bwMode="auto">
              <a:xfrm>
                <a:off x="2410" y="2891"/>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77" name="Rectangle 105"/>
              <p:cNvSpPr>
                <a:spLocks noChangeArrowheads="1"/>
              </p:cNvSpPr>
              <p:nvPr/>
            </p:nvSpPr>
            <p:spPr bwMode="auto">
              <a:xfrm>
                <a:off x="2483" y="2891"/>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78" name="Rectangle 106"/>
              <p:cNvSpPr>
                <a:spLocks noChangeArrowheads="1"/>
              </p:cNvSpPr>
              <p:nvPr/>
            </p:nvSpPr>
            <p:spPr bwMode="auto">
              <a:xfrm>
                <a:off x="2789" y="2891"/>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79" name="Line 107"/>
              <p:cNvSpPr>
                <a:spLocks noChangeShapeType="1"/>
              </p:cNvSpPr>
              <p:nvPr/>
            </p:nvSpPr>
            <p:spPr bwMode="auto">
              <a:xfrm>
                <a:off x="2789" y="2891"/>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80" name="Line 108"/>
              <p:cNvSpPr>
                <a:spLocks noChangeShapeType="1"/>
              </p:cNvSpPr>
              <p:nvPr/>
            </p:nvSpPr>
            <p:spPr bwMode="auto">
              <a:xfrm flipH="1">
                <a:off x="2800" y="2891"/>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81" name="Rectangle 109"/>
              <p:cNvSpPr>
                <a:spLocks noChangeArrowheads="1"/>
              </p:cNvSpPr>
              <p:nvPr/>
            </p:nvSpPr>
            <p:spPr bwMode="auto">
              <a:xfrm>
                <a:off x="2448" y="2891"/>
                <a:ext cx="20"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82" name="Rectangle 110"/>
              <p:cNvSpPr>
                <a:spLocks noChangeArrowheads="1"/>
              </p:cNvSpPr>
              <p:nvPr/>
            </p:nvSpPr>
            <p:spPr bwMode="auto">
              <a:xfrm>
                <a:off x="2487" y="2899"/>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83" name="Rectangle 111"/>
              <p:cNvSpPr>
                <a:spLocks noChangeArrowheads="1"/>
              </p:cNvSpPr>
              <p:nvPr/>
            </p:nvSpPr>
            <p:spPr bwMode="auto">
              <a:xfrm>
                <a:off x="2448" y="2899"/>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84" name="Rectangle 112"/>
              <p:cNvSpPr>
                <a:spLocks noChangeArrowheads="1"/>
              </p:cNvSpPr>
              <p:nvPr/>
            </p:nvSpPr>
            <p:spPr bwMode="auto">
              <a:xfrm>
                <a:off x="2376" y="2899"/>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85" name="Rectangle 113"/>
              <p:cNvSpPr>
                <a:spLocks noChangeArrowheads="1"/>
              </p:cNvSpPr>
              <p:nvPr/>
            </p:nvSpPr>
            <p:spPr bwMode="auto">
              <a:xfrm>
                <a:off x="2414" y="2899"/>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86" name="Rectangle 114"/>
              <p:cNvSpPr>
                <a:spLocks noChangeArrowheads="1"/>
              </p:cNvSpPr>
              <p:nvPr/>
            </p:nvSpPr>
            <p:spPr bwMode="auto">
              <a:xfrm>
                <a:off x="2380" y="2906"/>
                <a:ext cx="19" cy="3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87" name="Rectangle 115"/>
              <p:cNvSpPr>
                <a:spLocks noChangeArrowheads="1"/>
              </p:cNvSpPr>
              <p:nvPr/>
            </p:nvSpPr>
            <p:spPr bwMode="auto">
              <a:xfrm>
                <a:off x="2479" y="2906"/>
                <a:ext cx="23" cy="39"/>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88" name="Rectangle 116"/>
              <p:cNvSpPr>
                <a:spLocks noChangeArrowheads="1"/>
              </p:cNvSpPr>
              <p:nvPr/>
            </p:nvSpPr>
            <p:spPr bwMode="auto">
              <a:xfrm>
                <a:off x="2445" y="2906"/>
                <a:ext cx="23" cy="39"/>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89" name="Rectangle 117"/>
              <p:cNvSpPr>
                <a:spLocks noChangeArrowheads="1"/>
              </p:cNvSpPr>
              <p:nvPr/>
            </p:nvSpPr>
            <p:spPr bwMode="auto">
              <a:xfrm>
                <a:off x="2414" y="2906"/>
                <a:ext cx="23" cy="39"/>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90" name="Rectangle 118"/>
              <p:cNvSpPr>
                <a:spLocks noChangeArrowheads="1"/>
              </p:cNvSpPr>
              <p:nvPr/>
            </p:nvSpPr>
            <p:spPr bwMode="auto">
              <a:xfrm>
                <a:off x="2789" y="290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91" name="Line 119"/>
              <p:cNvSpPr>
                <a:spLocks noChangeShapeType="1"/>
              </p:cNvSpPr>
              <p:nvPr/>
            </p:nvSpPr>
            <p:spPr bwMode="auto">
              <a:xfrm>
                <a:off x="2789" y="290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92" name="Line 120"/>
              <p:cNvSpPr>
                <a:spLocks noChangeShapeType="1"/>
              </p:cNvSpPr>
              <p:nvPr/>
            </p:nvSpPr>
            <p:spPr bwMode="auto">
              <a:xfrm flipH="1">
                <a:off x="2800" y="290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293" name="Rectangle 121"/>
              <p:cNvSpPr>
                <a:spLocks noChangeArrowheads="1"/>
              </p:cNvSpPr>
              <p:nvPr/>
            </p:nvSpPr>
            <p:spPr bwMode="auto">
              <a:xfrm>
                <a:off x="2483" y="291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94" name="Rectangle 122"/>
              <p:cNvSpPr>
                <a:spLocks noChangeArrowheads="1"/>
              </p:cNvSpPr>
              <p:nvPr/>
            </p:nvSpPr>
            <p:spPr bwMode="auto">
              <a:xfrm>
                <a:off x="2380" y="291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95" name="Rectangle 123"/>
              <p:cNvSpPr>
                <a:spLocks noChangeArrowheads="1"/>
              </p:cNvSpPr>
              <p:nvPr/>
            </p:nvSpPr>
            <p:spPr bwMode="auto">
              <a:xfrm>
                <a:off x="2445" y="291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96" name="Rectangle 124"/>
              <p:cNvSpPr>
                <a:spLocks noChangeArrowheads="1"/>
              </p:cNvSpPr>
              <p:nvPr/>
            </p:nvSpPr>
            <p:spPr bwMode="auto">
              <a:xfrm>
                <a:off x="2410" y="291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297" name="Rectangle 125"/>
              <p:cNvSpPr>
                <a:spLocks noChangeArrowheads="1"/>
              </p:cNvSpPr>
              <p:nvPr/>
            </p:nvSpPr>
            <p:spPr bwMode="auto">
              <a:xfrm>
                <a:off x="2448" y="2926"/>
                <a:ext cx="20"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98" name="Rectangle 126"/>
              <p:cNvSpPr>
                <a:spLocks noChangeArrowheads="1"/>
              </p:cNvSpPr>
              <p:nvPr/>
            </p:nvSpPr>
            <p:spPr bwMode="auto">
              <a:xfrm>
                <a:off x="2410" y="2926"/>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299" name="Rectangle 127"/>
              <p:cNvSpPr>
                <a:spLocks noChangeArrowheads="1"/>
              </p:cNvSpPr>
              <p:nvPr/>
            </p:nvSpPr>
            <p:spPr bwMode="auto">
              <a:xfrm>
                <a:off x="2376" y="2926"/>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300" name="Rectangle 128"/>
              <p:cNvSpPr>
                <a:spLocks noChangeArrowheads="1"/>
              </p:cNvSpPr>
              <p:nvPr/>
            </p:nvSpPr>
            <p:spPr bwMode="auto">
              <a:xfrm>
                <a:off x="2789" y="2926"/>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01" name="Line 129"/>
              <p:cNvSpPr>
                <a:spLocks noChangeShapeType="1"/>
              </p:cNvSpPr>
              <p:nvPr/>
            </p:nvSpPr>
            <p:spPr bwMode="auto">
              <a:xfrm>
                <a:off x="2789" y="2926"/>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02" name="Line 130"/>
              <p:cNvSpPr>
                <a:spLocks noChangeShapeType="1"/>
              </p:cNvSpPr>
              <p:nvPr/>
            </p:nvSpPr>
            <p:spPr bwMode="auto">
              <a:xfrm flipH="1">
                <a:off x="2800" y="2926"/>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03" name="Rectangle 131"/>
              <p:cNvSpPr>
                <a:spLocks noChangeArrowheads="1"/>
              </p:cNvSpPr>
              <p:nvPr/>
            </p:nvSpPr>
            <p:spPr bwMode="auto">
              <a:xfrm>
                <a:off x="2513" y="2937"/>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04" name="Line 132"/>
              <p:cNvSpPr>
                <a:spLocks noChangeShapeType="1"/>
              </p:cNvSpPr>
              <p:nvPr/>
            </p:nvSpPr>
            <p:spPr bwMode="auto">
              <a:xfrm>
                <a:off x="2513" y="2937"/>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05" name="Line 133"/>
              <p:cNvSpPr>
                <a:spLocks noChangeShapeType="1"/>
              </p:cNvSpPr>
              <p:nvPr/>
            </p:nvSpPr>
            <p:spPr bwMode="auto">
              <a:xfrm flipH="1">
                <a:off x="2525" y="2937"/>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306" name="Rectangle 134"/>
              <p:cNvSpPr>
                <a:spLocks noChangeArrowheads="1"/>
              </p:cNvSpPr>
              <p:nvPr/>
            </p:nvSpPr>
            <p:spPr bwMode="auto">
              <a:xfrm>
                <a:off x="2414" y="2937"/>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07" name="Rectangle 135"/>
              <p:cNvSpPr>
                <a:spLocks noChangeArrowheads="1"/>
              </p:cNvSpPr>
              <p:nvPr/>
            </p:nvSpPr>
            <p:spPr bwMode="auto">
              <a:xfrm>
                <a:off x="2483" y="293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08" name="Rectangle 136"/>
              <p:cNvSpPr>
                <a:spLocks noChangeArrowheads="1"/>
              </p:cNvSpPr>
              <p:nvPr/>
            </p:nvSpPr>
            <p:spPr bwMode="auto">
              <a:xfrm>
                <a:off x="2448" y="293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09" name="Rectangle 137"/>
              <p:cNvSpPr>
                <a:spLocks noChangeArrowheads="1"/>
              </p:cNvSpPr>
              <p:nvPr/>
            </p:nvSpPr>
            <p:spPr bwMode="auto">
              <a:xfrm>
                <a:off x="2376" y="293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10" name="Rectangle 138"/>
              <p:cNvSpPr>
                <a:spLocks noChangeArrowheads="1"/>
              </p:cNvSpPr>
              <p:nvPr/>
            </p:nvSpPr>
            <p:spPr bwMode="auto">
              <a:xfrm>
                <a:off x="2789" y="2937"/>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311" name="Line 139"/>
              <p:cNvSpPr>
                <a:spLocks noChangeShapeType="1"/>
              </p:cNvSpPr>
              <p:nvPr/>
            </p:nvSpPr>
            <p:spPr bwMode="auto">
              <a:xfrm>
                <a:off x="2789" y="2937"/>
                <a:ext cx="11" cy="8"/>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24" name="Group 140"/>
            <p:cNvGrpSpPr>
              <a:grpSpLocks/>
            </p:cNvGrpSpPr>
            <p:nvPr/>
          </p:nvGrpSpPr>
          <p:grpSpPr bwMode="auto">
            <a:xfrm>
              <a:off x="3608" y="2865"/>
              <a:ext cx="1805" cy="434"/>
              <a:chOff x="2376" y="2937"/>
              <a:chExt cx="436" cy="428"/>
            </a:xfrm>
          </p:grpSpPr>
          <p:sp>
            <p:nvSpPr>
              <p:cNvPr id="127976" name="Line 141"/>
              <p:cNvSpPr>
                <a:spLocks noChangeShapeType="1"/>
              </p:cNvSpPr>
              <p:nvPr/>
            </p:nvSpPr>
            <p:spPr bwMode="auto">
              <a:xfrm flipH="1">
                <a:off x="2800" y="2937"/>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77" name="Rectangle 142"/>
              <p:cNvSpPr>
                <a:spLocks noChangeArrowheads="1"/>
              </p:cNvSpPr>
              <p:nvPr/>
            </p:nvSpPr>
            <p:spPr bwMode="auto">
              <a:xfrm>
                <a:off x="2452" y="2945"/>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78" name="Rectangle 143"/>
              <p:cNvSpPr>
                <a:spLocks noChangeArrowheads="1"/>
              </p:cNvSpPr>
              <p:nvPr/>
            </p:nvSpPr>
            <p:spPr bwMode="auto">
              <a:xfrm>
                <a:off x="2513" y="294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79" name="Line 144"/>
              <p:cNvSpPr>
                <a:spLocks noChangeShapeType="1"/>
              </p:cNvSpPr>
              <p:nvPr/>
            </p:nvSpPr>
            <p:spPr bwMode="auto">
              <a:xfrm>
                <a:off x="2513" y="294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80" name="Line 145"/>
              <p:cNvSpPr>
                <a:spLocks noChangeShapeType="1"/>
              </p:cNvSpPr>
              <p:nvPr/>
            </p:nvSpPr>
            <p:spPr bwMode="auto">
              <a:xfrm flipH="1">
                <a:off x="2525" y="294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81" name="Rectangle 146"/>
              <p:cNvSpPr>
                <a:spLocks noChangeArrowheads="1"/>
              </p:cNvSpPr>
              <p:nvPr/>
            </p:nvSpPr>
            <p:spPr bwMode="auto">
              <a:xfrm>
                <a:off x="2479" y="294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82" name="Rectangle 147"/>
              <p:cNvSpPr>
                <a:spLocks noChangeArrowheads="1"/>
              </p:cNvSpPr>
              <p:nvPr/>
            </p:nvSpPr>
            <p:spPr bwMode="auto">
              <a:xfrm>
                <a:off x="2414" y="294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83" name="Rectangle 148"/>
              <p:cNvSpPr>
                <a:spLocks noChangeArrowheads="1"/>
              </p:cNvSpPr>
              <p:nvPr/>
            </p:nvSpPr>
            <p:spPr bwMode="auto">
              <a:xfrm>
                <a:off x="2380" y="2945"/>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84" name="Rectangle 149"/>
              <p:cNvSpPr>
                <a:spLocks noChangeArrowheads="1"/>
              </p:cNvSpPr>
              <p:nvPr/>
            </p:nvSpPr>
            <p:spPr bwMode="auto">
              <a:xfrm>
                <a:off x="2445" y="295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85" name="Rectangle 150"/>
              <p:cNvSpPr>
                <a:spLocks noChangeArrowheads="1"/>
              </p:cNvSpPr>
              <p:nvPr/>
            </p:nvSpPr>
            <p:spPr bwMode="auto">
              <a:xfrm>
                <a:off x="2410" y="295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86" name="Rectangle 151"/>
              <p:cNvSpPr>
                <a:spLocks noChangeArrowheads="1"/>
              </p:cNvSpPr>
              <p:nvPr/>
            </p:nvSpPr>
            <p:spPr bwMode="auto">
              <a:xfrm>
                <a:off x="2483" y="295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87" name="Rectangle 152"/>
              <p:cNvSpPr>
                <a:spLocks noChangeArrowheads="1"/>
              </p:cNvSpPr>
              <p:nvPr/>
            </p:nvSpPr>
            <p:spPr bwMode="auto">
              <a:xfrm>
                <a:off x="2380" y="295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88" name="Rectangle 153"/>
              <p:cNvSpPr>
                <a:spLocks noChangeArrowheads="1"/>
              </p:cNvSpPr>
              <p:nvPr/>
            </p:nvSpPr>
            <p:spPr bwMode="auto">
              <a:xfrm>
                <a:off x="2479" y="2964"/>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89" name="Rectangle 154"/>
              <p:cNvSpPr>
                <a:spLocks noChangeArrowheads="1"/>
              </p:cNvSpPr>
              <p:nvPr/>
            </p:nvSpPr>
            <p:spPr bwMode="auto">
              <a:xfrm>
                <a:off x="2376" y="2964"/>
                <a:ext cx="19"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90" name="Rectangle 155"/>
              <p:cNvSpPr>
                <a:spLocks noChangeArrowheads="1"/>
              </p:cNvSpPr>
              <p:nvPr/>
            </p:nvSpPr>
            <p:spPr bwMode="auto">
              <a:xfrm>
                <a:off x="2410" y="2964"/>
                <a:ext cx="23"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91" name="Rectangle 156"/>
              <p:cNvSpPr>
                <a:spLocks noChangeArrowheads="1"/>
              </p:cNvSpPr>
              <p:nvPr/>
            </p:nvSpPr>
            <p:spPr bwMode="auto">
              <a:xfrm>
                <a:off x="2789" y="2964"/>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92" name="Line 157"/>
              <p:cNvSpPr>
                <a:spLocks noChangeShapeType="1"/>
              </p:cNvSpPr>
              <p:nvPr/>
            </p:nvSpPr>
            <p:spPr bwMode="auto">
              <a:xfrm>
                <a:off x="2789" y="2964"/>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93" name="Line 158"/>
              <p:cNvSpPr>
                <a:spLocks noChangeShapeType="1"/>
              </p:cNvSpPr>
              <p:nvPr/>
            </p:nvSpPr>
            <p:spPr bwMode="auto">
              <a:xfrm flipH="1">
                <a:off x="2800" y="2964"/>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94" name="Rectangle 159"/>
              <p:cNvSpPr>
                <a:spLocks noChangeArrowheads="1"/>
              </p:cNvSpPr>
              <p:nvPr/>
            </p:nvSpPr>
            <p:spPr bwMode="auto">
              <a:xfrm>
                <a:off x="2376" y="2971"/>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95" name="Rectangle 160"/>
              <p:cNvSpPr>
                <a:spLocks noChangeArrowheads="1"/>
              </p:cNvSpPr>
              <p:nvPr/>
            </p:nvSpPr>
            <p:spPr bwMode="auto">
              <a:xfrm>
                <a:off x="2448" y="2971"/>
                <a:ext cx="20"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96" name="Rectangle 161"/>
              <p:cNvSpPr>
                <a:spLocks noChangeArrowheads="1"/>
              </p:cNvSpPr>
              <p:nvPr/>
            </p:nvSpPr>
            <p:spPr bwMode="auto">
              <a:xfrm>
                <a:off x="2414" y="2971"/>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97" name="Rectangle 162"/>
              <p:cNvSpPr>
                <a:spLocks noChangeArrowheads="1"/>
              </p:cNvSpPr>
              <p:nvPr/>
            </p:nvSpPr>
            <p:spPr bwMode="auto">
              <a:xfrm>
                <a:off x="2483" y="2971"/>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98" name="Rectangle 163"/>
              <p:cNvSpPr>
                <a:spLocks noChangeArrowheads="1"/>
              </p:cNvSpPr>
              <p:nvPr/>
            </p:nvSpPr>
            <p:spPr bwMode="auto">
              <a:xfrm>
                <a:off x="2380" y="2979"/>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99" name="Rectangle 164"/>
              <p:cNvSpPr>
                <a:spLocks noChangeArrowheads="1"/>
              </p:cNvSpPr>
              <p:nvPr/>
            </p:nvSpPr>
            <p:spPr bwMode="auto">
              <a:xfrm>
                <a:off x="2479" y="297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36" name="Rectangle 165"/>
              <p:cNvSpPr>
                <a:spLocks noChangeArrowheads="1"/>
              </p:cNvSpPr>
              <p:nvPr/>
            </p:nvSpPr>
            <p:spPr bwMode="auto">
              <a:xfrm>
                <a:off x="2414" y="297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37" name="Rectangle 166"/>
              <p:cNvSpPr>
                <a:spLocks noChangeArrowheads="1"/>
              </p:cNvSpPr>
              <p:nvPr/>
            </p:nvSpPr>
            <p:spPr bwMode="auto">
              <a:xfrm>
                <a:off x="2448" y="2979"/>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38" name="Rectangle 167"/>
              <p:cNvSpPr>
                <a:spLocks noChangeArrowheads="1"/>
              </p:cNvSpPr>
              <p:nvPr/>
            </p:nvSpPr>
            <p:spPr bwMode="auto">
              <a:xfrm>
                <a:off x="2513" y="297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39" name="Line 168"/>
              <p:cNvSpPr>
                <a:spLocks noChangeShapeType="1"/>
              </p:cNvSpPr>
              <p:nvPr/>
            </p:nvSpPr>
            <p:spPr bwMode="auto">
              <a:xfrm>
                <a:off x="2513" y="297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40" name="Line 169"/>
              <p:cNvSpPr>
                <a:spLocks noChangeShapeType="1"/>
              </p:cNvSpPr>
              <p:nvPr/>
            </p:nvSpPr>
            <p:spPr bwMode="auto">
              <a:xfrm flipH="1">
                <a:off x="2525" y="297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41" name="Rectangle 170"/>
              <p:cNvSpPr>
                <a:spLocks noChangeArrowheads="1"/>
              </p:cNvSpPr>
              <p:nvPr/>
            </p:nvSpPr>
            <p:spPr bwMode="auto">
              <a:xfrm>
                <a:off x="2410" y="2991"/>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42" name="Rectangle 171"/>
              <p:cNvSpPr>
                <a:spLocks noChangeArrowheads="1"/>
              </p:cNvSpPr>
              <p:nvPr/>
            </p:nvSpPr>
            <p:spPr bwMode="auto">
              <a:xfrm>
                <a:off x="2445" y="2991"/>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43" name="Rectangle 172"/>
              <p:cNvSpPr>
                <a:spLocks noChangeArrowheads="1"/>
              </p:cNvSpPr>
              <p:nvPr/>
            </p:nvSpPr>
            <p:spPr bwMode="auto">
              <a:xfrm>
                <a:off x="2483" y="2991"/>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44" name="Rectangle 173"/>
              <p:cNvSpPr>
                <a:spLocks noChangeArrowheads="1"/>
              </p:cNvSpPr>
              <p:nvPr/>
            </p:nvSpPr>
            <p:spPr bwMode="auto">
              <a:xfrm>
                <a:off x="2380" y="2991"/>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45" name="Rectangle 174"/>
              <p:cNvSpPr>
                <a:spLocks noChangeArrowheads="1"/>
              </p:cNvSpPr>
              <p:nvPr/>
            </p:nvSpPr>
            <p:spPr bwMode="auto">
              <a:xfrm>
                <a:off x="2789" y="2991"/>
                <a:ext cx="23" cy="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46" name="Line 175"/>
              <p:cNvSpPr>
                <a:spLocks noChangeShapeType="1"/>
              </p:cNvSpPr>
              <p:nvPr/>
            </p:nvSpPr>
            <p:spPr bwMode="auto">
              <a:xfrm>
                <a:off x="2789" y="2991"/>
                <a:ext cx="11" cy="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47" name="Line 176"/>
              <p:cNvSpPr>
                <a:spLocks noChangeShapeType="1"/>
              </p:cNvSpPr>
              <p:nvPr/>
            </p:nvSpPr>
            <p:spPr bwMode="auto">
              <a:xfrm flipH="1">
                <a:off x="2800" y="2991"/>
                <a:ext cx="12" cy="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48" name="Rectangle 177"/>
              <p:cNvSpPr>
                <a:spLocks noChangeArrowheads="1"/>
              </p:cNvSpPr>
              <p:nvPr/>
            </p:nvSpPr>
            <p:spPr bwMode="auto">
              <a:xfrm>
                <a:off x="2376" y="2998"/>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49" name="Rectangle 178"/>
              <p:cNvSpPr>
                <a:spLocks noChangeArrowheads="1"/>
              </p:cNvSpPr>
              <p:nvPr/>
            </p:nvSpPr>
            <p:spPr bwMode="auto">
              <a:xfrm>
                <a:off x="2414" y="3006"/>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50" name="Rectangle 179"/>
              <p:cNvSpPr>
                <a:spLocks noChangeArrowheads="1"/>
              </p:cNvSpPr>
              <p:nvPr/>
            </p:nvSpPr>
            <p:spPr bwMode="auto">
              <a:xfrm>
                <a:off x="2376" y="3006"/>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51" name="Rectangle 180"/>
              <p:cNvSpPr>
                <a:spLocks noChangeArrowheads="1"/>
              </p:cNvSpPr>
              <p:nvPr/>
            </p:nvSpPr>
            <p:spPr bwMode="auto">
              <a:xfrm>
                <a:off x="2448" y="3006"/>
                <a:ext cx="20"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52" name="Rectangle 181"/>
              <p:cNvSpPr>
                <a:spLocks noChangeArrowheads="1"/>
              </p:cNvSpPr>
              <p:nvPr/>
            </p:nvSpPr>
            <p:spPr bwMode="auto">
              <a:xfrm>
                <a:off x="2483" y="3006"/>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53" name="Rectangle 182"/>
              <p:cNvSpPr>
                <a:spLocks noChangeArrowheads="1"/>
              </p:cNvSpPr>
              <p:nvPr/>
            </p:nvSpPr>
            <p:spPr bwMode="auto">
              <a:xfrm>
                <a:off x="2513" y="300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54" name="Line 183"/>
              <p:cNvSpPr>
                <a:spLocks noChangeShapeType="1"/>
              </p:cNvSpPr>
              <p:nvPr/>
            </p:nvSpPr>
            <p:spPr bwMode="auto">
              <a:xfrm>
                <a:off x="2513" y="300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55" name="Line 184"/>
              <p:cNvSpPr>
                <a:spLocks noChangeShapeType="1"/>
              </p:cNvSpPr>
              <p:nvPr/>
            </p:nvSpPr>
            <p:spPr bwMode="auto">
              <a:xfrm flipH="1">
                <a:off x="2525" y="300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56" name="Rectangle 185"/>
              <p:cNvSpPr>
                <a:spLocks noChangeArrowheads="1"/>
              </p:cNvSpPr>
              <p:nvPr/>
            </p:nvSpPr>
            <p:spPr bwMode="auto">
              <a:xfrm>
                <a:off x="2789" y="300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57" name="Line 186"/>
              <p:cNvSpPr>
                <a:spLocks noChangeShapeType="1"/>
              </p:cNvSpPr>
              <p:nvPr/>
            </p:nvSpPr>
            <p:spPr bwMode="auto">
              <a:xfrm>
                <a:off x="2789" y="300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58" name="Line 187"/>
              <p:cNvSpPr>
                <a:spLocks noChangeShapeType="1"/>
              </p:cNvSpPr>
              <p:nvPr/>
            </p:nvSpPr>
            <p:spPr bwMode="auto">
              <a:xfrm flipH="1">
                <a:off x="2800" y="300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59" name="Rectangle 188"/>
              <p:cNvSpPr>
                <a:spLocks noChangeArrowheads="1"/>
              </p:cNvSpPr>
              <p:nvPr/>
            </p:nvSpPr>
            <p:spPr bwMode="auto">
              <a:xfrm>
                <a:off x="2380" y="3014"/>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60" name="Rectangle 189"/>
              <p:cNvSpPr>
                <a:spLocks noChangeArrowheads="1"/>
              </p:cNvSpPr>
              <p:nvPr/>
            </p:nvSpPr>
            <p:spPr bwMode="auto">
              <a:xfrm>
                <a:off x="2414" y="3014"/>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61" name="Rectangle 190"/>
              <p:cNvSpPr>
                <a:spLocks noChangeArrowheads="1"/>
              </p:cNvSpPr>
              <p:nvPr/>
            </p:nvSpPr>
            <p:spPr bwMode="auto">
              <a:xfrm>
                <a:off x="2448" y="301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62" name="Rectangle 191"/>
              <p:cNvSpPr>
                <a:spLocks noChangeArrowheads="1"/>
              </p:cNvSpPr>
              <p:nvPr/>
            </p:nvSpPr>
            <p:spPr bwMode="auto">
              <a:xfrm>
                <a:off x="2479" y="301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63" name="Rectangle 192"/>
              <p:cNvSpPr>
                <a:spLocks noChangeArrowheads="1"/>
              </p:cNvSpPr>
              <p:nvPr/>
            </p:nvSpPr>
            <p:spPr bwMode="auto">
              <a:xfrm>
                <a:off x="2513" y="3014"/>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64" name="Line 193"/>
              <p:cNvSpPr>
                <a:spLocks noChangeShapeType="1"/>
              </p:cNvSpPr>
              <p:nvPr/>
            </p:nvSpPr>
            <p:spPr bwMode="auto">
              <a:xfrm>
                <a:off x="2513" y="3014"/>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65" name="Line 194"/>
              <p:cNvSpPr>
                <a:spLocks noChangeShapeType="1"/>
              </p:cNvSpPr>
              <p:nvPr/>
            </p:nvSpPr>
            <p:spPr bwMode="auto">
              <a:xfrm flipH="1">
                <a:off x="2525" y="3014"/>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66" name="Rectangle 195"/>
              <p:cNvSpPr>
                <a:spLocks noChangeArrowheads="1"/>
              </p:cNvSpPr>
              <p:nvPr/>
            </p:nvSpPr>
            <p:spPr bwMode="auto">
              <a:xfrm>
                <a:off x="2380" y="302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67" name="Rectangle 196"/>
              <p:cNvSpPr>
                <a:spLocks noChangeArrowheads="1"/>
              </p:cNvSpPr>
              <p:nvPr/>
            </p:nvSpPr>
            <p:spPr bwMode="auto">
              <a:xfrm>
                <a:off x="2410" y="302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68" name="Rectangle 197"/>
              <p:cNvSpPr>
                <a:spLocks noChangeArrowheads="1"/>
              </p:cNvSpPr>
              <p:nvPr/>
            </p:nvSpPr>
            <p:spPr bwMode="auto">
              <a:xfrm>
                <a:off x="2483" y="302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69" name="Rectangle 198"/>
              <p:cNvSpPr>
                <a:spLocks noChangeArrowheads="1"/>
              </p:cNvSpPr>
              <p:nvPr/>
            </p:nvSpPr>
            <p:spPr bwMode="auto">
              <a:xfrm>
                <a:off x="2452" y="3025"/>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70" name="Rectangle 199"/>
              <p:cNvSpPr>
                <a:spLocks noChangeArrowheads="1"/>
              </p:cNvSpPr>
              <p:nvPr/>
            </p:nvSpPr>
            <p:spPr bwMode="auto">
              <a:xfrm>
                <a:off x="2410" y="303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71" name="Rectangle 200"/>
              <p:cNvSpPr>
                <a:spLocks noChangeArrowheads="1"/>
              </p:cNvSpPr>
              <p:nvPr/>
            </p:nvSpPr>
            <p:spPr bwMode="auto">
              <a:xfrm>
                <a:off x="2483" y="3040"/>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72" name="Rectangle 201"/>
              <p:cNvSpPr>
                <a:spLocks noChangeArrowheads="1"/>
              </p:cNvSpPr>
              <p:nvPr/>
            </p:nvSpPr>
            <p:spPr bwMode="auto">
              <a:xfrm>
                <a:off x="2414" y="3040"/>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73" name="Rectangle 202"/>
              <p:cNvSpPr>
                <a:spLocks noChangeArrowheads="1"/>
              </p:cNvSpPr>
              <p:nvPr/>
            </p:nvSpPr>
            <p:spPr bwMode="auto">
              <a:xfrm>
                <a:off x="2376" y="3040"/>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74" name="Rectangle 203"/>
              <p:cNvSpPr>
                <a:spLocks noChangeArrowheads="1"/>
              </p:cNvSpPr>
              <p:nvPr/>
            </p:nvSpPr>
            <p:spPr bwMode="auto">
              <a:xfrm>
                <a:off x="2414" y="3052"/>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75" name="Rectangle 204"/>
              <p:cNvSpPr>
                <a:spLocks noChangeArrowheads="1"/>
              </p:cNvSpPr>
              <p:nvPr/>
            </p:nvSpPr>
            <p:spPr bwMode="auto">
              <a:xfrm>
                <a:off x="2487" y="3052"/>
                <a:ext cx="19"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76" name="Rectangle 205"/>
              <p:cNvSpPr>
                <a:spLocks noChangeArrowheads="1"/>
              </p:cNvSpPr>
              <p:nvPr/>
            </p:nvSpPr>
            <p:spPr bwMode="auto">
              <a:xfrm>
                <a:off x="2448" y="3052"/>
                <a:ext cx="20"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77" name="Rectangle 206"/>
              <p:cNvSpPr>
                <a:spLocks noChangeArrowheads="1"/>
              </p:cNvSpPr>
              <p:nvPr/>
            </p:nvSpPr>
            <p:spPr bwMode="auto">
              <a:xfrm>
                <a:off x="2380" y="3052"/>
                <a:ext cx="19"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78" name="Rectangle 207"/>
              <p:cNvSpPr>
                <a:spLocks noChangeArrowheads="1"/>
              </p:cNvSpPr>
              <p:nvPr/>
            </p:nvSpPr>
            <p:spPr bwMode="auto">
              <a:xfrm>
                <a:off x="2483" y="305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79" name="Rectangle 208"/>
              <p:cNvSpPr>
                <a:spLocks noChangeArrowheads="1"/>
              </p:cNvSpPr>
              <p:nvPr/>
            </p:nvSpPr>
            <p:spPr bwMode="auto">
              <a:xfrm>
                <a:off x="2380" y="305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80" name="Rectangle 209"/>
              <p:cNvSpPr>
                <a:spLocks noChangeArrowheads="1"/>
              </p:cNvSpPr>
              <p:nvPr/>
            </p:nvSpPr>
            <p:spPr bwMode="auto">
              <a:xfrm>
                <a:off x="2410" y="305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81" name="Rectangle 210"/>
              <p:cNvSpPr>
                <a:spLocks noChangeArrowheads="1"/>
              </p:cNvSpPr>
              <p:nvPr/>
            </p:nvSpPr>
            <p:spPr bwMode="auto">
              <a:xfrm>
                <a:off x="2448" y="305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82" name="Rectangle 211"/>
              <p:cNvSpPr>
                <a:spLocks noChangeArrowheads="1"/>
              </p:cNvSpPr>
              <p:nvPr/>
            </p:nvSpPr>
            <p:spPr bwMode="auto">
              <a:xfrm>
                <a:off x="2789" y="305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83" name="Line 212"/>
              <p:cNvSpPr>
                <a:spLocks noChangeShapeType="1"/>
              </p:cNvSpPr>
              <p:nvPr/>
            </p:nvSpPr>
            <p:spPr bwMode="auto">
              <a:xfrm>
                <a:off x="2789" y="305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84" name="Line 213"/>
              <p:cNvSpPr>
                <a:spLocks noChangeShapeType="1"/>
              </p:cNvSpPr>
              <p:nvPr/>
            </p:nvSpPr>
            <p:spPr bwMode="auto">
              <a:xfrm flipH="1">
                <a:off x="2800" y="305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85" name="Rectangle 214"/>
              <p:cNvSpPr>
                <a:spLocks noChangeArrowheads="1"/>
              </p:cNvSpPr>
              <p:nvPr/>
            </p:nvSpPr>
            <p:spPr bwMode="auto">
              <a:xfrm>
                <a:off x="2513" y="3067"/>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86" name="Line 215"/>
              <p:cNvSpPr>
                <a:spLocks noChangeShapeType="1"/>
              </p:cNvSpPr>
              <p:nvPr/>
            </p:nvSpPr>
            <p:spPr bwMode="auto">
              <a:xfrm>
                <a:off x="2513" y="3067"/>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87" name="Line 216"/>
              <p:cNvSpPr>
                <a:spLocks noChangeShapeType="1"/>
              </p:cNvSpPr>
              <p:nvPr/>
            </p:nvSpPr>
            <p:spPr bwMode="auto">
              <a:xfrm flipH="1">
                <a:off x="2525" y="3067"/>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7988" name="Rectangle 217"/>
              <p:cNvSpPr>
                <a:spLocks noChangeArrowheads="1"/>
              </p:cNvSpPr>
              <p:nvPr/>
            </p:nvSpPr>
            <p:spPr bwMode="auto">
              <a:xfrm>
                <a:off x="2414" y="3078"/>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89" name="Rectangle 218"/>
              <p:cNvSpPr>
                <a:spLocks noChangeArrowheads="1"/>
              </p:cNvSpPr>
              <p:nvPr/>
            </p:nvSpPr>
            <p:spPr bwMode="auto">
              <a:xfrm>
                <a:off x="2376" y="3078"/>
                <a:ext cx="23"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90" name="Rectangle 219"/>
              <p:cNvSpPr>
                <a:spLocks noChangeArrowheads="1"/>
              </p:cNvSpPr>
              <p:nvPr/>
            </p:nvSpPr>
            <p:spPr bwMode="auto">
              <a:xfrm>
                <a:off x="2445" y="3078"/>
                <a:ext cx="23"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91" name="Rectangle 220"/>
              <p:cNvSpPr>
                <a:spLocks noChangeArrowheads="1"/>
              </p:cNvSpPr>
              <p:nvPr/>
            </p:nvSpPr>
            <p:spPr bwMode="auto">
              <a:xfrm>
                <a:off x="2483" y="3086"/>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92" name="Rectangle 221"/>
              <p:cNvSpPr>
                <a:spLocks noChangeArrowheads="1"/>
              </p:cNvSpPr>
              <p:nvPr/>
            </p:nvSpPr>
            <p:spPr bwMode="auto">
              <a:xfrm>
                <a:off x="2380" y="3086"/>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93" name="Rectangle 222"/>
              <p:cNvSpPr>
                <a:spLocks noChangeArrowheads="1"/>
              </p:cNvSpPr>
              <p:nvPr/>
            </p:nvSpPr>
            <p:spPr bwMode="auto">
              <a:xfrm>
                <a:off x="2414" y="308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94" name="Rectangle 223"/>
              <p:cNvSpPr>
                <a:spLocks noChangeArrowheads="1"/>
              </p:cNvSpPr>
              <p:nvPr/>
            </p:nvSpPr>
            <p:spPr bwMode="auto">
              <a:xfrm>
                <a:off x="2448" y="3086"/>
                <a:ext cx="20"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7995" name="Rectangle 224"/>
              <p:cNvSpPr>
                <a:spLocks noChangeArrowheads="1"/>
              </p:cNvSpPr>
              <p:nvPr/>
            </p:nvSpPr>
            <p:spPr bwMode="auto">
              <a:xfrm>
                <a:off x="2448" y="309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96" name="Rectangle 225"/>
              <p:cNvSpPr>
                <a:spLocks noChangeArrowheads="1"/>
              </p:cNvSpPr>
              <p:nvPr/>
            </p:nvSpPr>
            <p:spPr bwMode="auto">
              <a:xfrm>
                <a:off x="2483" y="309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97" name="Rectangle 226"/>
              <p:cNvSpPr>
                <a:spLocks noChangeArrowheads="1"/>
              </p:cNvSpPr>
              <p:nvPr/>
            </p:nvSpPr>
            <p:spPr bwMode="auto">
              <a:xfrm>
                <a:off x="2418" y="3094"/>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98" name="Rectangle 227"/>
              <p:cNvSpPr>
                <a:spLocks noChangeArrowheads="1"/>
              </p:cNvSpPr>
              <p:nvPr/>
            </p:nvSpPr>
            <p:spPr bwMode="auto">
              <a:xfrm>
                <a:off x="2380" y="309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7999" name="Rectangle 228"/>
              <p:cNvSpPr>
                <a:spLocks noChangeArrowheads="1"/>
              </p:cNvSpPr>
              <p:nvPr/>
            </p:nvSpPr>
            <p:spPr bwMode="auto">
              <a:xfrm>
                <a:off x="2376" y="3113"/>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000" name="Rectangle 229"/>
              <p:cNvSpPr>
                <a:spLocks noChangeArrowheads="1"/>
              </p:cNvSpPr>
              <p:nvPr/>
            </p:nvSpPr>
            <p:spPr bwMode="auto">
              <a:xfrm>
                <a:off x="2479" y="312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01" name="Rectangle 230"/>
              <p:cNvSpPr>
                <a:spLocks noChangeArrowheads="1"/>
              </p:cNvSpPr>
              <p:nvPr/>
            </p:nvSpPr>
            <p:spPr bwMode="auto">
              <a:xfrm>
                <a:off x="2448" y="3121"/>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02" name="Rectangle 231"/>
              <p:cNvSpPr>
                <a:spLocks noChangeArrowheads="1"/>
              </p:cNvSpPr>
              <p:nvPr/>
            </p:nvSpPr>
            <p:spPr bwMode="auto">
              <a:xfrm>
                <a:off x="2376" y="3121"/>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003" name="Rectangle 232"/>
              <p:cNvSpPr>
                <a:spLocks noChangeArrowheads="1"/>
              </p:cNvSpPr>
              <p:nvPr/>
            </p:nvSpPr>
            <p:spPr bwMode="auto">
              <a:xfrm>
                <a:off x="2414" y="3121"/>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004" name="Rectangle 233"/>
              <p:cNvSpPr>
                <a:spLocks noChangeArrowheads="1"/>
              </p:cNvSpPr>
              <p:nvPr/>
            </p:nvSpPr>
            <p:spPr bwMode="auto">
              <a:xfrm>
                <a:off x="2414" y="3128"/>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05" name="Rectangle 234"/>
              <p:cNvSpPr>
                <a:spLocks noChangeArrowheads="1"/>
              </p:cNvSpPr>
              <p:nvPr/>
            </p:nvSpPr>
            <p:spPr bwMode="auto">
              <a:xfrm>
                <a:off x="2483" y="3128"/>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06" name="Rectangle 235"/>
              <p:cNvSpPr>
                <a:spLocks noChangeArrowheads="1"/>
              </p:cNvSpPr>
              <p:nvPr/>
            </p:nvSpPr>
            <p:spPr bwMode="auto">
              <a:xfrm>
                <a:off x="2380" y="3128"/>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07" name="Rectangle 236"/>
              <p:cNvSpPr>
                <a:spLocks noChangeArrowheads="1"/>
              </p:cNvSpPr>
              <p:nvPr/>
            </p:nvSpPr>
            <p:spPr bwMode="auto">
              <a:xfrm>
                <a:off x="2448" y="3128"/>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08" name="Rectangle 237"/>
              <p:cNvSpPr>
                <a:spLocks noChangeArrowheads="1"/>
              </p:cNvSpPr>
              <p:nvPr/>
            </p:nvSpPr>
            <p:spPr bwMode="auto">
              <a:xfrm>
                <a:off x="2789" y="312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09" name="Line 238"/>
              <p:cNvSpPr>
                <a:spLocks noChangeShapeType="1"/>
              </p:cNvSpPr>
              <p:nvPr/>
            </p:nvSpPr>
            <p:spPr bwMode="auto">
              <a:xfrm>
                <a:off x="2789" y="312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10" name="Line 239"/>
              <p:cNvSpPr>
                <a:spLocks noChangeShapeType="1"/>
              </p:cNvSpPr>
              <p:nvPr/>
            </p:nvSpPr>
            <p:spPr bwMode="auto">
              <a:xfrm flipH="1">
                <a:off x="2800" y="312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11" name="Rectangle 240"/>
              <p:cNvSpPr>
                <a:spLocks noChangeArrowheads="1"/>
              </p:cNvSpPr>
              <p:nvPr/>
            </p:nvSpPr>
            <p:spPr bwMode="auto">
              <a:xfrm>
                <a:off x="2513" y="312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12" name="Line 241"/>
              <p:cNvSpPr>
                <a:spLocks noChangeShapeType="1"/>
              </p:cNvSpPr>
              <p:nvPr/>
            </p:nvSpPr>
            <p:spPr bwMode="auto">
              <a:xfrm>
                <a:off x="2513" y="312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13" name="Line 242"/>
              <p:cNvSpPr>
                <a:spLocks noChangeShapeType="1"/>
              </p:cNvSpPr>
              <p:nvPr/>
            </p:nvSpPr>
            <p:spPr bwMode="auto">
              <a:xfrm flipH="1">
                <a:off x="2525" y="312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14" name="Rectangle 243"/>
              <p:cNvSpPr>
                <a:spLocks noChangeArrowheads="1"/>
              </p:cNvSpPr>
              <p:nvPr/>
            </p:nvSpPr>
            <p:spPr bwMode="auto">
              <a:xfrm>
                <a:off x="2789" y="3140"/>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15" name="Line 244"/>
              <p:cNvSpPr>
                <a:spLocks noChangeShapeType="1"/>
              </p:cNvSpPr>
              <p:nvPr/>
            </p:nvSpPr>
            <p:spPr bwMode="auto">
              <a:xfrm>
                <a:off x="2789" y="3140"/>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16" name="Line 245"/>
              <p:cNvSpPr>
                <a:spLocks noChangeShapeType="1"/>
              </p:cNvSpPr>
              <p:nvPr/>
            </p:nvSpPr>
            <p:spPr bwMode="auto">
              <a:xfrm flipH="1">
                <a:off x="2800" y="3140"/>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17" name="Rectangle 246"/>
              <p:cNvSpPr>
                <a:spLocks noChangeArrowheads="1"/>
              </p:cNvSpPr>
              <p:nvPr/>
            </p:nvSpPr>
            <p:spPr bwMode="auto">
              <a:xfrm>
                <a:off x="2445" y="3147"/>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018" name="Rectangle 247"/>
              <p:cNvSpPr>
                <a:spLocks noChangeArrowheads="1"/>
              </p:cNvSpPr>
              <p:nvPr/>
            </p:nvSpPr>
            <p:spPr bwMode="auto">
              <a:xfrm>
                <a:off x="2513" y="3147"/>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19" name="Line 248"/>
              <p:cNvSpPr>
                <a:spLocks noChangeShapeType="1"/>
              </p:cNvSpPr>
              <p:nvPr/>
            </p:nvSpPr>
            <p:spPr bwMode="auto">
              <a:xfrm>
                <a:off x="2513" y="3147"/>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20" name="Line 249"/>
              <p:cNvSpPr>
                <a:spLocks noChangeShapeType="1"/>
              </p:cNvSpPr>
              <p:nvPr/>
            </p:nvSpPr>
            <p:spPr bwMode="auto">
              <a:xfrm flipH="1">
                <a:off x="2525" y="3147"/>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21" name="Rectangle 250"/>
              <p:cNvSpPr>
                <a:spLocks noChangeArrowheads="1"/>
              </p:cNvSpPr>
              <p:nvPr/>
            </p:nvSpPr>
            <p:spPr bwMode="auto">
              <a:xfrm>
                <a:off x="2479" y="3155"/>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022" name="Rectangle 251"/>
              <p:cNvSpPr>
                <a:spLocks noChangeArrowheads="1"/>
              </p:cNvSpPr>
              <p:nvPr/>
            </p:nvSpPr>
            <p:spPr bwMode="auto">
              <a:xfrm>
                <a:off x="2448" y="3155"/>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23" name="Rectangle 252"/>
              <p:cNvSpPr>
                <a:spLocks noChangeArrowheads="1"/>
              </p:cNvSpPr>
              <p:nvPr/>
            </p:nvSpPr>
            <p:spPr bwMode="auto">
              <a:xfrm>
                <a:off x="2414" y="3155"/>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024" name="Rectangle 253"/>
              <p:cNvSpPr>
                <a:spLocks noChangeArrowheads="1"/>
              </p:cNvSpPr>
              <p:nvPr/>
            </p:nvSpPr>
            <p:spPr bwMode="auto">
              <a:xfrm>
                <a:off x="2789" y="315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25" name="Line 254"/>
              <p:cNvSpPr>
                <a:spLocks noChangeShapeType="1"/>
              </p:cNvSpPr>
              <p:nvPr/>
            </p:nvSpPr>
            <p:spPr bwMode="auto">
              <a:xfrm>
                <a:off x="2789" y="315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26" name="Line 255"/>
              <p:cNvSpPr>
                <a:spLocks noChangeShapeType="1"/>
              </p:cNvSpPr>
              <p:nvPr/>
            </p:nvSpPr>
            <p:spPr bwMode="auto">
              <a:xfrm flipH="1">
                <a:off x="2800" y="315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27" name="Rectangle 256"/>
              <p:cNvSpPr>
                <a:spLocks noChangeArrowheads="1"/>
              </p:cNvSpPr>
              <p:nvPr/>
            </p:nvSpPr>
            <p:spPr bwMode="auto">
              <a:xfrm>
                <a:off x="2513" y="315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28" name="Line 257"/>
              <p:cNvSpPr>
                <a:spLocks noChangeShapeType="1"/>
              </p:cNvSpPr>
              <p:nvPr/>
            </p:nvSpPr>
            <p:spPr bwMode="auto">
              <a:xfrm>
                <a:off x="2513" y="315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29" name="Line 258"/>
              <p:cNvSpPr>
                <a:spLocks noChangeShapeType="1"/>
              </p:cNvSpPr>
              <p:nvPr/>
            </p:nvSpPr>
            <p:spPr bwMode="auto">
              <a:xfrm flipH="1">
                <a:off x="2525" y="315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30" name="Rectangle 259"/>
              <p:cNvSpPr>
                <a:spLocks noChangeArrowheads="1"/>
              </p:cNvSpPr>
              <p:nvPr/>
            </p:nvSpPr>
            <p:spPr bwMode="auto">
              <a:xfrm>
                <a:off x="2380" y="3166"/>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31" name="Rectangle 260"/>
              <p:cNvSpPr>
                <a:spLocks noChangeArrowheads="1"/>
              </p:cNvSpPr>
              <p:nvPr/>
            </p:nvSpPr>
            <p:spPr bwMode="auto">
              <a:xfrm>
                <a:off x="2448" y="3166"/>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32" name="Rectangle 261"/>
              <p:cNvSpPr>
                <a:spLocks noChangeArrowheads="1"/>
              </p:cNvSpPr>
              <p:nvPr/>
            </p:nvSpPr>
            <p:spPr bwMode="auto">
              <a:xfrm>
                <a:off x="2483" y="3166"/>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33" name="Rectangle 262"/>
              <p:cNvSpPr>
                <a:spLocks noChangeArrowheads="1"/>
              </p:cNvSpPr>
              <p:nvPr/>
            </p:nvSpPr>
            <p:spPr bwMode="auto">
              <a:xfrm>
                <a:off x="2414" y="3166"/>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34" name="Rectangle 263"/>
              <p:cNvSpPr>
                <a:spLocks noChangeArrowheads="1"/>
              </p:cNvSpPr>
              <p:nvPr/>
            </p:nvSpPr>
            <p:spPr bwMode="auto">
              <a:xfrm>
                <a:off x="2513" y="316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35" name="Line 264"/>
              <p:cNvSpPr>
                <a:spLocks noChangeShapeType="1"/>
              </p:cNvSpPr>
              <p:nvPr/>
            </p:nvSpPr>
            <p:spPr bwMode="auto">
              <a:xfrm>
                <a:off x="2513" y="316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36" name="Line 265"/>
              <p:cNvSpPr>
                <a:spLocks noChangeShapeType="1"/>
              </p:cNvSpPr>
              <p:nvPr/>
            </p:nvSpPr>
            <p:spPr bwMode="auto">
              <a:xfrm flipH="1">
                <a:off x="2525" y="316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37" name="Rectangle 266"/>
              <p:cNvSpPr>
                <a:spLocks noChangeArrowheads="1"/>
              </p:cNvSpPr>
              <p:nvPr/>
            </p:nvSpPr>
            <p:spPr bwMode="auto">
              <a:xfrm>
                <a:off x="2414" y="3189"/>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68038" name="Rectangle 267"/>
              <p:cNvSpPr>
                <a:spLocks noChangeArrowheads="1"/>
              </p:cNvSpPr>
              <p:nvPr/>
            </p:nvSpPr>
            <p:spPr bwMode="auto">
              <a:xfrm>
                <a:off x="2513" y="318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39" name="Line 268"/>
              <p:cNvSpPr>
                <a:spLocks noChangeShapeType="1"/>
              </p:cNvSpPr>
              <p:nvPr/>
            </p:nvSpPr>
            <p:spPr bwMode="auto">
              <a:xfrm>
                <a:off x="2513" y="318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40" name="Line 269"/>
              <p:cNvSpPr>
                <a:spLocks noChangeShapeType="1"/>
              </p:cNvSpPr>
              <p:nvPr/>
            </p:nvSpPr>
            <p:spPr bwMode="auto">
              <a:xfrm flipH="1">
                <a:off x="2525" y="318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41" name="Rectangle 270"/>
              <p:cNvSpPr>
                <a:spLocks noChangeArrowheads="1"/>
              </p:cNvSpPr>
              <p:nvPr/>
            </p:nvSpPr>
            <p:spPr bwMode="auto">
              <a:xfrm>
                <a:off x="2789" y="318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42" name="Line 271"/>
              <p:cNvSpPr>
                <a:spLocks noChangeShapeType="1"/>
              </p:cNvSpPr>
              <p:nvPr/>
            </p:nvSpPr>
            <p:spPr bwMode="auto">
              <a:xfrm>
                <a:off x="2789" y="318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43" name="Line 272"/>
              <p:cNvSpPr>
                <a:spLocks noChangeShapeType="1"/>
              </p:cNvSpPr>
              <p:nvPr/>
            </p:nvSpPr>
            <p:spPr bwMode="auto">
              <a:xfrm flipH="1">
                <a:off x="2800" y="318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44" name="Rectangle 273"/>
              <p:cNvSpPr>
                <a:spLocks noChangeArrowheads="1"/>
              </p:cNvSpPr>
              <p:nvPr/>
            </p:nvSpPr>
            <p:spPr bwMode="auto">
              <a:xfrm>
                <a:off x="2483" y="320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45" name="Rectangle 274"/>
              <p:cNvSpPr>
                <a:spLocks noChangeArrowheads="1"/>
              </p:cNvSpPr>
              <p:nvPr/>
            </p:nvSpPr>
            <p:spPr bwMode="auto">
              <a:xfrm>
                <a:off x="2414" y="320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46" name="Rectangle 275"/>
              <p:cNvSpPr>
                <a:spLocks noChangeArrowheads="1"/>
              </p:cNvSpPr>
              <p:nvPr/>
            </p:nvSpPr>
            <p:spPr bwMode="auto">
              <a:xfrm>
                <a:off x="2380" y="320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47" name="Rectangle 276"/>
              <p:cNvSpPr>
                <a:spLocks noChangeArrowheads="1"/>
              </p:cNvSpPr>
              <p:nvPr/>
            </p:nvSpPr>
            <p:spPr bwMode="auto">
              <a:xfrm>
                <a:off x="2448" y="320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48" name="Rectangle 277"/>
              <p:cNvSpPr>
                <a:spLocks noChangeArrowheads="1"/>
              </p:cNvSpPr>
              <p:nvPr/>
            </p:nvSpPr>
            <p:spPr bwMode="auto">
              <a:xfrm>
                <a:off x="2789" y="3201"/>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49" name="Line 278"/>
              <p:cNvSpPr>
                <a:spLocks noChangeShapeType="1"/>
              </p:cNvSpPr>
              <p:nvPr/>
            </p:nvSpPr>
            <p:spPr bwMode="auto">
              <a:xfrm>
                <a:off x="2789" y="3201"/>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50" name="Line 279"/>
              <p:cNvSpPr>
                <a:spLocks noChangeShapeType="1"/>
              </p:cNvSpPr>
              <p:nvPr/>
            </p:nvSpPr>
            <p:spPr bwMode="auto">
              <a:xfrm flipH="1">
                <a:off x="2800" y="3201"/>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51" name="Rectangle 280"/>
              <p:cNvSpPr>
                <a:spLocks noChangeArrowheads="1"/>
              </p:cNvSpPr>
              <p:nvPr/>
            </p:nvSpPr>
            <p:spPr bwMode="auto">
              <a:xfrm>
                <a:off x="2513" y="3201"/>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52" name="Line 281"/>
              <p:cNvSpPr>
                <a:spLocks noChangeShapeType="1"/>
              </p:cNvSpPr>
              <p:nvPr/>
            </p:nvSpPr>
            <p:spPr bwMode="auto">
              <a:xfrm>
                <a:off x="2513" y="3201"/>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53" name="Line 282"/>
              <p:cNvSpPr>
                <a:spLocks noChangeShapeType="1"/>
              </p:cNvSpPr>
              <p:nvPr/>
            </p:nvSpPr>
            <p:spPr bwMode="auto">
              <a:xfrm flipH="1">
                <a:off x="2525" y="3201"/>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54" name="Rectangle 283"/>
              <p:cNvSpPr>
                <a:spLocks noChangeArrowheads="1"/>
              </p:cNvSpPr>
              <p:nvPr/>
            </p:nvSpPr>
            <p:spPr bwMode="auto">
              <a:xfrm>
                <a:off x="2789" y="320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55" name="Line 284"/>
              <p:cNvSpPr>
                <a:spLocks noChangeShapeType="1"/>
              </p:cNvSpPr>
              <p:nvPr/>
            </p:nvSpPr>
            <p:spPr bwMode="auto">
              <a:xfrm>
                <a:off x="2789" y="320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56" name="Line 285"/>
              <p:cNvSpPr>
                <a:spLocks noChangeShapeType="1"/>
              </p:cNvSpPr>
              <p:nvPr/>
            </p:nvSpPr>
            <p:spPr bwMode="auto">
              <a:xfrm flipH="1">
                <a:off x="2800" y="320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57" name="Rectangle 286"/>
              <p:cNvSpPr>
                <a:spLocks noChangeArrowheads="1"/>
              </p:cNvSpPr>
              <p:nvPr/>
            </p:nvSpPr>
            <p:spPr bwMode="auto">
              <a:xfrm>
                <a:off x="2789" y="3228"/>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58" name="Line 287"/>
              <p:cNvSpPr>
                <a:spLocks noChangeShapeType="1"/>
              </p:cNvSpPr>
              <p:nvPr/>
            </p:nvSpPr>
            <p:spPr bwMode="auto">
              <a:xfrm>
                <a:off x="2789" y="3228"/>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59" name="Line 288"/>
              <p:cNvSpPr>
                <a:spLocks noChangeShapeType="1"/>
              </p:cNvSpPr>
              <p:nvPr/>
            </p:nvSpPr>
            <p:spPr bwMode="auto">
              <a:xfrm flipH="1">
                <a:off x="2800" y="3228"/>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60" name="Rectangle 289"/>
              <p:cNvSpPr>
                <a:spLocks noChangeArrowheads="1"/>
              </p:cNvSpPr>
              <p:nvPr/>
            </p:nvSpPr>
            <p:spPr bwMode="auto">
              <a:xfrm>
                <a:off x="2513" y="3228"/>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61" name="Line 290"/>
              <p:cNvSpPr>
                <a:spLocks noChangeShapeType="1"/>
              </p:cNvSpPr>
              <p:nvPr/>
            </p:nvSpPr>
            <p:spPr bwMode="auto">
              <a:xfrm>
                <a:off x="2513" y="3228"/>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62" name="Line 291"/>
              <p:cNvSpPr>
                <a:spLocks noChangeShapeType="1"/>
              </p:cNvSpPr>
              <p:nvPr/>
            </p:nvSpPr>
            <p:spPr bwMode="auto">
              <a:xfrm flipH="1">
                <a:off x="2525" y="3228"/>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63" name="Rectangle 292"/>
              <p:cNvSpPr>
                <a:spLocks noChangeArrowheads="1"/>
              </p:cNvSpPr>
              <p:nvPr/>
            </p:nvSpPr>
            <p:spPr bwMode="auto">
              <a:xfrm>
                <a:off x="2448" y="3235"/>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64" name="Rectangle 293"/>
              <p:cNvSpPr>
                <a:spLocks noChangeArrowheads="1"/>
              </p:cNvSpPr>
              <p:nvPr/>
            </p:nvSpPr>
            <p:spPr bwMode="auto">
              <a:xfrm>
                <a:off x="2483" y="3235"/>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65" name="Rectangle 294"/>
              <p:cNvSpPr>
                <a:spLocks noChangeArrowheads="1"/>
              </p:cNvSpPr>
              <p:nvPr/>
            </p:nvSpPr>
            <p:spPr bwMode="auto">
              <a:xfrm>
                <a:off x="2414" y="3235"/>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66" name="Rectangle 295"/>
              <p:cNvSpPr>
                <a:spLocks noChangeArrowheads="1"/>
              </p:cNvSpPr>
              <p:nvPr/>
            </p:nvSpPr>
            <p:spPr bwMode="auto">
              <a:xfrm>
                <a:off x="2789" y="323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67" name="Line 296"/>
              <p:cNvSpPr>
                <a:spLocks noChangeShapeType="1"/>
              </p:cNvSpPr>
              <p:nvPr/>
            </p:nvSpPr>
            <p:spPr bwMode="auto">
              <a:xfrm>
                <a:off x="2789" y="323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68" name="Line 297"/>
              <p:cNvSpPr>
                <a:spLocks noChangeShapeType="1"/>
              </p:cNvSpPr>
              <p:nvPr/>
            </p:nvSpPr>
            <p:spPr bwMode="auto">
              <a:xfrm flipH="1">
                <a:off x="2800" y="323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69" name="Rectangle 298"/>
              <p:cNvSpPr>
                <a:spLocks noChangeArrowheads="1"/>
              </p:cNvSpPr>
              <p:nvPr/>
            </p:nvSpPr>
            <p:spPr bwMode="auto">
              <a:xfrm>
                <a:off x="2789" y="324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70" name="Line 299"/>
              <p:cNvSpPr>
                <a:spLocks noChangeShapeType="1"/>
              </p:cNvSpPr>
              <p:nvPr/>
            </p:nvSpPr>
            <p:spPr bwMode="auto">
              <a:xfrm>
                <a:off x="2789" y="324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71" name="Line 300"/>
              <p:cNvSpPr>
                <a:spLocks noChangeShapeType="1"/>
              </p:cNvSpPr>
              <p:nvPr/>
            </p:nvSpPr>
            <p:spPr bwMode="auto">
              <a:xfrm flipH="1">
                <a:off x="2800" y="324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72" name="Rectangle 301"/>
              <p:cNvSpPr>
                <a:spLocks noChangeArrowheads="1"/>
              </p:cNvSpPr>
              <p:nvPr/>
            </p:nvSpPr>
            <p:spPr bwMode="auto">
              <a:xfrm>
                <a:off x="2376" y="324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73" name="Line 302"/>
              <p:cNvSpPr>
                <a:spLocks noChangeShapeType="1"/>
              </p:cNvSpPr>
              <p:nvPr/>
            </p:nvSpPr>
            <p:spPr bwMode="auto">
              <a:xfrm>
                <a:off x="2376" y="324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74" name="Line 303"/>
              <p:cNvSpPr>
                <a:spLocks noChangeShapeType="1"/>
              </p:cNvSpPr>
              <p:nvPr/>
            </p:nvSpPr>
            <p:spPr bwMode="auto">
              <a:xfrm flipH="1">
                <a:off x="2387" y="324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75" name="Rectangle 304"/>
              <p:cNvSpPr>
                <a:spLocks noChangeArrowheads="1"/>
              </p:cNvSpPr>
              <p:nvPr/>
            </p:nvSpPr>
            <p:spPr bwMode="auto">
              <a:xfrm>
                <a:off x="2789" y="326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76" name="Line 305"/>
              <p:cNvSpPr>
                <a:spLocks noChangeShapeType="1"/>
              </p:cNvSpPr>
              <p:nvPr/>
            </p:nvSpPr>
            <p:spPr bwMode="auto">
              <a:xfrm>
                <a:off x="2789" y="326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77" name="Line 306"/>
              <p:cNvSpPr>
                <a:spLocks noChangeShapeType="1"/>
              </p:cNvSpPr>
              <p:nvPr/>
            </p:nvSpPr>
            <p:spPr bwMode="auto">
              <a:xfrm flipH="1">
                <a:off x="2800" y="326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78" name="Rectangle 307"/>
              <p:cNvSpPr>
                <a:spLocks noChangeArrowheads="1"/>
              </p:cNvSpPr>
              <p:nvPr/>
            </p:nvSpPr>
            <p:spPr bwMode="auto">
              <a:xfrm>
                <a:off x="2513" y="326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79" name="Line 308"/>
              <p:cNvSpPr>
                <a:spLocks noChangeShapeType="1"/>
              </p:cNvSpPr>
              <p:nvPr/>
            </p:nvSpPr>
            <p:spPr bwMode="auto">
              <a:xfrm>
                <a:off x="2513" y="326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80" name="Line 309"/>
              <p:cNvSpPr>
                <a:spLocks noChangeShapeType="1"/>
              </p:cNvSpPr>
              <p:nvPr/>
            </p:nvSpPr>
            <p:spPr bwMode="auto">
              <a:xfrm flipH="1">
                <a:off x="2525" y="326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81" name="Rectangle 310"/>
              <p:cNvSpPr>
                <a:spLocks noChangeArrowheads="1"/>
              </p:cNvSpPr>
              <p:nvPr/>
            </p:nvSpPr>
            <p:spPr bwMode="auto">
              <a:xfrm>
                <a:off x="2414" y="327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82" name="Rectangle 311"/>
              <p:cNvSpPr>
                <a:spLocks noChangeArrowheads="1"/>
              </p:cNvSpPr>
              <p:nvPr/>
            </p:nvSpPr>
            <p:spPr bwMode="auto">
              <a:xfrm>
                <a:off x="2448" y="327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83" name="Rectangle 312"/>
              <p:cNvSpPr>
                <a:spLocks noChangeArrowheads="1"/>
              </p:cNvSpPr>
              <p:nvPr/>
            </p:nvSpPr>
            <p:spPr bwMode="auto">
              <a:xfrm>
                <a:off x="2513" y="3270"/>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84" name="Line 313"/>
              <p:cNvSpPr>
                <a:spLocks noChangeShapeType="1"/>
              </p:cNvSpPr>
              <p:nvPr/>
            </p:nvSpPr>
            <p:spPr bwMode="auto">
              <a:xfrm>
                <a:off x="2513" y="3270"/>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85" name="Line 314"/>
              <p:cNvSpPr>
                <a:spLocks noChangeShapeType="1"/>
              </p:cNvSpPr>
              <p:nvPr/>
            </p:nvSpPr>
            <p:spPr bwMode="auto">
              <a:xfrm flipH="1">
                <a:off x="2525" y="3270"/>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86" name="Rectangle 315"/>
              <p:cNvSpPr>
                <a:spLocks noChangeArrowheads="1"/>
              </p:cNvSpPr>
              <p:nvPr/>
            </p:nvSpPr>
            <p:spPr bwMode="auto">
              <a:xfrm>
                <a:off x="2513" y="3281"/>
                <a:ext cx="23" cy="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87" name="Line 316"/>
              <p:cNvSpPr>
                <a:spLocks noChangeShapeType="1"/>
              </p:cNvSpPr>
              <p:nvPr/>
            </p:nvSpPr>
            <p:spPr bwMode="auto">
              <a:xfrm>
                <a:off x="2513" y="3281"/>
                <a:ext cx="12"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88" name="Line 317"/>
              <p:cNvSpPr>
                <a:spLocks noChangeShapeType="1"/>
              </p:cNvSpPr>
              <p:nvPr/>
            </p:nvSpPr>
            <p:spPr bwMode="auto">
              <a:xfrm flipH="1">
                <a:off x="2525" y="3281"/>
                <a:ext cx="11"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89" name="Rectangle 318"/>
              <p:cNvSpPr>
                <a:spLocks noChangeArrowheads="1"/>
              </p:cNvSpPr>
              <p:nvPr/>
            </p:nvSpPr>
            <p:spPr bwMode="auto">
              <a:xfrm>
                <a:off x="2513" y="3289"/>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90" name="Line 319"/>
              <p:cNvSpPr>
                <a:spLocks noChangeShapeType="1"/>
              </p:cNvSpPr>
              <p:nvPr/>
            </p:nvSpPr>
            <p:spPr bwMode="auto">
              <a:xfrm>
                <a:off x="2513" y="3289"/>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91" name="Line 320"/>
              <p:cNvSpPr>
                <a:spLocks noChangeShapeType="1"/>
              </p:cNvSpPr>
              <p:nvPr/>
            </p:nvSpPr>
            <p:spPr bwMode="auto">
              <a:xfrm flipH="1">
                <a:off x="2525" y="3289"/>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92" name="Rectangle 321"/>
              <p:cNvSpPr>
                <a:spLocks noChangeArrowheads="1"/>
              </p:cNvSpPr>
              <p:nvPr/>
            </p:nvSpPr>
            <p:spPr bwMode="auto">
              <a:xfrm>
                <a:off x="2380" y="329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93" name="Rectangle 322"/>
              <p:cNvSpPr>
                <a:spLocks noChangeArrowheads="1"/>
              </p:cNvSpPr>
              <p:nvPr/>
            </p:nvSpPr>
            <p:spPr bwMode="auto">
              <a:xfrm>
                <a:off x="2513" y="329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94" name="Line 323"/>
              <p:cNvSpPr>
                <a:spLocks noChangeShapeType="1"/>
              </p:cNvSpPr>
              <p:nvPr/>
            </p:nvSpPr>
            <p:spPr bwMode="auto">
              <a:xfrm>
                <a:off x="2513" y="329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95" name="Line 324"/>
              <p:cNvSpPr>
                <a:spLocks noChangeShapeType="1"/>
              </p:cNvSpPr>
              <p:nvPr/>
            </p:nvSpPr>
            <p:spPr bwMode="auto">
              <a:xfrm flipH="1">
                <a:off x="2525" y="329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96" name="Rectangle 325"/>
              <p:cNvSpPr>
                <a:spLocks noChangeArrowheads="1"/>
              </p:cNvSpPr>
              <p:nvPr/>
            </p:nvSpPr>
            <p:spPr bwMode="auto">
              <a:xfrm>
                <a:off x="2383" y="3304"/>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97" name="Rectangle 326"/>
              <p:cNvSpPr>
                <a:spLocks noChangeArrowheads="1"/>
              </p:cNvSpPr>
              <p:nvPr/>
            </p:nvSpPr>
            <p:spPr bwMode="auto">
              <a:xfrm>
                <a:off x="2513" y="3304"/>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098" name="Line 327"/>
              <p:cNvSpPr>
                <a:spLocks noChangeShapeType="1"/>
              </p:cNvSpPr>
              <p:nvPr/>
            </p:nvSpPr>
            <p:spPr bwMode="auto">
              <a:xfrm>
                <a:off x="2513" y="3304"/>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099" name="Line 328"/>
              <p:cNvSpPr>
                <a:spLocks noChangeShapeType="1"/>
              </p:cNvSpPr>
              <p:nvPr/>
            </p:nvSpPr>
            <p:spPr bwMode="auto">
              <a:xfrm flipH="1">
                <a:off x="2525" y="3304"/>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00" name="Rectangle 329"/>
              <p:cNvSpPr>
                <a:spLocks noChangeArrowheads="1"/>
              </p:cNvSpPr>
              <p:nvPr/>
            </p:nvSpPr>
            <p:spPr bwMode="auto">
              <a:xfrm>
                <a:off x="2414" y="330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01" name="Rectangle 330"/>
              <p:cNvSpPr>
                <a:spLocks noChangeArrowheads="1"/>
              </p:cNvSpPr>
              <p:nvPr/>
            </p:nvSpPr>
            <p:spPr bwMode="auto">
              <a:xfrm>
                <a:off x="2483" y="330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02" name="Rectangle 331"/>
              <p:cNvSpPr>
                <a:spLocks noChangeArrowheads="1"/>
              </p:cNvSpPr>
              <p:nvPr/>
            </p:nvSpPr>
            <p:spPr bwMode="auto">
              <a:xfrm>
                <a:off x="2448" y="330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03" name="Rectangle 332"/>
              <p:cNvSpPr>
                <a:spLocks noChangeArrowheads="1"/>
              </p:cNvSpPr>
              <p:nvPr/>
            </p:nvSpPr>
            <p:spPr bwMode="auto">
              <a:xfrm>
                <a:off x="2789" y="3304"/>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04" name="Line 333"/>
              <p:cNvSpPr>
                <a:spLocks noChangeShapeType="1"/>
              </p:cNvSpPr>
              <p:nvPr/>
            </p:nvSpPr>
            <p:spPr bwMode="auto">
              <a:xfrm>
                <a:off x="2789" y="3304"/>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05" name="Line 334"/>
              <p:cNvSpPr>
                <a:spLocks noChangeShapeType="1"/>
              </p:cNvSpPr>
              <p:nvPr/>
            </p:nvSpPr>
            <p:spPr bwMode="auto">
              <a:xfrm flipH="1">
                <a:off x="2800" y="3304"/>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06" name="Rectangle 335"/>
              <p:cNvSpPr>
                <a:spLocks noChangeArrowheads="1"/>
              </p:cNvSpPr>
              <p:nvPr/>
            </p:nvSpPr>
            <p:spPr bwMode="auto">
              <a:xfrm>
                <a:off x="2789" y="332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07" name="Line 336"/>
              <p:cNvSpPr>
                <a:spLocks noChangeShapeType="1"/>
              </p:cNvSpPr>
              <p:nvPr/>
            </p:nvSpPr>
            <p:spPr bwMode="auto">
              <a:xfrm>
                <a:off x="2789" y="332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08" name="Line 337"/>
              <p:cNvSpPr>
                <a:spLocks noChangeShapeType="1"/>
              </p:cNvSpPr>
              <p:nvPr/>
            </p:nvSpPr>
            <p:spPr bwMode="auto">
              <a:xfrm flipH="1">
                <a:off x="2800" y="332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68109" name="Rectangle 338"/>
              <p:cNvSpPr>
                <a:spLocks noChangeArrowheads="1"/>
              </p:cNvSpPr>
              <p:nvPr/>
            </p:nvSpPr>
            <p:spPr bwMode="auto">
              <a:xfrm>
                <a:off x="2487" y="3331"/>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10" name="Rectangle 339"/>
              <p:cNvSpPr>
                <a:spLocks noChangeArrowheads="1"/>
              </p:cNvSpPr>
              <p:nvPr/>
            </p:nvSpPr>
            <p:spPr bwMode="auto">
              <a:xfrm>
                <a:off x="2452" y="3331"/>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68111" name="Rectangle 340"/>
              <p:cNvSpPr>
                <a:spLocks noChangeArrowheads="1"/>
              </p:cNvSpPr>
              <p:nvPr/>
            </p:nvSpPr>
            <p:spPr bwMode="auto">
              <a:xfrm>
                <a:off x="2789" y="3331"/>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25" name="Group 341"/>
            <p:cNvGrpSpPr>
              <a:grpSpLocks/>
            </p:cNvGrpSpPr>
            <p:nvPr/>
          </p:nvGrpSpPr>
          <p:grpSpPr bwMode="auto">
            <a:xfrm>
              <a:off x="3608" y="3265"/>
              <a:ext cx="1805" cy="481"/>
              <a:chOff x="2376" y="3331"/>
              <a:chExt cx="436" cy="474"/>
            </a:xfrm>
          </p:grpSpPr>
          <p:sp>
            <p:nvSpPr>
              <p:cNvPr id="127776" name="Line 342"/>
              <p:cNvSpPr>
                <a:spLocks noChangeShapeType="1"/>
              </p:cNvSpPr>
              <p:nvPr/>
            </p:nvSpPr>
            <p:spPr bwMode="auto">
              <a:xfrm>
                <a:off x="2789" y="3331"/>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77" name="Line 343"/>
              <p:cNvSpPr>
                <a:spLocks noChangeShapeType="1"/>
              </p:cNvSpPr>
              <p:nvPr/>
            </p:nvSpPr>
            <p:spPr bwMode="auto">
              <a:xfrm flipH="1">
                <a:off x="2800" y="3331"/>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78" name="Rectangle 344"/>
              <p:cNvSpPr>
                <a:spLocks noChangeArrowheads="1"/>
              </p:cNvSpPr>
              <p:nvPr/>
            </p:nvSpPr>
            <p:spPr bwMode="auto">
              <a:xfrm>
                <a:off x="2513" y="334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79" name="Rectangle 345"/>
              <p:cNvSpPr>
                <a:spLocks noChangeArrowheads="1"/>
              </p:cNvSpPr>
              <p:nvPr/>
            </p:nvSpPr>
            <p:spPr bwMode="auto">
              <a:xfrm>
                <a:off x="2448" y="334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80" name="Rectangle 346"/>
              <p:cNvSpPr>
                <a:spLocks noChangeArrowheads="1"/>
              </p:cNvSpPr>
              <p:nvPr/>
            </p:nvSpPr>
            <p:spPr bwMode="auto">
              <a:xfrm>
                <a:off x="2380" y="334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81" name="Rectangle 347"/>
              <p:cNvSpPr>
                <a:spLocks noChangeArrowheads="1"/>
              </p:cNvSpPr>
              <p:nvPr/>
            </p:nvSpPr>
            <p:spPr bwMode="auto">
              <a:xfrm>
                <a:off x="2414" y="334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82" name="Rectangle 348"/>
              <p:cNvSpPr>
                <a:spLocks noChangeArrowheads="1"/>
              </p:cNvSpPr>
              <p:nvPr/>
            </p:nvSpPr>
            <p:spPr bwMode="auto">
              <a:xfrm>
                <a:off x="2483" y="334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83" name="Rectangle 349"/>
              <p:cNvSpPr>
                <a:spLocks noChangeArrowheads="1"/>
              </p:cNvSpPr>
              <p:nvPr/>
            </p:nvSpPr>
            <p:spPr bwMode="auto">
              <a:xfrm>
                <a:off x="2789" y="334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84" name="Line 350"/>
              <p:cNvSpPr>
                <a:spLocks noChangeShapeType="1"/>
              </p:cNvSpPr>
              <p:nvPr/>
            </p:nvSpPr>
            <p:spPr bwMode="auto">
              <a:xfrm>
                <a:off x="2789" y="334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85" name="Line 351"/>
              <p:cNvSpPr>
                <a:spLocks noChangeShapeType="1"/>
              </p:cNvSpPr>
              <p:nvPr/>
            </p:nvSpPr>
            <p:spPr bwMode="auto">
              <a:xfrm flipH="1">
                <a:off x="2800" y="334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86" name="Rectangle 352"/>
              <p:cNvSpPr>
                <a:spLocks noChangeArrowheads="1"/>
              </p:cNvSpPr>
              <p:nvPr/>
            </p:nvSpPr>
            <p:spPr bwMode="auto">
              <a:xfrm>
                <a:off x="2445" y="335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87" name="Rectangle 353"/>
              <p:cNvSpPr>
                <a:spLocks noChangeArrowheads="1"/>
              </p:cNvSpPr>
              <p:nvPr/>
            </p:nvSpPr>
            <p:spPr bwMode="auto">
              <a:xfrm>
                <a:off x="2789" y="335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88" name="Line 354"/>
              <p:cNvSpPr>
                <a:spLocks noChangeShapeType="1"/>
              </p:cNvSpPr>
              <p:nvPr/>
            </p:nvSpPr>
            <p:spPr bwMode="auto">
              <a:xfrm>
                <a:off x="2789" y="335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89" name="Line 355"/>
              <p:cNvSpPr>
                <a:spLocks noChangeShapeType="1"/>
              </p:cNvSpPr>
              <p:nvPr/>
            </p:nvSpPr>
            <p:spPr bwMode="auto">
              <a:xfrm flipH="1">
                <a:off x="2800" y="335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90" name="Rectangle 356"/>
              <p:cNvSpPr>
                <a:spLocks noChangeArrowheads="1"/>
              </p:cNvSpPr>
              <p:nvPr/>
            </p:nvSpPr>
            <p:spPr bwMode="auto">
              <a:xfrm>
                <a:off x="2789" y="3358"/>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91" name="Line 357"/>
              <p:cNvSpPr>
                <a:spLocks noChangeShapeType="1"/>
              </p:cNvSpPr>
              <p:nvPr/>
            </p:nvSpPr>
            <p:spPr bwMode="auto">
              <a:xfrm>
                <a:off x="2789" y="3358"/>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92" name="Line 358"/>
              <p:cNvSpPr>
                <a:spLocks noChangeShapeType="1"/>
              </p:cNvSpPr>
              <p:nvPr/>
            </p:nvSpPr>
            <p:spPr bwMode="auto">
              <a:xfrm flipH="1">
                <a:off x="2800" y="3358"/>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93" name="Rectangle 359"/>
              <p:cNvSpPr>
                <a:spLocks noChangeArrowheads="1"/>
              </p:cNvSpPr>
              <p:nvPr/>
            </p:nvSpPr>
            <p:spPr bwMode="auto">
              <a:xfrm>
                <a:off x="2418" y="3369"/>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94" name="Rectangle 360"/>
              <p:cNvSpPr>
                <a:spLocks noChangeArrowheads="1"/>
              </p:cNvSpPr>
              <p:nvPr/>
            </p:nvSpPr>
            <p:spPr bwMode="auto">
              <a:xfrm>
                <a:off x="2483" y="3369"/>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95" name="Rectangle 361"/>
              <p:cNvSpPr>
                <a:spLocks noChangeArrowheads="1"/>
              </p:cNvSpPr>
              <p:nvPr/>
            </p:nvSpPr>
            <p:spPr bwMode="auto">
              <a:xfrm>
                <a:off x="2513" y="3369"/>
                <a:ext cx="23" cy="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96" name="Line 362"/>
              <p:cNvSpPr>
                <a:spLocks noChangeShapeType="1"/>
              </p:cNvSpPr>
              <p:nvPr/>
            </p:nvSpPr>
            <p:spPr bwMode="auto">
              <a:xfrm>
                <a:off x="2513" y="3369"/>
                <a:ext cx="12"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97" name="Line 363"/>
              <p:cNvSpPr>
                <a:spLocks noChangeShapeType="1"/>
              </p:cNvSpPr>
              <p:nvPr/>
            </p:nvSpPr>
            <p:spPr bwMode="auto">
              <a:xfrm flipH="1">
                <a:off x="2525" y="3369"/>
                <a:ext cx="11" cy="4"/>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798" name="Rectangle 364"/>
              <p:cNvSpPr>
                <a:spLocks noChangeArrowheads="1"/>
              </p:cNvSpPr>
              <p:nvPr/>
            </p:nvSpPr>
            <p:spPr bwMode="auto">
              <a:xfrm>
                <a:off x="2483" y="337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799" name="Rectangle 365"/>
              <p:cNvSpPr>
                <a:spLocks noChangeArrowheads="1"/>
              </p:cNvSpPr>
              <p:nvPr/>
            </p:nvSpPr>
            <p:spPr bwMode="auto">
              <a:xfrm>
                <a:off x="2448" y="337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00" name="Rectangle 366"/>
              <p:cNvSpPr>
                <a:spLocks noChangeArrowheads="1"/>
              </p:cNvSpPr>
              <p:nvPr/>
            </p:nvSpPr>
            <p:spPr bwMode="auto">
              <a:xfrm>
                <a:off x="2380" y="337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01" name="Rectangle 367"/>
              <p:cNvSpPr>
                <a:spLocks noChangeArrowheads="1"/>
              </p:cNvSpPr>
              <p:nvPr/>
            </p:nvSpPr>
            <p:spPr bwMode="auto">
              <a:xfrm>
                <a:off x="2414" y="3384"/>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02" name="Rectangle 368"/>
              <p:cNvSpPr>
                <a:spLocks noChangeArrowheads="1"/>
              </p:cNvSpPr>
              <p:nvPr/>
            </p:nvSpPr>
            <p:spPr bwMode="auto">
              <a:xfrm>
                <a:off x="2383" y="3403"/>
                <a:ext cx="20"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03" name="Rectangle 369"/>
              <p:cNvSpPr>
                <a:spLocks noChangeArrowheads="1"/>
              </p:cNvSpPr>
              <p:nvPr/>
            </p:nvSpPr>
            <p:spPr bwMode="auto">
              <a:xfrm>
                <a:off x="2418" y="3403"/>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04" name="Rectangle 370"/>
              <p:cNvSpPr>
                <a:spLocks noChangeArrowheads="1"/>
              </p:cNvSpPr>
              <p:nvPr/>
            </p:nvSpPr>
            <p:spPr bwMode="auto">
              <a:xfrm>
                <a:off x="2483" y="3411"/>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05" name="Rectangle 371"/>
              <p:cNvSpPr>
                <a:spLocks noChangeArrowheads="1"/>
              </p:cNvSpPr>
              <p:nvPr/>
            </p:nvSpPr>
            <p:spPr bwMode="auto">
              <a:xfrm>
                <a:off x="2448" y="3411"/>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06" name="Rectangle 372"/>
              <p:cNvSpPr>
                <a:spLocks noChangeArrowheads="1"/>
              </p:cNvSpPr>
              <p:nvPr/>
            </p:nvSpPr>
            <p:spPr bwMode="auto">
              <a:xfrm>
                <a:off x="2789" y="3411"/>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07" name="Line 373"/>
              <p:cNvSpPr>
                <a:spLocks noChangeShapeType="1"/>
              </p:cNvSpPr>
              <p:nvPr/>
            </p:nvSpPr>
            <p:spPr bwMode="auto">
              <a:xfrm>
                <a:off x="2789" y="3411"/>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08" name="Line 374"/>
              <p:cNvSpPr>
                <a:spLocks noChangeShapeType="1"/>
              </p:cNvSpPr>
              <p:nvPr/>
            </p:nvSpPr>
            <p:spPr bwMode="auto">
              <a:xfrm flipH="1">
                <a:off x="2800" y="3411"/>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09" name="Rectangle 375"/>
              <p:cNvSpPr>
                <a:spLocks noChangeArrowheads="1"/>
              </p:cNvSpPr>
              <p:nvPr/>
            </p:nvSpPr>
            <p:spPr bwMode="auto">
              <a:xfrm>
                <a:off x="2380" y="3419"/>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10" name="Rectangle 376"/>
              <p:cNvSpPr>
                <a:spLocks noChangeArrowheads="1"/>
              </p:cNvSpPr>
              <p:nvPr/>
            </p:nvSpPr>
            <p:spPr bwMode="auto">
              <a:xfrm>
                <a:off x="2487" y="3419"/>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11" name="Rectangle 377"/>
              <p:cNvSpPr>
                <a:spLocks noChangeArrowheads="1"/>
              </p:cNvSpPr>
              <p:nvPr/>
            </p:nvSpPr>
            <p:spPr bwMode="auto">
              <a:xfrm>
                <a:off x="2452" y="3419"/>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12" name="Rectangle 378"/>
              <p:cNvSpPr>
                <a:spLocks noChangeArrowheads="1"/>
              </p:cNvSpPr>
              <p:nvPr/>
            </p:nvSpPr>
            <p:spPr bwMode="auto">
              <a:xfrm>
                <a:off x="2789" y="343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13" name="Line 379"/>
              <p:cNvSpPr>
                <a:spLocks noChangeShapeType="1"/>
              </p:cNvSpPr>
              <p:nvPr/>
            </p:nvSpPr>
            <p:spPr bwMode="auto">
              <a:xfrm>
                <a:off x="2789" y="343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14" name="Line 380"/>
              <p:cNvSpPr>
                <a:spLocks noChangeShapeType="1"/>
              </p:cNvSpPr>
              <p:nvPr/>
            </p:nvSpPr>
            <p:spPr bwMode="auto">
              <a:xfrm flipH="1">
                <a:off x="2800" y="343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15" name="Rectangle 381"/>
              <p:cNvSpPr>
                <a:spLocks noChangeArrowheads="1"/>
              </p:cNvSpPr>
              <p:nvPr/>
            </p:nvSpPr>
            <p:spPr bwMode="auto">
              <a:xfrm>
                <a:off x="2376" y="343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16" name="Rectangle 382"/>
              <p:cNvSpPr>
                <a:spLocks noChangeArrowheads="1"/>
              </p:cNvSpPr>
              <p:nvPr/>
            </p:nvSpPr>
            <p:spPr bwMode="auto">
              <a:xfrm>
                <a:off x="2414" y="343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17" name="Rectangle 383"/>
              <p:cNvSpPr>
                <a:spLocks noChangeArrowheads="1"/>
              </p:cNvSpPr>
              <p:nvPr/>
            </p:nvSpPr>
            <p:spPr bwMode="auto">
              <a:xfrm>
                <a:off x="2789" y="3438"/>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18" name="Line 384"/>
              <p:cNvSpPr>
                <a:spLocks noChangeShapeType="1"/>
              </p:cNvSpPr>
              <p:nvPr/>
            </p:nvSpPr>
            <p:spPr bwMode="auto">
              <a:xfrm>
                <a:off x="2789" y="3438"/>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19" name="Line 385"/>
              <p:cNvSpPr>
                <a:spLocks noChangeShapeType="1"/>
              </p:cNvSpPr>
              <p:nvPr/>
            </p:nvSpPr>
            <p:spPr bwMode="auto">
              <a:xfrm flipH="1">
                <a:off x="2800" y="3438"/>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20" name="Rectangle 386"/>
              <p:cNvSpPr>
                <a:spLocks noChangeArrowheads="1"/>
              </p:cNvSpPr>
              <p:nvPr/>
            </p:nvSpPr>
            <p:spPr bwMode="auto">
              <a:xfrm>
                <a:off x="2380" y="3445"/>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21" name="Rectangle 387"/>
              <p:cNvSpPr>
                <a:spLocks noChangeArrowheads="1"/>
              </p:cNvSpPr>
              <p:nvPr/>
            </p:nvSpPr>
            <p:spPr bwMode="auto">
              <a:xfrm>
                <a:off x="2410" y="3445"/>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22" name="Rectangle 388"/>
              <p:cNvSpPr>
                <a:spLocks noChangeArrowheads="1"/>
              </p:cNvSpPr>
              <p:nvPr/>
            </p:nvSpPr>
            <p:spPr bwMode="auto">
              <a:xfrm>
                <a:off x="2513" y="344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23" name="Line 389"/>
              <p:cNvSpPr>
                <a:spLocks noChangeShapeType="1"/>
              </p:cNvSpPr>
              <p:nvPr/>
            </p:nvSpPr>
            <p:spPr bwMode="auto">
              <a:xfrm>
                <a:off x="2513" y="344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24" name="Line 390"/>
              <p:cNvSpPr>
                <a:spLocks noChangeShapeType="1"/>
              </p:cNvSpPr>
              <p:nvPr/>
            </p:nvSpPr>
            <p:spPr bwMode="auto">
              <a:xfrm flipH="1">
                <a:off x="2525" y="344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25" name="Rectangle 391"/>
              <p:cNvSpPr>
                <a:spLocks noChangeArrowheads="1"/>
              </p:cNvSpPr>
              <p:nvPr/>
            </p:nvSpPr>
            <p:spPr bwMode="auto">
              <a:xfrm>
                <a:off x="2789" y="3445"/>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26" name="Line 392"/>
              <p:cNvSpPr>
                <a:spLocks noChangeShapeType="1"/>
              </p:cNvSpPr>
              <p:nvPr/>
            </p:nvSpPr>
            <p:spPr bwMode="auto">
              <a:xfrm>
                <a:off x="2789" y="3445"/>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27" name="Line 393"/>
              <p:cNvSpPr>
                <a:spLocks noChangeShapeType="1"/>
              </p:cNvSpPr>
              <p:nvPr/>
            </p:nvSpPr>
            <p:spPr bwMode="auto">
              <a:xfrm flipH="1">
                <a:off x="2800" y="3445"/>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28" name="Rectangle 394"/>
              <p:cNvSpPr>
                <a:spLocks noChangeArrowheads="1"/>
              </p:cNvSpPr>
              <p:nvPr/>
            </p:nvSpPr>
            <p:spPr bwMode="auto">
              <a:xfrm>
                <a:off x="2483" y="3457"/>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29" name="Rectangle 395"/>
              <p:cNvSpPr>
                <a:spLocks noChangeArrowheads="1"/>
              </p:cNvSpPr>
              <p:nvPr/>
            </p:nvSpPr>
            <p:spPr bwMode="auto">
              <a:xfrm>
                <a:off x="2414" y="3457"/>
                <a:ext cx="19"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30" name="Rectangle 396"/>
              <p:cNvSpPr>
                <a:spLocks noChangeArrowheads="1"/>
              </p:cNvSpPr>
              <p:nvPr/>
            </p:nvSpPr>
            <p:spPr bwMode="auto">
              <a:xfrm>
                <a:off x="2380" y="3457"/>
                <a:ext cx="23"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31" name="Rectangle 397"/>
              <p:cNvSpPr>
                <a:spLocks noChangeArrowheads="1"/>
              </p:cNvSpPr>
              <p:nvPr/>
            </p:nvSpPr>
            <p:spPr bwMode="auto">
              <a:xfrm>
                <a:off x="2513" y="346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32" name="Line 398"/>
              <p:cNvSpPr>
                <a:spLocks noChangeShapeType="1"/>
              </p:cNvSpPr>
              <p:nvPr/>
            </p:nvSpPr>
            <p:spPr bwMode="auto">
              <a:xfrm>
                <a:off x="2513" y="346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33" name="Line 399"/>
              <p:cNvSpPr>
                <a:spLocks noChangeShapeType="1"/>
              </p:cNvSpPr>
              <p:nvPr/>
            </p:nvSpPr>
            <p:spPr bwMode="auto">
              <a:xfrm flipH="1">
                <a:off x="2525" y="346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34" name="Rectangle 400"/>
              <p:cNvSpPr>
                <a:spLocks noChangeArrowheads="1"/>
              </p:cNvSpPr>
              <p:nvPr/>
            </p:nvSpPr>
            <p:spPr bwMode="auto">
              <a:xfrm>
                <a:off x="2414" y="3472"/>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35" name="Rectangle 401"/>
              <p:cNvSpPr>
                <a:spLocks noChangeArrowheads="1"/>
              </p:cNvSpPr>
              <p:nvPr/>
            </p:nvSpPr>
            <p:spPr bwMode="auto">
              <a:xfrm>
                <a:off x="2487" y="3480"/>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36" name="Rectangle 402"/>
              <p:cNvSpPr>
                <a:spLocks noChangeArrowheads="1"/>
              </p:cNvSpPr>
              <p:nvPr/>
            </p:nvSpPr>
            <p:spPr bwMode="auto">
              <a:xfrm>
                <a:off x="2513" y="348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37" name="Line 403"/>
              <p:cNvSpPr>
                <a:spLocks noChangeShapeType="1"/>
              </p:cNvSpPr>
              <p:nvPr/>
            </p:nvSpPr>
            <p:spPr bwMode="auto">
              <a:xfrm>
                <a:off x="2513" y="348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38" name="Line 404"/>
              <p:cNvSpPr>
                <a:spLocks noChangeShapeType="1"/>
              </p:cNvSpPr>
              <p:nvPr/>
            </p:nvSpPr>
            <p:spPr bwMode="auto">
              <a:xfrm flipH="1">
                <a:off x="2525" y="348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39" name="Rectangle 405"/>
              <p:cNvSpPr>
                <a:spLocks noChangeArrowheads="1"/>
              </p:cNvSpPr>
              <p:nvPr/>
            </p:nvSpPr>
            <p:spPr bwMode="auto">
              <a:xfrm>
                <a:off x="2789" y="348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40" name="Line 406"/>
              <p:cNvSpPr>
                <a:spLocks noChangeShapeType="1"/>
              </p:cNvSpPr>
              <p:nvPr/>
            </p:nvSpPr>
            <p:spPr bwMode="auto">
              <a:xfrm>
                <a:off x="2789" y="348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41" name="Line 407"/>
              <p:cNvSpPr>
                <a:spLocks noChangeShapeType="1"/>
              </p:cNvSpPr>
              <p:nvPr/>
            </p:nvSpPr>
            <p:spPr bwMode="auto">
              <a:xfrm flipH="1">
                <a:off x="2800" y="348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42" name="Rectangle 408"/>
              <p:cNvSpPr>
                <a:spLocks noChangeArrowheads="1"/>
              </p:cNvSpPr>
              <p:nvPr/>
            </p:nvSpPr>
            <p:spPr bwMode="auto">
              <a:xfrm>
                <a:off x="2448" y="3491"/>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43" name="Rectangle 409"/>
              <p:cNvSpPr>
                <a:spLocks noChangeArrowheads="1"/>
              </p:cNvSpPr>
              <p:nvPr/>
            </p:nvSpPr>
            <p:spPr bwMode="auto">
              <a:xfrm>
                <a:off x="2380" y="3491"/>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44" name="Rectangle 410"/>
              <p:cNvSpPr>
                <a:spLocks noChangeArrowheads="1"/>
              </p:cNvSpPr>
              <p:nvPr/>
            </p:nvSpPr>
            <p:spPr bwMode="auto">
              <a:xfrm>
                <a:off x="2418" y="3491"/>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45" name="Rectangle 411"/>
              <p:cNvSpPr>
                <a:spLocks noChangeArrowheads="1"/>
              </p:cNvSpPr>
              <p:nvPr/>
            </p:nvSpPr>
            <p:spPr bwMode="auto">
              <a:xfrm>
                <a:off x="2513" y="349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46" name="Line 412"/>
              <p:cNvSpPr>
                <a:spLocks noChangeShapeType="1"/>
              </p:cNvSpPr>
              <p:nvPr/>
            </p:nvSpPr>
            <p:spPr bwMode="auto">
              <a:xfrm>
                <a:off x="2513" y="349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47" name="Line 413"/>
              <p:cNvSpPr>
                <a:spLocks noChangeShapeType="1"/>
              </p:cNvSpPr>
              <p:nvPr/>
            </p:nvSpPr>
            <p:spPr bwMode="auto">
              <a:xfrm flipH="1">
                <a:off x="2525" y="349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48" name="Rectangle 414"/>
              <p:cNvSpPr>
                <a:spLocks noChangeArrowheads="1"/>
              </p:cNvSpPr>
              <p:nvPr/>
            </p:nvSpPr>
            <p:spPr bwMode="auto">
              <a:xfrm>
                <a:off x="2789" y="351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49" name="Line 415"/>
              <p:cNvSpPr>
                <a:spLocks noChangeShapeType="1"/>
              </p:cNvSpPr>
              <p:nvPr/>
            </p:nvSpPr>
            <p:spPr bwMode="auto">
              <a:xfrm>
                <a:off x="2789" y="351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50" name="Line 416"/>
              <p:cNvSpPr>
                <a:spLocks noChangeShapeType="1"/>
              </p:cNvSpPr>
              <p:nvPr/>
            </p:nvSpPr>
            <p:spPr bwMode="auto">
              <a:xfrm flipH="1">
                <a:off x="2800" y="351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51" name="Rectangle 417"/>
              <p:cNvSpPr>
                <a:spLocks noChangeArrowheads="1"/>
              </p:cNvSpPr>
              <p:nvPr/>
            </p:nvSpPr>
            <p:spPr bwMode="auto">
              <a:xfrm>
                <a:off x="2383" y="3518"/>
                <a:ext cx="20"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52" name="Rectangle 418"/>
              <p:cNvSpPr>
                <a:spLocks noChangeArrowheads="1"/>
              </p:cNvSpPr>
              <p:nvPr/>
            </p:nvSpPr>
            <p:spPr bwMode="auto">
              <a:xfrm>
                <a:off x="2414" y="3526"/>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53" name="Rectangle 419"/>
              <p:cNvSpPr>
                <a:spLocks noChangeArrowheads="1"/>
              </p:cNvSpPr>
              <p:nvPr/>
            </p:nvSpPr>
            <p:spPr bwMode="auto">
              <a:xfrm>
                <a:off x="2487" y="3526"/>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54" name="Rectangle 420"/>
              <p:cNvSpPr>
                <a:spLocks noChangeArrowheads="1"/>
              </p:cNvSpPr>
              <p:nvPr/>
            </p:nvSpPr>
            <p:spPr bwMode="auto">
              <a:xfrm>
                <a:off x="2513" y="353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55" name="Line 421"/>
              <p:cNvSpPr>
                <a:spLocks noChangeShapeType="1"/>
              </p:cNvSpPr>
              <p:nvPr/>
            </p:nvSpPr>
            <p:spPr bwMode="auto">
              <a:xfrm>
                <a:off x="2513" y="353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56" name="Line 422"/>
              <p:cNvSpPr>
                <a:spLocks noChangeShapeType="1"/>
              </p:cNvSpPr>
              <p:nvPr/>
            </p:nvSpPr>
            <p:spPr bwMode="auto">
              <a:xfrm flipH="1">
                <a:off x="2525" y="353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57" name="Rectangle 423"/>
              <p:cNvSpPr>
                <a:spLocks noChangeArrowheads="1"/>
              </p:cNvSpPr>
              <p:nvPr/>
            </p:nvSpPr>
            <p:spPr bwMode="auto">
              <a:xfrm>
                <a:off x="2452" y="3545"/>
                <a:ext cx="19"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58" name="Rectangle 424"/>
              <p:cNvSpPr>
                <a:spLocks noChangeArrowheads="1"/>
              </p:cNvSpPr>
              <p:nvPr/>
            </p:nvSpPr>
            <p:spPr bwMode="auto">
              <a:xfrm>
                <a:off x="2789" y="354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59" name="Line 425"/>
              <p:cNvSpPr>
                <a:spLocks noChangeShapeType="1"/>
              </p:cNvSpPr>
              <p:nvPr/>
            </p:nvSpPr>
            <p:spPr bwMode="auto">
              <a:xfrm>
                <a:off x="2789" y="354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60" name="Line 426"/>
              <p:cNvSpPr>
                <a:spLocks noChangeShapeType="1"/>
              </p:cNvSpPr>
              <p:nvPr/>
            </p:nvSpPr>
            <p:spPr bwMode="auto">
              <a:xfrm flipH="1">
                <a:off x="2800" y="354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61" name="Rectangle 427"/>
              <p:cNvSpPr>
                <a:spLocks noChangeArrowheads="1"/>
              </p:cNvSpPr>
              <p:nvPr/>
            </p:nvSpPr>
            <p:spPr bwMode="auto">
              <a:xfrm>
                <a:off x="2513" y="354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62" name="Line 428"/>
              <p:cNvSpPr>
                <a:spLocks noChangeShapeType="1"/>
              </p:cNvSpPr>
              <p:nvPr/>
            </p:nvSpPr>
            <p:spPr bwMode="auto">
              <a:xfrm>
                <a:off x="2513" y="354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63" name="Line 429"/>
              <p:cNvSpPr>
                <a:spLocks noChangeShapeType="1"/>
              </p:cNvSpPr>
              <p:nvPr/>
            </p:nvSpPr>
            <p:spPr bwMode="auto">
              <a:xfrm flipH="1">
                <a:off x="2525" y="354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64" name="Rectangle 430"/>
              <p:cNvSpPr>
                <a:spLocks noChangeArrowheads="1"/>
              </p:cNvSpPr>
              <p:nvPr/>
            </p:nvSpPr>
            <p:spPr bwMode="auto">
              <a:xfrm>
                <a:off x="2380" y="3552"/>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65" name="Rectangle 431"/>
              <p:cNvSpPr>
                <a:spLocks noChangeArrowheads="1"/>
              </p:cNvSpPr>
              <p:nvPr/>
            </p:nvSpPr>
            <p:spPr bwMode="auto">
              <a:xfrm>
                <a:off x="2789" y="355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66" name="Line 432"/>
              <p:cNvSpPr>
                <a:spLocks noChangeShapeType="1"/>
              </p:cNvSpPr>
              <p:nvPr/>
            </p:nvSpPr>
            <p:spPr bwMode="auto">
              <a:xfrm>
                <a:off x="2789" y="355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67" name="Line 433"/>
              <p:cNvSpPr>
                <a:spLocks noChangeShapeType="1"/>
              </p:cNvSpPr>
              <p:nvPr/>
            </p:nvSpPr>
            <p:spPr bwMode="auto">
              <a:xfrm flipH="1">
                <a:off x="2800" y="355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68" name="Rectangle 434"/>
              <p:cNvSpPr>
                <a:spLocks noChangeArrowheads="1"/>
              </p:cNvSpPr>
              <p:nvPr/>
            </p:nvSpPr>
            <p:spPr bwMode="auto">
              <a:xfrm>
                <a:off x="2383" y="3560"/>
                <a:ext cx="20"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69" name="Rectangle 435"/>
              <p:cNvSpPr>
                <a:spLocks noChangeArrowheads="1"/>
              </p:cNvSpPr>
              <p:nvPr/>
            </p:nvSpPr>
            <p:spPr bwMode="auto">
              <a:xfrm>
                <a:off x="2448" y="3560"/>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70" name="Rectangle 436"/>
              <p:cNvSpPr>
                <a:spLocks noChangeArrowheads="1"/>
              </p:cNvSpPr>
              <p:nvPr/>
            </p:nvSpPr>
            <p:spPr bwMode="auto">
              <a:xfrm>
                <a:off x="2479" y="357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71" name="Rectangle 437"/>
              <p:cNvSpPr>
                <a:spLocks noChangeArrowheads="1"/>
              </p:cNvSpPr>
              <p:nvPr/>
            </p:nvSpPr>
            <p:spPr bwMode="auto">
              <a:xfrm>
                <a:off x="2414" y="3579"/>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72" name="Rectangle 438"/>
              <p:cNvSpPr>
                <a:spLocks noChangeArrowheads="1"/>
              </p:cNvSpPr>
              <p:nvPr/>
            </p:nvSpPr>
            <p:spPr bwMode="auto">
              <a:xfrm>
                <a:off x="2789" y="3579"/>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73" name="Line 439"/>
              <p:cNvSpPr>
                <a:spLocks noChangeShapeType="1"/>
              </p:cNvSpPr>
              <p:nvPr/>
            </p:nvSpPr>
            <p:spPr bwMode="auto">
              <a:xfrm>
                <a:off x="2789" y="3579"/>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74" name="Line 440"/>
              <p:cNvSpPr>
                <a:spLocks noChangeShapeType="1"/>
              </p:cNvSpPr>
              <p:nvPr/>
            </p:nvSpPr>
            <p:spPr bwMode="auto">
              <a:xfrm flipH="1">
                <a:off x="2800" y="3579"/>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75" name="Rectangle 441"/>
              <p:cNvSpPr>
                <a:spLocks noChangeArrowheads="1"/>
              </p:cNvSpPr>
              <p:nvPr/>
            </p:nvSpPr>
            <p:spPr bwMode="auto">
              <a:xfrm>
                <a:off x="2483" y="358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76" name="Rectangle 442"/>
              <p:cNvSpPr>
                <a:spLocks noChangeArrowheads="1"/>
              </p:cNvSpPr>
              <p:nvPr/>
            </p:nvSpPr>
            <p:spPr bwMode="auto">
              <a:xfrm>
                <a:off x="2410" y="3587"/>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77" name="Rectangle 443"/>
              <p:cNvSpPr>
                <a:spLocks noChangeArrowheads="1"/>
              </p:cNvSpPr>
              <p:nvPr/>
            </p:nvSpPr>
            <p:spPr bwMode="auto">
              <a:xfrm>
                <a:off x="2513" y="3587"/>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78" name="Line 444"/>
              <p:cNvSpPr>
                <a:spLocks noChangeShapeType="1"/>
              </p:cNvSpPr>
              <p:nvPr/>
            </p:nvSpPr>
            <p:spPr bwMode="auto">
              <a:xfrm>
                <a:off x="2513" y="3587"/>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79" name="Line 445"/>
              <p:cNvSpPr>
                <a:spLocks noChangeShapeType="1"/>
              </p:cNvSpPr>
              <p:nvPr/>
            </p:nvSpPr>
            <p:spPr bwMode="auto">
              <a:xfrm flipH="1">
                <a:off x="2525" y="3587"/>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80" name="Rectangle 446"/>
              <p:cNvSpPr>
                <a:spLocks noChangeArrowheads="1"/>
              </p:cNvSpPr>
              <p:nvPr/>
            </p:nvSpPr>
            <p:spPr bwMode="auto">
              <a:xfrm>
                <a:off x="2483" y="359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81" name="Rectangle 447"/>
              <p:cNvSpPr>
                <a:spLocks noChangeArrowheads="1"/>
              </p:cNvSpPr>
              <p:nvPr/>
            </p:nvSpPr>
            <p:spPr bwMode="auto">
              <a:xfrm>
                <a:off x="2414" y="359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82" name="Rectangle 448"/>
              <p:cNvSpPr>
                <a:spLocks noChangeArrowheads="1"/>
              </p:cNvSpPr>
              <p:nvPr/>
            </p:nvSpPr>
            <p:spPr bwMode="auto">
              <a:xfrm>
                <a:off x="2380" y="3595"/>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83" name="Rectangle 449"/>
              <p:cNvSpPr>
                <a:spLocks noChangeArrowheads="1"/>
              </p:cNvSpPr>
              <p:nvPr/>
            </p:nvSpPr>
            <p:spPr bwMode="auto">
              <a:xfrm>
                <a:off x="2513" y="359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84" name="Line 450"/>
              <p:cNvSpPr>
                <a:spLocks noChangeShapeType="1"/>
              </p:cNvSpPr>
              <p:nvPr/>
            </p:nvSpPr>
            <p:spPr bwMode="auto">
              <a:xfrm>
                <a:off x="2513" y="359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85" name="Line 451"/>
              <p:cNvSpPr>
                <a:spLocks noChangeShapeType="1"/>
              </p:cNvSpPr>
              <p:nvPr/>
            </p:nvSpPr>
            <p:spPr bwMode="auto">
              <a:xfrm flipH="1">
                <a:off x="2525" y="359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86" name="Rectangle 452"/>
              <p:cNvSpPr>
                <a:spLocks noChangeArrowheads="1"/>
              </p:cNvSpPr>
              <p:nvPr/>
            </p:nvSpPr>
            <p:spPr bwMode="auto">
              <a:xfrm>
                <a:off x="2789" y="359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87" name="Line 453"/>
              <p:cNvSpPr>
                <a:spLocks noChangeShapeType="1"/>
              </p:cNvSpPr>
              <p:nvPr/>
            </p:nvSpPr>
            <p:spPr bwMode="auto">
              <a:xfrm>
                <a:off x="2789" y="359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88" name="Line 454"/>
              <p:cNvSpPr>
                <a:spLocks noChangeShapeType="1"/>
              </p:cNvSpPr>
              <p:nvPr/>
            </p:nvSpPr>
            <p:spPr bwMode="auto">
              <a:xfrm flipH="1">
                <a:off x="2800" y="359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89" name="Rectangle 455"/>
              <p:cNvSpPr>
                <a:spLocks noChangeArrowheads="1"/>
              </p:cNvSpPr>
              <p:nvPr/>
            </p:nvSpPr>
            <p:spPr bwMode="auto">
              <a:xfrm>
                <a:off x="2445" y="3606"/>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90" name="Rectangle 456"/>
              <p:cNvSpPr>
                <a:spLocks noChangeArrowheads="1"/>
              </p:cNvSpPr>
              <p:nvPr/>
            </p:nvSpPr>
            <p:spPr bwMode="auto">
              <a:xfrm>
                <a:off x="2789" y="360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91" name="Line 457"/>
              <p:cNvSpPr>
                <a:spLocks noChangeShapeType="1"/>
              </p:cNvSpPr>
              <p:nvPr/>
            </p:nvSpPr>
            <p:spPr bwMode="auto">
              <a:xfrm>
                <a:off x="2789" y="360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92" name="Line 458"/>
              <p:cNvSpPr>
                <a:spLocks noChangeShapeType="1"/>
              </p:cNvSpPr>
              <p:nvPr/>
            </p:nvSpPr>
            <p:spPr bwMode="auto">
              <a:xfrm flipH="1">
                <a:off x="2800" y="360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93" name="Rectangle 459"/>
              <p:cNvSpPr>
                <a:spLocks noChangeArrowheads="1"/>
              </p:cNvSpPr>
              <p:nvPr/>
            </p:nvSpPr>
            <p:spPr bwMode="auto">
              <a:xfrm>
                <a:off x="2414" y="3614"/>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94" name="Rectangle 460"/>
              <p:cNvSpPr>
                <a:spLocks noChangeArrowheads="1"/>
              </p:cNvSpPr>
              <p:nvPr/>
            </p:nvSpPr>
            <p:spPr bwMode="auto">
              <a:xfrm>
                <a:off x="2376" y="361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95" name="Rectangle 461"/>
              <p:cNvSpPr>
                <a:spLocks noChangeArrowheads="1"/>
              </p:cNvSpPr>
              <p:nvPr/>
            </p:nvSpPr>
            <p:spPr bwMode="auto">
              <a:xfrm>
                <a:off x="2448" y="3614"/>
                <a:ext cx="20"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96" name="Rectangle 462"/>
              <p:cNvSpPr>
                <a:spLocks noChangeArrowheads="1"/>
              </p:cNvSpPr>
              <p:nvPr/>
            </p:nvSpPr>
            <p:spPr bwMode="auto">
              <a:xfrm>
                <a:off x="2487" y="3614"/>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897" name="Rectangle 463"/>
              <p:cNvSpPr>
                <a:spLocks noChangeArrowheads="1"/>
              </p:cNvSpPr>
              <p:nvPr/>
            </p:nvSpPr>
            <p:spPr bwMode="auto">
              <a:xfrm>
                <a:off x="2789" y="3614"/>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898" name="Line 464"/>
              <p:cNvSpPr>
                <a:spLocks noChangeShapeType="1"/>
              </p:cNvSpPr>
              <p:nvPr/>
            </p:nvSpPr>
            <p:spPr bwMode="auto">
              <a:xfrm>
                <a:off x="2789" y="3614"/>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899" name="Line 465"/>
              <p:cNvSpPr>
                <a:spLocks noChangeShapeType="1"/>
              </p:cNvSpPr>
              <p:nvPr/>
            </p:nvSpPr>
            <p:spPr bwMode="auto">
              <a:xfrm flipH="1">
                <a:off x="2800" y="3614"/>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00" name="Rectangle 466"/>
              <p:cNvSpPr>
                <a:spLocks noChangeArrowheads="1"/>
              </p:cNvSpPr>
              <p:nvPr/>
            </p:nvSpPr>
            <p:spPr bwMode="auto">
              <a:xfrm>
                <a:off x="2513" y="3614"/>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01" name="Line 467"/>
              <p:cNvSpPr>
                <a:spLocks noChangeShapeType="1"/>
              </p:cNvSpPr>
              <p:nvPr/>
            </p:nvSpPr>
            <p:spPr bwMode="auto">
              <a:xfrm>
                <a:off x="2513" y="3614"/>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02" name="Line 468"/>
              <p:cNvSpPr>
                <a:spLocks noChangeShapeType="1"/>
              </p:cNvSpPr>
              <p:nvPr/>
            </p:nvSpPr>
            <p:spPr bwMode="auto">
              <a:xfrm flipH="1">
                <a:off x="2525" y="3614"/>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03" name="Rectangle 469"/>
              <p:cNvSpPr>
                <a:spLocks noChangeArrowheads="1"/>
              </p:cNvSpPr>
              <p:nvPr/>
            </p:nvSpPr>
            <p:spPr bwMode="auto">
              <a:xfrm>
                <a:off x="2418" y="3621"/>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04" name="Rectangle 470"/>
              <p:cNvSpPr>
                <a:spLocks noChangeArrowheads="1"/>
              </p:cNvSpPr>
              <p:nvPr/>
            </p:nvSpPr>
            <p:spPr bwMode="auto">
              <a:xfrm>
                <a:off x="2445" y="3621"/>
                <a:ext cx="23"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05" name="Rectangle 471"/>
              <p:cNvSpPr>
                <a:spLocks noChangeArrowheads="1"/>
              </p:cNvSpPr>
              <p:nvPr/>
            </p:nvSpPr>
            <p:spPr bwMode="auto">
              <a:xfrm>
                <a:off x="2380" y="3621"/>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06" name="Rectangle 472"/>
              <p:cNvSpPr>
                <a:spLocks noChangeArrowheads="1"/>
              </p:cNvSpPr>
              <p:nvPr/>
            </p:nvSpPr>
            <p:spPr bwMode="auto">
              <a:xfrm>
                <a:off x="2789" y="3621"/>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07" name="Line 473"/>
              <p:cNvSpPr>
                <a:spLocks noChangeShapeType="1"/>
              </p:cNvSpPr>
              <p:nvPr/>
            </p:nvSpPr>
            <p:spPr bwMode="auto">
              <a:xfrm>
                <a:off x="2789" y="3621"/>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08" name="Line 474"/>
              <p:cNvSpPr>
                <a:spLocks noChangeShapeType="1"/>
              </p:cNvSpPr>
              <p:nvPr/>
            </p:nvSpPr>
            <p:spPr bwMode="auto">
              <a:xfrm flipH="1">
                <a:off x="2800" y="3621"/>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09" name="Rectangle 475"/>
              <p:cNvSpPr>
                <a:spLocks noChangeArrowheads="1"/>
              </p:cNvSpPr>
              <p:nvPr/>
            </p:nvSpPr>
            <p:spPr bwMode="auto">
              <a:xfrm>
                <a:off x="2448" y="3633"/>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10" name="Rectangle 476"/>
              <p:cNvSpPr>
                <a:spLocks noChangeArrowheads="1"/>
              </p:cNvSpPr>
              <p:nvPr/>
            </p:nvSpPr>
            <p:spPr bwMode="auto">
              <a:xfrm>
                <a:off x="2483" y="3633"/>
                <a:ext cx="23"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11" name="Rectangle 477"/>
              <p:cNvSpPr>
                <a:spLocks noChangeArrowheads="1"/>
              </p:cNvSpPr>
              <p:nvPr/>
            </p:nvSpPr>
            <p:spPr bwMode="auto">
              <a:xfrm>
                <a:off x="2380" y="3633"/>
                <a:ext cx="23"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12" name="Rectangle 478"/>
              <p:cNvSpPr>
                <a:spLocks noChangeArrowheads="1"/>
              </p:cNvSpPr>
              <p:nvPr/>
            </p:nvSpPr>
            <p:spPr bwMode="auto">
              <a:xfrm>
                <a:off x="2513" y="3633"/>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13" name="Line 479"/>
              <p:cNvSpPr>
                <a:spLocks noChangeShapeType="1"/>
              </p:cNvSpPr>
              <p:nvPr/>
            </p:nvSpPr>
            <p:spPr bwMode="auto">
              <a:xfrm>
                <a:off x="2513" y="3633"/>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14" name="Line 480"/>
              <p:cNvSpPr>
                <a:spLocks noChangeShapeType="1"/>
              </p:cNvSpPr>
              <p:nvPr/>
            </p:nvSpPr>
            <p:spPr bwMode="auto">
              <a:xfrm flipH="1">
                <a:off x="2525" y="3633"/>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15" name="Rectangle 481"/>
              <p:cNvSpPr>
                <a:spLocks noChangeArrowheads="1"/>
              </p:cNvSpPr>
              <p:nvPr/>
            </p:nvSpPr>
            <p:spPr bwMode="auto">
              <a:xfrm>
                <a:off x="2410" y="3640"/>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16" name="Rectangle 482"/>
              <p:cNvSpPr>
                <a:spLocks noChangeArrowheads="1"/>
              </p:cNvSpPr>
              <p:nvPr/>
            </p:nvSpPr>
            <p:spPr bwMode="auto">
              <a:xfrm>
                <a:off x="2452" y="3640"/>
                <a:ext cx="19"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17" name="Rectangle 483"/>
              <p:cNvSpPr>
                <a:spLocks noChangeArrowheads="1"/>
              </p:cNvSpPr>
              <p:nvPr/>
            </p:nvSpPr>
            <p:spPr bwMode="auto">
              <a:xfrm>
                <a:off x="2513" y="364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18" name="Line 484"/>
              <p:cNvSpPr>
                <a:spLocks noChangeShapeType="1"/>
              </p:cNvSpPr>
              <p:nvPr/>
            </p:nvSpPr>
            <p:spPr bwMode="auto">
              <a:xfrm>
                <a:off x="2513" y="364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19" name="Line 485"/>
              <p:cNvSpPr>
                <a:spLocks noChangeShapeType="1"/>
              </p:cNvSpPr>
              <p:nvPr/>
            </p:nvSpPr>
            <p:spPr bwMode="auto">
              <a:xfrm flipH="1">
                <a:off x="2525" y="364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20" name="Rectangle 486"/>
              <p:cNvSpPr>
                <a:spLocks noChangeArrowheads="1"/>
              </p:cNvSpPr>
              <p:nvPr/>
            </p:nvSpPr>
            <p:spPr bwMode="auto">
              <a:xfrm>
                <a:off x="2789" y="3640"/>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21" name="Line 487"/>
              <p:cNvSpPr>
                <a:spLocks noChangeShapeType="1"/>
              </p:cNvSpPr>
              <p:nvPr/>
            </p:nvSpPr>
            <p:spPr bwMode="auto">
              <a:xfrm>
                <a:off x="2789" y="3640"/>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22" name="Line 488"/>
              <p:cNvSpPr>
                <a:spLocks noChangeShapeType="1"/>
              </p:cNvSpPr>
              <p:nvPr/>
            </p:nvSpPr>
            <p:spPr bwMode="auto">
              <a:xfrm flipH="1">
                <a:off x="2800" y="3640"/>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23" name="Rectangle 489"/>
              <p:cNvSpPr>
                <a:spLocks noChangeArrowheads="1"/>
              </p:cNvSpPr>
              <p:nvPr/>
            </p:nvSpPr>
            <p:spPr bwMode="auto">
              <a:xfrm>
                <a:off x="2376" y="364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24" name="Rectangle 490"/>
              <p:cNvSpPr>
                <a:spLocks noChangeArrowheads="1"/>
              </p:cNvSpPr>
              <p:nvPr/>
            </p:nvSpPr>
            <p:spPr bwMode="auto">
              <a:xfrm>
                <a:off x="2452" y="3648"/>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25" name="Rectangle 491"/>
              <p:cNvSpPr>
                <a:spLocks noChangeArrowheads="1"/>
              </p:cNvSpPr>
              <p:nvPr/>
            </p:nvSpPr>
            <p:spPr bwMode="auto">
              <a:xfrm>
                <a:off x="2483" y="3648"/>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26" name="Rectangle 492"/>
              <p:cNvSpPr>
                <a:spLocks noChangeArrowheads="1"/>
              </p:cNvSpPr>
              <p:nvPr/>
            </p:nvSpPr>
            <p:spPr bwMode="auto">
              <a:xfrm>
                <a:off x="2414" y="3648"/>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27" name="Rectangle 493"/>
              <p:cNvSpPr>
                <a:spLocks noChangeArrowheads="1"/>
              </p:cNvSpPr>
              <p:nvPr/>
            </p:nvSpPr>
            <p:spPr bwMode="auto">
              <a:xfrm>
                <a:off x="2789" y="3648"/>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28" name="Line 494"/>
              <p:cNvSpPr>
                <a:spLocks noChangeShapeType="1"/>
              </p:cNvSpPr>
              <p:nvPr/>
            </p:nvSpPr>
            <p:spPr bwMode="auto">
              <a:xfrm>
                <a:off x="2789" y="3648"/>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29" name="Line 495"/>
              <p:cNvSpPr>
                <a:spLocks noChangeShapeType="1"/>
              </p:cNvSpPr>
              <p:nvPr/>
            </p:nvSpPr>
            <p:spPr bwMode="auto">
              <a:xfrm flipH="1">
                <a:off x="2800" y="3648"/>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30" name="Rectangle 496"/>
              <p:cNvSpPr>
                <a:spLocks noChangeArrowheads="1"/>
              </p:cNvSpPr>
              <p:nvPr/>
            </p:nvSpPr>
            <p:spPr bwMode="auto">
              <a:xfrm>
                <a:off x="2479" y="3660"/>
                <a:ext cx="23" cy="30"/>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31" name="Rectangle 497"/>
              <p:cNvSpPr>
                <a:spLocks noChangeArrowheads="1"/>
              </p:cNvSpPr>
              <p:nvPr/>
            </p:nvSpPr>
            <p:spPr bwMode="auto">
              <a:xfrm>
                <a:off x="2414" y="3660"/>
                <a:ext cx="23"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32" name="Rectangle 498"/>
              <p:cNvSpPr>
                <a:spLocks noChangeArrowheads="1"/>
              </p:cNvSpPr>
              <p:nvPr/>
            </p:nvSpPr>
            <p:spPr bwMode="auto">
              <a:xfrm>
                <a:off x="2380" y="3660"/>
                <a:ext cx="19" cy="30"/>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33" name="Rectangle 499"/>
              <p:cNvSpPr>
                <a:spLocks noChangeArrowheads="1"/>
              </p:cNvSpPr>
              <p:nvPr/>
            </p:nvSpPr>
            <p:spPr bwMode="auto">
              <a:xfrm>
                <a:off x="2513" y="3660"/>
                <a:ext cx="23" cy="3"/>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34" name="Line 500"/>
              <p:cNvSpPr>
                <a:spLocks noChangeShapeType="1"/>
              </p:cNvSpPr>
              <p:nvPr/>
            </p:nvSpPr>
            <p:spPr bwMode="auto">
              <a:xfrm>
                <a:off x="2513" y="3660"/>
                <a:ext cx="12" cy="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35" name="Line 501"/>
              <p:cNvSpPr>
                <a:spLocks noChangeShapeType="1"/>
              </p:cNvSpPr>
              <p:nvPr/>
            </p:nvSpPr>
            <p:spPr bwMode="auto">
              <a:xfrm flipH="1">
                <a:off x="2525" y="3660"/>
                <a:ext cx="11" cy="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36" name="Rectangle 502"/>
              <p:cNvSpPr>
                <a:spLocks noChangeArrowheads="1"/>
              </p:cNvSpPr>
              <p:nvPr/>
            </p:nvSpPr>
            <p:spPr bwMode="auto">
              <a:xfrm>
                <a:off x="2418" y="3667"/>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37" name="Rectangle 503"/>
              <p:cNvSpPr>
                <a:spLocks noChangeArrowheads="1"/>
              </p:cNvSpPr>
              <p:nvPr/>
            </p:nvSpPr>
            <p:spPr bwMode="auto">
              <a:xfrm>
                <a:off x="2380" y="366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38" name="Rectangle 504"/>
              <p:cNvSpPr>
                <a:spLocks noChangeArrowheads="1"/>
              </p:cNvSpPr>
              <p:nvPr/>
            </p:nvSpPr>
            <p:spPr bwMode="auto">
              <a:xfrm>
                <a:off x="2479" y="3675"/>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39" name="Rectangle 505"/>
              <p:cNvSpPr>
                <a:spLocks noChangeArrowheads="1"/>
              </p:cNvSpPr>
              <p:nvPr/>
            </p:nvSpPr>
            <p:spPr bwMode="auto">
              <a:xfrm>
                <a:off x="2513" y="3675"/>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40" name="Line 506"/>
              <p:cNvSpPr>
                <a:spLocks noChangeShapeType="1"/>
              </p:cNvSpPr>
              <p:nvPr/>
            </p:nvSpPr>
            <p:spPr bwMode="auto">
              <a:xfrm>
                <a:off x="2513" y="3675"/>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41" name="Line 507"/>
              <p:cNvSpPr>
                <a:spLocks noChangeShapeType="1"/>
              </p:cNvSpPr>
              <p:nvPr/>
            </p:nvSpPr>
            <p:spPr bwMode="auto">
              <a:xfrm flipH="1">
                <a:off x="2525" y="3675"/>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42" name="Rectangle 508"/>
              <p:cNvSpPr>
                <a:spLocks noChangeArrowheads="1"/>
              </p:cNvSpPr>
              <p:nvPr/>
            </p:nvSpPr>
            <p:spPr bwMode="auto">
              <a:xfrm>
                <a:off x="2448" y="368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43" name="Rectangle 509"/>
              <p:cNvSpPr>
                <a:spLocks noChangeArrowheads="1"/>
              </p:cNvSpPr>
              <p:nvPr/>
            </p:nvSpPr>
            <p:spPr bwMode="auto">
              <a:xfrm>
                <a:off x="2483" y="3682"/>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44" name="Rectangle 510"/>
              <p:cNvSpPr>
                <a:spLocks noChangeArrowheads="1"/>
              </p:cNvSpPr>
              <p:nvPr/>
            </p:nvSpPr>
            <p:spPr bwMode="auto">
              <a:xfrm>
                <a:off x="2383" y="3682"/>
                <a:ext cx="20" cy="35"/>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45" name="Rectangle 511"/>
              <p:cNvSpPr>
                <a:spLocks noChangeArrowheads="1"/>
              </p:cNvSpPr>
              <p:nvPr/>
            </p:nvSpPr>
            <p:spPr bwMode="auto">
              <a:xfrm>
                <a:off x="2513" y="3682"/>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46" name="Line 512"/>
              <p:cNvSpPr>
                <a:spLocks noChangeShapeType="1"/>
              </p:cNvSpPr>
              <p:nvPr/>
            </p:nvSpPr>
            <p:spPr bwMode="auto">
              <a:xfrm>
                <a:off x="2513" y="3682"/>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47" name="Line 513"/>
              <p:cNvSpPr>
                <a:spLocks noChangeShapeType="1"/>
              </p:cNvSpPr>
              <p:nvPr/>
            </p:nvSpPr>
            <p:spPr bwMode="auto">
              <a:xfrm flipH="1">
                <a:off x="2525" y="3682"/>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48" name="Rectangle 514"/>
              <p:cNvSpPr>
                <a:spLocks noChangeArrowheads="1"/>
              </p:cNvSpPr>
              <p:nvPr/>
            </p:nvSpPr>
            <p:spPr bwMode="auto">
              <a:xfrm>
                <a:off x="2479" y="3694"/>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49" name="Rectangle 515"/>
              <p:cNvSpPr>
                <a:spLocks noChangeArrowheads="1"/>
              </p:cNvSpPr>
              <p:nvPr/>
            </p:nvSpPr>
            <p:spPr bwMode="auto">
              <a:xfrm>
                <a:off x="2414" y="3694"/>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50" name="Rectangle 516"/>
              <p:cNvSpPr>
                <a:spLocks noChangeArrowheads="1"/>
              </p:cNvSpPr>
              <p:nvPr/>
            </p:nvSpPr>
            <p:spPr bwMode="auto">
              <a:xfrm>
                <a:off x="2513" y="3694"/>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51" name="Line 517"/>
              <p:cNvSpPr>
                <a:spLocks noChangeShapeType="1"/>
              </p:cNvSpPr>
              <p:nvPr/>
            </p:nvSpPr>
            <p:spPr bwMode="auto">
              <a:xfrm>
                <a:off x="2513" y="3694"/>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52" name="Line 518"/>
              <p:cNvSpPr>
                <a:spLocks noChangeShapeType="1"/>
              </p:cNvSpPr>
              <p:nvPr/>
            </p:nvSpPr>
            <p:spPr bwMode="auto">
              <a:xfrm flipH="1">
                <a:off x="2525" y="3694"/>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53" name="Rectangle 519"/>
              <p:cNvSpPr>
                <a:spLocks noChangeArrowheads="1"/>
              </p:cNvSpPr>
              <p:nvPr/>
            </p:nvSpPr>
            <p:spPr bwMode="auto">
              <a:xfrm>
                <a:off x="2513" y="3702"/>
                <a:ext cx="23" cy="7"/>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54" name="Rectangle 520"/>
              <p:cNvSpPr>
                <a:spLocks noChangeArrowheads="1"/>
              </p:cNvSpPr>
              <p:nvPr/>
            </p:nvSpPr>
            <p:spPr bwMode="auto">
              <a:xfrm>
                <a:off x="2414" y="370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55" name="Rectangle 521"/>
              <p:cNvSpPr>
                <a:spLocks noChangeArrowheads="1"/>
              </p:cNvSpPr>
              <p:nvPr/>
            </p:nvSpPr>
            <p:spPr bwMode="auto">
              <a:xfrm>
                <a:off x="2483" y="370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56" name="Rectangle 522"/>
              <p:cNvSpPr>
                <a:spLocks noChangeArrowheads="1"/>
              </p:cNvSpPr>
              <p:nvPr/>
            </p:nvSpPr>
            <p:spPr bwMode="auto">
              <a:xfrm>
                <a:off x="2452" y="3702"/>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57" name="Rectangle 523"/>
              <p:cNvSpPr>
                <a:spLocks noChangeArrowheads="1"/>
              </p:cNvSpPr>
              <p:nvPr/>
            </p:nvSpPr>
            <p:spPr bwMode="auto">
              <a:xfrm>
                <a:off x="2380" y="370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58" name="Rectangle 524"/>
              <p:cNvSpPr>
                <a:spLocks noChangeArrowheads="1"/>
              </p:cNvSpPr>
              <p:nvPr/>
            </p:nvSpPr>
            <p:spPr bwMode="auto">
              <a:xfrm>
                <a:off x="2448" y="3721"/>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59" name="Rectangle 525"/>
              <p:cNvSpPr>
                <a:spLocks noChangeArrowheads="1"/>
              </p:cNvSpPr>
              <p:nvPr/>
            </p:nvSpPr>
            <p:spPr bwMode="auto">
              <a:xfrm>
                <a:off x="2418" y="3721"/>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60" name="Rectangle 526"/>
              <p:cNvSpPr>
                <a:spLocks noChangeArrowheads="1"/>
              </p:cNvSpPr>
              <p:nvPr/>
            </p:nvSpPr>
            <p:spPr bwMode="auto">
              <a:xfrm>
                <a:off x="2383" y="3721"/>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61" name="Rectangle 527"/>
              <p:cNvSpPr>
                <a:spLocks noChangeArrowheads="1"/>
              </p:cNvSpPr>
              <p:nvPr/>
            </p:nvSpPr>
            <p:spPr bwMode="auto">
              <a:xfrm>
                <a:off x="2418" y="3728"/>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62" name="Rectangle 528"/>
              <p:cNvSpPr>
                <a:spLocks noChangeArrowheads="1"/>
              </p:cNvSpPr>
              <p:nvPr/>
            </p:nvSpPr>
            <p:spPr bwMode="auto">
              <a:xfrm>
                <a:off x="2380" y="3736"/>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63" name="Rectangle 529"/>
              <p:cNvSpPr>
                <a:spLocks noChangeArrowheads="1"/>
              </p:cNvSpPr>
              <p:nvPr/>
            </p:nvSpPr>
            <p:spPr bwMode="auto">
              <a:xfrm>
                <a:off x="2483" y="3736"/>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64" name="Rectangle 530"/>
              <p:cNvSpPr>
                <a:spLocks noChangeArrowheads="1"/>
              </p:cNvSpPr>
              <p:nvPr/>
            </p:nvSpPr>
            <p:spPr bwMode="auto">
              <a:xfrm>
                <a:off x="2513" y="373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65" name="Line 531"/>
              <p:cNvSpPr>
                <a:spLocks noChangeShapeType="1"/>
              </p:cNvSpPr>
              <p:nvPr/>
            </p:nvSpPr>
            <p:spPr bwMode="auto">
              <a:xfrm>
                <a:off x="2513" y="373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66" name="Line 532"/>
              <p:cNvSpPr>
                <a:spLocks noChangeShapeType="1"/>
              </p:cNvSpPr>
              <p:nvPr/>
            </p:nvSpPr>
            <p:spPr bwMode="auto">
              <a:xfrm flipH="1">
                <a:off x="2525" y="373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67" name="Rectangle 533"/>
              <p:cNvSpPr>
                <a:spLocks noChangeArrowheads="1"/>
              </p:cNvSpPr>
              <p:nvPr/>
            </p:nvSpPr>
            <p:spPr bwMode="auto">
              <a:xfrm>
                <a:off x="2789" y="3736"/>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68" name="Line 534"/>
              <p:cNvSpPr>
                <a:spLocks noChangeShapeType="1"/>
              </p:cNvSpPr>
              <p:nvPr/>
            </p:nvSpPr>
            <p:spPr bwMode="auto">
              <a:xfrm>
                <a:off x="2789" y="3736"/>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69" name="Line 535"/>
              <p:cNvSpPr>
                <a:spLocks noChangeShapeType="1"/>
              </p:cNvSpPr>
              <p:nvPr/>
            </p:nvSpPr>
            <p:spPr bwMode="auto">
              <a:xfrm flipH="1">
                <a:off x="2800" y="3736"/>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970" name="Rectangle 536"/>
              <p:cNvSpPr>
                <a:spLocks noChangeArrowheads="1"/>
              </p:cNvSpPr>
              <p:nvPr/>
            </p:nvSpPr>
            <p:spPr bwMode="auto">
              <a:xfrm>
                <a:off x="2487" y="3747"/>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71" name="Rectangle 537"/>
              <p:cNvSpPr>
                <a:spLocks noChangeArrowheads="1"/>
              </p:cNvSpPr>
              <p:nvPr/>
            </p:nvSpPr>
            <p:spPr bwMode="auto">
              <a:xfrm>
                <a:off x="2380" y="3755"/>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72" name="Rectangle 538"/>
              <p:cNvSpPr>
                <a:spLocks noChangeArrowheads="1"/>
              </p:cNvSpPr>
              <p:nvPr/>
            </p:nvSpPr>
            <p:spPr bwMode="auto">
              <a:xfrm>
                <a:off x="2487" y="3755"/>
                <a:ext cx="23"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73" name="Rectangle 539"/>
              <p:cNvSpPr>
                <a:spLocks noChangeArrowheads="1"/>
              </p:cNvSpPr>
              <p:nvPr/>
            </p:nvSpPr>
            <p:spPr bwMode="auto">
              <a:xfrm>
                <a:off x="2383" y="3763"/>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974" name="Rectangle 540"/>
              <p:cNvSpPr>
                <a:spLocks noChangeArrowheads="1"/>
              </p:cNvSpPr>
              <p:nvPr/>
            </p:nvSpPr>
            <p:spPr bwMode="auto">
              <a:xfrm>
                <a:off x="2490" y="3763"/>
                <a:ext cx="20"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975" name="Rectangle 541"/>
              <p:cNvSpPr>
                <a:spLocks noChangeArrowheads="1"/>
              </p:cNvSpPr>
              <p:nvPr/>
            </p:nvSpPr>
            <p:spPr bwMode="auto">
              <a:xfrm>
                <a:off x="2418" y="3774"/>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grpSp>
        <p:grpSp>
          <p:nvGrpSpPr>
            <p:cNvPr id="26" name="Group 542"/>
            <p:cNvGrpSpPr>
              <a:grpSpLocks/>
            </p:cNvGrpSpPr>
            <p:nvPr/>
          </p:nvGrpSpPr>
          <p:grpSpPr bwMode="auto">
            <a:xfrm>
              <a:off x="3608" y="719"/>
              <a:ext cx="1946" cy="3143"/>
              <a:chOff x="2376" y="823"/>
              <a:chExt cx="470" cy="3096"/>
            </a:xfrm>
          </p:grpSpPr>
          <p:sp>
            <p:nvSpPr>
              <p:cNvPr id="127576" name="Rectangle 543"/>
              <p:cNvSpPr>
                <a:spLocks noChangeArrowheads="1"/>
              </p:cNvSpPr>
              <p:nvPr/>
            </p:nvSpPr>
            <p:spPr bwMode="auto">
              <a:xfrm>
                <a:off x="2448" y="3774"/>
                <a:ext cx="20" cy="31"/>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577" name="Rectangle 544"/>
              <p:cNvSpPr>
                <a:spLocks noChangeArrowheads="1"/>
              </p:cNvSpPr>
              <p:nvPr/>
            </p:nvSpPr>
            <p:spPr bwMode="auto">
              <a:xfrm>
                <a:off x="2445" y="378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78" name="Rectangle 545"/>
              <p:cNvSpPr>
                <a:spLocks noChangeArrowheads="1"/>
              </p:cNvSpPr>
              <p:nvPr/>
            </p:nvSpPr>
            <p:spPr bwMode="auto">
              <a:xfrm>
                <a:off x="2418" y="3782"/>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79" name="Rectangle 546"/>
              <p:cNvSpPr>
                <a:spLocks noChangeArrowheads="1"/>
              </p:cNvSpPr>
              <p:nvPr/>
            </p:nvSpPr>
            <p:spPr bwMode="auto">
              <a:xfrm>
                <a:off x="2380" y="378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0" name="Rectangle 547"/>
              <p:cNvSpPr>
                <a:spLocks noChangeArrowheads="1"/>
              </p:cNvSpPr>
              <p:nvPr/>
            </p:nvSpPr>
            <p:spPr bwMode="auto">
              <a:xfrm>
                <a:off x="2448" y="3789"/>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1" name="Rectangle 548"/>
              <p:cNvSpPr>
                <a:spLocks noChangeArrowheads="1"/>
              </p:cNvSpPr>
              <p:nvPr/>
            </p:nvSpPr>
            <p:spPr bwMode="auto">
              <a:xfrm>
                <a:off x="2445" y="379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2" name="Rectangle 549"/>
              <p:cNvSpPr>
                <a:spLocks noChangeArrowheads="1"/>
              </p:cNvSpPr>
              <p:nvPr/>
            </p:nvSpPr>
            <p:spPr bwMode="auto">
              <a:xfrm>
                <a:off x="2483" y="3797"/>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3" name="Rectangle 550"/>
              <p:cNvSpPr>
                <a:spLocks noChangeArrowheads="1"/>
              </p:cNvSpPr>
              <p:nvPr/>
            </p:nvSpPr>
            <p:spPr bwMode="auto">
              <a:xfrm>
                <a:off x="2383" y="3809"/>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4" name="Rectangle 551"/>
              <p:cNvSpPr>
                <a:spLocks noChangeArrowheads="1"/>
              </p:cNvSpPr>
              <p:nvPr/>
            </p:nvSpPr>
            <p:spPr bwMode="auto">
              <a:xfrm>
                <a:off x="2448" y="3809"/>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5" name="Rectangle 552"/>
              <p:cNvSpPr>
                <a:spLocks noChangeArrowheads="1"/>
              </p:cNvSpPr>
              <p:nvPr/>
            </p:nvSpPr>
            <p:spPr bwMode="auto">
              <a:xfrm>
                <a:off x="2414" y="3809"/>
                <a:ext cx="19" cy="34"/>
              </a:xfrm>
              <a:prstGeom prst="rect">
                <a:avLst/>
              </a:prstGeom>
              <a:solidFill>
                <a:srgbClr val="FFFFC0"/>
              </a:solidFill>
              <a:ln w="6350">
                <a:solidFill>
                  <a:srgbClr val="000000"/>
                </a:solidFill>
                <a:miter lim="800000"/>
                <a:headEnd/>
                <a:tailEnd/>
              </a:ln>
            </p:spPr>
            <p:txBody>
              <a:bodyPr>
                <a:prstTxWarp prst="textNoShape">
                  <a:avLst/>
                </a:prstTxWarp>
              </a:bodyPr>
              <a:lstStyle/>
              <a:p>
                <a:endParaRPr lang="en-US"/>
              </a:p>
            </p:txBody>
          </p:sp>
          <p:sp>
            <p:nvSpPr>
              <p:cNvPr id="127586" name="Rectangle 553"/>
              <p:cNvSpPr>
                <a:spLocks noChangeArrowheads="1"/>
              </p:cNvSpPr>
              <p:nvPr/>
            </p:nvSpPr>
            <p:spPr bwMode="auto">
              <a:xfrm>
                <a:off x="2414" y="381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7" name="Rectangle 554"/>
              <p:cNvSpPr>
                <a:spLocks noChangeArrowheads="1"/>
              </p:cNvSpPr>
              <p:nvPr/>
            </p:nvSpPr>
            <p:spPr bwMode="auto">
              <a:xfrm>
                <a:off x="2445" y="3816"/>
                <a:ext cx="23"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8" name="Rectangle 555"/>
              <p:cNvSpPr>
                <a:spLocks noChangeArrowheads="1"/>
              </p:cNvSpPr>
              <p:nvPr/>
            </p:nvSpPr>
            <p:spPr bwMode="auto">
              <a:xfrm>
                <a:off x="2487" y="3816"/>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89" name="Rectangle 556"/>
              <p:cNvSpPr>
                <a:spLocks noChangeArrowheads="1"/>
              </p:cNvSpPr>
              <p:nvPr/>
            </p:nvSpPr>
            <p:spPr bwMode="auto">
              <a:xfrm>
                <a:off x="2483" y="382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0" name="Rectangle 557"/>
              <p:cNvSpPr>
                <a:spLocks noChangeArrowheads="1"/>
              </p:cNvSpPr>
              <p:nvPr/>
            </p:nvSpPr>
            <p:spPr bwMode="auto">
              <a:xfrm>
                <a:off x="2448" y="3824"/>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1" name="Rectangle 558"/>
              <p:cNvSpPr>
                <a:spLocks noChangeArrowheads="1"/>
              </p:cNvSpPr>
              <p:nvPr/>
            </p:nvSpPr>
            <p:spPr bwMode="auto">
              <a:xfrm>
                <a:off x="2418" y="3835"/>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2" name="Rectangle 559"/>
              <p:cNvSpPr>
                <a:spLocks noChangeArrowheads="1"/>
              </p:cNvSpPr>
              <p:nvPr/>
            </p:nvSpPr>
            <p:spPr bwMode="auto">
              <a:xfrm>
                <a:off x="2452" y="3835"/>
                <a:ext cx="19"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3" name="Rectangle 560"/>
              <p:cNvSpPr>
                <a:spLocks noChangeArrowheads="1"/>
              </p:cNvSpPr>
              <p:nvPr/>
            </p:nvSpPr>
            <p:spPr bwMode="auto">
              <a:xfrm>
                <a:off x="2483" y="384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4" name="Rectangle 561"/>
              <p:cNvSpPr>
                <a:spLocks noChangeArrowheads="1"/>
              </p:cNvSpPr>
              <p:nvPr/>
            </p:nvSpPr>
            <p:spPr bwMode="auto">
              <a:xfrm>
                <a:off x="2789" y="384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5" name="Line 562"/>
              <p:cNvSpPr>
                <a:spLocks noChangeShapeType="1"/>
              </p:cNvSpPr>
              <p:nvPr/>
            </p:nvSpPr>
            <p:spPr bwMode="auto">
              <a:xfrm>
                <a:off x="2789" y="384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596" name="Line 563"/>
              <p:cNvSpPr>
                <a:spLocks noChangeShapeType="1"/>
              </p:cNvSpPr>
              <p:nvPr/>
            </p:nvSpPr>
            <p:spPr bwMode="auto">
              <a:xfrm flipH="1">
                <a:off x="2800" y="384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597" name="Rectangle 564"/>
              <p:cNvSpPr>
                <a:spLocks noChangeArrowheads="1"/>
              </p:cNvSpPr>
              <p:nvPr/>
            </p:nvSpPr>
            <p:spPr bwMode="auto">
              <a:xfrm>
                <a:off x="2380" y="3843"/>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8" name="Rectangle 565"/>
              <p:cNvSpPr>
                <a:spLocks noChangeArrowheads="1"/>
              </p:cNvSpPr>
              <p:nvPr/>
            </p:nvSpPr>
            <p:spPr bwMode="auto">
              <a:xfrm>
                <a:off x="2513" y="3843"/>
                <a:ext cx="23" cy="8"/>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599" name="Line 566"/>
              <p:cNvSpPr>
                <a:spLocks noChangeShapeType="1"/>
              </p:cNvSpPr>
              <p:nvPr/>
            </p:nvSpPr>
            <p:spPr bwMode="auto">
              <a:xfrm>
                <a:off x="2513" y="3843"/>
                <a:ext cx="12"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600" name="Line 567"/>
              <p:cNvSpPr>
                <a:spLocks noChangeShapeType="1"/>
              </p:cNvSpPr>
              <p:nvPr/>
            </p:nvSpPr>
            <p:spPr bwMode="auto">
              <a:xfrm flipH="1">
                <a:off x="2525" y="3843"/>
                <a:ext cx="11" cy="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601" name="Rectangle 568"/>
              <p:cNvSpPr>
                <a:spLocks noChangeArrowheads="1"/>
              </p:cNvSpPr>
              <p:nvPr/>
            </p:nvSpPr>
            <p:spPr bwMode="auto">
              <a:xfrm>
                <a:off x="2383" y="3851"/>
                <a:ext cx="20"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602" name="Rectangle 569"/>
              <p:cNvSpPr>
                <a:spLocks noChangeArrowheads="1"/>
              </p:cNvSpPr>
              <p:nvPr/>
            </p:nvSpPr>
            <p:spPr bwMode="auto">
              <a:xfrm>
                <a:off x="2414" y="3851"/>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603" name="Rectangle 570"/>
              <p:cNvSpPr>
                <a:spLocks noChangeArrowheads="1"/>
              </p:cNvSpPr>
              <p:nvPr/>
            </p:nvSpPr>
            <p:spPr bwMode="auto">
              <a:xfrm>
                <a:off x="2487" y="3851"/>
                <a:ext cx="19"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604" name="Rectangle 571"/>
              <p:cNvSpPr>
                <a:spLocks noChangeArrowheads="1"/>
              </p:cNvSpPr>
              <p:nvPr/>
            </p:nvSpPr>
            <p:spPr bwMode="auto">
              <a:xfrm>
                <a:off x="2487" y="3862"/>
                <a:ext cx="23" cy="31"/>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605" name="Rectangle 572"/>
              <p:cNvSpPr>
                <a:spLocks noChangeArrowheads="1"/>
              </p:cNvSpPr>
              <p:nvPr/>
            </p:nvSpPr>
            <p:spPr bwMode="auto">
              <a:xfrm>
                <a:off x="2448" y="3870"/>
                <a:ext cx="23" cy="34"/>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606" name="Rectangle 573"/>
              <p:cNvSpPr>
                <a:spLocks noChangeArrowheads="1"/>
              </p:cNvSpPr>
              <p:nvPr/>
            </p:nvSpPr>
            <p:spPr bwMode="auto">
              <a:xfrm>
                <a:off x="2418" y="3877"/>
                <a:ext cx="19" cy="35"/>
              </a:xfrm>
              <a:prstGeom prst="rect">
                <a:avLst/>
              </a:prstGeom>
              <a:solidFill>
                <a:srgbClr val="C0FFFF"/>
              </a:solidFill>
              <a:ln w="6350">
                <a:solidFill>
                  <a:srgbClr val="000000"/>
                </a:solidFill>
                <a:miter lim="800000"/>
                <a:headEnd/>
                <a:tailEnd/>
              </a:ln>
            </p:spPr>
            <p:txBody>
              <a:bodyPr>
                <a:prstTxWarp prst="textNoShape">
                  <a:avLst/>
                </a:prstTxWarp>
              </a:bodyPr>
              <a:lstStyle/>
              <a:p>
                <a:endParaRPr lang="en-US"/>
              </a:p>
            </p:txBody>
          </p:sp>
          <p:sp>
            <p:nvSpPr>
              <p:cNvPr id="127607" name="Rectangle 574"/>
              <p:cNvSpPr>
                <a:spLocks noChangeArrowheads="1"/>
              </p:cNvSpPr>
              <p:nvPr/>
            </p:nvSpPr>
            <p:spPr bwMode="auto">
              <a:xfrm>
                <a:off x="2754" y="3877"/>
                <a:ext cx="23" cy="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08" name="Rectangle 575"/>
              <p:cNvSpPr>
                <a:spLocks noChangeArrowheads="1"/>
              </p:cNvSpPr>
              <p:nvPr/>
            </p:nvSpPr>
            <p:spPr bwMode="auto">
              <a:xfrm>
                <a:off x="2380" y="3885"/>
                <a:ext cx="23" cy="34"/>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09" name="Rectangle 576"/>
              <p:cNvSpPr>
                <a:spLocks noChangeArrowheads="1"/>
              </p:cNvSpPr>
              <p:nvPr/>
            </p:nvSpPr>
            <p:spPr bwMode="auto">
              <a:xfrm>
                <a:off x="2754" y="3885"/>
                <a:ext cx="23" cy="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10" name="Rectangle 577"/>
              <p:cNvSpPr>
                <a:spLocks noChangeArrowheads="1"/>
              </p:cNvSpPr>
              <p:nvPr/>
            </p:nvSpPr>
            <p:spPr bwMode="auto">
              <a:xfrm>
                <a:off x="2823" y="3897"/>
                <a:ext cx="23" cy="22"/>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11" name="Rectangle 578"/>
              <p:cNvSpPr>
                <a:spLocks noChangeArrowheads="1"/>
              </p:cNvSpPr>
              <p:nvPr/>
            </p:nvSpPr>
            <p:spPr bwMode="auto">
              <a:xfrm>
                <a:off x="2754" y="3897"/>
                <a:ext cx="23" cy="7"/>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12" name="Rectangle 579"/>
              <p:cNvSpPr>
                <a:spLocks noChangeArrowheads="1"/>
              </p:cNvSpPr>
              <p:nvPr/>
            </p:nvSpPr>
            <p:spPr bwMode="auto">
              <a:xfrm>
                <a:off x="2754" y="3904"/>
                <a:ext cx="23" cy="8"/>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13" name="Rectangle 580"/>
              <p:cNvSpPr>
                <a:spLocks noChangeArrowheads="1"/>
              </p:cNvSpPr>
              <p:nvPr/>
            </p:nvSpPr>
            <p:spPr bwMode="auto">
              <a:xfrm>
                <a:off x="2513" y="3912"/>
                <a:ext cx="23" cy="7"/>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14" name="Line 581"/>
              <p:cNvSpPr>
                <a:spLocks noChangeShapeType="1"/>
              </p:cNvSpPr>
              <p:nvPr/>
            </p:nvSpPr>
            <p:spPr bwMode="auto">
              <a:xfrm>
                <a:off x="2513" y="3912"/>
                <a:ext cx="12"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615" name="Line 582"/>
              <p:cNvSpPr>
                <a:spLocks noChangeShapeType="1"/>
              </p:cNvSpPr>
              <p:nvPr/>
            </p:nvSpPr>
            <p:spPr bwMode="auto">
              <a:xfrm flipH="1">
                <a:off x="2525" y="3912"/>
                <a:ext cx="11" cy="7"/>
              </a:xfrm>
              <a:prstGeom prst="line">
                <a:avLst/>
              </a:prstGeom>
              <a:noFill/>
              <a:ln w="6350">
                <a:solidFill>
                  <a:srgbClr val="000000"/>
                </a:solidFill>
                <a:round/>
                <a:headEnd/>
                <a:tailEnd/>
              </a:ln>
            </p:spPr>
            <p:txBody>
              <a:bodyPr>
                <a:prstTxWarp prst="textNoShape">
                  <a:avLst/>
                </a:prstTxWarp>
              </a:bodyPr>
              <a:lstStyle/>
              <a:p>
                <a:endParaRPr lang="en-US"/>
              </a:p>
            </p:txBody>
          </p:sp>
          <p:sp>
            <p:nvSpPr>
              <p:cNvPr id="127616" name="Rectangle 583"/>
              <p:cNvSpPr>
                <a:spLocks noChangeArrowheads="1"/>
              </p:cNvSpPr>
              <p:nvPr/>
            </p:nvSpPr>
            <p:spPr bwMode="auto">
              <a:xfrm>
                <a:off x="2754" y="3912"/>
                <a:ext cx="23" cy="7"/>
              </a:xfrm>
              <a:prstGeom prst="rect">
                <a:avLst/>
              </a:prstGeom>
              <a:solidFill>
                <a:srgbClr val="FFFFFF"/>
              </a:solidFill>
              <a:ln w="6350">
                <a:solidFill>
                  <a:srgbClr val="000000"/>
                </a:solidFill>
                <a:miter lim="800000"/>
                <a:headEnd/>
                <a:tailEnd/>
              </a:ln>
            </p:spPr>
            <p:txBody>
              <a:bodyPr>
                <a:prstTxWarp prst="textNoShape">
                  <a:avLst/>
                </a:prstTxWarp>
              </a:bodyPr>
              <a:lstStyle/>
              <a:p>
                <a:endParaRPr lang="en-US"/>
              </a:p>
            </p:txBody>
          </p:sp>
          <p:sp>
            <p:nvSpPr>
              <p:cNvPr id="127617" name="Rectangle 584"/>
              <p:cNvSpPr>
                <a:spLocks noChangeArrowheads="1"/>
              </p:cNvSpPr>
              <p:nvPr/>
            </p:nvSpPr>
            <p:spPr bwMode="auto">
              <a:xfrm>
                <a:off x="2823" y="82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18" name="Rectangle 585"/>
              <p:cNvSpPr>
                <a:spLocks noChangeArrowheads="1"/>
              </p:cNvSpPr>
              <p:nvPr/>
            </p:nvSpPr>
            <p:spPr bwMode="auto">
              <a:xfrm>
                <a:off x="2823" y="83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19" name="Rectangle 586"/>
              <p:cNvSpPr>
                <a:spLocks noChangeArrowheads="1"/>
              </p:cNvSpPr>
              <p:nvPr/>
            </p:nvSpPr>
            <p:spPr bwMode="auto">
              <a:xfrm>
                <a:off x="2548" y="83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0" name="Rectangle 587"/>
              <p:cNvSpPr>
                <a:spLocks noChangeArrowheads="1"/>
              </p:cNvSpPr>
              <p:nvPr/>
            </p:nvSpPr>
            <p:spPr bwMode="auto">
              <a:xfrm>
                <a:off x="2823" y="84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1" name="Rectangle 588"/>
              <p:cNvSpPr>
                <a:spLocks noChangeArrowheads="1"/>
              </p:cNvSpPr>
              <p:nvPr/>
            </p:nvSpPr>
            <p:spPr bwMode="auto">
              <a:xfrm>
                <a:off x="2789" y="842"/>
                <a:ext cx="23" cy="1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2" name="Rectangle 589"/>
              <p:cNvSpPr>
                <a:spLocks noChangeArrowheads="1"/>
              </p:cNvSpPr>
              <p:nvPr/>
            </p:nvSpPr>
            <p:spPr bwMode="auto">
              <a:xfrm>
                <a:off x="2582" y="84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3" name="Rectangle 590"/>
              <p:cNvSpPr>
                <a:spLocks noChangeArrowheads="1"/>
              </p:cNvSpPr>
              <p:nvPr/>
            </p:nvSpPr>
            <p:spPr bwMode="auto">
              <a:xfrm>
                <a:off x="2823" y="85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4" name="Rectangle 591"/>
              <p:cNvSpPr>
                <a:spLocks noChangeArrowheads="1"/>
              </p:cNvSpPr>
              <p:nvPr/>
            </p:nvSpPr>
            <p:spPr bwMode="auto">
              <a:xfrm>
                <a:off x="2789" y="850"/>
                <a:ext cx="23" cy="1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5" name="Rectangle 592"/>
              <p:cNvSpPr>
                <a:spLocks noChangeArrowheads="1"/>
              </p:cNvSpPr>
              <p:nvPr/>
            </p:nvSpPr>
            <p:spPr bwMode="auto">
              <a:xfrm>
                <a:off x="2582" y="85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6" name="Rectangle 593"/>
              <p:cNvSpPr>
                <a:spLocks noChangeArrowheads="1"/>
              </p:cNvSpPr>
              <p:nvPr/>
            </p:nvSpPr>
            <p:spPr bwMode="auto">
              <a:xfrm>
                <a:off x="2823" y="861"/>
                <a:ext cx="23" cy="1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7" name="Rectangle 594"/>
              <p:cNvSpPr>
                <a:spLocks noChangeArrowheads="1"/>
              </p:cNvSpPr>
              <p:nvPr/>
            </p:nvSpPr>
            <p:spPr bwMode="auto">
              <a:xfrm>
                <a:off x="2617" y="861"/>
                <a:ext cx="23" cy="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8" name="Rectangle 595"/>
              <p:cNvSpPr>
                <a:spLocks noChangeArrowheads="1"/>
              </p:cNvSpPr>
              <p:nvPr/>
            </p:nvSpPr>
            <p:spPr bwMode="auto">
              <a:xfrm>
                <a:off x="2789" y="861"/>
                <a:ext cx="23" cy="1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29" name="Rectangle 596"/>
              <p:cNvSpPr>
                <a:spLocks noChangeArrowheads="1"/>
              </p:cNvSpPr>
              <p:nvPr/>
            </p:nvSpPr>
            <p:spPr bwMode="auto">
              <a:xfrm>
                <a:off x="2410" y="861"/>
                <a:ext cx="23" cy="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0" name="Rectangle 597"/>
              <p:cNvSpPr>
                <a:spLocks noChangeArrowheads="1"/>
              </p:cNvSpPr>
              <p:nvPr/>
            </p:nvSpPr>
            <p:spPr bwMode="auto">
              <a:xfrm>
                <a:off x="2617" y="86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1" name="Rectangle 598"/>
              <p:cNvSpPr>
                <a:spLocks noChangeArrowheads="1"/>
              </p:cNvSpPr>
              <p:nvPr/>
            </p:nvSpPr>
            <p:spPr bwMode="auto">
              <a:xfrm>
                <a:off x="2789" y="869"/>
                <a:ext cx="23" cy="1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2" name="Rectangle 599"/>
              <p:cNvSpPr>
                <a:spLocks noChangeArrowheads="1"/>
              </p:cNvSpPr>
              <p:nvPr/>
            </p:nvSpPr>
            <p:spPr bwMode="auto">
              <a:xfrm>
                <a:off x="2823" y="877"/>
                <a:ext cx="23" cy="2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3" name="Rectangle 600"/>
              <p:cNvSpPr>
                <a:spLocks noChangeArrowheads="1"/>
              </p:cNvSpPr>
              <p:nvPr/>
            </p:nvSpPr>
            <p:spPr bwMode="auto">
              <a:xfrm>
                <a:off x="2617" y="877"/>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4" name="Rectangle 601"/>
              <p:cNvSpPr>
                <a:spLocks noChangeArrowheads="1"/>
              </p:cNvSpPr>
              <p:nvPr/>
            </p:nvSpPr>
            <p:spPr bwMode="auto">
              <a:xfrm>
                <a:off x="2789" y="877"/>
                <a:ext cx="23" cy="1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5" name="Rectangle 602"/>
              <p:cNvSpPr>
                <a:spLocks noChangeArrowheads="1"/>
              </p:cNvSpPr>
              <p:nvPr/>
            </p:nvSpPr>
            <p:spPr bwMode="auto">
              <a:xfrm>
                <a:off x="2617" y="884"/>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6" name="Rectangle 603"/>
              <p:cNvSpPr>
                <a:spLocks noChangeArrowheads="1"/>
              </p:cNvSpPr>
              <p:nvPr/>
            </p:nvSpPr>
            <p:spPr bwMode="auto">
              <a:xfrm>
                <a:off x="2789" y="884"/>
                <a:ext cx="23" cy="1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7" name="Rectangle 604"/>
              <p:cNvSpPr>
                <a:spLocks noChangeArrowheads="1"/>
              </p:cNvSpPr>
              <p:nvPr/>
            </p:nvSpPr>
            <p:spPr bwMode="auto">
              <a:xfrm>
                <a:off x="2617" y="896"/>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8" name="Rectangle 605"/>
              <p:cNvSpPr>
                <a:spLocks noChangeArrowheads="1"/>
              </p:cNvSpPr>
              <p:nvPr/>
            </p:nvSpPr>
            <p:spPr bwMode="auto">
              <a:xfrm>
                <a:off x="2582" y="896"/>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39" name="Rectangle 606"/>
              <p:cNvSpPr>
                <a:spLocks noChangeArrowheads="1"/>
              </p:cNvSpPr>
              <p:nvPr/>
            </p:nvSpPr>
            <p:spPr bwMode="auto">
              <a:xfrm>
                <a:off x="2483" y="291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0" name="Rectangle 607"/>
              <p:cNvSpPr>
                <a:spLocks noChangeArrowheads="1"/>
              </p:cNvSpPr>
              <p:nvPr/>
            </p:nvSpPr>
            <p:spPr bwMode="auto">
              <a:xfrm>
                <a:off x="2380" y="291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1" name="Rectangle 608"/>
              <p:cNvSpPr>
                <a:spLocks noChangeArrowheads="1"/>
              </p:cNvSpPr>
              <p:nvPr/>
            </p:nvSpPr>
            <p:spPr bwMode="auto">
              <a:xfrm>
                <a:off x="2445" y="291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2" name="Rectangle 609"/>
              <p:cNvSpPr>
                <a:spLocks noChangeArrowheads="1"/>
              </p:cNvSpPr>
              <p:nvPr/>
            </p:nvSpPr>
            <p:spPr bwMode="auto">
              <a:xfrm>
                <a:off x="2410" y="291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3" name="Rectangle 610"/>
              <p:cNvSpPr>
                <a:spLocks noChangeArrowheads="1"/>
              </p:cNvSpPr>
              <p:nvPr/>
            </p:nvSpPr>
            <p:spPr bwMode="auto">
              <a:xfrm>
                <a:off x="2448" y="2926"/>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4" name="Rectangle 611"/>
              <p:cNvSpPr>
                <a:spLocks noChangeArrowheads="1"/>
              </p:cNvSpPr>
              <p:nvPr/>
            </p:nvSpPr>
            <p:spPr bwMode="auto">
              <a:xfrm>
                <a:off x="2410" y="292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5" name="Rectangle 612"/>
              <p:cNvSpPr>
                <a:spLocks noChangeArrowheads="1"/>
              </p:cNvSpPr>
              <p:nvPr/>
            </p:nvSpPr>
            <p:spPr bwMode="auto">
              <a:xfrm>
                <a:off x="2376" y="2926"/>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6" name="Rectangle 613"/>
              <p:cNvSpPr>
                <a:spLocks noChangeArrowheads="1"/>
              </p:cNvSpPr>
              <p:nvPr/>
            </p:nvSpPr>
            <p:spPr bwMode="auto">
              <a:xfrm>
                <a:off x="2789" y="2926"/>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7" name="Rectangle 614"/>
              <p:cNvSpPr>
                <a:spLocks noChangeArrowheads="1"/>
              </p:cNvSpPr>
              <p:nvPr/>
            </p:nvSpPr>
            <p:spPr bwMode="auto">
              <a:xfrm>
                <a:off x="2479" y="192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8" name="Rectangle 615"/>
              <p:cNvSpPr>
                <a:spLocks noChangeArrowheads="1"/>
              </p:cNvSpPr>
              <p:nvPr/>
            </p:nvSpPr>
            <p:spPr bwMode="auto">
              <a:xfrm>
                <a:off x="2513" y="2937"/>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49" name="Rectangle 616"/>
              <p:cNvSpPr>
                <a:spLocks noChangeArrowheads="1"/>
              </p:cNvSpPr>
              <p:nvPr/>
            </p:nvSpPr>
            <p:spPr bwMode="auto">
              <a:xfrm>
                <a:off x="2414" y="2937"/>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0" name="Rectangle 617"/>
              <p:cNvSpPr>
                <a:spLocks noChangeArrowheads="1"/>
              </p:cNvSpPr>
              <p:nvPr/>
            </p:nvSpPr>
            <p:spPr bwMode="auto">
              <a:xfrm>
                <a:off x="2483" y="293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1" name="Rectangle 618"/>
              <p:cNvSpPr>
                <a:spLocks noChangeArrowheads="1"/>
              </p:cNvSpPr>
              <p:nvPr/>
            </p:nvSpPr>
            <p:spPr bwMode="auto">
              <a:xfrm>
                <a:off x="2448" y="293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2" name="Rectangle 619"/>
              <p:cNvSpPr>
                <a:spLocks noChangeArrowheads="1"/>
              </p:cNvSpPr>
              <p:nvPr/>
            </p:nvSpPr>
            <p:spPr bwMode="auto">
              <a:xfrm>
                <a:off x="2376" y="293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3" name="Rectangle 620"/>
              <p:cNvSpPr>
                <a:spLocks noChangeArrowheads="1"/>
              </p:cNvSpPr>
              <p:nvPr/>
            </p:nvSpPr>
            <p:spPr bwMode="auto">
              <a:xfrm>
                <a:off x="2789" y="2937"/>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4" name="Rectangle 621"/>
              <p:cNvSpPr>
                <a:spLocks noChangeArrowheads="1"/>
              </p:cNvSpPr>
              <p:nvPr/>
            </p:nvSpPr>
            <p:spPr bwMode="auto">
              <a:xfrm>
                <a:off x="2452" y="2945"/>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5" name="Rectangle 622"/>
              <p:cNvSpPr>
                <a:spLocks noChangeArrowheads="1"/>
              </p:cNvSpPr>
              <p:nvPr/>
            </p:nvSpPr>
            <p:spPr bwMode="auto">
              <a:xfrm>
                <a:off x="2513" y="294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6" name="Rectangle 623"/>
              <p:cNvSpPr>
                <a:spLocks noChangeArrowheads="1"/>
              </p:cNvSpPr>
              <p:nvPr/>
            </p:nvSpPr>
            <p:spPr bwMode="auto">
              <a:xfrm>
                <a:off x="2479" y="294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7" name="Rectangle 624"/>
              <p:cNvSpPr>
                <a:spLocks noChangeArrowheads="1"/>
              </p:cNvSpPr>
              <p:nvPr/>
            </p:nvSpPr>
            <p:spPr bwMode="auto">
              <a:xfrm>
                <a:off x="2414" y="294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8" name="Rectangle 625"/>
              <p:cNvSpPr>
                <a:spLocks noChangeArrowheads="1"/>
              </p:cNvSpPr>
              <p:nvPr/>
            </p:nvSpPr>
            <p:spPr bwMode="auto">
              <a:xfrm>
                <a:off x="2380" y="2945"/>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59" name="Rectangle 626"/>
              <p:cNvSpPr>
                <a:spLocks noChangeArrowheads="1"/>
              </p:cNvSpPr>
              <p:nvPr/>
            </p:nvSpPr>
            <p:spPr bwMode="auto">
              <a:xfrm>
                <a:off x="2445" y="29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0" name="Rectangle 627"/>
              <p:cNvSpPr>
                <a:spLocks noChangeArrowheads="1"/>
              </p:cNvSpPr>
              <p:nvPr/>
            </p:nvSpPr>
            <p:spPr bwMode="auto">
              <a:xfrm>
                <a:off x="2410" y="29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1" name="Rectangle 628"/>
              <p:cNvSpPr>
                <a:spLocks noChangeArrowheads="1"/>
              </p:cNvSpPr>
              <p:nvPr/>
            </p:nvSpPr>
            <p:spPr bwMode="auto">
              <a:xfrm>
                <a:off x="2483" y="29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2" name="Rectangle 629"/>
              <p:cNvSpPr>
                <a:spLocks noChangeArrowheads="1"/>
              </p:cNvSpPr>
              <p:nvPr/>
            </p:nvSpPr>
            <p:spPr bwMode="auto">
              <a:xfrm>
                <a:off x="2380" y="29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3" name="Rectangle 630"/>
              <p:cNvSpPr>
                <a:spLocks noChangeArrowheads="1"/>
              </p:cNvSpPr>
              <p:nvPr/>
            </p:nvSpPr>
            <p:spPr bwMode="auto">
              <a:xfrm>
                <a:off x="2479" y="2964"/>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4" name="Rectangle 631"/>
              <p:cNvSpPr>
                <a:spLocks noChangeArrowheads="1"/>
              </p:cNvSpPr>
              <p:nvPr/>
            </p:nvSpPr>
            <p:spPr bwMode="auto">
              <a:xfrm>
                <a:off x="2376" y="2964"/>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5" name="Rectangle 632"/>
              <p:cNvSpPr>
                <a:spLocks noChangeArrowheads="1"/>
              </p:cNvSpPr>
              <p:nvPr/>
            </p:nvSpPr>
            <p:spPr bwMode="auto">
              <a:xfrm>
                <a:off x="2410" y="2964"/>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6" name="Rectangle 633"/>
              <p:cNvSpPr>
                <a:spLocks noChangeArrowheads="1"/>
              </p:cNvSpPr>
              <p:nvPr/>
            </p:nvSpPr>
            <p:spPr bwMode="auto">
              <a:xfrm>
                <a:off x="2789" y="2964"/>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7" name="Rectangle 634"/>
              <p:cNvSpPr>
                <a:spLocks noChangeArrowheads="1"/>
              </p:cNvSpPr>
              <p:nvPr/>
            </p:nvSpPr>
            <p:spPr bwMode="auto">
              <a:xfrm>
                <a:off x="2445" y="1958"/>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8" name="Rectangle 635"/>
              <p:cNvSpPr>
                <a:spLocks noChangeArrowheads="1"/>
              </p:cNvSpPr>
              <p:nvPr/>
            </p:nvSpPr>
            <p:spPr bwMode="auto">
              <a:xfrm>
                <a:off x="2376" y="297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69" name="Rectangle 636"/>
              <p:cNvSpPr>
                <a:spLocks noChangeArrowheads="1"/>
              </p:cNvSpPr>
              <p:nvPr/>
            </p:nvSpPr>
            <p:spPr bwMode="auto">
              <a:xfrm>
                <a:off x="2448" y="2971"/>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0" name="Rectangle 637"/>
              <p:cNvSpPr>
                <a:spLocks noChangeArrowheads="1"/>
              </p:cNvSpPr>
              <p:nvPr/>
            </p:nvSpPr>
            <p:spPr bwMode="auto">
              <a:xfrm>
                <a:off x="2414" y="2971"/>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1" name="Rectangle 638"/>
              <p:cNvSpPr>
                <a:spLocks noChangeArrowheads="1"/>
              </p:cNvSpPr>
              <p:nvPr/>
            </p:nvSpPr>
            <p:spPr bwMode="auto">
              <a:xfrm>
                <a:off x="2483" y="297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2" name="Rectangle 639"/>
              <p:cNvSpPr>
                <a:spLocks noChangeArrowheads="1"/>
              </p:cNvSpPr>
              <p:nvPr/>
            </p:nvSpPr>
            <p:spPr bwMode="auto">
              <a:xfrm>
                <a:off x="2380" y="2979"/>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3" name="Rectangle 640"/>
              <p:cNvSpPr>
                <a:spLocks noChangeArrowheads="1"/>
              </p:cNvSpPr>
              <p:nvPr/>
            </p:nvSpPr>
            <p:spPr bwMode="auto">
              <a:xfrm>
                <a:off x="2479" y="297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4" name="Rectangle 641"/>
              <p:cNvSpPr>
                <a:spLocks noChangeArrowheads="1"/>
              </p:cNvSpPr>
              <p:nvPr/>
            </p:nvSpPr>
            <p:spPr bwMode="auto">
              <a:xfrm>
                <a:off x="2414" y="297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5" name="Rectangle 642"/>
              <p:cNvSpPr>
                <a:spLocks noChangeArrowheads="1"/>
              </p:cNvSpPr>
              <p:nvPr/>
            </p:nvSpPr>
            <p:spPr bwMode="auto">
              <a:xfrm>
                <a:off x="2448" y="297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6" name="Rectangle 643"/>
              <p:cNvSpPr>
                <a:spLocks noChangeArrowheads="1"/>
              </p:cNvSpPr>
              <p:nvPr/>
            </p:nvSpPr>
            <p:spPr bwMode="auto">
              <a:xfrm>
                <a:off x="2513" y="297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7" name="Rectangle 644"/>
              <p:cNvSpPr>
                <a:spLocks noChangeArrowheads="1"/>
              </p:cNvSpPr>
              <p:nvPr/>
            </p:nvSpPr>
            <p:spPr bwMode="auto">
              <a:xfrm>
                <a:off x="2410" y="2991"/>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8" name="Rectangle 645"/>
              <p:cNvSpPr>
                <a:spLocks noChangeArrowheads="1"/>
              </p:cNvSpPr>
              <p:nvPr/>
            </p:nvSpPr>
            <p:spPr bwMode="auto">
              <a:xfrm>
                <a:off x="2445" y="2991"/>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79" name="Rectangle 646"/>
              <p:cNvSpPr>
                <a:spLocks noChangeArrowheads="1"/>
              </p:cNvSpPr>
              <p:nvPr/>
            </p:nvSpPr>
            <p:spPr bwMode="auto">
              <a:xfrm>
                <a:off x="2483" y="2991"/>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0" name="Rectangle 647"/>
              <p:cNvSpPr>
                <a:spLocks noChangeArrowheads="1"/>
              </p:cNvSpPr>
              <p:nvPr/>
            </p:nvSpPr>
            <p:spPr bwMode="auto">
              <a:xfrm>
                <a:off x="2380" y="2991"/>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1" name="Rectangle 648"/>
              <p:cNvSpPr>
                <a:spLocks noChangeArrowheads="1"/>
              </p:cNvSpPr>
              <p:nvPr/>
            </p:nvSpPr>
            <p:spPr bwMode="auto">
              <a:xfrm>
                <a:off x="2789" y="2991"/>
                <a:ext cx="23" cy="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2" name="Rectangle 649"/>
              <p:cNvSpPr>
                <a:spLocks noChangeArrowheads="1"/>
              </p:cNvSpPr>
              <p:nvPr/>
            </p:nvSpPr>
            <p:spPr bwMode="auto">
              <a:xfrm>
                <a:off x="2376" y="2998"/>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3" name="Rectangle 650"/>
              <p:cNvSpPr>
                <a:spLocks noChangeArrowheads="1"/>
              </p:cNvSpPr>
              <p:nvPr/>
            </p:nvSpPr>
            <p:spPr bwMode="auto">
              <a:xfrm>
                <a:off x="2410" y="199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4" name="Rectangle 651"/>
              <p:cNvSpPr>
                <a:spLocks noChangeArrowheads="1"/>
              </p:cNvSpPr>
              <p:nvPr/>
            </p:nvSpPr>
            <p:spPr bwMode="auto">
              <a:xfrm>
                <a:off x="2479" y="199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5" name="Rectangle 652"/>
              <p:cNvSpPr>
                <a:spLocks noChangeArrowheads="1"/>
              </p:cNvSpPr>
              <p:nvPr/>
            </p:nvSpPr>
            <p:spPr bwMode="auto">
              <a:xfrm>
                <a:off x="2445" y="199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6" name="Rectangle 653"/>
              <p:cNvSpPr>
                <a:spLocks noChangeArrowheads="1"/>
              </p:cNvSpPr>
              <p:nvPr/>
            </p:nvSpPr>
            <p:spPr bwMode="auto">
              <a:xfrm>
                <a:off x="2513" y="199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7" name="Rectangle 654"/>
              <p:cNvSpPr>
                <a:spLocks noChangeArrowheads="1"/>
              </p:cNvSpPr>
              <p:nvPr/>
            </p:nvSpPr>
            <p:spPr bwMode="auto">
              <a:xfrm>
                <a:off x="2414" y="3006"/>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8" name="Rectangle 655"/>
              <p:cNvSpPr>
                <a:spLocks noChangeArrowheads="1"/>
              </p:cNvSpPr>
              <p:nvPr/>
            </p:nvSpPr>
            <p:spPr bwMode="auto">
              <a:xfrm>
                <a:off x="2376" y="300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89" name="Rectangle 656"/>
              <p:cNvSpPr>
                <a:spLocks noChangeArrowheads="1"/>
              </p:cNvSpPr>
              <p:nvPr/>
            </p:nvSpPr>
            <p:spPr bwMode="auto">
              <a:xfrm>
                <a:off x="2448" y="3006"/>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0" name="Rectangle 657"/>
              <p:cNvSpPr>
                <a:spLocks noChangeArrowheads="1"/>
              </p:cNvSpPr>
              <p:nvPr/>
            </p:nvSpPr>
            <p:spPr bwMode="auto">
              <a:xfrm>
                <a:off x="2483" y="300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1" name="Rectangle 658"/>
              <p:cNvSpPr>
                <a:spLocks noChangeArrowheads="1"/>
              </p:cNvSpPr>
              <p:nvPr/>
            </p:nvSpPr>
            <p:spPr bwMode="auto">
              <a:xfrm>
                <a:off x="2513" y="300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2" name="Rectangle 659"/>
              <p:cNvSpPr>
                <a:spLocks noChangeArrowheads="1"/>
              </p:cNvSpPr>
              <p:nvPr/>
            </p:nvSpPr>
            <p:spPr bwMode="auto">
              <a:xfrm>
                <a:off x="2789" y="300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3" name="Rectangle 660"/>
              <p:cNvSpPr>
                <a:spLocks noChangeArrowheads="1"/>
              </p:cNvSpPr>
              <p:nvPr/>
            </p:nvSpPr>
            <p:spPr bwMode="auto">
              <a:xfrm>
                <a:off x="2380" y="3014"/>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4" name="Rectangle 661"/>
              <p:cNvSpPr>
                <a:spLocks noChangeArrowheads="1"/>
              </p:cNvSpPr>
              <p:nvPr/>
            </p:nvSpPr>
            <p:spPr bwMode="auto">
              <a:xfrm>
                <a:off x="2414" y="301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5" name="Rectangle 662"/>
              <p:cNvSpPr>
                <a:spLocks noChangeArrowheads="1"/>
              </p:cNvSpPr>
              <p:nvPr/>
            </p:nvSpPr>
            <p:spPr bwMode="auto">
              <a:xfrm>
                <a:off x="2448" y="301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6" name="Rectangle 663"/>
              <p:cNvSpPr>
                <a:spLocks noChangeArrowheads="1"/>
              </p:cNvSpPr>
              <p:nvPr/>
            </p:nvSpPr>
            <p:spPr bwMode="auto">
              <a:xfrm>
                <a:off x="2479" y="301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7" name="Rectangle 664"/>
              <p:cNvSpPr>
                <a:spLocks noChangeArrowheads="1"/>
              </p:cNvSpPr>
              <p:nvPr/>
            </p:nvSpPr>
            <p:spPr bwMode="auto">
              <a:xfrm>
                <a:off x="2513" y="3014"/>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8" name="Rectangle 665"/>
              <p:cNvSpPr>
                <a:spLocks noChangeArrowheads="1"/>
              </p:cNvSpPr>
              <p:nvPr/>
            </p:nvSpPr>
            <p:spPr bwMode="auto">
              <a:xfrm>
                <a:off x="2789" y="200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699" name="Rectangle 666"/>
              <p:cNvSpPr>
                <a:spLocks noChangeArrowheads="1"/>
              </p:cNvSpPr>
              <p:nvPr/>
            </p:nvSpPr>
            <p:spPr bwMode="auto">
              <a:xfrm>
                <a:off x="2380" y="302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0" name="Rectangle 667"/>
              <p:cNvSpPr>
                <a:spLocks noChangeArrowheads="1"/>
              </p:cNvSpPr>
              <p:nvPr/>
            </p:nvSpPr>
            <p:spPr bwMode="auto">
              <a:xfrm>
                <a:off x="2410" y="302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1" name="Rectangle 668"/>
              <p:cNvSpPr>
                <a:spLocks noChangeArrowheads="1"/>
              </p:cNvSpPr>
              <p:nvPr/>
            </p:nvSpPr>
            <p:spPr bwMode="auto">
              <a:xfrm>
                <a:off x="2483" y="302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2" name="Rectangle 669"/>
              <p:cNvSpPr>
                <a:spLocks noChangeArrowheads="1"/>
              </p:cNvSpPr>
              <p:nvPr/>
            </p:nvSpPr>
            <p:spPr bwMode="auto">
              <a:xfrm>
                <a:off x="2452" y="3025"/>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3" name="Rectangle 670"/>
              <p:cNvSpPr>
                <a:spLocks noChangeArrowheads="1"/>
              </p:cNvSpPr>
              <p:nvPr/>
            </p:nvSpPr>
            <p:spPr bwMode="auto">
              <a:xfrm>
                <a:off x="2410" y="303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4" name="Rectangle 671"/>
              <p:cNvSpPr>
                <a:spLocks noChangeArrowheads="1"/>
              </p:cNvSpPr>
              <p:nvPr/>
            </p:nvSpPr>
            <p:spPr bwMode="auto">
              <a:xfrm>
                <a:off x="2376" y="2027"/>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5" name="Rectangle 672"/>
              <p:cNvSpPr>
                <a:spLocks noChangeArrowheads="1"/>
              </p:cNvSpPr>
              <p:nvPr/>
            </p:nvSpPr>
            <p:spPr bwMode="auto">
              <a:xfrm>
                <a:off x="2445" y="202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6" name="Rectangle 673"/>
              <p:cNvSpPr>
                <a:spLocks noChangeArrowheads="1"/>
              </p:cNvSpPr>
              <p:nvPr/>
            </p:nvSpPr>
            <p:spPr bwMode="auto">
              <a:xfrm>
                <a:off x="2789" y="2027"/>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7" name="Rectangle 674"/>
              <p:cNvSpPr>
                <a:spLocks noChangeArrowheads="1"/>
              </p:cNvSpPr>
              <p:nvPr/>
            </p:nvSpPr>
            <p:spPr bwMode="auto">
              <a:xfrm>
                <a:off x="2479" y="202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8" name="Rectangle 675"/>
              <p:cNvSpPr>
                <a:spLocks noChangeArrowheads="1"/>
              </p:cNvSpPr>
              <p:nvPr/>
            </p:nvSpPr>
            <p:spPr bwMode="auto">
              <a:xfrm>
                <a:off x="2483" y="304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09" name="Rectangle 676"/>
              <p:cNvSpPr>
                <a:spLocks noChangeArrowheads="1"/>
              </p:cNvSpPr>
              <p:nvPr/>
            </p:nvSpPr>
            <p:spPr bwMode="auto">
              <a:xfrm>
                <a:off x="2414" y="3040"/>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0" name="Rectangle 677"/>
              <p:cNvSpPr>
                <a:spLocks noChangeArrowheads="1"/>
              </p:cNvSpPr>
              <p:nvPr/>
            </p:nvSpPr>
            <p:spPr bwMode="auto">
              <a:xfrm>
                <a:off x="2376" y="304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1" name="Rectangle 678"/>
              <p:cNvSpPr>
                <a:spLocks noChangeArrowheads="1"/>
              </p:cNvSpPr>
              <p:nvPr/>
            </p:nvSpPr>
            <p:spPr bwMode="auto">
              <a:xfrm>
                <a:off x="2445" y="203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2" name="Rectangle 679"/>
              <p:cNvSpPr>
                <a:spLocks noChangeArrowheads="1"/>
              </p:cNvSpPr>
              <p:nvPr/>
            </p:nvSpPr>
            <p:spPr bwMode="auto">
              <a:xfrm>
                <a:off x="2513" y="203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3" name="Rectangle 680"/>
              <p:cNvSpPr>
                <a:spLocks noChangeArrowheads="1"/>
              </p:cNvSpPr>
              <p:nvPr/>
            </p:nvSpPr>
            <p:spPr bwMode="auto">
              <a:xfrm>
                <a:off x="2414" y="3052"/>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4" name="Rectangle 681"/>
              <p:cNvSpPr>
                <a:spLocks noChangeArrowheads="1"/>
              </p:cNvSpPr>
              <p:nvPr/>
            </p:nvSpPr>
            <p:spPr bwMode="auto">
              <a:xfrm>
                <a:off x="2487" y="3052"/>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5" name="Rectangle 682"/>
              <p:cNvSpPr>
                <a:spLocks noChangeArrowheads="1"/>
              </p:cNvSpPr>
              <p:nvPr/>
            </p:nvSpPr>
            <p:spPr bwMode="auto">
              <a:xfrm>
                <a:off x="2448" y="3052"/>
                <a:ext cx="20"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6" name="Rectangle 683"/>
              <p:cNvSpPr>
                <a:spLocks noChangeArrowheads="1"/>
              </p:cNvSpPr>
              <p:nvPr/>
            </p:nvSpPr>
            <p:spPr bwMode="auto">
              <a:xfrm>
                <a:off x="2380" y="3052"/>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7" name="Rectangle 684"/>
              <p:cNvSpPr>
                <a:spLocks noChangeArrowheads="1"/>
              </p:cNvSpPr>
              <p:nvPr/>
            </p:nvSpPr>
            <p:spPr bwMode="auto">
              <a:xfrm>
                <a:off x="2789" y="204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8" name="Rectangle 685"/>
              <p:cNvSpPr>
                <a:spLocks noChangeArrowheads="1"/>
              </p:cNvSpPr>
              <p:nvPr/>
            </p:nvSpPr>
            <p:spPr bwMode="auto">
              <a:xfrm>
                <a:off x="2483" y="305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19" name="Rectangle 686"/>
              <p:cNvSpPr>
                <a:spLocks noChangeArrowheads="1"/>
              </p:cNvSpPr>
              <p:nvPr/>
            </p:nvSpPr>
            <p:spPr bwMode="auto">
              <a:xfrm>
                <a:off x="2380" y="305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0" name="Rectangle 687"/>
              <p:cNvSpPr>
                <a:spLocks noChangeArrowheads="1"/>
              </p:cNvSpPr>
              <p:nvPr/>
            </p:nvSpPr>
            <p:spPr bwMode="auto">
              <a:xfrm>
                <a:off x="2410" y="305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1" name="Rectangle 688"/>
              <p:cNvSpPr>
                <a:spLocks noChangeArrowheads="1"/>
              </p:cNvSpPr>
              <p:nvPr/>
            </p:nvSpPr>
            <p:spPr bwMode="auto">
              <a:xfrm>
                <a:off x="2448" y="305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2" name="Rectangle 689"/>
              <p:cNvSpPr>
                <a:spLocks noChangeArrowheads="1"/>
              </p:cNvSpPr>
              <p:nvPr/>
            </p:nvSpPr>
            <p:spPr bwMode="auto">
              <a:xfrm>
                <a:off x="2789" y="305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3" name="Rectangle 690"/>
              <p:cNvSpPr>
                <a:spLocks noChangeArrowheads="1"/>
              </p:cNvSpPr>
              <p:nvPr/>
            </p:nvSpPr>
            <p:spPr bwMode="auto">
              <a:xfrm>
                <a:off x="2513" y="3067"/>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4" name="Rectangle 691"/>
              <p:cNvSpPr>
                <a:spLocks noChangeArrowheads="1"/>
              </p:cNvSpPr>
              <p:nvPr/>
            </p:nvSpPr>
            <p:spPr bwMode="auto">
              <a:xfrm>
                <a:off x="2479" y="206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5" name="Rectangle 692"/>
              <p:cNvSpPr>
                <a:spLocks noChangeArrowheads="1"/>
              </p:cNvSpPr>
              <p:nvPr/>
            </p:nvSpPr>
            <p:spPr bwMode="auto">
              <a:xfrm>
                <a:off x="2410" y="206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6" name="Rectangle 693"/>
              <p:cNvSpPr>
                <a:spLocks noChangeArrowheads="1"/>
              </p:cNvSpPr>
              <p:nvPr/>
            </p:nvSpPr>
            <p:spPr bwMode="auto">
              <a:xfrm>
                <a:off x="2445" y="206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7" name="Rectangle 694"/>
              <p:cNvSpPr>
                <a:spLocks noChangeArrowheads="1"/>
              </p:cNvSpPr>
              <p:nvPr/>
            </p:nvSpPr>
            <p:spPr bwMode="auto">
              <a:xfrm>
                <a:off x="2376" y="2062"/>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8" name="Rectangle 695"/>
              <p:cNvSpPr>
                <a:spLocks noChangeArrowheads="1"/>
              </p:cNvSpPr>
              <p:nvPr/>
            </p:nvSpPr>
            <p:spPr bwMode="auto">
              <a:xfrm>
                <a:off x="2414" y="3078"/>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29" name="Rectangle 696"/>
              <p:cNvSpPr>
                <a:spLocks noChangeArrowheads="1"/>
              </p:cNvSpPr>
              <p:nvPr/>
            </p:nvSpPr>
            <p:spPr bwMode="auto">
              <a:xfrm>
                <a:off x="2376" y="3078"/>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0" name="Rectangle 697"/>
              <p:cNvSpPr>
                <a:spLocks noChangeArrowheads="1"/>
              </p:cNvSpPr>
              <p:nvPr/>
            </p:nvSpPr>
            <p:spPr bwMode="auto">
              <a:xfrm>
                <a:off x="2445" y="3078"/>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1" name="Rectangle 698"/>
              <p:cNvSpPr>
                <a:spLocks noChangeArrowheads="1"/>
              </p:cNvSpPr>
              <p:nvPr/>
            </p:nvSpPr>
            <p:spPr bwMode="auto">
              <a:xfrm>
                <a:off x="2479" y="2073"/>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2" name="Rectangle 699"/>
              <p:cNvSpPr>
                <a:spLocks noChangeArrowheads="1"/>
              </p:cNvSpPr>
              <p:nvPr/>
            </p:nvSpPr>
            <p:spPr bwMode="auto">
              <a:xfrm>
                <a:off x="2789" y="207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3" name="Rectangle 700"/>
              <p:cNvSpPr>
                <a:spLocks noChangeArrowheads="1"/>
              </p:cNvSpPr>
              <p:nvPr/>
            </p:nvSpPr>
            <p:spPr bwMode="auto">
              <a:xfrm>
                <a:off x="2483" y="308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4" name="Rectangle 701"/>
              <p:cNvSpPr>
                <a:spLocks noChangeArrowheads="1"/>
              </p:cNvSpPr>
              <p:nvPr/>
            </p:nvSpPr>
            <p:spPr bwMode="auto">
              <a:xfrm>
                <a:off x="2380" y="3086"/>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5" name="Rectangle 702"/>
              <p:cNvSpPr>
                <a:spLocks noChangeArrowheads="1"/>
              </p:cNvSpPr>
              <p:nvPr/>
            </p:nvSpPr>
            <p:spPr bwMode="auto">
              <a:xfrm>
                <a:off x="2414" y="308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6" name="Rectangle 703"/>
              <p:cNvSpPr>
                <a:spLocks noChangeArrowheads="1"/>
              </p:cNvSpPr>
              <p:nvPr/>
            </p:nvSpPr>
            <p:spPr bwMode="auto">
              <a:xfrm>
                <a:off x="2448" y="3086"/>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7" name="Rectangle 704"/>
              <p:cNvSpPr>
                <a:spLocks noChangeArrowheads="1"/>
              </p:cNvSpPr>
              <p:nvPr/>
            </p:nvSpPr>
            <p:spPr bwMode="auto">
              <a:xfrm>
                <a:off x="2513" y="2081"/>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8" name="Rectangle 705"/>
              <p:cNvSpPr>
                <a:spLocks noChangeArrowheads="1"/>
              </p:cNvSpPr>
              <p:nvPr/>
            </p:nvSpPr>
            <p:spPr bwMode="auto">
              <a:xfrm>
                <a:off x="2448" y="309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39" name="Rectangle 706"/>
              <p:cNvSpPr>
                <a:spLocks noChangeArrowheads="1"/>
              </p:cNvSpPr>
              <p:nvPr/>
            </p:nvSpPr>
            <p:spPr bwMode="auto">
              <a:xfrm>
                <a:off x="2483" y="309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0" name="Rectangle 707"/>
              <p:cNvSpPr>
                <a:spLocks noChangeArrowheads="1"/>
              </p:cNvSpPr>
              <p:nvPr/>
            </p:nvSpPr>
            <p:spPr bwMode="auto">
              <a:xfrm>
                <a:off x="2418" y="3094"/>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1" name="Rectangle 708"/>
              <p:cNvSpPr>
                <a:spLocks noChangeArrowheads="1"/>
              </p:cNvSpPr>
              <p:nvPr/>
            </p:nvSpPr>
            <p:spPr bwMode="auto">
              <a:xfrm>
                <a:off x="2380" y="309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2" name="Rectangle 709"/>
              <p:cNvSpPr>
                <a:spLocks noChangeArrowheads="1"/>
              </p:cNvSpPr>
              <p:nvPr/>
            </p:nvSpPr>
            <p:spPr bwMode="auto">
              <a:xfrm>
                <a:off x="2789" y="208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3" name="Rectangle 710"/>
              <p:cNvSpPr>
                <a:spLocks noChangeArrowheads="1"/>
              </p:cNvSpPr>
              <p:nvPr/>
            </p:nvSpPr>
            <p:spPr bwMode="auto">
              <a:xfrm>
                <a:off x="2445" y="209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4" name="Rectangle 711"/>
              <p:cNvSpPr>
                <a:spLocks noChangeArrowheads="1"/>
              </p:cNvSpPr>
              <p:nvPr/>
            </p:nvSpPr>
            <p:spPr bwMode="auto">
              <a:xfrm>
                <a:off x="2410" y="209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5" name="Rectangle 712"/>
              <p:cNvSpPr>
                <a:spLocks noChangeArrowheads="1"/>
              </p:cNvSpPr>
              <p:nvPr/>
            </p:nvSpPr>
            <p:spPr bwMode="auto">
              <a:xfrm>
                <a:off x="2376" y="3113"/>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6" name="Rectangle 713"/>
              <p:cNvSpPr>
                <a:spLocks noChangeArrowheads="1"/>
              </p:cNvSpPr>
              <p:nvPr/>
            </p:nvSpPr>
            <p:spPr bwMode="auto">
              <a:xfrm>
                <a:off x="2410" y="210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7" name="Rectangle 714"/>
              <p:cNvSpPr>
                <a:spLocks noChangeArrowheads="1"/>
              </p:cNvSpPr>
              <p:nvPr/>
            </p:nvSpPr>
            <p:spPr bwMode="auto">
              <a:xfrm>
                <a:off x="2479" y="210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8" name="Rectangle 715"/>
              <p:cNvSpPr>
                <a:spLocks noChangeArrowheads="1"/>
              </p:cNvSpPr>
              <p:nvPr/>
            </p:nvSpPr>
            <p:spPr bwMode="auto">
              <a:xfrm>
                <a:off x="2445" y="210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49" name="Rectangle 716"/>
              <p:cNvSpPr>
                <a:spLocks noChangeArrowheads="1"/>
              </p:cNvSpPr>
              <p:nvPr/>
            </p:nvSpPr>
            <p:spPr bwMode="auto">
              <a:xfrm>
                <a:off x="2479" y="312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0" name="Rectangle 717"/>
              <p:cNvSpPr>
                <a:spLocks noChangeArrowheads="1"/>
              </p:cNvSpPr>
              <p:nvPr/>
            </p:nvSpPr>
            <p:spPr bwMode="auto">
              <a:xfrm>
                <a:off x="2448" y="3121"/>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1" name="Rectangle 718"/>
              <p:cNvSpPr>
                <a:spLocks noChangeArrowheads="1"/>
              </p:cNvSpPr>
              <p:nvPr/>
            </p:nvSpPr>
            <p:spPr bwMode="auto">
              <a:xfrm>
                <a:off x="2376" y="312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2" name="Rectangle 719"/>
              <p:cNvSpPr>
                <a:spLocks noChangeArrowheads="1"/>
              </p:cNvSpPr>
              <p:nvPr/>
            </p:nvSpPr>
            <p:spPr bwMode="auto">
              <a:xfrm>
                <a:off x="2414" y="3121"/>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3" name="Rectangle 720"/>
              <p:cNvSpPr>
                <a:spLocks noChangeArrowheads="1"/>
              </p:cNvSpPr>
              <p:nvPr/>
            </p:nvSpPr>
            <p:spPr bwMode="auto">
              <a:xfrm>
                <a:off x="2513" y="211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4" name="Rectangle 721"/>
              <p:cNvSpPr>
                <a:spLocks noChangeArrowheads="1"/>
              </p:cNvSpPr>
              <p:nvPr/>
            </p:nvSpPr>
            <p:spPr bwMode="auto">
              <a:xfrm>
                <a:off x="2789" y="211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5" name="Rectangle 722"/>
              <p:cNvSpPr>
                <a:spLocks noChangeArrowheads="1"/>
              </p:cNvSpPr>
              <p:nvPr/>
            </p:nvSpPr>
            <p:spPr bwMode="auto">
              <a:xfrm>
                <a:off x="2414" y="3128"/>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6" name="Rectangle 723"/>
              <p:cNvSpPr>
                <a:spLocks noChangeArrowheads="1"/>
              </p:cNvSpPr>
              <p:nvPr/>
            </p:nvSpPr>
            <p:spPr bwMode="auto">
              <a:xfrm>
                <a:off x="2483" y="3128"/>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7" name="Rectangle 724"/>
              <p:cNvSpPr>
                <a:spLocks noChangeArrowheads="1"/>
              </p:cNvSpPr>
              <p:nvPr/>
            </p:nvSpPr>
            <p:spPr bwMode="auto">
              <a:xfrm>
                <a:off x="2380" y="3128"/>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8" name="Rectangle 725"/>
              <p:cNvSpPr>
                <a:spLocks noChangeArrowheads="1"/>
              </p:cNvSpPr>
              <p:nvPr/>
            </p:nvSpPr>
            <p:spPr bwMode="auto">
              <a:xfrm>
                <a:off x="2448" y="3128"/>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59" name="Rectangle 726"/>
              <p:cNvSpPr>
                <a:spLocks noChangeArrowheads="1"/>
              </p:cNvSpPr>
              <p:nvPr/>
            </p:nvSpPr>
            <p:spPr bwMode="auto">
              <a:xfrm>
                <a:off x="2789" y="312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0" name="Rectangle 727"/>
              <p:cNvSpPr>
                <a:spLocks noChangeArrowheads="1"/>
              </p:cNvSpPr>
              <p:nvPr/>
            </p:nvSpPr>
            <p:spPr bwMode="auto">
              <a:xfrm>
                <a:off x="2513" y="312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1" name="Rectangle 728"/>
              <p:cNvSpPr>
                <a:spLocks noChangeArrowheads="1"/>
              </p:cNvSpPr>
              <p:nvPr/>
            </p:nvSpPr>
            <p:spPr bwMode="auto">
              <a:xfrm>
                <a:off x="2789" y="3140"/>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2" name="Rectangle 729"/>
              <p:cNvSpPr>
                <a:spLocks noChangeArrowheads="1"/>
              </p:cNvSpPr>
              <p:nvPr/>
            </p:nvSpPr>
            <p:spPr bwMode="auto">
              <a:xfrm>
                <a:off x="2410" y="2134"/>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3" name="Rectangle 730"/>
              <p:cNvSpPr>
                <a:spLocks noChangeArrowheads="1"/>
              </p:cNvSpPr>
              <p:nvPr/>
            </p:nvSpPr>
            <p:spPr bwMode="auto">
              <a:xfrm>
                <a:off x="2445" y="2134"/>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4" name="Rectangle 731"/>
              <p:cNvSpPr>
                <a:spLocks noChangeArrowheads="1"/>
              </p:cNvSpPr>
              <p:nvPr/>
            </p:nvSpPr>
            <p:spPr bwMode="auto">
              <a:xfrm>
                <a:off x="2513" y="2134"/>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5" name="Rectangle 732"/>
              <p:cNvSpPr>
                <a:spLocks noChangeArrowheads="1"/>
              </p:cNvSpPr>
              <p:nvPr/>
            </p:nvSpPr>
            <p:spPr bwMode="auto">
              <a:xfrm>
                <a:off x="2445" y="314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6" name="Rectangle 733"/>
              <p:cNvSpPr>
                <a:spLocks noChangeArrowheads="1"/>
              </p:cNvSpPr>
              <p:nvPr/>
            </p:nvSpPr>
            <p:spPr bwMode="auto">
              <a:xfrm>
                <a:off x="2513" y="3147"/>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7" name="Rectangle 734"/>
              <p:cNvSpPr>
                <a:spLocks noChangeArrowheads="1"/>
              </p:cNvSpPr>
              <p:nvPr/>
            </p:nvSpPr>
            <p:spPr bwMode="auto">
              <a:xfrm>
                <a:off x="2376" y="2142"/>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8" name="Rectangle 735"/>
              <p:cNvSpPr>
                <a:spLocks noChangeArrowheads="1"/>
              </p:cNvSpPr>
              <p:nvPr/>
            </p:nvSpPr>
            <p:spPr bwMode="auto">
              <a:xfrm>
                <a:off x="2410" y="214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69" name="Rectangle 736"/>
              <p:cNvSpPr>
                <a:spLocks noChangeArrowheads="1"/>
              </p:cNvSpPr>
              <p:nvPr/>
            </p:nvSpPr>
            <p:spPr bwMode="auto">
              <a:xfrm>
                <a:off x="2479" y="214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70" name="Rectangle 737"/>
              <p:cNvSpPr>
                <a:spLocks noChangeArrowheads="1"/>
              </p:cNvSpPr>
              <p:nvPr/>
            </p:nvSpPr>
            <p:spPr bwMode="auto">
              <a:xfrm>
                <a:off x="2789" y="214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71" name="Rectangle 738"/>
              <p:cNvSpPr>
                <a:spLocks noChangeArrowheads="1"/>
              </p:cNvSpPr>
              <p:nvPr/>
            </p:nvSpPr>
            <p:spPr bwMode="auto">
              <a:xfrm>
                <a:off x="2479" y="315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72" name="Rectangle 739"/>
              <p:cNvSpPr>
                <a:spLocks noChangeArrowheads="1"/>
              </p:cNvSpPr>
              <p:nvPr/>
            </p:nvSpPr>
            <p:spPr bwMode="auto">
              <a:xfrm>
                <a:off x="2448" y="3155"/>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73" name="Rectangle 740"/>
              <p:cNvSpPr>
                <a:spLocks noChangeArrowheads="1"/>
              </p:cNvSpPr>
              <p:nvPr/>
            </p:nvSpPr>
            <p:spPr bwMode="auto">
              <a:xfrm>
                <a:off x="2414" y="3155"/>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74" name="Rectangle 741"/>
              <p:cNvSpPr>
                <a:spLocks noChangeArrowheads="1"/>
              </p:cNvSpPr>
              <p:nvPr/>
            </p:nvSpPr>
            <p:spPr bwMode="auto">
              <a:xfrm>
                <a:off x="2789" y="315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775" name="Rectangle 742"/>
              <p:cNvSpPr>
                <a:spLocks noChangeArrowheads="1"/>
              </p:cNvSpPr>
              <p:nvPr/>
            </p:nvSpPr>
            <p:spPr bwMode="auto">
              <a:xfrm>
                <a:off x="2513" y="315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grpSp>
          <p:nvGrpSpPr>
            <p:cNvPr id="27" name="Group 743"/>
            <p:cNvGrpSpPr>
              <a:grpSpLocks/>
            </p:cNvGrpSpPr>
            <p:nvPr/>
          </p:nvGrpSpPr>
          <p:grpSpPr bwMode="auto">
            <a:xfrm>
              <a:off x="3608" y="1057"/>
              <a:ext cx="1805" cy="2387"/>
              <a:chOff x="2376" y="1156"/>
              <a:chExt cx="436" cy="2351"/>
            </a:xfrm>
          </p:grpSpPr>
          <p:sp>
            <p:nvSpPr>
              <p:cNvPr id="127376" name="Rectangle 744"/>
              <p:cNvSpPr>
                <a:spLocks noChangeArrowheads="1"/>
              </p:cNvSpPr>
              <p:nvPr/>
            </p:nvSpPr>
            <p:spPr bwMode="auto">
              <a:xfrm>
                <a:off x="2376" y="2150"/>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7" name="Rectangle 745"/>
              <p:cNvSpPr>
                <a:spLocks noChangeArrowheads="1"/>
              </p:cNvSpPr>
              <p:nvPr/>
            </p:nvSpPr>
            <p:spPr bwMode="auto">
              <a:xfrm>
                <a:off x="2380" y="3166"/>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8" name="Rectangle 746"/>
              <p:cNvSpPr>
                <a:spLocks noChangeArrowheads="1"/>
              </p:cNvSpPr>
              <p:nvPr/>
            </p:nvSpPr>
            <p:spPr bwMode="auto">
              <a:xfrm>
                <a:off x="2448" y="3166"/>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9" name="Rectangle 747"/>
              <p:cNvSpPr>
                <a:spLocks noChangeArrowheads="1"/>
              </p:cNvSpPr>
              <p:nvPr/>
            </p:nvSpPr>
            <p:spPr bwMode="auto">
              <a:xfrm>
                <a:off x="2483" y="3166"/>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0" name="Rectangle 748"/>
              <p:cNvSpPr>
                <a:spLocks noChangeArrowheads="1"/>
              </p:cNvSpPr>
              <p:nvPr/>
            </p:nvSpPr>
            <p:spPr bwMode="auto">
              <a:xfrm>
                <a:off x="2414" y="3166"/>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1" name="Rectangle 749"/>
              <p:cNvSpPr>
                <a:spLocks noChangeArrowheads="1"/>
              </p:cNvSpPr>
              <p:nvPr/>
            </p:nvSpPr>
            <p:spPr bwMode="auto">
              <a:xfrm>
                <a:off x="2513" y="316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2" name="Rectangle 750"/>
              <p:cNvSpPr>
                <a:spLocks noChangeArrowheads="1"/>
              </p:cNvSpPr>
              <p:nvPr/>
            </p:nvSpPr>
            <p:spPr bwMode="auto">
              <a:xfrm>
                <a:off x="2789" y="2161"/>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3" name="Rectangle 751"/>
              <p:cNvSpPr>
                <a:spLocks noChangeArrowheads="1"/>
              </p:cNvSpPr>
              <p:nvPr/>
            </p:nvSpPr>
            <p:spPr bwMode="auto">
              <a:xfrm>
                <a:off x="2720" y="1156"/>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4" name="Rectangle 752"/>
              <p:cNvSpPr>
                <a:spLocks noChangeArrowheads="1"/>
              </p:cNvSpPr>
              <p:nvPr/>
            </p:nvSpPr>
            <p:spPr bwMode="auto">
              <a:xfrm>
                <a:off x="2380" y="2169"/>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5" name="Rectangle 753"/>
              <p:cNvSpPr>
                <a:spLocks noChangeArrowheads="1"/>
              </p:cNvSpPr>
              <p:nvPr/>
            </p:nvSpPr>
            <p:spPr bwMode="auto">
              <a:xfrm>
                <a:off x="2513" y="2169"/>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6" name="Rectangle 754"/>
              <p:cNvSpPr>
                <a:spLocks noChangeArrowheads="1"/>
              </p:cNvSpPr>
              <p:nvPr/>
            </p:nvSpPr>
            <p:spPr bwMode="auto">
              <a:xfrm>
                <a:off x="2720" y="116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7" name="Rectangle 755"/>
              <p:cNvSpPr>
                <a:spLocks noChangeArrowheads="1"/>
              </p:cNvSpPr>
              <p:nvPr/>
            </p:nvSpPr>
            <p:spPr bwMode="auto">
              <a:xfrm>
                <a:off x="2445" y="217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8" name="Rectangle 756"/>
              <p:cNvSpPr>
                <a:spLocks noChangeArrowheads="1"/>
              </p:cNvSpPr>
              <p:nvPr/>
            </p:nvSpPr>
            <p:spPr bwMode="auto">
              <a:xfrm>
                <a:off x="2789" y="217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89" name="Rectangle 757"/>
              <p:cNvSpPr>
                <a:spLocks noChangeArrowheads="1"/>
              </p:cNvSpPr>
              <p:nvPr/>
            </p:nvSpPr>
            <p:spPr bwMode="auto">
              <a:xfrm>
                <a:off x="2479" y="217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0" name="Rectangle 758"/>
              <p:cNvSpPr>
                <a:spLocks noChangeArrowheads="1"/>
              </p:cNvSpPr>
              <p:nvPr/>
            </p:nvSpPr>
            <p:spPr bwMode="auto">
              <a:xfrm>
                <a:off x="2414" y="3189"/>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1" name="Rectangle 759"/>
              <p:cNvSpPr>
                <a:spLocks noChangeArrowheads="1"/>
              </p:cNvSpPr>
              <p:nvPr/>
            </p:nvSpPr>
            <p:spPr bwMode="auto">
              <a:xfrm>
                <a:off x="2513" y="318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2" name="Rectangle 760"/>
              <p:cNvSpPr>
                <a:spLocks noChangeArrowheads="1"/>
              </p:cNvSpPr>
              <p:nvPr/>
            </p:nvSpPr>
            <p:spPr bwMode="auto">
              <a:xfrm>
                <a:off x="2789" y="318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3" name="Rectangle 761"/>
              <p:cNvSpPr>
                <a:spLocks noChangeArrowheads="1"/>
              </p:cNvSpPr>
              <p:nvPr/>
            </p:nvSpPr>
            <p:spPr bwMode="auto">
              <a:xfrm>
                <a:off x="2376" y="2188"/>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4" name="Rectangle 762"/>
              <p:cNvSpPr>
                <a:spLocks noChangeArrowheads="1"/>
              </p:cNvSpPr>
              <p:nvPr/>
            </p:nvSpPr>
            <p:spPr bwMode="auto">
              <a:xfrm>
                <a:off x="2445" y="2188"/>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5" name="Rectangle 763"/>
              <p:cNvSpPr>
                <a:spLocks noChangeArrowheads="1"/>
              </p:cNvSpPr>
              <p:nvPr/>
            </p:nvSpPr>
            <p:spPr bwMode="auto">
              <a:xfrm>
                <a:off x="2479" y="2188"/>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6" name="Rectangle 764"/>
              <p:cNvSpPr>
                <a:spLocks noChangeArrowheads="1"/>
              </p:cNvSpPr>
              <p:nvPr/>
            </p:nvSpPr>
            <p:spPr bwMode="auto">
              <a:xfrm>
                <a:off x="2720" y="1183"/>
                <a:ext cx="23" cy="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7" name="Rectangle 765"/>
              <p:cNvSpPr>
                <a:spLocks noChangeArrowheads="1"/>
              </p:cNvSpPr>
              <p:nvPr/>
            </p:nvSpPr>
            <p:spPr bwMode="auto">
              <a:xfrm>
                <a:off x="2483" y="320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8" name="Rectangle 766"/>
              <p:cNvSpPr>
                <a:spLocks noChangeArrowheads="1"/>
              </p:cNvSpPr>
              <p:nvPr/>
            </p:nvSpPr>
            <p:spPr bwMode="auto">
              <a:xfrm>
                <a:off x="2414" y="320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99" name="Rectangle 767"/>
              <p:cNvSpPr>
                <a:spLocks noChangeArrowheads="1"/>
              </p:cNvSpPr>
              <p:nvPr/>
            </p:nvSpPr>
            <p:spPr bwMode="auto">
              <a:xfrm>
                <a:off x="2380" y="320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0" name="Rectangle 768"/>
              <p:cNvSpPr>
                <a:spLocks noChangeArrowheads="1"/>
              </p:cNvSpPr>
              <p:nvPr/>
            </p:nvSpPr>
            <p:spPr bwMode="auto">
              <a:xfrm>
                <a:off x="2448" y="320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1" name="Rectangle 769"/>
              <p:cNvSpPr>
                <a:spLocks noChangeArrowheads="1"/>
              </p:cNvSpPr>
              <p:nvPr/>
            </p:nvSpPr>
            <p:spPr bwMode="auto">
              <a:xfrm>
                <a:off x="2789" y="3201"/>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2" name="Rectangle 770"/>
              <p:cNvSpPr>
                <a:spLocks noChangeArrowheads="1"/>
              </p:cNvSpPr>
              <p:nvPr/>
            </p:nvSpPr>
            <p:spPr bwMode="auto">
              <a:xfrm>
                <a:off x="2513" y="3201"/>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3" name="Rectangle 771"/>
              <p:cNvSpPr>
                <a:spLocks noChangeArrowheads="1"/>
              </p:cNvSpPr>
              <p:nvPr/>
            </p:nvSpPr>
            <p:spPr bwMode="auto">
              <a:xfrm>
                <a:off x="2720" y="119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4" name="Rectangle 772"/>
              <p:cNvSpPr>
                <a:spLocks noChangeArrowheads="1"/>
              </p:cNvSpPr>
              <p:nvPr/>
            </p:nvSpPr>
            <p:spPr bwMode="auto">
              <a:xfrm>
                <a:off x="2789" y="320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5" name="Rectangle 773"/>
              <p:cNvSpPr>
                <a:spLocks noChangeArrowheads="1"/>
              </p:cNvSpPr>
              <p:nvPr/>
            </p:nvSpPr>
            <p:spPr bwMode="auto">
              <a:xfrm>
                <a:off x="2483" y="2203"/>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6" name="Rectangle 774"/>
              <p:cNvSpPr>
                <a:spLocks noChangeArrowheads="1"/>
              </p:cNvSpPr>
              <p:nvPr/>
            </p:nvSpPr>
            <p:spPr bwMode="auto">
              <a:xfrm>
                <a:off x="2376" y="2203"/>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7" name="Rectangle 775"/>
              <p:cNvSpPr>
                <a:spLocks noChangeArrowheads="1"/>
              </p:cNvSpPr>
              <p:nvPr/>
            </p:nvSpPr>
            <p:spPr bwMode="auto">
              <a:xfrm>
                <a:off x="2513" y="220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8" name="Rectangle 776"/>
              <p:cNvSpPr>
                <a:spLocks noChangeArrowheads="1"/>
              </p:cNvSpPr>
              <p:nvPr/>
            </p:nvSpPr>
            <p:spPr bwMode="auto">
              <a:xfrm>
                <a:off x="2410" y="220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09" name="Rectangle 777"/>
              <p:cNvSpPr>
                <a:spLocks noChangeArrowheads="1"/>
              </p:cNvSpPr>
              <p:nvPr/>
            </p:nvSpPr>
            <p:spPr bwMode="auto">
              <a:xfrm>
                <a:off x="2448" y="2203"/>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0" name="Rectangle 778"/>
              <p:cNvSpPr>
                <a:spLocks noChangeArrowheads="1"/>
              </p:cNvSpPr>
              <p:nvPr/>
            </p:nvSpPr>
            <p:spPr bwMode="auto">
              <a:xfrm>
                <a:off x="2720" y="1198"/>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1" name="Rectangle 779"/>
              <p:cNvSpPr>
                <a:spLocks noChangeArrowheads="1"/>
              </p:cNvSpPr>
              <p:nvPr/>
            </p:nvSpPr>
            <p:spPr bwMode="auto">
              <a:xfrm>
                <a:off x="2479" y="221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2" name="Rectangle 780"/>
              <p:cNvSpPr>
                <a:spLocks noChangeArrowheads="1"/>
              </p:cNvSpPr>
              <p:nvPr/>
            </p:nvSpPr>
            <p:spPr bwMode="auto">
              <a:xfrm>
                <a:off x="2445" y="221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3" name="Rectangle 781"/>
              <p:cNvSpPr>
                <a:spLocks noChangeArrowheads="1"/>
              </p:cNvSpPr>
              <p:nvPr/>
            </p:nvSpPr>
            <p:spPr bwMode="auto">
              <a:xfrm>
                <a:off x="2410" y="221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4" name="Rectangle 782"/>
              <p:cNvSpPr>
                <a:spLocks noChangeArrowheads="1"/>
              </p:cNvSpPr>
              <p:nvPr/>
            </p:nvSpPr>
            <p:spPr bwMode="auto">
              <a:xfrm>
                <a:off x="2513" y="2211"/>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5" name="Rectangle 783"/>
              <p:cNvSpPr>
                <a:spLocks noChangeArrowheads="1"/>
              </p:cNvSpPr>
              <p:nvPr/>
            </p:nvSpPr>
            <p:spPr bwMode="auto">
              <a:xfrm>
                <a:off x="2685" y="120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6" name="Rectangle 784"/>
              <p:cNvSpPr>
                <a:spLocks noChangeArrowheads="1"/>
              </p:cNvSpPr>
              <p:nvPr/>
            </p:nvSpPr>
            <p:spPr bwMode="auto">
              <a:xfrm>
                <a:off x="2789" y="3228"/>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7" name="Rectangle 785"/>
              <p:cNvSpPr>
                <a:spLocks noChangeArrowheads="1"/>
              </p:cNvSpPr>
              <p:nvPr/>
            </p:nvSpPr>
            <p:spPr bwMode="auto">
              <a:xfrm>
                <a:off x="2513" y="3228"/>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8" name="Rectangle 786"/>
              <p:cNvSpPr>
                <a:spLocks noChangeArrowheads="1"/>
              </p:cNvSpPr>
              <p:nvPr/>
            </p:nvSpPr>
            <p:spPr bwMode="auto">
              <a:xfrm>
                <a:off x="2445" y="222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19" name="Rectangle 787"/>
              <p:cNvSpPr>
                <a:spLocks noChangeArrowheads="1"/>
              </p:cNvSpPr>
              <p:nvPr/>
            </p:nvSpPr>
            <p:spPr bwMode="auto">
              <a:xfrm>
                <a:off x="2479" y="222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0" name="Rectangle 788"/>
              <p:cNvSpPr>
                <a:spLocks noChangeArrowheads="1"/>
              </p:cNvSpPr>
              <p:nvPr/>
            </p:nvSpPr>
            <p:spPr bwMode="auto">
              <a:xfrm>
                <a:off x="2414" y="2222"/>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1" name="Rectangle 789"/>
              <p:cNvSpPr>
                <a:spLocks noChangeArrowheads="1"/>
              </p:cNvSpPr>
              <p:nvPr/>
            </p:nvSpPr>
            <p:spPr bwMode="auto">
              <a:xfrm>
                <a:off x="2685" y="1217"/>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2" name="Rectangle 790"/>
              <p:cNvSpPr>
                <a:spLocks noChangeArrowheads="1"/>
              </p:cNvSpPr>
              <p:nvPr/>
            </p:nvSpPr>
            <p:spPr bwMode="auto">
              <a:xfrm>
                <a:off x="2376" y="1217"/>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3" name="Rectangle 791"/>
              <p:cNvSpPr>
                <a:spLocks noChangeArrowheads="1"/>
              </p:cNvSpPr>
              <p:nvPr/>
            </p:nvSpPr>
            <p:spPr bwMode="auto">
              <a:xfrm>
                <a:off x="2448" y="3235"/>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4" name="Rectangle 792"/>
              <p:cNvSpPr>
                <a:spLocks noChangeArrowheads="1"/>
              </p:cNvSpPr>
              <p:nvPr/>
            </p:nvSpPr>
            <p:spPr bwMode="auto">
              <a:xfrm>
                <a:off x="2483" y="3235"/>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5" name="Rectangle 793"/>
              <p:cNvSpPr>
                <a:spLocks noChangeArrowheads="1"/>
              </p:cNvSpPr>
              <p:nvPr/>
            </p:nvSpPr>
            <p:spPr bwMode="auto">
              <a:xfrm>
                <a:off x="2414" y="3235"/>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6" name="Rectangle 794"/>
              <p:cNvSpPr>
                <a:spLocks noChangeArrowheads="1"/>
              </p:cNvSpPr>
              <p:nvPr/>
            </p:nvSpPr>
            <p:spPr bwMode="auto">
              <a:xfrm>
                <a:off x="2789" y="323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7" name="Rectangle 795"/>
              <p:cNvSpPr>
                <a:spLocks noChangeArrowheads="1"/>
              </p:cNvSpPr>
              <p:nvPr/>
            </p:nvSpPr>
            <p:spPr bwMode="auto">
              <a:xfrm>
                <a:off x="2380" y="2230"/>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8" name="Rectangle 796"/>
              <p:cNvSpPr>
                <a:spLocks noChangeArrowheads="1"/>
              </p:cNvSpPr>
              <p:nvPr/>
            </p:nvSpPr>
            <p:spPr bwMode="auto">
              <a:xfrm>
                <a:off x="2513" y="223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29" name="Rectangle 797"/>
              <p:cNvSpPr>
                <a:spLocks noChangeArrowheads="1"/>
              </p:cNvSpPr>
              <p:nvPr/>
            </p:nvSpPr>
            <p:spPr bwMode="auto">
              <a:xfrm>
                <a:off x="2685" y="122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0" name="Rectangle 798"/>
              <p:cNvSpPr>
                <a:spLocks noChangeArrowheads="1"/>
              </p:cNvSpPr>
              <p:nvPr/>
            </p:nvSpPr>
            <p:spPr bwMode="auto">
              <a:xfrm>
                <a:off x="2789" y="324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1" name="Rectangle 799"/>
              <p:cNvSpPr>
                <a:spLocks noChangeArrowheads="1"/>
              </p:cNvSpPr>
              <p:nvPr/>
            </p:nvSpPr>
            <p:spPr bwMode="auto">
              <a:xfrm>
                <a:off x="2376" y="324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2" name="Rectangle 800"/>
              <p:cNvSpPr>
                <a:spLocks noChangeArrowheads="1"/>
              </p:cNvSpPr>
              <p:nvPr/>
            </p:nvSpPr>
            <p:spPr bwMode="auto">
              <a:xfrm>
                <a:off x="2448" y="2238"/>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3" name="Rectangle 801"/>
              <p:cNvSpPr>
                <a:spLocks noChangeArrowheads="1"/>
              </p:cNvSpPr>
              <p:nvPr/>
            </p:nvSpPr>
            <p:spPr bwMode="auto">
              <a:xfrm>
                <a:off x="2513" y="2238"/>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4" name="Rectangle 802"/>
              <p:cNvSpPr>
                <a:spLocks noChangeArrowheads="1"/>
              </p:cNvSpPr>
              <p:nvPr/>
            </p:nvSpPr>
            <p:spPr bwMode="auto">
              <a:xfrm>
                <a:off x="2483" y="223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5" name="Rectangle 803"/>
              <p:cNvSpPr>
                <a:spLocks noChangeArrowheads="1"/>
              </p:cNvSpPr>
              <p:nvPr/>
            </p:nvSpPr>
            <p:spPr bwMode="auto">
              <a:xfrm>
                <a:off x="2685" y="123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6" name="Rectangle 804"/>
              <p:cNvSpPr>
                <a:spLocks noChangeArrowheads="1"/>
              </p:cNvSpPr>
              <p:nvPr/>
            </p:nvSpPr>
            <p:spPr bwMode="auto">
              <a:xfrm>
                <a:off x="2410" y="123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7" name="Rectangle 805"/>
              <p:cNvSpPr>
                <a:spLocks noChangeArrowheads="1"/>
              </p:cNvSpPr>
              <p:nvPr/>
            </p:nvSpPr>
            <p:spPr bwMode="auto">
              <a:xfrm>
                <a:off x="2479" y="2249"/>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8" name="Rectangle 806"/>
              <p:cNvSpPr>
                <a:spLocks noChangeArrowheads="1"/>
              </p:cNvSpPr>
              <p:nvPr/>
            </p:nvSpPr>
            <p:spPr bwMode="auto">
              <a:xfrm>
                <a:off x="2376" y="2249"/>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39" name="Rectangle 807"/>
              <p:cNvSpPr>
                <a:spLocks noChangeArrowheads="1"/>
              </p:cNvSpPr>
              <p:nvPr/>
            </p:nvSpPr>
            <p:spPr bwMode="auto">
              <a:xfrm>
                <a:off x="2513" y="224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0" name="Rectangle 808"/>
              <p:cNvSpPr>
                <a:spLocks noChangeArrowheads="1"/>
              </p:cNvSpPr>
              <p:nvPr/>
            </p:nvSpPr>
            <p:spPr bwMode="auto">
              <a:xfrm>
                <a:off x="2685" y="1244"/>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1" name="Rectangle 809"/>
              <p:cNvSpPr>
                <a:spLocks noChangeArrowheads="1"/>
              </p:cNvSpPr>
              <p:nvPr/>
            </p:nvSpPr>
            <p:spPr bwMode="auto">
              <a:xfrm>
                <a:off x="2789" y="326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2" name="Rectangle 810"/>
              <p:cNvSpPr>
                <a:spLocks noChangeArrowheads="1"/>
              </p:cNvSpPr>
              <p:nvPr/>
            </p:nvSpPr>
            <p:spPr bwMode="auto">
              <a:xfrm>
                <a:off x="2513" y="326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3" name="Rectangle 811"/>
              <p:cNvSpPr>
                <a:spLocks noChangeArrowheads="1"/>
              </p:cNvSpPr>
              <p:nvPr/>
            </p:nvSpPr>
            <p:spPr bwMode="auto">
              <a:xfrm>
                <a:off x="2479" y="225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4" name="Rectangle 812"/>
              <p:cNvSpPr>
                <a:spLocks noChangeArrowheads="1"/>
              </p:cNvSpPr>
              <p:nvPr/>
            </p:nvSpPr>
            <p:spPr bwMode="auto">
              <a:xfrm>
                <a:off x="2380" y="225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5" name="Rectangle 813"/>
              <p:cNvSpPr>
                <a:spLocks noChangeArrowheads="1"/>
              </p:cNvSpPr>
              <p:nvPr/>
            </p:nvSpPr>
            <p:spPr bwMode="auto">
              <a:xfrm>
                <a:off x="2445" y="225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6" name="Rectangle 814"/>
              <p:cNvSpPr>
                <a:spLocks noChangeArrowheads="1"/>
              </p:cNvSpPr>
              <p:nvPr/>
            </p:nvSpPr>
            <p:spPr bwMode="auto">
              <a:xfrm>
                <a:off x="2410" y="225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7" name="Rectangle 815"/>
              <p:cNvSpPr>
                <a:spLocks noChangeArrowheads="1"/>
              </p:cNvSpPr>
              <p:nvPr/>
            </p:nvSpPr>
            <p:spPr bwMode="auto">
              <a:xfrm>
                <a:off x="2685" y="1251"/>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8" name="Rectangle 816"/>
              <p:cNvSpPr>
                <a:spLocks noChangeArrowheads="1"/>
              </p:cNvSpPr>
              <p:nvPr/>
            </p:nvSpPr>
            <p:spPr bwMode="auto">
              <a:xfrm>
                <a:off x="2414" y="3270"/>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49" name="Rectangle 817"/>
              <p:cNvSpPr>
                <a:spLocks noChangeArrowheads="1"/>
              </p:cNvSpPr>
              <p:nvPr/>
            </p:nvSpPr>
            <p:spPr bwMode="auto">
              <a:xfrm>
                <a:off x="2448" y="3270"/>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0" name="Rectangle 818"/>
              <p:cNvSpPr>
                <a:spLocks noChangeArrowheads="1"/>
              </p:cNvSpPr>
              <p:nvPr/>
            </p:nvSpPr>
            <p:spPr bwMode="auto">
              <a:xfrm>
                <a:off x="2513" y="3270"/>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1" name="Rectangle 819"/>
              <p:cNvSpPr>
                <a:spLocks noChangeArrowheads="1"/>
              </p:cNvSpPr>
              <p:nvPr/>
            </p:nvSpPr>
            <p:spPr bwMode="auto">
              <a:xfrm>
                <a:off x="2380" y="2264"/>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2" name="Rectangle 820"/>
              <p:cNvSpPr>
                <a:spLocks noChangeArrowheads="1"/>
              </p:cNvSpPr>
              <p:nvPr/>
            </p:nvSpPr>
            <p:spPr bwMode="auto">
              <a:xfrm>
                <a:off x="2483" y="2264"/>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3" name="Rectangle 821"/>
              <p:cNvSpPr>
                <a:spLocks noChangeArrowheads="1"/>
              </p:cNvSpPr>
              <p:nvPr/>
            </p:nvSpPr>
            <p:spPr bwMode="auto">
              <a:xfrm>
                <a:off x="2789" y="2264"/>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4" name="Rectangle 822"/>
              <p:cNvSpPr>
                <a:spLocks noChangeArrowheads="1"/>
              </p:cNvSpPr>
              <p:nvPr/>
            </p:nvSpPr>
            <p:spPr bwMode="auto">
              <a:xfrm>
                <a:off x="2513" y="3281"/>
                <a:ext cx="23" cy="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5" name="Rectangle 823"/>
              <p:cNvSpPr>
                <a:spLocks noChangeArrowheads="1"/>
              </p:cNvSpPr>
              <p:nvPr/>
            </p:nvSpPr>
            <p:spPr bwMode="auto">
              <a:xfrm>
                <a:off x="2410" y="2276"/>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6" name="Rectangle 824"/>
              <p:cNvSpPr>
                <a:spLocks noChangeArrowheads="1"/>
              </p:cNvSpPr>
              <p:nvPr/>
            </p:nvSpPr>
            <p:spPr bwMode="auto">
              <a:xfrm>
                <a:off x="2483" y="2276"/>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7" name="Rectangle 825"/>
              <p:cNvSpPr>
                <a:spLocks noChangeArrowheads="1"/>
              </p:cNvSpPr>
              <p:nvPr/>
            </p:nvSpPr>
            <p:spPr bwMode="auto">
              <a:xfrm>
                <a:off x="2376" y="1270"/>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8" name="Rectangle 826"/>
              <p:cNvSpPr>
                <a:spLocks noChangeArrowheads="1"/>
              </p:cNvSpPr>
              <p:nvPr/>
            </p:nvSpPr>
            <p:spPr bwMode="auto">
              <a:xfrm>
                <a:off x="2445" y="1270"/>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59" name="Rectangle 827"/>
              <p:cNvSpPr>
                <a:spLocks noChangeArrowheads="1"/>
              </p:cNvSpPr>
              <p:nvPr/>
            </p:nvSpPr>
            <p:spPr bwMode="auto">
              <a:xfrm>
                <a:off x="2513" y="3289"/>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0" name="Rectangle 828"/>
              <p:cNvSpPr>
                <a:spLocks noChangeArrowheads="1"/>
              </p:cNvSpPr>
              <p:nvPr/>
            </p:nvSpPr>
            <p:spPr bwMode="auto">
              <a:xfrm>
                <a:off x="2414" y="2283"/>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1" name="Rectangle 829"/>
              <p:cNvSpPr>
                <a:spLocks noChangeArrowheads="1"/>
              </p:cNvSpPr>
              <p:nvPr/>
            </p:nvSpPr>
            <p:spPr bwMode="auto">
              <a:xfrm>
                <a:off x="2487" y="2283"/>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2" name="Rectangle 830"/>
              <p:cNvSpPr>
                <a:spLocks noChangeArrowheads="1"/>
              </p:cNvSpPr>
              <p:nvPr/>
            </p:nvSpPr>
            <p:spPr bwMode="auto">
              <a:xfrm>
                <a:off x="2376" y="2283"/>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3" name="Rectangle 831"/>
              <p:cNvSpPr>
                <a:spLocks noChangeArrowheads="1"/>
              </p:cNvSpPr>
              <p:nvPr/>
            </p:nvSpPr>
            <p:spPr bwMode="auto">
              <a:xfrm>
                <a:off x="2448" y="2283"/>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4" name="Rectangle 832"/>
              <p:cNvSpPr>
                <a:spLocks noChangeArrowheads="1"/>
              </p:cNvSpPr>
              <p:nvPr/>
            </p:nvSpPr>
            <p:spPr bwMode="auto">
              <a:xfrm>
                <a:off x="2789" y="228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5" name="Rectangle 833"/>
              <p:cNvSpPr>
                <a:spLocks noChangeArrowheads="1"/>
              </p:cNvSpPr>
              <p:nvPr/>
            </p:nvSpPr>
            <p:spPr bwMode="auto">
              <a:xfrm>
                <a:off x="2685" y="127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6" name="Rectangle 834"/>
              <p:cNvSpPr>
                <a:spLocks noChangeArrowheads="1"/>
              </p:cNvSpPr>
              <p:nvPr/>
            </p:nvSpPr>
            <p:spPr bwMode="auto">
              <a:xfrm>
                <a:off x="2380" y="329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7" name="Rectangle 835"/>
              <p:cNvSpPr>
                <a:spLocks noChangeArrowheads="1"/>
              </p:cNvSpPr>
              <p:nvPr/>
            </p:nvSpPr>
            <p:spPr bwMode="auto">
              <a:xfrm>
                <a:off x="2513" y="329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8" name="Rectangle 836"/>
              <p:cNvSpPr>
                <a:spLocks noChangeArrowheads="1"/>
              </p:cNvSpPr>
              <p:nvPr/>
            </p:nvSpPr>
            <p:spPr bwMode="auto">
              <a:xfrm>
                <a:off x="2410" y="229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69" name="Rectangle 837"/>
              <p:cNvSpPr>
                <a:spLocks noChangeArrowheads="1"/>
              </p:cNvSpPr>
              <p:nvPr/>
            </p:nvSpPr>
            <p:spPr bwMode="auto">
              <a:xfrm>
                <a:off x="2445" y="229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0" name="Rectangle 838"/>
              <p:cNvSpPr>
                <a:spLocks noChangeArrowheads="1"/>
              </p:cNvSpPr>
              <p:nvPr/>
            </p:nvSpPr>
            <p:spPr bwMode="auto">
              <a:xfrm>
                <a:off x="2479" y="229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1" name="Rectangle 839"/>
              <p:cNvSpPr>
                <a:spLocks noChangeArrowheads="1"/>
              </p:cNvSpPr>
              <p:nvPr/>
            </p:nvSpPr>
            <p:spPr bwMode="auto">
              <a:xfrm>
                <a:off x="2789" y="2291"/>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2" name="Rectangle 840"/>
              <p:cNvSpPr>
                <a:spLocks noChangeArrowheads="1"/>
              </p:cNvSpPr>
              <p:nvPr/>
            </p:nvSpPr>
            <p:spPr bwMode="auto">
              <a:xfrm>
                <a:off x="2685" y="1286"/>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3" name="Rectangle 841"/>
              <p:cNvSpPr>
                <a:spLocks noChangeArrowheads="1"/>
              </p:cNvSpPr>
              <p:nvPr/>
            </p:nvSpPr>
            <p:spPr bwMode="auto">
              <a:xfrm>
                <a:off x="2383" y="3304"/>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4" name="Rectangle 842"/>
              <p:cNvSpPr>
                <a:spLocks noChangeArrowheads="1"/>
              </p:cNvSpPr>
              <p:nvPr/>
            </p:nvSpPr>
            <p:spPr bwMode="auto">
              <a:xfrm>
                <a:off x="2513" y="3304"/>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5" name="Rectangle 843"/>
              <p:cNvSpPr>
                <a:spLocks noChangeArrowheads="1"/>
              </p:cNvSpPr>
              <p:nvPr/>
            </p:nvSpPr>
            <p:spPr bwMode="auto">
              <a:xfrm>
                <a:off x="2414" y="330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6" name="Rectangle 844"/>
              <p:cNvSpPr>
                <a:spLocks noChangeArrowheads="1"/>
              </p:cNvSpPr>
              <p:nvPr/>
            </p:nvSpPr>
            <p:spPr bwMode="auto">
              <a:xfrm>
                <a:off x="2483" y="330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7" name="Rectangle 845"/>
              <p:cNvSpPr>
                <a:spLocks noChangeArrowheads="1"/>
              </p:cNvSpPr>
              <p:nvPr/>
            </p:nvSpPr>
            <p:spPr bwMode="auto">
              <a:xfrm>
                <a:off x="2448" y="330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8" name="Rectangle 846"/>
              <p:cNvSpPr>
                <a:spLocks noChangeArrowheads="1"/>
              </p:cNvSpPr>
              <p:nvPr/>
            </p:nvSpPr>
            <p:spPr bwMode="auto">
              <a:xfrm>
                <a:off x="2789" y="3304"/>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79" name="Rectangle 847"/>
              <p:cNvSpPr>
                <a:spLocks noChangeArrowheads="1"/>
              </p:cNvSpPr>
              <p:nvPr/>
            </p:nvSpPr>
            <p:spPr bwMode="auto">
              <a:xfrm>
                <a:off x="2376" y="2310"/>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0" name="Rectangle 848"/>
              <p:cNvSpPr>
                <a:spLocks noChangeArrowheads="1"/>
              </p:cNvSpPr>
              <p:nvPr/>
            </p:nvSpPr>
            <p:spPr bwMode="auto">
              <a:xfrm>
                <a:off x="2410" y="231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1" name="Rectangle 849"/>
              <p:cNvSpPr>
                <a:spLocks noChangeArrowheads="1"/>
              </p:cNvSpPr>
              <p:nvPr/>
            </p:nvSpPr>
            <p:spPr bwMode="auto">
              <a:xfrm>
                <a:off x="2445" y="130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2" name="Rectangle 850"/>
              <p:cNvSpPr>
                <a:spLocks noChangeArrowheads="1"/>
              </p:cNvSpPr>
              <p:nvPr/>
            </p:nvSpPr>
            <p:spPr bwMode="auto">
              <a:xfrm>
                <a:off x="2479" y="130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3" name="Rectangle 851"/>
              <p:cNvSpPr>
                <a:spLocks noChangeArrowheads="1"/>
              </p:cNvSpPr>
              <p:nvPr/>
            </p:nvSpPr>
            <p:spPr bwMode="auto">
              <a:xfrm>
                <a:off x="2789" y="332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4" name="Rectangle 852"/>
              <p:cNvSpPr>
                <a:spLocks noChangeArrowheads="1"/>
              </p:cNvSpPr>
              <p:nvPr/>
            </p:nvSpPr>
            <p:spPr bwMode="auto">
              <a:xfrm>
                <a:off x="2448" y="2318"/>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5" name="Rectangle 853"/>
              <p:cNvSpPr>
                <a:spLocks noChangeArrowheads="1"/>
              </p:cNvSpPr>
              <p:nvPr/>
            </p:nvSpPr>
            <p:spPr bwMode="auto">
              <a:xfrm>
                <a:off x="2376" y="231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6" name="Rectangle 854"/>
              <p:cNvSpPr>
                <a:spLocks noChangeArrowheads="1"/>
              </p:cNvSpPr>
              <p:nvPr/>
            </p:nvSpPr>
            <p:spPr bwMode="auto">
              <a:xfrm>
                <a:off x="2414" y="2318"/>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7" name="Rectangle 855"/>
              <p:cNvSpPr>
                <a:spLocks noChangeArrowheads="1"/>
              </p:cNvSpPr>
              <p:nvPr/>
            </p:nvSpPr>
            <p:spPr bwMode="auto">
              <a:xfrm>
                <a:off x="2483" y="231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8" name="Rectangle 856"/>
              <p:cNvSpPr>
                <a:spLocks noChangeArrowheads="1"/>
              </p:cNvSpPr>
              <p:nvPr/>
            </p:nvSpPr>
            <p:spPr bwMode="auto">
              <a:xfrm>
                <a:off x="2487" y="3331"/>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89" name="Rectangle 857"/>
              <p:cNvSpPr>
                <a:spLocks noChangeArrowheads="1"/>
              </p:cNvSpPr>
              <p:nvPr/>
            </p:nvSpPr>
            <p:spPr bwMode="auto">
              <a:xfrm>
                <a:off x="2452" y="3331"/>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0" name="Rectangle 858"/>
              <p:cNvSpPr>
                <a:spLocks noChangeArrowheads="1"/>
              </p:cNvSpPr>
              <p:nvPr/>
            </p:nvSpPr>
            <p:spPr bwMode="auto">
              <a:xfrm>
                <a:off x="2789" y="3331"/>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1" name="Rectangle 859"/>
              <p:cNvSpPr>
                <a:spLocks noChangeArrowheads="1"/>
              </p:cNvSpPr>
              <p:nvPr/>
            </p:nvSpPr>
            <p:spPr bwMode="auto">
              <a:xfrm>
                <a:off x="2380" y="2325"/>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2" name="Rectangle 860"/>
              <p:cNvSpPr>
                <a:spLocks noChangeArrowheads="1"/>
              </p:cNvSpPr>
              <p:nvPr/>
            </p:nvSpPr>
            <p:spPr bwMode="auto">
              <a:xfrm>
                <a:off x="2410" y="2325"/>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3" name="Rectangle 861"/>
              <p:cNvSpPr>
                <a:spLocks noChangeArrowheads="1"/>
              </p:cNvSpPr>
              <p:nvPr/>
            </p:nvSpPr>
            <p:spPr bwMode="auto">
              <a:xfrm>
                <a:off x="2513" y="334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4" name="Rectangle 862"/>
              <p:cNvSpPr>
                <a:spLocks noChangeArrowheads="1"/>
              </p:cNvSpPr>
              <p:nvPr/>
            </p:nvSpPr>
            <p:spPr bwMode="auto">
              <a:xfrm>
                <a:off x="2448" y="3342"/>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5" name="Rectangle 863"/>
              <p:cNvSpPr>
                <a:spLocks noChangeArrowheads="1"/>
              </p:cNvSpPr>
              <p:nvPr/>
            </p:nvSpPr>
            <p:spPr bwMode="auto">
              <a:xfrm>
                <a:off x="2380" y="3342"/>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6" name="Rectangle 864"/>
              <p:cNvSpPr>
                <a:spLocks noChangeArrowheads="1"/>
              </p:cNvSpPr>
              <p:nvPr/>
            </p:nvSpPr>
            <p:spPr bwMode="auto">
              <a:xfrm>
                <a:off x="2414" y="3342"/>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7" name="Rectangle 865"/>
              <p:cNvSpPr>
                <a:spLocks noChangeArrowheads="1"/>
              </p:cNvSpPr>
              <p:nvPr/>
            </p:nvSpPr>
            <p:spPr bwMode="auto">
              <a:xfrm>
                <a:off x="2483" y="3342"/>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8" name="Rectangle 866"/>
              <p:cNvSpPr>
                <a:spLocks noChangeArrowheads="1"/>
              </p:cNvSpPr>
              <p:nvPr/>
            </p:nvSpPr>
            <p:spPr bwMode="auto">
              <a:xfrm>
                <a:off x="2789" y="334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499" name="Rectangle 867"/>
              <p:cNvSpPr>
                <a:spLocks noChangeArrowheads="1"/>
              </p:cNvSpPr>
              <p:nvPr/>
            </p:nvSpPr>
            <p:spPr bwMode="auto">
              <a:xfrm>
                <a:off x="2445" y="3350"/>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0" name="Rectangle 868"/>
              <p:cNvSpPr>
                <a:spLocks noChangeArrowheads="1"/>
              </p:cNvSpPr>
              <p:nvPr/>
            </p:nvSpPr>
            <p:spPr bwMode="auto">
              <a:xfrm>
                <a:off x="2789" y="335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1" name="Rectangle 869"/>
              <p:cNvSpPr>
                <a:spLocks noChangeArrowheads="1"/>
              </p:cNvSpPr>
              <p:nvPr/>
            </p:nvSpPr>
            <p:spPr bwMode="auto">
              <a:xfrm>
                <a:off x="2513" y="234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2" name="Rectangle 870"/>
              <p:cNvSpPr>
                <a:spLocks noChangeArrowheads="1"/>
              </p:cNvSpPr>
              <p:nvPr/>
            </p:nvSpPr>
            <p:spPr bwMode="auto">
              <a:xfrm>
                <a:off x="2410" y="133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3" name="Rectangle 871"/>
              <p:cNvSpPr>
                <a:spLocks noChangeArrowheads="1"/>
              </p:cNvSpPr>
              <p:nvPr/>
            </p:nvSpPr>
            <p:spPr bwMode="auto">
              <a:xfrm>
                <a:off x="2376" y="1339"/>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4" name="Rectangle 872"/>
              <p:cNvSpPr>
                <a:spLocks noChangeArrowheads="1"/>
              </p:cNvSpPr>
              <p:nvPr/>
            </p:nvSpPr>
            <p:spPr bwMode="auto">
              <a:xfrm>
                <a:off x="2479" y="133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5" name="Rectangle 873"/>
              <p:cNvSpPr>
                <a:spLocks noChangeArrowheads="1"/>
              </p:cNvSpPr>
              <p:nvPr/>
            </p:nvSpPr>
            <p:spPr bwMode="auto">
              <a:xfrm>
                <a:off x="2789" y="3358"/>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6" name="Rectangle 874"/>
              <p:cNvSpPr>
                <a:spLocks noChangeArrowheads="1"/>
              </p:cNvSpPr>
              <p:nvPr/>
            </p:nvSpPr>
            <p:spPr bwMode="auto">
              <a:xfrm>
                <a:off x="2376" y="23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7" name="Rectangle 875"/>
              <p:cNvSpPr>
                <a:spLocks noChangeArrowheads="1"/>
              </p:cNvSpPr>
              <p:nvPr/>
            </p:nvSpPr>
            <p:spPr bwMode="auto">
              <a:xfrm>
                <a:off x="2513" y="235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8" name="Rectangle 876"/>
              <p:cNvSpPr>
                <a:spLocks noChangeArrowheads="1"/>
              </p:cNvSpPr>
              <p:nvPr/>
            </p:nvSpPr>
            <p:spPr bwMode="auto">
              <a:xfrm>
                <a:off x="2445" y="23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09" name="Rectangle 877"/>
              <p:cNvSpPr>
                <a:spLocks noChangeArrowheads="1"/>
              </p:cNvSpPr>
              <p:nvPr/>
            </p:nvSpPr>
            <p:spPr bwMode="auto">
              <a:xfrm>
                <a:off x="2414" y="2352"/>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0" name="Rectangle 878"/>
              <p:cNvSpPr>
                <a:spLocks noChangeArrowheads="1"/>
              </p:cNvSpPr>
              <p:nvPr/>
            </p:nvSpPr>
            <p:spPr bwMode="auto">
              <a:xfrm>
                <a:off x="2479" y="23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1" name="Rectangle 879"/>
              <p:cNvSpPr>
                <a:spLocks noChangeArrowheads="1"/>
              </p:cNvSpPr>
              <p:nvPr/>
            </p:nvSpPr>
            <p:spPr bwMode="auto">
              <a:xfrm>
                <a:off x="2418" y="3369"/>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2" name="Rectangle 880"/>
              <p:cNvSpPr>
                <a:spLocks noChangeArrowheads="1"/>
              </p:cNvSpPr>
              <p:nvPr/>
            </p:nvSpPr>
            <p:spPr bwMode="auto">
              <a:xfrm>
                <a:off x="2483" y="3369"/>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3" name="Rectangle 881"/>
              <p:cNvSpPr>
                <a:spLocks noChangeArrowheads="1"/>
              </p:cNvSpPr>
              <p:nvPr/>
            </p:nvSpPr>
            <p:spPr bwMode="auto">
              <a:xfrm>
                <a:off x="2513" y="3369"/>
                <a:ext cx="23" cy="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4" name="Rectangle 882"/>
              <p:cNvSpPr>
                <a:spLocks noChangeArrowheads="1"/>
              </p:cNvSpPr>
              <p:nvPr/>
            </p:nvSpPr>
            <p:spPr bwMode="auto">
              <a:xfrm>
                <a:off x="2448" y="2364"/>
                <a:ext cx="20"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5" name="Rectangle 883"/>
              <p:cNvSpPr>
                <a:spLocks noChangeArrowheads="1"/>
              </p:cNvSpPr>
              <p:nvPr/>
            </p:nvSpPr>
            <p:spPr bwMode="auto">
              <a:xfrm>
                <a:off x="2380" y="2364"/>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6" name="Rectangle 884"/>
              <p:cNvSpPr>
                <a:spLocks noChangeArrowheads="1"/>
              </p:cNvSpPr>
              <p:nvPr/>
            </p:nvSpPr>
            <p:spPr bwMode="auto">
              <a:xfrm>
                <a:off x="2789" y="2364"/>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7" name="Rectangle 885"/>
              <p:cNvSpPr>
                <a:spLocks noChangeArrowheads="1"/>
              </p:cNvSpPr>
              <p:nvPr/>
            </p:nvSpPr>
            <p:spPr bwMode="auto">
              <a:xfrm>
                <a:off x="2483" y="337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8" name="Rectangle 886"/>
              <p:cNvSpPr>
                <a:spLocks noChangeArrowheads="1"/>
              </p:cNvSpPr>
              <p:nvPr/>
            </p:nvSpPr>
            <p:spPr bwMode="auto">
              <a:xfrm>
                <a:off x="2448" y="337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19" name="Rectangle 887"/>
              <p:cNvSpPr>
                <a:spLocks noChangeArrowheads="1"/>
              </p:cNvSpPr>
              <p:nvPr/>
            </p:nvSpPr>
            <p:spPr bwMode="auto">
              <a:xfrm>
                <a:off x="2380" y="337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0" name="Rectangle 888"/>
              <p:cNvSpPr>
                <a:spLocks noChangeArrowheads="1"/>
              </p:cNvSpPr>
              <p:nvPr/>
            </p:nvSpPr>
            <p:spPr bwMode="auto">
              <a:xfrm>
                <a:off x="2410" y="237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1" name="Rectangle 889"/>
              <p:cNvSpPr>
                <a:spLocks noChangeArrowheads="1"/>
              </p:cNvSpPr>
              <p:nvPr/>
            </p:nvSpPr>
            <p:spPr bwMode="auto">
              <a:xfrm>
                <a:off x="2513" y="2371"/>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2" name="Rectangle 890"/>
              <p:cNvSpPr>
                <a:spLocks noChangeArrowheads="1"/>
              </p:cNvSpPr>
              <p:nvPr/>
            </p:nvSpPr>
            <p:spPr bwMode="auto">
              <a:xfrm>
                <a:off x="2414" y="3384"/>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3" name="Rectangle 891"/>
              <p:cNvSpPr>
                <a:spLocks noChangeArrowheads="1"/>
              </p:cNvSpPr>
              <p:nvPr/>
            </p:nvSpPr>
            <p:spPr bwMode="auto">
              <a:xfrm>
                <a:off x="2513" y="237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4" name="Rectangle 892"/>
              <p:cNvSpPr>
                <a:spLocks noChangeArrowheads="1"/>
              </p:cNvSpPr>
              <p:nvPr/>
            </p:nvSpPr>
            <p:spPr bwMode="auto">
              <a:xfrm>
                <a:off x="2789" y="237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5" name="Rectangle 893"/>
              <p:cNvSpPr>
                <a:spLocks noChangeArrowheads="1"/>
              </p:cNvSpPr>
              <p:nvPr/>
            </p:nvSpPr>
            <p:spPr bwMode="auto">
              <a:xfrm>
                <a:off x="2479" y="2379"/>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6" name="Rectangle 894"/>
              <p:cNvSpPr>
                <a:spLocks noChangeArrowheads="1"/>
              </p:cNvSpPr>
              <p:nvPr/>
            </p:nvSpPr>
            <p:spPr bwMode="auto">
              <a:xfrm>
                <a:off x="2376" y="2379"/>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7" name="Rectangle 895"/>
              <p:cNvSpPr>
                <a:spLocks noChangeArrowheads="1"/>
              </p:cNvSpPr>
              <p:nvPr/>
            </p:nvSpPr>
            <p:spPr bwMode="auto">
              <a:xfrm>
                <a:off x="2445" y="137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8" name="Rectangle 896"/>
              <p:cNvSpPr>
                <a:spLocks noChangeArrowheads="1"/>
              </p:cNvSpPr>
              <p:nvPr/>
            </p:nvSpPr>
            <p:spPr bwMode="auto">
              <a:xfrm>
                <a:off x="2479" y="2390"/>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29" name="Rectangle 897"/>
              <p:cNvSpPr>
                <a:spLocks noChangeArrowheads="1"/>
              </p:cNvSpPr>
              <p:nvPr/>
            </p:nvSpPr>
            <p:spPr bwMode="auto">
              <a:xfrm>
                <a:off x="2445" y="2390"/>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0" name="Rectangle 898"/>
              <p:cNvSpPr>
                <a:spLocks noChangeArrowheads="1"/>
              </p:cNvSpPr>
              <p:nvPr/>
            </p:nvSpPr>
            <p:spPr bwMode="auto">
              <a:xfrm>
                <a:off x="2410" y="2390"/>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1" name="Rectangle 899"/>
              <p:cNvSpPr>
                <a:spLocks noChangeArrowheads="1"/>
              </p:cNvSpPr>
              <p:nvPr/>
            </p:nvSpPr>
            <p:spPr bwMode="auto">
              <a:xfrm>
                <a:off x="2376" y="2390"/>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2" name="Rectangle 900"/>
              <p:cNvSpPr>
                <a:spLocks noChangeArrowheads="1"/>
              </p:cNvSpPr>
              <p:nvPr/>
            </p:nvSpPr>
            <p:spPr bwMode="auto">
              <a:xfrm>
                <a:off x="2383" y="3403"/>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3" name="Rectangle 901"/>
              <p:cNvSpPr>
                <a:spLocks noChangeArrowheads="1"/>
              </p:cNvSpPr>
              <p:nvPr/>
            </p:nvSpPr>
            <p:spPr bwMode="auto">
              <a:xfrm>
                <a:off x="2418" y="3403"/>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4" name="Rectangle 902"/>
              <p:cNvSpPr>
                <a:spLocks noChangeArrowheads="1"/>
              </p:cNvSpPr>
              <p:nvPr/>
            </p:nvSpPr>
            <p:spPr bwMode="auto">
              <a:xfrm>
                <a:off x="2448" y="2398"/>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5" name="Rectangle 903"/>
              <p:cNvSpPr>
                <a:spLocks noChangeArrowheads="1"/>
              </p:cNvSpPr>
              <p:nvPr/>
            </p:nvSpPr>
            <p:spPr bwMode="auto">
              <a:xfrm>
                <a:off x="2789" y="239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6" name="Rectangle 904"/>
              <p:cNvSpPr>
                <a:spLocks noChangeArrowheads="1"/>
              </p:cNvSpPr>
              <p:nvPr/>
            </p:nvSpPr>
            <p:spPr bwMode="auto">
              <a:xfrm>
                <a:off x="2483" y="239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7" name="Rectangle 905"/>
              <p:cNvSpPr>
                <a:spLocks noChangeArrowheads="1"/>
              </p:cNvSpPr>
              <p:nvPr/>
            </p:nvSpPr>
            <p:spPr bwMode="auto">
              <a:xfrm>
                <a:off x="2483" y="341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8" name="Rectangle 906"/>
              <p:cNvSpPr>
                <a:spLocks noChangeArrowheads="1"/>
              </p:cNvSpPr>
              <p:nvPr/>
            </p:nvSpPr>
            <p:spPr bwMode="auto">
              <a:xfrm>
                <a:off x="2448" y="341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39" name="Rectangle 907"/>
              <p:cNvSpPr>
                <a:spLocks noChangeArrowheads="1"/>
              </p:cNvSpPr>
              <p:nvPr/>
            </p:nvSpPr>
            <p:spPr bwMode="auto">
              <a:xfrm>
                <a:off x="2789" y="3411"/>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0" name="Rectangle 908"/>
              <p:cNvSpPr>
                <a:spLocks noChangeArrowheads="1"/>
              </p:cNvSpPr>
              <p:nvPr/>
            </p:nvSpPr>
            <p:spPr bwMode="auto">
              <a:xfrm>
                <a:off x="2410" y="240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1" name="Rectangle 909"/>
              <p:cNvSpPr>
                <a:spLocks noChangeArrowheads="1"/>
              </p:cNvSpPr>
              <p:nvPr/>
            </p:nvSpPr>
            <p:spPr bwMode="auto">
              <a:xfrm>
                <a:off x="2380" y="2406"/>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2" name="Rectangle 910"/>
              <p:cNvSpPr>
                <a:spLocks noChangeArrowheads="1"/>
              </p:cNvSpPr>
              <p:nvPr/>
            </p:nvSpPr>
            <p:spPr bwMode="auto">
              <a:xfrm>
                <a:off x="2380" y="3419"/>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3" name="Rectangle 911"/>
              <p:cNvSpPr>
                <a:spLocks noChangeArrowheads="1"/>
              </p:cNvSpPr>
              <p:nvPr/>
            </p:nvSpPr>
            <p:spPr bwMode="auto">
              <a:xfrm>
                <a:off x="2487" y="3419"/>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4" name="Rectangle 912"/>
              <p:cNvSpPr>
                <a:spLocks noChangeArrowheads="1"/>
              </p:cNvSpPr>
              <p:nvPr/>
            </p:nvSpPr>
            <p:spPr bwMode="auto">
              <a:xfrm>
                <a:off x="2452" y="3419"/>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5" name="Rectangle 913"/>
              <p:cNvSpPr>
                <a:spLocks noChangeArrowheads="1"/>
              </p:cNvSpPr>
              <p:nvPr/>
            </p:nvSpPr>
            <p:spPr bwMode="auto">
              <a:xfrm>
                <a:off x="2414" y="2413"/>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6" name="Rectangle 914"/>
              <p:cNvSpPr>
                <a:spLocks noChangeArrowheads="1"/>
              </p:cNvSpPr>
              <p:nvPr/>
            </p:nvSpPr>
            <p:spPr bwMode="auto">
              <a:xfrm>
                <a:off x="2513" y="140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7" name="Rectangle 915"/>
              <p:cNvSpPr>
                <a:spLocks noChangeArrowheads="1"/>
              </p:cNvSpPr>
              <p:nvPr/>
            </p:nvSpPr>
            <p:spPr bwMode="auto">
              <a:xfrm>
                <a:off x="2789" y="343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8" name="Rectangle 916"/>
              <p:cNvSpPr>
                <a:spLocks noChangeArrowheads="1"/>
              </p:cNvSpPr>
              <p:nvPr/>
            </p:nvSpPr>
            <p:spPr bwMode="auto">
              <a:xfrm>
                <a:off x="2410" y="242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49" name="Rectangle 917"/>
              <p:cNvSpPr>
                <a:spLocks noChangeArrowheads="1"/>
              </p:cNvSpPr>
              <p:nvPr/>
            </p:nvSpPr>
            <p:spPr bwMode="auto">
              <a:xfrm>
                <a:off x="2376" y="2425"/>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0" name="Rectangle 918"/>
              <p:cNvSpPr>
                <a:spLocks noChangeArrowheads="1"/>
              </p:cNvSpPr>
              <p:nvPr/>
            </p:nvSpPr>
            <p:spPr bwMode="auto">
              <a:xfrm>
                <a:off x="2445" y="242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1" name="Rectangle 919"/>
              <p:cNvSpPr>
                <a:spLocks noChangeArrowheads="1"/>
              </p:cNvSpPr>
              <p:nvPr/>
            </p:nvSpPr>
            <p:spPr bwMode="auto">
              <a:xfrm>
                <a:off x="2479" y="1420"/>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2" name="Rectangle 920"/>
              <p:cNvSpPr>
                <a:spLocks noChangeArrowheads="1"/>
              </p:cNvSpPr>
              <p:nvPr/>
            </p:nvSpPr>
            <p:spPr bwMode="auto">
              <a:xfrm>
                <a:off x="2376" y="343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3" name="Rectangle 921"/>
              <p:cNvSpPr>
                <a:spLocks noChangeArrowheads="1"/>
              </p:cNvSpPr>
              <p:nvPr/>
            </p:nvSpPr>
            <p:spPr bwMode="auto">
              <a:xfrm>
                <a:off x="2414" y="343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4" name="Rectangle 922"/>
              <p:cNvSpPr>
                <a:spLocks noChangeArrowheads="1"/>
              </p:cNvSpPr>
              <p:nvPr/>
            </p:nvSpPr>
            <p:spPr bwMode="auto">
              <a:xfrm>
                <a:off x="2789" y="3438"/>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5" name="Rectangle 923"/>
              <p:cNvSpPr>
                <a:spLocks noChangeArrowheads="1"/>
              </p:cNvSpPr>
              <p:nvPr/>
            </p:nvSpPr>
            <p:spPr bwMode="auto">
              <a:xfrm>
                <a:off x="2445" y="243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6" name="Rectangle 924"/>
              <p:cNvSpPr>
                <a:spLocks noChangeArrowheads="1"/>
              </p:cNvSpPr>
              <p:nvPr/>
            </p:nvSpPr>
            <p:spPr bwMode="auto">
              <a:xfrm>
                <a:off x="2479" y="243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7" name="Rectangle 925"/>
              <p:cNvSpPr>
                <a:spLocks noChangeArrowheads="1"/>
              </p:cNvSpPr>
              <p:nvPr/>
            </p:nvSpPr>
            <p:spPr bwMode="auto">
              <a:xfrm>
                <a:off x="2380" y="3445"/>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8" name="Rectangle 926"/>
              <p:cNvSpPr>
                <a:spLocks noChangeArrowheads="1"/>
              </p:cNvSpPr>
              <p:nvPr/>
            </p:nvSpPr>
            <p:spPr bwMode="auto">
              <a:xfrm>
                <a:off x="2410" y="3445"/>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59" name="Rectangle 927"/>
              <p:cNvSpPr>
                <a:spLocks noChangeArrowheads="1"/>
              </p:cNvSpPr>
              <p:nvPr/>
            </p:nvSpPr>
            <p:spPr bwMode="auto">
              <a:xfrm>
                <a:off x="2513" y="344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0" name="Rectangle 928"/>
              <p:cNvSpPr>
                <a:spLocks noChangeArrowheads="1"/>
              </p:cNvSpPr>
              <p:nvPr/>
            </p:nvSpPr>
            <p:spPr bwMode="auto">
              <a:xfrm>
                <a:off x="2789" y="344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1" name="Rectangle 929"/>
              <p:cNvSpPr>
                <a:spLocks noChangeArrowheads="1"/>
              </p:cNvSpPr>
              <p:nvPr/>
            </p:nvSpPr>
            <p:spPr bwMode="auto">
              <a:xfrm>
                <a:off x="2448" y="2440"/>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2" name="Rectangle 930"/>
              <p:cNvSpPr>
                <a:spLocks noChangeArrowheads="1"/>
              </p:cNvSpPr>
              <p:nvPr/>
            </p:nvSpPr>
            <p:spPr bwMode="auto">
              <a:xfrm>
                <a:off x="2483" y="244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3" name="Rectangle 931"/>
              <p:cNvSpPr>
                <a:spLocks noChangeArrowheads="1"/>
              </p:cNvSpPr>
              <p:nvPr/>
            </p:nvSpPr>
            <p:spPr bwMode="auto">
              <a:xfrm>
                <a:off x="2483" y="3457"/>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4" name="Rectangle 932"/>
              <p:cNvSpPr>
                <a:spLocks noChangeArrowheads="1"/>
              </p:cNvSpPr>
              <p:nvPr/>
            </p:nvSpPr>
            <p:spPr bwMode="auto">
              <a:xfrm>
                <a:off x="2414" y="3457"/>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5" name="Rectangle 933"/>
              <p:cNvSpPr>
                <a:spLocks noChangeArrowheads="1"/>
              </p:cNvSpPr>
              <p:nvPr/>
            </p:nvSpPr>
            <p:spPr bwMode="auto">
              <a:xfrm>
                <a:off x="2380" y="3457"/>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6" name="Rectangle 934"/>
              <p:cNvSpPr>
                <a:spLocks noChangeArrowheads="1"/>
              </p:cNvSpPr>
              <p:nvPr/>
            </p:nvSpPr>
            <p:spPr bwMode="auto">
              <a:xfrm>
                <a:off x="2448" y="2452"/>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7" name="Rectangle 935"/>
              <p:cNvSpPr>
                <a:spLocks noChangeArrowheads="1"/>
              </p:cNvSpPr>
              <p:nvPr/>
            </p:nvSpPr>
            <p:spPr bwMode="auto">
              <a:xfrm>
                <a:off x="2789" y="2452"/>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8" name="Rectangle 936"/>
              <p:cNvSpPr>
                <a:spLocks noChangeArrowheads="1"/>
              </p:cNvSpPr>
              <p:nvPr/>
            </p:nvSpPr>
            <p:spPr bwMode="auto">
              <a:xfrm>
                <a:off x="2513" y="346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69" name="Rectangle 937"/>
              <p:cNvSpPr>
                <a:spLocks noChangeArrowheads="1"/>
              </p:cNvSpPr>
              <p:nvPr/>
            </p:nvSpPr>
            <p:spPr bwMode="auto">
              <a:xfrm>
                <a:off x="2479" y="245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70" name="Rectangle 938"/>
              <p:cNvSpPr>
                <a:spLocks noChangeArrowheads="1"/>
              </p:cNvSpPr>
              <p:nvPr/>
            </p:nvSpPr>
            <p:spPr bwMode="auto">
              <a:xfrm>
                <a:off x="2445" y="245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71" name="Rectangle 939"/>
              <p:cNvSpPr>
                <a:spLocks noChangeArrowheads="1"/>
              </p:cNvSpPr>
              <p:nvPr/>
            </p:nvSpPr>
            <p:spPr bwMode="auto">
              <a:xfrm>
                <a:off x="2410" y="245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72" name="Rectangle 940"/>
              <p:cNvSpPr>
                <a:spLocks noChangeArrowheads="1"/>
              </p:cNvSpPr>
              <p:nvPr/>
            </p:nvSpPr>
            <p:spPr bwMode="auto">
              <a:xfrm>
                <a:off x="2376" y="2459"/>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73" name="Rectangle 941"/>
              <p:cNvSpPr>
                <a:spLocks noChangeArrowheads="1"/>
              </p:cNvSpPr>
              <p:nvPr/>
            </p:nvSpPr>
            <p:spPr bwMode="auto">
              <a:xfrm>
                <a:off x="2414" y="347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74" name="Rectangle 942"/>
              <p:cNvSpPr>
                <a:spLocks noChangeArrowheads="1"/>
              </p:cNvSpPr>
              <p:nvPr/>
            </p:nvSpPr>
            <p:spPr bwMode="auto">
              <a:xfrm>
                <a:off x="2445" y="246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575" name="Rectangle 943"/>
              <p:cNvSpPr>
                <a:spLocks noChangeArrowheads="1"/>
              </p:cNvSpPr>
              <p:nvPr/>
            </p:nvSpPr>
            <p:spPr bwMode="auto">
              <a:xfrm>
                <a:off x="2479" y="246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grpSp>
          <p:nvGrpSpPr>
            <p:cNvPr id="28" name="Group 944"/>
            <p:cNvGrpSpPr>
              <a:grpSpLocks/>
            </p:cNvGrpSpPr>
            <p:nvPr/>
          </p:nvGrpSpPr>
          <p:grpSpPr bwMode="auto">
            <a:xfrm>
              <a:off x="3608" y="1647"/>
              <a:ext cx="1805" cy="2161"/>
              <a:chOff x="2376" y="1737"/>
              <a:chExt cx="436" cy="2129"/>
            </a:xfrm>
          </p:grpSpPr>
          <p:sp>
            <p:nvSpPr>
              <p:cNvPr id="127176" name="Rectangle 945"/>
              <p:cNvSpPr>
                <a:spLocks noChangeArrowheads="1"/>
              </p:cNvSpPr>
              <p:nvPr/>
            </p:nvSpPr>
            <p:spPr bwMode="auto">
              <a:xfrm>
                <a:off x="2376" y="246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7" name="Rectangle 946"/>
              <p:cNvSpPr>
                <a:spLocks noChangeArrowheads="1"/>
              </p:cNvSpPr>
              <p:nvPr/>
            </p:nvSpPr>
            <p:spPr bwMode="auto">
              <a:xfrm>
                <a:off x="2487" y="3480"/>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8" name="Rectangle 947"/>
              <p:cNvSpPr>
                <a:spLocks noChangeArrowheads="1"/>
              </p:cNvSpPr>
              <p:nvPr/>
            </p:nvSpPr>
            <p:spPr bwMode="auto">
              <a:xfrm>
                <a:off x="2513" y="348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9" name="Rectangle 948"/>
              <p:cNvSpPr>
                <a:spLocks noChangeArrowheads="1"/>
              </p:cNvSpPr>
              <p:nvPr/>
            </p:nvSpPr>
            <p:spPr bwMode="auto">
              <a:xfrm>
                <a:off x="2789" y="348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0" name="Rectangle 949"/>
              <p:cNvSpPr>
                <a:spLocks noChangeArrowheads="1"/>
              </p:cNvSpPr>
              <p:nvPr/>
            </p:nvSpPr>
            <p:spPr bwMode="auto">
              <a:xfrm>
                <a:off x="2380" y="2478"/>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1" name="Rectangle 950"/>
              <p:cNvSpPr>
                <a:spLocks noChangeArrowheads="1"/>
              </p:cNvSpPr>
              <p:nvPr/>
            </p:nvSpPr>
            <p:spPr bwMode="auto">
              <a:xfrm>
                <a:off x="2448" y="2478"/>
                <a:ext cx="20"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2" name="Rectangle 951"/>
              <p:cNvSpPr>
                <a:spLocks noChangeArrowheads="1"/>
              </p:cNvSpPr>
              <p:nvPr/>
            </p:nvSpPr>
            <p:spPr bwMode="auto">
              <a:xfrm>
                <a:off x="2410" y="2478"/>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3" name="Rectangle 952"/>
              <p:cNvSpPr>
                <a:spLocks noChangeArrowheads="1"/>
              </p:cNvSpPr>
              <p:nvPr/>
            </p:nvSpPr>
            <p:spPr bwMode="auto">
              <a:xfrm>
                <a:off x="2448" y="349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4" name="Rectangle 953"/>
              <p:cNvSpPr>
                <a:spLocks noChangeArrowheads="1"/>
              </p:cNvSpPr>
              <p:nvPr/>
            </p:nvSpPr>
            <p:spPr bwMode="auto">
              <a:xfrm>
                <a:off x="2380" y="349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5" name="Rectangle 954"/>
              <p:cNvSpPr>
                <a:spLocks noChangeArrowheads="1"/>
              </p:cNvSpPr>
              <p:nvPr/>
            </p:nvSpPr>
            <p:spPr bwMode="auto">
              <a:xfrm>
                <a:off x="2418" y="3491"/>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6" name="Rectangle 955"/>
              <p:cNvSpPr>
                <a:spLocks noChangeArrowheads="1"/>
              </p:cNvSpPr>
              <p:nvPr/>
            </p:nvSpPr>
            <p:spPr bwMode="auto">
              <a:xfrm>
                <a:off x="2483" y="248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7" name="Rectangle 956"/>
              <p:cNvSpPr>
                <a:spLocks noChangeArrowheads="1"/>
              </p:cNvSpPr>
              <p:nvPr/>
            </p:nvSpPr>
            <p:spPr bwMode="auto">
              <a:xfrm>
                <a:off x="2513" y="349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8" name="Rectangle 957"/>
              <p:cNvSpPr>
                <a:spLocks noChangeArrowheads="1"/>
              </p:cNvSpPr>
              <p:nvPr/>
            </p:nvSpPr>
            <p:spPr bwMode="auto">
              <a:xfrm>
                <a:off x="2479" y="249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89" name="Rectangle 958"/>
              <p:cNvSpPr>
                <a:spLocks noChangeArrowheads="1"/>
              </p:cNvSpPr>
              <p:nvPr/>
            </p:nvSpPr>
            <p:spPr bwMode="auto">
              <a:xfrm>
                <a:off x="2445" y="249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0" name="Rectangle 959"/>
              <p:cNvSpPr>
                <a:spLocks noChangeArrowheads="1"/>
              </p:cNvSpPr>
              <p:nvPr/>
            </p:nvSpPr>
            <p:spPr bwMode="auto">
              <a:xfrm>
                <a:off x="2410" y="249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1" name="Rectangle 960"/>
              <p:cNvSpPr>
                <a:spLocks noChangeArrowheads="1"/>
              </p:cNvSpPr>
              <p:nvPr/>
            </p:nvSpPr>
            <p:spPr bwMode="auto">
              <a:xfrm>
                <a:off x="2376" y="2494"/>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2" name="Rectangle 961"/>
              <p:cNvSpPr>
                <a:spLocks noChangeArrowheads="1"/>
              </p:cNvSpPr>
              <p:nvPr/>
            </p:nvSpPr>
            <p:spPr bwMode="auto">
              <a:xfrm>
                <a:off x="2789" y="2494"/>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3" name="Rectangle 962"/>
              <p:cNvSpPr>
                <a:spLocks noChangeArrowheads="1"/>
              </p:cNvSpPr>
              <p:nvPr/>
            </p:nvSpPr>
            <p:spPr bwMode="auto">
              <a:xfrm>
                <a:off x="2445" y="250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4" name="Rectangle 963"/>
              <p:cNvSpPr>
                <a:spLocks noChangeArrowheads="1"/>
              </p:cNvSpPr>
              <p:nvPr/>
            </p:nvSpPr>
            <p:spPr bwMode="auto">
              <a:xfrm>
                <a:off x="2479" y="250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5" name="Rectangle 964"/>
              <p:cNvSpPr>
                <a:spLocks noChangeArrowheads="1"/>
              </p:cNvSpPr>
              <p:nvPr/>
            </p:nvSpPr>
            <p:spPr bwMode="auto">
              <a:xfrm>
                <a:off x="2376" y="250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6" name="Rectangle 965"/>
              <p:cNvSpPr>
                <a:spLocks noChangeArrowheads="1"/>
              </p:cNvSpPr>
              <p:nvPr/>
            </p:nvSpPr>
            <p:spPr bwMode="auto">
              <a:xfrm>
                <a:off x="2414" y="2501"/>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7" name="Rectangle 966"/>
              <p:cNvSpPr>
                <a:spLocks noChangeArrowheads="1"/>
              </p:cNvSpPr>
              <p:nvPr/>
            </p:nvSpPr>
            <p:spPr bwMode="auto">
              <a:xfrm>
                <a:off x="2789" y="351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8" name="Rectangle 967"/>
              <p:cNvSpPr>
                <a:spLocks noChangeArrowheads="1"/>
              </p:cNvSpPr>
              <p:nvPr/>
            </p:nvSpPr>
            <p:spPr bwMode="auto">
              <a:xfrm>
                <a:off x="2383" y="3518"/>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99" name="Rectangle 968"/>
              <p:cNvSpPr>
                <a:spLocks noChangeArrowheads="1"/>
              </p:cNvSpPr>
              <p:nvPr/>
            </p:nvSpPr>
            <p:spPr bwMode="auto">
              <a:xfrm>
                <a:off x="2448" y="2513"/>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0" name="Rectangle 969"/>
              <p:cNvSpPr>
                <a:spLocks noChangeArrowheads="1"/>
              </p:cNvSpPr>
              <p:nvPr/>
            </p:nvSpPr>
            <p:spPr bwMode="auto">
              <a:xfrm>
                <a:off x="2410" y="251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1" name="Rectangle 970"/>
              <p:cNvSpPr>
                <a:spLocks noChangeArrowheads="1"/>
              </p:cNvSpPr>
              <p:nvPr/>
            </p:nvSpPr>
            <p:spPr bwMode="auto">
              <a:xfrm>
                <a:off x="2483" y="251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2" name="Rectangle 971"/>
              <p:cNvSpPr>
                <a:spLocks noChangeArrowheads="1"/>
              </p:cNvSpPr>
              <p:nvPr/>
            </p:nvSpPr>
            <p:spPr bwMode="auto">
              <a:xfrm>
                <a:off x="2414" y="352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3" name="Rectangle 972"/>
              <p:cNvSpPr>
                <a:spLocks noChangeArrowheads="1"/>
              </p:cNvSpPr>
              <p:nvPr/>
            </p:nvSpPr>
            <p:spPr bwMode="auto">
              <a:xfrm>
                <a:off x="2487" y="3526"/>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4" name="Rectangle 973"/>
              <p:cNvSpPr>
                <a:spLocks noChangeArrowheads="1"/>
              </p:cNvSpPr>
              <p:nvPr/>
            </p:nvSpPr>
            <p:spPr bwMode="auto">
              <a:xfrm>
                <a:off x="2448" y="252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5" name="Rectangle 974"/>
              <p:cNvSpPr>
                <a:spLocks noChangeArrowheads="1"/>
              </p:cNvSpPr>
              <p:nvPr/>
            </p:nvSpPr>
            <p:spPr bwMode="auto">
              <a:xfrm>
                <a:off x="2380" y="2520"/>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6" name="Rectangle 975"/>
              <p:cNvSpPr>
                <a:spLocks noChangeArrowheads="1"/>
              </p:cNvSpPr>
              <p:nvPr/>
            </p:nvSpPr>
            <p:spPr bwMode="auto">
              <a:xfrm>
                <a:off x="2513" y="252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7" name="Rectangle 976"/>
              <p:cNvSpPr>
                <a:spLocks noChangeArrowheads="1"/>
              </p:cNvSpPr>
              <p:nvPr/>
            </p:nvSpPr>
            <p:spPr bwMode="auto">
              <a:xfrm>
                <a:off x="2513" y="353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8" name="Rectangle 977"/>
              <p:cNvSpPr>
                <a:spLocks noChangeArrowheads="1"/>
              </p:cNvSpPr>
              <p:nvPr/>
            </p:nvSpPr>
            <p:spPr bwMode="auto">
              <a:xfrm>
                <a:off x="2445" y="252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09" name="Rectangle 978"/>
              <p:cNvSpPr>
                <a:spLocks noChangeArrowheads="1"/>
              </p:cNvSpPr>
              <p:nvPr/>
            </p:nvSpPr>
            <p:spPr bwMode="auto">
              <a:xfrm>
                <a:off x="2410" y="252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0" name="Rectangle 979"/>
              <p:cNvSpPr>
                <a:spLocks noChangeArrowheads="1"/>
              </p:cNvSpPr>
              <p:nvPr/>
            </p:nvSpPr>
            <p:spPr bwMode="auto">
              <a:xfrm>
                <a:off x="2376" y="2528"/>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1" name="Rectangle 980"/>
              <p:cNvSpPr>
                <a:spLocks noChangeArrowheads="1"/>
              </p:cNvSpPr>
              <p:nvPr/>
            </p:nvSpPr>
            <p:spPr bwMode="auto">
              <a:xfrm>
                <a:off x="2479" y="252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2" name="Rectangle 981"/>
              <p:cNvSpPr>
                <a:spLocks noChangeArrowheads="1"/>
              </p:cNvSpPr>
              <p:nvPr/>
            </p:nvSpPr>
            <p:spPr bwMode="auto">
              <a:xfrm>
                <a:off x="2452" y="3545"/>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3" name="Rectangle 982"/>
              <p:cNvSpPr>
                <a:spLocks noChangeArrowheads="1"/>
              </p:cNvSpPr>
              <p:nvPr/>
            </p:nvSpPr>
            <p:spPr bwMode="auto">
              <a:xfrm>
                <a:off x="2789" y="354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4" name="Rectangle 983"/>
              <p:cNvSpPr>
                <a:spLocks noChangeArrowheads="1"/>
              </p:cNvSpPr>
              <p:nvPr/>
            </p:nvSpPr>
            <p:spPr bwMode="auto">
              <a:xfrm>
                <a:off x="2513" y="354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5" name="Rectangle 984"/>
              <p:cNvSpPr>
                <a:spLocks noChangeArrowheads="1"/>
              </p:cNvSpPr>
              <p:nvPr/>
            </p:nvSpPr>
            <p:spPr bwMode="auto">
              <a:xfrm>
                <a:off x="2479" y="2540"/>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6" name="Rectangle 985"/>
              <p:cNvSpPr>
                <a:spLocks noChangeArrowheads="1"/>
              </p:cNvSpPr>
              <p:nvPr/>
            </p:nvSpPr>
            <p:spPr bwMode="auto">
              <a:xfrm>
                <a:off x="2376" y="2540"/>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7" name="Rectangle 986"/>
              <p:cNvSpPr>
                <a:spLocks noChangeArrowheads="1"/>
              </p:cNvSpPr>
              <p:nvPr/>
            </p:nvSpPr>
            <p:spPr bwMode="auto">
              <a:xfrm>
                <a:off x="2414" y="2540"/>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8" name="Rectangle 987"/>
              <p:cNvSpPr>
                <a:spLocks noChangeArrowheads="1"/>
              </p:cNvSpPr>
              <p:nvPr/>
            </p:nvSpPr>
            <p:spPr bwMode="auto">
              <a:xfrm>
                <a:off x="2380" y="355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19" name="Rectangle 988"/>
              <p:cNvSpPr>
                <a:spLocks noChangeArrowheads="1"/>
              </p:cNvSpPr>
              <p:nvPr/>
            </p:nvSpPr>
            <p:spPr bwMode="auto">
              <a:xfrm>
                <a:off x="2789" y="355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0" name="Rectangle 989"/>
              <p:cNvSpPr>
                <a:spLocks noChangeArrowheads="1"/>
              </p:cNvSpPr>
              <p:nvPr/>
            </p:nvSpPr>
            <p:spPr bwMode="auto">
              <a:xfrm>
                <a:off x="2483" y="254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1" name="Rectangle 990"/>
              <p:cNvSpPr>
                <a:spLocks noChangeArrowheads="1"/>
              </p:cNvSpPr>
              <p:nvPr/>
            </p:nvSpPr>
            <p:spPr bwMode="auto">
              <a:xfrm>
                <a:off x="2445" y="254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2" name="Rectangle 991"/>
              <p:cNvSpPr>
                <a:spLocks noChangeArrowheads="1"/>
              </p:cNvSpPr>
              <p:nvPr/>
            </p:nvSpPr>
            <p:spPr bwMode="auto">
              <a:xfrm>
                <a:off x="2410" y="254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3" name="Rectangle 992"/>
              <p:cNvSpPr>
                <a:spLocks noChangeArrowheads="1"/>
              </p:cNvSpPr>
              <p:nvPr/>
            </p:nvSpPr>
            <p:spPr bwMode="auto">
              <a:xfrm>
                <a:off x="2383" y="3560"/>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4" name="Rectangle 993"/>
              <p:cNvSpPr>
                <a:spLocks noChangeArrowheads="1"/>
              </p:cNvSpPr>
              <p:nvPr/>
            </p:nvSpPr>
            <p:spPr bwMode="auto">
              <a:xfrm>
                <a:off x="2448" y="356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5" name="Rectangle 994"/>
              <p:cNvSpPr>
                <a:spLocks noChangeArrowheads="1"/>
              </p:cNvSpPr>
              <p:nvPr/>
            </p:nvSpPr>
            <p:spPr bwMode="auto">
              <a:xfrm>
                <a:off x="2414" y="255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6" name="Rectangle 995"/>
              <p:cNvSpPr>
                <a:spLocks noChangeArrowheads="1"/>
              </p:cNvSpPr>
              <p:nvPr/>
            </p:nvSpPr>
            <p:spPr bwMode="auto">
              <a:xfrm>
                <a:off x="2483" y="255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7" name="Rectangle 996"/>
              <p:cNvSpPr>
                <a:spLocks noChangeArrowheads="1"/>
              </p:cNvSpPr>
              <p:nvPr/>
            </p:nvSpPr>
            <p:spPr bwMode="auto">
              <a:xfrm>
                <a:off x="2410" y="2566"/>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8" name="Rectangle 997"/>
              <p:cNvSpPr>
                <a:spLocks noChangeArrowheads="1"/>
              </p:cNvSpPr>
              <p:nvPr/>
            </p:nvSpPr>
            <p:spPr bwMode="auto">
              <a:xfrm>
                <a:off x="2376" y="2566"/>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29" name="Rectangle 998"/>
              <p:cNvSpPr>
                <a:spLocks noChangeArrowheads="1"/>
              </p:cNvSpPr>
              <p:nvPr/>
            </p:nvSpPr>
            <p:spPr bwMode="auto">
              <a:xfrm>
                <a:off x="2445" y="2566"/>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0" name="Rectangle 999"/>
              <p:cNvSpPr>
                <a:spLocks noChangeArrowheads="1"/>
              </p:cNvSpPr>
              <p:nvPr/>
            </p:nvSpPr>
            <p:spPr bwMode="auto">
              <a:xfrm>
                <a:off x="2479" y="2566"/>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1" name="Rectangle 1000"/>
              <p:cNvSpPr>
                <a:spLocks noChangeArrowheads="1"/>
              </p:cNvSpPr>
              <p:nvPr/>
            </p:nvSpPr>
            <p:spPr bwMode="auto">
              <a:xfrm>
                <a:off x="2789" y="2566"/>
                <a:ext cx="23" cy="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2" name="Rectangle 1001"/>
              <p:cNvSpPr>
                <a:spLocks noChangeArrowheads="1"/>
              </p:cNvSpPr>
              <p:nvPr/>
            </p:nvSpPr>
            <p:spPr bwMode="auto">
              <a:xfrm>
                <a:off x="2479" y="357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3" name="Rectangle 1002"/>
              <p:cNvSpPr>
                <a:spLocks noChangeArrowheads="1"/>
              </p:cNvSpPr>
              <p:nvPr/>
            </p:nvSpPr>
            <p:spPr bwMode="auto">
              <a:xfrm>
                <a:off x="2414" y="3579"/>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4" name="Rectangle 1003"/>
              <p:cNvSpPr>
                <a:spLocks noChangeArrowheads="1"/>
              </p:cNvSpPr>
              <p:nvPr/>
            </p:nvSpPr>
            <p:spPr bwMode="auto">
              <a:xfrm>
                <a:off x="2789" y="3579"/>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5" name="Rectangle 1004"/>
              <p:cNvSpPr>
                <a:spLocks noChangeArrowheads="1"/>
              </p:cNvSpPr>
              <p:nvPr/>
            </p:nvSpPr>
            <p:spPr bwMode="auto">
              <a:xfrm>
                <a:off x="2376" y="257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6" name="Rectangle 1005"/>
              <p:cNvSpPr>
                <a:spLocks noChangeArrowheads="1"/>
              </p:cNvSpPr>
              <p:nvPr/>
            </p:nvSpPr>
            <p:spPr bwMode="auto">
              <a:xfrm>
                <a:off x="2448" y="2574"/>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7" name="Rectangle 1006"/>
              <p:cNvSpPr>
                <a:spLocks noChangeArrowheads="1"/>
              </p:cNvSpPr>
              <p:nvPr/>
            </p:nvSpPr>
            <p:spPr bwMode="auto">
              <a:xfrm>
                <a:off x="2483" y="358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8" name="Rectangle 1007"/>
              <p:cNvSpPr>
                <a:spLocks noChangeArrowheads="1"/>
              </p:cNvSpPr>
              <p:nvPr/>
            </p:nvSpPr>
            <p:spPr bwMode="auto">
              <a:xfrm>
                <a:off x="2410" y="358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39" name="Rectangle 1008"/>
              <p:cNvSpPr>
                <a:spLocks noChangeArrowheads="1"/>
              </p:cNvSpPr>
              <p:nvPr/>
            </p:nvSpPr>
            <p:spPr bwMode="auto">
              <a:xfrm>
                <a:off x="2513" y="3587"/>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0" name="Rectangle 1009"/>
              <p:cNvSpPr>
                <a:spLocks noChangeArrowheads="1"/>
              </p:cNvSpPr>
              <p:nvPr/>
            </p:nvSpPr>
            <p:spPr bwMode="auto">
              <a:xfrm>
                <a:off x="2445" y="258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1" name="Rectangle 1010"/>
              <p:cNvSpPr>
                <a:spLocks noChangeArrowheads="1"/>
              </p:cNvSpPr>
              <p:nvPr/>
            </p:nvSpPr>
            <p:spPr bwMode="auto">
              <a:xfrm>
                <a:off x="2380" y="2582"/>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2" name="Rectangle 1011"/>
              <p:cNvSpPr>
                <a:spLocks noChangeArrowheads="1"/>
              </p:cNvSpPr>
              <p:nvPr/>
            </p:nvSpPr>
            <p:spPr bwMode="auto">
              <a:xfrm>
                <a:off x="2483" y="359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3" name="Rectangle 1012"/>
              <p:cNvSpPr>
                <a:spLocks noChangeArrowheads="1"/>
              </p:cNvSpPr>
              <p:nvPr/>
            </p:nvSpPr>
            <p:spPr bwMode="auto">
              <a:xfrm>
                <a:off x="2414" y="359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4" name="Rectangle 1013"/>
              <p:cNvSpPr>
                <a:spLocks noChangeArrowheads="1"/>
              </p:cNvSpPr>
              <p:nvPr/>
            </p:nvSpPr>
            <p:spPr bwMode="auto">
              <a:xfrm>
                <a:off x="2380" y="359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5" name="Rectangle 1014"/>
              <p:cNvSpPr>
                <a:spLocks noChangeArrowheads="1"/>
              </p:cNvSpPr>
              <p:nvPr/>
            </p:nvSpPr>
            <p:spPr bwMode="auto">
              <a:xfrm>
                <a:off x="2513" y="359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6" name="Rectangle 1015"/>
              <p:cNvSpPr>
                <a:spLocks noChangeArrowheads="1"/>
              </p:cNvSpPr>
              <p:nvPr/>
            </p:nvSpPr>
            <p:spPr bwMode="auto">
              <a:xfrm>
                <a:off x="2789" y="359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7" name="Rectangle 1016"/>
              <p:cNvSpPr>
                <a:spLocks noChangeArrowheads="1"/>
              </p:cNvSpPr>
              <p:nvPr/>
            </p:nvSpPr>
            <p:spPr bwMode="auto">
              <a:xfrm>
                <a:off x="2448" y="258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8" name="Rectangle 1017"/>
              <p:cNvSpPr>
                <a:spLocks noChangeArrowheads="1"/>
              </p:cNvSpPr>
              <p:nvPr/>
            </p:nvSpPr>
            <p:spPr bwMode="auto">
              <a:xfrm>
                <a:off x="2445" y="360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49" name="Rectangle 1018"/>
              <p:cNvSpPr>
                <a:spLocks noChangeArrowheads="1"/>
              </p:cNvSpPr>
              <p:nvPr/>
            </p:nvSpPr>
            <p:spPr bwMode="auto">
              <a:xfrm>
                <a:off x="2789" y="360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0" name="Rectangle 1019"/>
              <p:cNvSpPr>
                <a:spLocks noChangeArrowheads="1"/>
              </p:cNvSpPr>
              <p:nvPr/>
            </p:nvSpPr>
            <p:spPr bwMode="auto">
              <a:xfrm>
                <a:off x="2410" y="260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1" name="Rectangle 1020"/>
              <p:cNvSpPr>
                <a:spLocks noChangeArrowheads="1"/>
              </p:cNvSpPr>
              <p:nvPr/>
            </p:nvSpPr>
            <p:spPr bwMode="auto">
              <a:xfrm>
                <a:off x="2376" y="2601"/>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2" name="Rectangle 1021"/>
              <p:cNvSpPr>
                <a:spLocks noChangeArrowheads="1"/>
              </p:cNvSpPr>
              <p:nvPr/>
            </p:nvSpPr>
            <p:spPr bwMode="auto">
              <a:xfrm>
                <a:off x="2479" y="260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3" name="Rectangle 1022"/>
              <p:cNvSpPr>
                <a:spLocks noChangeArrowheads="1"/>
              </p:cNvSpPr>
              <p:nvPr/>
            </p:nvSpPr>
            <p:spPr bwMode="auto">
              <a:xfrm>
                <a:off x="2414" y="3614"/>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4" name="Rectangle 1023"/>
              <p:cNvSpPr>
                <a:spLocks noChangeArrowheads="1"/>
              </p:cNvSpPr>
              <p:nvPr/>
            </p:nvSpPr>
            <p:spPr bwMode="auto">
              <a:xfrm>
                <a:off x="2376" y="361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5" name="Rectangle 0"/>
              <p:cNvSpPr>
                <a:spLocks noChangeArrowheads="1"/>
              </p:cNvSpPr>
              <p:nvPr/>
            </p:nvSpPr>
            <p:spPr bwMode="auto">
              <a:xfrm>
                <a:off x="2448" y="3614"/>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6" name="Rectangle 1"/>
              <p:cNvSpPr>
                <a:spLocks noChangeArrowheads="1"/>
              </p:cNvSpPr>
              <p:nvPr/>
            </p:nvSpPr>
            <p:spPr bwMode="auto">
              <a:xfrm>
                <a:off x="2487" y="3614"/>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7" name="Rectangle 2"/>
              <p:cNvSpPr>
                <a:spLocks noChangeArrowheads="1"/>
              </p:cNvSpPr>
              <p:nvPr/>
            </p:nvSpPr>
            <p:spPr bwMode="auto">
              <a:xfrm>
                <a:off x="2789" y="3614"/>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8" name="Rectangle 3"/>
              <p:cNvSpPr>
                <a:spLocks noChangeArrowheads="1"/>
              </p:cNvSpPr>
              <p:nvPr/>
            </p:nvSpPr>
            <p:spPr bwMode="auto">
              <a:xfrm>
                <a:off x="2513" y="3614"/>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59" name="Rectangle 4"/>
              <p:cNvSpPr>
                <a:spLocks noChangeArrowheads="1"/>
              </p:cNvSpPr>
              <p:nvPr/>
            </p:nvSpPr>
            <p:spPr bwMode="auto">
              <a:xfrm>
                <a:off x="2418" y="3621"/>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0" name="Rectangle 5"/>
              <p:cNvSpPr>
                <a:spLocks noChangeArrowheads="1"/>
              </p:cNvSpPr>
              <p:nvPr/>
            </p:nvSpPr>
            <p:spPr bwMode="auto">
              <a:xfrm>
                <a:off x="2445" y="3621"/>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1" name="Rectangle 6"/>
              <p:cNvSpPr>
                <a:spLocks noChangeArrowheads="1"/>
              </p:cNvSpPr>
              <p:nvPr/>
            </p:nvSpPr>
            <p:spPr bwMode="auto">
              <a:xfrm>
                <a:off x="2380" y="3621"/>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2" name="Rectangle 7"/>
              <p:cNvSpPr>
                <a:spLocks noChangeArrowheads="1"/>
              </p:cNvSpPr>
              <p:nvPr/>
            </p:nvSpPr>
            <p:spPr bwMode="auto">
              <a:xfrm>
                <a:off x="2789" y="3621"/>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3" name="Rectangle 8"/>
              <p:cNvSpPr>
                <a:spLocks noChangeArrowheads="1"/>
              </p:cNvSpPr>
              <p:nvPr/>
            </p:nvSpPr>
            <p:spPr bwMode="auto">
              <a:xfrm>
                <a:off x="2479" y="261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4" name="Rectangle 9"/>
              <p:cNvSpPr>
                <a:spLocks noChangeArrowheads="1"/>
              </p:cNvSpPr>
              <p:nvPr/>
            </p:nvSpPr>
            <p:spPr bwMode="auto">
              <a:xfrm>
                <a:off x="2448" y="3633"/>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5" name="Rectangle 10"/>
              <p:cNvSpPr>
                <a:spLocks noChangeArrowheads="1"/>
              </p:cNvSpPr>
              <p:nvPr/>
            </p:nvSpPr>
            <p:spPr bwMode="auto">
              <a:xfrm>
                <a:off x="2483" y="3633"/>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6" name="Rectangle 11"/>
              <p:cNvSpPr>
                <a:spLocks noChangeArrowheads="1"/>
              </p:cNvSpPr>
              <p:nvPr/>
            </p:nvSpPr>
            <p:spPr bwMode="auto">
              <a:xfrm>
                <a:off x="2380" y="3633"/>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7" name="Rectangle 12"/>
              <p:cNvSpPr>
                <a:spLocks noChangeArrowheads="1"/>
              </p:cNvSpPr>
              <p:nvPr/>
            </p:nvSpPr>
            <p:spPr bwMode="auto">
              <a:xfrm>
                <a:off x="2513" y="3633"/>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8" name="Rectangle 13"/>
              <p:cNvSpPr>
                <a:spLocks noChangeArrowheads="1"/>
              </p:cNvSpPr>
              <p:nvPr/>
            </p:nvSpPr>
            <p:spPr bwMode="auto">
              <a:xfrm>
                <a:off x="2410" y="262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69" name="Rectangle 14"/>
              <p:cNvSpPr>
                <a:spLocks noChangeArrowheads="1"/>
              </p:cNvSpPr>
              <p:nvPr/>
            </p:nvSpPr>
            <p:spPr bwMode="auto">
              <a:xfrm>
                <a:off x="2410" y="3640"/>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0" name="Rectangle 15"/>
              <p:cNvSpPr>
                <a:spLocks noChangeArrowheads="1"/>
              </p:cNvSpPr>
              <p:nvPr/>
            </p:nvSpPr>
            <p:spPr bwMode="auto">
              <a:xfrm>
                <a:off x="2452" y="3640"/>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1" name="Rectangle 16"/>
              <p:cNvSpPr>
                <a:spLocks noChangeArrowheads="1"/>
              </p:cNvSpPr>
              <p:nvPr/>
            </p:nvSpPr>
            <p:spPr bwMode="auto">
              <a:xfrm>
                <a:off x="2513" y="364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2" name="Rectangle 17"/>
              <p:cNvSpPr>
                <a:spLocks noChangeArrowheads="1"/>
              </p:cNvSpPr>
              <p:nvPr/>
            </p:nvSpPr>
            <p:spPr bwMode="auto">
              <a:xfrm>
                <a:off x="2789" y="3640"/>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3" name="Rectangle 18"/>
              <p:cNvSpPr>
                <a:spLocks noChangeArrowheads="1"/>
              </p:cNvSpPr>
              <p:nvPr/>
            </p:nvSpPr>
            <p:spPr bwMode="auto">
              <a:xfrm>
                <a:off x="2479" y="263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4" name="Rectangle 19"/>
              <p:cNvSpPr>
                <a:spLocks noChangeArrowheads="1"/>
              </p:cNvSpPr>
              <p:nvPr/>
            </p:nvSpPr>
            <p:spPr bwMode="auto">
              <a:xfrm>
                <a:off x="2376" y="2635"/>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5" name="Rectangle 20"/>
              <p:cNvSpPr>
                <a:spLocks noChangeArrowheads="1"/>
              </p:cNvSpPr>
              <p:nvPr/>
            </p:nvSpPr>
            <p:spPr bwMode="auto">
              <a:xfrm>
                <a:off x="2376" y="364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6" name="Rectangle 21"/>
              <p:cNvSpPr>
                <a:spLocks noChangeArrowheads="1"/>
              </p:cNvSpPr>
              <p:nvPr/>
            </p:nvSpPr>
            <p:spPr bwMode="auto">
              <a:xfrm>
                <a:off x="2452" y="364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7" name="Rectangle 22"/>
              <p:cNvSpPr>
                <a:spLocks noChangeArrowheads="1"/>
              </p:cNvSpPr>
              <p:nvPr/>
            </p:nvSpPr>
            <p:spPr bwMode="auto">
              <a:xfrm>
                <a:off x="2483" y="3648"/>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8" name="Rectangle 23"/>
              <p:cNvSpPr>
                <a:spLocks noChangeArrowheads="1"/>
              </p:cNvSpPr>
              <p:nvPr/>
            </p:nvSpPr>
            <p:spPr bwMode="auto">
              <a:xfrm>
                <a:off x="2414" y="3648"/>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79" name="Rectangle 24"/>
              <p:cNvSpPr>
                <a:spLocks noChangeArrowheads="1"/>
              </p:cNvSpPr>
              <p:nvPr/>
            </p:nvSpPr>
            <p:spPr bwMode="auto">
              <a:xfrm>
                <a:off x="2789" y="3648"/>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0" name="Rectangle 25"/>
              <p:cNvSpPr>
                <a:spLocks noChangeArrowheads="1"/>
              </p:cNvSpPr>
              <p:nvPr/>
            </p:nvSpPr>
            <p:spPr bwMode="auto">
              <a:xfrm>
                <a:off x="2479" y="3660"/>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1" name="Rectangle 26"/>
              <p:cNvSpPr>
                <a:spLocks noChangeArrowheads="1"/>
              </p:cNvSpPr>
              <p:nvPr/>
            </p:nvSpPr>
            <p:spPr bwMode="auto">
              <a:xfrm>
                <a:off x="2414" y="3660"/>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2" name="Rectangle 27"/>
              <p:cNvSpPr>
                <a:spLocks noChangeArrowheads="1"/>
              </p:cNvSpPr>
              <p:nvPr/>
            </p:nvSpPr>
            <p:spPr bwMode="auto">
              <a:xfrm>
                <a:off x="2380" y="3660"/>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3" name="Rectangle 28"/>
              <p:cNvSpPr>
                <a:spLocks noChangeArrowheads="1"/>
              </p:cNvSpPr>
              <p:nvPr/>
            </p:nvSpPr>
            <p:spPr bwMode="auto">
              <a:xfrm>
                <a:off x="2513" y="3660"/>
                <a:ext cx="23" cy="3"/>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4" name="Rectangle 29"/>
              <p:cNvSpPr>
                <a:spLocks noChangeArrowheads="1"/>
              </p:cNvSpPr>
              <p:nvPr/>
            </p:nvSpPr>
            <p:spPr bwMode="auto">
              <a:xfrm>
                <a:off x="2445" y="2654"/>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5" name="Rectangle 30"/>
              <p:cNvSpPr>
                <a:spLocks noChangeArrowheads="1"/>
              </p:cNvSpPr>
              <p:nvPr/>
            </p:nvSpPr>
            <p:spPr bwMode="auto">
              <a:xfrm>
                <a:off x="2418" y="3667"/>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6" name="Rectangle 31"/>
              <p:cNvSpPr>
                <a:spLocks noChangeArrowheads="1"/>
              </p:cNvSpPr>
              <p:nvPr/>
            </p:nvSpPr>
            <p:spPr bwMode="auto">
              <a:xfrm>
                <a:off x="2380" y="366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7" name="Rectangle 32"/>
              <p:cNvSpPr>
                <a:spLocks noChangeArrowheads="1"/>
              </p:cNvSpPr>
              <p:nvPr/>
            </p:nvSpPr>
            <p:spPr bwMode="auto">
              <a:xfrm>
                <a:off x="2445" y="266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8" name="Rectangle 33"/>
              <p:cNvSpPr>
                <a:spLocks noChangeArrowheads="1"/>
              </p:cNvSpPr>
              <p:nvPr/>
            </p:nvSpPr>
            <p:spPr bwMode="auto">
              <a:xfrm>
                <a:off x="2479" y="367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89" name="Rectangle 34"/>
              <p:cNvSpPr>
                <a:spLocks noChangeArrowheads="1"/>
              </p:cNvSpPr>
              <p:nvPr/>
            </p:nvSpPr>
            <p:spPr bwMode="auto">
              <a:xfrm>
                <a:off x="2513" y="3675"/>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0" name="Rectangle 35"/>
              <p:cNvSpPr>
                <a:spLocks noChangeArrowheads="1"/>
              </p:cNvSpPr>
              <p:nvPr/>
            </p:nvSpPr>
            <p:spPr bwMode="auto">
              <a:xfrm>
                <a:off x="2376" y="2669"/>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1" name="Rectangle 36"/>
              <p:cNvSpPr>
                <a:spLocks noChangeArrowheads="1"/>
              </p:cNvSpPr>
              <p:nvPr/>
            </p:nvSpPr>
            <p:spPr bwMode="auto">
              <a:xfrm>
                <a:off x="2410" y="266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2" name="Rectangle 37"/>
              <p:cNvSpPr>
                <a:spLocks noChangeArrowheads="1"/>
              </p:cNvSpPr>
              <p:nvPr/>
            </p:nvSpPr>
            <p:spPr bwMode="auto">
              <a:xfrm>
                <a:off x="2448" y="2669"/>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3" name="Rectangle 38"/>
              <p:cNvSpPr>
                <a:spLocks noChangeArrowheads="1"/>
              </p:cNvSpPr>
              <p:nvPr/>
            </p:nvSpPr>
            <p:spPr bwMode="auto">
              <a:xfrm>
                <a:off x="2448" y="368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4" name="Rectangle 39"/>
              <p:cNvSpPr>
                <a:spLocks noChangeArrowheads="1"/>
              </p:cNvSpPr>
              <p:nvPr/>
            </p:nvSpPr>
            <p:spPr bwMode="auto">
              <a:xfrm>
                <a:off x="2483" y="3682"/>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5" name="Rectangle 40"/>
              <p:cNvSpPr>
                <a:spLocks noChangeArrowheads="1"/>
              </p:cNvSpPr>
              <p:nvPr/>
            </p:nvSpPr>
            <p:spPr bwMode="auto">
              <a:xfrm>
                <a:off x="2383" y="3682"/>
                <a:ext cx="20"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6" name="Rectangle 41"/>
              <p:cNvSpPr>
                <a:spLocks noChangeArrowheads="1"/>
              </p:cNvSpPr>
              <p:nvPr/>
            </p:nvSpPr>
            <p:spPr bwMode="auto">
              <a:xfrm>
                <a:off x="2513" y="3682"/>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7" name="Rectangle 42"/>
              <p:cNvSpPr>
                <a:spLocks noChangeArrowheads="1"/>
              </p:cNvSpPr>
              <p:nvPr/>
            </p:nvSpPr>
            <p:spPr bwMode="auto">
              <a:xfrm>
                <a:off x="2410" y="2681"/>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8" name="Rectangle 43"/>
              <p:cNvSpPr>
                <a:spLocks noChangeArrowheads="1"/>
              </p:cNvSpPr>
              <p:nvPr/>
            </p:nvSpPr>
            <p:spPr bwMode="auto">
              <a:xfrm>
                <a:off x="2479" y="3694"/>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299" name="Rectangle 44"/>
              <p:cNvSpPr>
                <a:spLocks noChangeArrowheads="1"/>
              </p:cNvSpPr>
              <p:nvPr/>
            </p:nvSpPr>
            <p:spPr bwMode="auto">
              <a:xfrm>
                <a:off x="2414" y="3694"/>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0" name="Rectangle 45"/>
              <p:cNvSpPr>
                <a:spLocks noChangeArrowheads="1"/>
              </p:cNvSpPr>
              <p:nvPr/>
            </p:nvSpPr>
            <p:spPr bwMode="auto">
              <a:xfrm>
                <a:off x="2513" y="3694"/>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1" name="Rectangle 46"/>
              <p:cNvSpPr>
                <a:spLocks noChangeArrowheads="1"/>
              </p:cNvSpPr>
              <p:nvPr/>
            </p:nvSpPr>
            <p:spPr bwMode="auto">
              <a:xfrm>
                <a:off x="2445" y="2689"/>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2" name="Rectangle 47"/>
              <p:cNvSpPr>
                <a:spLocks noChangeArrowheads="1"/>
              </p:cNvSpPr>
              <p:nvPr/>
            </p:nvSpPr>
            <p:spPr bwMode="auto">
              <a:xfrm>
                <a:off x="2376" y="2689"/>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3" name="Rectangle 48"/>
              <p:cNvSpPr>
                <a:spLocks noChangeArrowheads="1"/>
              </p:cNvSpPr>
              <p:nvPr/>
            </p:nvSpPr>
            <p:spPr bwMode="auto">
              <a:xfrm>
                <a:off x="2513" y="3702"/>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4" name="Rectangle 49"/>
              <p:cNvSpPr>
                <a:spLocks noChangeArrowheads="1"/>
              </p:cNvSpPr>
              <p:nvPr/>
            </p:nvSpPr>
            <p:spPr bwMode="auto">
              <a:xfrm>
                <a:off x="2414" y="370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5" name="Rectangle 50"/>
              <p:cNvSpPr>
                <a:spLocks noChangeArrowheads="1"/>
              </p:cNvSpPr>
              <p:nvPr/>
            </p:nvSpPr>
            <p:spPr bwMode="auto">
              <a:xfrm>
                <a:off x="2483" y="370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6" name="Rectangle 51"/>
              <p:cNvSpPr>
                <a:spLocks noChangeArrowheads="1"/>
              </p:cNvSpPr>
              <p:nvPr/>
            </p:nvSpPr>
            <p:spPr bwMode="auto">
              <a:xfrm>
                <a:off x="2452" y="3702"/>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7" name="Rectangle 52"/>
              <p:cNvSpPr>
                <a:spLocks noChangeArrowheads="1"/>
              </p:cNvSpPr>
              <p:nvPr/>
            </p:nvSpPr>
            <p:spPr bwMode="auto">
              <a:xfrm>
                <a:off x="2380" y="2696"/>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8" name="Rectangle 53"/>
              <p:cNvSpPr>
                <a:spLocks noChangeArrowheads="1"/>
              </p:cNvSpPr>
              <p:nvPr/>
            </p:nvSpPr>
            <p:spPr bwMode="auto">
              <a:xfrm>
                <a:off x="2380" y="370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09" name="Rectangle 54"/>
              <p:cNvSpPr>
                <a:spLocks noChangeArrowheads="1"/>
              </p:cNvSpPr>
              <p:nvPr/>
            </p:nvSpPr>
            <p:spPr bwMode="auto">
              <a:xfrm>
                <a:off x="2445" y="270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0" name="Rectangle 55"/>
              <p:cNvSpPr>
                <a:spLocks noChangeArrowheads="1"/>
              </p:cNvSpPr>
              <p:nvPr/>
            </p:nvSpPr>
            <p:spPr bwMode="auto">
              <a:xfrm>
                <a:off x="2479" y="270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1" name="Rectangle 56"/>
              <p:cNvSpPr>
                <a:spLocks noChangeArrowheads="1"/>
              </p:cNvSpPr>
              <p:nvPr/>
            </p:nvSpPr>
            <p:spPr bwMode="auto">
              <a:xfrm>
                <a:off x="2410" y="270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2" name="Rectangle 57"/>
              <p:cNvSpPr>
                <a:spLocks noChangeArrowheads="1"/>
              </p:cNvSpPr>
              <p:nvPr/>
            </p:nvSpPr>
            <p:spPr bwMode="auto">
              <a:xfrm>
                <a:off x="2448" y="372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3" name="Rectangle 58"/>
              <p:cNvSpPr>
                <a:spLocks noChangeArrowheads="1"/>
              </p:cNvSpPr>
              <p:nvPr/>
            </p:nvSpPr>
            <p:spPr bwMode="auto">
              <a:xfrm>
                <a:off x="2418" y="3721"/>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4" name="Rectangle 59"/>
              <p:cNvSpPr>
                <a:spLocks noChangeArrowheads="1"/>
              </p:cNvSpPr>
              <p:nvPr/>
            </p:nvSpPr>
            <p:spPr bwMode="auto">
              <a:xfrm>
                <a:off x="2383" y="3721"/>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5" name="Rectangle 60"/>
              <p:cNvSpPr>
                <a:spLocks noChangeArrowheads="1"/>
              </p:cNvSpPr>
              <p:nvPr/>
            </p:nvSpPr>
            <p:spPr bwMode="auto">
              <a:xfrm>
                <a:off x="2479" y="2715"/>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6" name="Rectangle 61"/>
              <p:cNvSpPr>
                <a:spLocks noChangeArrowheads="1"/>
              </p:cNvSpPr>
              <p:nvPr/>
            </p:nvSpPr>
            <p:spPr bwMode="auto">
              <a:xfrm>
                <a:off x="2789" y="271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7" name="Rectangle 62"/>
              <p:cNvSpPr>
                <a:spLocks noChangeArrowheads="1"/>
              </p:cNvSpPr>
              <p:nvPr/>
            </p:nvSpPr>
            <p:spPr bwMode="auto">
              <a:xfrm>
                <a:off x="2513" y="2715"/>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8" name="Rectangle 63"/>
              <p:cNvSpPr>
                <a:spLocks noChangeArrowheads="1"/>
              </p:cNvSpPr>
              <p:nvPr/>
            </p:nvSpPr>
            <p:spPr bwMode="auto">
              <a:xfrm>
                <a:off x="2418" y="3728"/>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19" name="Rectangle 64"/>
              <p:cNvSpPr>
                <a:spLocks noChangeArrowheads="1"/>
              </p:cNvSpPr>
              <p:nvPr/>
            </p:nvSpPr>
            <p:spPr bwMode="auto">
              <a:xfrm>
                <a:off x="2483" y="272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0" name="Rectangle 65"/>
              <p:cNvSpPr>
                <a:spLocks noChangeArrowheads="1"/>
              </p:cNvSpPr>
              <p:nvPr/>
            </p:nvSpPr>
            <p:spPr bwMode="auto">
              <a:xfrm>
                <a:off x="2445" y="2723"/>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1" name="Rectangle 66"/>
              <p:cNvSpPr>
                <a:spLocks noChangeArrowheads="1"/>
              </p:cNvSpPr>
              <p:nvPr/>
            </p:nvSpPr>
            <p:spPr bwMode="auto">
              <a:xfrm>
                <a:off x="2376" y="2723"/>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2" name="Rectangle 67"/>
              <p:cNvSpPr>
                <a:spLocks noChangeArrowheads="1"/>
              </p:cNvSpPr>
              <p:nvPr/>
            </p:nvSpPr>
            <p:spPr bwMode="auto">
              <a:xfrm>
                <a:off x="2789" y="272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3" name="Rectangle 68"/>
              <p:cNvSpPr>
                <a:spLocks noChangeArrowheads="1"/>
              </p:cNvSpPr>
              <p:nvPr/>
            </p:nvSpPr>
            <p:spPr bwMode="auto">
              <a:xfrm>
                <a:off x="2513" y="272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4" name="Rectangle 69"/>
              <p:cNvSpPr>
                <a:spLocks noChangeArrowheads="1"/>
              </p:cNvSpPr>
              <p:nvPr/>
            </p:nvSpPr>
            <p:spPr bwMode="auto">
              <a:xfrm>
                <a:off x="2380" y="3736"/>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5" name="Rectangle 70"/>
              <p:cNvSpPr>
                <a:spLocks noChangeArrowheads="1"/>
              </p:cNvSpPr>
              <p:nvPr/>
            </p:nvSpPr>
            <p:spPr bwMode="auto">
              <a:xfrm>
                <a:off x="2483" y="3736"/>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6" name="Rectangle 71"/>
              <p:cNvSpPr>
                <a:spLocks noChangeArrowheads="1"/>
              </p:cNvSpPr>
              <p:nvPr/>
            </p:nvSpPr>
            <p:spPr bwMode="auto">
              <a:xfrm>
                <a:off x="2513" y="373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7" name="Rectangle 72"/>
              <p:cNvSpPr>
                <a:spLocks noChangeArrowheads="1"/>
              </p:cNvSpPr>
              <p:nvPr/>
            </p:nvSpPr>
            <p:spPr bwMode="auto">
              <a:xfrm>
                <a:off x="2789" y="3736"/>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8" name="Rectangle 73"/>
              <p:cNvSpPr>
                <a:spLocks noChangeArrowheads="1"/>
              </p:cNvSpPr>
              <p:nvPr/>
            </p:nvSpPr>
            <p:spPr bwMode="auto">
              <a:xfrm>
                <a:off x="2410" y="2731"/>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29" name="Rectangle 74"/>
              <p:cNvSpPr>
                <a:spLocks noChangeArrowheads="1"/>
              </p:cNvSpPr>
              <p:nvPr/>
            </p:nvSpPr>
            <p:spPr bwMode="auto">
              <a:xfrm>
                <a:off x="2448" y="2731"/>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0" name="Rectangle 75"/>
              <p:cNvSpPr>
                <a:spLocks noChangeArrowheads="1"/>
              </p:cNvSpPr>
              <p:nvPr/>
            </p:nvSpPr>
            <p:spPr bwMode="auto">
              <a:xfrm>
                <a:off x="2487" y="3747"/>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1" name="Rectangle 76"/>
              <p:cNvSpPr>
                <a:spLocks noChangeArrowheads="1"/>
              </p:cNvSpPr>
              <p:nvPr/>
            </p:nvSpPr>
            <p:spPr bwMode="auto">
              <a:xfrm>
                <a:off x="2410" y="2742"/>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2" name="Rectangle 77"/>
              <p:cNvSpPr>
                <a:spLocks noChangeArrowheads="1"/>
              </p:cNvSpPr>
              <p:nvPr/>
            </p:nvSpPr>
            <p:spPr bwMode="auto">
              <a:xfrm>
                <a:off x="2445" y="2742"/>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3" name="Rectangle 78"/>
              <p:cNvSpPr>
                <a:spLocks noChangeArrowheads="1"/>
              </p:cNvSpPr>
              <p:nvPr/>
            </p:nvSpPr>
            <p:spPr bwMode="auto">
              <a:xfrm>
                <a:off x="2376" y="2742"/>
                <a:ext cx="23"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4" name="Rectangle 79"/>
              <p:cNvSpPr>
                <a:spLocks noChangeArrowheads="1"/>
              </p:cNvSpPr>
              <p:nvPr/>
            </p:nvSpPr>
            <p:spPr bwMode="auto">
              <a:xfrm>
                <a:off x="2685" y="1737"/>
                <a:ext cx="23"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5" name="Rectangle 80"/>
              <p:cNvSpPr>
                <a:spLocks noChangeArrowheads="1"/>
              </p:cNvSpPr>
              <p:nvPr/>
            </p:nvSpPr>
            <p:spPr bwMode="auto">
              <a:xfrm>
                <a:off x="2380" y="375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6" name="Rectangle 81"/>
              <p:cNvSpPr>
                <a:spLocks noChangeArrowheads="1"/>
              </p:cNvSpPr>
              <p:nvPr/>
            </p:nvSpPr>
            <p:spPr bwMode="auto">
              <a:xfrm>
                <a:off x="2487" y="3755"/>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7" name="Rectangle 82"/>
              <p:cNvSpPr>
                <a:spLocks noChangeArrowheads="1"/>
              </p:cNvSpPr>
              <p:nvPr/>
            </p:nvSpPr>
            <p:spPr bwMode="auto">
              <a:xfrm>
                <a:off x="2448" y="2750"/>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8" name="Rectangle 83"/>
              <p:cNvSpPr>
                <a:spLocks noChangeArrowheads="1"/>
              </p:cNvSpPr>
              <p:nvPr/>
            </p:nvSpPr>
            <p:spPr bwMode="auto">
              <a:xfrm>
                <a:off x="2414" y="2750"/>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39" name="Rectangle 84"/>
              <p:cNvSpPr>
                <a:spLocks noChangeArrowheads="1"/>
              </p:cNvSpPr>
              <p:nvPr/>
            </p:nvSpPr>
            <p:spPr bwMode="auto">
              <a:xfrm>
                <a:off x="2383" y="3763"/>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0" name="Rectangle 85"/>
              <p:cNvSpPr>
                <a:spLocks noChangeArrowheads="1"/>
              </p:cNvSpPr>
              <p:nvPr/>
            </p:nvSpPr>
            <p:spPr bwMode="auto">
              <a:xfrm>
                <a:off x="2490" y="3763"/>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1" name="Rectangle 86"/>
              <p:cNvSpPr>
                <a:spLocks noChangeArrowheads="1"/>
              </p:cNvSpPr>
              <p:nvPr/>
            </p:nvSpPr>
            <p:spPr bwMode="auto">
              <a:xfrm>
                <a:off x="2445" y="275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2" name="Rectangle 87"/>
              <p:cNvSpPr>
                <a:spLocks noChangeArrowheads="1"/>
              </p:cNvSpPr>
              <p:nvPr/>
            </p:nvSpPr>
            <p:spPr bwMode="auto">
              <a:xfrm>
                <a:off x="2414" y="275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3" name="Rectangle 88"/>
              <p:cNvSpPr>
                <a:spLocks noChangeArrowheads="1"/>
              </p:cNvSpPr>
              <p:nvPr/>
            </p:nvSpPr>
            <p:spPr bwMode="auto">
              <a:xfrm>
                <a:off x="2418" y="3774"/>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4" name="Rectangle 89"/>
              <p:cNvSpPr>
                <a:spLocks noChangeArrowheads="1"/>
              </p:cNvSpPr>
              <p:nvPr/>
            </p:nvSpPr>
            <p:spPr bwMode="auto">
              <a:xfrm>
                <a:off x="2448" y="3774"/>
                <a:ext cx="20"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5" name="Rectangle 90"/>
              <p:cNvSpPr>
                <a:spLocks noChangeArrowheads="1"/>
              </p:cNvSpPr>
              <p:nvPr/>
            </p:nvSpPr>
            <p:spPr bwMode="auto">
              <a:xfrm>
                <a:off x="2376" y="2769"/>
                <a:ext cx="1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6" name="Rectangle 91"/>
              <p:cNvSpPr>
                <a:spLocks noChangeArrowheads="1"/>
              </p:cNvSpPr>
              <p:nvPr/>
            </p:nvSpPr>
            <p:spPr bwMode="auto">
              <a:xfrm>
                <a:off x="2479" y="2769"/>
                <a:ext cx="23"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7" name="Rectangle 92"/>
              <p:cNvSpPr>
                <a:spLocks noChangeArrowheads="1"/>
              </p:cNvSpPr>
              <p:nvPr/>
            </p:nvSpPr>
            <p:spPr bwMode="auto">
              <a:xfrm>
                <a:off x="2445" y="378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8" name="Rectangle 93"/>
              <p:cNvSpPr>
                <a:spLocks noChangeArrowheads="1"/>
              </p:cNvSpPr>
              <p:nvPr/>
            </p:nvSpPr>
            <p:spPr bwMode="auto">
              <a:xfrm>
                <a:off x="2418" y="378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49" name="Rectangle 94"/>
              <p:cNvSpPr>
                <a:spLocks noChangeArrowheads="1"/>
              </p:cNvSpPr>
              <p:nvPr/>
            </p:nvSpPr>
            <p:spPr bwMode="auto">
              <a:xfrm>
                <a:off x="2479" y="277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0" name="Rectangle 95"/>
              <p:cNvSpPr>
                <a:spLocks noChangeArrowheads="1"/>
              </p:cNvSpPr>
              <p:nvPr/>
            </p:nvSpPr>
            <p:spPr bwMode="auto">
              <a:xfrm>
                <a:off x="2376" y="2777"/>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1" name="Rectangle 96"/>
              <p:cNvSpPr>
                <a:spLocks noChangeArrowheads="1"/>
              </p:cNvSpPr>
              <p:nvPr/>
            </p:nvSpPr>
            <p:spPr bwMode="auto">
              <a:xfrm>
                <a:off x="2380" y="378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2" name="Rectangle 97"/>
              <p:cNvSpPr>
                <a:spLocks noChangeArrowheads="1"/>
              </p:cNvSpPr>
              <p:nvPr/>
            </p:nvSpPr>
            <p:spPr bwMode="auto">
              <a:xfrm>
                <a:off x="2448" y="3789"/>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3" name="Rectangle 98"/>
              <p:cNvSpPr>
                <a:spLocks noChangeArrowheads="1"/>
              </p:cNvSpPr>
              <p:nvPr/>
            </p:nvSpPr>
            <p:spPr bwMode="auto">
              <a:xfrm>
                <a:off x="2483" y="2784"/>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4" name="Rectangle 99"/>
              <p:cNvSpPr>
                <a:spLocks noChangeArrowheads="1"/>
              </p:cNvSpPr>
              <p:nvPr/>
            </p:nvSpPr>
            <p:spPr bwMode="auto">
              <a:xfrm>
                <a:off x="2410" y="2784"/>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5" name="Rectangle 100"/>
              <p:cNvSpPr>
                <a:spLocks noChangeArrowheads="1"/>
              </p:cNvSpPr>
              <p:nvPr/>
            </p:nvSpPr>
            <p:spPr bwMode="auto">
              <a:xfrm>
                <a:off x="2445" y="379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6" name="Rectangle 101"/>
              <p:cNvSpPr>
                <a:spLocks noChangeArrowheads="1"/>
              </p:cNvSpPr>
              <p:nvPr/>
            </p:nvSpPr>
            <p:spPr bwMode="auto">
              <a:xfrm>
                <a:off x="2483" y="3797"/>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7" name="Rectangle 102"/>
              <p:cNvSpPr>
                <a:spLocks noChangeArrowheads="1"/>
              </p:cNvSpPr>
              <p:nvPr/>
            </p:nvSpPr>
            <p:spPr bwMode="auto">
              <a:xfrm>
                <a:off x="2410" y="2792"/>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8" name="Rectangle 103"/>
              <p:cNvSpPr>
                <a:spLocks noChangeArrowheads="1"/>
              </p:cNvSpPr>
              <p:nvPr/>
            </p:nvSpPr>
            <p:spPr bwMode="auto">
              <a:xfrm>
                <a:off x="2380" y="2792"/>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59" name="Rectangle 104"/>
              <p:cNvSpPr>
                <a:spLocks noChangeArrowheads="1"/>
              </p:cNvSpPr>
              <p:nvPr/>
            </p:nvSpPr>
            <p:spPr bwMode="auto">
              <a:xfrm>
                <a:off x="2383" y="3809"/>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0" name="Rectangle 105"/>
              <p:cNvSpPr>
                <a:spLocks noChangeArrowheads="1"/>
              </p:cNvSpPr>
              <p:nvPr/>
            </p:nvSpPr>
            <p:spPr bwMode="auto">
              <a:xfrm>
                <a:off x="2448" y="3809"/>
                <a:ext cx="20"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1" name="Rectangle 106"/>
              <p:cNvSpPr>
                <a:spLocks noChangeArrowheads="1"/>
              </p:cNvSpPr>
              <p:nvPr/>
            </p:nvSpPr>
            <p:spPr bwMode="auto">
              <a:xfrm>
                <a:off x="2414" y="3809"/>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2" name="Rectangle 107"/>
              <p:cNvSpPr>
                <a:spLocks noChangeArrowheads="1"/>
              </p:cNvSpPr>
              <p:nvPr/>
            </p:nvSpPr>
            <p:spPr bwMode="auto">
              <a:xfrm>
                <a:off x="2479" y="2803"/>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3" name="Rectangle 108"/>
              <p:cNvSpPr>
                <a:spLocks noChangeArrowheads="1"/>
              </p:cNvSpPr>
              <p:nvPr/>
            </p:nvSpPr>
            <p:spPr bwMode="auto">
              <a:xfrm>
                <a:off x="2513" y="2803"/>
                <a:ext cx="23"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4" name="Rectangle 109"/>
              <p:cNvSpPr>
                <a:spLocks noChangeArrowheads="1"/>
              </p:cNvSpPr>
              <p:nvPr/>
            </p:nvSpPr>
            <p:spPr bwMode="auto">
              <a:xfrm>
                <a:off x="2414" y="381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5" name="Rectangle 110"/>
              <p:cNvSpPr>
                <a:spLocks noChangeArrowheads="1"/>
              </p:cNvSpPr>
              <p:nvPr/>
            </p:nvSpPr>
            <p:spPr bwMode="auto">
              <a:xfrm>
                <a:off x="2445" y="3816"/>
                <a:ext cx="23"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6" name="Rectangle 111"/>
              <p:cNvSpPr>
                <a:spLocks noChangeArrowheads="1"/>
              </p:cNvSpPr>
              <p:nvPr/>
            </p:nvSpPr>
            <p:spPr bwMode="auto">
              <a:xfrm>
                <a:off x="2487" y="3816"/>
                <a:ext cx="1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7" name="Rectangle 112"/>
              <p:cNvSpPr>
                <a:spLocks noChangeArrowheads="1"/>
              </p:cNvSpPr>
              <p:nvPr/>
            </p:nvSpPr>
            <p:spPr bwMode="auto">
              <a:xfrm>
                <a:off x="2376" y="2811"/>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8" name="Rectangle 113"/>
              <p:cNvSpPr>
                <a:spLocks noChangeArrowheads="1"/>
              </p:cNvSpPr>
              <p:nvPr/>
            </p:nvSpPr>
            <p:spPr bwMode="auto">
              <a:xfrm>
                <a:off x="2483" y="382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69" name="Rectangle 114"/>
              <p:cNvSpPr>
                <a:spLocks noChangeArrowheads="1"/>
              </p:cNvSpPr>
              <p:nvPr/>
            </p:nvSpPr>
            <p:spPr bwMode="auto">
              <a:xfrm>
                <a:off x="2448" y="3824"/>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0" name="Rectangle 115"/>
              <p:cNvSpPr>
                <a:spLocks noChangeArrowheads="1"/>
              </p:cNvSpPr>
              <p:nvPr/>
            </p:nvSpPr>
            <p:spPr bwMode="auto">
              <a:xfrm>
                <a:off x="2410" y="2819"/>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1" name="Rectangle 116"/>
              <p:cNvSpPr>
                <a:spLocks noChangeArrowheads="1"/>
              </p:cNvSpPr>
              <p:nvPr/>
            </p:nvSpPr>
            <p:spPr bwMode="auto">
              <a:xfrm>
                <a:off x="2376" y="2819"/>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2" name="Rectangle 117"/>
              <p:cNvSpPr>
                <a:spLocks noChangeArrowheads="1"/>
              </p:cNvSpPr>
              <p:nvPr/>
            </p:nvSpPr>
            <p:spPr bwMode="auto">
              <a:xfrm>
                <a:off x="2418" y="3835"/>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3" name="Rectangle 118"/>
              <p:cNvSpPr>
                <a:spLocks noChangeArrowheads="1"/>
              </p:cNvSpPr>
              <p:nvPr/>
            </p:nvSpPr>
            <p:spPr bwMode="auto">
              <a:xfrm>
                <a:off x="2452" y="3835"/>
                <a:ext cx="19" cy="31"/>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4" name="Rectangle 119"/>
              <p:cNvSpPr>
                <a:spLocks noChangeArrowheads="1"/>
              </p:cNvSpPr>
              <p:nvPr/>
            </p:nvSpPr>
            <p:spPr bwMode="auto">
              <a:xfrm>
                <a:off x="2479" y="2830"/>
                <a:ext cx="2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375" name="Rectangle 120"/>
              <p:cNvSpPr>
                <a:spLocks noChangeArrowheads="1"/>
              </p:cNvSpPr>
              <p:nvPr/>
            </p:nvSpPr>
            <p:spPr bwMode="auto">
              <a:xfrm>
                <a:off x="2380" y="2830"/>
                <a:ext cx="1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sp>
          <p:nvSpPr>
            <p:cNvPr id="127118" name="Rectangle 121"/>
            <p:cNvSpPr>
              <a:spLocks noChangeArrowheads="1"/>
            </p:cNvSpPr>
            <p:nvPr/>
          </p:nvSpPr>
          <p:spPr bwMode="auto">
            <a:xfrm>
              <a:off x="5318" y="2756"/>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19" name="Rectangle 122"/>
            <p:cNvSpPr>
              <a:spLocks noChangeArrowheads="1"/>
            </p:cNvSpPr>
            <p:nvPr/>
          </p:nvSpPr>
          <p:spPr bwMode="auto">
            <a:xfrm>
              <a:off x="4176" y="2756"/>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0" name="Rectangle 123"/>
            <p:cNvSpPr>
              <a:spLocks noChangeArrowheads="1"/>
            </p:cNvSpPr>
            <p:nvPr/>
          </p:nvSpPr>
          <p:spPr bwMode="auto">
            <a:xfrm>
              <a:off x="4051" y="3785"/>
              <a:ext cx="96"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1" name="Rectangle 124"/>
            <p:cNvSpPr>
              <a:spLocks noChangeArrowheads="1"/>
            </p:cNvSpPr>
            <p:nvPr/>
          </p:nvSpPr>
          <p:spPr bwMode="auto">
            <a:xfrm>
              <a:off x="5318" y="3785"/>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2" name="Rectangle 125"/>
            <p:cNvSpPr>
              <a:spLocks noChangeArrowheads="1"/>
            </p:cNvSpPr>
            <p:nvPr/>
          </p:nvSpPr>
          <p:spPr bwMode="auto">
            <a:xfrm>
              <a:off x="3625" y="3785"/>
              <a:ext cx="95"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3" name="Rectangle 126"/>
            <p:cNvSpPr>
              <a:spLocks noChangeArrowheads="1"/>
            </p:cNvSpPr>
            <p:nvPr/>
          </p:nvSpPr>
          <p:spPr bwMode="auto">
            <a:xfrm>
              <a:off x="4176" y="3785"/>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4" name="Rectangle 127"/>
            <p:cNvSpPr>
              <a:spLocks noChangeArrowheads="1"/>
            </p:cNvSpPr>
            <p:nvPr/>
          </p:nvSpPr>
          <p:spPr bwMode="auto">
            <a:xfrm>
              <a:off x="3749" y="2764"/>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5" name="Rectangle 128"/>
            <p:cNvSpPr>
              <a:spLocks noChangeArrowheads="1"/>
            </p:cNvSpPr>
            <p:nvPr/>
          </p:nvSpPr>
          <p:spPr bwMode="auto">
            <a:xfrm>
              <a:off x="3894" y="2764"/>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6" name="Rectangle 129"/>
            <p:cNvSpPr>
              <a:spLocks noChangeArrowheads="1"/>
            </p:cNvSpPr>
            <p:nvPr/>
          </p:nvSpPr>
          <p:spPr bwMode="auto">
            <a:xfrm>
              <a:off x="3637" y="3793"/>
              <a:ext cx="83"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7" name="Rectangle 130"/>
            <p:cNvSpPr>
              <a:spLocks noChangeArrowheads="1"/>
            </p:cNvSpPr>
            <p:nvPr/>
          </p:nvSpPr>
          <p:spPr bwMode="auto">
            <a:xfrm>
              <a:off x="3766" y="3793"/>
              <a:ext cx="95"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8" name="Rectangle 131"/>
            <p:cNvSpPr>
              <a:spLocks noChangeArrowheads="1"/>
            </p:cNvSpPr>
            <p:nvPr/>
          </p:nvSpPr>
          <p:spPr bwMode="auto">
            <a:xfrm>
              <a:off x="4068" y="3793"/>
              <a:ext cx="7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29" name="Rectangle 132"/>
            <p:cNvSpPr>
              <a:spLocks noChangeArrowheads="1"/>
            </p:cNvSpPr>
            <p:nvPr/>
          </p:nvSpPr>
          <p:spPr bwMode="auto">
            <a:xfrm>
              <a:off x="3894" y="2772"/>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0" name="Rectangle 133"/>
            <p:cNvSpPr>
              <a:spLocks noChangeArrowheads="1"/>
            </p:cNvSpPr>
            <p:nvPr/>
          </p:nvSpPr>
          <p:spPr bwMode="auto">
            <a:xfrm>
              <a:off x="4176" y="2772"/>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1" name="Rectangle 134"/>
            <p:cNvSpPr>
              <a:spLocks noChangeArrowheads="1"/>
            </p:cNvSpPr>
            <p:nvPr/>
          </p:nvSpPr>
          <p:spPr bwMode="auto">
            <a:xfrm>
              <a:off x="5318" y="2772"/>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2" name="Rectangle 135"/>
            <p:cNvSpPr>
              <a:spLocks noChangeArrowheads="1"/>
            </p:cNvSpPr>
            <p:nvPr/>
          </p:nvSpPr>
          <p:spPr bwMode="auto">
            <a:xfrm>
              <a:off x="4068" y="3804"/>
              <a:ext cx="95" cy="3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3" name="Rectangle 136"/>
            <p:cNvSpPr>
              <a:spLocks noChangeArrowheads="1"/>
            </p:cNvSpPr>
            <p:nvPr/>
          </p:nvSpPr>
          <p:spPr bwMode="auto">
            <a:xfrm>
              <a:off x="5318" y="2784"/>
              <a:ext cx="95"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4" name="Rectangle 137"/>
            <p:cNvSpPr>
              <a:spLocks noChangeArrowheads="1"/>
            </p:cNvSpPr>
            <p:nvPr/>
          </p:nvSpPr>
          <p:spPr bwMode="auto">
            <a:xfrm>
              <a:off x="3608" y="2784"/>
              <a:ext cx="79"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5" name="Rectangle 138"/>
            <p:cNvSpPr>
              <a:spLocks noChangeArrowheads="1"/>
            </p:cNvSpPr>
            <p:nvPr/>
          </p:nvSpPr>
          <p:spPr bwMode="auto">
            <a:xfrm>
              <a:off x="3907" y="2784"/>
              <a:ext cx="82"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6" name="Rectangle 139"/>
            <p:cNvSpPr>
              <a:spLocks noChangeArrowheads="1"/>
            </p:cNvSpPr>
            <p:nvPr/>
          </p:nvSpPr>
          <p:spPr bwMode="auto">
            <a:xfrm>
              <a:off x="3749" y="2784"/>
              <a:ext cx="95" cy="3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7" name="Rectangle 140"/>
            <p:cNvSpPr>
              <a:spLocks noChangeArrowheads="1"/>
            </p:cNvSpPr>
            <p:nvPr/>
          </p:nvSpPr>
          <p:spPr bwMode="auto">
            <a:xfrm>
              <a:off x="4176" y="2784"/>
              <a:ext cx="95"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8" name="Rectangle 141"/>
            <p:cNvSpPr>
              <a:spLocks noChangeArrowheads="1"/>
            </p:cNvSpPr>
            <p:nvPr/>
          </p:nvSpPr>
          <p:spPr bwMode="auto">
            <a:xfrm>
              <a:off x="3907" y="3812"/>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39" name="Rectangle 142"/>
            <p:cNvSpPr>
              <a:spLocks noChangeArrowheads="1"/>
            </p:cNvSpPr>
            <p:nvPr/>
          </p:nvSpPr>
          <p:spPr bwMode="auto">
            <a:xfrm>
              <a:off x="5318" y="2791"/>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0" name="Rectangle 143"/>
            <p:cNvSpPr>
              <a:spLocks noChangeArrowheads="1"/>
            </p:cNvSpPr>
            <p:nvPr/>
          </p:nvSpPr>
          <p:spPr bwMode="auto">
            <a:xfrm>
              <a:off x="3608" y="2791"/>
              <a:ext cx="96"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1" name="Rectangle 144"/>
            <p:cNvSpPr>
              <a:spLocks noChangeArrowheads="1"/>
            </p:cNvSpPr>
            <p:nvPr/>
          </p:nvSpPr>
          <p:spPr bwMode="auto">
            <a:xfrm>
              <a:off x="4035" y="2791"/>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2" name="Rectangle 145"/>
            <p:cNvSpPr>
              <a:spLocks noChangeArrowheads="1"/>
            </p:cNvSpPr>
            <p:nvPr/>
          </p:nvSpPr>
          <p:spPr bwMode="auto">
            <a:xfrm>
              <a:off x="3766" y="2791"/>
              <a:ext cx="78"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3" name="Rectangle 146"/>
            <p:cNvSpPr>
              <a:spLocks noChangeArrowheads="1"/>
            </p:cNvSpPr>
            <p:nvPr/>
          </p:nvSpPr>
          <p:spPr bwMode="auto">
            <a:xfrm>
              <a:off x="4747" y="1771"/>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4" name="Rectangle 147"/>
            <p:cNvSpPr>
              <a:spLocks noChangeArrowheads="1"/>
            </p:cNvSpPr>
            <p:nvPr/>
          </p:nvSpPr>
          <p:spPr bwMode="auto">
            <a:xfrm>
              <a:off x="3782" y="3819"/>
              <a:ext cx="79" cy="3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5" name="Rectangle 148"/>
            <p:cNvSpPr>
              <a:spLocks noChangeArrowheads="1"/>
            </p:cNvSpPr>
            <p:nvPr/>
          </p:nvSpPr>
          <p:spPr bwMode="auto">
            <a:xfrm>
              <a:off x="4176" y="2799"/>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6" name="Rectangle 149"/>
            <p:cNvSpPr>
              <a:spLocks noChangeArrowheads="1"/>
            </p:cNvSpPr>
            <p:nvPr/>
          </p:nvSpPr>
          <p:spPr bwMode="auto">
            <a:xfrm>
              <a:off x="5318" y="2799"/>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7" name="Rectangle 150"/>
            <p:cNvSpPr>
              <a:spLocks noChangeArrowheads="1"/>
            </p:cNvSpPr>
            <p:nvPr/>
          </p:nvSpPr>
          <p:spPr bwMode="auto">
            <a:xfrm>
              <a:off x="3625" y="2799"/>
              <a:ext cx="7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8" name="Rectangle 151"/>
            <p:cNvSpPr>
              <a:spLocks noChangeArrowheads="1"/>
            </p:cNvSpPr>
            <p:nvPr/>
          </p:nvSpPr>
          <p:spPr bwMode="auto">
            <a:xfrm>
              <a:off x="4035" y="2799"/>
              <a:ext cx="95"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49" name="Rectangle 152"/>
            <p:cNvSpPr>
              <a:spLocks noChangeArrowheads="1"/>
            </p:cNvSpPr>
            <p:nvPr/>
          </p:nvSpPr>
          <p:spPr bwMode="auto">
            <a:xfrm>
              <a:off x="3894" y="2799"/>
              <a:ext cx="95"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0" name="Rectangle 153"/>
            <p:cNvSpPr>
              <a:spLocks noChangeArrowheads="1"/>
            </p:cNvSpPr>
            <p:nvPr/>
          </p:nvSpPr>
          <p:spPr bwMode="auto">
            <a:xfrm>
              <a:off x="5459" y="1779"/>
              <a:ext cx="95" cy="1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1" name="Rectangle 154"/>
            <p:cNvSpPr>
              <a:spLocks noChangeArrowheads="1"/>
            </p:cNvSpPr>
            <p:nvPr/>
          </p:nvSpPr>
          <p:spPr bwMode="auto">
            <a:xfrm>
              <a:off x="5173" y="3819"/>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2" name="Rectangle 155"/>
            <p:cNvSpPr>
              <a:spLocks noChangeArrowheads="1"/>
            </p:cNvSpPr>
            <p:nvPr/>
          </p:nvSpPr>
          <p:spPr bwMode="auto">
            <a:xfrm>
              <a:off x="3625" y="3827"/>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3" name="Rectangle 156"/>
            <p:cNvSpPr>
              <a:spLocks noChangeArrowheads="1"/>
            </p:cNvSpPr>
            <p:nvPr/>
          </p:nvSpPr>
          <p:spPr bwMode="auto">
            <a:xfrm>
              <a:off x="3749" y="2807"/>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4" name="Rectangle 157"/>
            <p:cNvSpPr>
              <a:spLocks noChangeArrowheads="1"/>
            </p:cNvSpPr>
            <p:nvPr/>
          </p:nvSpPr>
          <p:spPr bwMode="auto">
            <a:xfrm>
              <a:off x="4051" y="2807"/>
              <a:ext cx="96"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5" name="Rectangle 158"/>
            <p:cNvSpPr>
              <a:spLocks noChangeArrowheads="1"/>
            </p:cNvSpPr>
            <p:nvPr/>
          </p:nvSpPr>
          <p:spPr bwMode="auto">
            <a:xfrm>
              <a:off x="3894" y="2807"/>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6" name="Rectangle 159"/>
            <p:cNvSpPr>
              <a:spLocks noChangeArrowheads="1"/>
            </p:cNvSpPr>
            <p:nvPr/>
          </p:nvSpPr>
          <p:spPr bwMode="auto">
            <a:xfrm>
              <a:off x="5173" y="3827"/>
              <a:ext cx="95" cy="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7" name="Rectangle 160"/>
            <p:cNvSpPr>
              <a:spLocks noChangeArrowheads="1"/>
            </p:cNvSpPr>
            <p:nvPr/>
          </p:nvSpPr>
          <p:spPr bwMode="auto">
            <a:xfrm>
              <a:off x="5459" y="3840"/>
              <a:ext cx="95" cy="22"/>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8" name="Rectangle 161"/>
            <p:cNvSpPr>
              <a:spLocks noChangeArrowheads="1"/>
            </p:cNvSpPr>
            <p:nvPr/>
          </p:nvSpPr>
          <p:spPr bwMode="auto">
            <a:xfrm>
              <a:off x="3749" y="2818"/>
              <a:ext cx="95" cy="3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59" name="Rectangle 162"/>
            <p:cNvSpPr>
              <a:spLocks noChangeArrowheads="1"/>
            </p:cNvSpPr>
            <p:nvPr/>
          </p:nvSpPr>
          <p:spPr bwMode="auto">
            <a:xfrm>
              <a:off x="4051" y="2818"/>
              <a:ext cx="96" cy="3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0" name="Rectangle 163"/>
            <p:cNvSpPr>
              <a:spLocks noChangeArrowheads="1"/>
            </p:cNvSpPr>
            <p:nvPr/>
          </p:nvSpPr>
          <p:spPr bwMode="auto">
            <a:xfrm>
              <a:off x="5318" y="2818"/>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1" name="Rectangle 164"/>
            <p:cNvSpPr>
              <a:spLocks noChangeArrowheads="1"/>
            </p:cNvSpPr>
            <p:nvPr/>
          </p:nvSpPr>
          <p:spPr bwMode="auto">
            <a:xfrm>
              <a:off x="3907" y="2818"/>
              <a:ext cx="82" cy="36"/>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2" name="Rectangle 165"/>
            <p:cNvSpPr>
              <a:spLocks noChangeArrowheads="1"/>
            </p:cNvSpPr>
            <p:nvPr/>
          </p:nvSpPr>
          <p:spPr bwMode="auto">
            <a:xfrm>
              <a:off x="3608" y="1798"/>
              <a:ext cx="79" cy="34"/>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3" name="Rectangle 166"/>
            <p:cNvSpPr>
              <a:spLocks noChangeArrowheads="1"/>
            </p:cNvSpPr>
            <p:nvPr/>
          </p:nvSpPr>
          <p:spPr bwMode="auto">
            <a:xfrm>
              <a:off x="5173" y="3840"/>
              <a:ext cx="95"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4" name="Rectangle 167"/>
            <p:cNvSpPr>
              <a:spLocks noChangeArrowheads="1"/>
            </p:cNvSpPr>
            <p:nvPr/>
          </p:nvSpPr>
          <p:spPr bwMode="auto">
            <a:xfrm>
              <a:off x="4068" y="2826"/>
              <a:ext cx="79"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5" name="Rectangle 168"/>
            <p:cNvSpPr>
              <a:spLocks noChangeArrowheads="1"/>
            </p:cNvSpPr>
            <p:nvPr/>
          </p:nvSpPr>
          <p:spPr bwMode="auto">
            <a:xfrm>
              <a:off x="3907" y="2826"/>
              <a:ext cx="95"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6" name="Rectangle 169"/>
            <p:cNvSpPr>
              <a:spLocks noChangeArrowheads="1"/>
            </p:cNvSpPr>
            <p:nvPr/>
          </p:nvSpPr>
          <p:spPr bwMode="auto">
            <a:xfrm>
              <a:off x="3608" y="2826"/>
              <a:ext cx="96"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7" name="Rectangle 170"/>
            <p:cNvSpPr>
              <a:spLocks noChangeArrowheads="1"/>
            </p:cNvSpPr>
            <p:nvPr/>
          </p:nvSpPr>
          <p:spPr bwMode="auto">
            <a:xfrm>
              <a:off x="3766" y="2826"/>
              <a:ext cx="78" cy="35"/>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8" name="Rectangle 171"/>
            <p:cNvSpPr>
              <a:spLocks noChangeArrowheads="1"/>
            </p:cNvSpPr>
            <p:nvPr/>
          </p:nvSpPr>
          <p:spPr bwMode="auto">
            <a:xfrm>
              <a:off x="5173" y="3847"/>
              <a:ext cx="95" cy="8"/>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69" name="Rectangle 172"/>
            <p:cNvSpPr>
              <a:spLocks noChangeArrowheads="1"/>
            </p:cNvSpPr>
            <p:nvPr/>
          </p:nvSpPr>
          <p:spPr bwMode="auto">
            <a:xfrm>
              <a:off x="4176" y="3855"/>
              <a:ext cx="95"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0" name="Rectangle 173"/>
            <p:cNvSpPr>
              <a:spLocks noChangeArrowheads="1"/>
            </p:cNvSpPr>
            <p:nvPr/>
          </p:nvSpPr>
          <p:spPr bwMode="auto">
            <a:xfrm>
              <a:off x="3625" y="2833"/>
              <a:ext cx="79" cy="4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1" name="Rectangle 174"/>
            <p:cNvSpPr>
              <a:spLocks noChangeArrowheads="1"/>
            </p:cNvSpPr>
            <p:nvPr/>
          </p:nvSpPr>
          <p:spPr bwMode="auto">
            <a:xfrm>
              <a:off x="4035" y="2833"/>
              <a:ext cx="95" cy="4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2" name="Rectangle 175"/>
            <p:cNvSpPr>
              <a:spLocks noChangeArrowheads="1"/>
            </p:cNvSpPr>
            <p:nvPr/>
          </p:nvSpPr>
          <p:spPr bwMode="auto">
            <a:xfrm>
              <a:off x="3894" y="2833"/>
              <a:ext cx="95" cy="4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3" name="Rectangle 176"/>
            <p:cNvSpPr>
              <a:spLocks noChangeArrowheads="1"/>
            </p:cNvSpPr>
            <p:nvPr/>
          </p:nvSpPr>
          <p:spPr bwMode="auto">
            <a:xfrm>
              <a:off x="3766" y="2833"/>
              <a:ext cx="95" cy="40"/>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4" name="Rectangle 177"/>
            <p:cNvSpPr>
              <a:spLocks noChangeArrowheads="1"/>
            </p:cNvSpPr>
            <p:nvPr/>
          </p:nvSpPr>
          <p:spPr bwMode="auto">
            <a:xfrm>
              <a:off x="5318" y="2833"/>
              <a:ext cx="95" cy="9"/>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sp>
          <p:nvSpPr>
            <p:cNvPr id="127175" name="Rectangle 178"/>
            <p:cNvSpPr>
              <a:spLocks noChangeArrowheads="1"/>
            </p:cNvSpPr>
            <p:nvPr/>
          </p:nvSpPr>
          <p:spPr bwMode="auto">
            <a:xfrm>
              <a:off x="5173" y="3855"/>
              <a:ext cx="95" cy="7"/>
            </a:xfrm>
            <a:prstGeom prst="rect">
              <a:avLst/>
            </a:prstGeom>
            <a:noFill/>
            <a:ln w="6350">
              <a:solidFill>
                <a:srgbClr val="000000"/>
              </a:solidFill>
              <a:prstDash val="sysDot"/>
              <a:miter lim="800000"/>
              <a:headEnd/>
              <a:tailEnd/>
            </a:ln>
          </p:spPr>
          <p:txBody>
            <a:bodyPr>
              <a:prstTxWarp prst="textNoShape">
                <a:avLst/>
              </a:prstTxWarp>
            </a:bodyPr>
            <a:lstStyle/>
            <a:p>
              <a:endParaRPr lang="en-US"/>
            </a:p>
          </p:txBody>
        </p:sp>
      </p:grpSp>
      <p:sp>
        <p:nvSpPr>
          <p:cNvPr id="126986" name="Rectangle 179"/>
          <p:cNvSpPr>
            <a:spLocks noChangeArrowheads="1"/>
          </p:cNvSpPr>
          <p:nvPr/>
        </p:nvSpPr>
        <p:spPr bwMode="auto">
          <a:xfrm>
            <a:off x="3470275" y="1524000"/>
            <a:ext cx="2481263" cy="5105400"/>
          </a:xfrm>
          <a:prstGeom prst="rect">
            <a:avLst/>
          </a:prstGeom>
          <a:solidFill>
            <a:srgbClr val="000000"/>
          </a:solidFill>
          <a:ln w="9525">
            <a:noFill/>
            <a:miter lim="800000"/>
            <a:headEnd/>
            <a:tailEnd/>
          </a:ln>
        </p:spPr>
        <p:txBody>
          <a:bodyPr wrap="none" anchor="ctr">
            <a:prstTxWarp prst="textNoShape">
              <a:avLst/>
            </a:prstTxWarp>
          </a:bodyPr>
          <a:lstStyle/>
          <a:p>
            <a:endParaRPr lang="en-US"/>
          </a:p>
        </p:txBody>
      </p:sp>
      <p:sp>
        <p:nvSpPr>
          <p:cNvPr id="126982" name="Text Box 180"/>
          <p:cNvSpPr txBox="1">
            <a:spLocks noChangeArrowheads="1"/>
          </p:cNvSpPr>
          <p:nvPr/>
        </p:nvSpPr>
        <p:spPr bwMode="auto">
          <a:xfrm>
            <a:off x="4419600" y="1905000"/>
            <a:ext cx="4511675" cy="2530475"/>
          </a:xfrm>
          <a:prstGeom prst="rect">
            <a:avLst/>
          </a:prstGeom>
          <a:noFill/>
          <a:ln w="38100">
            <a:noFill/>
            <a:miter lim="800000"/>
            <a:headEnd type="none" w="sm" len="sm"/>
            <a:tailEnd type="none" w="sm" len="sm"/>
          </a:ln>
        </p:spPr>
        <p:txBody>
          <a:bodyPr>
            <a:prstTxWarp prst="textNoShape">
              <a:avLst/>
            </a:prstTxWarp>
            <a:spAutoFit/>
          </a:bodyPr>
          <a:lstStyle/>
          <a:p>
            <a:pPr algn="l">
              <a:spcBef>
                <a:spcPct val="50000"/>
              </a:spcBef>
            </a:pPr>
            <a:r>
              <a:rPr lang="en-US" sz="2000" b="1" dirty="0" err="1">
                <a:latin typeface="Arial" pitchFamily="-110" charset="0"/>
                <a:ea typeface="Arial" pitchFamily="-110" charset="0"/>
                <a:cs typeface="Arial" pitchFamily="-110" charset="0"/>
              </a:rPr>
              <a:t>ComputeCellInt</a:t>
            </a:r>
            <a:r>
              <a:rPr lang="en-US" sz="2000" b="1" dirty="0">
                <a:latin typeface="Arial" pitchFamily="-110" charset="0"/>
                <a:ea typeface="Arial" pitchFamily="-110" charset="0"/>
                <a:cs typeface="Arial" pitchFamily="-110" charset="0"/>
              </a:rPr>
              <a:t> kernel from StreamFem3D</a:t>
            </a:r>
          </a:p>
          <a:p>
            <a:pPr algn="l">
              <a:spcBef>
                <a:spcPct val="50000"/>
              </a:spcBef>
            </a:pPr>
            <a:r>
              <a:rPr lang="en-US" sz="2000" b="1" dirty="0">
                <a:latin typeface="Arial" pitchFamily="-110" charset="0"/>
                <a:ea typeface="Arial" pitchFamily="-110" charset="0"/>
                <a:cs typeface="Arial" pitchFamily="-110" charset="0"/>
              </a:rPr>
              <a:t>Over 95% of peak with simple hardware</a:t>
            </a:r>
          </a:p>
          <a:p>
            <a:pPr algn="l">
              <a:spcBef>
                <a:spcPct val="50000"/>
              </a:spcBef>
            </a:pPr>
            <a:r>
              <a:rPr lang="en-US" sz="2000" b="1" dirty="0">
                <a:latin typeface="Arial" pitchFamily="-110" charset="0"/>
                <a:ea typeface="Arial" pitchFamily="-110" charset="0"/>
                <a:cs typeface="Arial" pitchFamily="-110" charset="0"/>
              </a:rPr>
              <a:t>Depends on explicit communication to make delays predictable</a:t>
            </a:r>
          </a:p>
        </p:txBody>
      </p:sp>
      <p:sp>
        <p:nvSpPr>
          <p:cNvPr id="126983" name="Text Box 181"/>
          <p:cNvSpPr txBox="1">
            <a:spLocks noChangeArrowheads="1"/>
          </p:cNvSpPr>
          <p:nvPr/>
        </p:nvSpPr>
        <p:spPr bwMode="auto">
          <a:xfrm>
            <a:off x="157163" y="1293813"/>
            <a:ext cx="1928812" cy="457200"/>
          </a:xfrm>
          <a:prstGeom prst="rect">
            <a:avLst/>
          </a:prstGeom>
          <a:noFill/>
          <a:ln w="12700">
            <a:noFill/>
            <a:miter lim="800000"/>
            <a:headEnd type="none" w="sm" len="sm"/>
            <a:tailEnd type="none" w="sm" len="sm"/>
          </a:ln>
        </p:spPr>
        <p:txBody>
          <a:bodyPr wrap="none">
            <a:prstTxWarp prst="textNoShape">
              <a:avLst/>
            </a:prstTxWarp>
            <a:spAutoFit/>
          </a:bodyPr>
          <a:lstStyle/>
          <a:p>
            <a:r>
              <a:rPr lang="en-US">
                <a:latin typeface="Arial" pitchFamily="-110" charset="0"/>
              </a:rPr>
              <a:t>One iteration</a:t>
            </a:r>
          </a:p>
        </p:txBody>
      </p:sp>
      <p:sp>
        <p:nvSpPr>
          <p:cNvPr id="126984" name="Text Box 182"/>
          <p:cNvSpPr txBox="1">
            <a:spLocks noChangeArrowheads="1"/>
          </p:cNvSpPr>
          <p:nvPr/>
        </p:nvSpPr>
        <p:spPr bwMode="auto">
          <a:xfrm>
            <a:off x="2778125" y="1219200"/>
            <a:ext cx="1844675" cy="457200"/>
          </a:xfrm>
          <a:prstGeom prst="rect">
            <a:avLst/>
          </a:prstGeom>
          <a:noFill/>
          <a:ln w="12700">
            <a:noFill/>
            <a:miter lim="800000"/>
            <a:headEnd type="none" w="sm" len="sm"/>
            <a:tailEnd type="none" w="sm" len="sm"/>
          </a:ln>
        </p:spPr>
        <p:txBody>
          <a:bodyPr wrap="none">
            <a:prstTxWarp prst="textNoShape">
              <a:avLst/>
            </a:prstTxWarp>
            <a:spAutoFit/>
          </a:bodyPr>
          <a:lstStyle/>
          <a:p>
            <a:r>
              <a:rPr lang="en-US">
                <a:latin typeface="Arial" pitchFamily="-110" charset="0"/>
              </a:rPr>
              <a:t>SW Pipeline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Summary so far</a:t>
            </a:r>
          </a:p>
        </p:txBody>
      </p:sp>
      <p:sp>
        <p:nvSpPr>
          <p:cNvPr id="72708" name="Rectangle 3"/>
          <p:cNvSpPr>
            <a:spLocks noGrp="1" noChangeArrowheads="1"/>
          </p:cNvSpPr>
          <p:nvPr>
            <p:ph type="body" idx="4294967295"/>
          </p:nvPr>
        </p:nvSpPr>
        <p:spPr/>
        <p:txBody>
          <a:bodyPr/>
          <a:lstStyle/>
          <a:p>
            <a:r>
              <a:rPr lang="en-US">
                <a:ea typeface="ＭＳ Ｐゴシック" pitchFamily="-110" charset="-128"/>
                <a:cs typeface="ＭＳ Ｐゴシック" pitchFamily="-110" charset="-128"/>
              </a:rPr>
              <a:t>Arithmetic is cheap, bandwidth is expensive</a:t>
            </a:r>
          </a:p>
          <a:p>
            <a:pPr lvl="1"/>
            <a:r>
              <a:rPr lang="en-US"/>
              <a:t>Performance = parallelism</a:t>
            </a:r>
          </a:p>
          <a:p>
            <a:pPr lvl="1"/>
            <a:r>
              <a:rPr lang="en-US"/>
              <a:t>Efficiency = Locality</a:t>
            </a:r>
          </a:p>
          <a:p>
            <a:pPr lvl="1"/>
            <a:r>
              <a:rPr lang="en-US"/>
              <a:t>And most applications have lots of both</a:t>
            </a:r>
          </a:p>
          <a:p>
            <a:r>
              <a:rPr lang="en-US">
                <a:ea typeface="ＭＳ Ｐゴシック" pitchFamily="-110" charset="-128"/>
                <a:cs typeface="ＭＳ Ｐゴシック" pitchFamily="-110" charset="-128"/>
              </a:rPr>
              <a:t>Optimize use of scarce bandwidth</a:t>
            </a:r>
          </a:p>
          <a:p>
            <a:pPr lvl="1"/>
            <a:r>
              <a:rPr lang="en-US"/>
              <a:t>Rich, exposed storage hierarchy</a:t>
            </a:r>
          </a:p>
          <a:p>
            <a:pPr lvl="1"/>
            <a:r>
              <a:rPr lang="en-US"/>
              <a:t>Explicit, bulk transfers</a:t>
            </a:r>
          </a:p>
          <a:p>
            <a:pPr lvl="1"/>
            <a:r>
              <a:rPr lang="en-US"/>
              <a:t>Reduces demand, increases utilization</a:t>
            </a:r>
          </a:p>
          <a:p>
            <a:pPr lvl="1"/>
            <a:r>
              <a:rPr lang="en-US"/>
              <a:t>Enables more arithmetic and predictable execution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52400"/>
            <a:ext cx="7391400" cy="954107"/>
          </a:xfrm>
        </p:spPr>
        <p:txBody>
          <a:bodyPr/>
          <a:lstStyle/>
          <a:p>
            <a:pPr eaLnBrk="1" hangingPunct="1"/>
            <a:r>
              <a:rPr lang="en-US" sz="2800" dirty="0" smtClean="0">
                <a:ea typeface="ＭＳ Ｐゴシック" pitchFamily="-110" charset="-128"/>
                <a:cs typeface="ＭＳ Ｐゴシック" pitchFamily="-110" charset="-128"/>
              </a:rPr>
              <a:t>A CUDA-Enabled GPU is </a:t>
            </a:r>
            <a:br>
              <a:rPr lang="en-US" sz="2800" dirty="0" smtClean="0">
                <a:ea typeface="ＭＳ Ｐゴシック" pitchFamily="-110" charset="-128"/>
                <a:cs typeface="ＭＳ Ｐゴシック" pitchFamily="-110" charset="-128"/>
              </a:rPr>
            </a:br>
            <a:r>
              <a:rPr lang="en-US" sz="2800" dirty="0" smtClean="0">
                <a:ea typeface="ＭＳ Ｐゴシック" pitchFamily="-110" charset="-128"/>
                <a:cs typeface="ＭＳ Ｐゴシック" pitchFamily="-110" charset="-128"/>
              </a:rPr>
              <a:t>The Ultimate Throughput Computer</a:t>
            </a:r>
          </a:p>
        </p:txBody>
      </p:sp>
      <p:sp>
        <p:nvSpPr>
          <p:cNvPr id="99331" name="Content Placeholder 312"/>
          <p:cNvSpPr>
            <a:spLocks noGrp="1"/>
          </p:cNvSpPr>
          <p:nvPr>
            <p:ph idx="1"/>
          </p:nvPr>
        </p:nvSpPr>
        <p:spPr>
          <a:xfrm>
            <a:off x="4191000" y="1676400"/>
            <a:ext cx="4953000" cy="4876800"/>
          </a:xfrm>
        </p:spPr>
        <p:txBody>
          <a:bodyPr/>
          <a:lstStyle/>
          <a:p>
            <a:r>
              <a:rPr lang="en-US" dirty="0" smtClean="0">
                <a:ea typeface="ＭＳ Ｐゴシック" pitchFamily="-110" charset="-128"/>
                <a:cs typeface="ＭＳ Ｐゴシック" pitchFamily="-110" charset="-128"/>
              </a:rPr>
              <a:t>240 scalar processors</a:t>
            </a:r>
          </a:p>
          <a:p>
            <a:pPr lvl="1"/>
            <a:r>
              <a:rPr lang="en-US" dirty="0" smtClean="0"/>
              <a:t>30SMs </a:t>
            </a:r>
            <a:r>
              <a:rPr lang="en-US" dirty="0" err="1" smtClean="0"/>
              <a:t>x</a:t>
            </a:r>
            <a:r>
              <a:rPr lang="en-US" dirty="0" smtClean="0"/>
              <a:t> 8 each</a:t>
            </a:r>
          </a:p>
          <a:p>
            <a:r>
              <a:rPr lang="en-US" dirty="0" smtClean="0">
                <a:ea typeface="ＭＳ Ｐゴシック" pitchFamily="-110" charset="-128"/>
                <a:cs typeface="ＭＳ Ｐゴシック" pitchFamily="-110" charset="-128"/>
              </a:rPr>
              <a:t>&gt; 1TFLOPS peak</a:t>
            </a:r>
          </a:p>
          <a:p>
            <a:r>
              <a:rPr lang="en-US" dirty="0" smtClean="0">
                <a:ea typeface="ＭＳ Ｐゴシック" pitchFamily="-110" charset="-128"/>
                <a:cs typeface="ＭＳ Ｐゴシック" pitchFamily="-110" charset="-128"/>
              </a:rPr>
              <a:t>Exposed, hierarchical memory</a:t>
            </a:r>
          </a:p>
          <a:p>
            <a:r>
              <a:rPr lang="en-US" dirty="0" smtClean="0">
                <a:ea typeface="ＭＳ Ｐゴシック" pitchFamily="-110" charset="-128"/>
                <a:cs typeface="ＭＳ Ｐゴシック" pitchFamily="-110" charset="-128"/>
              </a:rPr>
              <a:t>10-200x performance &amp; efficiency</a:t>
            </a:r>
            <a:br>
              <a:rPr lang="en-US" dirty="0" smtClean="0">
                <a:ea typeface="ＭＳ Ｐゴシック" pitchFamily="-110" charset="-128"/>
                <a:cs typeface="ＭＳ Ｐゴシック" pitchFamily="-110" charset="-128"/>
              </a:rPr>
            </a:br>
            <a:r>
              <a:rPr lang="en-US" dirty="0" smtClean="0">
                <a:ea typeface="ＭＳ Ｐゴシック" pitchFamily="-110" charset="-128"/>
                <a:cs typeface="ＭＳ Ｐゴシック" pitchFamily="-110" charset="-128"/>
              </a:rPr>
              <a:t>of a latency-optimized processor</a:t>
            </a:r>
          </a:p>
          <a:p>
            <a:endParaRPr lang="en-US" dirty="0" smtClean="0">
              <a:ea typeface="ＭＳ Ｐゴシック" pitchFamily="-110" charset="-128"/>
              <a:cs typeface="ＭＳ Ｐゴシック" pitchFamily="-110" charset="-128"/>
            </a:endParaRPr>
          </a:p>
          <a:p>
            <a:endParaRPr lang="en-US" dirty="0" smtClean="0">
              <a:ea typeface="ＭＳ Ｐゴシック" pitchFamily="-110" charset="-128"/>
              <a:cs typeface="ＭＳ Ｐゴシック" pitchFamily="-110" charset="-128"/>
            </a:endParaRPr>
          </a:p>
        </p:txBody>
      </p:sp>
      <p:sp>
        <p:nvSpPr>
          <p:cNvPr id="99332" name="TextBox 311"/>
          <p:cNvSpPr txBox="1">
            <a:spLocks noChangeArrowheads="1"/>
          </p:cNvSpPr>
          <p:nvPr/>
        </p:nvSpPr>
        <p:spPr bwMode="auto">
          <a:xfrm>
            <a:off x="2025650" y="1076325"/>
            <a:ext cx="4722813" cy="523875"/>
          </a:xfrm>
          <a:prstGeom prst="rect">
            <a:avLst/>
          </a:prstGeom>
          <a:noFill/>
          <a:ln w="9525">
            <a:noFill/>
            <a:miter lim="800000"/>
            <a:headEnd/>
            <a:tailEnd/>
          </a:ln>
        </p:spPr>
        <p:txBody>
          <a:bodyPr wrap="none" anchor="ctr">
            <a:prstTxWarp prst="textNoShape">
              <a:avLst/>
            </a:prstTxWarp>
            <a:spAutoFit/>
          </a:bodyPr>
          <a:lstStyle/>
          <a:p>
            <a:pPr algn="ctr"/>
            <a:r>
              <a:rPr lang="en-US" sz="2800" b="1">
                <a:ea typeface="ＭＳ Ｐゴシック" pitchFamily="-110" charset="-128"/>
                <a:cs typeface="ＭＳ Ｐゴシック" pitchFamily="-110" charset="-128"/>
              </a:rPr>
              <a:t>GeForce GTX 280 / Tesla T10</a:t>
            </a:r>
          </a:p>
        </p:txBody>
      </p:sp>
      <p:sp>
        <p:nvSpPr>
          <p:cNvPr id="99333" name="TextBox 311"/>
          <p:cNvSpPr txBox="1">
            <a:spLocks noChangeArrowheads="1"/>
          </p:cNvSpPr>
          <p:nvPr/>
        </p:nvSpPr>
        <p:spPr bwMode="auto">
          <a:xfrm>
            <a:off x="2819400" y="5029200"/>
            <a:ext cx="5257800" cy="461963"/>
          </a:xfrm>
          <a:prstGeom prst="rect">
            <a:avLst/>
          </a:prstGeom>
          <a:noFill/>
          <a:ln w="9525">
            <a:noFill/>
            <a:miter lim="800000"/>
            <a:headEnd/>
            <a:tailEnd/>
          </a:ln>
        </p:spPr>
        <p:txBody>
          <a:bodyPr>
            <a:prstTxWarp prst="textNoShape">
              <a:avLst/>
            </a:prstTxWarp>
            <a:spAutoFit/>
          </a:bodyPr>
          <a:lstStyle/>
          <a:p>
            <a:endParaRPr lang="en-US"/>
          </a:p>
        </p:txBody>
      </p:sp>
      <p:pic>
        <p:nvPicPr>
          <p:cNvPr id="99334" name="Picture 2" descr="C:\Documents and Settings\jpaul\My Documents\GT200\Photography\GT200 Die Shot.jpg"/>
          <p:cNvPicPr>
            <a:picLocks noChangeAspect="1" noChangeArrowheads="1"/>
          </p:cNvPicPr>
          <p:nvPr/>
        </p:nvPicPr>
        <p:blipFill>
          <a:blip r:embed="rId3"/>
          <a:srcRect/>
          <a:stretch>
            <a:fillRect/>
          </a:stretch>
        </p:blipFill>
        <p:spPr bwMode="auto">
          <a:xfrm>
            <a:off x="381000" y="1676400"/>
            <a:ext cx="3806825"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ea typeface="ＭＳ Ｐゴシック" pitchFamily="-110" charset="-128"/>
                <a:cs typeface="ＭＳ Ｐゴシック" pitchFamily="-110" charset="-128"/>
              </a:rPr>
              <a:t>GPU Throughput Computer</a:t>
            </a:r>
          </a:p>
        </p:txBody>
      </p:sp>
      <p:grpSp>
        <p:nvGrpSpPr>
          <p:cNvPr id="2" name="Group 339"/>
          <p:cNvGrpSpPr>
            <a:grpSpLocks/>
          </p:cNvGrpSpPr>
          <p:nvPr/>
        </p:nvGrpSpPr>
        <p:grpSpPr bwMode="auto">
          <a:xfrm>
            <a:off x="609600" y="2133600"/>
            <a:ext cx="8153400" cy="3138488"/>
            <a:chOff x="609600" y="1280824"/>
            <a:chExt cx="8153400" cy="3138776"/>
          </a:xfrm>
        </p:grpSpPr>
        <p:sp>
          <p:nvSpPr>
            <p:cNvPr id="586" name="Rounded Rectangle 585"/>
            <p:cNvSpPr/>
            <p:nvPr/>
          </p:nvSpPr>
          <p:spPr bwMode="auto">
            <a:xfrm>
              <a:off x="990600" y="2513782"/>
              <a:ext cx="7393709" cy="686094"/>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FF"/>
                  </a:solidFill>
                </a:rPr>
                <a:t>Communication Fabric</a:t>
              </a:r>
            </a:p>
          </p:txBody>
        </p:sp>
        <p:sp>
          <p:nvSpPr>
            <p:cNvPr id="584" name="Rounded Rectangle 583"/>
            <p:cNvSpPr/>
            <p:nvPr/>
          </p:nvSpPr>
          <p:spPr bwMode="auto">
            <a:xfrm>
              <a:off x="8153400" y="1294059"/>
              <a:ext cx="609600" cy="3125541"/>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2000" b="1" dirty="0">
                  <a:solidFill>
                    <a:srgbClr val="FFFFFF"/>
                  </a:solidFill>
                </a:rPr>
                <a:t>Memory &amp; I/O</a:t>
              </a:r>
            </a:p>
            <a:p>
              <a:pPr algn="ctr">
                <a:defRPr/>
              </a:pPr>
              <a:endParaRPr lang="en-US" sz="2000" b="1" dirty="0">
                <a:solidFill>
                  <a:srgbClr val="FFFFFF"/>
                </a:solidFill>
              </a:endParaRPr>
            </a:p>
          </p:txBody>
        </p:sp>
        <p:sp>
          <p:nvSpPr>
            <p:cNvPr id="585" name="Rounded Rectangle 584"/>
            <p:cNvSpPr/>
            <p:nvPr/>
          </p:nvSpPr>
          <p:spPr bwMode="auto">
            <a:xfrm>
              <a:off x="609600" y="1294059"/>
              <a:ext cx="609600" cy="3125541"/>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400" b="1" dirty="0">
                  <a:solidFill>
                    <a:srgbClr val="FFFFFF"/>
                  </a:solidFill>
                </a:rPr>
                <a:t>Fixed Function </a:t>
              </a:r>
              <a:r>
                <a:rPr lang="en-US" sz="1600" b="1" dirty="0">
                  <a:solidFill>
                    <a:srgbClr val="FFFFFF"/>
                  </a:solidFill>
                </a:rPr>
                <a:t>Acceleration</a:t>
              </a:r>
              <a:endParaRPr lang="en-US" sz="1400" b="1" dirty="0">
                <a:solidFill>
                  <a:srgbClr val="FFFFFF"/>
                </a:solidFill>
              </a:endParaRPr>
            </a:p>
            <a:p>
              <a:pPr algn="ctr">
                <a:defRPr/>
              </a:pPr>
              <a:endParaRPr lang="en-US" sz="1400" b="1" dirty="0">
                <a:solidFill>
                  <a:srgbClr val="FFFFFF"/>
                </a:solidFill>
              </a:endParaRPr>
            </a:p>
          </p:txBody>
        </p:sp>
        <p:sp>
          <p:nvSpPr>
            <p:cNvPr id="587" name="Rounded Rectangle 586"/>
            <p:cNvSpPr/>
            <p:nvPr/>
          </p:nvSpPr>
          <p:spPr bwMode="auto">
            <a:xfrm>
              <a:off x="1295400"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srgbClr val="FFFFFF"/>
                </a:solidFill>
                <a:cs typeface="Arial" pitchFamily="34" charset="0"/>
              </a:endParaRPr>
            </a:p>
          </p:txBody>
        </p:sp>
        <p:sp>
          <p:nvSpPr>
            <p:cNvPr id="588" name="Rounded Rectangle 587"/>
            <p:cNvSpPr/>
            <p:nvPr/>
          </p:nvSpPr>
          <p:spPr bwMode="auto">
            <a:xfrm>
              <a:off x="1524000"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89" name="Rounded Rectangle 588"/>
            <p:cNvSpPr/>
            <p:nvPr/>
          </p:nvSpPr>
          <p:spPr bwMode="auto">
            <a:xfrm>
              <a:off x="1295400" y="1464072"/>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90" name="Rounded Rectangle 589"/>
            <p:cNvSpPr/>
            <p:nvPr/>
          </p:nvSpPr>
          <p:spPr bwMode="auto">
            <a:xfrm>
              <a:off x="1524000" y="1464072"/>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91" name="Rounded Rectangle 590"/>
            <p:cNvSpPr/>
            <p:nvPr/>
          </p:nvSpPr>
          <p:spPr bwMode="auto">
            <a:xfrm>
              <a:off x="1295400"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92" name="Rounded Rectangle 591"/>
            <p:cNvSpPr/>
            <p:nvPr/>
          </p:nvSpPr>
          <p:spPr bwMode="auto">
            <a:xfrm>
              <a:off x="1524000"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93" name="Rounded Rectangle 592"/>
            <p:cNvSpPr/>
            <p:nvPr/>
          </p:nvSpPr>
          <p:spPr bwMode="auto">
            <a:xfrm>
              <a:off x="1295400" y="182998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94" name="Rounded Rectangle 593"/>
            <p:cNvSpPr/>
            <p:nvPr/>
          </p:nvSpPr>
          <p:spPr bwMode="auto">
            <a:xfrm>
              <a:off x="1524000" y="182998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5" name="Rounded Rectangle 13"/>
            <p:cNvSpPr/>
            <p:nvPr/>
          </p:nvSpPr>
          <p:spPr bwMode="auto">
            <a:xfrm>
              <a:off x="1752600"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6" name="Rounded Rectangle 14"/>
            <p:cNvSpPr/>
            <p:nvPr/>
          </p:nvSpPr>
          <p:spPr bwMode="auto">
            <a:xfrm>
              <a:off x="1981200"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7" name="Rounded Rectangle 34"/>
            <p:cNvSpPr/>
            <p:nvPr/>
          </p:nvSpPr>
          <p:spPr bwMode="auto">
            <a:xfrm>
              <a:off x="1752600"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8" name="Rounded Rectangle 35"/>
            <p:cNvSpPr/>
            <p:nvPr/>
          </p:nvSpPr>
          <p:spPr bwMode="auto">
            <a:xfrm>
              <a:off x="1981200"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9" name="Rounded Rectangle 36"/>
            <p:cNvSpPr/>
            <p:nvPr/>
          </p:nvSpPr>
          <p:spPr bwMode="auto">
            <a:xfrm>
              <a:off x="1752600"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90" name="Rounded Rectangle 37"/>
            <p:cNvSpPr/>
            <p:nvPr/>
          </p:nvSpPr>
          <p:spPr bwMode="auto">
            <a:xfrm>
              <a:off x="1981200"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91" name="Rounded Rectangle 38"/>
            <p:cNvSpPr/>
            <p:nvPr/>
          </p:nvSpPr>
          <p:spPr bwMode="auto">
            <a:xfrm>
              <a:off x="1752600"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92" name="Rounded Rectangle 39"/>
            <p:cNvSpPr/>
            <p:nvPr/>
          </p:nvSpPr>
          <p:spPr bwMode="auto">
            <a:xfrm>
              <a:off x="1981200"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7" name="Rounded Rectangle 24"/>
            <p:cNvSpPr/>
            <p:nvPr/>
          </p:nvSpPr>
          <p:spPr bwMode="auto">
            <a:xfrm>
              <a:off x="2209800"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8" name="Rounded Rectangle 25"/>
            <p:cNvSpPr/>
            <p:nvPr/>
          </p:nvSpPr>
          <p:spPr bwMode="auto">
            <a:xfrm>
              <a:off x="2438400"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9" name="Rounded Rectangle 26"/>
            <p:cNvSpPr/>
            <p:nvPr/>
          </p:nvSpPr>
          <p:spPr bwMode="auto">
            <a:xfrm>
              <a:off x="2209800"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0" name="Rounded Rectangle 27"/>
            <p:cNvSpPr/>
            <p:nvPr/>
          </p:nvSpPr>
          <p:spPr bwMode="auto">
            <a:xfrm>
              <a:off x="2438400"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1" name="Rounded Rectangle 28"/>
            <p:cNvSpPr/>
            <p:nvPr/>
          </p:nvSpPr>
          <p:spPr bwMode="auto">
            <a:xfrm>
              <a:off x="2209800"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2" name="Rounded Rectangle 29"/>
            <p:cNvSpPr/>
            <p:nvPr/>
          </p:nvSpPr>
          <p:spPr bwMode="auto">
            <a:xfrm>
              <a:off x="2438400"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3" name="Rounded Rectangle 30"/>
            <p:cNvSpPr/>
            <p:nvPr/>
          </p:nvSpPr>
          <p:spPr bwMode="auto">
            <a:xfrm>
              <a:off x="2209800"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84" name="Rounded Rectangle 31"/>
            <p:cNvSpPr/>
            <p:nvPr/>
          </p:nvSpPr>
          <p:spPr bwMode="auto">
            <a:xfrm>
              <a:off x="2438400"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97" name="Rounded Rectangle 596"/>
            <p:cNvSpPr/>
            <p:nvPr/>
          </p:nvSpPr>
          <p:spPr bwMode="auto">
            <a:xfrm>
              <a:off x="1295400"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598" name="Rounded Rectangle 597"/>
            <p:cNvSpPr/>
            <p:nvPr/>
          </p:nvSpPr>
          <p:spPr bwMode="auto">
            <a:xfrm>
              <a:off x="1752600"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599" name="Rounded Rectangle 598"/>
            <p:cNvSpPr/>
            <p:nvPr/>
          </p:nvSpPr>
          <p:spPr bwMode="auto">
            <a:xfrm>
              <a:off x="2209800"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00" name="Rounded Rectangle 599"/>
            <p:cNvSpPr/>
            <p:nvPr/>
          </p:nvSpPr>
          <p:spPr bwMode="auto">
            <a:xfrm>
              <a:off x="1285008" y="2272138"/>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847" name="Rounded Rectangle 846"/>
            <p:cNvSpPr/>
            <p:nvPr/>
          </p:nvSpPr>
          <p:spPr bwMode="auto">
            <a:xfrm>
              <a:off x="26670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8" name="Rounded Rectangle 847"/>
            <p:cNvSpPr/>
            <p:nvPr/>
          </p:nvSpPr>
          <p:spPr bwMode="auto">
            <a:xfrm>
              <a:off x="28956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9" name="Rounded Rectangle 848"/>
            <p:cNvSpPr/>
            <p:nvPr/>
          </p:nvSpPr>
          <p:spPr bwMode="auto">
            <a:xfrm>
              <a:off x="26670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50" name="Rounded Rectangle 849"/>
            <p:cNvSpPr/>
            <p:nvPr/>
          </p:nvSpPr>
          <p:spPr bwMode="auto">
            <a:xfrm>
              <a:off x="28956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51" name="Rounded Rectangle 850"/>
            <p:cNvSpPr/>
            <p:nvPr/>
          </p:nvSpPr>
          <p:spPr bwMode="auto">
            <a:xfrm>
              <a:off x="26670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52" name="Rounded Rectangle 46"/>
            <p:cNvSpPr/>
            <p:nvPr/>
          </p:nvSpPr>
          <p:spPr bwMode="auto">
            <a:xfrm>
              <a:off x="28956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53" name="Rounded Rectangle 47"/>
            <p:cNvSpPr/>
            <p:nvPr/>
          </p:nvSpPr>
          <p:spPr bwMode="auto">
            <a:xfrm>
              <a:off x="26670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54" name="Rounded Rectangle 853"/>
            <p:cNvSpPr/>
            <p:nvPr/>
          </p:nvSpPr>
          <p:spPr bwMode="auto">
            <a:xfrm>
              <a:off x="28956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nvGrpSpPr>
            <p:cNvPr id="3" name="Group 399"/>
            <p:cNvGrpSpPr>
              <a:grpSpLocks/>
            </p:cNvGrpSpPr>
            <p:nvPr/>
          </p:nvGrpSpPr>
          <p:grpSpPr bwMode="auto">
            <a:xfrm>
              <a:off x="3124200" y="1280824"/>
              <a:ext cx="411163" cy="685800"/>
              <a:chOff x="838200" y="1752600"/>
              <a:chExt cx="685800" cy="1143000"/>
            </a:xfrm>
            <a:solidFill>
              <a:srgbClr val="00B050"/>
            </a:solidFill>
          </p:grpSpPr>
          <p:sp>
            <p:nvSpPr>
              <p:cNvPr id="869" name="Rounded Rectangle 868"/>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0" name="Rounded Rectangle 869"/>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1" name="Rounded Rectangle 870"/>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2" name="Rounded Rectangle 871"/>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3" name="Rounded Rectangle 872"/>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4" name="Rounded Rectangle 873"/>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5" name="Rounded Rectangle 874"/>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76" name="Rounded Rectangle 875"/>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grpSp>
          <p:nvGrpSpPr>
            <p:cNvPr id="4" name="Group 400"/>
            <p:cNvGrpSpPr>
              <a:grpSpLocks/>
            </p:cNvGrpSpPr>
            <p:nvPr/>
          </p:nvGrpSpPr>
          <p:grpSpPr bwMode="auto">
            <a:xfrm>
              <a:off x="3581400" y="1280824"/>
              <a:ext cx="411163" cy="685800"/>
              <a:chOff x="838200" y="1752600"/>
              <a:chExt cx="685800" cy="1143000"/>
            </a:xfrm>
            <a:solidFill>
              <a:srgbClr val="00B050"/>
            </a:solidFill>
          </p:grpSpPr>
          <p:sp>
            <p:nvSpPr>
              <p:cNvPr id="861" name="Rounded Rectangle 860"/>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62" name="Rounded Rectangle 861"/>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63" name="Rounded Rectangle 862"/>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64" name="Rounded Rectangle 863"/>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65" name="Rounded Rectangle 864"/>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66" name="Rounded Rectangle 60"/>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67" name="Rounded Rectangle 61"/>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68" name="Rounded Rectangle 867"/>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sp>
          <p:nvSpPr>
            <p:cNvPr id="857" name="Rounded Rectangle 856"/>
            <p:cNvSpPr/>
            <p:nvPr/>
          </p:nvSpPr>
          <p:spPr bwMode="auto">
            <a:xfrm>
              <a:off x="26670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858" name="Rounded Rectangle 857"/>
            <p:cNvSpPr/>
            <p:nvPr/>
          </p:nvSpPr>
          <p:spPr bwMode="auto">
            <a:xfrm>
              <a:off x="31242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859" name="Rounded Rectangle 858"/>
            <p:cNvSpPr/>
            <p:nvPr/>
          </p:nvSpPr>
          <p:spPr bwMode="auto">
            <a:xfrm>
              <a:off x="35814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860" name="Rounded Rectangle 859"/>
            <p:cNvSpPr/>
            <p:nvPr/>
          </p:nvSpPr>
          <p:spPr bwMode="auto">
            <a:xfrm>
              <a:off x="2659206" y="2272138"/>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817" name="Rounded Rectangle 816"/>
            <p:cNvSpPr/>
            <p:nvPr/>
          </p:nvSpPr>
          <p:spPr bwMode="auto">
            <a:xfrm>
              <a:off x="40386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8" name="Rounded Rectangle 817"/>
            <p:cNvSpPr/>
            <p:nvPr/>
          </p:nvSpPr>
          <p:spPr bwMode="auto">
            <a:xfrm>
              <a:off x="42672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9" name="Rounded Rectangle 74"/>
            <p:cNvSpPr/>
            <p:nvPr/>
          </p:nvSpPr>
          <p:spPr bwMode="auto">
            <a:xfrm>
              <a:off x="40386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20" name="Rounded Rectangle 75"/>
            <p:cNvSpPr/>
            <p:nvPr/>
          </p:nvSpPr>
          <p:spPr bwMode="auto">
            <a:xfrm>
              <a:off x="42672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21" name="Rounded Rectangle 820"/>
            <p:cNvSpPr/>
            <p:nvPr/>
          </p:nvSpPr>
          <p:spPr bwMode="auto">
            <a:xfrm>
              <a:off x="40386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22" name="Rounded Rectangle 821"/>
            <p:cNvSpPr/>
            <p:nvPr/>
          </p:nvSpPr>
          <p:spPr bwMode="auto">
            <a:xfrm>
              <a:off x="42672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23" name="Rounded Rectangle 822"/>
            <p:cNvSpPr/>
            <p:nvPr/>
          </p:nvSpPr>
          <p:spPr bwMode="auto">
            <a:xfrm>
              <a:off x="40386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24" name="Rounded Rectangle 823"/>
            <p:cNvSpPr/>
            <p:nvPr/>
          </p:nvSpPr>
          <p:spPr bwMode="auto">
            <a:xfrm>
              <a:off x="42672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nvGrpSpPr>
            <p:cNvPr id="5" name="Group 430"/>
            <p:cNvGrpSpPr>
              <a:grpSpLocks/>
            </p:cNvGrpSpPr>
            <p:nvPr/>
          </p:nvGrpSpPr>
          <p:grpSpPr bwMode="auto">
            <a:xfrm>
              <a:off x="4495800" y="1280824"/>
              <a:ext cx="411163" cy="685800"/>
              <a:chOff x="838200" y="1752600"/>
              <a:chExt cx="685800" cy="1143000"/>
            </a:xfrm>
            <a:solidFill>
              <a:srgbClr val="00B050"/>
            </a:solidFill>
          </p:grpSpPr>
          <p:sp>
            <p:nvSpPr>
              <p:cNvPr id="839" name="Rounded Rectangle 838"/>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0" name="Rounded Rectangle 839"/>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1" name="Rounded Rectangle 840"/>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2" name="Rounded Rectangle 841"/>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3" name="Rounded Rectangle 842"/>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4" name="Rounded Rectangle 843"/>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5" name="Rounded Rectangle 844"/>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46" name="Rounded Rectangle 845"/>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grpSp>
          <p:nvGrpSpPr>
            <p:cNvPr id="6" name="Group 431"/>
            <p:cNvGrpSpPr>
              <a:grpSpLocks/>
            </p:cNvGrpSpPr>
            <p:nvPr/>
          </p:nvGrpSpPr>
          <p:grpSpPr bwMode="auto">
            <a:xfrm>
              <a:off x="4953000" y="1280824"/>
              <a:ext cx="411163" cy="685800"/>
              <a:chOff x="838200" y="1752600"/>
              <a:chExt cx="685800" cy="1143000"/>
            </a:xfrm>
            <a:solidFill>
              <a:srgbClr val="00B050"/>
            </a:solidFill>
          </p:grpSpPr>
          <p:sp>
            <p:nvSpPr>
              <p:cNvPr id="831" name="Rounded Rectangle 830"/>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32" name="Rounded Rectangle 831"/>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33" name="Rounded Rectangle 88"/>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34" name="Rounded Rectangle 89"/>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35" name="Rounded Rectangle 834"/>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36" name="Rounded Rectangle 835"/>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37" name="Rounded Rectangle 836"/>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38" name="Rounded Rectangle 837"/>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sp>
          <p:nvSpPr>
            <p:cNvPr id="827" name="Rounded Rectangle 826"/>
            <p:cNvSpPr/>
            <p:nvPr/>
          </p:nvSpPr>
          <p:spPr bwMode="auto">
            <a:xfrm>
              <a:off x="40386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828" name="Rounded Rectangle 827"/>
            <p:cNvSpPr/>
            <p:nvPr/>
          </p:nvSpPr>
          <p:spPr bwMode="auto">
            <a:xfrm>
              <a:off x="44958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829" name="Rounded Rectangle 828"/>
            <p:cNvSpPr/>
            <p:nvPr/>
          </p:nvSpPr>
          <p:spPr bwMode="auto">
            <a:xfrm>
              <a:off x="49530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830" name="Rounded Rectangle 829"/>
            <p:cNvSpPr/>
            <p:nvPr/>
          </p:nvSpPr>
          <p:spPr bwMode="auto">
            <a:xfrm>
              <a:off x="4033404" y="2272138"/>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787" name="Rounded Rectangle 786"/>
            <p:cNvSpPr/>
            <p:nvPr/>
          </p:nvSpPr>
          <p:spPr bwMode="auto">
            <a:xfrm>
              <a:off x="54102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8" name="Rounded Rectangle 787"/>
            <p:cNvSpPr/>
            <p:nvPr/>
          </p:nvSpPr>
          <p:spPr bwMode="auto">
            <a:xfrm>
              <a:off x="56388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9" name="Rounded Rectangle 788"/>
            <p:cNvSpPr/>
            <p:nvPr/>
          </p:nvSpPr>
          <p:spPr bwMode="auto">
            <a:xfrm>
              <a:off x="54102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90" name="Rounded Rectangle 789"/>
            <p:cNvSpPr/>
            <p:nvPr/>
          </p:nvSpPr>
          <p:spPr bwMode="auto">
            <a:xfrm>
              <a:off x="56388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91" name="Rounded Rectangle 790"/>
            <p:cNvSpPr/>
            <p:nvPr/>
          </p:nvSpPr>
          <p:spPr bwMode="auto">
            <a:xfrm>
              <a:off x="54102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92" name="Rounded Rectangle 791"/>
            <p:cNvSpPr/>
            <p:nvPr/>
          </p:nvSpPr>
          <p:spPr bwMode="auto">
            <a:xfrm>
              <a:off x="56388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93" name="Rounded Rectangle 792"/>
            <p:cNvSpPr/>
            <p:nvPr/>
          </p:nvSpPr>
          <p:spPr bwMode="auto">
            <a:xfrm>
              <a:off x="54102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94" name="Rounded Rectangle 793"/>
            <p:cNvSpPr/>
            <p:nvPr/>
          </p:nvSpPr>
          <p:spPr bwMode="auto">
            <a:xfrm>
              <a:off x="56388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nvGrpSpPr>
            <p:cNvPr id="7" name="Group 461"/>
            <p:cNvGrpSpPr>
              <a:grpSpLocks/>
            </p:cNvGrpSpPr>
            <p:nvPr/>
          </p:nvGrpSpPr>
          <p:grpSpPr bwMode="auto">
            <a:xfrm>
              <a:off x="5867400" y="1280824"/>
              <a:ext cx="411163" cy="685800"/>
              <a:chOff x="838200" y="1752600"/>
              <a:chExt cx="685800" cy="1143000"/>
            </a:xfrm>
            <a:solidFill>
              <a:srgbClr val="00B050"/>
            </a:solidFill>
          </p:grpSpPr>
          <p:sp>
            <p:nvSpPr>
              <p:cNvPr id="809" name="Rounded Rectangle 808"/>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0" name="Rounded Rectangle 809"/>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1" name="Rounded Rectangle 810"/>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2" name="Rounded Rectangle 811"/>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3" name="Rounded Rectangle 812"/>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4" name="Rounded Rectangle 813"/>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5" name="Rounded Rectangle 814"/>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16" name="Rounded Rectangle 815"/>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grpSp>
          <p:nvGrpSpPr>
            <p:cNvPr id="8" name="Group 462"/>
            <p:cNvGrpSpPr>
              <a:grpSpLocks/>
            </p:cNvGrpSpPr>
            <p:nvPr/>
          </p:nvGrpSpPr>
          <p:grpSpPr bwMode="auto">
            <a:xfrm>
              <a:off x="6324600" y="1280824"/>
              <a:ext cx="411163" cy="685800"/>
              <a:chOff x="838200" y="1752600"/>
              <a:chExt cx="685800" cy="1143000"/>
            </a:xfrm>
            <a:solidFill>
              <a:srgbClr val="00B050"/>
            </a:solidFill>
          </p:grpSpPr>
          <p:sp>
            <p:nvSpPr>
              <p:cNvPr id="801" name="Rounded Rectangle 800"/>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02" name="Rounded Rectangle 801"/>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03" name="Rounded Rectangle 802"/>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04" name="Rounded Rectangle 803"/>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05" name="Rounded Rectangle 804"/>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06" name="Rounded Rectangle 805"/>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07" name="Rounded Rectangle 806"/>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808" name="Rounded Rectangle 807"/>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sp>
          <p:nvSpPr>
            <p:cNvPr id="797" name="Rounded Rectangle 796"/>
            <p:cNvSpPr/>
            <p:nvPr/>
          </p:nvSpPr>
          <p:spPr bwMode="auto">
            <a:xfrm>
              <a:off x="54102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798" name="Rounded Rectangle 797"/>
            <p:cNvSpPr/>
            <p:nvPr/>
          </p:nvSpPr>
          <p:spPr bwMode="auto">
            <a:xfrm>
              <a:off x="58674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799" name="Rounded Rectangle 798"/>
            <p:cNvSpPr/>
            <p:nvPr/>
          </p:nvSpPr>
          <p:spPr bwMode="auto">
            <a:xfrm>
              <a:off x="63246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800" name="Rounded Rectangle 799"/>
            <p:cNvSpPr/>
            <p:nvPr/>
          </p:nvSpPr>
          <p:spPr bwMode="auto">
            <a:xfrm>
              <a:off x="5407602" y="2272138"/>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757" name="Rounded Rectangle 756"/>
            <p:cNvSpPr/>
            <p:nvPr/>
          </p:nvSpPr>
          <p:spPr bwMode="auto">
            <a:xfrm>
              <a:off x="67818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8" name="Rounded Rectangle 757"/>
            <p:cNvSpPr/>
            <p:nvPr/>
          </p:nvSpPr>
          <p:spPr bwMode="auto">
            <a:xfrm>
              <a:off x="7010401" y="1281113"/>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9" name="Rounded Rectangle 758"/>
            <p:cNvSpPr/>
            <p:nvPr/>
          </p:nvSpPr>
          <p:spPr bwMode="auto">
            <a:xfrm>
              <a:off x="67818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60" name="Rounded Rectangle 759"/>
            <p:cNvSpPr/>
            <p:nvPr/>
          </p:nvSpPr>
          <p:spPr bwMode="auto">
            <a:xfrm>
              <a:off x="7010401" y="1464071"/>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61" name="Rounded Rectangle 760"/>
            <p:cNvSpPr/>
            <p:nvPr/>
          </p:nvSpPr>
          <p:spPr bwMode="auto">
            <a:xfrm>
              <a:off x="67818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62" name="Rounded Rectangle 761"/>
            <p:cNvSpPr/>
            <p:nvPr/>
          </p:nvSpPr>
          <p:spPr bwMode="auto">
            <a:xfrm>
              <a:off x="7010401" y="164703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63" name="Rounded Rectangle 762"/>
            <p:cNvSpPr/>
            <p:nvPr/>
          </p:nvSpPr>
          <p:spPr bwMode="auto">
            <a:xfrm>
              <a:off x="67818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64" name="Rounded Rectangle 763"/>
            <p:cNvSpPr/>
            <p:nvPr/>
          </p:nvSpPr>
          <p:spPr bwMode="auto">
            <a:xfrm>
              <a:off x="7010401" y="182998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nvGrpSpPr>
            <p:cNvPr id="9" name="Group 492"/>
            <p:cNvGrpSpPr>
              <a:grpSpLocks/>
            </p:cNvGrpSpPr>
            <p:nvPr/>
          </p:nvGrpSpPr>
          <p:grpSpPr bwMode="auto">
            <a:xfrm>
              <a:off x="7239000" y="1280824"/>
              <a:ext cx="411163" cy="685800"/>
              <a:chOff x="838200" y="1752600"/>
              <a:chExt cx="685800" cy="1143000"/>
            </a:xfrm>
            <a:solidFill>
              <a:srgbClr val="00B050"/>
            </a:solidFill>
          </p:grpSpPr>
          <p:sp>
            <p:nvSpPr>
              <p:cNvPr id="779" name="Rounded Rectangle 778"/>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0" name="Rounded Rectangle 779"/>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1" name="Rounded Rectangle 780"/>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2" name="Rounded Rectangle 781"/>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3" name="Rounded Rectangle 782"/>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4" name="Rounded Rectangle 783"/>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5" name="Rounded Rectangle 784"/>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86" name="Rounded Rectangle 785"/>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grpSp>
          <p:nvGrpSpPr>
            <p:cNvPr id="10" name="Group 493"/>
            <p:cNvGrpSpPr>
              <a:grpSpLocks/>
            </p:cNvGrpSpPr>
            <p:nvPr/>
          </p:nvGrpSpPr>
          <p:grpSpPr bwMode="auto">
            <a:xfrm>
              <a:off x="7696200" y="1280824"/>
              <a:ext cx="411163" cy="685800"/>
              <a:chOff x="838200" y="1752600"/>
              <a:chExt cx="685800" cy="1143000"/>
            </a:xfrm>
            <a:solidFill>
              <a:srgbClr val="00B050"/>
            </a:solidFill>
          </p:grpSpPr>
          <p:sp>
            <p:nvSpPr>
              <p:cNvPr id="771" name="Rounded Rectangle 770"/>
              <p:cNvSpPr/>
              <p:nvPr/>
            </p:nvSpPr>
            <p:spPr>
              <a:xfrm>
                <a:off x="838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72" name="Rounded Rectangle 771"/>
              <p:cNvSpPr/>
              <p:nvPr/>
            </p:nvSpPr>
            <p:spPr>
              <a:xfrm>
                <a:off x="1219200" y="17526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73" name="Rounded Rectangle 772"/>
              <p:cNvSpPr/>
              <p:nvPr/>
            </p:nvSpPr>
            <p:spPr>
              <a:xfrm>
                <a:off x="838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74" name="Rounded Rectangle 773"/>
              <p:cNvSpPr/>
              <p:nvPr/>
            </p:nvSpPr>
            <p:spPr>
              <a:xfrm>
                <a:off x="1219200" y="20574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75" name="Rounded Rectangle 774"/>
              <p:cNvSpPr/>
              <p:nvPr/>
            </p:nvSpPr>
            <p:spPr>
              <a:xfrm>
                <a:off x="838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76" name="Rounded Rectangle 775"/>
              <p:cNvSpPr/>
              <p:nvPr/>
            </p:nvSpPr>
            <p:spPr>
              <a:xfrm>
                <a:off x="1219200" y="23622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77" name="Rounded Rectangle 776"/>
              <p:cNvSpPr/>
              <p:nvPr/>
            </p:nvSpPr>
            <p:spPr>
              <a:xfrm>
                <a:off x="838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78" name="Rounded Rectangle 777"/>
              <p:cNvSpPr/>
              <p:nvPr/>
            </p:nvSpPr>
            <p:spPr>
              <a:xfrm>
                <a:off x="1219200" y="2667000"/>
                <a:ext cx="304800" cy="228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sp>
          <p:nvSpPr>
            <p:cNvPr id="767" name="Rounded Rectangle 766"/>
            <p:cNvSpPr/>
            <p:nvPr/>
          </p:nvSpPr>
          <p:spPr bwMode="auto">
            <a:xfrm>
              <a:off x="67818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768" name="Rounded Rectangle 767"/>
            <p:cNvSpPr/>
            <p:nvPr/>
          </p:nvSpPr>
          <p:spPr bwMode="auto">
            <a:xfrm>
              <a:off x="72390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769" name="Rounded Rectangle 768"/>
            <p:cNvSpPr/>
            <p:nvPr/>
          </p:nvSpPr>
          <p:spPr bwMode="auto">
            <a:xfrm>
              <a:off x="7696201" y="2043440"/>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770" name="Rounded Rectangle 769"/>
            <p:cNvSpPr/>
            <p:nvPr/>
          </p:nvSpPr>
          <p:spPr bwMode="auto">
            <a:xfrm>
              <a:off x="6781800" y="2272138"/>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606" name="Rounded Rectangle 605"/>
            <p:cNvSpPr/>
            <p:nvPr/>
          </p:nvSpPr>
          <p:spPr bwMode="auto">
            <a:xfrm>
              <a:off x="12954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07" name="Rounded Rectangle 606"/>
            <p:cNvSpPr/>
            <p:nvPr/>
          </p:nvSpPr>
          <p:spPr bwMode="auto">
            <a:xfrm>
              <a:off x="15240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08" name="Rounded Rectangle 607"/>
            <p:cNvSpPr/>
            <p:nvPr/>
          </p:nvSpPr>
          <p:spPr bwMode="auto">
            <a:xfrm>
              <a:off x="12954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09" name="Rounded Rectangle 608"/>
            <p:cNvSpPr/>
            <p:nvPr/>
          </p:nvSpPr>
          <p:spPr bwMode="auto">
            <a:xfrm>
              <a:off x="15240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10" name="Rounded Rectangle 609"/>
            <p:cNvSpPr/>
            <p:nvPr/>
          </p:nvSpPr>
          <p:spPr bwMode="auto">
            <a:xfrm>
              <a:off x="12954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11" name="Rounded Rectangle 610"/>
            <p:cNvSpPr/>
            <p:nvPr/>
          </p:nvSpPr>
          <p:spPr bwMode="auto">
            <a:xfrm>
              <a:off x="15240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12" name="Rounded Rectangle 611"/>
            <p:cNvSpPr/>
            <p:nvPr/>
          </p:nvSpPr>
          <p:spPr bwMode="auto">
            <a:xfrm>
              <a:off x="12954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13" name="Rounded Rectangle 612"/>
            <p:cNvSpPr/>
            <p:nvPr/>
          </p:nvSpPr>
          <p:spPr bwMode="auto">
            <a:xfrm>
              <a:off x="15240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9" name="Rounded Rectangle 748"/>
            <p:cNvSpPr/>
            <p:nvPr/>
          </p:nvSpPr>
          <p:spPr bwMode="auto">
            <a:xfrm>
              <a:off x="17526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0" name="Rounded Rectangle 749"/>
            <p:cNvSpPr/>
            <p:nvPr/>
          </p:nvSpPr>
          <p:spPr bwMode="auto">
            <a:xfrm>
              <a:off x="19812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1" name="Rounded Rectangle 750"/>
            <p:cNvSpPr/>
            <p:nvPr/>
          </p:nvSpPr>
          <p:spPr bwMode="auto">
            <a:xfrm>
              <a:off x="17526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2" name="Rounded Rectangle 751"/>
            <p:cNvSpPr/>
            <p:nvPr/>
          </p:nvSpPr>
          <p:spPr bwMode="auto">
            <a:xfrm>
              <a:off x="19812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3" name="Rounded Rectangle 752"/>
            <p:cNvSpPr/>
            <p:nvPr/>
          </p:nvSpPr>
          <p:spPr bwMode="auto">
            <a:xfrm>
              <a:off x="17526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4" name="Rounded Rectangle 753"/>
            <p:cNvSpPr/>
            <p:nvPr/>
          </p:nvSpPr>
          <p:spPr bwMode="auto">
            <a:xfrm>
              <a:off x="19812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5" name="Rounded Rectangle 754"/>
            <p:cNvSpPr/>
            <p:nvPr/>
          </p:nvSpPr>
          <p:spPr bwMode="auto">
            <a:xfrm>
              <a:off x="17526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56" name="Rounded Rectangle 755"/>
            <p:cNvSpPr/>
            <p:nvPr/>
          </p:nvSpPr>
          <p:spPr bwMode="auto">
            <a:xfrm>
              <a:off x="19812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1" name="Rounded Rectangle 740"/>
            <p:cNvSpPr/>
            <p:nvPr/>
          </p:nvSpPr>
          <p:spPr bwMode="auto">
            <a:xfrm>
              <a:off x="22098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2" name="Rounded Rectangle 741"/>
            <p:cNvSpPr/>
            <p:nvPr/>
          </p:nvSpPr>
          <p:spPr bwMode="auto">
            <a:xfrm>
              <a:off x="24384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3" name="Rounded Rectangle 742"/>
            <p:cNvSpPr/>
            <p:nvPr/>
          </p:nvSpPr>
          <p:spPr bwMode="auto">
            <a:xfrm>
              <a:off x="22098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4" name="Rounded Rectangle 743"/>
            <p:cNvSpPr/>
            <p:nvPr/>
          </p:nvSpPr>
          <p:spPr bwMode="auto">
            <a:xfrm>
              <a:off x="24384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5" name="Rounded Rectangle 744"/>
            <p:cNvSpPr/>
            <p:nvPr/>
          </p:nvSpPr>
          <p:spPr bwMode="auto">
            <a:xfrm>
              <a:off x="22098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6" name="Rounded Rectangle 745"/>
            <p:cNvSpPr/>
            <p:nvPr/>
          </p:nvSpPr>
          <p:spPr bwMode="auto">
            <a:xfrm>
              <a:off x="24384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7" name="Rounded Rectangle 746"/>
            <p:cNvSpPr/>
            <p:nvPr/>
          </p:nvSpPr>
          <p:spPr bwMode="auto">
            <a:xfrm>
              <a:off x="22098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8" name="Rounded Rectangle 747"/>
            <p:cNvSpPr/>
            <p:nvPr/>
          </p:nvSpPr>
          <p:spPr bwMode="auto">
            <a:xfrm>
              <a:off x="24384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16" name="Rounded Rectangle 615"/>
            <p:cNvSpPr/>
            <p:nvPr/>
          </p:nvSpPr>
          <p:spPr bwMode="auto">
            <a:xfrm>
              <a:off x="12954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617" name="Rounded Rectangle 616"/>
            <p:cNvSpPr/>
            <p:nvPr/>
          </p:nvSpPr>
          <p:spPr bwMode="auto">
            <a:xfrm>
              <a:off x="17526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18" name="Rounded Rectangle 617"/>
            <p:cNvSpPr/>
            <p:nvPr/>
          </p:nvSpPr>
          <p:spPr bwMode="auto">
            <a:xfrm>
              <a:off x="22098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19" name="Rounded Rectangle 618"/>
            <p:cNvSpPr/>
            <p:nvPr/>
          </p:nvSpPr>
          <p:spPr bwMode="auto">
            <a:xfrm>
              <a:off x="1285009" y="3276109"/>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620" name="Rounded Rectangle 619"/>
            <p:cNvSpPr/>
            <p:nvPr/>
          </p:nvSpPr>
          <p:spPr bwMode="auto">
            <a:xfrm>
              <a:off x="26670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21" name="Rounded Rectangle 620"/>
            <p:cNvSpPr/>
            <p:nvPr/>
          </p:nvSpPr>
          <p:spPr bwMode="auto">
            <a:xfrm>
              <a:off x="28956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22" name="Rounded Rectangle 621"/>
            <p:cNvSpPr/>
            <p:nvPr/>
          </p:nvSpPr>
          <p:spPr bwMode="auto">
            <a:xfrm>
              <a:off x="26670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23" name="Rounded Rectangle 622"/>
            <p:cNvSpPr/>
            <p:nvPr/>
          </p:nvSpPr>
          <p:spPr bwMode="auto">
            <a:xfrm>
              <a:off x="28956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24" name="Rounded Rectangle 623"/>
            <p:cNvSpPr/>
            <p:nvPr/>
          </p:nvSpPr>
          <p:spPr bwMode="auto">
            <a:xfrm>
              <a:off x="26670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25" name="Rounded Rectangle 624"/>
            <p:cNvSpPr/>
            <p:nvPr/>
          </p:nvSpPr>
          <p:spPr bwMode="auto">
            <a:xfrm>
              <a:off x="28956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26" name="Rounded Rectangle 625"/>
            <p:cNvSpPr/>
            <p:nvPr/>
          </p:nvSpPr>
          <p:spPr bwMode="auto">
            <a:xfrm>
              <a:off x="26670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27" name="Rounded Rectangle 626"/>
            <p:cNvSpPr/>
            <p:nvPr/>
          </p:nvSpPr>
          <p:spPr bwMode="auto">
            <a:xfrm>
              <a:off x="28956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3" name="Rounded Rectangle 732"/>
            <p:cNvSpPr/>
            <p:nvPr/>
          </p:nvSpPr>
          <p:spPr bwMode="auto">
            <a:xfrm>
              <a:off x="31242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4" name="Rounded Rectangle 733"/>
            <p:cNvSpPr/>
            <p:nvPr/>
          </p:nvSpPr>
          <p:spPr bwMode="auto">
            <a:xfrm>
              <a:off x="33528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5" name="Rounded Rectangle 734"/>
            <p:cNvSpPr/>
            <p:nvPr/>
          </p:nvSpPr>
          <p:spPr bwMode="auto">
            <a:xfrm>
              <a:off x="31242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6" name="Rounded Rectangle 735"/>
            <p:cNvSpPr/>
            <p:nvPr/>
          </p:nvSpPr>
          <p:spPr bwMode="auto">
            <a:xfrm>
              <a:off x="33528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7" name="Rounded Rectangle 736"/>
            <p:cNvSpPr/>
            <p:nvPr/>
          </p:nvSpPr>
          <p:spPr bwMode="auto">
            <a:xfrm>
              <a:off x="31242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8" name="Rounded Rectangle 737"/>
            <p:cNvSpPr/>
            <p:nvPr/>
          </p:nvSpPr>
          <p:spPr bwMode="auto">
            <a:xfrm>
              <a:off x="33528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9" name="Rounded Rectangle 738"/>
            <p:cNvSpPr/>
            <p:nvPr/>
          </p:nvSpPr>
          <p:spPr bwMode="auto">
            <a:xfrm>
              <a:off x="31242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40" name="Rounded Rectangle 739"/>
            <p:cNvSpPr/>
            <p:nvPr/>
          </p:nvSpPr>
          <p:spPr bwMode="auto">
            <a:xfrm>
              <a:off x="33528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5" name="Rounded Rectangle 724"/>
            <p:cNvSpPr/>
            <p:nvPr/>
          </p:nvSpPr>
          <p:spPr bwMode="auto">
            <a:xfrm>
              <a:off x="35814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6" name="Rounded Rectangle 725"/>
            <p:cNvSpPr/>
            <p:nvPr/>
          </p:nvSpPr>
          <p:spPr bwMode="auto">
            <a:xfrm>
              <a:off x="38100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7" name="Rounded Rectangle 726"/>
            <p:cNvSpPr/>
            <p:nvPr/>
          </p:nvSpPr>
          <p:spPr bwMode="auto">
            <a:xfrm>
              <a:off x="35814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8" name="Rounded Rectangle 727"/>
            <p:cNvSpPr/>
            <p:nvPr/>
          </p:nvSpPr>
          <p:spPr bwMode="auto">
            <a:xfrm>
              <a:off x="38100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9" name="Rounded Rectangle 728"/>
            <p:cNvSpPr/>
            <p:nvPr/>
          </p:nvSpPr>
          <p:spPr bwMode="auto">
            <a:xfrm>
              <a:off x="35814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0" name="Rounded Rectangle 729"/>
            <p:cNvSpPr/>
            <p:nvPr/>
          </p:nvSpPr>
          <p:spPr bwMode="auto">
            <a:xfrm>
              <a:off x="38100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1" name="Rounded Rectangle 730"/>
            <p:cNvSpPr/>
            <p:nvPr/>
          </p:nvSpPr>
          <p:spPr bwMode="auto">
            <a:xfrm>
              <a:off x="35814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32" name="Rounded Rectangle 731"/>
            <p:cNvSpPr/>
            <p:nvPr/>
          </p:nvSpPr>
          <p:spPr bwMode="auto">
            <a:xfrm>
              <a:off x="38100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30" name="Rounded Rectangle 629"/>
            <p:cNvSpPr/>
            <p:nvPr/>
          </p:nvSpPr>
          <p:spPr bwMode="auto">
            <a:xfrm>
              <a:off x="26670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631" name="Rounded Rectangle 630"/>
            <p:cNvSpPr/>
            <p:nvPr/>
          </p:nvSpPr>
          <p:spPr bwMode="auto">
            <a:xfrm>
              <a:off x="31242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32" name="Rounded Rectangle 631"/>
            <p:cNvSpPr/>
            <p:nvPr/>
          </p:nvSpPr>
          <p:spPr bwMode="auto">
            <a:xfrm>
              <a:off x="35814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33" name="Rounded Rectangle 632"/>
            <p:cNvSpPr/>
            <p:nvPr/>
          </p:nvSpPr>
          <p:spPr bwMode="auto">
            <a:xfrm>
              <a:off x="2659207" y="3276109"/>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634" name="Rounded Rectangle 633"/>
            <p:cNvSpPr/>
            <p:nvPr/>
          </p:nvSpPr>
          <p:spPr bwMode="auto">
            <a:xfrm>
              <a:off x="40386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35" name="Rounded Rectangle 634"/>
            <p:cNvSpPr/>
            <p:nvPr/>
          </p:nvSpPr>
          <p:spPr bwMode="auto">
            <a:xfrm>
              <a:off x="42672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36" name="Rounded Rectangle 635"/>
            <p:cNvSpPr/>
            <p:nvPr/>
          </p:nvSpPr>
          <p:spPr bwMode="auto">
            <a:xfrm>
              <a:off x="40386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37" name="Rounded Rectangle 636"/>
            <p:cNvSpPr/>
            <p:nvPr/>
          </p:nvSpPr>
          <p:spPr bwMode="auto">
            <a:xfrm>
              <a:off x="42672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38" name="Rounded Rectangle 637"/>
            <p:cNvSpPr/>
            <p:nvPr/>
          </p:nvSpPr>
          <p:spPr bwMode="auto">
            <a:xfrm>
              <a:off x="40386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39" name="Rounded Rectangle 638"/>
            <p:cNvSpPr/>
            <p:nvPr/>
          </p:nvSpPr>
          <p:spPr bwMode="auto">
            <a:xfrm>
              <a:off x="42672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40" name="Rounded Rectangle 639"/>
            <p:cNvSpPr/>
            <p:nvPr/>
          </p:nvSpPr>
          <p:spPr bwMode="auto">
            <a:xfrm>
              <a:off x="40386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41" name="Rounded Rectangle 640"/>
            <p:cNvSpPr/>
            <p:nvPr/>
          </p:nvSpPr>
          <p:spPr bwMode="auto">
            <a:xfrm>
              <a:off x="42672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7" name="Rounded Rectangle 716"/>
            <p:cNvSpPr/>
            <p:nvPr/>
          </p:nvSpPr>
          <p:spPr bwMode="auto">
            <a:xfrm>
              <a:off x="44958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8" name="Rounded Rectangle 717"/>
            <p:cNvSpPr/>
            <p:nvPr/>
          </p:nvSpPr>
          <p:spPr bwMode="auto">
            <a:xfrm>
              <a:off x="47244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9" name="Rounded Rectangle 718"/>
            <p:cNvSpPr/>
            <p:nvPr/>
          </p:nvSpPr>
          <p:spPr bwMode="auto">
            <a:xfrm>
              <a:off x="44958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0" name="Rounded Rectangle 719"/>
            <p:cNvSpPr/>
            <p:nvPr/>
          </p:nvSpPr>
          <p:spPr bwMode="auto">
            <a:xfrm>
              <a:off x="47244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1" name="Rounded Rectangle 720"/>
            <p:cNvSpPr/>
            <p:nvPr/>
          </p:nvSpPr>
          <p:spPr bwMode="auto">
            <a:xfrm>
              <a:off x="44958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2" name="Rounded Rectangle 721"/>
            <p:cNvSpPr/>
            <p:nvPr/>
          </p:nvSpPr>
          <p:spPr bwMode="auto">
            <a:xfrm>
              <a:off x="47244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3" name="Rounded Rectangle 722"/>
            <p:cNvSpPr/>
            <p:nvPr/>
          </p:nvSpPr>
          <p:spPr bwMode="auto">
            <a:xfrm>
              <a:off x="44958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24" name="Rounded Rectangle 723"/>
            <p:cNvSpPr/>
            <p:nvPr/>
          </p:nvSpPr>
          <p:spPr bwMode="auto">
            <a:xfrm>
              <a:off x="47244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9" name="Rounded Rectangle 708"/>
            <p:cNvSpPr/>
            <p:nvPr/>
          </p:nvSpPr>
          <p:spPr bwMode="auto">
            <a:xfrm>
              <a:off x="49530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0" name="Rounded Rectangle 709"/>
            <p:cNvSpPr/>
            <p:nvPr/>
          </p:nvSpPr>
          <p:spPr bwMode="auto">
            <a:xfrm>
              <a:off x="51816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1" name="Rounded Rectangle 710"/>
            <p:cNvSpPr/>
            <p:nvPr/>
          </p:nvSpPr>
          <p:spPr bwMode="auto">
            <a:xfrm>
              <a:off x="49530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2" name="Rounded Rectangle 711"/>
            <p:cNvSpPr/>
            <p:nvPr/>
          </p:nvSpPr>
          <p:spPr bwMode="auto">
            <a:xfrm>
              <a:off x="51816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3" name="Rounded Rectangle 712"/>
            <p:cNvSpPr/>
            <p:nvPr/>
          </p:nvSpPr>
          <p:spPr bwMode="auto">
            <a:xfrm>
              <a:off x="49530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4" name="Rounded Rectangle 713"/>
            <p:cNvSpPr/>
            <p:nvPr/>
          </p:nvSpPr>
          <p:spPr bwMode="auto">
            <a:xfrm>
              <a:off x="51816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5" name="Rounded Rectangle 714"/>
            <p:cNvSpPr/>
            <p:nvPr/>
          </p:nvSpPr>
          <p:spPr bwMode="auto">
            <a:xfrm>
              <a:off x="49530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16" name="Rounded Rectangle 715"/>
            <p:cNvSpPr/>
            <p:nvPr/>
          </p:nvSpPr>
          <p:spPr bwMode="auto">
            <a:xfrm>
              <a:off x="51816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44" name="Rounded Rectangle 643"/>
            <p:cNvSpPr/>
            <p:nvPr/>
          </p:nvSpPr>
          <p:spPr bwMode="auto">
            <a:xfrm>
              <a:off x="40386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645" name="Rounded Rectangle 644"/>
            <p:cNvSpPr/>
            <p:nvPr/>
          </p:nvSpPr>
          <p:spPr bwMode="auto">
            <a:xfrm>
              <a:off x="44958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46" name="Rounded Rectangle 645"/>
            <p:cNvSpPr/>
            <p:nvPr/>
          </p:nvSpPr>
          <p:spPr bwMode="auto">
            <a:xfrm>
              <a:off x="49530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47" name="Rounded Rectangle 646"/>
            <p:cNvSpPr/>
            <p:nvPr/>
          </p:nvSpPr>
          <p:spPr bwMode="auto">
            <a:xfrm>
              <a:off x="4033405" y="3276109"/>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648" name="Rounded Rectangle 647"/>
            <p:cNvSpPr/>
            <p:nvPr/>
          </p:nvSpPr>
          <p:spPr bwMode="auto">
            <a:xfrm>
              <a:off x="54102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49" name="Rounded Rectangle 648"/>
            <p:cNvSpPr/>
            <p:nvPr/>
          </p:nvSpPr>
          <p:spPr bwMode="auto">
            <a:xfrm>
              <a:off x="56388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50" name="Rounded Rectangle 649"/>
            <p:cNvSpPr/>
            <p:nvPr/>
          </p:nvSpPr>
          <p:spPr bwMode="auto">
            <a:xfrm>
              <a:off x="54102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51" name="Rounded Rectangle 650"/>
            <p:cNvSpPr/>
            <p:nvPr/>
          </p:nvSpPr>
          <p:spPr bwMode="auto">
            <a:xfrm>
              <a:off x="56388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52" name="Rounded Rectangle 651"/>
            <p:cNvSpPr/>
            <p:nvPr/>
          </p:nvSpPr>
          <p:spPr bwMode="auto">
            <a:xfrm>
              <a:off x="54102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53" name="Rounded Rectangle 652"/>
            <p:cNvSpPr/>
            <p:nvPr/>
          </p:nvSpPr>
          <p:spPr bwMode="auto">
            <a:xfrm>
              <a:off x="56388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54" name="Rounded Rectangle 653"/>
            <p:cNvSpPr/>
            <p:nvPr/>
          </p:nvSpPr>
          <p:spPr bwMode="auto">
            <a:xfrm>
              <a:off x="54102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55" name="Rounded Rectangle 654"/>
            <p:cNvSpPr/>
            <p:nvPr/>
          </p:nvSpPr>
          <p:spPr bwMode="auto">
            <a:xfrm>
              <a:off x="56388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1" name="Rounded Rectangle 700"/>
            <p:cNvSpPr/>
            <p:nvPr/>
          </p:nvSpPr>
          <p:spPr bwMode="auto">
            <a:xfrm>
              <a:off x="58674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2" name="Rounded Rectangle 701"/>
            <p:cNvSpPr/>
            <p:nvPr/>
          </p:nvSpPr>
          <p:spPr bwMode="auto">
            <a:xfrm>
              <a:off x="60960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3" name="Rounded Rectangle 702"/>
            <p:cNvSpPr/>
            <p:nvPr/>
          </p:nvSpPr>
          <p:spPr bwMode="auto">
            <a:xfrm>
              <a:off x="58674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4" name="Rounded Rectangle 703"/>
            <p:cNvSpPr/>
            <p:nvPr/>
          </p:nvSpPr>
          <p:spPr bwMode="auto">
            <a:xfrm>
              <a:off x="60960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5" name="Rounded Rectangle 704"/>
            <p:cNvSpPr/>
            <p:nvPr/>
          </p:nvSpPr>
          <p:spPr bwMode="auto">
            <a:xfrm>
              <a:off x="58674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6" name="Rounded Rectangle 705"/>
            <p:cNvSpPr/>
            <p:nvPr/>
          </p:nvSpPr>
          <p:spPr bwMode="auto">
            <a:xfrm>
              <a:off x="60960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7" name="Rounded Rectangle 706"/>
            <p:cNvSpPr/>
            <p:nvPr/>
          </p:nvSpPr>
          <p:spPr bwMode="auto">
            <a:xfrm>
              <a:off x="58674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8" name="Rounded Rectangle 707"/>
            <p:cNvSpPr/>
            <p:nvPr/>
          </p:nvSpPr>
          <p:spPr bwMode="auto">
            <a:xfrm>
              <a:off x="60960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3" name="Rounded Rectangle 692"/>
            <p:cNvSpPr/>
            <p:nvPr/>
          </p:nvSpPr>
          <p:spPr bwMode="auto">
            <a:xfrm>
              <a:off x="63246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4" name="Rounded Rectangle 693"/>
            <p:cNvSpPr/>
            <p:nvPr/>
          </p:nvSpPr>
          <p:spPr bwMode="auto">
            <a:xfrm>
              <a:off x="65532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5" name="Rounded Rectangle 694"/>
            <p:cNvSpPr/>
            <p:nvPr/>
          </p:nvSpPr>
          <p:spPr bwMode="auto">
            <a:xfrm>
              <a:off x="63246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6" name="Rounded Rectangle 695"/>
            <p:cNvSpPr/>
            <p:nvPr/>
          </p:nvSpPr>
          <p:spPr bwMode="auto">
            <a:xfrm>
              <a:off x="65532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7" name="Rounded Rectangle 696"/>
            <p:cNvSpPr/>
            <p:nvPr/>
          </p:nvSpPr>
          <p:spPr bwMode="auto">
            <a:xfrm>
              <a:off x="63246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8" name="Rounded Rectangle 697"/>
            <p:cNvSpPr/>
            <p:nvPr/>
          </p:nvSpPr>
          <p:spPr bwMode="auto">
            <a:xfrm>
              <a:off x="65532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9" name="Rounded Rectangle 698"/>
            <p:cNvSpPr/>
            <p:nvPr/>
          </p:nvSpPr>
          <p:spPr bwMode="auto">
            <a:xfrm>
              <a:off x="63246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700" name="Rounded Rectangle 699"/>
            <p:cNvSpPr/>
            <p:nvPr/>
          </p:nvSpPr>
          <p:spPr bwMode="auto">
            <a:xfrm>
              <a:off x="65532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58" name="Rounded Rectangle 657"/>
            <p:cNvSpPr/>
            <p:nvPr/>
          </p:nvSpPr>
          <p:spPr bwMode="auto">
            <a:xfrm>
              <a:off x="54102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659" name="Rounded Rectangle 658"/>
            <p:cNvSpPr/>
            <p:nvPr/>
          </p:nvSpPr>
          <p:spPr bwMode="auto">
            <a:xfrm>
              <a:off x="58674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60" name="Rounded Rectangle 659"/>
            <p:cNvSpPr/>
            <p:nvPr/>
          </p:nvSpPr>
          <p:spPr bwMode="auto">
            <a:xfrm>
              <a:off x="63246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61" name="Rounded Rectangle 660"/>
            <p:cNvSpPr/>
            <p:nvPr/>
          </p:nvSpPr>
          <p:spPr bwMode="auto">
            <a:xfrm>
              <a:off x="5407603" y="3276109"/>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
          <p:nvSpPr>
            <p:cNvPr id="662" name="Rounded Rectangle 661"/>
            <p:cNvSpPr/>
            <p:nvPr/>
          </p:nvSpPr>
          <p:spPr bwMode="auto">
            <a:xfrm>
              <a:off x="67818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63" name="Rounded Rectangle 662"/>
            <p:cNvSpPr/>
            <p:nvPr/>
          </p:nvSpPr>
          <p:spPr bwMode="auto">
            <a:xfrm>
              <a:off x="70104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64" name="Rounded Rectangle 663"/>
            <p:cNvSpPr/>
            <p:nvPr/>
          </p:nvSpPr>
          <p:spPr bwMode="auto">
            <a:xfrm>
              <a:off x="67818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65" name="Rounded Rectangle 664"/>
            <p:cNvSpPr/>
            <p:nvPr/>
          </p:nvSpPr>
          <p:spPr bwMode="auto">
            <a:xfrm>
              <a:off x="7010401" y="3903519"/>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66" name="Rounded Rectangle 665"/>
            <p:cNvSpPr/>
            <p:nvPr/>
          </p:nvSpPr>
          <p:spPr bwMode="auto">
            <a:xfrm>
              <a:off x="67818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67" name="Rounded Rectangle 666"/>
            <p:cNvSpPr/>
            <p:nvPr/>
          </p:nvSpPr>
          <p:spPr bwMode="auto">
            <a:xfrm>
              <a:off x="70104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68" name="Rounded Rectangle 667"/>
            <p:cNvSpPr/>
            <p:nvPr/>
          </p:nvSpPr>
          <p:spPr bwMode="auto">
            <a:xfrm>
              <a:off x="67818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69" name="Rounded Rectangle 668"/>
            <p:cNvSpPr/>
            <p:nvPr/>
          </p:nvSpPr>
          <p:spPr bwMode="auto">
            <a:xfrm>
              <a:off x="7010401" y="4269436"/>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5" name="Rounded Rectangle 684"/>
            <p:cNvSpPr/>
            <p:nvPr/>
          </p:nvSpPr>
          <p:spPr bwMode="auto">
            <a:xfrm>
              <a:off x="72390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6" name="Rounded Rectangle 685"/>
            <p:cNvSpPr/>
            <p:nvPr/>
          </p:nvSpPr>
          <p:spPr bwMode="auto">
            <a:xfrm>
              <a:off x="74676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7" name="Rounded Rectangle 686"/>
            <p:cNvSpPr/>
            <p:nvPr/>
          </p:nvSpPr>
          <p:spPr bwMode="auto">
            <a:xfrm>
              <a:off x="72390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8" name="Rounded Rectangle 687"/>
            <p:cNvSpPr/>
            <p:nvPr/>
          </p:nvSpPr>
          <p:spPr bwMode="auto">
            <a:xfrm>
              <a:off x="74676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9" name="Rounded Rectangle 688"/>
            <p:cNvSpPr/>
            <p:nvPr/>
          </p:nvSpPr>
          <p:spPr bwMode="auto">
            <a:xfrm>
              <a:off x="72390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0" name="Rounded Rectangle 689"/>
            <p:cNvSpPr/>
            <p:nvPr/>
          </p:nvSpPr>
          <p:spPr bwMode="auto">
            <a:xfrm>
              <a:off x="74676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1" name="Rounded Rectangle 690"/>
            <p:cNvSpPr/>
            <p:nvPr/>
          </p:nvSpPr>
          <p:spPr bwMode="auto">
            <a:xfrm>
              <a:off x="72390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92" name="Rounded Rectangle 691"/>
            <p:cNvSpPr/>
            <p:nvPr/>
          </p:nvSpPr>
          <p:spPr bwMode="auto">
            <a:xfrm>
              <a:off x="74676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77" name="Rounded Rectangle 676"/>
            <p:cNvSpPr/>
            <p:nvPr/>
          </p:nvSpPr>
          <p:spPr bwMode="auto">
            <a:xfrm>
              <a:off x="76962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78" name="Rounded Rectangle 677"/>
            <p:cNvSpPr/>
            <p:nvPr/>
          </p:nvSpPr>
          <p:spPr bwMode="auto">
            <a:xfrm>
              <a:off x="7924801" y="3720560"/>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79" name="Rounded Rectangle 678"/>
            <p:cNvSpPr/>
            <p:nvPr/>
          </p:nvSpPr>
          <p:spPr bwMode="auto">
            <a:xfrm>
              <a:off x="76962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0" name="Rounded Rectangle 679"/>
            <p:cNvSpPr/>
            <p:nvPr/>
          </p:nvSpPr>
          <p:spPr bwMode="auto">
            <a:xfrm>
              <a:off x="7924801" y="3903518"/>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1" name="Rounded Rectangle 680"/>
            <p:cNvSpPr/>
            <p:nvPr/>
          </p:nvSpPr>
          <p:spPr bwMode="auto">
            <a:xfrm>
              <a:off x="76962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2" name="Rounded Rectangle 681"/>
            <p:cNvSpPr/>
            <p:nvPr/>
          </p:nvSpPr>
          <p:spPr bwMode="auto">
            <a:xfrm>
              <a:off x="7924801" y="4086477"/>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3" name="Rounded Rectangle 682"/>
            <p:cNvSpPr/>
            <p:nvPr/>
          </p:nvSpPr>
          <p:spPr bwMode="auto">
            <a:xfrm>
              <a:off x="76962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84" name="Rounded Rectangle 683"/>
            <p:cNvSpPr/>
            <p:nvPr/>
          </p:nvSpPr>
          <p:spPr bwMode="auto">
            <a:xfrm>
              <a:off x="7924801" y="4269435"/>
              <a:ext cx="182880" cy="137219"/>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672" name="Rounded Rectangle 671"/>
            <p:cNvSpPr/>
            <p:nvPr/>
          </p:nvSpPr>
          <p:spPr bwMode="auto">
            <a:xfrm>
              <a:off x="67818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srgbClr val="FFFFFF"/>
                </a:solidFill>
              </a:endParaRPr>
            </a:p>
          </p:txBody>
        </p:sp>
        <p:sp>
          <p:nvSpPr>
            <p:cNvPr id="673" name="Rounded Rectangle 672"/>
            <p:cNvSpPr/>
            <p:nvPr/>
          </p:nvSpPr>
          <p:spPr bwMode="auto">
            <a:xfrm>
              <a:off x="72390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74" name="Rounded Rectangle 673"/>
            <p:cNvSpPr/>
            <p:nvPr/>
          </p:nvSpPr>
          <p:spPr bwMode="auto">
            <a:xfrm>
              <a:off x="7696201" y="3504807"/>
              <a:ext cx="415128" cy="152465"/>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b="1" dirty="0">
                <a:solidFill>
                  <a:srgbClr val="FFFFFF"/>
                </a:solidFill>
              </a:endParaRPr>
            </a:p>
          </p:txBody>
        </p:sp>
        <p:sp>
          <p:nvSpPr>
            <p:cNvPr id="675" name="Rounded Rectangle 674"/>
            <p:cNvSpPr/>
            <p:nvPr/>
          </p:nvSpPr>
          <p:spPr bwMode="auto">
            <a:xfrm>
              <a:off x="6781800" y="3276109"/>
              <a:ext cx="1331343" cy="165411"/>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grpSp>
      <p:sp>
        <p:nvSpPr>
          <p:cNvPr id="101380" name="TextBox 311"/>
          <p:cNvSpPr txBox="1">
            <a:spLocks noChangeArrowheads="1"/>
          </p:cNvSpPr>
          <p:nvPr/>
        </p:nvSpPr>
        <p:spPr bwMode="auto">
          <a:xfrm>
            <a:off x="2133600" y="1524000"/>
            <a:ext cx="4722813" cy="523875"/>
          </a:xfrm>
          <a:prstGeom prst="rect">
            <a:avLst/>
          </a:prstGeom>
          <a:noFill/>
          <a:ln w="9525">
            <a:noFill/>
            <a:miter lim="800000"/>
            <a:headEnd/>
            <a:tailEnd/>
          </a:ln>
        </p:spPr>
        <p:txBody>
          <a:bodyPr wrap="none" anchor="ctr">
            <a:prstTxWarp prst="textNoShape">
              <a:avLst/>
            </a:prstTxWarp>
            <a:spAutoFit/>
          </a:bodyPr>
          <a:lstStyle/>
          <a:p>
            <a:pPr algn="ctr"/>
            <a:r>
              <a:rPr lang="en-US" sz="2800" b="1">
                <a:ea typeface="ＭＳ Ｐゴシック" pitchFamily="-110" charset="-128"/>
                <a:cs typeface="ＭＳ Ｐゴシック" pitchFamily="-110" charset="-128"/>
              </a:rPr>
              <a:t>GeForce GTX 280 / Tesla T10</a:t>
            </a:r>
          </a:p>
        </p:txBody>
      </p:sp>
      <p:sp>
        <p:nvSpPr>
          <p:cNvPr id="101381" name="TextBox 311"/>
          <p:cNvSpPr txBox="1">
            <a:spLocks noChangeArrowheads="1"/>
          </p:cNvSpPr>
          <p:nvPr/>
        </p:nvSpPr>
        <p:spPr bwMode="auto">
          <a:xfrm>
            <a:off x="2819400" y="5029200"/>
            <a:ext cx="5257800" cy="461963"/>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ea typeface="ＭＳ Ｐゴシック" pitchFamily="-110" charset="-128"/>
                <a:cs typeface="ＭＳ Ｐゴシック" pitchFamily="-110" charset="-128"/>
              </a:rPr>
              <a:t>CUDA as a Stream Language</a:t>
            </a:r>
          </a:p>
        </p:txBody>
      </p:sp>
      <p:sp>
        <p:nvSpPr>
          <p:cNvPr id="115715" name="Content Placeholder 4"/>
          <p:cNvSpPr>
            <a:spLocks noGrp="1"/>
          </p:cNvSpPr>
          <p:nvPr>
            <p:ph idx="1"/>
          </p:nvPr>
        </p:nvSpPr>
        <p:spPr/>
        <p:txBody>
          <a:bodyPr/>
          <a:lstStyle/>
          <a:p>
            <a:r>
              <a:rPr lang="en-US" smtClean="0">
                <a:ea typeface="ＭＳ Ｐゴシック" pitchFamily="-110" charset="-128"/>
                <a:cs typeface="ＭＳ Ｐゴシック" pitchFamily="-110" charset="-128"/>
              </a:rPr>
              <a:t>Explicit control of the memory hierarchy with shared memory</a:t>
            </a:r>
          </a:p>
          <a:p>
            <a:pPr lvl="1">
              <a:buFontTx/>
              <a:buNone/>
            </a:pPr>
            <a:r>
              <a:rPr lang="en-US" smtClean="0"/>
              <a:t>		__shared__ float a[SIZE] ;</a:t>
            </a:r>
          </a:p>
          <a:p>
            <a:r>
              <a:rPr lang="en-US" smtClean="0">
                <a:ea typeface="ＭＳ Ｐゴシック" pitchFamily="-110" charset="-128"/>
                <a:cs typeface="ＭＳ Ｐゴシック" pitchFamily="-110" charset="-128"/>
              </a:rPr>
              <a:t>Also enables communication between threads of a CTA</a:t>
            </a:r>
          </a:p>
          <a:p>
            <a:r>
              <a:rPr lang="en-US" smtClean="0">
                <a:ea typeface="ＭＳ Ｐゴシック" pitchFamily="-110" charset="-128"/>
                <a:cs typeface="ＭＳ Ｐゴシック" pitchFamily="-110" charset="-128"/>
              </a:rPr>
              <a:t>Transfer data up and down the hierarchy</a:t>
            </a:r>
          </a:p>
          <a:p>
            <a:r>
              <a:rPr lang="en-US" smtClean="0">
                <a:ea typeface="ＭＳ Ｐゴシック" pitchFamily="-110" charset="-128"/>
                <a:cs typeface="ＭＳ Ｐゴシック" pitchFamily="-110" charset="-128"/>
              </a:rPr>
              <a:t>Operate on data with kernels</a:t>
            </a:r>
          </a:p>
          <a:p>
            <a:r>
              <a:rPr lang="en-US" smtClean="0">
                <a:ea typeface="ＭＳ Ｐゴシック" pitchFamily="-110" charset="-128"/>
                <a:cs typeface="ＭＳ Ｐゴシック" pitchFamily="-110" charset="-128"/>
              </a:rPr>
              <a:t>But does allow access to arbitrary data within a kernel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Moore’s Law</a:t>
            </a:r>
          </a:p>
        </p:txBody>
      </p:sp>
      <p:sp>
        <p:nvSpPr>
          <p:cNvPr id="26628" name="Rectangle 3"/>
          <p:cNvSpPr>
            <a:spLocks noGrp="1" noChangeArrowheads="1"/>
          </p:cNvSpPr>
          <p:nvPr>
            <p:ph type="body" sz="half" idx="2"/>
          </p:nvPr>
        </p:nvSpPr>
        <p:spPr>
          <a:xfrm>
            <a:off x="4648200" y="1371600"/>
            <a:ext cx="4495800" cy="4953000"/>
          </a:xfrm>
        </p:spPr>
        <p:txBody>
          <a:bodyPr/>
          <a:lstStyle/>
          <a:p>
            <a:r>
              <a:rPr lang="en-US" sz="2000">
                <a:ea typeface="ＭＳ Ｐゴシック" pitchFamily="-110" charset="-128"/>
                <a:cs typeface="ＭＳ Ｐゴシック" pitchFamily="-110" charset="-128"/>
              </a:rPr>
              <a:t>In 1965 Gordon Moore predicted the </a:t>
            </a:r>
            <a:r>
              <a:rPr lang="en-US" sz="2000" i="1">
                <a:ea typeface="ＭＳ Ｐゴシック" pitchFamily="-110" charset="-128"/>
                <a:cs typeface="ＭＳ Ｐゴシック" pitchFamily="-110" charset="-128"/>
              </a:rPr>
              <a:t>number of transistors</a:t>
            </a:r>
            <a:r>
              <a:rPr lang="en-US" sz="2000">
                <a:ea typeface="ＭＳ Ｐゴシック" pitchFamily="-110" charset="-128"/>
                <a:cs typeface="ＭＳ Ｐゴシック" pitchFamily="-110" charset="-128"/>
              </a:rPr>
              <a:t> on an integrated circuit would double every year.</a:t>
            </a:r>
          </a:p>
          <a:p>
            <a:pPr lvl="1"/>
            <a:r>
              <a:rPr lang="en-US" sz="1800"/>
              <a:t>Later revised to 18 months</a:t>
            </a:r>
          </a:p>
          <a:p>
            <a:r>
              <a:rPr lang="en-US" sz="2000">
                <a:ea typeface="ＭＳ Ｐゴシック" pitchFamily="-110" charset="-128"/>
                <a:cs typeface="ＭＳ Ｐゴシック" pitchFamily="-110" charset="-128"/>
              </a:rPr>
              <a:t>Also predicted L</a:t>
            </a:r>
            <a:r>
              <a:rPr lang="en-US" sz="2000" baseline="30000">
                <a:ea typeface="ＭＳ Ｐゴシック" pitchFamily="-110" charset="-128"/>
                <a:cs typeface="ＭＳ Ｐゴシック" pitchFamily="-110" charset="-128"/>
              </a:rPr>
              <a:t>3</a:t>
            </a:r>
            <a:r>
              <a:rPr lang="en-US" sz="2000">
                <a:ea typeface="ＭＳ Ｐゴシック" pitchFamily="-110" charset="-128"/>
                <a:cs typeface="ＭＳ Ｐゴシック" pitchFamily="-110" charset="-128"/>
              </a:rPr>
              <a:t> power scaling for constant function</a:t>
            </a:r>
          </a:p>
          <a:p>
            <a:r>
              <a:rPr lang="en-US" sz="2000">
                <a:ea typeface="ＭＳ Ｐゴシック" pitchFamily="-110" charset="-128"/>
                <a:cs typeface="ＭＳ Ｐゴシック" pitchFamily="-110" charset="-128"/>
              </a:rPr>
              <a:t>No prediction of processor performance</a:t>
            </a:r>
          </a:p>
          <a:p>
            <a:r>
              <a:rPr lang="en-US" sz="2000">
                <a:ea typeface="ＭＳ Ｐゴシック" pitchFamily="-110" charset="-128"/>
                <a:cs typeface="ＭＳ Ｐゴシック" pitchFamily="-110" charset="-128"/>
              </a:rPr>
              <a:t>Advanceds in architecture turn device scaling into performance scaling</a:t>
            </a:r>
          </a:p>
        </p:txBody>
      </p:sp>
      <p:sp>
        <p:nvSpPr>
          <p:cNvPr id="26629" name="Text Box 4"/>
          <p:cNvSpPr txBox="1">
            <a:spLocks noChangeArrowheads="1"/>
          </p:cNvSpPr>
          <p:nvPr/>
        </p:nvSpPr>
        <p:spPr bwMode="auto">
          <a:xfrm>
            <a:off x="304800" y="5786438"/>
            <a:ext cx="4148138" cy="366712"/>
          </a:xfrm>
          <a:prstGeom prst="rect">
            <a:avLst/>
          </a:prstGeom>
          <a:noFill/>
          <a:ln w="9525">
            <a:noFill/>
            <a:miter lim="800000"/>
            <a:headEnd/>
            <a:tailEnd/>
          </a:ln>
        </p:spPr>
        <p:txBody>
          <a:bodyPr wrap="none">
            <a:prstTxWarp prst="textNoShape">
              <a:avLst/>
            </a:prstTxWarp>
            <a:spAutoFit/>
          </a:bodyPr>
          <a:lstStyle/>
          <a:p>
            <a:pPr algn="l"/>
            <a:r>
              <a:rPr lang="en-US" sz="1800">
                <a:solidFill>
                  <a:srgbClr val="0080FF"/>
                </a:solidFill>
                <a:latin typeface="Arial" pitchFamily="-110" charset="0"/>
                <a:ea typeface="ＭＳ Ｐゴシック" pitchFamily="-110" charset="-128"/>
                <a:cs typeface="ＭＳ Ｐゴシック" pitchFamily="-110" charset="-128"/>
              </a:rPr>
              <a:t>Moore, Electronics 38(8) April 19, 1965</a:t>
            </a:r>
          </a:p>
        </p:txBody>
      </p:sp>
      <p:pic>
        <p:nvPicPr>
          <p:cNvPr id="26630" name="Picture 5"/>
          <p:cNvPicPr>
            <a:picLocks noChangeAspect="1" noChangeArrowheads="1"/>
          </p:cNvPicPr>
          <p:nvPr/>
        </p:nvPicPr>
        <p:blipFill>
          <a:blip r:embed="rId3"/>
          <a:srcRect/>
          <a:stretch>
            <a:fillRect/>
          </a:stretch>
        </p:blipFill>
        <p:spPr bwMode="auto">
          <a:xfrm>
            <a:off x="0" y="990600"/>
            <a:ext cx="4737100" cy="4449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76300" y="274638"/>
            <a:ext cx="7391400" cy="579437"/>
          </a:xfrm>
        </p:spPr>
        <p:txBody>
          <a:bodyPr/>
          <a:lstStyle/>
          <a:p>
            <a:pPr algn="ctr" eaLnBrk="1" hangingPunct="1"/>
            <a:r>
              <a:rPr lang="en-US" smtClean="0">
                <a:ea typeface="ＭＳ Ｐゴシック" pitchFamily="-110" charset="-128"/>
                <a:cs typeface="ＭＳ Ｐゴシック" pitchFamily="-110" charset="-128"/>
              </a:rPr>
              <a:t>Examples	</a:t>
            </a:r>
          </a:p>
        </p:txBody>
      </p:sp>
      <p:sp>
        <p:nvSpPr>
          <p:cNvPr id="116739" name="Rectangle 3"/>
          <p:cNvSpPr>
            <a:spLocks noGrp="1" noChangeArrowheads="1"/>
          </p:cNvSpPr>
          <p:nvPr>
            <p:ph type="body" sz="half" idx="1"/>
          </p:nvPr>
        </p:nvSpPr>
        <p:spPr>
          <a:xfrm>
            <a:off x="457200" y="1600200"/>
            <a:ext cx="8229600" cy="4724400"/>
          </a:xfrm>
        </p:spPr>
        <p:txBody>
          <a:bodyPr/>
          <a:lstStyle/>
          <a:p>
            <a:pPr eaLnBrk="1" hangingPunct="1"/>
            <a:endParaRPr lang="en-US" smtClean="0">
              <a:solidFill>
                <a:srgbClr val="000090"/>
              </a:solidFill>
              <a:ea typeface="ＭＳ Ｐゴシック" pitchFamily="-110" charset="-128"/>
              <a:cs typeface="ＭＳ Ｐゴシック" pitchFamily="-110" charset="-128"/>
            </a:endParaRPr>
          </a:p>
          <a:p>
            <a:pPr eaLnBrk="1" hangingPunct="1"/>
            <a:endParaRPr lang="en-US" smtClean="0">
              <a:solidFill>
                <a:srgbClr val="000090"/>
              </a:solidFill>
              <a:ea typeface="ＭＳ Ｐゴシック" pitchFamily="-110" charset="-128"/>
              <a:cs typeface="ＭＳ Ｐゴシック" pitchFamily="-110" charset="-128"/>
            </a:endParaRPr>
          </a:p>
          <a:p>
            <a:pPr eaLnBrk="1" hangingPunct="1"/>
            <a:endParaRPr lang="en-US" smtClean="0">
              <a:solidFill>
                <a:srgbClr val="000090"/>
              </a:solidFill>
              <a:ea typeface="ＭＳ Ｐゴシック" pitchFamily="-110" charset="-128"/>
              <a:cs typeface="ＭＳ Ｐゴシック" pitchFamily="-110" charset="-128"/>
            </a:endParaRPr>
          </a:p>
          <a:p>
            <a:pPr eaLnBrk="1" hangingPunct="1"/>
            <a:endParaRPr lang="en-US" smtClean="0">
              <a:solidFill>
                <a:srgbClr val="000090"/>
              </a:solidFill>
              <a:ea typeface="ＭＳ Ｐゴシック" pitchFamily="-110" charset="-128"/>
              <a:cs typeface="ＭＳ Ｐゴシック" pitchFamily="-110" charset="-128"/>
            </a:endParaRPr>
          </a:p>
          <a:p>
            <a:pPr eaLnBrk="1" hangingPunct="1"/>
            <a:endParaRPr lang="en-US" smtClean="0">
              <a:solidFill>
                <a:srgbClr val="000090"/>
              </a:solidFill>
              <a:ea typeface="ＭＳ Ｐゴシック" pitchFamily="-110" charset="-128"/>
              <a:cs typeface="ＭＳ Ｐゴシック" pitchFamily="-110" charset="-128"/>
            </a:endParaRPr>
          </a:p>
          <a:p>
            <a:pPr eaLnBrk="1" hangingPunct="1"/>
            <a:endParaRPr lang="en-US" smtClean="0">
              <a:solidFill>
                <a:srgbClr val="000090"/>
              </a:solidFill>
              <a:ea typeface="ＭＳ Ｐゴシック" pitchFamily="-110" charset="-128"/>
              <a:cs typeface="ＭＳ Ｐゴシック" pitchFamily="-110" charset="-128"/>
            </a:endParaRPr>
          </a:p>
          <a:p>
            <a:pPr eaLnBrk="1" hangingPunct="1"/>
            <a:endParaRPr lang="en-US" smtClean="0">
              <a:solidFill>
                <a:srgbClr val="000090"/>
              </a:solidFill>
              <a:ea typeface="ＭＳ Ｐゴシック" pitchFamily="-110" charset="-128"/>
              <a:cs typeface="ＭＳ Ｐゴシック" pitchFamily="-110" charset="-128"/>
            </a:endParaRPr>
          </a:p>
          <a:p>
            <a:pPr eaLnBrk="1" hangingPunct="1"/>
            <a:endParaRPr lang="en-US" smtClean="0">
              <a:solidFill>
                <a:srgbClr val="000090"/>
              </a:solidFill>
              <a:ea typeface="ＭＳ Ｐゴシック" pitchFamily="-110" charset="-128"/>
              <a:cs typeface="ＭＳ Ｐゴシック" pitchFamily="-110" charset="-128"/>
            </a:endParaRPr>
          </a:p>
        </p:txBody>
      </p:sp>
      <p:grpSp>
        <p:nvGrpSpPr>
          <p:cNvPr id="2" name="Group 152"/>
          <p:cNvGrpSpPr>
            <a:grpSpLocks/>
          </p:cNvGrpSpPr>
          <p:nvPr/>
        </p:nvGrpSpPr>
        <p:grpSpPr bwMode="auto">
          <a:xfrm>
            <a:off x="515938" y="1524000"/>
            <a:ext cx="1541462" cy="2306638"/>
            <a:chOff x="516288" y="1524000"/>
            <a:chExt cx="1541462" cy="2306406"/>
          </a:xfrm>
        </p:grpSpPr>
        <p:pic>
          <p:nvPicPr>
            <p:cNvPr id="116785" name="Picture 17" descr="Visualization2.jpg"/>
            <p:cNvPicPr>
              <a:picLocks noChangeAspect="1"/>
            </p:cNvPicPr>
            <p:nvPr/>
          </p:nvPicPr>
          <p:blipFill>
            <a:blip r:embed="rId3"/>
            <a:srcRect/>
            <a:stretch>
              <a:fillRect/>
            </a:stretch>
          </p:blipFill>
          <p:spPr bwMode="auto">
            <a:xfrm>
              <a:off x="590900" y="1587408"/>
              <a:ext cx="1358900" cy="993775"/>
            </a:xfrm>
            <a:prstGeom prst="rect">
              <a:avLst/>
            </a:prstGeom>
            <a:noFill/>
            <a:ln w="9525">
              <a:noFill/>
              <a:miter lim="800000"/>
              <a:headEnd/>
              <a:tailEnd/>
            </a:ln>
          </p:spPr>
        </p:pic>
        <p:pic>
          <p:nvPicPr>
            <p:cNvPr id="7" name="Picture 6" descr="CUDA_Box_Single.png"/>
            <p:cNvPicPr>
              <a:picLocks noChangeAspect="1"/>
            </p:cNvPicPr>
            <p:nvPr/>
          </p:nvPicPr>
          <p:blipFill>
            <a:blip r:embed="rId4" cstate="print"/>
            <a:stretch>
              <a:fillRect/>
            </a:stretch>
          </p:blipFill>
          <p:spPr>
            <a:xfrm>
              <a:off x="533400" y="1524000"/>
              <a:ext cx="1515954" cy="1452284"/>
            </a:xfrm>
            <a:prstGeom prst="rect">
              <a:avLst/>
            </a:prstGeom>
            <a:effectLst>
              <a:reflection blurRad="6350" stA="52000" endA="300" endPos="35000" dir="5400000" sy="-100000" algn="bl" rotWithShape="0"/>
            </a:effectLst>
          </p:spPr>
        </p:pic>
        <p:sp>
          <p:nvSpPr>
            <p:cNvPr id="116787" name="TextBox 24"/>
            <p:cNvSpPr txBox="1">
              <a:spLocks noChangeArrowheads="1"/>
            </p:cNvSpPr>
            <p:nvPr/>
          </p:nvSpPr>
          <p:spPr bwMode="auto">
            <a:xfrm>
              <a:off x="516288" y="2563720"/>
              <a:ext cx="1516062" cy="461619"/>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146X</a:t>
              </a:r>
            </a:p>
          </p:txBody>
        </p:sp>
        <p:sp>
          <p:nvSpPr>
            <p:cNvPr id="10" name="TextBox 9"/>
            <p:cNvSpPr txBox="1"/>
            <p:nvPr/>
          </p:nvSpPr>
          <p:spPr>
            <a:xfrm>
              <a:off x="543275" y="3122452"/>
              <a:ext cx="1514475" cy="707954"/>
            </a:xfrm>
            <a:prstGeom prst="rect">
              <a:avLst/>
            </a:prstGeom>
            <a:noFill/>
          </p:spPr>
          <p:txBody>
            <a:bodyPr>
              <a:spAutoFit/>
            </a:bodyPr>
            <a:lstStyle/>
            <a:p>
              <a:pPr algn="ctr" defTabSz="457200">
                <a:buSzPct val="180000"/>
                <a:defRPr/>
              </a:pPr>
              <a:r>
                <a:rPr lang="en-US" sz="1000" b="1" dirty="0">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Interactive visualization of volumetric white matter connectivity</a:t>
              </a:r>
            </a:p>
          </p:txBody>
        </p:sp>
      </p:grpSp>
      <p:grpSp>
        <p:nvGrpSpPr>
          <p:cNvPr id="3" name="Group 153"/>
          <p:cNvGrpSpPr>
            <a:grpSpLocks/>
          </p:cNvGrpSpPr>
          <p:nvPr/>
        </p:nvGrpSpPr>
        <p:grpSpPr bwMode="auto">
          <a:xfrm>
            <a:off x="2174875" y="1524000"/>
            <a:ext cx="1546225" cy="2152650"/>
            <a:chOff x="2175225" y="1524000"/>
            <a:chExt cx="1546225" cy="2152518"/>
          </a:xfrm>
        </p:grpSpPr>
        <p:pic>
          <p:nvPicPr>
            <p:cNvPr id="116781" name="Picture 23" descr="virus.png"/>
            <p:cNvPicPr>
              <a:picLocks noChangeAspect="1"/>
            </p:cNvPicPr>
            <p:nvPr/>
          </p:nvPicPr>
          <p:blipFill>
            <a:blip r:embed="rId5"/>
            <a:srcRect/>
            <a:stretch>
              <a:fillRect/>
            </a:stretch>
          </p:blipFill>
          <p:spPr bwMode="auto">
            <a:xfrm>
              <a:off x="2243488" y="1568358"/>
              <a:ext cx="1370012" cy="993775"/>
            </a:xfrm>
            <a:prstGeom prst="rect">
              <a:avLst/>
            </a:prstGeom>
            <a:noFill/>
            <a:ln w="9525">
              <a:noFill/>
              <a:miter lim="800000"/>
              <a:headEnd/>
              <a:tailEnd/>
            </a:ln>
          </p:spPr>
        </p:pic>
        <p:pic>
          <p:nvPicPr>
            <p:cNvPr id="13" name="Picture 12" descr="CUDA_Box_Single.png"/>
            <p:cNvPicPr>
              <a:picLocks noChangeAspect="1"/>
            </p:cNvPicPr>
            <p:nvPr/>
          </p:nvPicPr>
          <p:blipFill>
            <a:blip r:embed="rId4" cstate="print"/>
            <a:stretch>
              <a:fillRect/>
            </a:stretch>
          </p:blipFill>
          <p:spPr>
            <a:xfrm>
              <a:off x="2189904" y="1524000"/>
              <a:ext cx="1515954" cy="1452284"/>
            </a:xfrm>
            <a:prstGeom prst="rect">
              <a:avLst/>
            </a:prstGeom>
            <a:effectLst>
              <a:reflection blurRad="6350" stA="52000" endA="300" endPos="35000" dir="5400000" sy="-100000" algn="bl" rotWithShape="0"/>
            </a:effectLst>
          </p:spPr>
        </p:pic>
        <p:sp>
          <p:nvSpPr>
            <p:cNvPr id="116783" name="TextBox 26"/>
            <p:cNvSpPr txBox="1">
              <a:spLocks noChangeArrowheads="1"/>
            </p:cNvSpPr>
            <p:nvPr/>
          </p:nvSpPr>
          <p:spPr bwMode="auto">
            <a:xfrm>
              <a:off x="2206975" y="2563720"/>
              <a:ext cx="1514475" cy="461637"/>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36X</a:t>
              </a:r>
            </a:p>
          </p:txBody>
        </p:sp>
        <p:sp>
          <p:nvSpPr>
            <p:cNvPr id="15" name="TextBox 14"/>
            <p:cNvSpPr txBox="1"/>
            <p:nvPr/>
          </p:nvSpPr>
          <p:spPr>
            <a:xfrm>
              <a:off x="2175225" y="3122515"/>
              <a:ext cx="1514475" cy="554003"/>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Ionic placement for molecular dynamics simulation on GPU</a:t>
              </a:r>
            </a:p>
          </p:txBody>
        </p:sp>
      </p:grpSp>
      <p:grpSp>
        <p:nvGrpSpPr>
          <p:cNvPr id="4" name="Group 144"/>
          <p:cNvGrpSpPr>
            <a:grpSpLocks/>
          </p:cNvGrpSpPr>
          <p:nvPr/>
        </p:nvGrpSpPr>
        <p:grpSpPr bwMode="auto">
          <a:xfrm>
            <a:off x="3797300" y="1520825"/>
            <a:ext cx="1644650" cy="2925763"/>
            <a:chOff x="3797650" y="1520733"/>
            <a:chExt cx="1644650" cy="2925762"/>
          </a:xfrm>
        </p:grpSpPr>
        <p:pic>
          <p:nvPicPr>
            <p:cNvPr id="116778" name="Group 52"/>
            <p:cNvPicPr>
              <a:picLocks noChangeArrowheads="1"/>
            </p:cNvPicPr>
            <p:nvPr/>
          </p:nvPicPr>
          <p:blipFill>
            <a:blip r:embed="rId6"/>
            <a:srcRect/>
            <a:stretch>
              <a:fillRect/>
            </a:stretch>
          </p:blipFill>
          <p:spPr bwMode="auto">
            <a:xfrm>
              <a:off x="3827813" y="1520733"/>
              <a:ext cx="1554162" cy="2925762"/>
            </a:xfrm>
            <a:prstGeom prst="rect">
              <a:avLst/>
            </a:prstGeom>
            <a:noFill/>
            <a:ln w="9525">
              <a:noFill/>
              <a:miter lim="800000"/>
              <a:headEnd/>
              <a:tailEnd/>
            </a:ln>
          </p:spPr>
        </p:pic>
        <p:sp>
          <p:nvSpPr>
            <p:cNvPr id="116779" name="TextBox 27"/>
            <p:cNvSpPr txBox="1">
              <a:spLocks noChangeArrowheads="1"/>
            </p:cNvSpPr>
            <p:nvPr/>
          </p:nvSpPr>
          <p:spPr bwMode="auto">
            <a:xfrm>
              <a:off x="3797650" y="2563720"/>
              <a:ext cx="1514475" cy="461665"/>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19X</a:t>
              </a:r>
            </a:p>
          </p:txBody>
        </p:sp>
        <p:sp>
          <p:nvSpPr>
            <p:cNvPr id="19" name="TextBox 18"/>
            <p:cNvSpPr txBox="1"/>
            <p:nvPr/>
          </p:nvSpPr>
          <p:spPr>
            <a:xfrm>
              <a:off x="3927825" y="3122520"/>
              <a:ext cx="1514475" cy="400050"/>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Transcoding HD video stream to H.264</a:t>
              </a:r>
            </a:p>
          </p:txBody>
        </p:sp>
      </p:grpSp>
      <p:grpSp>
        <p:nvGrpSpPr>
          <p:cNvPr id="5" name="Group 145"/>
          <p:cNvGrpSpPr>
            <a:grpSpLocks/>
          </p:cNvGrpSpPr>
          <p:nvPr/>
        </p:nvGrpSpPr>
        <p:grpSpPr bwMode="auto">
          <a:xfrm>
            <a:off x="5473700" y="1520825"/>
            <a:ext cx="1560513" cy="2925763"/>
            <a:chOff x="5474050" y="1520733"/>
            <a:chExt cx="1560513" cy="2925762"/>
          </a:xfrm>
        </p:grpSpPr>
        <p:pic>
          <p:nvPicPr>
            <p:cNvPr id="116775" name="Group 53"/>
            <p:cNvPicPr>
              <a:picLocks noChangeArrowheads="1"/>
            </p:cNvPicPr>
            <p:nvPr/>
          </p:nvPicPr>
          <p:blipFill>
            <a:blip r:embed="rId7"/>
            <a:srcRect/>
            <a:stretch>
              <a:fillRect/>
            </a:stretch>
          </p:blipFill>
          <p:spPr bwMode="auto">
            <a:xfrm>
              <a:off x="5486750" y="1520733"/>
              <a:ext cx="1547813" cy="2925762"/>
            </a:xfrm>
            <a:prstGeom prst="rect">
              <a:avLst/>
            </a:prstGeom>
            <a:noFill/>
            <a:ln w="9525">
              <a:noFill/>
              <a:miter lim="800000"/>
              <a:headEnd/>
              <a:tailEnd/>
            </a:ln>
          </p:spPr>
        </p:pic>
        <p:sp>
          <p:nvSpPr>
            <p:cNvPr id="116776" name="TextBox 28"/>
            <p:cNvSpPr txBox="1">
              <a:spLocks noChangeArrowheads="1"/>
            </p:cNvSpPr>
            <p:nvPr/>
          </p:nvSpPr>
          <p:spPr bwMode="auto">
            <a:xfrm>
              <a:off x="5474050" y="2563720"/>
              <a:ext cx="1514475" cy="461665"/>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17X</a:t>
              </a:r>
            </a:p>
          </p:txBody>
        </p:sp>
        <p:sp>
          <p:nvSpPr>
            <p:cNvPr id="23" name="TextBox 22"/>
            <p:cNvSpPr txBox="1"/>
            <p:nvPr/>
          </p:nvSpPr>
          <p:spPr>
            <a:xfrm>
              <a:off x="5501038" y="3122520"/>
              <a:ext cx="1514475" cy="554037"/>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Fluid mechanics in Matlab using .mex file CUDA function</a:t>
              </a:r>
            </a:p>
          </p:txBody>
        </p:sp>
      </p:grpSp>
      <p:grpSp>
        <p:nvGrpSpPr>
          <p:cNvPr id="6" name="Group 146"/>
          <p:cNvGrpSpPr>
            <a:grpSpLocks/>
          </p:cNvGrpSpPr>
          <p:nvPr/>
        </p:nvGrpSpPr>
        <p:grpSpPr bwMode="auto">
          <a:xfrm>
            <a:off x="7150100" y="1524000"/>
            <a:ext cx="1525588" cy="1998663"/>
            <a:chOff x="7150450" y="1524000"/>
            <a:chExt cx="1524919" cy="1998630"/>
          </a:xfrm>
        </p:grpSpPr>
        <p:pic>
          <p:nvPicPr>
            <p:cNvPr id="116771" name="Picture 18" descr="ParticleTracker#4.bmp"/>
            <p:cNvPicPr>
              <a:picLocks noChangeAspect="1"/>
            </p:cNvPicPr>
            <p:nvPr/>
          </p:nvPicPr>
          <p:blipFill>
            <a:blip r:embed="rId8"/>
            <a:srcRect/>
            <a:stretch>
              <a:fillRect/>
            </a:stretch>
          </p:blipFill>
          <p:spPr bwMode="auto">
            <a:xfrm>
              <a:off x="7204425" y="1573120"/>
              <a:ext cx="1412875" cy="981075"/>
            </a:xfrm>
            <a:prstGeom prst="rect">
              <a:avLst/>
            </a:prstGeom>
            <a:noFill/>
            <a:ln w="9525">
              <a:noFill/>
              <a:miter lim="800000"/>
              <a:headEnd/>
              <a:tailEnd/>
            </a:ln>
          </p:spPr>
        </p:pic>
        <p:pic>
          <p:nvPicPr>
            <p:cNvPr id="26" name="Picture 25" descr="CUDA_Box_Single.png"/>
            <p:cNvPicPr>
              <a:picLocks noChangeAspect="1"/>
            </p:cNvPicPr>
            <p:nvPr/>
          </p:nvPicPr>
          <p:blipFill>
            <a:blip r:embed="rId4" cstate="print"/>
            <a:stretch>
              <a:fillRect/>
            </a:stretch>
          </p:blipFill>
          <p:spPr>
            <a:xfrm>
              <a:off x="7159415" y="1524000"/>
              <a:ext cx="1515954" cy="1452284"/>
            </a:xfrm>
            <a:prstGeom prst="rect">
              <a:avLst/>
            </a:prstGeom>
            <a:effectLst>
              <a:reflection blurRad="6350" stA="52000" endA="300" endPos="35000" dir="5400000" sy="-100000" algn="bl" rotWithShape="0"/>
            </a:effectLst>
          </p:spPr>
        </p:pic>
        <p:sp>
          <p:nvSpPr>
            <p:cNvPr id="116773" name="TextBox 29"/>
            <p:cNvSpPr txBox="1">
              <a:spLocks noChangeArrowheads="1"/>
            </p:cNvSpPr>
            <p:nvPr/>
          </p:nvSpPr>
          <p:spPr bwMode="auto">
            <a:xfrm>
              <a:off x="7159975" y="2563720"/>
              <a:ext cx="1514475" cy="461657"/>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100X</a:t>
              </a:r>
            </a:p>
          </p:txBody>
        </p:sp>
        <p:sp>
          <p:nvSpPr>
            <p:cNvPr id="28" name="TextBox 27"/>
            <p:cNvSpPr txBox="1"/>
            <p:nvPr/>
          </p:nvSpPr>
          <p:spPr>
            <a:xfrm>
              <a:off x="7150450" y="3122587"/>
              <a:ext cx="1513811" cy="400043"/>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Astrophysics N-body simulation</a:t>
              </a:r>
            </a:p>
          </p:txBody>
        </p:sp>
      </p:grpSp>
      <p:grpSp>
        <p:nvGrpSpPr>
          <p:cNvPr id="8" name="Group 147"/>
          <p:cNvGrpSpPr>
            <a:grpSpLocks/>
          </p:cNvGrpSpPr>
          <p:nvPr/>
        </p:nvGrpSpPr>
        <p:grpSpPr bwMode="auto">
          <a:xfrm>
            <a:off x="508000" y="4135438"/>
            <a:ext cx="1541463" cy="2198687"/>
            <a:chOff x="508350" y="4134975"/>
            <a:chExt cx="1541004" cy="2199018"/>
          </a:xfrm>
        </p:grpSpPr>
        <p:pic>
          <p:nvPicPr>
            <p:cNvPr id="116767" name="Picture 21" descr="TeslaVertical_Finance.jpg"/>
            <p:cNvPicPr>
              <a:picLocks noChangeAspect="1"/>
            </p:cNvPicPr>
            <p:nvPr/>
          </p:nvPicPr>
          <p:blipFill>
            <a:blip r:embed="rId9"/>
            <a:srcRect/>
            <a:stretch>
              <a:fillRect/>
            </a:stretch>
          </p:blipFill>
          <p:spPr bwMode="auto">
            <a:xfrm>
              <a:off x="581375" y="4195670"/>
              <a:ext cx="1389063" cy="1039813"/>
            </a:xfrm>
            <a:prstGeom prst="rect">
              <a:avLst/>
            </a:prstGeom>
            <a:noFill/>
            <a:ln w="9525">
              <a:noFill/>
              <a:miter lim="800000"/>
              <a:headEnd/>
              <a:tailEnd/>
            </a:ln>
          </p:spPr>
        </p:pic>
        <p:pic>
          <p:nvPicPr>
            <p:cNvPr id="31" name="Picture 30" descr="CUDA_Box_Single.png"/>
            <p:cNvPicPr>
              <a:picLocks noChangeAspect="1"/>
            </p:cNvPicPr>
            <p:nvPr/>
          </p:nvPicPr>
          <p:blipFill>
            <a:blip r:embed="rId4" cstate="print"/>
            <a:stretch>
              <a:fillRect/>
            </a:stretch>
          </p:blipFill>
          <p:spPr>
            <a:xfrm>
              <a:off x="533400" y="4134975"/>
              <a:ext cx="1515954" cy="1452284"/>
            </a:xfrm>
            <a:prstGeom prst="rect">
              <a:avLst/>
            </a:prstGeom>
            <a:effectLst>
              <a:reflection blurRad="6350" stA="52000" endA="300" endPos="35000" dir="5400000" sy="-100000" algn="bl" rotWithShape="0"/>
            </a:effectLst>
          </p:spPr>
        </p:pic>
        <p:sp>
          <p:nvSpPr>
            <p:cNvPr id="116769" name="TextBox 40"/>
            <p:cNvSpPr txBox="1">
              <a:spLocks noChangeArrowheads="1"/>
            </p:cNvSpPr>
            <p:nvPr/>
          </p:nvSpPr>
          <p:spPr bwMode="auto">
            <a:xfrm>
              <a:off x="516288" y="5170395"/>
              <a:ext cx="1516062" cy="461735"/>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149X</a:t>
              </a:r>
            </a:p>
          </p:txBody>
        </p:sp>
        <p:sp>
          <p:nvSpPr>
            <p:cNvPr id="33" name="TextBox 32"/>
            <p:cNvSpPr txBox="1"/>
            <p:nvPr/>
          </p:nvSpPr>
          <p:spPr>
            <a:xfrm>
              <a:off x="508350" y="5779873"/>
              <a:ext cx="1514024" cy="554120"/>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Financial simulation of LIBOR model with swaptions</a:t>
              </a:r>
            </a:p>
          </p:txBody>
        </p:sp>
      </p:grpSp>
      <p:grpSp>
        <p:nvGrpSpPr>
          <p:cNvPr id="9" name="Group 148"/>
          <p:cNvGrpSpPr>
            <a:grpSpLocks/>
          </p:cNvGrpSpPr>
          <p:nvPr/>
        </p:nvGrpSpPr>
        <p:grpSpPr bwMode="auto">
          <a:xfrm>
            <a:off x="2157413" y="4135438"/>
            <a:ext cx="1563687" cy="2198687"/>
            <a:chOff x="2157763" y="4134975"/>
            <a:chExt cx="1563687" cy="2199018"/>
          </a:xfrm>
        </p:grpSpPr>
        <p:pic>
          <p:nvPicPr>
            <p:cNvPr id="116763" name="Picture 20" descr="TeslaVertical_Numerics.jpg"/>
            <p:cNvPicPr>
              <a:picLocks noChangeAspect="1"/>
            </p:cNvPicPr>
            <p:nvPr/>
          </p:nvPicPr>
          <p:blipFill>
            <a:blip r:embed="rId10"/>
            <a:srcRect/>
            <a:stretch>
              <a:fillRect/>
            </a:stretch>
          </p:blipFill>
          <p:spPr bwMode="auto">
            <a:xfrm>
              <a:off x="2243488" y="4178208"/>
              <a:ext cx="1401762" cy="1049337"/>
            </a:xfrm>
            <a:prstGeom prst="rect">
              <a:avLst/>
            </a:prstGeom>
            <a:noFill/>
            <a:ln w="9525">
              <a:noFill/>
              <a:miter lim="800000"/>
              <a:headEnd/>
              <a:tailEnd/>
            </a:ln>
          </p:spPr>
        </p:pic>
        <p:pic>
          <p:nvPicPr>
            <p:cNvPr id="36" name="Picture 35" descr="CUDA_Box_Single.png"/>
            <p:cNvPicPr>
              <a:picLocks noChangeAspect="1"/>
            </p:cNvPicPr>
            <p:nvPr/>
          </p:nvPicPr>
          <p:blipFill>
            <a:blip r:embed="rId4" cstate="print"/>
            <a:stretch>
              <a:fillRect/>
            </a:stretch>
          </p:blipFill>
          <p:spPr>
            <a:xfrm>
              <a:off x="2189904" y="4134975"/>
              <a:ext cx="1515954" cy="1452284"/>
            </a:xfrm>
            <a:prstGeom prst="rect">
              <a:avLst/>
            </a:prstGeom>
            <a:effectLst>
              <a:reflection blurRad="6350" stA="52000" endA="300" endPos="35000" dir="5400000" sy="-100000" algn="bl" rotWithShape="0"/>
            </a:effectLst>
          </p:spPr>
        </p:pic>
        <p:sp>
          <p:nvSpPr>
            <p:cNvPr id="116765" name="TextBox 41"/>
            <p:cNvSpPr txBox="1">
              <a:spLocks noChangeArrowheads="1"/>
            </p:cNvSpPr>
            <p:nvPr/>
          </p:nvSpPr>
          <p:spPr bwMode="auto">
            <a:xfrm>
              <a:off x="2206975" y="5170395"/>
              <a:ext cx="1514475" cy="461735"/>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47X</a:t>
              </a:r>
            </a:p>
          </p:txBody>
        </p:sp>
        <p:sp>
          <p:nvSpPr>
            <p:cNvPr id="38" name="TextBox 37"/>
            <p:cNvSpPr txBox="1"/>
            <p:nvPr/>
          </p:nvSpPr>
          <p:spPr>
            <a:xfrm>
              <a:off x="2157763" y="5779873"/>
              <a:ext cx="1514475" cy="554120"/>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GLAME@lab: an M-script API for GPU linear algebra</a:t>
              </a:r>
            </a:p>
          </p:txBody>
        </p:sp>
      </p:grpSp>
      <p:grpSp>
        <p:nvGrpSpPr>
          <p:cNvPr id="11" name="Group 149"/>
          <p:cNvGrpSpPr>
            <a:grpSpLocks/>
          </p:cNvGrpSpPr>
          <p:nvPr/>
        </p:nvGrpSpPr>
        <p:grpSpPr bwMode="auto">
          <a:xfrm>
            <a:off x="3806825" y="4135438"/>
            <a:ext cx="1555750" cy="2198687"/>
            <a:chOff x="3807175" y="4134975"/>
            <a:chExt cx="1555187" cy="2199018"/>
          </a:xfrm>
        </p:grpSpPr>
        <p:pic>
          <p:nvPicPr>
            <p:cNvPr id="116759" name="Picture 13" descr="ULTRASOUND_MAGNETS.jpg"/>
            <p:cNvPicPr>
              <a:picLocks noChangeAspect="1"/>
            </p:cNvPicPr>
            <p:nvPr/>
          </p:nvPicPr>
          <p:blipFill>
            <a:blip r:embed="rId11"/>
            <a:srcRect/>
            <a:stretch>
              <a:fillRect/>
            </a:stretch>
          </p:blipFill>
          <p:spPr bwMode="auto">
            <a:xfrm>
              <a:off x="3886550" y="4213133"/>
              <a:ext cx="1406525" cy="1022350"/>
            </a:xfrm>
            <a:prstGeom prst="rect">
              <a:avLst/>
            </a:prstGeom>
            <a:noFill/>
            <a:ln w="9525">
              <a:noFill/>
              <a:miter lim="800000"/>
              <a:headEnd/>
              <a:tailEnd/>
            </a:ln>
          </p:spPr>
        </p:pic>
        <p:pic>
          <p:nvPicPr>
            <p:cNvPr id="41" name="Picture 40" descr="CUDA_Box_Single.png"/>
            <p:cNvPicPr>
              <a:picLocks noChangeAspect="1"/>
            </p:cNvPicPr>
            <p:nvPr/>
          </p:nvPicPr>
          <p:blipFill>
            <a:blip r:embed="rId4" cstate="print"/>
            <a:stretch>
              <a:fillRect/>
            </a:stretch>
          </p:blipFill>
          <p:spPr>
            <a:xfrm>
              <a:off x="3846408" y="4134975"/>
              <a:ext cx="1515954" cy="1452284"/>
            </a:xfrm>
            <a:prstGeom prst="rect">
              <a:avLst/>
            </a:prstGeom>
            <a:effectLst>
              <a:reflection blurRad="6350" stA="52000" endA="300" endPos="35000" dir="5400000" sy="-100000" algn="bl" rotWithShape="0"/>
            </a:effectLst>
          </p:spPr>
        </p:pic>
        <p:sp>
          <p:nvSpPr>
            <p:cNvPr id="116761" name="TextBox 42"/>
            <p:cNvSpPr txBox="1">
              <a:spLocks noChangeArrowheads="1"/>
            </p:cNvSpPr>
            <p:nvPr/>
          </p:nvSpPr>
          <p:spPr bwMode="auto">
            <a:xfrm>
              <a:off x="3807175" y="5170395"/>
              <a:ext cx="1514475" cy="461735"/>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20X</a:t>
              </a:r>
            </a:p>
          </p:txBody>
        </p:sp>
        <p:sp>
          <p:nvSpPr>
            <p:cNvPr id="43" name="TextBox 42"/>
            <p:cNvSpPr txBox="1"/>
            <p:nvPr/>
          </p:nvSpPr>
          <p:spPr>
            <a:xfrm>
              <a:off x="3819870" y="5779873"/>
              <a:ext cx="1513927" cy="554120"/>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Ultrasound medical imaging for cancer diagnostics</a:t>
              </a:r>
            </a:p>
          </p:txBody>
        </p:sp>
      </p:grpSp>
      <p:grpSp>
        <p:nvGrpSpPr>
          <p:cNvPr id="12" name="Group 150"/>
          <p:cNvGrpSpPr>
            <a:grpSpLocks/>
          </p:cNvGrpSpPr>
          <p:nvPr/>
        </p:nvGrpSpPr>
        <p:grpSpPr bwMode="auto">
          <a:xfrm>
            <a:off x="5483225" y="4135438"/>
            <a:ext cx="1535113" cy="2198687"/>
            <a:chOff x="5483575" y="4134975"/>
            <a:chExt cx="1535291" cy="2199018"/>
          </a:xfrm>
        </p:grpSpPr>
        <p:pic>
          <p:nvPicPr>
            <p:cNvPr id="116755" name="Picture 12" descr="TeslaVertical_BioScience.jpg"/>
            <p:cNvPicPr>
              <a:picLocks noChangeAspect="1"/>
            </p:cNvPicPr>
            <p:nvPr/>
          </p:nvPicPr>
          <p:blipFill>
            <a:blip r:embed="rId12"/>
            <a:srcRect/>
            <a:stretch>
              <a:fillRect/>
            </a:stretch>
          </p:blipFill>
          <p:spPr bwMode="auto">
            <a:xfrm>
              <a:off x="5523263" y="4168683"/>
              <a:ext cx="1457325" cy="985837"/>
            </a:xfrm>
            <a:prstGeom prst="rect">
              <a:avLst/>
            </a:prstGeom>
            <a:noFill/>
            <a:ln w="9525">
              <a:noFill/>
              <a:miter lim="800000"/>
              <a:headEnd/>
              <a:tailEnd/>
            </a:ln>
          </p:spPr>
        </p:pic>
        <p:pic>
          <p:nvPicPr>
            <p:cNvPr id="46" name="Picture 45" descr="CUDA_Box_Single.png"/>
            <p:cNvPicPr>
              <a:picLocks noChangeAspect="1"/>
            </p:cNvPicPr>
            <p:nvPr/>
          </p:nvPicPr>
          <p:blipFill>
            <a:blip r:embed="rId4" cstate="print"/>
            <a:stretch>
              <a:fillRect/>
            </a:stretch>
          </p:blipFill>
          <p:spPr>
            <a:xfrm>
              <a:off x="5502912" y="4134975"/>
              <a:ext cx="1515954" cy="1452284"/>
            </a:xfrm>
            <a:prstGeom prst="rect">
              <a:avLst/>
            </a:prstGeom>
            <a:effectLst>
              <a:reflection blurRad="6350" stA="52000" endA="300" endPos="35000" dir="5400000" sy="-100000" algn="bl" rotWithShape="0"/>
            </a:effectLst>
          </p:spPr>
        </p:pic>
        <p:sp>
          <p:nvSpPr>
            <p:cNvPr id="116757" name="TextBox 43"/>
            <p:cNvSpPr txBox="1">
              <a:spLocks noChangeArrowheads="1"/>
            </p:cNvSpPr>
            <p:nvPr/>
          </p:nvSpPr>
          <p:spPr bwMode="auto">
            <a:xfrm>
              <a:off x="5483575" y="5170395"/>
              <a:ext cx="1514475" cy="461735"/>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24X</a:t>
              </a:r>
            </a:p>
          </p:txBody>
        </p:sp>
        <p:sp>
          <p:nvSpPr>
            <p:cNvPr id="48" name="TextBox 47"/>
            <p:cNvSpPr txBox="1"/>
            <p:nvPr/>
          </p:nvSpPr>
          <p:spPr>
            <a:xfrm>
              <a:off x="5501040" y="5779873"/>
              <a:ext cx="1514651" cy="554120"/>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Highly optimized object oriented molecular dynamics</a:t>
              </a:r>
            </a:p>
          </p:txBody>
        </p:sp>
      </p:grpSp>
      <p:grpSp>
        <p:nvGrpSpPr>
          <p:cNvPr id="14" name="Group 151"/>
          <p:cNvGrpSpPr>
            <a:grpSpLocks/>
          </p:cNvGrpSpPr>
          <p:nvPr/>
        </p:nvGrpSpPr>
        <p:grpSpPr bwMode="auto">
          <a:xfrm>
            <a:off x="7150100" y="4135438"/>
            <a:ext cx="1525588" cy="2352675"/>
            <a:chOff x="7150450" y="4134975"/>
            <a:chExt cx="1524919" cy="2352906"/>
          </a:xfrm>
        </p:grpSpPr>
        <p:pic>
          <p:nvPicPr>
            <p:cNvPr id="116750" name="Picture 11" descr="DNA_THANG.jpg"/>
            <p:cNvPicPr>
              <a:picLocks noChangeAspect="1"/>
            </p:cNvPicPr>
            <p:nvPr/>
          </p:nvPicPr>
          <p:blipFill>
            <a:blip r:embed="rId13"/>
            <a:srcRect/>
            <a:stretch>
              <a:fillRect/>
            </a:stretch>
          </p:blipFill>
          <p:spPr bwMode="auto">
            <a:xfrm>
              <a:off x="7212363" y="4168683"/>
              <a:ext cx="1395412" cy="1066800"/>
            </a:xfrm>
            <a:prstGeom prst="rect">
              <a:avLst/>
            </a:prstGeom>
            <a:noFill/>
            <a:ln w="9525">
              <a:noFill/>
              <a:miter lim="800000"/>
              <a:headEnd/>
              <a:tailEnd/>
            </a:ln>
          </p:spPr>
        </p:pic>
        <p:pic>
          <p:nvPicPr>
            <p:cNvPr id="51" name="Picture 50" descr="CUDA_Box_Single.png"/>
            <p:cNvPicPr>
              <a:picLocks noChangeAspect="1"/>
            </p:cNvPicPr>
            <p:nvPr/>
          </p:nvPicPr>
          <p:blipFill>
            <a:blip r:embed="rId4" cstate="print"/>
            <a:stretch>
              <a:fillRect/>
            </a:stretch>
          </p:blipFill>
          <p:spPr>
            <a:xfrm>
              <a:off x="7159415" y="4134975"/>
              <a:ext cx="1515954" cy="1452284"/>
            </a:xfrm>
            <a:prstGeom prst="rect">
              <a:avLst/>
            </a:prstGeom>
            <a:effectLst>
              <a:reflection blurRad="6350" stA="52000" endA="300" endPos="35000" dir="5400000" sy="-100000" algn="bl" rotWithShape="0"/>
            </a:effectLst>
          </p:spPr>
        </p:pic>
        <p:sp>
          <p:nvSpPr>
            <p:cNvPr id="116752" name="TextBox 44"/>
            <p:cNvSpPr txBox="1">
              <a:spLocks noChangeArrowheads="1"/>
            </p:cNvSpPr>
            <p:nvPr/>
          </p:nvSpPr>
          <p:spPr bwMode="auto">
            <a:xfrm>
              <a:off x="7159975" y="5170395"/>
              <a:ext cx="1514475" cy="461710"/>
            </a:xfrm>
            <a:prstGeom prst="rect">
              <a:avLst/>
            </a:prstGeom>
            <a:noFill/>
            <a:ln w="9525">
              <a:noFill/>
              <a:miter lim="800000"/>
              <a:headEnd/>
              <a:tailEnd/>
            </a:ln>
          </p:spPr>
          <p:txBody>
            <a:bodyPr>
              <a:prstTxWarp prst="textNoShape">
                <a:avLst/>
              </a:prstTxWarp>
              <a:spAutoFit/>
            </a:bodyPr>
            <a:lstStyle/>
            <a:p>
              <a:pPr algn="ctr" defTabSz="457200">
                <a:buSzPct val="180000"/>
              </a:pPr>
              <a:r>
                <a:rPr lang="en-US" b="1">
                  <a:solidFill>
                    <a:srgbClr val="000090"/>
                  </a:solidFill>
                  <a:latin typeface="Trebuchet MS" pitchFamily="-110" charset="0"/>
                  <a:ea typeface="ＭＳ Ｐゴシック" pitchFamily="-110" charset="-128"/>
                  <a:cs typeface="ＭＳ Ｐゴシック" pitchFamily="-110" charset="-128"/>
                </a:rPr>
                <a:t>30X</a:t>
              </a:r>
            </a:p>
          </p:txBody>
        </p:sp>
        <p:sp>
          <p:nvSpPr>
            <p:cNvPr id="53" name="TextBox 52"/>
            <p:cNvSpPr txBox="1"/>
            <p:nvPr/>
          </p:nvSpPr>
          <p:spPr>
            <a:xfrm>
              <a:off x="7150450" y="5779786"/>
              <a:ext cx="1513811" cy="708095"/>
            </a:xfrm>
            <a:prstGeom prst="rect">
              <a:avLst/>
            </a:prstGeom>
            <a:noFill/>
          </p:spPr>
          <p:txBody>
            <a:bodyPr>
              <a:spAutoFit/>
            </a:bodyPr>
            <a:lstStyle/>
            <a:p>
              <a:pPr algn="ctr" defTabSz="457200">
                <a:buSzPct val="180000"/>
                <a:defRPr/>
              </a:pPr>
              <a:r>
                <a:rPr lang="en-US" sz="1000" b="1">
                  <a:solidFill>
                    <a:srgbClr val="000090"/>
                  </a:solidFill>
                  <a:effectLst>
                    <a:outerShdw blurRad="38100" dist="38100" dir="2700000" algn="tl">
                      <a:srgbClr val="808080"/>
                    </a:outerShdw>
                  </a:effectLst>
                  <a:latin typeface="Trebuchet MS" pitchFamily="-110" charset="0"/>
                  <a:ea typeface="ＭＳ Ｐゴシック" pitchFamily="-110" charset="-128"/>
                  <a:cs typeface="Arial" charset="0"/>
                </a:rPr>
                <a:t>Cmatch exact string matching to find similar proteins and gene sequences</a:t>
              </a:r>
            </a:p>
          </p:txBody>
        </p:sp>
        <p:pic>
          <p:nvPicPr>
            <p:cNvPr id="116754" name="Picture 13"/>
            <p:cNvPicPr>
              <a:picLocks noChangeAspect="1" noChangeArrowheads="1"/>
            </p:cNvPicPr>
            <p:nvPr/>
          </p:nvPicPr>
          <p:blipFill>
            <a:blip r:embed="rId14"/>
            <a:srcRect t="566" r="18819" b="33745"/>
            <a:stretch>
              <a:fillRect/>
            </a:stretch>
          </p:blipFill>
          <p:spPr bwMode="auto">
            <a:xfrm>
              <a:off x="7227604" y="4206559"/>
              <a:ext cx="1360919" cy="97219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par>
                          <p:cTn id="8" fill="hold">
                            <p:stCondLst>
                              <p:cond delay="400"/>
                            </p:stCondLst>
                            <p:childTnLst>
                              <p:par>
                                <p:cTn id="9" presetID="10" presetClass="entr" presetSubtype="0" fill="hold" nodeType="afterEffect">
                                  <p:stCondLst>
                                    <p:cond delay="2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
                                        <p:tgtEl>
                                          <p:spTgt spid="3"/>
                                        </p:tgtEl>
                                      </p:cBhvr>
                                    </p:animEffect>
                                  </p:childTnLst>
                                </p:cTn>
                              </p:par>
                            </p:childTnLst>
                          </p:cTn>
                        </p:par>
                        <p:par>
                          <p:cTn id="12" fill="hold">
                            <p:stCondLst>
                              <p:cond delay="800"/>
                            </p:stCondLst>
                            <p:childTnLst>
                              <p:par>
                                <p:cTn id="13" presetID="10" presetClass="entr" presetSubtype="0" fill="hold" nodeType="afterEffect">
                                  <p:stCondLst>
                                    <p:cond delay="2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childTnLst>
                          </p:cTn>
                        </p:par>
                        <p:par>
                          <p:cTn id="16" fill="hold">
                            <p:stCondLst>
                              <p:cond delay="1200"/>
                            </p:stCondLst>
                            <p:childTnLst>
                              <p:par>
                                <p:cTn id="17" presetID="10" presetClass="entr" presetSubtype="0" fill="hold" nodeType="after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childTnLst>
                          </p:cTn>
                        </p:par>
                        <p:par>
                          <p:cTn id="20" fill="hold">
                            <p:stCondLst>
                              <p:cond delay="1600"/>
                            </p:stCondLst>
                            <p:childTnLst>
                              <p:par>
                                <p:cTn id="21" presetID="10" presetClass="entr" presetSubtype="0" fill="hold" nodeType="afterEffect">
                                  <p:stCondLst>
                                    <p:cond delay="2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
                                        <p:tgtEl>
                                          <p:spTgt spid="6"/>
                                        </p:tgtEl>
                                      </p:cBhvr>
                                    </p:animEffect>
                                  </p:childTnLst>
                                </p:cTn>
                              </p:par>
                            </p:childTnLst>
                          </p:cTn>
                        </p:par>
                        <p:par>
                          <p:cTn id="24" fill="hold">
                            <p:stCondLst>
                              <p:cond delay="2000"/>
                            </p:stCondLst>
                            <p:childTnLst>
                              <p:par>
                                <p:cTn id="25" presetID="10" presetClass="entr" presetSubtype="0" fill="hold" nodeType="afterEffect">
                                  <p:stCondLst>
                                    <p:cond delay="2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
                                        <p:tgtEl>
                                          <p:spTgt spid="8"/>
                                        </p:tgtEl>
                                      </p:cBhvr>
                                    </p:animEffect>
                                  </p:childTnLst>
                                </p:cTn>
                              </p:par>
                            </p:childTnLst>
                          </p:cTn>
                        </p:par>
                        <p:par>
                          <p:cTn id="28" fill="hold">
                            <p:stCondLst>
                              <p:cond delay="2400"/>
                            </p:stCondLst>
                            <p:childTnLst>
                              <p:par>
                                <p:cTn id="29" presetID="10" presetClass="entr" presetSubtype="0" fill="hold" nodeType="after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
                                        <p:tgtEl>
                                          <p:spTgt spid="9"/>
                                        </p:tgtEl>
                                      </p:cBhvr>
                                    </p:animEffect>
                                  </p:childTnLst>
                                </p:cTn>
                              </p:par>
                            </p:childTnLst>
                          </p:cTn>
                        </p:par>
                        <p:par>
                          <p:cTn id="32" fill="hold">
                            <p:stCondLst>
                              <p:cond delay="2800"/>
                            </p:stCondLst>
                            <p:childTnLst>
                              <p:par>
                                <p:cTn id="33" presetID="10" presetClass="entr" presetSubtype="0" fill="hold" nodeType="afterEffect">
                                  <p:stCondLst>
                                    <p:cond delay="2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
                                        <p:tgtEl>
                                          <p:spTgt spid="11"/>
                                        </p:tgtEl>
                                      </p:cBhvr>
                                    </p:animEffect>
                                  </p:childTnLst>
                                </p:cTn>
                              </p:par>
                            </p:childTnLst>
                          </p:cTn>
                        </p:par>
                        <p:par>
                          <p:cTn id="36" fill="hold">
                            <p:stCondLst>
                              <p:cond delay="3200"/>
                            </p:stCondLst>
                            <p:childTnLst>
                              <p:par>
                                <p:cTn id="37" presetID="10" presetClass="entr" presetSubtype="0" fill="hold" nodeType="afterEffect">
                                  <p:stCondLst>
                                    <p:cond delay="2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
                                        <p:tgtEl>
                                          <p:spTgt spid="12"/>
                                        </p:tgtEl>
                                      </p:cBhvr>
                                    </p:animEffect>
                                  </p:childTnLst>
                                </p:cTn>
                              </p:par>
                            </p:childTnLst>
                          </p:cTn>
                        </p:par>
                        <p:par>
                          <p:cTn id="40" fill="hold">
                            <p:stCondLst>
                              <p:cond delay="3600"/>
                            </p:stCondLst>
                            <p:childTnLst>
                              <p:par>
                                <p:cTn id="41" presetID="10" presetClass="entr" presetSubtype="0" fill="hold" nodeType="afterEffect">
                                  <p:stCondLst>
                                    <p:cond delay="2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1" name="Rectangle 2"/>
          <p:cNvSpPr>
            <a:spLocks noGrp="1" noChangeArrowheads="1"/>
          </p:cNvSpPr>
          <p:nvPr>
            <p:ph type="ctrTitle"/>
          </p:nvPr>
        </p:nvSpPr>
        <p:spPr>
          <a:xfrm>
            <a:off x="685800" y="2286000"/>
            <a:ext cx="7772400" cy="1143000"/>
          </a:xfrm>
        </p:spPr>
        <p:txBody>
          <a:bodyPr/>
          <a:lstStyle/>
          <a:p>
            <a:r>
              <a:rPr lang="en-US">
                <a:ea typeface="ＭＳ Ｐゴシック" pitchFamily="-110" charset="-128"/>
                <a:cs typeface="ＭＳ Ｐゴシック" pitchFamily="-110" charset="-128"/>
              </a:rPr>
              <a:t>Conclusion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Title 3"/>
          <p:cNvSpPr>
            <a:spLocks noGrp="1"/>
          </p:cNvSpPr>
          <p:nvPr>
            <p:ph type="title"/>
          </p:nvPr>
        </p:nvSpPr>
        <p:spPr/>
        <p:txBody>
          <a:bodyPr/>
          <a:lstStyle/>
          <a:p>
            <a:r>
              <a:rPr lang="en-US" smtClean="0">
                <a:ea typeface="ＭＳ Ｐゴシック" pitchFamily="-110" charset="-128"/>
                <a:cs typeface="ＭＳ Ｐゴシック" pitchFamily="-110" charset="-128"/>
              </a:rPr>
              <a:t>The Road Ahead</a:t>
            </a:r>
          </a:p>
        </p:txBody>
      </p:sp>
      <p:sp>
        <p:nvSpPr>
          <p:cNvPr id="142339" name="Content Placeholder 4"/>
          <p:cNvSpPr>
            <a:spLocks noGrp="1"/>
          </p:cNvSpPr>
          <p:nvPr>
            <p:ph idx="1"/>
          </p:nvPr>
        </p:nvSpPr>
        <p:spPr/>
        <p:txBody>
          <a:bodyPr/>
          <a:lstStyle/>
          <a:p>
            <a:r>
              <a:rPr lang="en-US" smtClean="0">
                <a:ea typeface="ＭＳ Ｐゴシック" pitchFamily="-110" charset="-128"/>
                <a:cs typeface="ＭＳ Ｐゴシック" pitchFamily="-110" charset="-128"/>
              </a:rPr>
              <a:t>20x improvement in GPU performance by 2015</a:t>
            </a:r>
          </a:p>
          <a:p>
            <a:r>
              <a:rPr lang="en-US" smtClean="0">
                <a:ea typeface="ＭＳ Ｐゴシック" pitchFamily="-110" charset="-128"/>
                <a:cs typeface="ＭＳ Ｐゴシック" pitchFamily="-110" charset="-128"/>
              </a:rPr>
              <a:t>&lt;2x improvement in CPU performance by 2015</a:t>
            </a:r>
          </a:p>
          <a:p>
            <a:pPr lvl="1"/>
            <a:r>
              <a:rPr lang="en-US" smtClean="0"/>
              <a:t>Most of the value delivered to end user comes from the GPU, the throughput computer</a:t>
            </a:r>
          </a:p>
          <a:p>
            <a:r>
              <a:rPr lang="en-US" smtClean="0">
                <a:ea typeface="ＭＳ Ｐゴシック" pitchFamily="-110" charset="-128"/>
                <a:cs typeface="ＭＳ Ｐゴシック" pitchFamily="-110" charset="-128"/>
              </a:rPr>
              <a:t>But not all things scale at the same rate</a:t>
            </a:r>
          </a:p>
          <a:p>
            <a:pPr lvl="1"/>
            <a:r>
              <a:rPr lang="en-US" smtClean="0"/>
              <a:t>Memory bandwidth scales by &lt;5x</a:t>
            </a:r>
          </a:p>
          <a:p>
            <a:pPr lvl="1"/>
            <a:r>
              <a:rPr lang="en-US" smtClean="0"/>
              <a:t>Energy per bit-mm on chip nearly constant</a:t>
            </a:r>
          </a:p>
          <a:p>
            <a:pPr lvl="1"/>
            <a:r>
              <a:rPr lang="en-US" smtClean="0"/>
              <a:t>Energy per op only improves by 5x</a:t>
            </a:r>
          </a:p>
          <a:p>
            <a:pPr lvl="1"/>
            <a:r>
              <a:rPr lang="en-US" smtClean="0"/>
              <a:t>Each of these presents an interesting challenge</a:t>
            </a:r>
          </a:p>
          <a:p>
            <a:endParaRPr lang="en-US" smtClean="0">
              <a:ea typeface="ＭＳ Ｐゴシック" pitchFamily="-110" charset="-128"/>
              <a:cs typeface="ＭＳ Ｐゴシック" pitchFamily="-110"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76200"/>
            <a:ext cx="7391400" cy="579437"/>
          </a:xfrm>
        </p:spPr>
        <p:txBody>
          <a:bodyPr/>
          <a:lstStyle/>
          <a:p>
            <a:r>
              <a:rPr lang="en-US" dirty="0" smtClean="0">
                <a:ea typeface="ＭＳ Ｐゴシック" pitchFamily="-110" charset="-128"/>
                <a:cs typeface="ＭＳ Ｐゴシック" pitchFamily="-110" charset="-128"/>
              </a:rPr>
              <a:t>Conclusion – Parallelism and Locality for efficient computation</a:t>
            </a:r>
          </a:p>
        </p:txBody>
      </p:sp>
      <p:sp>
        <p:nvSpPr>
          <p:cNvPr id="143363" name="Rectangle 3"/>
          <p:cNvSpPr>
            <a:spLocks noGrp="1" noChangeArrowheads="1"/>
          </p:cNvSpPr>
          <p:nvPr>
            <p:ph idx="1"/>
          </p:nvPr>
        </p:nvSpPr>
        <p:spPr>
          <a:xfrm>
            <a:off x="457200" y="1066800"/>
            <a:ext cx="8229600" cy="4724400"/>
          </a:xfrm>
        </p:spPr>
        <p:txBody>
          <a:bodyPr/>
          <a:lstStyle/>
          <a:p>
            <a:r>
              <a:rPr lang="en-US" sz="1800" dirty="0" smtClean="0">
                <a:ea typeface="ＭＳ Ｐゴシック" pitchFamily="-110" charset="-128"/>
                <a:cs typeface="ＭＳ Ｐゴシック" pitchFamily="-110" charset="-128"/>
              </a:rPr>
              <a:t>Denial architecture is at an end</a:t>
            </a:r>
          </a:p>
          <a:p>
            <a:r>
              <a:rPr lang="en-US" sz="1800" dirty="0" smtClean="0">
                <a:ea typeface="ＭＳ Ｐゴシック" pitchFamily="-110" charset="-128"/>
                <a:cs typeface="ＭＳ Ｐゴシック" pitchFamily="-110" charset="-128"/>
              </a:rPr>
              <a:t>We are entering an era of Throughput Computing</a:t>
            </a:r>
          </a:p>
          <a:p>
            <a:pPr lvl="1"/>
            <a:r>
              <a:rPr lang="en-US" sz="1600" dirty="0" smtClean="0"/>
              <a:t>Heterogeneous computers</a:t>
            </a:r>
          </a:p>
          <a:p>
            <a:pPr lvl="1"/>
            <a:r>
              <a:rPr lang="en-US" sz="1600" dirty="0" smtClean="0"/>
              <a:t>Value comes from Throughput Applications running on Throughput Processors (like a GPU)</a:t>
            </a:r>
          </a:p>
          <a:p>
            <a:r>
              <a:rPr lang="en-US" sz="1800" dirty="0" smtClean="0">
                <a:ea typeface="ＭＳ Ｐゴシック" pitchFamily="-110" charset="-128"/>
                <a:cs typeface="ＭＳ Ｐゴシック" pitchFamily="-110" charset="-128"/>
              </a:rPr>
              <a:t>Performance = parallelism, Efficiency = locality</a:t>
            </a:r>
          </a:p>
          <a:p>
            <a:pPr lvl="1"/>
            <a:r>
              <a:rPr lang="en-US" sz="1400" dirty="0" smtClean="0"/>
              <a:t>Applications have lots of both</a:t>
            </a:r>
          </a:p>
          <a:p>
            <a:r>
              <a:rPr lang="en-US" sz="1800" dirty="0" smtClean="0">
                <a:ea typeface="ＭＳ Ｐゴシック" pitchFamily="-110" charset="-128"/>
                <a:cs typeface="ＭＳ Ｐゴシック" pitchFamily="-110" charset="-128"/>
              </a:rPr>
              <a:t>Stream processing</a:t>
            </a:r>
          </a:p>
          <a:p>
            <a:pPr lvl="1"/>
            <a:r>
              <a:rPr lang="en-US" sz="1600" dirty="0" smtClean="0"/>
              <a:t>Many </a:t>
            </a:r>
            <a:r>
              <a:rPr lang="en-US" sz="1600" dirty="0" err="1" smtClean="0"/>
              <a:t>ALUs</a:t>
            </a:r>
            <a:r>
              <a:rPr lang="en-US" sz="1600" dirty="0" smtClean="0"/>
              <a:t> exploit parallelism</a:t>
            </a:r>
          </a:p>
          <a:p>
            <a:pPr lvl="1"/>
            <a:r>
              <a:rPr lang="en-US" sz="1600" dirty="0" smtClean="0"/>
              <a:t>Rich, exposed storage hierarchy enables locality</a:t>
            </a:r>
          </a:p>
          <a:p>
            <a:pPr lvl="1"/>
            <a:r>
              <a:rPr lang="en-US" sz="1600" dirty="0" smtClean="0"/>
              <a:t>Simple control and synchronization reduces overhead</a:t>
            </a:r>
          </a:p>
          <a:p>
            <a:r>
              <a:rPr lang="en-US" sz="1800" dirty="0" smtClean="0">
                <a:ea typeface="ＭＳ Ｐゴシック" pitchFamily="-110" charset="-128"/>
                <a:cs typeface="ＭＳ Ｐゴシック" pitchFamily="-110" charset="-128"/>
              </a:rPr>
              <a:t>Stream programming - explicit movement, bulk operations</a:t>
            </a:r>
          </a:p>
          <a:p>
            <a:pPr lvl="1"/>
            <a:r>
              <a:rPr lang="en-US" sz="1600" dirty="0" smtClean="0"/>
              <a:t>Enables strategic optimization</a:t>
            </a:r>
          </a:p>
          <a:p>
            <a:pPr lvl="1"/>
            <a:r>
              <a:rPr lang="en-US" sz="1600" dirty="0" smtClean="0"/>
              <a:t>Exposes parallelism and locality</a:t>
            </a:r>
          </a:p>
          <a:p>
            <a:r>
              <a:rPr lang="en-US" sz="1800" dirty="0" smtClean="0">
                <a:ea typeface="ＭＳ Ｐゴシック" pitchFamily="-110" charset="-128"/>
                <a:cs typeface="ＭＳ Ｐゴシック" pitchFamily="-110" charset="-128"/>
              </a:rPr>
              <a:t>Result: performance and efficiency</a:t>
            </a:r>
          </a:p>
          <a:p>
            <a:pPr lvl="1"/>
            <a:r>
              <a:rPr lang="en-US" sz="1600" dirty="0" err="1" smtClean="0"/>
              <a:t>TOPs</a:t>
            </a:r>
            <a:r>
              <a:rPr lang="en-US" sz="1600" dirty="0" smtClean="0"/>
              <a:t> on a chip</a:t>
            </a:r>
          </a:p>
          <a:p>
            <a:pPr lvl="1"/>
            <a:r>
              <a:rPr lang="en-US" sz="1600" dirty="0" smtClean="0"/>
              <a:t>20-30x efficiency of conventional processors.</a:t>
            </a:r>
          </a:p>
          <a:p>
            <a:pPr lvl="1"/>
            <a:r>
              <a:rPr lang="en-US" sz="1600" dirty="0" smtClean="0"/>
              <a:t>Performance portability</a:t>
            </a:r>
          </a:p>
          <a:p>
            <a:r>
              <a:rPr lang="en-US" sz="2000" dirty="0" err="1" smtClean="0">
                <a:ea typeface="ＭＳ Ｐゴシック" pitchFamily="-110" charset="-128"/>
                <a:cs typeface="ＭＳ Ｐゴシック" pitchFamily="-110" charset="-128"/>
              </a:rPr>
              <a:t>GPUs</a:t>
            </a:r>
            <a:r>
              <a:rPr lang="en-US" sz="2000" dirty="0" smtClean="0">
                <a:ea typeface="ＭＳ Ｐゴシック" pitchFamily="-110" charset="-128"/>
                <a:cs typeface="ＭＳ Ｐゴシック" pitchFamily="-110" charset="-128"/>
              </a:rPr>
              <a:t> are the ultimate stream processors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smtClean="0">
                <a:ea typeface="ＭＳ Ｐゴシック" pitchFamily="-110" charset="-128"/>
                <a:cs typeface="ＭＳ Ｐゴシック" pitchFamily="-110" charset="-128"/>
              </a:rPr>
              <a:t>The Computer Value Chain	</a:t>
            </a:r>
          </a:p>
        </p:txBody>
      </p:sp>
      <p:sp>
        <p:nvSpPr>
          <p:cNvPr id="28675" name="Content Placeholder 5"/>
          <p:cNvSpPr>
            <a:spLocks noGrp="1"/>
          </p:cNvSpPr>
          <p:nvPr>
            <p:ph idx="1"/>
          </p:nvPr>
        </p:nvSpPr>
        <p:spPr/>
        <p:txBody>
          <a:bodyPr/>
          <a:lstStyle/>
          <a:p>
            <a:r>
              <a:rPr lang="en-US" smtClean="0">
                <a:ea typeface="ＭＳ Ｐゴシック" pitchFamily="-110" charset="-128"/>
                <a:cs typeface="ＭＳ Ｐゴシック" pitchFamily="-110" charset="-128"/>
              </a:rPr>
              <a:t>Moore’s law gives us more transistors</a:t>
            </a:r>
          </a:p>
          <a:p>
            <a:r>
              <a:rPr lang="en-US" smtClean="0">
                <a:ea typeface="ＭＳ Ｐゴシック" pitchFamily="-110" charset="-128"/>
                <a:cs typeface="ＭＳ Ｐゴシック" pitchFamily="-110" charset="-128"/>
              </a:rPr>
              <a:t>Architects turn these transistors into more performance</a:t>
            </a:r>
          </a:p>
          <a:p>
            <a:r>
              <a:rPr lang="en-US" smtClean="0">
                <a:ea typeface="ＭＳ Ｐゴシック" pitchFamily="-110" charset="-128"/>
                <a:cs typeface="ＭＳ Ｐゴシック" pitchFamily="-110" charset="-128"/>
              </a:rPr>
              <a:t>Applications turn this performance into value for the user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Discontinuity 1</a:t>
            </a:r>
            <a:br>
              <a:rPr lang="en-US">
                <a:ea typeface="ＭＳ Ｐゴシック" pitchFamily="-110" charset="-128"/>
                <a:cs typeface="ＭＳ Ｐゴシック" pitchFamily="-110" charset="-128"/>
              </a:rPr>
            </a:br>
            <a:r>
              <a:rPr lang="en-US">
                <a:ea typeface="ＭＳ Ｐゴシック" pitchFamily="-110" charset="-128"/>
                <a:cs typeface="ＭＳ Ｐゴシック" pitchFamily="-110" charset="-128"/>
              </a:rPr>
              <a:t>The End of ILP Scaling </a:t>
            </a:r>
          </a:p>
        </p:txBody>
      </p:sp>
      <p:graphicFrame>
        <p:nvGraphicFramePr>
          <p:cNvPr id="29698" name="Object 2"/>
          <p:cNvGraphicFramePr>
            <a:graphicFrameLocks noChangeAspect="1"/>
          </p:cNvGraphicFramePr>
          <p:nvPr/>
        </p:nvGraphicFramePr>
        <p:xfrm>
          <a:off x="1016000" y="1336675"/>
          <a:ext cx="6784975" cy="4411663"/>
        </p:xfrm>
        <a:graphic>
          <a:graphicData uri="http://schemas.openxmlformats.org/presentationml/2006/ole">
            <p:oleObj spid="_x0000_s201730" name="Chart" r:id="rId4" imgW="5580888" imgH="3371088" progId="Excel.Sheet.8">
              <p:embed/>
            </p:oleObj>
          </a:graphicData>
        </a:graphic>
      </p:graphicFrame>
      <p:sp>
        <p:nvSpPr>
          <p:cNvPr id="29701" name="Text Box 4"/>
          <p:cNvSpPr txBox="1">
            <a:spLocks noChangeArrowheads="1"/>
          </p:cNvSpPr>
          <p:nvPr/>
        </p:nvSpPr>
        <p:spPr bwMode="auto">
          <a:xfrm rot="1996673">
            <a:off x="2286000" y="2727325"/>
            <a:ext cx="1387475" cy="396875"/>
          </a:xfrm>
          <a:prstGeom prst="rect">
            <a:avLst/>
          </a:prstGeom>
          <a:noFill/>
          <a:ln w="12700">
            <a:noFill/>
            <a:miter lim="800000"/>
            <a:headEnd type="none" w="sm" len="sm"/>
            <a:tailEnd type="none" w="sm" len="sm"/>
          </a:ln>
        </p:spPr>
        <p:txBody>
          <a:bodyPr>
            <a:prstTxWarp prst="textNoShape">
              <a:avLst/>
            </a:prstTxWarp>
            <a:spAutoFit/>
          </a:bodyPr>
          <a:lstStyle/>
          <a:p>
            <a:pPr algn="l"/>
            <a:r>
              <a:rPr lang="en-US" sz="2000">
                <a:latin typeface="Tahoma" pitchFamily="-110" charset="0"/>
              </a:rPr>
              <a:t>52%/year</a:t>
            </a:r>
          </a:p>
        </p:txBody>
      </p:sp>
      <p:sp>
        <p:nvSpPr>
          <p:cNvPr id="29702" name="Text Box 5"/>
          <p:cNvSpPr txBox="1">
            <a:spLocks noChangeArrowheads="1"/>
          </p:cNvSpPr>
          <p:nvPr/>
        </p:nvSpPr>
        <p:spPr bwMode="auto">
          <a:xfrm rot="899493">
            <a:off x="5867400" y="4191000"/>
            <a:ext cx="1387475" cy="396875"/>
          </a:xfrm>
          <a:prstGeom prst="rect">
            <a:avLst/>
          </a:prstGeom>
          <a:noFill/>
          <a:ln w="12700">
            <a:noFill/>
            <a:miter lim="800000"/>
            <a:headEnd type="none" w="sm" len="sm"/>
            <a:tailEnd type="none" w="sm" len="sm"/>
          </a:ln>
        </p:spPr>
        <p:txBody>
          <a:bodyPr>
            <a:prstTxWarp prst="textNoShape">
              <a:avLst/>
            </a:prstTxWarp>
            <a:spAutoFit/>
          </a:bodyPr>
          <a:lstStyle/>
          <a:p>
            <a:pPr algn="l"/>
            <a:r>
              <a:rPr lang="en-US" sz="2000">
                <a:latin typeface="Tahoma" pitchFamily="-110" charset="0"/>
              </a:rPr>
              <a:t>19%/year</a:t>
            </a:r>
          </a:p>
        </p:txBody>
      </p:sp>
      <p:sp>
        <p:nvSpPr>
          <p:cNvPr id="29703" name="Text Box 6"/>
          <p:cNvSpPr txBox="1">
            <a:spLocks noChangeArrowheads="1"/>
          </p:cNvSpPr>
          <p:nvPr/>
        </p:nvSpPr>
        <p:spPr bwMode="auto">
          <a:xfrm>
            <a:off x="5965825" y="4411663"/>
            <a:ext cx="184150" cy="457200"/>
          </a:xfrm>
          <a:prstGeom prst="rect">
            <a:avLst/>
          </a:prstGeom>
          <a:noFill/>
          <a:ln w="12700">
            <a:noFill/>
            <a:miter lim="800000"/>
            <a:headEnd type="none" w="sm" len="sm"/>
            <a:tailEnd type="none" w="sm" len="sm"/>
          </a:ln>
        </p:spPr>
        <p:txBody>
          <a:bodyPr>
            <a:prstTxWarp prst="textNoShape">
              <a:avLst/>
            </a:prstTxWarp>
            <a:spAutoFit/>
          </a:bodyPr>
          <a:lstStyle/>
          <a:p>
            <a:pPr algn="l">
              <a:spcBef>
                <a:spcPct val="50000"/>
              </a:spcBef>
            </a:pPr>
            <a:endParaRPr lang="en-US"/>
          </a:p>
        </p:txBody>
      </p:sp>
      <p:sp>
        <p:nvSpPr>
          <p:cNvPr id="29704" name="Text Box 7"/>
          <p:cNvSpPr txBox="1">
            <a:spLocks noChangeArrowheads="1"/>
          </p:cNvSpPr>
          <p:nvPr/>
        </p:nvSpPr>
        <p:spPr bwMode="auto">
          <a:xfrm rot="1993183">
            <a:off x="2057400" y="3276600"/>
            <a:ext cx="1676400" cy="1069975"/>
          </a:xfrm>
          <a:prstGeom prst="rect">
            <a:avLst/>
          </a:prstGeom>
          <a:noFill/>
          <a:ln w="12700">
            <a:noFill/>
            <a:miter lim="800000"/>
            <a:headEnd type="none" w="sm" len="sm"/>
            <a:tailEnd type="none" w="sm" len="sm"/>
          </a:ln>
        </p:spPr>
        <p:txBody>
          <a:bodyPr>
            <a:prstTxWarp prst="textNoShape">
              <a:avLst/>
            </a:prstTxWarp>
            <a:spAutoFit/>
          </a:bodyPr>
          <a:lstStyle/>
          <a:p>
            <a:pPr algn="l">
              <a:spcBef>
                <a:spcPct val="50000"/>
              </a:spcBef>
            </a:pPr>
            <a:r>
              <a:rPr lang="en-US" sz="1600">
                <a:solidFill>
                  <a:srgbClr val="FF0000"/>
                </a:solidFill>
                <a:latin typeface="Tahoma" pitchFamily="-110" charset="0"/>
              </a:rPr>
              <a:t>ps/gate 19%</a:t>
            </a:r>
          </a:p>
          <a:p>
            <a:pPr algn="l">
              <a:spcBef>
                <a:spcPct val="50000"/>
              </a:spcBef>
            </a:pPr>
            <a:r>
              <a:rPr lang="en-US" sz="1600">
                <a:solidFill>
                  <a:srgbClr val="FF0000"/>
                </a:solidFill>
                <a:latin typeface="Tahoma" pitchFamily="-110" charset="0"/>
              </a:rPr>
              <a:t>Gates/clock 9%</a:t>
            </a:r>
          </a:p>
          <a:p>
            <a:pPr algn="l">
              <a:spcBef>
                <a:spcPct val="50000"/>
              </a:spcBef>
            </a:pPr>
            <a:r>
              <a:rPr lang="en-US" sz="1600">
                <a:solidFill>
                  <a:srgbClr val="FF0000"/>
                </a:solidFill>
                <a:latin typeface="Tahoma" pitchFamily="-110" charset="0"/>
              </a:rPr>
              <a:t>Clocks/inst 18%</a:t>
            </a:r>
          </a:p>
        </p:txBody>
      </p:sp>
      <p:sp>
        <p:nvSpPr>
          <p:cNvPr id="29705" name="Text Box 8"/>
          <p:cNvSpPr txBox="1">
            <a:spLocks noChangeArrowheads="1"/>
          </p:cNvSpPr>
          <p:nvPr/>
        </p:nvSpPr>
        <p:spPr bwMode="auto">
          <a:xfrm>
            <a:off x="441325" y="6138863"/>
            <a:ext cx="6169025" cy="366712"/>
          </a:xfrm>
          <a:prstGeom prst="rect">
            <a:avLst/>
          </a:prstGeom>
          <a:noFill/>
          <a:ln w="9525">
            <a:noFill/>
            <a:miter lim="800000"/>
            <a:headEnd/>
            <a:tailEnd/>
          </a:ln>
        </p:spPr>
        <p:txBody>
          <a:bodyPr wrap="none">
            <a:prstTxWarp prst="textNoShape">
              <a:avLst/>
            </a:prstTxWarp>
            <a:spAutoFit/>
          </a:bodyPr>
          <a:lstStyle/>
          <a:p>
            <a:pPr algn="l"/>
            <a:r>
              <a:rPr lang="en-US" sz="1800">
                <a:solidFill>
                  <a:srgbClr val="0080FF"/>
                </a:solidFill>
                <a:latin typeface="Arial" pitchFamily="-110" charset="0"/>
                <a:ea typeface="ＭＳ Ｐゴシック" pitchFamily="-110" charset="-128"/>
                <a:cs typeface="ＭＳ Ｐゴシック" pitchFamily="-110" charset="-128"/>
              </a:rPr>
              <a:t>Dally et al. The Last Classical Computer, ISAT Study, 2001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Future potential of novel architecture is large (1000 vs 30)</a:t>
            </a:r>
          </a:p>
        </p:txBody>
      </p:sp>
      <p:graphicFrame>
        <p:nvGraphicFramePr>
          <p:cNvPr id="31746" name="Object 2"/>
          <p:cNvGraphicFramePr>
            <a:graphicFrameLocks noChangeAspect="1"/>
          </p:cNvGraphicFramePr>
          <p:nvPr/>
        </p:nvGraphicFramePr>
        <p:xfrm>
          <a:off x="1066800" y="1676400"/>
          <a:ext cx="6681788" cy="4408488"/>
        </p:xfrm>
        <a:graphic>
          <a:graphicData uri="http://schemas.openxmlformats.org/presentationml/2006/ole">
            <p:oleObj spid="_x0000_s203778" name="Chart" r:id="rId4" imgW="5534025" imgH="3400425" progId="Excel.Sheet.8">
              <p:embed/>
            </p:oleObj>
          </a:graphicData>
        </a:graphic>
      </p:graphicFrame>
      <p:sp>
        <p:nvSpPr>
          <p:cNvPr id="31749" name="Text Box 4"/>
          <p:cNvSpPr txBox="1">
            <a:spLocks noChangeArrowheads="1"/>
          </p:cNvSpPr>
          <p:nvPr/>
        </p:nvSpPr>
        <p:spPr bwMode="auto">
          <a:xfrm rot="1471956">
            <a:off x="2514600" y="2438400"/>
            <a:ext cx="1387475" cy="396875"/>
          </a:xfrm>
          <a:prstGeom prst="rect">
            <a:avLst/>
          </a:prstGeom>
          <a:noFill/>
          <a:ln w="12700">
            <a:noFill/>
            <a:miter lim="800000"/>
            <a:headEnd type="none" w="sm" len="sm"/>
            <a:tailEnd type="none" w="sm" len="sm"/>
          </a:ln>
        </p:spPr>
        <p:txBody>
          <a:bodyPr>
            <a:prstTxWarp prst="textNoShape">
              <a:avLst/>
            </a:prstTxWarp>
            <a:spAutoFit/>
          </a:bodyPr>
          <a:lstStyle/>
          <a:p>
            <a:pPr algn="l"/>
            <a:r>
              <a:rPr lang="en-US" sz="2000" dirty="0">
                <a:solidFill>
                  <a:srgbClr val="0000FF"/>
                </a:solidFill>
                <a:latin typeface="Tahoma" pitchFamily="-110" charset="0"/>
              </a:rPr>
              <a:t>52%/year</a:t>
            </a:r>
          </a:p>
        </p:txBody>
      </p:sp>
      <p:sp>
        <p:nvSpPr>
          <p:cNvPr id="31750" name="Text Box 5"/>
          <p:cNvSpPr txBox="1">
            <a:spLocks noChangeArrowheads="1"/>
          </p:cNvSpPr>
          <p:nvPr/>
        </p:nvSpPr>
        <p:spPr bwMode="auto">
          <a:xfrm rot="1646498">
            <a:off x="3878263" y="3810000"/>
            <a:ext cx="1387475" cy="396875"/>
          </a:xfrm>
          <a:prstGeom prst="rect">
            <a:avLst/>
          </a:prstGeom>
          <a:noFill/>
          <a:ln w="12700">
            <a:noFill/>
            <a:miter lim="800000"/>
            <a:headEnd type="none" w="sm" len="sm"/>
            <a:tailEnd type="none" w="sm" len="sm"/>
          </a:ln>
        </p:spPr>
        <p:txBody>
          <a:bodyPr>
            <a:prstTxWarp prst="textNoShape">
              <a:avLst/>
            </a:prstTxWarp>
            <a:spAutoFit/>
          </a:bodyPr>
          <a:lstStyle/>
          <a:p>
            <a:pPr algn="l"/>
            <a:r>
              <a:rPr lang="en-US" sz="2000">
                <a:solidFill>
                  <a:srgbClr val="0000FF"/>
                </a:solidFill>
                <a:latin typeface="Tahoma" pitchFamily="-110" charset="0"/>
              </a:rPr>
              <a:t>74%/year</a:t>
            </a:r>
          </a:p>
        </p:txBody>
      </p:sp>
      <p:sp>
        <p:nvSpPr>
          <p:cNvPr id="31751" name="Text Box 6"/>
          <p:cNvSpPr txBox="1">
            <a:spLocks noChangeArrowheads="1"/>
          </p:cNvSpPr>
          <p:nvPr/>
        </p:nvSpPr>
        <p:spPr bwMode="auto">
          <a:xfrm rot="523904">
            <a:off x="5943600" y="3429000"/>
            <a:ext cx="1387475" cy="396875"/>
          </a:xfrm>
          <a:prstGeom prst="rect">
            <a:avLst/>
          </a:prstGeom>
          <a:noFill/>
          <a:ln w="12700">
            <a:noFill/>
            <a:miter lim="800000"/>
            <a:headEnd type="none" w="sm" len="sm"/>
            <a:tailEnd type="none" w="sm" len="sm"/>
          </a:ln>
        </p:spPr>
        <p:txBody>
          <a:bodyPr>
            <a:prstTxWarp prst="textNoShape">
              <a:avLst/>
            </a:prstTxWarp>
            <a:spAutoFit/>
          </a:bodyPr>
          <a:lstStyle/>
          <a:p>
            <a:pPr algn="l"/>
            <a:r>
              <a:rPr lang="en-US" sz="2000">
                <a:solidFill>
                  <a:srgbClr val="0000FF"/>
                </a:solidFill>
                <a:latin typeface="Tahoma" pitchFamily="-110" charset="0"/>
              </a:rPr>
              <a:t>19%/year</a:t>
            </a:r>
          </a:p>
        </p:txBody>
      </p:sp>
      <p:sp>
        <p:nvSpPr>
          <p:cNvPr id="31752" name="Line 7"/>
          <p:cNvSpPr>
            <a:spLocks noChangeShapeType="1"/>
          </p:cNvSpPr>
          <p:nvPr/>
        </p:nvSpPr>
        <p:spPr bwMode="auto">
          <a:xfrm flipV="1">
            <a:off x="4876800" y="3505200"/>
            <a:ext cx="0" cy="457200"/>
          </a:xfrm>
          <a:prstGeom prst="line">
            <a:avLst/>
          </a:prstGeom>
          <a:noFill/>
          <a:ln w="12700">
            <a:solidFill>
              <a:srgbClr val="FF0000"/>
            </a:solidFill>
            <a:round/>
            <a:headEnd type="triangle" w="med" len="med"/>
            <a:tailEnd type="triangle" w="med" len="med"/>
          </a:ln>
        </p:spPr>
        <p:txBody>
          <a:bodyPr>
            <a:prstTxWarp prst="textNoShape">
              <a:avLst/>
            </a:prstTxWarp>
          </a:bodyPr>
          <a:lstStyle/>
          <a:p>
            <a:endParaRPr lang="en-US"/>
          </a:p>
        </p:txBody>
      </p:sp>
      <p:sp>
        <p:nvSpPr>
          <p:cNvPr id="31753" name="Line 8"/>
          <p:cNvSpPr>
            <a:spLocks noChangeShapeType="1"/>
          </p:cNvSpPr>
          <p:nvPr/>
        </p:nvSpPr>
        <p:spPr bwMode="auto">
          <a:xfrm flipV="1">
            <a:off x="6248400" y="3733800"/>
            <a:ext cx="0" cy="990600"/>
          </a:xfrm>
          <a:prstGeom prst="line">
            <a:avLst/>
          </a:prstGeom>
          <a:noFill/>
          <a:ln w="12700">
            <a:solidFill>
              <a:srgbClr val="FF0000"/>
            </a:solidFill>
            <a:round/>
            <a:headEnd type="triangle" w="med" len="med"/>
            <a:tailEnd type="triangle" w="med" len="med"/>
          </a:ln>
        </p:spPr>
        <p:txBody>
          <a:bodyPr>
            <a:prstTxWarp prst="textNoShape">
              <a:avLst/>
            </a:prstTxWarp>
          </a:bodyPr>
          <a:lstStyle/>
          <a:p>
            <a:endParaRPr lang="en-US"/>
          </a:p>
        </p:txBody>
      </p:sp>
      <p:sp>
        <p:nvSpPr>
          <p:cNvPr id="31754" name="Line 9"/>
          <p:cNvSpPr>
            <a:spLocks noChangeShapeType="1"/>
          </p:cNvSpPr>
          <p:nvPr/>
        </p:nvSpPr>
        <p:spPr bwMode="auto">
          <a:xfrm flipV="1">
            <a:off x="7467600" y="3886200"/>
            <a:ext cx="0" cy="1524000"/>
          </a:xfrm>
          <a:prstGeom prst="line">
            <a:avLst/>
          </a:prstGeom>
          <a:noFill/>
          <a:ln w="12700">
            <a:solidFill>
              <a:srgbClr val="FF0000"/>
            </a:solidFill>
            <a:round/>
            <a:headEnd type="triangle" w="med" len="med"/>
            <a:tailEnd type="triangle" w="med" len="med"/>
          </a:ln>
        </p:spPr>
        <p:txBody>
          <a:bodyPr>
            <a:prstTxWarp prst="textNoShape">
              <a:avLst/>
            </a:prstTxWarp>
          </a:bodyPr>
          <a:lstStyle/>
          <a:p>
            <a:endParaRPr lang="en-US"/>
          </a:p>
        </p:txBody>
      </p:sp>
      <p:sp>
        <p:nvSpPr>
          <p:cNvPr id="31755" name="Text Box 10"/>
          <p:cNvSpPr txBox="1">
            <a:spLocks noChangeArrowheads="1"/>
          </p:cNvSpPr>
          <p:nvPr/>
        </p:nvSpPr>
        <p:spPr bwMode="auto">
          <a:xfrm>
            <a:off x="4876800" y="3581400"/>
            <a:ext cx="538163" cy="304800"/>
          </a:xfrm>
          <a:prstGeom prst="rect">
            <a:avLst/>
          </a:prstGeom>
          <a:noFill/>
          <a:ln w="12700">
            <a:noFill/>
            <a:miter lim="800000"/>
            <a:headEnd type="none" w="sm" len="sm"/>
            <a:tailEnd type="none" w="sm" len="sm"/>
          </a:ln>
        </p:spPr>
        <p:txBody>
          <a:bodyPr wrap="none">
            <a:prstTxWarp prst="textNoShape">
              <a:avLst/>
            </a:prstTxWarp>
            <a:spAutoFit/>
          </a:bodyPr>
          <a:lstStyle/>
          <a:p>
            <a:pPr algn="l"/>
            <a:r>
              <a:rPr lang="en-US" sz="1400">
                <a:solidFill>
                  <a:srgbClr val="FF0000"/>
                </a:solidFill>
                <a:latin typeface="Tahoma" pitchFamily="-110" charset="0"/>
              </a:rPr>
              <a:t>30:1</a:t>
            </a:r>
          </a:p>
        </p:txBody>
      </p:sp>
      <p:sp>
        <p:nvSpPr>
          <p:cNvPr id="31756" name="Text Box 11"/>
          <p:cNvSpPr txBox="1">
            <a:spLocks noChangeArrowheads="1"/>
          </p:cNvSpPr>
          <p:nvPr/>
        </p:nvSpPr>
        <p:spPr bwMode="auto">
          <a:xfrm>
            <a:off x="6248400" y="4114800"/>
            <a:ext cx="785813" cy="304800"/>
          </a:xfrm>
          <a:prstGeom prst="rect">
            <a:avLst/>
          </a:prstGeom>
          <a:noFill/>
          <a:ln w="12700">
            <a:noFill/>
            <a:miter lim="800000"/>
            <a:headEnd type="none" w="sm" len="sm"/>
            <a:tailEnd type="none" w="sm" len="sm"/>
          </a:ln>
        </p:spPr>
        <p:txBody>
          <a:bodyPr wrap="none">
            <a:prstTxWarp prst="textNoShape">
              <a:avLst/>
            </a:prstTxWarp>
            <a:spAutoFit/>
          </a:bodyPr>
          <a:lstStyle/>
          <a:p>
            <a:pPr algn="l"/>
            <a:r>
              <a:rPr lang="en-US" sz="1400">
                <a:solidFill>
                  <a:srgbClr val="FF0000"/>
                </a:solidFill>
                <a:latin typeface="Tahoma" pitchFamily="-110" charset="0"/>
              </a:rPr>
              <a:t>1,000:1</a:t>
            </a:r>
          </a:p>
        </p:txBody>
      </p:sp>
      <p:sp>
        <p:nvSpPr>
          <p:cNvPr id="31757" name="Text Box 12"/>
          <p:cNvSpPr txBox="1">
            <a:spLocks noChangeArrowheads="1"/>
          </p:cNvSpPr>
          <p:nvPr/>
        </p:nvSpPr>
        <p:spPr bwMode="auto">
          <a:xfrm>
            <a:off x="7467600" y="4495800"/>
            <a:ext cx="882650" cy="304800"/>
          </a:xfrm>
          <a:prstGeom prst="rect">
            <a:avLst/>
          </a:prstGeom>
          <a:noFill/>
          <a:ln w="12700">
            <a:noFill/>
            <a:miter lim="800000"/>
            <a:headEnd type="none" w="sm" len="sm"/>
            <a:tailEnd type="none" w="sm" len="sm"/>
          </a:ln>
        </p:spPr>
        <p:txBody>
          <a:bodyPr wrap="none">
            <a:prstTxWarp prst="textNoShape">
              <a:avLst/>
            </a:prstTxWarp>
            <a:spAutoFit/>
          </a:bodyPr>
          <a:lstStyle/>
          <a:p>
            <a:pPr algn="l"/>
            <a:r>
              <a:rPr lang="en-US" sz="1400">
                <a:solidFill>
                  <a:srgbClr val="FF0000"/>
                </a:solidFill>
                <a:latin typeface="Tahoma" pitchFamily="-110" charset="0"/>
              </a:rPr>
              <a:t>30,000:1</a:t>
            </a:r>
          </a:p>
        </p:txBody>
      </p:sp>
      <p:sp>
        <p:nvSpPr>
          <p:cNvPr id="31758" name="Text Box 13"/>
          <p:cNvSpPr txBox="1">
            <a:spLocks noChangeArrowheads="1"/>
          </p:cNvSpPr>
          <p:nvPr/>
        </p:nvSpPr>
        <p:spPr bwMode="auto">
          <a:xfrm>
            <a:off x="441325" y="6138863"/>
            <a:ext cx="6169025" cy="366712"/>
          </a:xfrm>
          <a:prstGeom prst="rect">
            <a:avLst/>
          </a:prstGeom>
          <a:noFill/>
          <a:ln w="9525">
            <a:noFill/>
            <a:miter lim="800000"/>
            <a:headEnd/>
            <a:tailEnd/>
          </a:ln>
        </p:spPr>
        <p:txBody>
          <a:bodyPr wrap="none">
            <a:prstTxWarp prst="textNoShape">
              <a:avLst/>
            </a:prstTxWarp>
            <a:spAutoFit/>
          </a:bodyPr>
          <a:lstStyle/>
          <a:p>
            <a:pPr algn="l"/>
            <a:r>
              <a:rPr lang="en-US" sz="1800">
                <a:solidFill>
                  <a:srgbClr val="0080FF"/>
                </a:solidFill>
                <a:latin typeface="Arial" pitchFamily="-110" charset="0"/>
                <a:ea typeface="ＭＳ Ｐゴシック" pitchFamily="-110" charset="-128"/>
                <a:cs typeface="ＭＳ Ｐゴシック" pitchFamily="-110" charset="-128"/>
              </a:rPr>
              <a:t>Dally et al. The Last Classical Computer, ISAT Study, 2001</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ea typeface="ＭＳ Ｐゴシック" pitchFamily="-110" charset="-128"/>
                <a:cs typeface="ＭＳ Ｐゴシック" pitchFamily="-110" charset="-128"/>
              </a:rPr>
              <a:t>Single-Thread Processor Performance vs Calendar Year</a:t>
            </a:r>
          </a:p>
        </p:txBody>
      </p:sp>
      <p:graphicFrame>
        <p:nvGraphicFramePr>
          <p:cNvPr id="33794" name="Object 2"/>
          <p:cNvGraphicFramePr>
            <a:graphicFrameLocks noChangeAspect="1"/>
          </p:cNvGraphicFramePr>
          <p:nvPr>
            <p:ph idx="4294967295"/>
          </p:nvPr>
        </p:nvGraphicFramePr>
        <p:xfrm>
          <a:off x="0" y="1376363"/>
          <a:ext cx="8458200" cy="4994275"/>
        </p:xfrm>
        <a:graphic>
          <a:graphicData uri="http://schemas.openxmlformats.org/presentationml/2006/ole">
            <p:oleObj spid="_x0000_s205826" name="Chart" r:id="rId4" imgW="8491728" imgH="4326636" progId="Excel.Sheet.8">
              <p:embed/>
            </p:oleObj>
          </a:graphicData>
        </a:graphic>
      </p:graphicFrame>
      <p:sp>
        <p:nvSpPr>
          <p:cNvPr id="33797" name="Text Box 4"/>
          <p:cNvSpPr txBox="1">
            <a:spLocks noChangeArrowheads="1"/>
          </p:cNvSpPr>
          <p:nvPr/>
        </p:nvSpPr>
        <p:spPr bwMode="auto">
          <a:xfrm>
            <a:off x="228600" y="6324600"/>
            <a:ext cx="5445125" cy="366713"/>
          </a:xfrm>
          <a:prstGeom prst="rect">
            <a:avLst/>
          </a:prstGeom>
          <a:noFill/>
          <a:ln w="9525">
            <a:noFill/>
            <a:miter lim="800000"/>
            <a:headEnd/>
            <a:tailEnd/>
          </a:ln>
        </p:spPr>
        <p:txBody>
          <a:bodyPr wrap="none">
            <a:prstTxWarp prst="textNoShape">
              <a:avLst/>
            </a:prstTxWarp>
            <a:spAutoFit/>
          </a:bodyPr>
          <a:lstStyle/>
          <a:p>
            <a:pPr algn="l"/>
            <a:r>
              <a:rPr lang="en-US" sz="1800">
                <a:solidFill>
                  <a:srgbClr val="0080FF"/>
                </a:solidFill>
                <a:latin typeface="Arial" pitchFamily="-110" charset="0"/>
                <a:ea typeface="ＭＳ Ｐゴシック" pitchFamily="-110" charset="-128"/>
                <a:cs typeface="ＭＳ Ｐゴシック" pitchFamily="-110" charset="-128"/>
              </a:rPr>
              <a:t>Source: Hennessy &amp; Patterson, CAAQA, 4th Edition</a:t>
            </a:r>
          </a:p>
        </p:txBody>
      </p:sp>
      <p:pic>
        <p:nvPicPr>
          <p:cNvPr id="33798" name="Picture 5"/>
          <p:cNvPicPr>
            <a:picLocks noChangeAspect="1"/>
          </p:cNvPicPr>
          <p:nvPr/>
        </p:nvPicPr>
        <p:blipFill>
          <a:blip r:embed="rId5"/>
          <a:srcRect/>
          <a:stretch>
            <a:fillRect/>
          </a:stretch>
        </p:blipFill>
        <p:spPr bwMode="auto">
          <a:xfrm>
            <a:off x="0" y="1416050"/>
            <a:ext cx="9144000" cy="5441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6"/>
          <p:cNvSpPr>
            <a:spLocks noGrp="1" noChangeArrowheads="1"/>
          </p:cNvSpPr>
          <p:nvPr>
            <p:ph type="ctrTitle"/>
          </p:nvPr>
        </p:nvSpPr>
        <p:spPr>
          <a:xfrm>
            <a:off x="685800" y="2286000"/>
            <a:ext cx="7772400" cy="1143000"/>
          </a:xfrm>
        </p:spPr>
        <p:txBody>
          <a:bodyPr/>
          <a:lstStyle/>
          <a:p>
            <a:r>
              <a:rPr lang="en-US">
                <a:ea typeface="ＭＳ Ｐゴシック" pitchFamily="-110" charset="-128"/>
                <a:cs typeface="ＭＳ Ｐゴシック" pitchFamily="-110" charset="-128"/>
              </a:rPr>
              <a:t>Technology Constraints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ea typeface="ＭＳ Ｐゴシック" pitchFamily="-110" charset="-128"/>
                <a:cs typeface="ＭＳ Ｐゴシック" pitchFamily="-110" charset="-128"/>
              </a:rPr>
              <a:t>CMOS Chip is our Canvas</a:t>
            </a:r>
          </a:p>
        </p:txBody>
      </p:sp>
      <p:sp>
        <p:nvSpPr>
          <p:cNvPr id="37891" name="Rectangle 4"/>
          <p:cNvSpPr>
            <a:spLocks noChangeArrowheads="1"/>
          </p:cNvSpPr>
          <p:nvPr/>
        </p:nvSpPr>
        <p:spPr bwMode="auto">
          <a:xfrm>
            <a:off x="2851150" y="2133600"/>
            <a:ext cx="3657600" cy="3657600"/>
          </a:xfrm>
          <a:prstGeom prst="rect">
            <a:avLst/>
          </a:prstGeom>
          <a:solidFill>
            <a:srgbClr val="006CFC"/>
          </a:solidFill>
          <a:ln w="12700">
            <a:solidFill>
              <a:schemeClr val="tx1"/>
            </a:solidFill>
            <a:miter lim="800000"/>
            <a:headEnd type="none" w="sm" len="sm"/>
            <a:tailEnd type="none" w="sm" len="sm"/>
          </a:ln>
        </p:spPr>
        <p:txBody>
          <a:bodyPr wrap="none" anchor="ctr">
            <a:prstTxWarp prst="textNoShape">
              <a:avLst/>
            </a:prstTxWarp>
          </a:bodyPr>
          <a:lstStyle/>
          <a:p>
            <a:pPr algn="ctr"/>
            <a:endParaRPr lang="en-US">
              <a:solidFill>
                <a:srgbClr val="000080"/>
              </a:solidFill>
            </a:endParaRPr>
          </a:p>
        </p:txBody>
      </p:sp>
      <p:sp>
        <p:nvSpPr>
          <p:cNvPr id="37892" name="Line 6"/>
          <p:cNvSpPr>
            <a:spLocks noChangeShapeType="1"/>
          </p:cNvSpPr>
          <p:nvPr/>
        </p:nvSpPr>
        <p:spPr bwMode="auto">
          <a:xfrm>
            <a:off x="2819400" y="1905000"/>
            <a:ext cx="3657600" cy="0"/>
          </a:xfrm>
          <a:prstGeom prst="line">
            <a:avLst/>
          </a:prstGeom>
          <a:noFill/>
          <a:ln w="38100">
            <a:solidFill>
              <a:schemeClr val="tx1"/>
            </a:solidFill>
            <a:round/>
            <a:headEnd type="triangle" w="sm" len="sm"/>
            <a:tailEnd type="triangle" w="sm" len="sm"/>
          </a:ln>
        </p:spPr>
        <p:txBody>
          <a:bodyPr wrap="none" anchor="ctr">
            <a:prstTxWarp prst="textNoShape">
              <a:avLst/>
            </a:prstTxWarp>
          </a:bodyPr>
          <a:lstStyle/>
          <a:p>
            <a:endParaRPr lang="en-US"/>
          </a:p>
        </p:txBody>
      </p:sp>
      <p:sp>
        <p:nvSpPr>
          <p:cNvPr id="37893" name="Text Box 7"/>
          <p:cNvSpPr txBox="1">
            <a:spLocks noChangeArrowheads="1"/>
          </p:cNvSpPr>
          <p:nvPr/>
        </p:nvSpPr>
        <p:spPr bwMode="auto">
          <a:xfrm>
            <a:off x="4230688" y="1447800"/>
            <a:ext cx="971550" cy="461963"/>
          </a:xfrm>
          <a:prstGeom prst="rect">
            <a:avLst/>
          </a:prstGeom>
          <a:noFill/>
          <a:ln w="12700">
            <a:noFill/>
            <a:miter lim="800000"/>
            <a:headEnd type="none" w="sm" len="sm"/>
            <a:tailEnd type="none" w="sm" len="sm"/>
          </a:ln>
        </p:spPr>
        <p:txBody>
          <a:bodyPr wrap="none">
            <a:prstTxWarp prst="textNoShape">
              <a:avLst/>
            </a:prstTxWarp>
            <a:spAutoFit/>
          </a:bodyPr>
          <a:lstStyle/>
          <a:p>
            <a:r>
              <a:rPr lang="en-US"/>
              <a:t>20mm</a:t>
            </a: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_rels/theme3.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PPT_Template_Corp_4x3_Claw">
  <a:themeElements>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PPT_Template_Corp_4x3_rev1">
  <a:themeElements>
    <a:clrScheme name="2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2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_Template_Corp_4x3_rev1">
  <a:themeElements>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1_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80000"/>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2502</TotalTime>
  <Words>2466</Words>
  <Application>Microsoft Office PowerPoint</Application>
  <PresentationFormat>On-screen Show (4:3)</PresentationFormat>
  <Paragraphs>370</Paragraphs>
  <Slides>33</Slides>
  <Notes>28</Notes>
  <HiddenSlides>0</HiddenSlides>
  <MMClips>0</MMClips>
  <ScaleCrop>false</ScaleCrop>
  <HeadingPairs>
    <vt:vector size="6" baseType="variant">
      <vt:variant>
        <vt:lpstr>Design Template</vt:lpstr>
      </vt:variant>
      <vt:variant>
        <vt:i4>3</vt:i4>
      </vt:variant>
      <vt:variant>
        <vt:lpstr>Embedded OLE Servers</vt:lpstr>
      </vt:variant>
      <vt:variant>
        <vt:i4>3</vt:i4>
      </vt:variant>
      <vt:variant>
        <vt:lpstr>Slide Titles</vt:lpstr>
      </vt:variant>
      <vt:variant>
        <vt:i4>33</vt:i4>
      </vt:variant>
    </vt:vector>
  </HeadingPairs>
  <TitlesOfParts>
    <vt:vector size="39" baseType="lpstr">
      <vt:lpstr>PPT_Template_Corp_4x3_Claw</vt:lpstr>
      <vt:lpstr>6_PPT_Template_Corp_4x3_rev1</vt:lpstr>
      <vt:lpstr>1_PPT_Template_Corp_4x3_rev1</vt:lpstr>
      <vt:lpstr>Chart</vt:lpstr>
      <vt:lpstr>Clip</vt:lpstr>
      <vt:lpstr>Visio</vt:lpstr>
      <vt:lpstr>The End of Denial Architecture and The Rise of Throughput Computing</vt:lpstr>
      <vt:lpstr>Outline</vt:lpstr>
      <vt:lpstr>Moore’s Law</vt:lpstr>
      <vt:lpstr>The Computer Value Chain </vt:lpstr>
      <vt:lpstr>Discontinuity 1 The End of ILP Scaling </vt:lpstr>
      <vt:lpstr>Future potential of novel architecture is large (1000 vs 30)</vt:lpstr>
      <vt:lpstr>Single-Thread Processor Performance vs Calendar Year</vt:lpstr>
      <vt:lpstr>Technology Constraints</vt:lpstr>
      <vt:lpstr>CMOS Chip is our Canvas</vt:lpstr>
      <vt:lpstr>4,000 64b FPUs fit on a chip</vt:lpstr>
      <vt:lpstr>200,000 16b MACs fit on a chip</vt:lpstr>
      <vt:lpstr>Moving a word across die = 124MACs, 10FMAs Moving a word off chip = 250 MACs, 20FMAs</vt:lpstr>
      <vt:lpstr>Discontinuity 2 The End of L3 Power Scaling</vt:lpstr>
      <vt:lpstr>Performance = Parallelism  Efficiency = Locality</vt:lpstr>
      <vt:lpstr>The End of Denial Architecture</vt:lpstr>
      <vt:lpstr>We are entering the era of  Throughput Computing</vt:lpstr>
      <vt:lpstr>Throughput computing is what matters now</vt:lpstr>
      <vt:lpstr>Applications</vt:lpstr>
      <vt:lpstr>Scientific Applications</vt:lpstr>
      <vt:lpstr>Embedded Applications</vt:lpstr>
      <vt:lpstr>Performance = Parallelism  Efficiency = Locality</vt:lpstr>
      <vt:lpstr>Stream Processor Architecture</vt:lpstr>
      <vt:lpstr>Optimize use of scarce bandwidth</vt:lpstr>
      <vt:lpstr>Optimize use of scarce bandwidth</vt:lpstr>
      <vt:lpstr>Predictability enables efficient static scheduling</vt:lpstr>
      <vt:lpstr>Summary so far</vt:lpstr>
      <vt:lpstr>A CUDA-Enabled GPU is  The Ultimate Throughput Computer</vt:lpstr>
      <vt:lpstr>GPU Throughput Computer</vt:lpstr>
      <vt:lpstr>CUDA as a Stream Language</vt:lpstr>
      <vt:lpstr>Examples </vt:lpstr>
      <vt:lpstr>Conclusion</vt:lpstr>
      <vt:lpstr>The Road Ahead</vt:lpstr>
      <vt:lpstr>Conclusion – Parallelism and Locality for efficient computation</vt:lpstr>
    </vt:vector>
  </TitlesOfParts>
  <Company>NVIDIA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Computing with CUDA</dc:title>
  <dc:creator>David Luebke</dc:creator>
  <cp:lastModifiedBy>William Dally</cp:lastModifiedBy>
  <cp:revision>159</cp:revision>
  <dcterms:created xsi:type="dcterms:W3CDTF">2009-05-24T16:24:07Z</dcterms:created>
  <dcterms:modified xsi:type="dcterms:W3CDTF">2009-05-24T16:24:52Z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-215353613</vt:i4>
  </property>
  <property fmtid="{D5CDD505-2E9C-101B-9397-08002B2CF9AE}" pid="3" name="_NewReviewCycle">
    <vt:lpwstr/>
  </property>
  <property fmtid="{D5CDD505-2E9C-101B-9397-08002B2CF9AE}" pid="4" name="_EmailSubject">
    <vt:lpwstr>Slides</vt:lpwstr>
  </property>
  <property fmtid="{D5CDD505-2E9C-101B-9397-08002B2CF9AE}" pid="5" name="_AuthorEmail">
    <vt:lpwstr>bdally@nvidia.com</vt:lpwstr>
  </property>
  <property fmtid="{D5CDD505-2E9C-101B-9397-08002B2CF9AE}" pid="6" name="_AuthorEmailDisplayName">
    <vt:lpwstr>Bill Dally</vt:lpwstr>
  </property>
</Properties>
</file>