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56" r:id="rId2"/>
    <p:sldId id="494" r:id="rId3"/>
    <p:sldId id="542" r:id="rId4"/>
    <p:sldId id="490" r:id="rId5"/>
    <p:sldId id="496" r:id="rId6"/>
    <p:sldId id="651" r:id="rId7"/>
    <p:sldId id="650" r:id="rId8"/>
    <p:sldId id="648" r:id="rId9"/>
    <p:sldId id="621" r:id="rId10"/>
    <p:sldId id="607" r:id="rId11"/>
    <p:sldId id="622" r:id="rId12"/>
    <p:sldId id="588" r:id="rId13"/>
    <p:sldId id="614" r:id="rId14"/>
    <p:sldId id="654" r:id="rId15"/>
    <p:sldId id="532" r:id="rId16"/>
    <p:sldId id="529" r:id="rId17"/>
    <p:sldId id="610" r:id="rId18"/>
    <p:sldId id="647" r:id="rId19"/>
    <p:sldId id="611" r:id="rId20"/>
    <p:sldId id="612" r:id="rId21"/>
    <p:sldId id="483" r:id="rId22"/>
    <p:sldId id="652" r:id="rId23"/>
    <p:sldId id="653" r:id="rId24"/>
    <p:sldId id="602" r:id="rId25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BE64"/>
    <a:srgbClr val="64FF64"/>
    <a:srgbClr val="000000"/>
    <a:srgbClr val="64C864"/>
    <a:srgbClr val="FF9900"/>
    <a:srgbClr val="FFE6C3"/>
    <a:srgbClr val="D4B9ED"/>
    <a:srgbClr val="FFFFE7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516" autoAdjust="0"/>
    <p:restoredTop sz="68781" autoAdjust="0"/>
  </p:normalViewPr>
  <p:slideViewPr>
    <p:cSldViewPr>
      <p:cViewPr>
        <p:scale>
          <a:sx n="66" d="100"/>
          <a:sy n="66" d="100"/>
        </p:scale>
        <p:origin x="-660" y="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9863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555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9863" y="884555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88A7B751-9316-4671-BB38-3239E39B2A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9863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5863" y="698500"/>
            <a:ext cx="4656137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3263" y="4422775"/>
            <a:ext cx="56197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555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9863" y="884555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86F3495C-9F30-4D20-9AFB-CE10DF50F9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BE4594-0581-45DE-AE0F-6E66C12FCD5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Good morning.  I’m glad to be here with you, today.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OK, how many of you have mobile phones with you today …</a:t>
            </a:r>
          </a:p>
          <a:p>
            <a:pPr eaLnBrk="1" hangingPunct="1"/>
            <a:r>
              <a:rPr lang="en-US" smtClean="0"/>
              <a:t>Alright, it looks like a lot of you … you all have them turned off right?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Anyway, so how many of you use your mobile phones to work together with someone (i.e. collaborate)?</a:t>
            </a:r>
          </a:p>
          <a:p>
            <a:pPr eaLnBrk="1" hangingPunct="1"/>
            <a:r>
              <a:rPr lang="en-US" smtClean="0"/>
              <a:t>How do you do it?  … talk on the phone, text, email, calendar, send pictures to one another</a:t>
            </a:r>
          </a:p>
          <a:p>
            <a:pPr eaLnBrk="1" hangingPunct="1"/>
            <a:r>
              <a:rPr lang="en-US" smtClean="0"/>
              <a:t>Well, I’m going to talk today about how people (specifically children) can use mobile devices to collaborate with one another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A0035-768E-4A54-928C-67196FEF628E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D9E98A-A27F-46EA-9826-22812D970EBA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B585C6-AC64-46E1-947C-E7102F60CB41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D95ADC-9BC2-4619-B135-D5FE16EBA72D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7F47E2-33F1-4E0B-8C77-E93BD1B39072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E5856C-3DCB-43E2-A3BC-1F4F9B5AB882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E9C633-16B7-48E9-96DB-A8E33FF76900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AD9179-A8FE-458C-937E-30E8BD714DDF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B4487E-30B2-4EF7-B04A-3DB7AFFB7070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AD948-B070-4881-8F7C-3AA377BBB844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0529AB-5B5B-4453-8DFD-F6F7A3DE41D8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22570F-9592-4AE0-AF6A-4E63D0D37568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D4E6A-5E26-4CCE-A8A2-E736709850DF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038860-BABD-4C33-93CD-C18D54B0602A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84ED1B-037C-49F6-8B37-656C02F565A2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1A8BE5-D1FC-4733-9F37-BC38EC295875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Limited range of interactions - None, Play-acting along with, Communicating, Collecting data, filling-in forms, educational “drill and kill”, gaming, collaborating (very few)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AEFBE7-4776-4276-9B31-994C0F28629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/>
            <a:r>
              <a:rPr lang="en-US" smtClean="0"/>
              <a:t>Kidsteam</a:t>
            </a:r>
          </a:p>
          <a:p>
            <a:pPr lvl="1" eaLnBrk="1" hangingPunct="1">
              <a:buFontTx/>
              <a:buChar char="•"/>
            </a:pPr>
            <a:r>
              <a:rPr lang="en-US" smtClean="0"/>
              <a:t>Intergenerational design team</a:t>
            </a:r>
          </a:p>
          <a:p>
            <a:pPr lvl="1" eaLnBrk="1" hangingPunct="1">
              <a:buFontTx/>
              <a:buChar char="•"/>
            </a:pPr>
            <a:r>
              <a:rPr lang="en-US" smtClean="0"/>
              <a:t>~6 children and many adults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Cooperative Inquiry</a:t>
            </a:r>
          </a:p>
          <a:p>
            <a:pPr lvl="1" eaLnBrk="1" hangingPunct="1">
              <a:buFontTx/>
              <a:buChar char="•"/>
            </a:pPr>
            <a:r>
              <a:rPr lang="en-US" smtClean="0"/>
              <a:t>Contextual inquiry, cooperative/participatory design</a:t>
            </a:r>
          </a:p>
          <a:p>
            <a:pPr lvl="1" eaLnBrk="1" hangingPunct="1">
              <a:buFontTx/>
              <a:buChar char="•"/>
            </a:pPr>
            <a:r>
              <a:rPr lang="en-US" smtClean="0"/>
              <a:t>Include children in the design process</a:t>
            </a:r>
          </a:p>
          <a:p>
            <a:pPr lvl="1" eaLnBrk="1" hangingPunct="1">
              <a:buFontTx/>
              <a:buChar char="•"/>
            </a:pPr>
            <a:r>
              <a:rPr lang="en-US" smtClean="0"/>
              <a:t>Brainstorming/sketching/create low-tech prototypes using child friendly art supplies</a:t>
            </a:r>
          </a:p>
          <a:p>
            <a:pPr lvl="1" eaLnBrk="1" hangingPunct="1">
              <a:buFontTx/>
              <a:buChar char="•"/>
            </a:pPr>
            <a:r>
              <a:rPr lang="en-US" smtClean="0"/>
              <a:t>Observe technology use and capture activity patterns, using sticky notes, drawing or writing in journals</a:t>
            </a:r>
          </a:p>
          <a:p>
            <a:pPr lvl="1" eaLnBrk="1" hangingPunct="1">
              <a:buFontTx/>
              <a:buChar char="•"/>
            </a:pPr>
            <a:endParaRPr lang="en-US" smtClean="0"/>
          </a:p>
          <a:p>
            <a:pPr lvl="1" eaLnBrk="1" hangingPunct="1">
              <a:buFontTx/>
              <a:buChar char="•"/>
            </a:pPr>
            <a:r>
              <a:rPr lang="en-US" smtClean="0"/>
              <a:t>Barry Boehm – more costly to fix bugs the later you are in the stage of development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4590D5-CEF0-4702-B71F-775188686797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BE186D-E280-4522-893D-07DD6D2DD988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0990C2-51B0-47A6-A4A1-E06A84E6D39F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04CDC1-0919-406D-84AD-05FDAE1FBCE6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D01E30-5C13-4191-81DA-0E4B0066FBA7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 userDrawn="1"/>
        </p:nvGrpSpPr>
        <p:grpSpPr bwMode="auto">
          <a:xfrm flipH="1">
            <a:off x="4572000" y="0"/>
            <a:ext cx="4572000" cy="1981200"/>
            <a:chOff x="0" y="0"/>
            <a:chExt cx="4562" cy="1248"/>
          </a:xfrm>
        </p:grpSpPr>
        <p:sp>
          <p:nvSpPr>
            <p:cNvPr id="5" name="Freeform 21"/>
            <p:cNvSpPr>
              <a:spLocks/>
            </p:cNvSpPr>
            <p:nvPr/>
          </p:nvSpPr>
          <p:spPr bwMode="hidden">
            <a:xfrm>
              <a:off x="0" y="583"/>
              <a:ext cx="4488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60001"/>
                  </a:schemeClr>
                </a:gs>
                <a:gs pos="100000">
                  <a:schemeClr val="bg1">
                    <a:alpha val="3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60001"/>
                  </a:schemeClr>
                </a:gs>
                <a:gs pos="100000">
                  <a:schemeClr val="bg1">
                    <a:alpha val="3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4572000" cy="1981200"/>
            <a:chOff x="0" y="0"/>
            <a:chExt cx="4562" cy="1248"/>
          </a:xfrm>
        </p:grpSpPr>
        <p:sp>
          <p:nvSpPr>
            <p:cNvPr id="8" name="Freeform 12"/>
            <p:cNvSpPr>
              <a:spLocks/>
            </p:cNvSpPr>
            <p:nvPr/>
          </p:nvSpPr>
          <p:spPr bwMode="hidden">
            <a:xfrm>
              <a:off x="0" y="583"/>
              <a:ext cx="4488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60001"/>
                  </a:schemeClr>
                </a:gs>
                <a:gs pos="100000">
                  <a:schemeClr val="bg1">
                    <a:alpha val="60001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60001"/>
                  </a:schemeClr>
                </a:gs>
                <a:gs pos="100000">
                  <a:schemeClr val="bg1">
                    <a:alpha val="60001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Oval 24"/>
          <p:cNvSpPr>
            <a:spLocks noChangeArrowheads="1"/>
          </p:cNvSpPr>
          <p:nvPr userDrawn="1"/>
        </p:nvSpPr>
        <p:spPr bwMode="auto">
          <a:xfrm>
            <a:off x="2019300" y="-914400"/>
            <a:ext cx="5105400" cy="510540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1">
                  <a:alpha val="39999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hcil_logo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04800"/>
            <a:ext cx="30480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5029200"/>
            <a:ext cx="7772400" cy="1447800"/>
          </a:xfrm>
          <a:gradFill>
            <a:gsLst>
              <a:gs pos="50000">
                <a:schemeClr val="accent2"/>
              </a:gs>
              <a:gs pos="85000">
                <a:schemeClr val="tx2"/>
              </a:gs>
              <a:gs pos="100000">
                <a:srgbClr val="960000"/>
              </a:gs>
            </a:gsLst>
            <a:lin ang="5400000" scaled="0"/>
          </a:gradFill>
        </p:spPr>
        <p:txBody>
          <a:bodyPr anchor="ctr" anchorCtr="1"/>
          <a:lstStyle>
            <a:lvl1pPr marL="0" indent="0" algn="ctr">
              <a:buFont typeface="Wingdings" pitchFamily="2" charset="2"/>
              <a:buNone/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389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352800"/>
            <a:ext cx="7772400" cy="1600200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054AD608-C39D-4280-BEC0-8F433B2BF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DD093-8B4E-4039-9938-DE5301E77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DCBDF-9854-4927-8C15-7CB6FA297B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488EF-7978-472F-B3AB-D301049E1E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FC26C-8D52-48CA-88D2-0C713E59A6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06723-1540-4A99-92C4-D906D5CB3C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1D702-BC2E-4B13-806B-76C2097C2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B5E4-81A6-4E40-B755-364589FEF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10ABA-F659-4F2B-A319-AA1D933A0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F2A4F-9478-4356-8705-9B5E40D9E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D40DD-7AFC-4D68-B0BF-A048AFC00D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241C0-A078-40AC-81C3-15E261510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4F624-9B17-4F11-959A-07990C97B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354C9-0D6B-4B29-9F15-5819EA01E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E6C8B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9" name="Rectangle 5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457200" y="274638"/>
            <a:ext cx="8229600" cy="1020762"/>
          </a:xfrm>
          <a:prstGeom prst="round2SameRect">
            <a:avLst>
              <a:gd name="adj1" fmla="val 37213"/>
              <a:gd name="adj2" fmla="val 0"/>
            </a:avLst>
          </a:prstGeom>
          <a:gradFill>
            <a:gsLst>
              <a:gs pos="0">
                <a:schemeClr val="bg2"/>
              </a:gs>
              <a:gs pos="80000">
                <a:srgbClr val="FFFF96"/>
              </a:gs>
              <a:gs pos="100000">
                <a:srgbClr val="FFC864"/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6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457200" y="14478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2871" name="Rectangle 7"/>
          <p:cNvSpPr>
            <a:spLocks noGrp="1" noChangeArrowheads="1"/>
          </p:cNvSpPr>
          <p:nvPr userDrawn="1"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2872" name="Rectangle 8"/>
          <p:cNvSpPr>
            <a:spLocks noGrp="1" noChangeArrowheads="1"/>
          </p:cNvSpPr>
          <p:nvPr userDrawn="1"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2873" name="Rectangle 9"/>
          <p:cNvSpPr>
            <a:spLocks noGrp="1" noChangeArrowheads="1"/>
          </p:cNvSpPr>
          <p:nvPr userDrawn="1"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fld id="{B41690D1-101B-4B3B-A23E-28531960E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0.png"/><Relationship Id="rId7" Type="http://schemas.openxmlformats.org/officeDocument/2006/relationships/image" Target="../media/image82.jpeg"/><Relationship Id="rId12" Type="http://schemas.openxmlformats.org/officeDocument/2006/relationships/image" Target="../media/image8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11" Type="http://schemas.openxmlformats.org/officeDocument/2006/relationships/image" Target="../media/image66.jpeg"/><Relationship Id="rId5" Type="http://schemas.openxmlformats.org/officeDocument/2006/relationships/hyperlink" Target="http://www.cs.umd.edu/hcil/mobilestories/" TargetMode="External"/><Relationship Id="rId10" Type="http://schemas.openxmlformats.org/officeDocument/2006/relationships/image" Target="../media/image65.jpeg"/><Relationship Id="rId4" Type="http://schemas.openxmlformats.org/officeDocument/2006/relationships/hyperlink" Target="mailto:fails@cs.umd.edu" TargetMode="External"/><Relationship Id="rId9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jpeg"/><Relationship Id="rId39" Type="http://schemas.openxmlformats.org/officeDocument/2006/relationships/image" Target="../media/image41.png"/><Relationship Id="rId3" Type="http://schemas.openxmlformats.org/officeDocument/2006/relationships/image" Target="../media/image7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7" Type="http://schemas.openxmlformats.org/officeDocument/2006/relationships/image" Target="../media/image11.jpeg"/><Relationship Id="rId12" Type="http://schemas.openxmlformats.org/officeDocument/2006/relationships/hyperlink" Target="http://www.windowsfordevices.com/news/NS7698869181.html" TargetMode="External"/><Relationship Id="rId17" Type="http://schemas.openxmlformats.org/officeDocument/2006/relationships/image" Target="../media/image19.jpe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29" Type="http://schemas.openxmlformats.org/officeDocument/2006/relationships/image" Target="../media/image31.png"/><Relationship Id="rId41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4.jpe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" Type="http://schemas.openxmlformats.org/officeDocument/2006/relationships/image" Target="../media/image9.png"/><Relationship Id="rId15" Type="http://schemas.openxmlformats.org/officeDocument/2006/relationships/image" Target="../media/image17.jpeg"/><Relationship Id="rId23" Type="http://schemas.openxmlformats.org/officeDocument/2006/relationships/image" Target="../media/image25.jpe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hyperlink" Target="http://www.amazon.com/Hasbro-Toy-75131-Videonow-Wizard/dp/B0009JOSQO/sr=8-6/qid=1159984533/ref=pd_bbs_6/002-4872353-8677635?ie=UTF8&amp;s=toys-and-games" TargetMode="External"/><Relationship Id="rId19" Type="http://schemas.openxmlformats.org/officeDocument/2006/relationships/image" Target="../media/image21.jpe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6.png"/><Relationship Id="rId22" Type="http://schemas.openxmlformats.org/officeDocument/2006/relationships/image" Target="../media/image24.jpe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fails\Desktop\Job-Talk\synchronization.wmv" TargetMode="Externa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Jerry Alan Fails, Allison Druin, Mona Leigh Guha</a:t>
            </a:r>
          </a:p>
          <a:p>
            <a:pPr eaLnBrk="1" hangingPunct="1">
              <a:defRPr/>
            </a:pPr>
            <a:r>
              <a:rPr lang="en-US" sz="2000" dirty="0" smtClean="0"/>
              <a:t>May 28, 2009</a:t>
            </a:r>
          </a:p>
          <a:p>
            <a:pPr eaLnBrk="1" hangingPunct="1">
              <a:defRPr/>
            </a:pPr>
            <a:r>
              <a:rPr lang="en-US" sz="2000" dirty="0" smtClean="0"/>
              <a:t>HCIL Symposium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 lIns="45720" rIns="45720"/>
          <a:lstStyle/>
          <a:p>
            <a:pPr eaLnBrk="1" hangingPunct="1">
              <a:defRPr/>
            </a:pPr>
            <a:r>
              <a:rPr lang="en-US" sz="4400" dirty="0" smtClean="0"/>
              <a:t>Mobile Collaboration for Young Children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Story Study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Collaborative reading</a:t>
            </a:r>
          </a:p>
          <a:p>
            <a:pPr lvl="1" eaLnBrk="1" hangingPunct="1"/>
            <a:r>
              <a:rPr lang="en-US" smtClean="0"/>
              <a:t>Within-subject</a:t>
            </a:r>
          </a:p>
          <a:p>
            <a:pPr lvl="1" eaLnBrk="1" hangingPunct="1"/>
            <a:r>
              <a:rPr lang="en-US" smtClean="0"/>
              <a:t>Alternating order</a:t>
            </a:r>
          </a:p>
          <a:p>
            <a:pPr lvl="2" eaLnBrk="1" hangingPunct="1"/>
            <a:r>
              <a:rPr lang="en-US" smtClean="0"/>
              <a:t>Content splitting</a:t>
            </a:r>
          </a:p>
          <a:p>
            <a:pPr lvl="2" eaLnBrk="1" hangingPunct="1"/>
            <a:r>
              <a:rPr lang="en-US" smtClean="0"/>
              <a:t>Space sharing</a:t>
            </a:r>
          </a:p>
          <a:p>
            <a:pPr eaLnBrk="1" hangingPunct="1"/>
            <a:r>
              <a:rPr lang="en-US" smtClean="0"/>
              <a:t>Collaborative creation</a:t>
            </a:r>
          </a:p>
          <a:p>
            <a:pPr lvl="1" eaLnBrk="1" hangingPunct="1"/>
            <a:r>
              <a:rPr lang="en-US" smtClean="0"/>
              <a:t>Ability to change collaborative modes</a:t>
            </a:r>
          </a:p>
          <a:p>
            <a:pPr eaLnBrk="1" hangingPunct="1"/>
            <a:r>
              <a:rPr lang="en-US" smtClean="0"/>
              <a:t>Collaborative sharing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Users</a:t>
            </a:r>
          </a:p>
          <a:p>
            <a:pPr lvl="1" eaLnBrk="1" hangingPunct="1"/>
            <a:r>
              <a:rPr lang="en-US" smtClean="0"/>
              <a:t>26 children</a:t>
            </a:r>
          </a:p>
          <a:p>
            <a:pPr lvl="1" eaLnBrk="1" hangingPunct="1"/>
            <a:r>
              <a:rPr lang="en-US" smtClean="0"/>
              <a:t>Ages 8-9</a:t>
            </a:r>
          </a:p>
          <a:p>
            <a:pPr eaLnBrk="1" hangingPunct="1"/>
            <a:r>
              <a:rPr lang="en-US" smtClean="0"/>
              <a:t>Data</a:t>
            </a:r>
          </a:p>
          <a:p>
            <a:pPr lvl="1" eaLnBrk="1" hangingPunct="1"/>
            <a:r>
              <a:rPr lang="en-US" smtClean="0"/>
              <a:t>Interviews</a:t>
            </a:r>
          </a:p>
          <a:p>
            <a:pPr lvl="1" eaLnBrk="1" hangingPunct="1"/>
            <a:r>
              <a:rPr lang="en-US" smtClean="0"/>
              <a:t>Field notes</a:t>
            </a:r>
          </a:p>
          <a:p>
            <a:pPr lvl="1" eaLnBrk="1" hangingPunct="1"/>
            <a:r>
              <a:rPr lang="en-US" smtClean="0"/>
              <a:t>Collaborative stories</a:t>
            </a:r>
          </a:p>
          <a:p>
            <a:pPr lvl="1" eaLnBrk="1" hangingPunct="1"/>
            <a:r>
              <a:rPr lang="en-US" smtClean="0"/>
              <a:t>Technology logs</a:t>
            </a:r>
          </a:p>
          <a:p>
            <a:pPr lvl="1" eaLnBrk="1" hangingPunct="1"/>
            <a:r>
              <a:rPr lang="en-US" smtClean="0"/>
              <a:t>Video</a:t>
            </a:r>
          </a:p>
          <a:p>
            <a:pPr lvl="1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Reading Trends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1004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7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66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41332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7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8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9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0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67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1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69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41326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71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2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3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4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0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70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4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72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41320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65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6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8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73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7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75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41314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59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0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1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2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8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76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0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78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41308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53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4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6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2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79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81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41302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47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8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9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0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6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82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6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84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41296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41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3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4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0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85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9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87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41290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35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34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288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2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1005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82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77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87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179" name="Group 381"/>
            <p:cNvGrpSpPr>
              <a:grpSpLocks/>
            </p:cNvGrpSpPr>
            <p:nvPr/>
          </p:nvGrpSpPr>
          <p:grpSpPr bwMode="auto">
            <a:xfrm>
              <a:off x="4885" y="3599"/>
              <a:ext cx="197" cy="288"/>
              <a:chOff x="3456" y="2160"/>
              <a:chExt cx="1152" cy="1296"/>
            </a:xfrm>
          </p:grpSpPr>
          <p:sp>
            <p:nvSpPr>
              <p:cNvPr id="168" name="Freeform 386"/>
              <p:cNvSpPr>
                <a:spLocks/>
              </p:cNvSpPr>
              <p:nvPr/>
            </p:nvSpPr>
            <p:spPr bwMode="auto">
              <a:xfrm>
                <a:off x="3450" y="2158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9" name="Freeform 385"/>
              <p:cNvSpPr>
                <a:spLocks/>
              </p:cNvSpPr>
              <p:nvPr/>
            </p:nvSpPr>
            <p:spPr bwMode="auto">
              <a:xfrm>
                <a:off x="3450" y="2442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0" name="Freeform 384"/>
              <p:cNvSpPr>
                <a:spLocks/>
              </p:cNvSpPr>
              <p:nvPr/>
            </p:nvSpPr>
            <p:spPr bwMode="auto">
              <a:xfrm>
                <a:off x="3450" y="2739"/>
                <a:ext cx="1158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1" name="Freeform 383"/>
              <p:cNvSpPr>
                <a:spLocks/>
              </p:cNvSpPr>
              <p:nvPr/>
            </p:nvSpPr>
            <p:spPr bwMode="auto">
              <a:xfrm>
                <a:off x="3450" y="3023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2" name="Freeform 382"/>
              <p:cNvSpPr>
                <a:spLocks/>
              </p:cNvSpPr>
              <p:nvPr/>
            </p:nvSpPr>
            <p:spPr bwMode="auto">
              <a:xfrm>
                <a:off x="3450" y="3307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9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81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182" name="Group 373"/>
            <p:cNvGrpSpPr>
              <a:grpSpLocks/>
            </p:cNvGrpSpPr>
            <p:nvPr/>
          </p:nvGrpSpPr>
          <p:grpSpPr bwMode="auto">
            <a:xfrm>
              <a:off x="5570" y="2759"/>
              <a:ext cx="197" cy="288"/>
              <a:chOff x="3456" y="2160"/>
              <a:chExt cx="1152" cy="1296"/>
            </a:xfrm>
          </p:grpSpPr>
          <p:sp>
            <p:nvSpPr>
              <p:cNvPr id="163" name="Freeform 378"/>
              <p:cNvSpPr>
                <a:spLocks/>
              </p:cNvSpPr>
              <p:nvPr/>
            </p:nvSpPr>
            <p:spPr bwMode="auto">
              <a:xfrm>
                <a:off x="3462" y="215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4" name="Freeform 377"/>
              <p:cNvSpPr>
                <a:spLocks/>
              </p:cNvSpPr>
              <p:nvPr/>
            </p:nvSpPr>
            <p:spPr bwMode="auto">
              <a:xfrm>
                <a:off x="3462" y="244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5" name="Freeform 376"/>
              <p:cNvSpPr>
                <a:spLocks/>
              </p:cNvSpPr>
              <p:nvPr/>
            </p:nvSpPr>
            <p:spPr bwMode="auto">
              <a:xfrm>
                <a:off x="3462" y="2737"/>
                <a:ext cx="1140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6" name="Freeform 375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7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2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84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185" name="Group 365"/>
            <p:cNvGrpSpPr>
              <a:grpSpLocks/>
            </p:cNvGrpSpPr>
            <p:nvPr/>
          </p:nvGrpSpPr>
          <p:grpSpPr bwMode="auto">
            <a:xfrm>
              <a:off x="4885" y="2759"/>
              <a:ext cx="197" cy="288"/>
              <a:chOff x="3456" y="2160"/>
              <a:chExt cx="1152" cy="1296"/>
            </a:xfrm>
          </p:grpSpPr>
          <p:sp>
            <p:nvSpPr>
              <p:cNvPr id="158" name="Freeform 370"/>
              <p:cNvSpPr>
                <a:spLocks/>
              </p:cNvSpPr>
              <p:nvPr/>
            </p:nvSpPr>
            <p:spPr bwMode="auto">
              <a:xfrm>
                <a:off x="3450" y="215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9" name="Freeform 369"/>
              <p:cNvSpPr>
                <a:spLocks/>
              </p:cNvSpPr>
              <p:nvPr/>
            </p:nvSpPr>
            <p:spPr bwMode="auto">
              <a:xfrm>
                <a:off x="3450" y="244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0" name="Freeform 368"/>
              <p:cNvSpPr>
                <a:spLocks/>
              </p:cNvSpPr>
              <p:nvPr/>
            </p:nvSpPr>
            <p:spPr bwMode="auto">
              <a:xfrm>
                <a:off x="3450" y="2737"/>
                <a:ext cx="1158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1" name="Freeform 367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2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5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87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7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89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9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0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92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02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3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95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05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6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198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08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9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01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11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04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14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5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07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117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209" name="Group 334"/>
            <p:cNvGrpSpPr>
              <a:grpSpLocks/>
            </p:cNvGrpSpPr>
            <p:nvPr/>
          </p:nvGrpSpPr>
          <p:grpSpPr bwMode="auto">
            <a:xfrm>
              <a:off x="4885" y="3179"/>
              <a:ext cx="197" cy="288"/>
              <a:chOff x="3456" y="2160"/>
              <a:chExt cx="1152" cy="1296"/>
            </a:xfrm>
          </p:grpSpPr>
          <p:sp>
            <p:nvSpPr>
              <p:cNvPr id="153" name="Freeform 339"/>
              <p:cNvSpPr>
                <a:spLocks/>
              </p:cNvSpPr>
              <p:nvPr/>
            </p:nvSpPr>
            <p:spPr bwMode="auto">
              <a:xfrm>
                <a:off x="3450" y="2157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4" name="Freeform 338"/>
              <p:cNvSpPr>
                <a:spLocks/>
              </p:cNvSpPr>
              <p:nvPr/>
            </p:nvSpPr>
            <p:spPr bwMode="auto">
              <a:xfrm>
                <a:off x="3450" y="244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5" name="Freeform 337"/>
              <p:cNvSpPr>
                <a:spLocks/>
              </p:cNvSpPr>
              <p:nvPr/>
            </p:nvSpPr>
            <p:spPr bwMode="auto">
              <a:xfrm>
                <a:off x="3450" y="2738"/>
                <a:ext cx="1158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6" name="Freeform 336"/>
              <p:cNvSpPr>
                <a:spLocks/>
              </p:cNvSpPr>
              <p:nvPr/>
            </p:nvSpPr>
            <p:spPr bwMode="auto">
              <a:xfrm>
                <a:off x="3450" y="3022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7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19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11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212" name="Group 326"/>
            <p:cNvGrpSpPr>
              <a:grpSpLocks/>
            </p:cNvGrpSpPr>
            <p:nvPr/>
          </p:nvGrpSpPr>
          <p:grpSpPr bwMode="auto">
            <a:xfrm>
              <a:off x="5228" y="2759"/>
              <a:ext cx="197" cy="288"/>
              <a:chOff x="3456" y="2160"/>
              <a:chExt cx="1152" cy="1296"/>
            </a:xfrm>
          </p:grpSpPr>
          <p:sp>
            <p:nvSpPr>
              <p:cNvPr id="148" name="Freeform 331"/>
              <p:cNvSpPr>
                <a:spLocks/>
              </p:cNvSpPr>
              <p:nvPr/>
            </p:nvSpPr>
            <p:spPr bwMode="auto">
              <a:xfrm>
                <a:off x="3462" y="215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9" name="Freeform 330"/>
              <p:cNvSpPr>
                <a:spLocks/>
              </p:cNvSpPr>
              <p:nvPr/>
            </p:nvSpPr>
            <p:spPr bwMode="auto">
              <a:xfrm>
                <a:off x="3462" y="244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0" name="Freeform 329"/>
              <p:cNvSpPr>
                <a:spLocks/>
              </p:cNvSpPr>
              <p:nvPr/>
            </p:nvSpPr>
            <p:spPr bwMode="auto">
              <a:xfrm>
                <a:off x="3462" y="2737"/>
                <a:ext cx="1140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1" name="Freeform 328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2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22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14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215" name="Group 318"/>
            <p:cNvGrpSpPr>
              <a:grpSpLocks/>
            </p:cNvGrpSpPr>
            <p:nvPr/>
          </p:nvGrpSpPr>
          <p:grpSpPr bwMode="auto">
            <a:xfrm>
              <a:off x="5570" y="3179"/>
              <a:ext cx="197" cy="288"/>
              <a:chOff x="3456" y="2160"/>
              <a:chExt cx="1152" cy="1296"/>
            </a:xfrm>
          </p:grpSpPr>
          <p:sp>
            <p:nvSpPr>
              <p:cNvPr id="143" name="Freeform 323"/>
              <p:cNvSpPr>
                <a:spLocks/>
              </p:cNvSpPr>
              <p:nvPr/>
            </p:nvSpPr>
            <p:spPr bwMode="auto">
              <a:xfrm>
                <a:off x="3462" y="2157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" name="Freeform 322"/>
              <p:cNvSpPr>
                <a:spLocks/>
              </p:cNvSpPr>
              <p:nvPr/>
            </p:nvSpPr>
            <p:spPr bwMode="auto">
              <a:xfrm>
                <a:off x="3462" y="244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5" name="Freeform 321"/>
              <p:cNvSpPr>
                <a:spLocks/>
              </p:cNvSpPr>
              <p:nvPr/>
            </p:nvSpPr>
            <p:spPr bwMode="auto">
              <a:xfrm>
                <a:off x="3462" y="2738"/>
                <a:ext cx="1140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6" name="Freeform 320"/>
              <p:cNvSpPr>
                <a:spLocks/>
              </p:cNvSpPr>
              <p:nvPr/>
            </p:nvSpPr>
            <p:spPr bwMode="auto">
              <a:xfrm>
                <a:off x="3462" y="3022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7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25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17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218" name="Group 310"/>
            <p:cNvGrpSpPr>
              <a:grpSpLocks/>
            </p:cNvGrpSpPr>
            <p:nvPr/>
          </p:nvGrpSpPr>
          <p:grpSpPr bwMode="auto">
            <a:xfrm>
              <a:off x="5228" y="3179"/>
              <a:ext cx="197" cy="288"/>
              <a:chOff x="3456" y="2160"/>
              <a:chExt cx="1152" cy="1296"/>
            </a:xfrm>
          </p:grpSpPr>
          <p:sp>
            <p:nvSpPr>
              <p:cNvPr id="138" name="Freeform 315"/>
              <p:cNvSpPr>
                <a:spLocks/>
              </p:cNvSpPr>
              <p:nvPr/>
            </p:nvSpPr>
            <p:spPr bwMode="auto">
              <a:xfrm>
                <a:off x="3462" y="2157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9" name="Freeform 314"/>
              <p:cNvSpPr>
                <a:spLocks/>
              </p:cNvSpPr>
              <p:nvPr/>
            </p:nvSpPr>
            <p:spPr bwMode="auto">
              <a:xfrm>
                <a:off x="3462" y="244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0" name="Freeform 313"/>
              <p:cNvSpPr>
                <a:spLocks/>
              </p:cNvSpPr>
              <p:nvPr/>
            </p:nvSpPr>
            <p:spPr bwMode="auto">
              <a:xfrm>
                <a:off x="3462" y="2738"/>
                <a:ext cx="1140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1" name="Freeform 312"/>
              <p:cNvSpPr>
                <a:spLocks/>
              </p:cNvSpPr>
              <p:nvPr/>
            </p:nvSpPr>
            <p:spPr bwMode="auto">
              <a:xfrm>
                <a:off x="3462" y="3022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2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28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20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221" name="Group 302"/>
            <p:cNvGrpSpPr>
              <a:grpSpLocks/>
            </p:cNvGrpSpPr>
            <p:nvPr/>
          </p:nvGrpSpPr>
          <p:grpSpPr bwMode="auto">
            <a:xfrm>
              <a:off x="5228" y="3599"/>
              <a:ext cx="197" cy="288"/>
              <a:chOff x="3456" y="2160"/>
              <a:chExt cx="1152" cy="1296"/>
            </a:xfrm>
          </p:grpSpPr>
          <p:sp>
            <p:nvSpPr>
              <p:cNvPr id="133" name="Freeform 307"/>
              <p:cNvSpPr>
                <a:spLocks/>
              </p:cNvSpPr>
              <p:nvPr/>
            </p:nvSpPr>
            <p:spPr bwMode="auto">
              <a:xfrm>
                <a:off x="3462" y="2158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4" name="Freeform 306"/>
              <p:cNvSpPr>
                <a:spLocks/>
              </p:cNvSpPr>
              <p:nvPr/>
            </p:nvSpPr>
            <p:spPr bwMode="auto">
              <a:xfrm>
                <a:off x="3462" y="2442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5" name="Freeform 305"/>
              <p:cNvSpPr>
                <a:spLocks/>
              </p:cNvSpPr>
              <p:nvPr/>
            </p:nvSpPr>
            <p:spPr bwMode="auto">
              <a:xfrm>
                <a:off x="3462" y="2739"/>
                <a:ext cx="1140" cy="13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6" name="Freeform 304"/>
              <p:cNvSpPr>
                <a:spLocks/>
              </p:cNvSpPr>
              <p:nvPr/>
            </p:nvSpPr>
            <p:spPr bwMode="auto">
              <a:xfrm>
                <a:off x="3462" y="3023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7" name="Freeform 303"/>
              <p:cNvSpPr>
                <a:spLocks/>
              </p:cNvSpPr>
              <p:nvPr/>
            </p:nvSpPr>
            <p:spPr bwMode="auto">
              <a:xfrm>
                <a:off x="3462" y="3307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1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223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06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174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5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6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93" name="Group 289"/>
            <p:cNvGrpSpPr>
              <a:grpSpLocks/>
            </p:cNvGrpSpPr>
            <p:nvPr/>
          </p:nvGrpSpPr>
          <p:grpSpPr bwMode="auto">
            <a:xfrm>
              <a:off x="6143" y="3338"/>
              <a:ext cx="360" cy="480"/>
              <a:chOff x="3648" y="2784"/>
              <a:chExt cx="144" cy="192"/>
            </a:xfrm>
          </p:grpSpPr>
          <p:grpSp>
            <p:nvGrpSpPr>
              <p:cNvPr id="41165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67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53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54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55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56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52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50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94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095" name="Group 279"/>
            <p:cNvGrpSpPr>
              <a:grpSpLocks/>
            </p:cNvGrpSpPr>
            <p:nvPr/>
          </p:nvGrpSpPr>
          <p:grpSpPr bwMode="auto">
            <a:xfrm>
              <a:off x="6638" y="2738"/>
              <a:ext cx="360" cy="480"/>
              <a:chOff x="3648" y="2784"/>
              <a:chExt cx="144" cy="192"/>
            </a:xfrm>
          </p:grpSpPr>
          <p:grpSp>
            <p:nvGrpSpPr>
              <p:cNvPr id="41157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59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45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46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47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4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44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42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96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097" name="Group 268"/>
            <p:cNvGrpSpPr>
              <a:grpSpLocks/>
            </p:cNvGrpSpPr>
            <p:nvPr/>
          </p:nvGrpSpPr>
          <p:grpSpPr bwMode="auto">
            <a:xfrm>
              <a:off x="6143" y="2738"/>
              <a:ext cx="360" cy="480"/>
              <a:chOff x="3648" y="2784"/>
              <a:chExt cx="144" cy="192"/>
            </a:xfrm>
          </p:grpSpPr>
          <p:grpSp>
            <p:nvGrpSpPr>
              <p:cNvPr id="41149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51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37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38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39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40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36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34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98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099" name="Group 258"/>
            <p:cNvGrpSpPr>
              <a:grpSpLocks/>
            </p:cNvGrpSpPr>
            <p:nvPr/>
          </p:nvGrpSpPr>
          <p:grpSpPr bwMode="auto">
            <a:xfrm>
              <a:off x="6638" y="3338"/>
              <a:ext cx="360" cy="480"/>
              <a:chOff x="3648" y="2784"/>
              <a:chExt cx="144" cy="192"/>
            </a:xfrm>
          </p:grpSpPr>
          <p:grpSp>
            <p:nvGrpSpPr>
              <p:cNvPr id="41141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43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29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30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31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32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28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26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100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101" name="Group 248"/>
            <p:cNvGrpSpPr>
              <a:grpSpLocks/>
            </p:cNvGrpSpPr>
            <p:nvPr/>
          </p:nvGrpSpPr>
          <p:grpSpPr bwMode="auto">
            <a:xfrm>
              <a:off x="7238" y="3338"/>
              <a:ext cx="360" cy="480"/>
              <a:chOff x="3648" y="2784"/>
              <a:chExt cx="144" cy="192"/>
            </a:xfrm>
          </p:grpSpPr>
          <p:grpSp>
            <p:nvGrpSpPr>
              <p:cNvPr id="41133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35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21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22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23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24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20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18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102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103" name="Group 238"/>
            <p:cNvGrpSpPr>
              <a:grpSpLocks/>
            </p:cNvGrpSpPr>
            <p:nvPr/>
          </p:nvGrpSpPr>
          <p:grpSpPr bwMode="auto">
            <a:xfrm>
              <a:off x="7238" y="2738"/>
              <a:ext cx="360" cy="480"/>
              <a:chOff x="3648" y="2784"/>
              <a:chExt cx="144" cy="192"/>
            </a:xfrm>
          </p:grpSpPr>
          <p:grpSp>
            <p:nvGrpSpPr>
              <p:cNvPr id="41125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27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13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14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15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16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12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10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104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105" name="Group 228"/>
            <p:cNvGrpSpPr>
              <a:grpSpLocks/>
            </p:cNvGrpSpPr>
            <p:nvPr/>
          </p:nvGrpSpPr>
          <p:grpSpPr bwMode="auto">
            <a:xfrm>
              <a:off x="7718" y="2738"/>
              <a:ext cx="360" cy="480"/>
              <a:chOff x="3648" y="2784"/>
              <a:chExt cx="144" cy="192"/>
            </a:xfrm>
          </p:grpSpPr>
          <p:grpSp>
            <p:nvGrpSpPr>
              <p:cNvPr id="41117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19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205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06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07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08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04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02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106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107" name="Group 217"/>
            <p:cNvGrpSpPr>
              <a:grpSpLocks/>
            </p:cNvGrpSpPr>
            <p:nvPr/>
          </p:nvGrpSpPr>
          <p:grpSpPr bwMode="auto">
            <a:xfrm>
              <a:off x="7718" y="3338"/>
              <a:ext cx="360" cy="480"/>
              <a:chOff x="3648" y="2784"/>
              <a:chExt cx="144" cy="192"/>
            </a:xfrm>
          </p:grpSpPr>
          <p:grpSp>
            <p:nvGrpSpPr>
              <p:cNvPr id="41109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4"/>
                <a:chOff x="1728" y="432"/>
                <a:chExt cx="1152" cy="1632"/>
              </a:xfrm>
            </p:grpSpPr>
            <p:grpSp>
              <p:nvGrpSpPr>
                <p:cNvPr id="41111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197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89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19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0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199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71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00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62"/>
                    <a:ext cx="1152" cy="96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96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4"/>
                  <a:ext cx="1152" cy="860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94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108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07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258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9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0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74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7"/>
              <a:chOff x="1728" y="432"/>
              <a:chExt cx="1152" cy="1632"/>
            </a:xfrm>
          </p:grpSpPr>
          <p:grpSp>
            <p:nvGrpSpPr>
              <p:cNvPr id="41084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27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4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5" name="Freeform 107"/>
                <p:cNvSpPr>
                  <a:spLocks/>
                </p:cNvSpPr>
                <p:nvPr/>
              </p:nvSpPr>
              <p:spPr bwMode="auto">
                <a:xfrm>
                  <a:off x="1727" y="1775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6" name="Freeform 106"/>
                <p:cNvSpPr>
                  <a:spLocks/>
                </p:cNvSpPr>
                <p:nvPr/>
              </p:nvSpPr>
              <p:spPr bwMode="auto">
                <a:xfrm>
                  <a:off x="1727" y="196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72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75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41076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7"/>
              <a:chOff x="1728" y="432"/>
              <a:chExt cx="1152" cy="1632"/>
            </a:xfrm>
          </p:grpSpPr>
          <p:grpSp>
            <p:nvGrpSpPr>
              <p:cNvPr id="41078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267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8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9" name="Freeform 98"/>
                <p:cNvSpPr>
                  <a:spLocks/>
                </p:cNvSpPr>
                <p:nvPr/>
              </p:nvSpPr>
              <p:spPr bwMode="auto">
                <a:xfrm>
                  <a:off x="1727" y="1775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0" name="Freeform 97"/>
                <p:cNvSpPr>
                  <a:spLocks/>
                </p:cNvSpPr>
                <p:nvPr/>
              </p:nvSpPr>
              <p:spPr bwMode="auto">
                <a:xfrm>
                  <a:off x="1727" y="196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66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77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08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278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9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63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1"/>
              <a:chOff x="1728" y="432"/>
              <a:chExt cx="1152" cy="1632"/>
            </a:xfrm>
          </p:grpSpPr>
          <p:grpSp>
            <p:nvGrpSpPr>
              <p:cNvPr id="41065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284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5" name="Freeform 88"/>
                <p:cNvSpPr>
                  <a:spLocks/>
                </p:cNvSpPr>
                <p:nvPr/>
              </p:nvSpPr>
              <p:spPr bwMode="auto">
                <a:xfrm>
                  <a:off x="1727" y="1585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6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7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83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64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09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289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0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060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10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294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5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6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7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055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41056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11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301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2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44" name="Group 28"/>
            <p:cNvGrpSpPr>
              <a:grpSpLocks/>
            </p:cNvGrpSpPr>
            <p:nvPr/>
          </p:nvGrpSpPr>
          <p:grpSpPr bwMode="auto">
            <a:xfrm>
              <a:off x="2927" y="4105"/>
              <a:ext cx="2800" cy="4113"/>
              <a:chOff x="3456" y="2160"/>
              <a:chExt cx="1152" cy="1296"/>
            </a:xfrm>
          </p:grpSpPr>
          <p:sp>
            <p:nvSpPr>
              <p:cNvPr id="305" name="Freeform 33"/>
              <p:cNvSpPr>
                <a:spLocks/>
              </p:cNvSpPr>
              <p:nvPr/>
            </p:nvSpPr>
            <p:spPr bwMode="auto">
              <a:xfrm>
                <a:off x="3456" y="2161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6" name="Freeform 32"/>
              <p:cNvSpPr>
                <a:spLocks/>
              </p:cNvSpPr>
              <p:nvPr/>
            </p:nvSpPr>
            <p:spPr bwMode="auto">
              <a:xfrm>
                <a:off x="3456" y="245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7" name="Freeform 31"/>
              <p:cNvSpPr>
                <a:spLocks/>
              </p:cNvSpPr>
              <p:nvPr/>
            </p:nvSpPr>
            <p:spPr bwMode="auto">
              <a:xfrm>
                <a:off x="3456" y="273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8" name="Freeform 30"/>
              <p:cNvSpPr>
                <a:spLocks/>
              </p:cNvSpPr>
              <p:nvPr/>
            </p:nvSpPr>
            <p:spPr bwMode="auto">
              <a:xfrm>
                <a:off x="3456" y="3026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9" name="Freeform 29"/>
              <p:cNvSpPr>
                <a:spLocks/>
              </p:cNvSpPr>
              <p:nvPr/>
            </p:nvSpPr>
            <p:spPr bwMode="auto">
              <a:xfrm>
                <a:off x="3456" y="331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45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12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311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2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34" name="Group 6"/>
            <p:cNvGrpSpPr>
              <a:grpSpLocks/>
            </p:cNvGrpSpPr>
            <p:nvPr/>
          </p:nvGrpSpPr>
          <p:grpSpPr bwMode="auto">
            <a:xfrm>
              <a:off x="2927" y="3198"/>
              <a:ext cx="6400" cy="3933"/>
              <a:chOff x="3120" y="672"/>
              <a:chExt cx="2304" cy="1296"/>
            </a:xfrm>
          </p:grpSpPr>
          <p:sp>
            <p:nvSpPr>
              <p:cNvPr id="317" name="Freeform 11"/>
              <p:cNvSpPr>
                <a:spLocks/>
              </p:cNvSpPr>
              <p:nvPr/>
            </p:nvSpPr>
            <p:spPr bwMode="auto">
              <a:xfrm>
                <a:off x="3120" y="673"/>
                <a:ext cx="2304" cy="142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8" name="Freeform 10"/>
              <p:cNvSpPr>
                <a:spLocks/>
              </p:cNvSpPr>
              <p:nvPr/>
            </p:nvSpPr>
            <p:spPr bwMode="auto">
              <a:xfrm>
                <a:off x="3120" y="961"/>
                <a:ext cx="2304" cy="142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9" name="Freeform 9"/>
              <p:cNvSpPr>
                <a:spLocks/>
              </p:cNvSpPr>
              <p:nvPr/>
            </p:nvSpPr>
            <p:spPr bwMode="auto">
              <a:xfrm>
                <a:off x="3120" y="1249"/>
                <a:ext cx="2304" cy="142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0" name="Freeform 8"/>
              <p:cNvSpPr>
                <a:spLocks/>
              </p:cNvSpPr>
              <p:nvPr/>
            </p:nvSpPr>
            <p:spPr bwMode="auto">
              <a:xfrm>
                <a:off x="3120" y="1537"/>
                <a:ext cx="2304" cy="142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1" name="Freeform 7"/>
              <p:cNvSpPr>
                <a:spLocks/>
              </p:cNvSpPr>
              <p:nvPr/>
            </p:nvSpPr>
            <p:spPr bwMode="auto">
              <a:xfrm>
                <a:off x="3120" y="1825"/>
                <a:ext cx="2304" cy="142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35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41036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41013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323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4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5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6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23" name="Group 72"/>
            <p:cNvGrpSpPr>
              <a:grpSpLocks/>
            </p:cNvGrpSpPr>
            <p:nvPr/>
          </p:nvGrpSpPr>
          <p:grpSpPr bwMode="auto">
            <a:xfrm>
              <a:off x="6527" y="4105"/>
              <a:ext cx="2800" cy="4113"/>
              <a:chOff x="3456" y="2160"/>
              <a:chExt cx="1152" cy="1296"/>
            </a:xfrm>
          </p:grpSpPr>
          <p:sp>
            <p:nvSpPr>
              <p:cNvPr id="330" name="Freeform 77"/>
              <p:cNvSpPr>
                <a:spLocks/>
              </p:cNvSpPr>
              <p:nvPr/>
            </p:nvSpPr>
            <p:spPr bwMode="auto">
              <a:xfrm>
                <a:off x="3456" y="2161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1" name="Freeform 76"/>
              <p:cNvSpPr>
                <a:spLocks/>
              </p:cNvSpPr>
              <p:nvPr/>
            </p:nvSpPr>
            <p:spPr bwMode="auto">
              <a:xfrm>
                <a:off x="3456" y="245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2" name="Freeform 75"/>
              <p:cNvSpPr>
                <a:spLocks/>
              </p:cNvSpPr>
              <p:nvPr/>
            </p:nvSpPr>
            <p:spPr bwMode="auto">
              <a:xfrm>
                <a:off x="3456" y="273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3" name="Freeform 74"/>
              <p:cNvSpPr>
                <a:spLocks/>
              </p:cNvSpPr>
              <p:nvPr/>
            </p:nvSpPr>
            <p:spPr bwMode="auto">
              <a:xfrm>
                <a:off x="3456" y="3026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4" name="Freeform 73"/>
              <p:cNvSpPr>
                <a:spLocks/>
              </p:cNvSpPr>
              <p:nvPr/>
            </p:nvSpPr>
            <p:spPr bwMode="auto">
              <a:xfrm>
                <a:off x="3456" y="331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024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41025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335" name="Rounded Rectangle 334"/>
          <p:cNvSpPr/>
          <p:nvPr/>
        </p:nvSpPr>
        <p:spPr bwMode="auto">
          <a:xfrm flipV="1">
            <a:off x="4038600" y="1371600"/>
            <a:ext cx="4648200" cy="5410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36" name="Group 42"/>
          <p:cNvGrpSpPr>
            <a:grpSpLocks noChangeAspect="1"/>
          </p:cNvGrpSpPr>
          <p:nvPr/>
        </p:nvGrpSpPr>
        <p:grpSpPr bwMode="auto">
          <a:xfrm>
            <a:off x="6953656" y="5027576"/>
            <a:ext cx="1143000" cy="762000"/>
            <a:chOff x="2527" y="2737"/>
            <a:chExt cx="7200" cy="4937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337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9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0" name="AutoShape 47"/>
            <p:cNvSpPr>
              <a:spLocks noChangeArrowheads="1"/>
            </p:cNvSpPr>
            <p:nvPr/>
          </p:nvSpPr>
          <p:spPr bwMode="auto">
            <a:xfrm>
              <a:off x="2820" y="3124"/>
              <a:ext cx="6507" cy="4139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1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  <p:sp>
          <p:nvSpPr>
            <p:cNvPr id="342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</p:grpSp>
      <p:grpSp>
        <p:nvGrpSpPr>
          <p:cNvPr id="343" name="Group 67"/>
          <p:cNvGrpSpPr>
            <a:grpSpLocks noChangeAspect="1"/>
          </p:cNvGrpSpPr>
          <p:nvPr/>
        </p:nvGrpSpPr>
        <p:grpSpPr bwMode="auto">
          <a:xfrm>
            <a:off x="4682592" y="4085616"/>
            <a:ext cx="1143000" cy="762000"/>
            <a:chOff x="2527" y="3697"/>
            <a:chExt cx="7200" cy="4937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34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5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6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7" name="AutoShape 78"/>
            <p:cNvSpPr>
              <a:spLocks noChangeArrowheads="1"/>
            </p:cNvSpPr>
            <p:nvPr/>
          </p:nvSpPr>
          <p:spPr bwMode="auto">
            <a:xfrm>
              <a:off x="2820" y="4084"/>
              <a:ext cx="3017" cy="4139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48" name="Group 72"/>
            <p:cNvGrpSpPr>
              <a:grpSpLocks/>
            </p:cNvGrpSpPr>
            <p:nvPr/>
          </p:nvGrpSpPr>
          <p:grpSpPr bwMode="auto">
            <a:xfrm>
              <a:off x="6527" y="4105"/>
              <a:ext cx="2800" cy="4113"/>
              <a:chOff x="3456" y="2160"/>
              <a:chExt cx="1152" cy="1296"/>
            </a:xfrm>
          </p:grpSpPr>
          <p:sp>
            <p:nvSpPr>
              <p:cNvPr id="35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2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3" name="Freeform 75"/>
              <p:cNvSpPr>
                <a:spLocks/>
              </p:cNvSpPr>
              <p:nvPr/>
            </p:nvSpPr>
            <p:spPr bwMode="auto">
              <a:xfrm>
                <a:off x="3456" y="2736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4" name="Freeform 74"/>
              <p:cNvSpPr>
                <a:spLocks/>
              </p:cNvSpPr>
              <p:nvPr/>
            </p:nvSpPr>
            <p:spPr bwMode="auto">
              <a:xfrm>
                <a:off x="3456" y="3024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5" name="Freeform 73"/>
              <p:cNvSpPr>
                <a:spLocks/>
              </p:cNvSpPr>
              <p:nvPr/>
            </p:nvSpPr>
            <p:spPr bwMode="auto">
              <a:xfrm>
                <a:off x="3456" y="3312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49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  <p:sp>
          <p:nvSpPr>
            <p:cNvPr id="350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5029200"/>
          </a:xfrm>
        </p:spPr>
        <p:txBody>
          <a:bodyPr/>
          <a:lstStyle/>
          <a:p>
            <a:pPr eaLnBrk="1" hangingPunct="1"/>
            <a:r>
              <a:rPr lang="en-US" smtClean="0"/>
              <a:t>Content splitting</a:t>
            </a:r>
          </a:p>
          <a:p>
            <a:pPr lvl="1" eaLnBrk="1" hangingPunct="1"/>
            <a:r>
              <a:rPr lang="en-US" smtClean="0"/>
              <a:t>“Easier” to use</a:t>
            </a:r>
          </a:p>
          <a:p>
            <a:pPr lvl="1" eaLnBrk="1" hangingPunct="1"/>
            <a:r>
              <a:rPr lang="en-US" smtClean="0"/>
              <a:t>Only picture or words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Space sharing</a:t>
            </a:r>
          </a:p>
          <a:p>
            <a:pPr lvl="1" eaLnBrk="1" hangingPunct="1"/>
            <a:r>
              <a:rPr lang="en-US" smtClean="0"/>
              <a:t>Both pictures and words</a:t>
            </a:r>
          </a:p>
          <a:p>
            <a:pPr lvl="1" eaLnBrk="1" hangingPunct="1"/>
            <a:r>
              <a:rPr lang="en-US" smtClean="0"/>
              <a:t>“Harder” to use</a:t>
            </a:r>
          </a:p>
          <a:p>
            <a:pPr lvl="1" eaLnBrk="1" hangingPunct="1"/>
            <a:r>
              <a:rPr lang="en-US" smtClean="0"/>
              <a:t>Previous/next page</a:t>
            </a:r>
          </a:p>
          <a:p>
            <a:pPr lvl="1" eaLnBrk="1" hangingPunct="1"/>
            <a:r>
              <a:rPr lang="en-US" smtClean="0"/>
              <a:t>Thought sharing words/pictures cool,  but hard to read story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886200" cy="5029200"/>
          </a:xfrm>
        </p:spPr>
        <p:txBody>
          <a:bodyPr/>
          <a:lstStyle/>
          <a:p>
            <a:pPr eaLnBrk="1" hangingPunct="1"/>
            <a:r>
              <a:rPr lang="en-US" smtClean="0"/>
              <a:t>Boy/girl proximity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z="1400" smtClean="0"/>
          </a:p>
          <a:p>
            <a:pPr eaLnBrk="1" hangingPunct="1"/>
            <a:r>
              <a:rPr lang="en-US" smtClean="0"/>
              <a:t>Everyone had fun!</a:t>
            </a:r>
          </a:p>
          <a:p>
            <a:pPr eaLnBrk="1" hangingPunct="1"/>
            <a:endParaRPr lang="en-US" smtClean="0"/>
          </a:p>
        </p:txBody>
      </p:sp>
      <p:grpSp>
        <p:nvGrpSpPr>
          <p:cNvPr id="802" name="Group 801"/>
          <p:cNvGrpSpPr>
            <a:grpSpLocks/>
          </p:cNvGrpSpPr>
          <p:nvPr/>
        </p:nvGrpSpPr>
        <p:grpSpPr bwMode="auto">
          <a:xfrm>
            <a:off x="3962400" y="4648200"/>
            <a:ext cx="1143000" cy="762000"/>
            <a:chOff x="3886200" y="4648200"/>
            <a:chExt cx="1143000" cy="762000"/>
          </a:xfrm>
        </p:grpSpPr>
        <p:grpSp>
          <p:nvGrpSpPr>
            <p:cNvPr id="43038" name="Group 91"/>
            <p:cNvGrpSpPr>
              <a:grpSpLocks noChangeAspect="1"/>
            </p:cNvGrpSpPr>
            <p:nvPr/>
          </p:nvGrpSpPr>
          <p:grpSpPr bwMode="auto">
            <a:xfrm>
              <a:off x="3886200" y="4648200"/>
              <a:ext cx="1143000" cy="762000"/>
              <a:chOff x="2527" y="2737"/>
              <a:chExt cx="7200" cy="4937"/>
            </a:xfrm>
          </p:grpSpPr>
          <p:sp>
            <p:nvSpPr>
              <p:cNvPr id="781" name="AutoShape 101"/>
              <p:cNvSpPr>
                <a:spLocks noChangeArrowheads="1"/>
              </p:cNvSpPr>
              <p:nvPr/>
            </p:nvSpPr>
            <p:spPr bwMode="auto">
              <a:xfrm>
                <a:off x="2527" y="2737"/>
                <a:ext cx="3600" cy="4937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82" name="AutoShape 92"/>
              <p:cNvSpPr>
                <a:spLocks noChangeArrowheads="1"/>
              </p:cNvSpPr>
              <p:nvPr/>
            </p:nvSpPr>
            <p:spPr bwMode="auto">
              <a:xfrm>
                <a:off x="6127" y="2737"/>
                <a:ext cx="3600" cy="4937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83" name="AutoShape 110"/>
              <p:cNvSpPr>
                <a:spLocks noChangeAspect="1" noChangeArrowheads="1" noTextEdit="1"/>
              </p:cNvSpPr>
              <p:nvPr/>
            </p:nvSpPr>
            <p:spPr bwMode="auto">
              <a:xfrm>
                <a:off x="2527" y="2737"/>
                <a:ext cx="7200" cy="4937"/>
              </a:xfrm>
              <a:prstGeom prst="rect">
                <a:avLst/>
              </a:prstGeom>
              <a:noFill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43044" name="Group 103"/>
              <p:cNvGrpSpPr>
                <a:grpSpLocks/>
              </p:cNvGrpSpPr>
              <p:nvPr/>
            </p:nvGrpSpPr>
            <p:grpSpPr bwMode="auto">
              <a:xfrm>
                <a:off x="2820" y="3124"/>
                <a:ext cx="3017" cy="4267"/>
                <a:chOff x="1728" y="432"/>
                <a:chExt cx="1152" cy="1632"/>
              </a:xfrm>
            </p:grpSpPr>
            <p:grpSp>
              <p:nvGrpSpPr>
                <p:cNvPr id="43054" name="Group 105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796" name="Freeform 109"/>
                  <p:cNvSpPr>
                    <a:spLocks/>
                  </p:cNvSpPr>
                  <p:nvPr/>
                </p:nvSpPr>
                <p:spPr bwMode="auto">
                  <a:xfrm>
                    <a:off x="1727" y="1393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797" name="Freeform 108"/>
                  <p:cNvSpPr>
                    <a:spLocks/>
                  </p:cNvSpPr>
                  <p:nvPr/>
                </p:nvSpPr>
                <p:spPr bwMode="auto">
                  <a:xfrm>
                    <a:off x="1727" y="1586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798" name="Freeform 107"/>
                  <p:cNvSpPr>
                    <a:spLocks/>
                  </p:cNvSpPr>
                  <p:nvPr/>
                </p:nvSpPr>
                <p:spPr bwMode="auto">
                  <a:xfrm>
                    <a:off x="1727" y="1775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799" name="Freeform 106"/>
                  <p:cNvSpPr>
                    <a:spLocks/>
                  </p:cNvSpPr>
                  <p:nvPr/>
                </p:nvSpPr>
                <p:spPr bwMode="auto">
                  <a:xfrm>
                    <a:off x="1727" y="1968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795" name="AutoShape 104"/>
                <p:cNvSpPr>
                  <a:spLocks noChangeArrowheads="1"/>
                </p:cNvSpPr>
                <p:nvPr/>
              </p:nvSpPr>
              <p:spPr bwMode="auto">
                <a:xfrm>
                  <a:off x="1727" y="433"/>
                  <a:ext cx="1153" cy="862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3045" name="Text Box 102"/>
              <p:cNvSpPr txBox="1">
                <a:spLocks noChangeArrowheads="1"/>
              </p:cNvSpPr>
              <p:nvPr/>
            </p:nvSpPr>
            <p:spPr bwMode="auto">
              <a:xfrm>
                <a:off x="2527" y="2737"/>
                <a:ext cx="3600" cy="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800">
                  <a:latin typeface="Arial" charset="0"/>
                </a:endParaRPr>
              </a:p>
            </p:txBody>
          </p:sp>
          <p:grpSp>
            <p:nvGrpSpPr>
              <p:cNvPr id="43046" name="Group 94"/>
              <p:cNvGrpSpPr>
                <a:grpSpLocks/>
              </p:cNvGrpSpPr>
              <p:nvPr/>
            </p:nvGrpSpPr>
            <p:grpSpPr bwMode="auto">
              <a:xfrm>
                <a:off x="6420" y="3124"/>
                <a:ext cx="3017" cy="4267"/>
                <a:chOff x="1728" y="432"/>
                <a:chExt cx="1152" cy="1632"/>
              </a:xfrm>
            </p:grpSpPr>
            <p:grpSp>
              <p:nvGrpSpPr>
                <p:cNvPr id="43048" name="Group 96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790" name="Freeform 100"/>
                  <p:cNvSpPr>
                    <a:spLocks/>
                  </p:cNvSpPr>
                  <p:nvPr/>
                </p:nvSpPr>
                <p:spPr bwMode="auto">
                  <a:xfrm>
                    <a:off x="1727" y="1393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791" name="Freeform 99"/>
                  <p:cNvSpPr>
                    <a:spLocks/>
                  </p:cNvSpPr>
                  <p:nvPr/>
                </p:nvSpPr>
                <p:spPr bwMode="auto">
                  <a:xfrm>
                    <a:off x="1727" y="1586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792" name="Freeform 98"/>
                  <p:cNvSpPr>
                    <a:spLocks/>
                  </p:cNvSpPr>
                  <p:nvPr/>
                </p:nvSpPr>
                <p:spPr bwMode="auto">
                  <a:xfrm>
                    <a:off x="1727" y="1775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793" name="Freeform 97"/>
                  <p:cNvSpPr>
                    <a:spLocks/>
                  </p:cNvSpPr>
                  <p:nvPr/>
                </p:nvSpPr>
                <p:spPr bwMode="auto">
                  <a:xfrm>
                    <a:off x="1727" y="1968"/>
                    <a:ext cx="1153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789" name="AutoShape 95"/>
                <p:cNvSpPr>
                  <a:spLocks noChangeArrowheads="1"/>
                </p:cNvSpPr>
                <p:nvPr/>
              </p:nvSpPr>
              <p:spPr bwMode="auto">
                <a:xfrm>
                  <a:off x="1727" y="433"/>
                  <a:ext cx="1153" cy="862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3047" name="Text Box 93"/>
              <p:cNvSpPr txBox="1">
                <a:spLocks noChangeArrowheads="1"/>
              </p:cNvSpPr>
              <p:nvPr/>
            </p:nvSpPr>
            <p:spPr bwMode="auto">
              <a:xfrm>
                <a:off x="6127" y="2737"/>
                <a:ext cx="3600" cy="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800">
                  <a:latin typeface="Arial" charset="0"/>
                </a:endParaRPr>
              </a:p>
            </p:txBody>
          </p:sp>
        </p:grpSp>
        <p:sp>
          <p:nvSpPr>
            <p:cNvPr id="800" name="TextBox 799"/>
            <p:cNvSpPr txBox="1"/>
            <p:nvPr/>
          </p:nvSpPr>
          <p:spPr>
            <a:xfrm>
              <a:off x="3929495" y="4674754"/>
              <a:ext cx="51168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4000" b="1" dirty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1</a:t>
              </a:r>
            </a:p>
          </p:txBody>
        </p:sp>
        <p:sp>
          <p:nvSpPr>
            <p:cNvPr id="801" name="TextBox 800"/>
            <p:cNvSpPr txBox="1"/>
            <p:nvPr/>
          </p:nvSpPr>
          <p:spPr>
            <a:xfrm>
              <a:off x="4498065" y="4674754"/>
              <a:ext cx="511679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4000" b="1" dirty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2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Reading Trends</a:t>
            </a:r>
            <a:endParaRPr lang="en-US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2800" y="2133600"/>
            <a:ext cx="414496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40173" t="10001" r="12430" b="31667"/>
          <a:stretch>
            <a:fillRect/>
          </a:stretch>
        </p:blipFill>
        <p:spPr bwMode="auto">
          <a:xfrm>
            <a:off x="7231063" y="2124075"/>
            <a:ext cx="16843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6004" name="Picture 4"/>
          <p:cNvPicPr>
            <a:picLocks noChangeAspect="1" noChangeArrowheads="1"/>
          </p:cNvPicPr>
          <p:nvPr/>
        </p:nvPicPr>
        <p:blipFill>
          <a:blip r:embed="rId5" cstate="print"/>
          <a:srcRect l="6250" r="8333"/>
          <a:stretch>
            <a:fillRect/>
          </a:stretch>
        </p:blipFill>
        <p:spPr bwMode="auto">
          <a:xfrm>
            <a:off x="5791200" y="3733800"/>
            <a:ext cx="2322513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26"/>
          <p:cNvGrpSpPr>
            <a:grpSpLocks/>
          </p:cNvGrpSpPr>
          <p:nvPr/>
        </p:nvGrpSpPr>
        <p:grpSpPr bwMode="auto">
          <a:xfrm>
            <a:off x="3505200" y="1524000"/>
            <a:ext cx="1066800" cy="711200"/>
            <a:chOff x="2448" y="1872"/>
            <a:chExt cx="864" cy="576"/>
          </a:xfrm>
        </p:grpSpPr>
        <p:sp>
          <p:nvSpPr>
            <p:cNvPr id="16" name="AutoShape 35"/>
            <p:cNvSpPr>
              <a:spLocks noChangeArrowheads="1"/>
            </p:cNvSpPr>
            <p:nvPr/>
          </p:nvSpPr>
          <p:spPr bwMode="auto">
            <a:xfrm>
              <a:off x="2448" y="1872"/>
              <a:ext cx="432" cy="576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AutoShape 36"/>
            <p:cNvSpPr>
              <a:spLocks noChangeArrowheads="1"/>
            </p:cNvSpPr>
            <p:nvPr/>
          </p:nvSpPr>
          <p:spPr bwMode="auto">
            <a:xfrm>
              <a:off x="2880" y="1872"/>
              <a:ext cx="432" cy="576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2483" y="1917"/>
              <a:ext cx="363" cy="483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3030" name="Group 28"/>
            <p:cNvGrpSpPr>
              <a:grpSpLocks/>
            </p:cNvGrpSpPr>
            <p:nvPr/>
          </p:nvGrpSpPr>
          <p:grpSpPr bwMode="auto">
            <a:xfrm>
              <a:off x="2928" y="1915"/>
              <a:ext cx="336" cy="477"/>
              <a:chOff x="3456" y="2160"/>
              <a:chExt cx="1152" cy="1296"/>
            </a:xfrm>
          </p:grpSpPr>
          <p:sp>
            <p:nvSpPr>
              <p:cNvPr id="19" name="Freeform 29"/>
              <p:cNvSpPr>
                <a:spLocks/>
              </p:cNvSpPr>
              <p:nvPr/>
            </p:nvSpPr>
            <p:spPr bwMode="auto">
              <a:xfrm>
                <a:off x="3455" y="2158"/>
                <a:ext cx="1155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" name="Freeform 30"/>
              <p:cNvSpPr>
                <a:spLocks/>
              </p:cNvSpPr>
              <p:nvPr/>
            </p:nvSpPr>
            <p:spPr bwMode="auto">
              <a:xfrm>
                <a:off x="3455" y="2445"/>
                <a:ext cx="1155" cy="147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" name="Freeform 31"/>
              <p:cNvSpPr>
                <a:spLocks/>
              </p:cNvSpPr>
              <p:nvPr/>
            </p:nvSpPr>
            <p:spPr bwMode="auto">
              <a:xfrm>
                <a:off x="3455" y="2735"/>
                <a:ext cx="1155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" name="Freeform 32"/>
              <p:cNvSpPr>
                <a:spLocks/>
              </p:cNvSpPr>
              <p:nvPr/>
            </p:nvSpPr>
            <p:spPr bwMode="auto">
              <a:xfrm>
                <a:off x="3455" y="3021"/>
                <a:ext cx="1155" cy="147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Freeform 33"/>
              <p:cNvSpPr>
                <a:spLocks/>
              </p:cNvSpPr>
              <p:nvPr/>
            </p:nvSpPr>
            <p:spPr bwMode="auto">
              <a:xfrm>
                <a:off x="3455" y="3311"/>
                <a:ext cx="1155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5" name="Text Box 34"/>
            <p:cNvSpPr txBox="1">
              <a:spLocks noChangeArrowheads="1"/>
            </p:cNvSpPr>
            <p:nvPr/>
          </p:nvSpPr>
          <p:spPr bwMode="auto">
            <a:xfrm>
              <a:off x="2448" y="1872"/>
              <a:ext cx="43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Text Box 37"/>
            <p:cNvSpPr txBox="1">
              <a:spLocks noChangeArrowheads="1"/>
            </p:cNvSpPr>
            <p:nvPr/>
          </p:nvSpPr>
          <p:spPr bwMode="auto">
            <a:xfrm>
              <a:off x="2880" y="1872"/>
              <a:ext cx="43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4" name="Group 38"/>
          <p:cNvGrpSpPr>
            <a:grpSpLocks/>
          </p:cNvGrpSpPr>
          <p:nvPr/>
        </p:nvGrpSpPr>
        <p:grpSpPr bwMode="auto">
          <a:xfrm>
            <a:off x="3505200" y="3276600"/>
            <a:ext cx="1066800" cy="711200"/>
            <a:chOff x="4752" y="2592"/>
            <a:chExt cx="864" cy="576"/>
          </a:xfrm>
        </p:grpSpPr>
        <p:sp>
          <p:nvSpPr>
            <p:cNvPr id="28" name="AutoShape 42"/>
            <p:cNvSpPr>
              <a:spLocks noChangeArrowheads="1"/>
            </p:cNvSpPr>
            <p:nvPr/>
          </p:nvSpPr>
          <p:spPr bwMode="auto">
            <a:xfrm>
              <a:off x="4752" y="2592"/>
              <a:ext cx="432" cy="576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AutoShape 43"/>
            <p:cNvSpPr>
              <a:spLocks noChangeArrowheads="1"/>
            </p:cNvSpPr>
            <p:nvPr/>
          </p:nvSpPr>
          <p:spPr bwMode="auto">
            <a:xfrm>
              <a:off x="5184" y="2592"/>
              <a:ext cx="432" cy="576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AutoShape 39"/>
            <p:cNvSpPr>
              <a:spLocks noChangeArrowheads="1"/>
            </p:cNvSpPr>
            <p:nvPr/>
          </p:nvSpPr>
          <p:spPr bwMode="auto">
            <a:xfrm>
              <a:off x="4787" y="2637"/>
              <a:ext cx="782" cy="483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40"/>
            <p:cNvSpPr txBox="1">
              <a:spLocks noChangeArrowheads="1"/>
            </p:cNvSpPr>
            <p:nvPr/>
          </p:nvSpPr>
          <p:spPr bwMode="auto">
            <a:xfrm>
              <a:off x="5184" y="2592"/>
              <a:ext cx="43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4752" y="2592"/>
              <a:ext cx="43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53" name="Group 42"/>
          <p:cNvGrpSpPr>
            <a:grpSpLocks noChangeAspect="1"/>
          </p:cNvGrpSpPr>
          <p:nvPr/>
        </p:nvGrpSpPr>
        <p:grpSpPr bwMode="auto">
          <a:xfrm>
            <a:off x="6953656" y="5027576"/>
            <a:ext cx="1143000" cy="762000"/>
            <a:chOff x="2527" y="2737"/>
            <a:chExt cx="7200" cy="4937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754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5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6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7" name="AutoShape 47"/>
            <p:cNvSpPr>
              <a:spLocks noChangeArrowheads="1"/>
            </p:cNvSpPr>
            <p:nvPr/>
          </p:nvSpPr>
          <p:spPr bwMode="auto">
            <a:xfrm>
              <a:off x="2820" y="3124"/>
              <a:ext cx="6507" cy="4139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8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  <p:sp>
          <p:nvSpPr>
            <p:cNvPr id="759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</p:grpSp>
      <p:grpSp>
        <p:nvGrpSpPr>
          <p:cNvPr id="760" name="Group 67"/>
          <p:cNvGrpSpPr>
            <a:grpSpLocks noChangeAspect="1"/>
          </p:cNvGrpSpPr>
          <p:nvPr/>
        </p:nvGrpSpPr>
        <p:grpSpPr bwMode="auto">
          <a:xfrm>
            <a:off x="4682592" y="4085616"/>
            <a:ext cx="1143000" cy="762000"/>
            <a:chOff x="2527" y="3697"/>
            <a:chExt cx="7200" cy="4937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761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2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4" name="AutoShape 78"/>
            <p:cNvSpPr>
              <a:spLocks noChangeArrowheads="1"/>
            </p:cNvSpPr>
            <p:nvPr/>
          </p:nvSpPr>
          <p:spPr bwMode="auto">
            <a:xfrm>
              <a:off x="2820" y="4084"/>
              <a:ext cx="3017" cy="4139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765" name="Group 72"/>
            <p:cNvGrpSpPr>
              <a:grpSpLocks/>
            </p:cNvGrpSpPr>
            <p:nvPr/>
          </p:nvGrpSpPr>
          <p:grpSpPr bwMode="auto">
            <a:xfrm>
              <a:off x="6527" y="4105"/>
              <a:ext cx="2800" cy="4113"/>
              <a:chOff x="3456" y="2160"/>
              <a:chExt cx="1152" cy="1296"/>
            </a:xfrm>
          </p:grpSpPr>
          <p:sp>
            <p:nvSpPr>
              <p:cNvPr id="768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69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70" name="Freeform 75"/>
              <p:cNvSpPr>
                <a:spLocks/>
              </p:cNvSpPr>
              <p:nvPr/>
            </p:nvSpPr>
            <p:spPr bwMode="auto">
              <a:xfrm>
                <a:off x="3456" y="2736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71" name="Freeform 74"/>
              <p:cNvSpPr>
                <a:spLocks/>
              </p:cNvSpPr>
              <p:nvPr/>
            </p:nvSpPr>
            <p:spPr bwMode="auto">
              <a:xfrm>
                <a:off x="3456" y="3024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72" name="Freeform 73"/>
              <p:cNvSpPr>
                <a:spLocks/>
              </p:cNvSpPr>
              <p:nvPr/>
            </p:nvSpPr>
            <p:spPr bwMode="auto">
              <a:xfrm>
                <a:off x="3456" y="3312"/>
                <a:ext cx="1152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66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  <p:sp>
          <p:nvSpPr>
            <p:cNvPr id="767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-0.13298 -0.3736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-18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38125 -0.2553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12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-0.06545 -0.11551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96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96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96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Reflecting on Differences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52578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When would you want to read with someone with the words and the picture split [splitting the content]?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en-US" dirty="0" smtClean="0">
                <a:solidFill>
                  <a:schemeClr val="accent1"/>
                </a:solidFill>
              </a:rPr>
              <a:t>I’d prefer it that way if I was reading to my little brother, because he can’t read that well yet.  And so, I could give him the picture phone and I could have the word phone.</a:t>
            </a:r>
          </a:p>
          <a:p>
            <a:pPr eaLnBrk="1" hangingPunct="1">
              <a:defRPr/>
            </a:pPr>
            <a:r>
              <a:rPr lang="en-US" dirty="0" smtClean="0"/>
              <a:t>When would you want to read with someone [sharing the space]?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en-US" dirty="0" smtClean="0">
                <a:solidFill>
                  <a:schemeClr val="accent1"/>
                </a:solidFill>
              </a:rPr>
              <a:t>Probably when I was reading, by myself … probably with someone who reads just as well as me or better.</a:t>
            </a:r>
          </a:p>
          <a:p>
            <a:pPr eaLnBrk="1" hangingPunct="1">
              <a:defRPr/>
            </a:pPr>
            <a:r>
              <a:rPr lang="en-US" dirty="0" smtClean="0"/>
              <a:t>How would you prefer to read together with someone?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en-US" dirty="0" smtClean="0">
                <a:solidFill>
                  <a:schemeClr val="accent1"/>
                </a:solidFill>
              </a:rPr>
              <a:t>I think it depends … on my audience … like if my audience was my little brother, then I’d want to read [using content splitting], but if it was [my friend who reads as well as I do], I’d want to read [sharing the space].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94550" y="6457950"/>
            <a:ext cx="1949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(9-year old girl)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Things to 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Supporting collaboration is important</a:t>
            </a:r>
          </a:p>
          <a:p>
            <a:pPr lvl="1" eaLnBrk="1" hangingPunct="1"/>
            <a:r>
              <a:rPr lang="en-US" smtClean="0"/>
              <a:t>But also need independence</a:t>
            </a:r>
          </a:p>
          <a:p>
            <a:pPr eaLnBrk="1" hangingPunct="1"/>
            <a:r>
              <a:rPr lang="en-US" smtClean="0"/>
              <a:t>Different collaborative configurations may be more appropriate for certain scenarios</a:t>
            </a:r>
          </a:p>
          <a:p>
            <a:pPr eaLnBrk="1" hangingPunct="1"/>
            <a:r>
              <a:rPr lang="en-US" smtClean="0"/>
              <a:t>Gender makes a difference</a:t>
            </a:r>
          </a:p>
          <a:p>
            <a:pPr eaLnBrk="1" hangingPunct="1"/>
            <a:r>
              <a:rPr lang="en-US" smtClean="0"/>
              <a:t>Hardware needs to support user needs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7628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23622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dirty="0" smtClean="0"/>
              <a:t>Mobile </a:t>
            </a:r>
            <a:r>
              <a:rPr lang="en-US" dirty="0"/>
              <a:t>devices need new interfaces and interactions to support </a:t>
            </a:r>
            <a:r>
              <a:rPr lang="en-US" dirty="0" smtClean="0"/>
              <a:t>collaboration</a:t>
            </a:r>
          </a:p>
          <a:p>
            <a:pPr eaLnBrk="1" hangingPunct="1">
              <a:defRPr/>
            </a:pPr>
            <a:r>
              <a:rPr lang="en-US" dirty="0" smtClean="0"/>
              <a:t>Content splitting and space sharing are promising interfaces for different situations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3962400"/>
            <a:ext cx="8229600" cy="2514600"/>
          </a:xfrm>
        </p:spPr>
        <p:txBody>
          <a:bodyPr/>
          <a:lstStyle/>
          <a:p>
            <a:pPr eaLnBrk="1" hangingPunct="1"/>
            <a:r>
              <a:rPr lang="en-US" sz="2800" b="1" smtClean="0"/>
              <a:t>Need to make:</a:t>
            </a:r>
          </a:p>
          <a:p>
            <a:pPr lvl="1" eaLnBrk="1" hangingPunct="1"/>
            <a:r>
              <a:rPr lang="en-US" sz="2400" b="1" smtClean="0"/>
              <a:t>Mobility part of purpose, not just a feature</a:t>
            </a:r>
          </a:p>
          <a:p>
            <a:pPr lvl="1" eaLnBrk="1" hangingPunct="1"/>
            <a:r>
              <a:rPr lang="en-US" sz="2400" b="1" smtClean="0"/>
              <a:t>Mobile devices more:</a:t>
            </a:r>
          </a:p>
          <a:p>
            <a:pPr lvl="2" eaLnBrk="1" hangingPunct="1"/>
            <a:r>
              <a:rPr lang="en-US" sz="2000" b="1" smtClean="0"/>
              <a:t>Collaborative</a:t>
            </a:r>
          </a:p>
          <a:p>
            <a:pPr lvl="2" eaLnBrk="1" hangingPunct="1"/>
            <a:r>
              <a:rPr lang="en-US" sz="2000" b="1" smtClean="0"/>
              <a:t>Child-appropriate</a:t>
            </a:r>
          </a:p>
          <a:p>
            <a:pPr lvl="2" eaLnBrk="1" hangingPunct="1"/>
            <a:r>
              <a:rPr lang="en-US" sz="2000" b="1" smtClean="0"/>
              <a:t>Creative, generative, constructive</a:t>
            </a:r>
            <a:endParaRPr lang="en-US" smtClean="0"/>
          </a:p>
        </p:txBody>
      </p:sp>
      <p:sp>
        <p:nvSpPr>
          <p:cNvPr id="762884" name="Text Box 4"/>
          <p:cNvSpPr txBox="1">
            <a:spLocks noChangeArrowheads="1"/>
          </p:cNvSpPr>
          <p:nvPr/>
        </p:nvSpPr>
        <p:spPr bwMode="auto">
          <a:xfrm>
            <a:off x="1695450" y="4089400"/>
            <a:ext cx="5753100" cy="1168400"/>
          </a:xfrm>
          <a:prstGeom prst="rect">
            <a:avLst/>
          </a:prstGeom>
          <a:solidFill>
            <a:schemeClr val="hlink">
              <a:alpha val="79999"/>
            </a:schemeClr>
          </a:solidFill>
          <a:ln w="101600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000000"/>
                </a:solidFill>
              </a:rPr>
              <a:t>Mobile Collaboration for Young Children</a:t>
            </a:r>
          </a:p>
        </p:txBody>
      </p:sp>
      <p:sp>
        <p:nvSpPr>
          <p:cNvPr id="762885" name="Rectangle 5"/>
          <p:cNvSpPr>
            <a:spLocks noChangeArrowheads="1"/>
          </p:cNvSpPr>
          <p:nvPr/>
        </p:nvSpPr>
        <p:spPr bwMode="auto">
          <a:xfrm>
            <a:off x="762000" y="5378450"/>
            <a:ext cx="7620000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/>
              <a:t>Educational learning</a:t>
            </a:r>
          </a:p>
          <a:p>
            <a:pPr algn="ctr"/>
            <a:r>
              <a:rPr lang="en-US"/>
              <a:t>The way mobile devices are used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4196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8768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7438" y="5257800"/>
            <a:ext cx="4365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7438" y="5638800"/>
            <a:ext cx="4365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7438" y="6019800"/>
            <a:ext cx="4365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6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76288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1481 L 0 0.36273 " pathEditMode="relative" rAng="0" ptsTypes="AA">
                                      <p:cBhvr>
                                        <p:cTn id="123" dur="1000" spd="-100000" fill="hold"/>
                                        <p:tgtEl>
                                          <p:spTgt spid="7628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6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6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76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6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6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6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2883" grpId="0" uiExpand="1" build="p"/>
      <p:bldP spid="7" grpId="0" uiExpand="1" build="p"/>
      <p:bldP spid="7" grpId="1" uiExpand="1" build="p"/>
      <p:bldP spid="762884" grpId="0" animBg="1"/>
      <p:bldP spid="762884" grpId="1" animBg="1"/>
      <p:bldP spid="762884" grpId="2" animBg="1"/>
      <p:bldP spid="76288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8" name="Rectangle 6"/>
          <p:cNvSpPr>
            <a:spLocks noChangeArrowheads="1"/>
          </p:cNvSpPr>
          <p:nvPr/>
        </p:nvSpPr>
        <p:spPr bwMode="auto">
          <a:xfrm>
            <a:off x="5778500" y="2262188"/>
            <a:ext cx="2667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>
                <a:solidFill>
                  <a:schemeClr val="hlink"/>
                </a:solidFill>
              </a:rPr>
              <a:t>Questions</a:t>
            </a:r>
          </a:p>
        </p:txBody>
      </p:sp>
      <p:pic>
        <p:nvPicPr>
          <p:cNvPr id="7557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3250" y="2901950"/>
            <a:ext cx="28575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5720" name="Rectangle 8"/>
          <p:cNvSpPr>
            <a:spLocks noChangeArrowheads="1"/>
          </p:cNvSpPr>
          <p:nvPr/>
        </p:nvSpPr>
        <p:spPr bwMode="auto">
          <a:xfrm>
            <a:off x="5562600" y="5043488"/>
            <a:ext cx="3101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hlinkClick r:id="rId4"/>
              </a:rPr>
              <a:t>fails@cs.umd.edu</a:t>
            </a:r>
            <a:endParaRPr lang="en-US" sz="1800"/>
          </a:p>
        </p:txBody>
      </p:sp>
      <p:sp>
        <p:nvSpPr>
          <p:cNvPr id="50180" name="Rectangle 9"/>
          <p:cNvSpPr>
            <a:spLocks noChangeArrowheads="1"/>
          </p:cNvSpPr>
          <p:nvPr/>
        </p:nvSpPr>
        <p:spPr bwMode="auto">
          <a:xfrm>
            <a:off x="457200" y="1676400"/>
            <a:ext cx="4876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800" u="sng">
                <a:solidFill>
                  <a:schemeClr val="hlink"/>
                </a:solidFill>
              </a:rPr>
              <a:t>Acknowledgments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/>
              <a:t>Kidsteam, Dissertation Committee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/>
              <a:t>Gene Chipman, Kevin McGehee, Shaili Desai, Evan Golub, Bobby Owolabi, Juliette Taillandier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/>
              <a:t>National Park Service, Microsoft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en-US" sz="100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1800">
                <a:hlinkClick r:id="rId5"/>
              </a:rPr>
              <a:t>www.cs.umd.edu/hcil/mobilestories/</a:t>
            </a:r>
            <a:endParaRPr lang="en-US" sz="1800"/>
          </a:p>
        </p:txBody>
      </p:sp>
      <p:pic>
        <p:nvPicPr>
          <p:cNvPr id="755722" name="Picture 10" descr="02-Sam 001_0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8225" y="5711825"/>
            <a:ext cx="13430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5723" name="Picture 11" descr="02-Sam 001_0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5711825"/>
            <a:ext cx="13430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5724" name="Picture 12" descr="02-Sam 001_000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8575" y="5711825"/>
            <a:ext cx="13430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5725" name="Picture 13" descr="01-Demo-Intro_000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5715000"/>
            <a:ext cx="15081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5726" name="Picture 14" descr="01-Demo-Intro_000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16088" y="5715000"/>
            <a:ext cx="15065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5727" name="Picture 15" descr="01-Demo-Intro_000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9775" y="5715000"/>
            <a:ext cx="15113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881" name="Picture 1" descr="K:\Summer2008\100_026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3400" y="457200"/>
            <a:ext cx="25003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90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90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90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90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0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0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5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5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5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5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5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5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5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5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5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" dur="2000" spd="-100000" fill="hold"/>
                                        <p:tgtEl>
                                          <p:spTgt spid="7557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" dur="2000" spd="-100000" fill="hold"/>
                                        <p:tgtEl>
                                          <p:spTgt spid="755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8" dur="2000" spd="-100000" fill="hold"/>
                                        <p:tgtEl>
                                          <p:spTgt spid="7557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5718" grpId="0"/>
      <p:bldP spid="755718" grpId="1"/>
      <p:bldP spid="755720" grpId="0"/>
      <p:bldP spid="75572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Other Trends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Creation</a:t>
            </a:r>
          </a:p>
          <a:p>
            <a:pPr lvl="1" eaLnBrk="1" hangingPunct="1">
              <a:defRPr/>
            </a:pPr>
            <a:r>
              <a:rPr lang="en-US" dirty="0" smtClean="0"/>
              <a:t>All children used independent the entire time</a:t>
            </a:r>
          </a:p>
          <a:p>
            <a:pPr lvl="2" eaLnBrk="1" hangingPunct="1">
              <a:defRPr/>
            </a:pPr>
            <a:r>
              <a:rPr lang="en-US" dirty="0" smtClean="0"/>
              <a:t>X tried unsuccessfully to change</a:t>
            </a:r>
          </a:p>
          <a:p>
            <a:pPr lvl="2" eaLnBrk="1" hangingPunct="1">
              <a:defRPr/>
            </a:pPr>
            <a:r>
              <a:rPr lang="en-US" dirty="0" smtClean="0"/>
              <a:t>Cannot be editing to enter split or shared</a:t>
            </a:r>
          </a:p>
          <a:p>
            <a:pPr lvl="1" eaLnBrk="1" hangingPunct="1">
              <a:defRPr/>
            </a:pPr>
            <a:r>
              <a:rPr lang="en-US" dirty="0" smtClean="0"/>
              <a:t>Verbally coordinated splitting content</a:t>
            </a:r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Share</a:t>
            </a:r>
          </a:p>
          <a:p>
            <a:pPr lvl="1" eaLnBrk="1" hangingPunct="1">
              <a:defRPr/>
            </a:pPr>
            <a:r>
              <a:rPr lang="en-US" dirty="0" smtClean="0"/>
              <a:t>Most frequently split content </a:t>
            </a:r>
            <a:r>
              <a:rPr lang="en-US" sz="2000" dirty="0" smtClean="0">
                <a:solidFill>
                  <a:schemeClr val="accent2"/>
                </a:solidFill>
              </a:rPr>
              <a:t>(Split 20; Share 6)</a:t>
            </a: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Summary</a:t>
            </a:r>
          </a:p>
          <a:p>
            <a:pPr lvl="1" eaLnBrk="1" hangingPunct="1">
              <a:defRPr/>
            </a:pPr>
            <a:r>
              <a:rPr lang="en-US" dirty="0" smtClean="0"/>
              <a:t>“Connected” collaborative configurations best when reading or sharing a story</a:t>
            </a:r>
          </a:p>
          <a:p>
            <a:pPr lvl="1" eaLnBrk="1" hangingPunct="1">
              <a:defRPr/>
            </a:pPr>
            <a:r>
              <a:rPr lang="en-US" dirty="0" smtClean="0"/>
              <a:t>Independent best for creating a story</a:t>
            </a:r>
            <a:endParaRPr lang="en-US" dirty="0" smtClean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Stories</a:t>
            </a:r>
            <a:endParaRPr lang="en-US" dirty="0"/>
          </a:p>
        </p:txBody>
      </p:sp>
      <p:sp>
        <p:nvSpPr>
          <p:cNvPr id="56324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Digital</a:t>
            </a:r>
          </a:p>
        </p:txBody>
      </p:sp>
      <p:sp>
        <p:nvSpPr>
          <p:cNvPr id="56325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Paper</a:t>
            </a:r>
          </a:p>
        </p:txBody>
      </p:sp>
      <p:pic>
        <p:nvPicPr>
          <p:cNvPr id="563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62200"/>
            <a:ext cx="1828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2362200"/>
            <a:ext cx="18351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6328" name="Straight Connector 18"/>
          <p:cNvCxnSpPr>
            <a:cxnSpLocks noChangeShapeType="1"/>
          </p:cNvCxnSpPr>
          <p:nvPr/>
        </p:nvCxnSpPr>
        <p:spPr bwMode="auto">
          <a:xfrm rot="5400000">
            <a:off x="2094707" y="4077494"/>
            <a:ext cx="4953000" cy="1587"/>
          </a:xfrm>
          <a:prstGeom prst="line">
            <a:avLst/>
          </a:prstGeom>
          <a:noFill/>
          <a:ln w="101600" algn="ctr">
            <a:solidFill>
              <a:schemeClr val="accent2"/>
            </a:solidFill>
            <a:round/>
            <a:headEnd/>
            <a:tailEnd/>
          </a:ln>
        </p:spPr>
      </p:cxnSp>
      <p:pic>
        <p:nvPicPr>
          <p:cNvPr id="56329" name="Picture 6" descr="100_03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8875" y="2362200"/>
            <a:ext cx="17367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Picture 5" descr="100_03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2362200"/>
            <a:ext cx="17002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14"/>
          <p:cNvGrpSpPr>
            <a:grpSpLocks/>
          </p:cNvGrpSpPr>
          <p:nvPr/>
        </p:nvGrpSpPr>
        <p:grpSpPr bwMode="auto">
          <a:xfrm>
            <a:off x="3962400" y="762000"/>
            <a:ext cx="5410200" cy="3305175"/>
            <a:chOff x="2496" y="480"/>
            <a:chExt cx="3408" cy="2082"/>
          </a:xfrm>
        </p:grpSpPr>
        <p:sp>
          <p:nvSpPr>
            <p:cNvPr id="656390" name="AutoShape 6"/>
            <p:cNvSpPr>
              <a:spLocks noChangeArrowheads="1"/>
            </p:cNvSpPr>
            <p:nvPr/>
          </p:nvSpPr>
          <p:spPr bwMode="auto">
            <a:xfrm>
              <a:off x="2496" y="480"/>
              <a:ext cx="3408" cy="2082"/>
            </a:xfrm>
            <a:prstGeom prst="roundRect">
              <a:avLst>
                <a:gd name="adj" fmla="val 50000"/>
              </a:avLst>
            </a:prstGeom>
            <a:solidFill>
              <a:srgbClr val="CC99FF">
                <a:alpha val="50000"/>
              </a:srgbClr>
            </a:solidFill>
            <a:ln w="9525" algn="ctr">
              <a:solidFill>
                <a:srgbClr val="720000"/>
              </a:solidFill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499" name="_s1031"/>
            <p:cNvSpPr>
              <a:spLocks noChangeArrowheads="1"/>
            </p:cNvSpPr>
            <p:nvPr/>
          </p:nvSpPr>
          <p:spPr bwMode="auto">
            <a:xfrm>
              <a:off x="2496" y="480"/>
              <a:ext cx="340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b="1">
                  <a:solidFill>
                    <a:srgbClr val="BE7960"/>
                  </a:solidFill>
                </a:rPr>
                <a:t>Collaboration</a:t>
              </a:r>
            </a:p>
          </p:txBody>
        </p:sp>
      </p:grpSp>
      <p:grpSp>
        <p:nvGrpSpPr>
          <p:cNvPr id="20482" name="Group 15"/>
          <p:cNvGrpSpPr>
            <a:grpSpLocks/>
          </p:cNvGrpSpPr>
          <p:nvPr/>
        </p:nvGrpSpPr>
        <p:grpSpPr bwMode="auto">
          <a:xfrm>
            <a:off x="2476500" y="3397250"/>
            <a:ext cx="4191000" cy="3155950"/>
            <a:chOff x="1560" y="2140"/>
            <a:chExt cx="2640" cy="1988"/>
          </a:xfrm>
        </p:grpSpPr>
        <p:sp>
          <p:nvSpPr>
            <p:cNvPr id="656387" name="AutoShape 3"/>
            <p:cNvSpPr>
              <a:spLocks noChangeArrowheads="1"/>
            </p:cNvSpPr>
            <p:nvPr/>
          </p:nvSpPr>
          <p:spPr bwMode="auto">
            <a:xfrm>
              <a:off x="1560" y="2140"/>
              <a:ext cx="2640" cy="198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497" name="_s1029"/>
            <p:cNvSpPr>
              <a:spLocks noChangeArrowheads="1"/>
            </p:cNvSpPr>
            <p:nvPr/>
          </p:nvSpPr>
          <p:spPr bwMode="auto">
            <a:xfrm>
              <a:off x="1560" y="2499"/>
              <a:ext cx="2640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b="1">
                  <a:solidFill>
                    <a:srgbClr val="720000"/>
                  </a:solidFill>
                </a:rPr>
                <a:t>Young Children</a:t>
              </a:r>
            </a:p>
          </p:txBody>
        </p:sp>
      </p:grpSp>
      <p:grpSp>
        <p:nvGrpSpPr>
          <p:cNvPr id="20483" name="Group 13"/>
          <p:cNvGrpSpPr>
            <a:grpSpLocks/>
          </p:cNvGrpSpPr>
          <p:nvPr/>
        </p:nvGrpSpPr>
        <p:grpSpPr bwMode="auto">
          <a:xfrm>
            <a:off x="-76200" y="762000"/>
            <a:ext cx="5311775" cy="3305175"/>
            <a:chOff x="-48" y="480"/>
            <a:chExt cx="3346" cy="2082"/>
          </a:xfrm>
        </p:grpSpPr>
        <p:sp>
          <p:nvSpPr>
            <p:cNvPr id="656389" name="AutoShape 5"/>
            <p:cNvSpPr>
              <a:spLocks noChangeArrowheads="1"/>
            </p:cNvSpPr>
            <p:nvPr/>
          </p:nvSpPr>
          <p:spPr bwMode="auto">
            <a:xfrm>
              <a:off x="-48" y="480"/>
              <a:ext cx="3346" cy="2082"/>
            </a:xfrm>
            <a:prstGeom prst="roundRect">
              <a:avLst>
                <a:gd name="adj" fmla="val 50000"/>
              </a:avLst>
            </a:prstGeom>
            <a:solidFill>
              <a:srgbClr val="64FF64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495" name="_s1033"/>
            <p:cNvSpPr>
              <a:spLocks noChangeArrowheads="1"/>
            </p:cNvSpPr>
            <p:nvPr/>
          </p:nvSpPr>
          <p:spPr bwMode="auto">
            <a:xfrm>
              <a:off x="-48" y="480"/>
              <a:ext cx="334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b="1">
                  <a:solidFill>
                    <a:srgbClr val="BE7960"/>
                  </a:solidFill>
                </a:rPr>
                <a:t>Mobile</a:t>
              </a:r>
            </a:p>
          </p:txBody>
        </p:sp>
      </p:grpSp>
      <p:grpSp>
        <p:nvGrpSpPr>
          <p:cNvPr id="656418" name="Group 34"/>
          <p:cNvGrpSpPr>
            <a:grpSpLocks/>
          </p:cNvGrpSpPr>
          <p:nvPr/>
        </p:nvGrpSpPr>
        <p:grpSpPr bwMode="auto">
          <a:xfrm>
            <a:off x="533400" y="1295400"/>
            <a:ext cx="3384550" cy="2657475"/>
            <a:chOff x="336" y="816"/>
            <a:chExt cx="2132" cy="1674"/>
          </a:xfrm>
        </p:grpSpPr>
        <p:pic>
          <p:nvPicPr>
            <p:cNvPr id="20490" name="Picture 2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76" y="816"/>
              <a:ext cx="692" cy="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1" name="Picture 3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52" y="1392"/>
              <a:ext cx="1039" cy="1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2" name="Picture 3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" y="816"/>
              <a:ext cx="1188" cy="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3" name="Picture 30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6" y="1344"/>
              <a:ext cx="609" cy="1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56419" name="Rectangle 35"/>
          <p:cNvSpPr>
            <a:spLocks noChangeArrowheads="1"/>
          </p:cNvSpPr>
          <p:nvPr/>
        </p:nvSpPr>
        <p:spPr bwMode="auto">
          <a:xfrm>
            <a:off x="4876800" y="1304925"/>
            <a:ext cx="37338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/>
              <a:t>To work together, especially in a joint intellectual effort.</a:t>
            </a:r>
          </a:p>
          <a:p>
            <a:pPr algn="ctr">
              <a:lnSpc>
                <a:spcPts val="1600"/>
              </a:lnSpc>
            </a:pPr>
            <a:r>
              <a:rPr lang="en-US" sz="1400"/>
              <a:t>(www.dictionary.com)</a:t>
            </a:r>
            <a:r>
              <a:rPr lang="en-US" sz="2400"/>
              <a:t> </a:t>
            </a:r>
          </a:p>
        </p:txBody>
      </p:sp>
      <p:grpSp>
        <p:nvGrpSpPr>
          <p:cNvPr id="656422" name="Group 38"/>
          <p:cNvGrpSpPr>
            <a:grpSpLocks/>
          </p:cNvGrpSpPr>
          <p:nvPr/>
        </p:nvGrpSpPr>
        <p:grpSpPr bwMode="auto">
          <a:xfrm>
            <a:off x="2476500" y="4525963"/>
            <a:ext cx="4191000" cy="1798637"/>
            <a:chOff x="1560" y="2851"/>
            <a:chExt cx="2640" cy="1133"/>
          </a:xfrm>
        </p:grpSpPr>
        <p:pic>
          <p:nvPicPr>
            <p:cNvPr id="20488" name="Picture 36" descr="Misc 25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72" y="3071"/>
              <a:ext cx="1217" cy="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9" name="Rectangle 37"/>
            <p:cNvSpPr>
              <a:spLocks noChangeArrowheads="1"/>
            </p:cNvSpPr>
            <p:nvPr/>
          </p:nvSpPr>
          <p:spPr bwMode="auto">
            <a:xfrm>
              <a:off x="1560" y="2851"/>
              <a:ext cx="26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US" sz="2400">
                  <a:solidFill>
                    <a:schemeClr val="bg1"/>
                  </a:solidFill>
                </a:rPr>
                <a:t>Ages 6-10</a:t>
              </a:r>
            </a:p>
          </p:txBody>
        </p:sp>
      </p:grpSp>
      <p:graphicFrame>
        <p:nvGraphicFramePr>
          <p:cNvPr id="656475" name="Group 91"/>
          <p:cNvGraphicFramePr>
            <a:graphicFrameLocks noGrp="1"/>
          </p:cNvGraphicFramePr>
          <p:nvPr/>
        </p:nvGraphicFramePr>
        <p:xfrm>
          <a:off x="3200400" y="2538524"/>
          <a:ext cx="5867401" cy="4090875"/>
        </p:xfrm>
        <a:graphic>
          <a:graphicData uri="http://schemas.openxmlformats.org/drawingml/2006/table">
            <a:tbl>
              <a:tblPr/>
              <a:tblGrid>
                <a:gridCol w="533401"/>
                <a:gridCol w="1905794"/>
                <a:gridCol w="1714105"/>
                <a:gridCol w="1714101"/>
              </a:tblGrid>
              <a:tr h="732671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21160" marR="121160" marT="60581" marB="60581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Spatial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188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Co-located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Distributed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>
                        <a:alpha val="50000"/>
                      </a:srgbClr>
                    </a:solidFill>
                  </a:tcPr>
                </a:tc>
              </a:tr>
              <a:tr h="13171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Temporal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vert="vert270" anchor="ctr" horzOverflow="overflow">
                    <a:lnL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Synchronous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Same Place &amp; 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Different Place,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Same 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/>
                    </a:solidFill>
                  </a:tcPr>
                </a:tc>
              </a:tr>
              <a:tr h="1389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Asynchronous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Same Place,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Different 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Different Place &amp; 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160" marR="121160" marT="60581" marB="60581" anchor="ctr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B9E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5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6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5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656475"/>
                                        </p:tgtEl>
                                      </p:cBhvr>
                                      <p:by x="37000" y="37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5087E-6 L 0.07084 -0.19028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656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56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4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Stories</a:t>
            </a:r>
            <a:endParaRPr lang="en-US" dirty="0"/>
          </a:p>
        </p:txBody>
      </p:sp>
      <p:sp>
        <p:nvSpPr>
          <p:cNvPr id="58372" name="Text Placeholder 5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040188" cy="639763"/>
          </a:xfrm>
        </p:spPr>
        <p:txBody>
          <a:bodyPr/>
          <a:lstStyle/>
          <a:p>
            <a:pPr algn="ctr" eaLnBrk="1" hangingPunct="1"/>
            <a:r>
              <a:rPr lang="en-US" smtClean="0"/>
              <a:t>Digital</a:t>
            </a:r>
          </a:p>
        </p:txBody>
      </p:sp>
      <p:sp>
        <p:nvSpPr>
          <p:cNvPr id="58373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5" y="1295400"/>
            <a:ext cx="4041775" cy="639763"/>
          </a:xfrm>
        </p:spPr>
        <p:txBody>
          <a:bodyPr/>
          <a:lstStyle/>
          <a:p>
            <a:pPr algn="ctr" eaLnBrk="1" hangingPunct="1"/>
            <a:r>
              <a:rPr lang="en-US" smtClean="0"/>
              <a:t>Paper</a:t>
            </a:r>
          </a:p>
        </p:txBody>
      </p:sp>
      <p:pic>
        <p:nvPicPr>
          <p:cNvPr id="925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22488"/>
            <a:ext cx="1828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2122488"/>
            <a:ext cx="18351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8376" name="Straight Connector 18"/>
          <p:cNvCxnSpPr>
            <a:cxnSpLocks noChangeShapeType="1"/>
          </p:cNvCxnSpPr>
          <p:nvPr/>
        </p:nvCxnSpPr>
        <p:spPr bwMode="auto">
          <a:xfrm rot="5400000">
            <a:off x="1789113" y="4076700"/>
            <a:ext cx="5564188" cy="1587"/>
          </a:xfrm>
          <a:prstGeom prst="line">
            <a:avLst/>
          </a:prstGeom>
          <a:noFill/>
          <a:ln w="101600" algn="ctr">
            <a:solidFill>
              <a:schemeClr val="accent2"/>
            </a:solidFill>
            <a:round/>
            <a:headEnd/>
            <a:tailEnd/>
          </a:ln>
        </p:spPr>
      </p:cxnSp>
      <p:pic>
        <p:nvPicPr>
          <p:cNvPr id="925702" name="Picture 6" descr="100_03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0450" y="2122488"/>
            <a:ext cx="173513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701" name="Picture 5" descr="100_03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2122488"/>
            <a:ext cx="17002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57200" y="5018088"/>
          <a:ext cx="3962403" cy="1524000"/>
        </p:xfrm>
        <a:graphic>
          <a:graphicData uri="http://schemas.openxmlformats.org/drawingml/2006/table">
            <a:tbl>
              <a:tblPr/>
              <a:tblGrid>
                <a:gridCol w="596719"/>
                <a:gridCol w="420304"/>
                <a:gridCol w="421117"/>
                <a:gridCol w="420304"/>
                <a:gridCol w="421117"/>
                <a:gridCol w="420304"/>
                <a:gridCol w="421117"/>
                <a:gridCol w="420304"/>
                <a:gridCol w="421117"/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Day 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Day 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Page #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C1*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C2*</a:t>
                      </a:r>
                      <a:r>
                        <a:rPr lang="en-US" sz="1200" b="1" baseline="30000">
                          <a:latin typeface="Times New Roman"/>
                          <a:ea typeface="Times New Roman"/>
                          <a:cs typeface="Times New Roman"/>
                        </a:rPr>
                        <a:t>†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C8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FF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FF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FF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FF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F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379" marR="11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4724400" y="5018088"/>
          <a:ext cx="3962397" cy="1524000"/>
        </p:xfrm>
        <a:graphic>
          <a:graphicData uri="http://schemas.openxmlformats.org/drawingml/2006/table">
            <a:tbl>
              <a:tblPr/>
              <a:tblGrid>
                <a:gridCol w="638386"/>
                <a:gridCol w="414992"/>
                <a:gridCol w="415807"/>
                <a:gridCol w="414992"/>
                <a:gridCol w="415807"/>
                <a:gridCol w="415807"/>
                <a:gridCol w="414992"/>
                <a:gridCol w="415807"/>
                <a:gridCol w="415807"/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Day 1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 dirty="0">
                          <a:latin typeface="Times New Roman"/>
                          <a:ea typeface="Times New Roman"/>
                          <a:cs typeface="Times New Roman"/>
                        </a:rPr>
                        <a:t>Day 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Page #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C5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C6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C7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C8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C1*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C2*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C4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B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B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B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1415" marR="1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92570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11111E-6 L 0.025 -0.0777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925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92569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-0.02986 -0.0777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925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92570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0.02257 -0.0777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25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3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92570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02622 -0.0777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25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7013" y="2114550"/>
            <a:ext cx="361156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Collocated Collaboration Concepts</a:t>
            </a:r>
            <a:endParaRPr lang="en-US" dirty="0"/>
          </a:p>
        </p:txBody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58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Space sharing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solidFill>
                  <a:schemeClr val="accent2"/>
                </a:solidFill>
              </a:rPr>
              <a:t>	</a:t>
            </a:r>
          </a:p>
          <a:p>
            <a:pPr eaLnBrk="1" hangingPunct="1">
              <a:lnSpc>
                <a:spcPct val="80000"/>
              </a:lnSpc>
            </a:pPr>
            <a:endParaRPr lang="en-US" sz="28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Content splitting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solidFill>
                  <a:schemeClr val="accent2"/>
                </a:solidFill>
              </a:rPr>
              <a:t>	</a:t>
            </a:r>
            <a:endParaRPr lang="en-US" sz="2800" smtClean="0"/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  <p:sp>
        <p:nvSpPr>
          <p:cNvPr id="624648" name="Rectangle 8"/>
          <p:cNvSpPr>
            <a:spLocks noChangeArrowheads="1"/>
          </p:cNvSpPr>
          <p:nvPr/>
        </p:nvSpPr>
        <p:spPr bwMode="auto">
          <a:xfrm>
            <a:off x="0" y="6432550"/>
            <a:ext cx="9144000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sz="1400"/>
              <a:t>Ciconia Ciconia (White Stork) by Andrea Petrlik published 2003,</a:t>
            </a:r>
          </a:p>
          <a:p>
            <a:pPr algn="ctr"/>
            <a:r>
              <a:rPr lang="en-US" sz="1400"/>
              <a:t>Kašmir Promet – Croatia, Available in the International Children’s Digital Library (ICDL) </a:t>
            </a:r>
          </a:p>
        </p:txBody>
      </p:sp>
      <p:pic>
        <p:nvPicPr>
          <p:cNvPr id="624652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287588"/>
            <a:ext cx="3686175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55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2286000"/>
            <a:ext cx="36861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57" name="Picture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FF00"/>
              </a:clrFrom>
              <a:clrTo>
                <a:srgbClr val="0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8863" y="1371600"/>
            <a:ext cx="5011737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4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24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624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4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24655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62465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23317E-7 L 0.07343 -0.23317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624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-11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065E-6 L 0.25677 -0.23363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624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4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4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2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62465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0.00555 L -0.00086 0.10548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624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43" grpId="0" uiExpand="1" build="p"/>
      <p:bldP spid="624648" grpId="0"/>
      <p:bldP spid="62464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Configurations</a:t>
            </a:r>
            <a:endParaRPr lang="en-US" dirty="0"/>
          </a:p>
        </p:txBody>
      </p:sp>
      <p:grpSp>
        <p:nvGrpSpPr>
          <p:cNvPr id="62508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912849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84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09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62875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4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6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5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4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42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10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9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12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62869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38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7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6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5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33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13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0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15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62863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9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8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6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2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16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21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18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62857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0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9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8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7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15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19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12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21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62851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11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0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9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8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06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22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0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24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62845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02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1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0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9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97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25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94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27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62839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93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1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0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88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28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85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830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62833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84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3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2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1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79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831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6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2509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912746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5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3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20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1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722" name="Group 381"/>
            <p:cNvGrpSpPr>
              <a:grpSpLocks/>
            </p:cNvGrpSpPr>
            <p:nvPr/>
          </p:nvGrpSpPr>
          <p:grpSpPr bwMode="auto">
            <a:xfrm>
              <a:off x="4885" y="3597"/>
              <a:ext cx="197" cy="287"/>
              <a:chOff x="3456" y="2160"/>
              <a:chExt cx="1152" cy="1296"/>
            </a:xfrm>
          </p:grpSpPr>
          <p:sp>
            <p:nvSpPr>
              <p:cNvPr id="912770" name="Freeform 386"/>
              <p:cNvSpPr>
                <a:spLocks/>
              </p:cNvSpPr>
              <p:nvPr/>
            </p:nvSpPr>
            <p:spPr bwMode="auto">
              <a:xfrm>
                <a:off x="3450" y="215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9" name="Freeform 385"/>
              <p:cNvSpPr>
                <a:spLocks/>
              </p:cNvSpPr>
              <p:nvPr/>
            </p:nvSpPr>
            <p:spPr bwMode="auto">
              <a:xfrm>
                <a:off x="3450" y="243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8" name="Freeform 384"/>
              <p:cNvSpPr>
                <a:spLocks/>
              </p:cNvSpPr>
              <p:nvPr/>
            </p:nvSpPr>
            <p:spPr bwMode="auto">
              <a:xfrm>
                <a:off x="3450" y="2737"/>
                <a:ext cx="1158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7" name="Freeform 383"/>
              <p:cNvSpPr>
                <a:spLocks/>
              </p:cNvSpPr>
              <p:nvPr/>
            </p:nvSpPr>
            <p:spPr bwMode="auto">
              <a:xfrm>
                <a:off x="3450" y="302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6" name="Freeform 382"/>
              <p:cNvSpPr>
                <a:spLocks/>
              </p:cNvSpPr>
              <p:nvPr/>
            </p:nvSpPr>
            <p:spPr bwMode="auto">
              <a:xfrm>
                <a:off x="3450" y="330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64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24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725" name="Group 373"/>
            <p:cNvGrpSpPr>
              <a:grpSpLocks/>
            </p:cNvGrpSpPr>
            <p:nvPr/>
          </p:nvGrpSpPr>
          <p:grpSpPr bwMode="auto">
            <a:xfrm>
              <a:off x="5570" y="2757"/>
              <a:ext cx="197" cy="287"/>
              <a:chOff x="3456" y="2160"/>
              <a:chExt cx="1152" cy="1296"/>
            </a:xfrm>
          </p:grpSpPr>
          <p:sp>
            <p:nvSpPr>
              <p:cNvPr id="912762" name="Freeform 378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1" name="Freeform 377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0" name="Freeform 376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9" name="Freeform 375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8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56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27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728" name="Group 365"/>
            <p:cNvGrpSpPr>
              <a:grpSpLocks/>
            </p:cNvGrpSpPr>
            <p:nvPr/>
          </p:nvGrpSpPr>
          <p:grpSpPr bwMode="auto">
            <a:xfrm>
              <a:off x="4885" y="2757"/>
              <a:ext cx="197" cy="287"/>
              <a:chOff x="3456" y="2160"/>
              <a:chExt cx="1152" cy="1296"/>
            </a:xfrm>
          </p:grpSpPr>
          <p:sp>
            <p:nvSpPr>
              <p:cNvPr id="912754" name="Freeform 370"/>
              <p:cNvSpPr>
                <a:spLocks/>
              </p:cNvSpPr>
              <p:nvPr/>
            </p:nvSpPr>
            <p:spPr bwMode="auto">
              <a:xfrm>
                <a:off x="3450" y="216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3" name="Freeform 369"/>
              <p:cNvSpPr>
                <a:spLocks/>
              </p:cNvSpPr>
              <p:nvPr/>
            </p:nvSpPr>
            <p:spPr bwMode="auto">
              <a:xfrm>
                <a:off x="3450" y="245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2" name="Freeform 368"/>
              <p:cNvSpPr>
                <a:spLocks/>
              </p:cNvSpPr>
              <p:nvPr/>
            </p:nvSpPr>
            <p:spPr bwMode="auto">
              <a:xfrm>
                <a:off x="3450" y="273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1" name="Freeform 367"/>
              <p:cNvSpPr>
                <a:spLocks/>
              </p:cNvSpPr>
              <p:nvPr/>
            </p:nvSpPr>
            <p:spPr bwMode="auto">
              <a:xfrm>
                <a:off x="3450" y="301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0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48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30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4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32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2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1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35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9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8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38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6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5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41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3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2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44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0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9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47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7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6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50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4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752" name="Group 334"/>
            <p:cNvGrpSpPr>
              <a:grpSpLocks/>
            </p:cNvGrpSpPr>
            <p:nvPr/>
          </p:nvGrpSpPr>
          <p:grpSpPr bwMode="auto">
            <a:xfrm>
              <a:off x="4885" y="3177"/>
              <a:ext cx="197" cy="287"/>
              <a:chOff x="3456" y="2160"/>
              <a:chExt cx="1152" cy="1296"/>
            </a:xfrm>
          </p:grpSpPr>
          <p:sp>
            <p:nvSpPr>
              <p:cNvPr id="912723" name="Freeform 339"/>
              <p:cNvSpPr>
                <a:spLocks/>
              </p:cNvSpPr>
              <p:nvPr/>
            </p:nvSpPr>
            <p:spPr bwMode="auto">
              <a:xfrm>
                <a:off x="3450" y="216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2" name="Freeform 338"/>
              <p:cNvSpPr>
                <a:spLocks/>
              </p:cNvSpPr>
              <p:nvPr/>
            </p:nvSpPr>
            <p:spPr bwMode="auto">
              <a:xfrm>
                <a:off x="3450" y="245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1" name="Freeform 337"/>
              <p:cNvSpPr>
                <a:spLocks/>
              </p:cNvSpPr>
              <p:nvPr/>
            </p:nvSpPr>
            <p:spPr bwMode="auto">
              <a:xfrm>
                <a:off x="3450" y="273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0" name="Freeform 336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9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17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54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755" name="Group 326"/>
            <p:cNvGrpSpPr>
              <a:grpSpLocks/>
            </p:cNvGrpSpPr>
            <p:nvPr/>
          </p:nvGrpSpPr>
          <p:grpSpPr bwMode="auto">
            <a:xfrm>
              <a:off x="5228" y="2757"/>
              <a:ext cx="197" cy="287"/>
              <a:chOff x="3456" y="2160"/>
              <a:chExt cx="1152" cy="1296"/>
            </a:xfrm>
          </p:grpSpPr>
          <p:sp>
            <p:nvSpPr>
              <p:cNvPr id="912715" name="Freeform 331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4" name="Freeform 330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3" name="Freeform 329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2" name="Freeform 328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1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9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57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758" name="Group 318"/>
            <p:cNvGrpSpPr>
              <a:grpSpLocks/>
            </p:cNvGrpSpPr>
            <p:nvPr/>
          </p:nvGrpSpPr>
          <p:grpSpPr bwMode="auto">
            <a:xfrm>
              <a:off x="5570" y="3177"/>
              <a:ext cx="197" cy="287"/>
              <a:chOff x="3456" y="2160"/>
              <a:chExt cx="1152" cy="1296"/>
            </a:xfrm>
          </p:grpSpPr>
          <p:sp>
            <p:nvSpPr>
              <p:cNvPr id="912707" name="Freeform 323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6" name="Freeform 322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5" name="Freeform 321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4" name="Freeform 320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3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1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60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761" name="Group 310"/>
            <p:cNvGrpSpPr>
              <a:grpSpLocks/>
            </p:cNvGrpSpPr>
            <p:nvPr/>
          </p:nvGrpSpPr>
          <p:grpSpPr bwMode="auto">
            <a:xfrm>
              <a:off x="5228" y="3177"/>
              <a:ext cx="197" cy="287"/>
              <a:chOff x="3456" y="2160"/>
              <a:chExt cx="1152" cy="1296"/>
            </a:xfrm>
          </p:grpSpPr>
          <p:sp>
            <p:nvSpPr>
              <p:cNvPr id="912699" name="Freeform 315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8" name="Freeform 314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7" name="Freeform 313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6" name="Freeform 312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5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93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63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764" name="Group 302"/>
            <p:cNvGrpSpPr>
              <a:grpSpLocks/>
            </p:cNvGrpSpPr>
            <p:nvPr/>
          </p:nvGrpSpPr>
          <p:grpSpPr bwMode="auto">
            <a:xfrm>
              <a:off x="5228" y="3597"/>
              <a:ext cx="197" cy="287"/>
              <a:chOff x="3456" y="2160"/>
              <a:chExt cx="1152" cy="1296"/>
            </a:xfrm>
          </p:grpSpPr>
          <p:sp>
            <p:nvSpPr>
              <p:cNvPr id="912691" name="Freeform 307"/>
              <p:cNvSpPr>
                <a:spLocks/>
              </p:cNvSpPr>
              <p:nvPr/>
            </p:nvSpPr>
            <p:spPr bwMode="auto">
              <a:xfrm>
                <a:off x="3462" y="215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0" name="Freeform 306"/>
              <p:cNvSpPr>
                <a:spLocks/>
              </p:cNvSpPr>
              <p:nvPr/>
            </p:nvSpPr>
            <p:spPr bwMode="auto">
              <a:xfrm>
                <a:off x="3462" y="243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9" name="Freeform 305"/>
              <p:cNvSpPr>
                <a:spLocks/>
              </p:cNvSpPr>
              <p:nvPr/>
            </p:nvSpPr>
            <p:spPr bwMode="auto">
              <a:xfrm>
                <a:off x="3462" y="2737"/>
                <a:ext cx="1140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8" name="Freeform 304"/>
              <p:cNvSpPr>
                <a:spLocks/>
              </p:cNvSpPr>
              <p:nvPr/>
            </p:nvSpPr>
            <p:spPr bwMode="auto">
              <a:xfrm>
                <a:off x="3462" y="302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7" name="Freeform 303"/>
              <p:cNvSpPr>
                <a:spLocks/>
              </p:cNvSpPr>
              <p:nvPr/>
            </p:nvSpPr>
            <p:spPr bwMode="auto">
              <a:xfrm>
                <a:off x="3462" y="330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85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66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0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912661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10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82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636" name="Group 289"/>
            <p:cNvGrpSpPr>
              <a:grpSpLocks/>
            </p:cNvGrpSpPr>
            <p:nvPr/>
          </p:nvGrpSpPr>
          <p:grpSpPr bwMode="auto">
            <a:xfrm>
              <a:off x="6143" y="3334"/>
              <a:ext cx="360" cy="480"/>
              <a:chOff x="3648" y="2784"/>
              <a:chExt cx="144" cy="192"/>
            </a:xfrm>
          </p:grpSpPr>
          <p:grpSp>
            <p:nvGrpSpPr>
              <p:cNvPr id="62708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710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81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80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9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8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76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74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37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38" name="Group 279"/>
            <p:cNvGrpSpPr>
              <a:grpSpLocks/>
            </p:cNvGrpSpPr>
            <p:nvPr/>
          </p:nvGrpSpPr>
          <p:grpSpPr bwMode="auto">
            <a:xfrm>
              <a:off x="6638" y="2734"/>
              <a:ext cx="360" cy="480"/>
              <a:chOff x="3648" y="2784"/>
              <a:chExt cx="144" cy="192"/>
            </a:xfrm>
          </p:grpSpPr>
          <p:grpSp>
            <p:nvGrpSpPr>
              <p:cNvPr id="62700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702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71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0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9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66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64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39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40" name="Group 268"/>
            <p:cNvGrpSpPr>
              <a:grpSpLocks/>
            </p:cNvGrpSpPr>
            <p:nvPr/>
          </p:nvGrpSpPr>
          <p:grpSpPr bwMode="auto">
            <a:xfrm>
              <a:off x="6143" y="2734"/>
              <a:ext cx="360" cy="480"/>
              <a:chOff x="3648" y="2784"/>
              <a:chExt cx="144" cy="192"/>
            </a:xfrm>
          </p:grpSpPr>
          <p:grpSp>
            <p:nvGrpSpPr>
              <p:cNvPr id="62692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694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60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9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8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7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55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53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41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42" name="Group 258"/>
            <p:cNvGrpSpPr>
              <a:grpSpLocks/>
            </p:cNvGrpSpPr>
            <p:nvPr/>
          </p:nvGrpSpPr>
          <p:grpSpPr bwMode="auto">
            <a:xfrm>
              <a:off x="6638" y="3334"/>
              <a:ext cx="360" cy="480"/>
              <a:chOff x="3648" y="2784"/>
              <a:chExt cx="144" cy="192"/>
            </a:xfrm>
          </p:grpSpPr>
          <p:grpSp>
            <p:nvGrpSpPr>
              <p:cNvPr id="62684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686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50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9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8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7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45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43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43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44" name="Group 248"/>
            <p:cNvGrpSpPr>
              <a:grpSpLocks/>
            </p:cNvGrpSpPr>
            <p:nvPr/>
          </p:nvGrpSpPr>
          <p:grpSpPr bwMode="auto">
            <a:xfrm>
              <a:off x="7238" y="3334"/>
              <a:ext cx="360" cy="480"/>
              <a:chOff x="3648" y="2784"/>
              <a:chExt cx="144" cy="192"/>
            </a:xfrm>
          </p:grpSpPr>
          <p:grpSp>
            <p:nvGrpSpPr>
              <p:cNvPr id="62676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678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40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9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8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7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35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33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45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46" name="Group 238"/>
            <p:cNvGrpSpPr>
              <a:grpSpLocks/>
            </p:cNvGrpSpPr>
            <p:nvPr/>
          </p:nvGrpSpPr>
          <p:grpSpPr bwMode="auto">
            <a:xfrm>
              <a:off x="7238" y="2734"/>
              <a:ext cx="360" cy="480"/>
              <a:chOff x="3648" y="2784"/>
              <a:chExt cx="144" cy="192"/>
            </a:xfrm>
          </p:grpSpPr>
          <p:grpSp>
            <p:nvGrpSpPr>
              <p:cNvPr id="62668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670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30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9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8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7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25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23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47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48" name="Group 228"/>
            <p:cNvGrpSpPr>
              <a:grpSpLocks/>
            </p:cNvGrpSpPr>
            <p:nvPr/>
          </p:nvGrpSpPr>
          <p:grpSpPr bwMode="auto">
            <a:xfrm>
              <a:off x="7718" y="2734"/>
              <a:ext cx="360" cy="480"/>
              <a:chOff x="3648" y="2784"/>
              <a:chExt cx="144" cy="192"/>
            </a:xfrm>
          </p:grpSpPr>
          <p:grpSp>
            <p:nvGrpSpPr>
              <p:cNvPr id="62660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662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20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9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8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7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15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13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49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50" name="Group 217"/>
            <p:cNvGrpSpPr>
              <a:grpSpLocks/>
            </p:cNvGrpSpPr>
            <p:nvPr/>
          </p:nvGrpSpPr>
          <p:grpSpPr bwMode="auto">
            <a:xfrm>
              <a:off x="7718" y="3334"/>
              <a:ext cx="360" cy="480"/>
              <a:chOff x="3648" y="2784"/>
              <a:chExt cx="144" cy="192"/>
            </a:xfrm>
          </p:grpSpPr>
          <p:grpSp>
            <p:nvGrpSpPr>
              <p:cNvPr id="62652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2654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09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7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6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04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02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51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1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912485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6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617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9"/>
              <a:chOff x="1728" y="432"/>
              <a:chExt cx="1152" cy="1632"/>
            </a:xfrm>
          </p:grpSpPr>
          <p:grpSp>
            <p:nvGrpSpPr>
              <p:cNvPr id="62627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9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2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1" name="Freeform 10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0" name="Freeform 10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88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18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2619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9"/>
              <a:chOff x="1728" y="432"/>
              <a:chExt cx="1152" cy="1632"/>
            </a:xfrm>
          </p:grpSpPr>
          <p:grpSp>
            <p:nvGrpSpPr>
              <p:cNvPr id="62621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84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3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2" name="Freeform 98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1" name="Freeform 97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79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20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2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912465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4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606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0"/>
              <a:chOff x="1728" y="432"/>
              <a:chExt cx="1152" cy="1632"/>
            </a:xfrm>
          </p:grpSpPr>
          <p:grpSp>
            <p:nvGrpSpPr>
              <p:cNvPr id="62608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73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2" name="Freeform 8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1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0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68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607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3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912434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6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603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4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912428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27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2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1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598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62599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5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912410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1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587" name="Group 28"/>
            <p:cNvGrpSpPr>
              <a:grpSpLocks/>
            </p:cNvGrpSpPr>
            <p:nvPr/>
          </p:nvGrpSpPr>
          <p:grpSpPr bwMode="auto">
            <a:xfrm>
              <a:off x="2927" y="4108"/>
              <a:ext cx="2800" cy="4115"/>
              <a:chOff x="3456" y="2160"/>
              <a:chExt cx="1152" cy="1296"/>
            </a:xfrm>
          </p:grpSpPr>
          <p:sp>
            <p:nvSpPr>
              <p:cNvPr id="912417" name="Freeform 33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6" name="Freeform 32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5" name="Freeform 31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4" name="Freeform 30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3" name="Freeform 29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588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2516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912387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86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577" name="Group 6"/>
            <p:cNvGrpSpPr>
              <a:grpSpLocks/>
            </p:cNvGrpSpPr>
            <p:nvPr/>
          </p:nvGrpSpPr>
          <p:grpSpPr bwMode="auto">
            <a:xfrm>
              <a:off x="2927" y="3200"/>
              <a:ext cx="6400" cy="3936"/>
              <a:chOff x="3120" y="672"/>
              <a:chExt cx="2304" cy="1296"/>
            </a:xfrm>
          </p:grpSpPr>
          <p:sp>
            <p:nvSpPr>
              <p:cNvPr id="912395" name="Freeform 11"/>
              <p:cNvSpPr>
                <a:spLocks/>
              </p:cNvSpPr>
              <p:nvPr/>
            </p:nvSpPr>
            <p:spPr bwMode="auto">
              <a:xfrm>
                <a:off x="3120" y="672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4" name="Freeform 10"/>
              <p:cNvSpPr>
                <a:spLocks/>
              </p:cNvSpPr>
              <p:nvPr/>
            </p:nvSpPr>
            <p:spPr bwMode="auto">
              <a:xfrm>
                <a:off x="3120" y="960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3" name="Freeform 9"/>
              <p:cNvSpPr>
                <a:spLocks/>
              </p:cNvSpPr>
              <p:nvPr/>
            </p:nvSpPr>
            <p:spPr bwMode="auto">
              <a:xfrm>
                <a:off x="3120" y="1248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2" name="Freeform 8"/>
              <p:cNvSpPr>
                <a:spLocks/>
              </p:cNvSpPr>
              <p:nvPr/>
            </p:nvSpPr>
            <p:spPr bwMode="auto">
              <a:xfrm>
                <a:off x="3120" y="1536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1" name="Freeform 7"/>
              <p:cNvSpPr>
                <a:spLocks/>
              </p:cNvSpPr>
              <p:nvPr/>
            </p:nvSpPr>
            <p:spPr bwMode="auto">
              <a:xfrm>
                <a:off x="3120" y="1823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578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62579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471" name="TextBox 470"/>
          <p:cNvSpPr txBox="1"/>
          <p:nvPr/>
        </p:nvSpPr>
        <p:spPr>
          <a:xfrm>
            <a:off x="259080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72" name="TextBox 471"/>
          <p:cNvSpPr txBox="1"/>
          <p:nvPr/>
        </p:nvSpPr>
        <p:spPr>
          <a:xfrm>
            <a:off x="2774515" y="2265683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73" name="TextBox 472"/>
          <p:cNvSpPr txBox="1"/>
          <p:nvPr/>
        </p:nvSpPr>
        <p:spPr>
          <a:xfrm>
            <a:off x="295381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74" name="TextBox 473"/>
          <p:cNvSpPr txBox="1"/>
          <p:nvPr/>
        </p:nvSpPr>
        <p:spPr>
          <a:xfrm>
            <a:off x="2590800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475" name="TextBox 474"/>
          <p:cNvSpPr txBox="1"/>
          <p:nvPr/>
        </p:nvSpPr>
        <p:spPr>
          <a:xfrm>
            <a:off x="2774515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476" name="TextBox 475"/>
          <p:cNvSpPr txBox="1"/>
          <p:nvPr/>
        </p:nvSpPr>
        <p:spPr>
          <a:xfrm>
            <a:off x="2953810" y="248622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477" name="TextBox 476"/>
          <p:cNvSpPr txBox="1"/>
          <p:nvPr/>
        </p:nvSpPr>
        <p:spPr>
          <a:xfrm>
            <a:off x="2590800" y="27103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478" name="TextBox 477"/>
          <p:cNvSpPr txBox="1"/>
          <p:nvPr/>
        </p:nvSpPr>
        <p:spPr>
          <a:xfrm>
            <a:off x="2774515" y="27103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480" name="TextBox 479"/>
          <p:cNvSpPr txBox="1"/>
          <p:nvPr/>
        </p:nvSpPr>
        <p:spPr>
          <a:xfrm>
            <a:off x="464820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81" name="TextBox 480"/>
          <p:cNvSpPr txBox="1"/>
          <p:nvPr/>
        </p:nvSpPr>
        <p:spPr>
          <a:xfrm>
            <a:off x="4831915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82" name="TextBox 481"/>
          <p:cNvSpPr txBox="1"/>
          <p:nvPr/>
        </p:nvSpPr>
        <p:spPr>
          <a:xfrm>
            <a:off x="501121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83" name="TextBox 482"/>
          <p:cNvSpPr txBox="1"/>
          <p:nvPr/>
        </p:nvSpPr>
        <p:spPr>
          <a:xfrm>
            <a:off x="464820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484" name="TextBox 483"/>
          <p:cNvSpPr txBox="1"/>
          <p:nvPr/>
        </p:nvSpPr>
        <p:spPr>
          <a:xfrm>
            <a:off x="483191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485" name="TextBox 484"/>
          <p:cNvSpPr txBox="1"/>
          <p:nvPr/>
        </p:nvSpPr>
        <p:spPr>
          <a:xfrm>
            <a:off x="5011210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486" name="TextBox 485"/>
          <p:cNvSpPr txBox="1"/>
          <p:nvPr/>
        </p:nvSpPr>
        <p:spPr>
          <a:xfrm>
            <a:off x="4648200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487" name="TextBox 486"/>
          <p:cNvSpPr txBox="1"/>
          <p:nvPr/>
        </p:nvSpPr>
        <p:spPr>
          <a:xfrm>
            <a:off x="4831915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488" name="TextBox 487"/>
          <p:cNvSpPr txBox="1"/>
          <p:nvPr/>
        </p:nvSpPr>
        <p:spPr>
          <a:xfrm>
            <a:off x="523090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89" name="TextBox 488"/>
          <p:cNvSpPr txBox="1"/>
          <p:nvPr/>
        </p:nvSpPr>
        <p:spPr>
          <a:xfrm>
            <a:off x="5414620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90" name="TextBox 489"/>
          <p:cNvSpPr txBox="1"/>
          <p:nvPr/>
        </p:nvSpPr>
        <p:spPr>
          <a:xfrm>
            <a:off x="559391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91" name="TextBox 490"/>
          <p:cNvSpPr txBox="1"/>
          <p:nvPr/>
        </p:nvSpPr>
        <p:spPr>
          <a:xfrm>
            <a:off x="523090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492" name="TextBox 491"/>
          <p:cNvSpPr txBox="1"/>
          <p:nvPr/>
        </p:nvSpPr>
        <p:spPr>
          <a:xfrm>
            <a:off x="541462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493" name="TextBox 492"/>
          <p:cNvSpPr txBox="1"/>
          <p:nvPr/>
        </p:nvSpPr>
        <p:spPr>
          <a:xfrm>
            <a:off x="5593915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494" name="TextBox 493"/>
          <p:cNvSpPr txBox="1"/>
          <p:nvPr/>
        </p:nvSpPr>
        <p:spPr>
          <a:xfrm>
            <a:off x="5230905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495" name="TextBox 494"/>
          <p:cNvSpPr txBox="1"/>
          <p:nvPr/>
        </p:nvSpPr>
        <p:spPr>
          <a:xfrm>
            <a:off x="5414620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496" name="TextBox 495"/>
          <p:cNvSpPr txBox="1"/>
          <p:nvPr/>
        </p:nvSpPr>
        <p:spPr>
          <a:xfrm>
            <a:off x="6960489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97" name="TextBox 496"/>
          <p:cNvSpPr txBox="1"/>
          <p:nvPr/>
        </p:nvSpPr>
        <p:spPr>
          <a:xfrm>
            <a:off x="7215984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98" name="TextBox 497"/>
          <p:cNvSpPr txBox="1"/>
          <p:nvPr/>
        </p:nvSpPr>
        <p:spPr>
          <a:xfrm>
            <a:off x="7538714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99" name="TextBox 498"/>
          <p:cNvSpPr txBox="1"/>
          <p:nvPr/>
        </p:nvSpPr>
        <p:spPr>
          <a:xfrm>
            <a:off x="7785244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504" name="TextBox 503"/>
          <p:cNvSpPr txBox="1"/>
          <p:nvPr/>
        </p:nvSpPr>
        <p:spPr>
          <a:xfrm>
            <a:off x="6953656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505" name="TextBox 504"/>
          <p:cNvSpPr txBox="1"/>
          <p:nvPr/>
        </p:nvSpPr>
        <p:spPr>
          <a:xfrm>
            <a:off x="7209151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506" name="TextBox 505"/>
          <p:cNvSpPr txBox="1"/>
          <p:nvPr/>
        </p:nvSpPr>
        <p:spPr>
          <a:xfrm>
            <a:off x="7531881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507" name="TextBox 506"/>
          <p:cNvSpPr txBox="1"/>
          <p:nvPr/>
        </p:nvSpPr>
        <p:spPr>
          <a:xfrm>
            <a:off x="7778411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508" name="TextBox 507"/>
          <p:cNvSpPr txBox="1"/>
          <p:nvPr/>
        </p:nvSpPr>
        <p:spPr>
          <a:xfrm>
            <a:off x="6991864" y="3211212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509" name="TextBox 508"/>
          <p:cNvSpPr txBox="1"/>
          <p:nvPr/>
        </p:nvSpPr>
        <p:spPr>
          <a:xfrm>
            <a:off x="7560434" y="3211212"/>
            <a:ext cx="51167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510" name="TextBox 509"/>
          <p:cNvSpPr txBox="1"/>
          <p:nvPr/>
        </p:nvSpPr>
        <p:spPr>
          <a:xfrm>
            <a:off x="7283219" y="5061988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511" name="TextBox 510"/>
          <p:cNvSpPr txBox="1"/>
          <p:nvPr/>
        </p:nvSpPr>
        <p:spPr>
          <a:xfrm>
            <a:off x="7283219" y="5891223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0" name="TextBox 609"/>
          <p:cNvSpPr txBox="1"/>
          <p:nvPr/>
        </p:nvSpPr>
        <p:spPr>
          <a:xfrm>
            <a:off x="2660145" y="5065830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1" name="TextBox 610"/>
          <p:cNvSpPr txBox="1"/>
          <p:nvPr/>
        </p:nvSpPr>
        <p:spPr>
          <a:xfrm>
            <a:off x="2660145" y="5895065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2" name="TextBox 611"/>
          <p:cNvSpPr txBox="1"/>
          <p:nvPr/>
        </p:nvSpPr>
        <p:spPr>
          <a:xfrm>
            <a:off x="2657475" y="4113533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grpSp>
        <p:nvGrpSpPr>
          <p:cNvPr id="62556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91245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53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2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2566" name="Group 72"/>
            <p:cNvGrpSpPr>
              <a:grpSpLocks/>
            </p:cNvGrpSpPr>
            <p:nvPr/>
          </p:nvGrpSpPr>
          <p:grpSpPr bwMode="auto">
            <a:xfrm>
              <a:off x="6527" y="4108"/>
              <a:ext cx="2800" cy="4115"/>
              <a:chOff x="3456" y="2160"/>
              <a:chExt cx="1152" cy="1296"/>
            </a:xfrm>
          </p:grpSpPr>
          <p:sp>
            <p:nvSpPr>
              <p:cNvPr id="91246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60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9" name="Freeform 75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8" name="Freeform 74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7" name="Freeform 73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567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62568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613" name="TextBox 612"/>
          <p:cNvSpPr txBox="1"/>
          <p:nvPr/>
        </p:nvSpPr>
        <p:spPr>
          <a:xfrm>
            <a:off x="4714875" y="4103254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4" name="TextBox 613"/>
          <p:cNvSpPr txBox="1"/>
          <p:nvPr/>
        </p:nvSpPr>
        <p:spPr>
          <a:xfrm>
            <a:off x="5292970" y="4103254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9" name="Rounded Rectangle 618"/>
          <p:cNvSpPr/>
          <p:nvPr/>
        </p:nvSpPr>
        <p:spPr bwMode="auto">
          <a:xfrm flipV="1">
            <a:off x="4038600" y="1371600"/>
            <a:ext cx="4648200" cy="5410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00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Configurations</a:t>
            </a:r>
            <a:endParaRPr lang="en-US" dirty="0"/>
          </a:p>
        </p:txBody>
      </p:sp>
      <p:grpSp>
        <p:nvGrpSpPr>
          <p:cNvPr id="64556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912849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84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16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64882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4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6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5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4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42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17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9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19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64876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38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7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6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5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33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20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0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22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64870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9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8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6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2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23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21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25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64864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0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9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8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7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15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26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12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28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64858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11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0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9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8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06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29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0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31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64852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02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1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0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9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97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32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94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34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64846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93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1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0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88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35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85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837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64840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84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3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2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1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79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838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6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4557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912746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5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3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27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1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729" name="Group 381"/>
            <p:cNvGrpSpPr>
              <a:grpSpLocks/>
            </p:cNvGrpSpPr>
            <p:nvPr/>
          </p:nvGrpSpPr>
          <p:grpSpPr bwMode="auto">
            <a:xfrm>
              <a:off x="4885" y="3597"/>
              <a:ext cx="197" cy="287"/>
              <a:chOff x="3456" y="2160"/>
              <a:chExt cx="1152" cy="1296"/>
            </a:xfrm>
          </p:grpSpPr>
          <p:sp>
            <p:nvSpPr>
              <p:cNvPr id="912770" name="Freeform 386"/>
              <p:cNvSpPr>
                <a:spLocks/>
              </p:cNvSpPr>
              <p:nvPr/>
            </p:nvSpPr>
            <p:spPr bwMode="auto">
              <a:xfrm>
                <a:off x="3450" y="215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9" name="Freeform 385"/>
              <p:cNvSpPr>
                <a:spLocks/>
              </p:cNvSpPr>
              <p:nvPr/>
            </p:nvSpPr>
            <p:spPr bwMode="auto">
              <a:xfrm>
                <a:off x="3450" y="243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8" name="Freeform 384"/>
              <p:cNvSpPr>
                <a:spLocks/>
              </p:cNvSpPr>
              <p:nvPr/>
            </p:nvSpPr>
            <p:spPr bwMode="auto">
              <a:xfrm>
                <a:off x="3450" y="2737"/>
                <a:ext cx="1158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7" name="Freeform 383"/>
              <p:cNvSpPr>
                <a:spLocks/>
              </p:cNvSpPr>
              <p:nvPr/>
            </p:nvSpPr>
            <p:spPr bwMode="auto">
              <a:xfrm>
                <a:off x="3450" y="302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6" name="Freeform 382"/>
              <p:cNvSpPr>
                <a:spLocks/>
              </p:cNvSpPr>
              <p:nvPr/>
            </p:nvSpPr>
            <p:spPr bwMode="auto">
              <a:xfrm>
                <a:off x="3450" y="330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64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31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732" name="Group 373"/>
            <p:cNvGrpSpPr>
              <a:grpSpLocks/>
            </p:cNvGrpSpPr>
            <p:nvPr/>
          </p:nvGrpSpPr>
          <p:grpSpPr bwMode="auto">
            <a:xfrm>
              <a:off x="5570" y="2757"/>
              <a:ext cx="197" cy="287"/>
              <a:chOff x="3456" y="2160"/>
              <a:chExt cx="1152" cy="1296"/>
            </a:xfrm>
          </p:grpSpPr>
          <p:sp>
            <p:nvSpPr>
              <p:cNvPr id="912762" name="Freeform 378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1" name="Freeform 377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0" name="Freeform 376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9" name="Freeform 375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8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56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34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735" name="Group 365"/>
            <p:cNvGrpSpPr>
              <a:grpSpLocks/>
            </p:cNvGrpSpPr>
            <p:nvPr/>
          </p:nvGrpSpPr>
          <p:grpSpPr bwMode="auto">
            <a:xfrm>
              <a:off x="4885" y="2757"/>
              <a:ext cx="197" cy="287"/>
              <a:chOff x="3456" y="2160"/>
              <a:chExt cx="1152" cy="1296"/>
            </a:xfrm>
          </p:grpSpPr>
          <p:sp>
            <p:nvSpPr>
              <p:cNvPr id="912754" name="Freeform 370"/>
              <p:cNvSpPr>
                <a:spLocks/>
              </p:cNvSpPr>
              <p:nvPr/>
            </p:nvSpPr>
            <p:spPr bwMode="auto">
              <a:xfrm>
                <a:off x="3450" y="216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3" name="Freeform 369"/>
              <p:cNvSpPr>
                <a:spLocks/>
              </p:cNvSpPr>
              <p:nvPr/>
            </p:nvSpPr>
            <p:spPr bwMode="auto">
              <a:xfrm>
                <a:off x="3450" y="245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2" name="Freeform 368"/>
              <p:cNvSpPr>
                <a:spLocks/>
              </p:cNvSpPr>
              <p:nvPr/>
            </p:nvSpPr>
            <p:spPr bwMode="auto">
              <a:xfrm>
                <a:off x="3450" y="273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1" name="Freeform 367"/>
              <p:cNvSpPr>
                <a:spLocks/>
              </p:cNvSpPr>
              <p:nvPr/>
            </p:nvSpPr>
            <p:spPr bwMode="auto">
              <a:xfrm>
                <a:off x="3450" y="301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0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48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37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4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39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2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1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42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9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8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45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6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5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48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3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2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51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0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9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54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7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6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57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4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759" name="Group 334"/>
            <p:cNvGrpSpPr>
              <a:grpSpLocks/>
            </p:cNvGrpSpPr>
            <p:nvPr/>
          </p:nvGrpSpPr>
          <p:grpSpPr bwMode="auto">
            <a:xfrm>
              <a:off x="4885" y="3177"/>
              <a:ext cx="197" cy="287"/>
              <a:chOff x="3456" y="2160"/>
              <a:chExt cx="1152" cy="1296"/>
            </a:xfrm>
          </p:grpSpPr>
          <p:sp>
            <p:nvSpPr>
              <p:cNvPr id="912723" name="Freeform 339"/>
              <p:cNvSpPr>
                <a:spLocks/>
              </p:cNvSpPr>
              <p:nvPr/>
            </p:nvSpPr>
            <p:spPr bwMode="auto">
              <a:xfrm>
                <a:off x="3450" y="216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2" name="Freeform 338"/>
              <p:cNvSpPr>
                <a:spLocks/>
              </p:cNvSpPr>
              <p:nvPr/>
            </p:nvSpPr>
            <p:spPr bwMode="auto">
              <a:xfrm>
                <a:off x="3450" y="245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1" name="Freeform 337"/>
              <p:cNvSpPr>
                <a:spLocks/>
              </p:cNvSpPr>
              <p:nvPr/>
            </p:nvSpPr>
            <p:spPr bwMode="auto">
              <a:xfrm>
                <a:off x="3450" y="273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0" name="Freeform 336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9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17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61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762" name="Group 326"/>
            <p:cNvGrpSpPr>
              <a:grpSpLocks/>
            </p:cNvGrpSpPr>
            <p:nvPr/>
          </p:nvGrpSpPr>
          <p:grpSpPr bwMode="auto">
            <a:xfrm>
              <a:off x="5228" y="2757"/>
              <a:ext cx="197" cy="287"/>
              <a:chOff x="3456" y="2160"/>
              <a:chExt cx="1152" cy="1296"/>
            </a:xfrm>
          </p:grpSpPr>
          <p:sp>
            <p:nvSpPr>
              <p:cNvPr id="912715" name="Freeform 331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4" name="Freeform 330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3" name="Freeform 329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2" name="Freeform 328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1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9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64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765" name="Group 318"/>
            <p:cNvGrpSpPr>
              <a:grpSpLocks/>
            </p:cNvGrpSpPr>
            <p:nvPr/>
          </p:nvGrpSpPr>
          <p:grpSpPr bwMode="auto">
            <a:xfrm>
              <a:off x="5570" y="3177"/>
              <a:ext cx="197" cy="287"/>
              <a:chOff x="3456" y="2160"/>
              <a:chExt cx="1152" cy="1296"/>
            </a:xfrm>
          </p:grpSpPr>
          <p:sp>
            <p:nvSpPr>
              <p:cNvPr id="912707" name="Freeform 323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6" name="Freeform 322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5" name="Freeform 321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4" name="Freeform 320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3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1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67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768" name="Group 310"/>
            <p:cNvGrpSpPr>
              <a:grpSpLocks/>
            </p:cNvGrpSpPr>
            <p:nvPr/>
          </p:nvGrpSpPr>
          <p:grpSpPr bwMode="auto">
            <a:xfrm>
              <a:off x="5228" y="3177"/>
              <a:ext cx="197" cy="287"/>
              <a:chOff x="3456" y="2160"/>
              <a:chExt cx="1152" cy="1296"/>
            </a:xfrm>
          </p:grpSpPr>
          <p:sp>
            <p:nvSpPr>
              <p:cNvPr id="912699" name="Freeform 315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8" name="Freeform 314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7" name="Freeform 313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6" name="Freeform 312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5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93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70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771" name="Group 302"/>
            <p:cNvGrpSpPr>
              <a:grpSpLocks/>
            </p:cNvGrpSpPr>
            <p:nvPr/>
          </p:nvGrpSpPr>
          <p:grpSpPr bwMode="auto">
            <a:xfrm>
              <a:off x="5228" y="3597"/>
              <a:ext cx="197" cy="287"/>
              <a:chOff x="3456" y="2160"/>
              <a:chExt cx="1152" cy="1296"/>
            </a:xfrm>
          </p:grpSpPr>
          <p:sp>
            <p:nvSpPr>
              <p:cNvPr id="912691" name="Freeform 307"/>
              <p:cNvSpPr>
                <a:spLocks/>
              </p:cNvSpPr>
              <p:nvPr/>
            </p:nvSpPr>
            <p:spPr bwMode="auto">
              <a:xfrm>
                <a:off x="3462" y="215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0" name="Freeform 306"/>
              <p:cNvSpPr>
                <a:spLocks/>
              </p:cNvSpPr>
              <p:nvPr/>
            </p:nvSpPr>
            <p:spPr bwMode="auto">
              <a:xfrm>
                <a:off x="3462" y="243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9" name="Freeform 305"/>
              <p:cNvSpPr>
                <a:spLocks/>
              </p:cNvSpPr>
              <p:nvPr/>
            </p:nvSpPr>
            <p:spPr bwMode="auto">
              <a:xfrm>
                <a:off x="3462" y="2737"/>
                <a:ext cx="1140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8" name="Freeform 304"/>
              <p:cNvSpPr>
                <a:spLocks/>
              </p:cNvSpPr>
              <p:nvPr/>
            </p:nvSpPr>
            <p:spPr bwMode="auto">
              <a:xfrm>
                <a:off x="3462" y="302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7" name="Freeform 303"/>
              <p:cNvSpPr>
                <a:spLocks/>
              </p:cNvSpPr>
              <p:nvPr/>
            </p:nvSpPr>
            <p:spPr bwMode="auto">
              <a:xfrm>
                <a:off x="3462" y="330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85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773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58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912661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10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82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643" name="Group 289"/>
            <p:cNvGrpSpPr>
              <a:grpSpLocks/>
            </p:cNvGrpSpPr>
            <p:nvPr/>
          </p:nvGrpSpPr>
          <p:grpSpPr bwMode="auto">
            <a:xfrm>
              <a:off x="6143" y="3334"/>
              <a:ext cx="360" cy="480"/>
              <a:chOff x="3648" y="2784"/>
              <a:chExt cx="144" cy="192"/>
            </a:xfrm>
          </p:grpSpPr>
          <p:grpSp>
            <p:nvGrpSpPr>
              <p:cNvPr id="64715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717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81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80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9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8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76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74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44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45" name="Group 279"/>
            <p:cNvGrpSpPr>
              <a:grpSpLocks/>
            </p:cNvGrpSpPr>
            <p:nvPr/>
          </p:nvGrpSpPr>
          <p:grpSpPr bwMode="auto">
            <a:xfrm>
              <a:off x="6638" y="2734"/>
              <a:ext cx="360" cy="480"/>
              <a:chOff x="3648" y="2784"/>
              <a:chExt cx="144" cy="192"/>
            </a:xfrm>
          </p:grpSpPr>
          <p:grpSp>
            <p:nvGrpSpPr>
              <p:cNvPr id="64707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709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71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0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9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66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64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46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47" name="Group 268"/>
            <p:cNvGrpSpPr>
              <a:grpSpLocks/>
            </p:cNvGrpSpPr>
            <p:nvPr/>
          </p:nvGrpSpPr>
          <p:grpSpPr bwMode="auto">
            <a:xfrm>
              <a:off x="6143" y="2734"/>
              <a:ext cx="360" cy="480"/>
              <a:chOff x="3648" y="2784"/>
              <a:chExt cx="144" cy="192"/>
            </a:xfrm>
          </p:grpSpPr>
          <p:grpSp>
            <p:nvGrpSpPr>
              <p:cNvPr id="64699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701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60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9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8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7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55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53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48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49" name="Group 258"/>
            <p:cNvGrpSpPr>
              <a:grpSpLocks/>
            </p:cNvGrpSpPr>
            <p:nvPr/>
          </p:nvGrpSpPr>
          <p:grpSpPr bwMode="auto">
            <a:xfrm>
              <a:off x="6638" y="3334"/>
              <a:ext cx="360" cy="480"/>
              <a:chOff x="3648" y="2784"/>
              <a:chExt cx="144" cy="192"/>
            </a:xfrm>
          </p:grpSpPr>
          <p:grpSp>
            <p:nvGrpSpPr>
              <p:cNvPr id="64691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693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50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9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8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7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45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43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50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51" name="Group 248"/>
            <p:cNvGrpSpPr>
              <a:grpSpLocks/>
            </p:cNvGrpSpPr>
            <p:nvPr/>
          </p:nvGrpSpPr>
          <p:grpSpPr bwMode="auto">
            <a:xfrm>
              <a:off x="7238" y="3334"/>
              <a:ext cx="360" cy="480"/>
              <a:chOff x="3648" y="2784"/>
              <a:chExt cx="144" cy="192"/>
            </a:xfrm>
          </p:grpSpPr>
          <p:grpSp>
            <p:nvGrpSpPr>
              <p:cNvPr id="64683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685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40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9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8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7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35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33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52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53" name="Group 238"/>
            <p:cNvGrpSpPr>
              <a:grpSpLocks/>
            </p:cNvGrpSpPr>
            <p:nvPr/>
          </p:nvGrpSpPr>
          <p:grpSpPr bwMode="auto">
            <a:xfrm>
              <a:off x="7238" y="2734"/>
              <a:ext cx="360" cy="480"/>
              <a:chOff x="3648" y="2784"/>
              <a:chExt cx="144" cy="192"/>
            </a:xfrm>
          </p:grpSpPr>
          <p:grpSp>
            <p:nvGrpSpPr>
              <p:cNvPr id="64675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677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30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9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8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7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25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23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54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55" name="Group 228"/>
            <p:cNvGrpSpPr>
              <a:grpSpLocks/>
            </p:cNvGrpSpPr>
            <p:nvPr/>
          </p:nvGrpSpPr>
          <p:grpSpPr bwMode="auto">
            <a:xfrm>
              <a:off x="7718" y="2734"/>
              <a:ext cx="360" cy="480"/>
              <a:chOff x="3648" y="2784"/>
              <a:chExt cx="144" cy="192"/>
            </a:xfrm>
          </p:grpSpPr>
          <p:grpSp>
            <p:nvGrpSpPr>
              <p:cNvPr id="64667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669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20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9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8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7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15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13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56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57" name="Group 217"/>
            <p:cNvGrpSpPr>
              <a:grpSpLocks/>
            </p:cNvGrpSpPr>
            <p:nvPr/>
          </p:nvGrpSpPr>
          <p:grpSpPr bwMode="auto">
            <a:xfrm>
              <a:off x="7718" y="3334"/>
              <a:ext cx="360" cy="480"/>
              <a:chOff x="3648" y="2784"/>
              <a:chExt cx="144" cy="192"/>
            </a:xfrm>
          </p:grpSpPr>
          <p:grpSp>
            <p:nvGrpSpPr>
              <p:cNvPr id="64659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64661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09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7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6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04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02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58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59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912485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6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624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9"/>
              <a:chOff x="1728" y="432"/>
              <a:chExt cx="1152" cy="1632"/>
            </a:xfrm>
          </p:grpSpPr>
          <p:grpSp>
            <p:nvGrpSpPr>
              <p:cNvPr id="64634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9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2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1" name="Freeform 10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0" name="Freeform 10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88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25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64626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9"/>
              <a:chOff x="1728" y="432"/>
              <a:chExt cx="1152" cy="1632"/>
            </a:xfrm>
          </p:grpSpPr>
          <p:grpSp>
            <p:nvGrpSpPr>
              <p:cNvPr id="64628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84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3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2" name="Freeform 98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1" name="Freeform 97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79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27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60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912465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4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613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0"/>
              <a:chOff x="1728" y="432"/>
              <a:chExt cx="1152" cy="1632"/>
            </a:xfrm>
          </p:grpSpPr>
          <p:grpSp>
            <p:nvGrpSpPr>
              <p:cNvPr id="64615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73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2" name="Freeform 8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1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0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68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614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61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912434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6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610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62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912428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27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2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1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605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64606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63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912410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1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594" name="Group 28"/>
            <p:cNvGrpSpPr>
              <a:grpSpLocks/>
            </p:cNvGrpSpPr>
            <p:nvPr/>
          </p:nvGrpSpPr>
          <p:grpSpPr bwMode="auto">
            <a:xfrm>
              <a:off x="2927" y="4108"/>
              <a:ext cx="2800" cy="4115"/>
              <a:chOff x="3456" y="2160"/>
              <a:chExt cx="1152" cy="1296"/>
            </a:xfrm>
          </p:grpSpPr>
          <p:sp>
            <p:nvSpPr>
              <p:cNvPr id="912417" name="Freeform 33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6" name="Freeform 32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5" name="Freeform 31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4" name="Freeform 30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3" name="Freeform 29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595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64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912387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86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584" name="Group 6"/>
            <p:cNvGrpSpPr>
              <a:grpSpLocks/>
            </p:cNvGrpSpPr>
            <p:nvPr/>
          </p:nvGrpSpPr>
          <p:grpSpPr bwMode="auto">
            <a:xfrm>
              <a:off x="2927" y="3200"/>
              <a:ext cx="6400" cy="3936"/>
              <a:chOff x="3120" y="672"/>
              <a:chExt cx="2304" cy="1296"/>
            </a:xfrm>
          </p:grpSpPr>
          <p:sp>
            <p:nvSpPr>
              <p:cNvPr id="912395" name="Freeform 11"/>
              <p:cNvSpPr>
                <a:spLocks/>
              </p:cNvSpPr>
              <p:nvPr/>
            </p:nvSpPr>
            <p:spPr bwMode="auto">
              <a:xfrm>
                <a:off x="3120" y="672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4" name="Freeform 10"/>
              <p:cNvSpPr>
                <a:spLocks/>
              </p:cNvSpPr>
              <p:nvPr/>
            </p:nvSpPr>
            <p:spPr bwMode="auto">
              <a:xfrm>
                <a:off x="3120" y="960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3" name="Freeform 9"/>
              <p:cNvSpPr>
                <a:spLocks/>
              </p:cNvSpPr>
              <p:nvPr/>
            </p:nvSpPr>
            <p:spPr bwMode="auto">
              <a:xfrm>
                <a:off x="3120" y="1248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2" name="Freeform 8"/>
              <p:cNvSpPr>
                <a:spLocks/>
              </p:cNvSpPr>
              <p:nvPr/>
            </p:nvSpPr>
            <p:spPr bwMode="auto">
              <a:xfrm>
                <a:off x="3120" y="1536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1" name="Freeform 7"/>
              <p:cNvSpPr>
                <a:spLocks/>
              </p:cNvSpPr>
              <p:nvPr/>
            </p:nvSpPr>
            <p:spPr bwMode="auto">
              <a:xfrm>
                <a:off x="3120" y="1823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585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64586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64565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91245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53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2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4573" name="Group 72"/>
            <p:cNvGrpSpPr>
              <a:grpSpLocks/>
            </p:cNvGrpSpPr>
            <p:nvPr/>
          </p:nvGrpSpPr>
          <p:grpSpPr bwMode="auto">
            <a:xfrm>
              <a:off x="6527" y="4108"/>
              <a:ext cx="2800" cy="4115"/>
              <a:chOff x="3456" y="2160"/>
              <a:chExt cx="1152" cy="1296"/>
            </a:xfrm>
          </p:grpSpPr>
          <p:sp>
            <p:nvSpPr>
              <p:cNvPr id="91246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60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9" name="Freeform 75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8" name="Freeform 74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7" name="Freeform 73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574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64575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619" name="Rounded Rectangle 618"/>
          <p:cNvSpPr/>
          <p:nvPr/>
        </p:nvSpPr>
        <p:spPr bwMode="auto">
          <a:xfrm flipV="1">
            <a:off x="4038600" y="1371600"/>
            <a:ext cx="4648200" cy="5410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Configurations</a:t>
            </a:r>
            <a:endParaRPr lang="en-US" dirty="0"/>
          </a:p>
        </p:txBody>
      </p:sp>
      <p:grpSp>
        <p:nvGrpSpPr>
          <p:cNvPr id="28716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912849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84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03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29069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4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6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5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4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42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04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9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06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29063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38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7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6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5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33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07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0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09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29057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9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8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6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2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10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21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12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29051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0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9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8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7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15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13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12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15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29045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11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0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9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8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06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16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0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18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29039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02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1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0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9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97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19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94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21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29033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93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1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0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88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22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85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9024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29027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84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3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2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1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79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025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6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717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912746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5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3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14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1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916" name="Group 381"/>
            <p:cNvGrpSpPr>
              <a:grpSpLocks/>
            </p:cNvGrpSpPr>
            <p:nvPr/>
          </p:nvGrpSpPr>
          <p:grpSpPr bwMode="auto">
            <a:xfrm>
              <a:off x="4885" y="3597"/>
              <a:ext cx="197" cy="287"/>
              <a:chOff x="3456" y="2160"/>
              <a:chExt cx="1152" cy="1296"/>
            </a:xfrm>
          </p:grpSpPr>
          <p:sp>
            <p:nvSpPr>
              <p:cNvPr id="912770" name="Freeform 386"/>
              <p:cNvSpPr>
                <a:spLocks/>
              </p:cNvSpPr>
              <p:nvPr/>
            </p:nvSpPr>
            <p:spPr bwMode="auto">
              <a:xfrm>
                <a:off x="3450" y="215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9" name="Freeform 385"/>
              <p:cNvSpPr>
                <a:spLocks/>
              </p:cNvSpPr>
              <p:nvPr/>
            </p:nvSpPr>
            <p:spPr bwMode="auto">
              <a:xfrm>
                <a:off x="3450" y="243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8" name="Freeform 384"/>
              <p:cNvSpPr>
                <a:spLocks/>
              </p:cNvSpPr>
              <p:nvPr/>
            </p:nvSpPr>
            <p:spPr bwMode="auto">
              <a:xfrm>
                <a:off x="3450" y="2737"/>
                <a:ext cx="1158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7" name="Freeform 383"/>
              <p:cNvSpPr>
                <a:spLocks/>
              </p:cNvSpPr>
              <p:nvPr/>
            </p:nvSpPr>
            <p:spPr bwMode="auto">
              <a:xfrm>
                <a:off x="3450" y="302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6" name="Freeform 382"/>
              <p:cNvSpPr>
                <a:spLocks/>
              </p:cNvSpPr>
              <p:nvPr/>
            </p:nvSpPr>
            <p:spPr bwMode="auto">
              <a:xfrm>
                <a:off x="3450" y="330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64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18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919" name="Group 373"/>
            <p:cNvGrpSpPr>
              <a:grpSpLocks/>
            </p:cNvGrpSpPr>
            <p:nvPr/>
          </p:nvGrpSpPr>
          <p:grpSpPr bwMode="auto">
            <a:xfrm>
              <a:off x="5570" y="2757"/>
              <a:ext cx="197" cy="287"/>
              <a:chOff x="3456" y="2160"/>
              <a:chExt cx="1152" cy="1296"/>
            </a:xfrm>
          </p:grpSpPr>
          <p:sp>
            <p:nvSpPr>
              <p:cNvPr id="912762" name="Freeform 378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1" name="Freeform 377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0" name="Freeform 376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9" name="Freeform 375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8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56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21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922" name="Group 365"/>
            <p:cNvGrpSpPr>
              <a:grpSpLocks/>
            </p:cNvGrpSpPr>
            <p:nvPr/>
          </p:nvGrpSpPr>
          <p:grpSpPr bwMode="auto">
            <a:xfrm>
              <a:off x="4885" y="2757"/>
              <a:ext cx="197" cy="287"/>
              <a:chOff x="3456" y="2160"/>
              <a:chExt cx="1152" cy="1296"/>
            </a:xfrm>
          </p:grpSpPr>
          <p:sp>
            <p:nvSpPr>
              <p:cNvPr id="912754" name="Freeform 370"/>
              <p:cNvSpPr>
                <a:spLocks/>
              </p:cNvSpPr>
              <p:nvPr/>
            </p:nvSpPr>
            <p:spPr bwMode="auto">
              <a:xfrm>
                <a:off x="3450" y="216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3" name="Freeform 369"/>
              <p:cNvSpPr>
                <a:spLocks/>
              </p:cNvSpPr>
              <p:nvPr/>
            </p:nvSpPr>
            <p:spPr bwMode="auto">
              <a:xfrm>
                <a:off x="3450" y="245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2" name="Freeform 368"/>
              <p:cNvSpPr>
                <a:spLocks/>
              </p:cNvSpPr>
              <p:nvPr/>
            </p:nvSpPr>
            <p:spPr bwMode="auto">
              <a:xfrm>
                <a:off x="3450" y="273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1" name="Freeform 367"/>
              <p:cNvSpPr>
                <a:spLocks/>
              </p:cNvSpPr>
              <p:nvPr/>
            </p:nvSpPr>
            <p:spPr bwMode="auto">
              <a:xfrm>
                <a:off x="3450" y="301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0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48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24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4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26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2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1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29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9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8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32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6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5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35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3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2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38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0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9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41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7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6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44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4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946" name="Group 334"/>
            <p:cNvGrpSpPr>
              <a:grpSpLocks/>
            </p:cNvGrpSpPr>
            <p:nvPr/>
          </p:nvGrpSpPr>
          <p:grpSpPr bwMode="auto">
            <a:xfrm>
              <a:off x="4885" y="3177"/>
              <a:ext cx="197" cy="287"/>
              <a:chOff x="3456" y="2160"/>
              <a:chExt cx="1152" cy="1296"/>
            </a:xfrm>
          </p:grpSpPr>
          <p:sp>
            <p:nvSpPr>
              <p:cNvPr id="912723" name="Freeform 339"/>
              <p:cNvSpPr>
                <a:spLocks/>
              </p:cNvSpPr>
              <p:nvPr/>
            </p:nvSpPr>
            <p:spPr bwMode="auto">
              <a:xfrm>
                <a:off x="3450" y="216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2" name="Freeform 338"/>
              <p:cNvSpPr>
                <a:spLocks/>
              </p:cNvSpPr>
              <p:nvPr/>
            </p:nvSpPr>
            <p:spPr bwMode="auto">
              <a:xfrm>
                <a:off x="3450" y="245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1" name="Freeform 337"/>
              <p:cNvSpPr>
                <a:spLocks/>
              </p:cNvSpPr>
              <p:nvPr/>
            </p:nvSpPr>
            <p:spPr bwMode="auto">
              <a:xfrm>
                <a:off x="3450" y="273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0" name="Freeform 336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9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17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48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949" name="Group 326"/>
            <p:cNvGrpSpPr>
              <a:grpSpLocks/>
            </p:cNvGrpSpPr>
            <p:nvPr/>
          </p:nvGrpSpPr>
          <p:grpSpPr bwMode="auto">
            <a:xfrm>
              <a:off x="5228" y="2757"/>
              <a:ext cx="197" cy="287"/>
              <a:chOff x="3456" y="2160"/>
              <a:chExt cx="1152" cy="1296"/>
            </a:xfrm>
          </p:grpSpPr>
          <p:sp>
            <p:nvSpPr>
              <p:cNvPr id="912715" name="Freeform 331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4" name="Freeform 330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3" name="Freeform 329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2" name="Freeform 328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1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9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51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952" name="Group 318"/>
            <p:cNvGrpSpPr>
              <a:grpSpLocks/>
            </p:cNvGrpSpPr>
            <p:nvPr/>
          </p:nvGrpSpPr>
          <p:grpSpPr bwMode="auto">
            <a:xfrm>
              <a:off x="5570" y="3177"/>
              <a:ext cx="197" cy="287"/>
              <a:chOff x="3456" y="2160"/>
              <a:chExt cx="1152" cy="1296"/>
            </a:xfrm>
          </p:grpSpPr>
          <p:sp>
            <p:nvSpPr>
              <p:cNvPr id="912707" name="Freeform 323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6" name="Freeform 322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5" name="Freeform 321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4" name="Freeform 320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3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1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54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955" name="Group 310"/>
            <p:cNvGrpSpPr>
              <a:grpSpLocks/>
            </p:cNvGrpSpPr>
            <p:nvPr/>
          </p:nvGrpSpPr>
          <p:grpSpPr bwMode="auto">
            <a:xfrm>
              <a:off x="5228" y="3177"/>
              <a:ext cx="197" cy="287"/>
              <a:chOff x="3456" y="2160"/>
              <a:chExt cx="1152" cy="1296"/>
            </a:xfrm>
          </p:grpSpPr>
          <p:sp>
            <p:nvSpPr>
              <p:cNvPr id="912699" name="Freeform 315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8" name="Freeform 314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7" name="Freeform 313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6" name="Freeform 312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5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93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57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958" name="Group 302"/>
            <p:cNvGrpSpPr>
              <a:grpSpLocks/>
            </p:cNvGrpSpPr>
            <p:nvPr/>
          </p:nvGrpSpPr>
          <p:grpSpPr bwMode="auto">
            <a:xfrm>
              <a:off x="5228" y="3597"/>
              <a:ext cx="197" cy="287"/>
              <a:chOff x="3456" y="2160"/>
              <a:chExt cx="1152" cy="1296"/>
            </a:xfrm>
          </p:grpSpPr>
          <p:sp>
            <p:nvSpPr>
              <p:cNvPr id="912691" name="Freeform 307"/>
              <p:cNvSpPr>
                <a:spLocks/>
              </p:cNvSpPr>
              <p:nvPr/>
            </p:nvSpPr>
            <p:spPr bwMode="auto">
              <a:xfrm>
                <a:off x="3462" y="215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0" name="Freeform 306"/>
              <p:cNvSpPr>
                <a:spLocks/>
              </p:cNvSpPr>
              <p:nvPr/>
            </p:nvSpPr>
            <p:spPr bwMode="auto">
              <a:xfrm>
                <a:off x="3462" y="243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9" name="Freeform 305"/>
              <p:cNvSpPr>
                <a:spLocks/>
              </p:cNvSpPr>
              <p:nvPr/>
            </p:nvSpPr>
            <p:spPr bwMode="auto">
              <a:xfrm>
                <a:off x="3462" y="2737"/>
                <a:ext cx="1140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8" name="Freeform 304"/>
              <p:cNvSpPr>
                <a:spLocks/>
              </p:cNvSpPr>
              <p:nvPr/>
            </p:nvSpPr>
            <p:spPr bwMode="auto">
              <a:xfrm>
                <a:off x="3462" y="302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7" name="Freeform 303"/>
              <p:cNvSpPr>
                <a:spLocks/>
              </p:cNvSpPr>
              <p:nvPr/>
            </p:nvSpPr>
            <p:spPr bwMode="auto">
              <a:xfrm>
                <a:off x="3462" y="330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85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960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18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912661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10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82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830" name="Group 289"/>
            <p:cNvGrpSpPr>
              <a:grpSpLocks/>
            </p:cNvGrpSpPr>
            <p:nvPr/>
          </p:nvGrpSpPr>
          <p:grpSpPr bwMode="auto">
            <a:xfrm>
              <a:off x="6143" y="3334"/>
              <a:ext cx="360" cy="480"/>
              <a:chOff x="3648" y="2784"/>
              <a:chExt cx="144" cy="192"/>
            </a:xfrm>
          </p:grpSpPr>
          <p:grpSp>
            <p:nvGrpSpPr>
              <p:cNvPr id="28902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904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81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80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9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8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76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74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31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32" name="Group 279"/>
            <p:cNvGrpSpPr>
              <a:grpSpLocks/>
            </p:cNvGrpSpPr>
            <p:nvPr/>
          </p:nvGrpSpPr>
          <p:grpSpPr bwMode="auto">
            <a:xfrm>
              <a:off x="6638" y="2734"/>
              <a:ext cx="360" cy="480"/>
              <a:chOff x="3648" y="2784"/>
              <a:chExt cx="144" cy="192"/>
            </a:xfrm>
          </p:grpSpPr>
          <p:grpSp>
            <p:nvGrpSpPr>
              <p:cNvPr id="28894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96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71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0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9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66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64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33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34" name="Group 268"/>
            <p:cNvGrpSpPr>
              <a:grpSpLocks/>
            </p:cNvGrpSpPr>
            <p:nvPr/>
          </p:nvGrpSpPr>
          <p:grpSpPr bwMode="auto">
            <a:xfrm>
              <a:off x="6143" y="2734"/>
              <a:ext cx="360" cy="480"/>
              <a:chOff x="3648" y="2784"/>
              <a:chExt cx="144" cy="192"/>
            </a:xfrm>
          </p:grpSpPr>
          <p:grpSp>
            <p:nvGrpSpPr>
              <p:cNvPr id="28886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88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60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9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8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7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55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53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35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36" name="Group 258"/>
            <p:cNvGrpSpPr>
              <a:grpSpLocks/>
            </p:cNvGrpSpPr>
            <p:nvPr/>
          </p:nvGrpSpPr>
          <p:grpSpPr bwMode="auto">
            <a:xfrm>
              <a:off x="6638" y="3334"/>
              <a:ext cx="360" cy="480"/>
              <a:chOff x="3648" y="2784"/>
              <a:chExt cx="144" cy="192"/>
            </a:xfrm>
          </p:grpSpPr>
          <p:grpSp>
            <p:nvGrpSpPr>
              <p:cNvPr id="28878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80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50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9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8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7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45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43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37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38" name="Group 248"/>
            <p:cNvGrpSpPr>
              <a:grpSpLocks/>
            </p:cNvGrpSpPr>
            <p:nvPr/>
          </p:nvGrpSpPr>
          <p:grpSpPr bwMode="auto">
            <a:xfrm>
              <a:off x="7238" y="3334"/>
              <a:ext cx="360" cy="480"/>
              <a:chOff x="3648" y="2784"/>
              <a:chExt cx="144" cy="192"/>
            </a:xfrm>
          </p:grpSpPr>
          <p:grpSp>
            <p:nvGrpSpPr>
              <p:cNvPr id="28870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72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40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9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8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7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35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33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39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40" name="Group 238"/>
            <p:cNvGrpSpPr>
              <a:grpSpLocks/>
            </p:cNvGrpSpPr>
            <p:nvPr/>
          </p:nvGrpSpPr>
          <p:grpSpPr bwMode="auto">
            <a:xfrm>
              <a:off x="7238" y="2734"/>
              <a:ext cx="360" cy="480"/>
              <a:chOff x="3648" y="2784"/>
              <a:chExt cx="144" cy="192"/>
            </a:xfrm>
          </p:grpSpPr>
          <p:grpSp>
            <p:nvGrpSpPr>
              <p:cNvPr id="28862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64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30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9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8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7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25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23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41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42" name="Group 228"/>
            <p:cNvGrpSpPr>
              <a:grpSpLocks/>
            </p:cNvGrpSpPr>
            <p:nvPr/>
          </p:nvGrpSpPr>
          <p:grpSpPr bwMode="auto">
            <a:xfrm>
              <a:off x="7718" y="2734"/>
              <a:ext cx="360" cy="480"/>
              <a:chOff x="3648" y="2784"/>
              <a:chExt cx="144" cy="192"/>
            </a:xfrm>
          </p:grpSpPr>
          <p:grpSp>
            <p:nvGrpSpPr>
              <p:cNvPr id="28854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56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20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9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8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7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15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13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43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44" name="Group 217"/>
            <p:cNvGrpSpPr>
              <a:grpSpLocks/>
            </p:cNvGrpSpPr>
            <p:nvPr/>
          </p:nvGrpSpPr>
          <p:grpSpPr bwMode="auto">
            <a:xfrm>
              <a:off x="7718" y="3334"/>
              <a:ext cx="360" cy="480"/>
              <a:chOff x="3648" y="2784"/>
              <a:chExt cx="144" cy="192"/>
            </a:xfrm>
          </p:grpSpPr>
          <p:grpSp>
            <p:nvGrpSpPr>
              <p:cNvPr id="28846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28848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09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7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6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04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02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45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19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912485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6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811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9"/>
              <a:chOff x="1728" y="432"/>
              <a:chExt cx="1152" cy="1632"/>
            </a:xfrm>
          </p:grpSpPr>
          <p:grpSp>
            <p:nvGrpSpPr>
              <p:cNvPr id="28821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9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2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1" name="Freeform 10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0" name="Freeform 10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88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12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28813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9"/>
              <a:chOff x="1728" y="432"/>
              <a:chExt cx="1152" cy="1632"/>
            </a:xfrm>
          </p:grpSpPr>
          <p:grpSp>
            <p:nvGrpSpPr>
              <p:cNvPr id="28815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84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3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2" name="Freeform 98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1" name="Freeform 97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79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14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20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912465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4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800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0"/>
              <a:chOff x="1728" y="432"/>
              <a:chExt cx="1152" cy="1632"/>
            </a:xfrm>
          </p:grpSpPr>
          <p:grpSp>
            <p:nvGrpSpPr>
              <p:cNvPr id="28802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73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2" name="Freeform 8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1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0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68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801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21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912434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6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797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22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912428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27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2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1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792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8793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23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912410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1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781" name="Group 28"/>
            <p:cNvGrpSpPr>
              <a:grpSpLocks/>
            </p:cNvGrpSpPr>
            <p:nvPr/>
          </p:nvGrpSpPr>
          <p:grpSpPr bwMode="auto">
            <a:xfrm>
              <a:off x="2927" y="4108"/>
              <a:ext cx="2800" cy="4115"/>
              <a:chOff x="3456" y="2160"/>
              <a:chExt cx="1152" cy="1296"/>
            </a:xfrm>
          </p:grpSpPr>
          <p:sp>
            <p:nvSpPr>
              <p:cNvPr id="912417" name="Freeform 33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6" name="Freeform 32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5" name="Freeform 31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4" name="Freeform 30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3" name="Freeform 29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782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28724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912387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86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771" name="Group 6"/>
            <p:cNvGrpSpPr>
              <a:grpSpLocks/>
            </p:cNvGrpSpPr>
            <p:nvPr/>
          </p:nvGrpSpPr>
          <p:grpSpPr bwMode="auto">
            <a:xfrm>
              <a:off x="2927" y="3200"/>
              <a:ext cx="6400" cy="3936"/>
              <a:chOff x="3120" y="672"/>
              <a:chExt cx="2304" cy="1296"/>
            </a:xfrm>
          </p:grpSpPr>
          <p:sp>
            <p:nvSpPr>
              <p:cNvPr id="912395" name="Freeform 11"/>
              <p:cNvSpPr>
                <a:spLocks/>
              </p:cNvSpPr>
              <p:nvPr/>
            </p:nvSpPr>
            <p:spPr bwMode="auto">
              <a:xfrm>
                <a:off x="3120" y="672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4" name="Freeform 10"/>
              <p:cNvSpPr>
                <a:spLocks/>
              </p:cNvSpPr>
              <p:nvPr/>
            </p:nvSpPr>
            <p:spPr bwMode="auto">
              <a:xfrm>
                <a:off x="3120" y="960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3" name="Freeform 9"/>
              <p:cNvSpPr>
                <a:spLocks/>
              </p:cNvSpPr>
              <p:nvPr/>
            </p:nvSpPr>
            <p:spPr bwMode="auto">
              <a:xfrm>
                <a:off x="3120" y="1248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2" name="Freeform 8"/>
              <p:cNvSpPr>
                <a:spLocks/>
              </p:cNvSpPr>
              <p:nvPr/>
            </p:nvSpPr>
            <p:spPr bwMode="auto">
              <a:xfrm>
                <a:off x="3120" y="1536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1" name="Freeform 7"/>
              <p:cNvSpPr>
                <a:spLocks/>
              </p:cNvSpPr>
              <p:nvPr/>
            </p:nvSpPr>
            <p:spPr bwMode="auto">
              <a:xfrm>
                <a:off x="3120" y="1823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772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8773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471" name="TextBox 470"/>
          <p:cNvSpPr txBox="1"/>
          <p:nvPr/>
        </p:nvSpPr>
        <p:spPr>
          <a:xfrm>
            <a:off x="259080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72" name="TextBox 471"/>
          <p:cNvSpPr txBox="1"/>
          <p:nvPr/>
        </p:nvSpPr>
        <p:spPr>
          <a:xfrm>
            <a:off x="2774515" y="2265683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73" name="TextBox 472"/>
          <p:cNvSpPr txBox="1"/>
          <p:nvPr/>
        </p:nvSpPr>
        <p:spPr>
          <a:xfrm>
            <a:off x="295381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74" name="TextBox 473"/>
          <p:cNvSpPr txBox="1"/>
          <p:nvPr/>
        </p:nvSpPr>
        <p:spPr>
          <a:xfrm>
            <a:off x="2590800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475" name="TextBox 474"/>
          <p:cNvSpPr txBox="1"/>
          <p:nvPr/>
        </p:nvSpPr>
        <p:spPr>
          <a:xfrm>
            <a:off x="2774515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476" name="TextBox 475"/>
          <p:cNvSpPr txBox="1"/>
          <p:nvPr/>
        </p:nvSpPr>
        <p:spPr>
          <a:xfrm>
            <a:off x="2953810" y="248622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477" name="TextBox 476"/>
          <p:cNvSpPr txBox="1"/>
          <p:nvPr/>
        </p:nvSpPr>
        <p:spPr>
          <a:xfrm>
            <a:off x="2590800" y="27103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478" name="TextBox 477"/>
          <p:cNvSpPr txBox="1"/>
          <p:nvPr/>
        </p:nvSpPr>
        <p:spPr>
          <a:xfrm>
            <a:off x="2774515" y="27103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610" name="TextBox 609"/>
          <p:cNvSpPr txBox="1"/>
          <p:nvPr/>
        </p:nvSpPr>
        <p:spPr>
          <a:xfrm>
            <a:off x="2660145" y="5065830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1" name="TextBox 610"/>
          <p:cNvSpPr txBox="1"/>
          <p:nvPr/>
        </p:nvSpPr>
        <p:spPr>
          <a:xfrm>
            <a:off x="2660145" y="5895065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2" name="TextBox 611"/>
          <p:cNvSpPr txBox="1"/>
          <p:nvPr/>
        </p:nvSpPr>
        <p:spPr>
          <a:xfrm>
            <a:off x="2657475" y="4113533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grpSp>
        <p:nvGrpSpPr>
          <p:cNvPr id="28736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91245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53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2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8760" name="Group 72"/>
            <p:cNvGrpSpPr>
              <a:grpSpLocks/>
            </p:cNvGrpSpPr>
            <p:nvPr/>
          </p:nvGrpSpPr>
          <p:grpSpPr bwMode="auto">
            <a:xfrm>
              <a:off x="6527" y="4108"/>
              <a:ext cx="2800" cy="4115"/>
              <a:chOff x="3456" y="2160"/>
              <a:chExt cx="1152" cy="1296"/>
            </a:xfrm>
          </p:grpSpPr>
          <p:sp>
            <p:nvSpPr>
              <p:cNvPr id="91246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60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9" name="Freeform 75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8" name="Freeform 74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7" name="Freeform 73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8761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28762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77" name="Group 376"/>
          <p:cNvGrpSpPr>
            <a:grpSpLocks/>
          </p:cNvGrpSpPr>
          <p:nvPr/>
        </p:nvGrpSpPr>
        <p:grpSpPr bwMode="auto">
          <a:xfrm>
            <a:off x="3886200" y="1371600"/>
            <a:ext cx="4800600" cy="5334000"/>
            <a:chOff x="3886200" y="1371600"/>
            <a:chExt cx="4800600" cy="5334000"/>
          </a:xfrm>
        </p:grpSpPr>
        <p:sp>
          <p:nvSpPr>
            <p:cNvPr id="375" name="Rounded Rectangular Callout 374"/>
            <p:cNvSpPr/>
            <p:nvPr/>
          </p:nvSpPr>
          <p:spPr bwMode="auto">
            <a:xfrm>
              <a:off x="3886200" y="1371600"/>
              <a:ext cx="4800600" cy="5334000"/>
            </a:xfrm>
            <a:prstGeom prst="wedgeRoundRectCallout">
              <a:avLst>
                <a:gd name="adj1" fmla="val -60649"/>
                <a:gd name="adj2" fmla="val -26575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875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0613" y="1881188"/>
              <a:ext cx="2771775" cy="431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82" name="Group 381"/>
          <p:cNvGrpSpPr>
            <a:grpSpLocks/>
          </p:cNvGrpSpPr>
          <p:nvPr/>
        </p:nvGrpSpPr>
        <p:grpSpPr bwMode="auto">
          <a:xfrm>
            <a:off x="3886200" y="1371600"/>
            <a:ext cx="4800600" cy="5334000"/>
            <a:chOff x="3886200" y="1371600"/>
            <a:chExt cx="4800600" cy="5334000"/>
          </a:xfrm>
        </p:grpSpPr>
        <p:sp>
          <p:nvSpPr>
            <p:cNvPr id="379" name="Rounded Rectangular Callout 378"/>
            <p:cNvSpPr/>
            <p:nvPr/>
          </p:nvSpPr>
          <p:spPr bwMode="auto">
            <a:xfrm>
              <a:off x="3886200" y="1371600"/>
              <a:ext cx="4800600" cy="5334000"/>
            </a:xfrm>
            <a:prstGeom prst="wedgeRoundRectCallout">
              <a:avLst>
                <a:gd name="adj1" fmla="val -61556"/>
                <a:gd name="adj2" fmla="val 8527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8751" name="Picture 38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00613" y="1881188"/>
              <a:ext cx="2771775" cy="431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88" name="Group 387"/>
          <p:cNvGrpSpPr>
            <a:grpSpLocks/>
          </p:cNvGrpSpPr>
          <p:nvPr/>
        </p:nvGrpSpPr>
        <p:grpSpPr bwMode="auto">
          <a:xfrm>
            <a:off x="3886200" y="1371600"/>
            <a:ext cx="4800600" cy="5334000"/>
            <a:chOff x="3886200" y="1371600"/>
            <a:chExt cx="4800600" cy="5334000"/>
          </a:xfrm>
        </p:grpSpPr>
        <p:sp>
          <p:nvSpPr>
            <p:cNvPr id="384" name="Rounded Rectangular Callout 383"/>
            <p:cNvSpPr/>
            <p:nvPr/>
          </p:nvSpPr>
          <p:spPr bwMode="auto">
            <a:xfrm>
              <a:off x="3886200" y="1371600"/>
              <a:ext cx="4800600" cy="5334000"/>
            </a:xfrm>
            <a:prstGeom prst="wedgeRoundRectCallout">
              <a:avLst>
                <a:gd name="adj1" fmla="val -60649"/>
                <a:gd name="adj2" fmla="val 33017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874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91000" y="1752600"/>
              <a:ext cx="2057400" cy="3202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4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00800" y="3048000"/>
              <a:ext cx="2057400" cy="3202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" name="Rounded Rectangle 388"/>
          <p:cNvSpPr/>
          <p:nvPr/>
        </p:nvSpPr>
        <p:spPr bwMode="auto">
          <a:xfrm flipV="1">
            <a:off x="4038600" y="1719942"/>
            <a:ext cx="4648200" cy="457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5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Move Beyond …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eaLnBrk="1" hangingPunct="1"/>
            <a:r>
              <a:rPr lang="en-US" sz="2400" smtClean="0"/>
              <a:t>Summary of current status</a:t>
            </a:r>
          </a:p>
          <a:p>
            <a:pPr lvl="1" eaLnBrk="1" hangingPunct="1"/>
            <a:r>
              <a:rPr lang="en-US" sz="2000" smtClean="0"/>
              <a:t>Devices for consumption/entertainment/collection</a:t>
            </a:r>
          </a:p>
          <a:p>
            <a:pPr lvl="1" eaLnBrk="1" hangingPunct="1"/>
            <a:r>
              <a:rPr lang="en-US" sz="2000" smtClean="0"/>
              <a:t>Limited range of interactions</a:t>
            </a:r>
          </a:p>
          <a:p>
            <a:pPr lvl="1" eaLnBrk="1" hangingPunct="1"/>
            <a:r>
              <a:rPr lang="en-US" sz="2000" smtClean="0"/>
              <a:t>Mobile device limitations</a:t>
            </a:r>
          </a:p>
          <a:p>
            <a:pPr eaLnBrk="1" hangingPunct="1"/>
            <a:endParaRPr lang="en-US" sz="2400" smtClean="0"/>
          </a:p>
          <a:p>
            <a:pPr eaLnBrk="1" hangingPunct="1"/>
            <a:r>
              <a:rPr lang="en-US" sz="2800" b="1" smtClean="0"/>
              <a:t>Need to make:</a:t>
            </a:r>
          </a:p>
          <a:p>
            <a:pPr lvl="1" eaLnBrk="1" hangingPunct="1"/>
            <a:r>
              <a:rPr lang="en-US" sz="2400" b="1" smtClean="0"/>
              <a:t>Mobility part of purpose, not just a feature</a:t>
            </a:r>
          </a:p>
          <a:p>
            <a:pPr lvl="1" eaLnBrk="1" hangingPunct="1"/>
            <a:r>
              <a:rPr lang="en-US" sz="2400" b="1" smtClean="0"/>
              <a:t>Mobile devices more:</a:t>
            </a:r>
          </a:p>
          <a:p>
            <a:pPr lvl="2" eaLnBrk="1" hangingPunct="1"/>
            <a:r>
              <a:rPr lang="en-US" sz="2000" b="1" smtClean="0"/>
              <a:t>Collaborative</a:t>
            </a:r>
          </a:p>
          <a:p>
            <a:pPr lvl="2" eaLnBrk="1" hangingPunct="1"/>
            <a:r>
              <a:rPr lang="en-US" sz="2000" b="1" smtClean="0"/>
              <a:t>Child-appropriate</a:t>
            </a:r>
          </a:p>
          <a:p>
            <a:pPr lvl="2" eaLnBrk="1" hangingPunct="1"/>
            <a:r>
              <a:rPr lang="en-US" sz="2000" b="1" smtClean="0"/>
              <a:t>Creative, generative, constructive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024063" y="3143250"/>
            <a:ext cx="5095875" cy="3714750"/>
            <a:chOff x="-609600" y="-304800"/>
            <a:chExt cx="10141435" cy="7391400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-382129" y="-304800"/>
              <a:ext cx="9831821" cy="7391400"/>
            </a:xfrm>
            <a:prstGeom prst="roundRect">
              <a:avLst>
                <a:gd name="adj" fmla="val 11964"/>
              </a:avLst>
            </a:prstGeom>
            <a:solidFill>
              <a:schemeClr val="bg1"/>
            </a:solidFill>
            <a:ln w="635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257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96200" y="5772150"/>
              <a:ext cx="1250195" cy="108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3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0"/>
              <a:ext cx="1143621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4" name="Picture 4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39385" y="1066800"/>
              <a:ext cx="623415" cy="623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75" name="Group 3"/>
            <p:cNvGrpSpPr>
              <a:grpSpLocks/>
            </p:cNvGrpSpPr>
            <p:nvPr/>
          </p:nvGrpSpPr>
          <p:grpSpPr bwMode="auto">
            <a:xfrm>
              <a:off x="3969380" y="3810000"/>
              <a:ext cx="831220" cy="2030428"/>
              <a:chOff x="96" y="144"/>
              <a:chExt cx="1203" cy="2172"/>
            </a:xfrm>
          </p:grpSpPr>
          <p:pic>
            <p:nvPicPr>
              <p:cNvPr id="22617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4" y="144"/>
                <a:ext cx="1155" cy="2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" name="Freeform 5"/>
              <p:cNvSpPr>
                <a:spLocks/>
              </p:cNvSpPr>
              <p:nvPr/>
            </p:nvSpPr>
            <p:spPr bwMode="auto">
              <a:xfrm>
                <a:off x="94" y="145"/>
                <a:ext cx="960" cy="3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4"/>
                  </a:cxn>
                  <a:cxn ang="0">
                    <a:pos x="576" y="384"/>
                  </a:cxn>
                  <a:cxn ang="0">
                    <a:pos x="672" y="288"/>
                  </a:cxn>
                  <a:cxn ang="0">
                    <a:pos x="768" y="240"/>
                  </a:cxn>
                  <a:cxn ang="0">
                    <a:pos x="960" y="192"/>
                  </a:cxn>
                  <a:cxn ang="0">
                    <a:pos x="960" y="0"/>
                  </a:cxn>
                  <a:cxn ang="0">
                    <a:pos x="0" y="0"/>
                  </a:cxn>
                </a:cxnLst>
                <a:rect l="0" t="0" r="r" b="b"/>
                <a:pathLst>
                  <a:path w="960" h="384">
                    <a:moveTo>
                      <a:pt x="0" y="0"/>
                    </a:moveTo>
                    <a:lnTo>
                      <a:pt x="0" y="384"/>
                    </a:lnTo>
                    <a:lnTo>
                      <a:pt x="576" y="384"/>
                    </a:lnTo>
                    <a:lnTo>
                      <a:pt x="672" y="288"/>
                    </a:lnTo>
                    <a:lnTo>
                      <a:pt x="768" y="240"/>
                    </a:lnTo>
                    <a:lnTo>
                      <a:pt x="960" y="192"/>
                    </a:lnTo>
                    <a:lnTo>
                      <a:pt x="9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22576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316099" cy="1316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7" name="Picture 8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57400" y="0"/>
              <a:ext cx="1177562" cy="1177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8" name="Picture 9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9200" y="381000"/>
              <a:ext cx="1008721" cy="1008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9" name="Picture 10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81200" y="1066800"/>
              <a:ext cx="1008721" cy="1008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0" name="Picture 11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1447800"/>
              <a:ext cx="1870246" cy="1062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1" name="Picture 1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657600" y="3886200"/>
              <a:ext cx="642175" cy="97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2" name="Picture 13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24200" y="4800600"/>
              <a:ext cx="966870" cy="1264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3" name="Picture 14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1550" y="3962400"/>
              <a:ext cx="1142650" cy="114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4" name="Picture 15"/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5909606"/>
              <a:ext cx="946667" cy="1024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5" name="Picture 16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800" y="4648200"/>
              <a:ext cx="965428" cy="1402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6" name="Picture 17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86106" y="6019800"/>
              <a:ext cx="1186094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7" name="Picture 18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57600" y="5820417"/>
              <a:ext cx="1402685" cy="1037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8" name="Picture 19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4800600" y="3962400"/>
              <a:ext cx="1246831" cy="737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9" name="Picture 24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27028" y="-76200"/>
              <a:ext cx="1593172" cy="1191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0" name="Picture 25"/>
            <p:cNvPicPr>
              <a:picLocks noChangeAspect="1" noChangeArrowheads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77000" y="64728"/>
              <a:ext cx="1246830" cy="1154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1" name="Picture 26"/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73754" y="1066800"/>
              <a:ext cx="1870246" cy="854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2" name="Picture 27"/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0828" y="1981200"/>
              <a:ext cx="1593172" cy="1404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3" name="Picture 29"/>
            <p:cNvPicPr>
              <a:picLocks noChangeAspect="1" noChangeArrowheads="1"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77200" y="4343400"/>
              <a:ext cx="1454635" cy="1454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4" name="Picture 30"/>
            <p:cNvPicPr>
              <a:picLocks noChangeAspect="1" noChangeArrowheads="1"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06649" y="5016049"/>
              <a:ext cx="1994351" cy="1994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5" name="Picture 31"/>
            <p:cNvPicPr>
              <a:picLocks noChangeAspect="1" noChangeArrowheads="1"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71796" y="2971800"/>
              <a:ext cx="1523999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6" name="Picture 32"/>
            <p:cNvPicPr>
              <a:picLocks noChangeAspect="1" noChangeArrowheads="1"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72200" y="1905000"/>
              <a:ext cx="1523904" cy="1523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7" name="Picture 33"/>
            <p:cNvPicPr>
              <a:picLocks noChangeAspect="1" noChangeArrowheads="1"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91400" y="2971800"/>
              <a:ext cx="18288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8" name="Picture 34"/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62800" y="4343400"/>
              <a:ext cx="1433841" cy="1402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9" name="Picture 35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77000" y="4191000"/>
              <a:ext cx="891461" cy="71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0" name="Picture 5"/>
            <p:cNvPicPr>
              <a:picLocks noChangeAspect="1" noChangeArrowheads="1"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24200" y="1981200"/>
              <a:ext cx="1848678" cy="1848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1" name="Picture 7"/>
            <p:cNvPicPr>
              <a:picLocks noChangeAspect="1" noChangeArrowheads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3429000" y="0"/>
              <a:ext cx="954863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2" name="Picture 8"/>
            <p:cNvPicPr>
              <a:picLocks noChangeAspect="1" noChangeArrowheads="1"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43400" y="1752600"/>
              <a:ext cx="2743200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3" name="Picture 9"/>
            <p:cNvPicPr>
              <a:picLocks noChangeAspect="1" noChangeArrowheads="1"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2600" y="0"/>
              <a:ext cx="1043609" cy="1043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4" name="Picture 11"/>
            <p:cNvPicPr>
              <a:picLocks noChangeAspect="1" noChangeArrowheads="1"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14800" y="990600"/>
              <a:ext cx="1478446" cy="1539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5" name="Picture 13"/>
            <p:cNvPicPr>
              <a:picLocks noChangeAspect="1" noChangeArrowheads="1"/>
            </p:cNvPicPr>
            <p:nvPr/>
          </p:nvPicPr>
          <p:blipFill>
            <a:blip r:embed="rId38" cstate="print">
              <a:clrChange>
                <a:clrFrom>
                  <a:srgbClr val="FCFFFF"/>
                </a:clrFrom>
                <a:clrTo>
                  <a:srgbClr val="FC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931798"/>
              <a:ext cx="1043608" cy="926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6" name="Picture 14"/>
            <p:cNvPicPr>
              <a:picLocks noChangeAspect="1" noChangeArrowheads="1"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6800" y="5181600"/>
              <a:ext cx="1530626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7" name="Picture 15"/>
            <p:cNvPicPr>
              <a:picLocks noChangeAspect="1" noChangeArrowheads="1"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8200" y="2667000"/>
              <a:ext cx="1252330" cy="1168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8" name="Picture 16"/>
            <p:cNvPicPr>
              <a:picLocks noChangeAspect="1" noChangeArrowheads="1"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57400" y="2819400"/>
              <a:ext cx="1182756" cy="1095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9" name="Picture 17"/>
            <p:cNvPicPr>
              <a:picLocks noChangeAspect="1" noChangeArrowheads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685800" y="3733800"/>
              <a:ext cx="1467205" cy="1643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0" name="Picture 19"/>
            <p:cNvPicPr>
              <a:picLocks noChangeAspect="1" noChangeArrowheads="1"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6000" y="5638800"/>
              <a:ext cx="1408872" cy="140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1" name="Picture 21"/>
            <p:cNvPicPr>
              <a:picLocks noChangeAspect="1" noChangeArrowheads="1"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609600" y="2819400"/>
              <a:ext cx="1948070" cy="1948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2" name="Picture 18"/>
            <p:cNvPicPr>
              <a:picLocks noChangeAspect="1" noChangeArrowheads="1"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7800" y="3657600"/>
              <a:ext cx="2643808" cy="1990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3" name="Picture 20"/>
            <p:cNvPicPr>
              <a:picLocks noChangeAspect="1" noChangeArrowheads="1"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953000"/>
              <a:ext cx="1043609" cy="1043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4" name="Picture 4"/>
            <p:cNvPicPr>
              <a:picLocks noChangeAspect="1" noChangeArrowheads="1"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57800" y="914400"/>
              <a:ext cx="1640785" cy="1640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5" name="Picture 6"/>
            <p:cNvPicPr>
              <a:picLocks noChangeAspect="1" noChangeArrowheads="1"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4600" y="1752600"/>
              <a:ext cx="1252330" cy="1252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Freeform 49"/>
            <p:cNvSpPr/>
            <p:nvPr/>
          </p:nvSpPr>
          <p:spPr bwMode="auto">
            <a:xfrm>
              <a:off x="-284190" y="2310618"/>
              <a:ext cx="4170310" cy="4608570"/>
            </a:xfrm>
            <a:custGeom>
              <a:avLst/>
              <a:gdLst>
                <a:gd name="connsiteX0" fmla="*/ 438150 w 4171950"/>
                <a:gd name="connsiteY0" fmla="*/ 393047 h 4606174"/>
                <a:gd name="connsiteX1" fmla="*/ 381000 w 4171950"/>
                <a:gd name="connsiteY1" fmla="*/ 431147 h 4606174"/>
                <a:gd name="connsiteX2" fmla="*/ 361950 w 4171950"/>
                <a:gd name="connsiteY2" fmla="*/ 583547 h 4606174"/>
                <a:gd name="connsiteX3" fmla="*/ 342900 w 4171950"/>
                <a:gd name="connsiteY3" fmla="*/ 640697 h 4606174"/>
                <a:gd name="connsiteX4" fmla="*/ 323850 w 4171950"/>
                <a:gd name="connsiteY4" fmla="*/ 754997 h 4606174"/>
                <a:gd name="connsiteX5" fmla="*/ 304800 w 4171950"/>
                <a:gd name="connsiteY5" fmla="*/ 812147 h 4606174"/>
                <a:gd name="connsiteX6" fmla="*/ 247650 w 4171950"/>
                <a:gd name="connsiteY6" fmla="*/ 831197 h 4606174"/>
                <a:gd name="connsiteX7" fmla="*/ 228600 w 4171950"/>
                <a:gd name="connsiteY7" fmla="*/ 907397 h 4606174"/>
                <a:gd name="connsiteX8" fmla="*/ 190500 w 4171950"/>
                <a:gd name="connsiteY8" fmla="*/ 1040747 h 4606174"/>
                <a:gd name="connsiteX9" fmla="*/ 171450 w 4171950"/>
                <a:gd name="connsiteY9" fmla="*/ 1135997 h 4606174"/>
                <a:gd name="connsiteX10" fmla="*/ 95250 w 4171950"/>
                <a:gd name="connsiteY10" fmla="*/ 1155047 h 4606174"/>
                <a:gd name="connsiteX11" fmla="*/ 38100 w 4171950"/>
                <a:gd name="connsiteY11" fmla="*/ 1345547 h 4606174"/>
                <a:gd name="connsiteX12" fmla="*/ 0 w 4171950"/>
                <a:gd name="connsiteY12" fmla="*/ 1421747 h 4606174"/>
                <a:gd name="connsiteX13" fmla="*/ 38100 w 4171950"/>
                <a:gd name="connsiteY13" fmla="*/ 1726547 h 4606174"/>
                <a:gd name="connsiteX14" fmla="*/ 57150 w 4171950"/>
                <a:gd name="connsiteY14" fmla="*/ 1783697 h 4606174"/>
                <a:gd name="connsiteX15" fmla="*/ 57150 w 4171950"/>
                <a:gd name="connsiteY15" fmla="*/ 2069447 h 4606174"/>
                <a:gd name="connsiteX16" fmla="*/ 76200 w 4171950"/>
                <a:gd name="connsiteY16" fmla="*/ 2202797 h 4606174"/>
                <a:gd name="connsiteX17" fmla="*/ 152400 w 4171950"/>
                <a:gd name="connsiteY17" fmla="*/ 2317097 h 4606174"/>
                <a:gd name="connsiteX18" fmla="*/ 190500 w 4171950"/>
                <a:gd name="connsiteY18" fmla="*/ 2374247 h 4606174"/>
                <a:gd name="connsiteX19" fmla="*/ 209550 w 4171950"/>
                <a:gd name="connsiteY19" fmla="*/ 2450447 h 4606174"/>
                <a:gd name="connsiteX20" fmla="*/ 209550 w 4171950"/>
                <a:gd name="connsiteY20" fmla="*/ 2564747 h 4606174"/>
                <a:gd name="connsiteX21" fmla="*/ 285750 w 4171950"/>
                <a:gd name="connsiteY21" fmla="*/ 2602847 h 4606174"/>
                <a:gd name="connsiteX22" fmla="*/ 342900 w 4171950"/>
                <a:gd name="connsiteY22" fmla="*/ 2717147 h 4606174"/>
                <a:gd name="connsiteX23" fmla="*/ 304800 w 4171950"/>
                <a:gd name="connsiteY23" fmla="*/ 2812397 h 4606174"/>
                <a:gd name="connsiteX24" fmla="*/ 323850 w 4171950"/>
                <a:gd name="connsiteY24" fmla="*/ 2869547 h 4606174"/>
                <a:gd name="connsiteX25" fmla="*/ 342900 w 4171950"/>
                <a:gd name="connsiteY25" fmla="*/ 2964797 h 4606174"/>
                <a:gd name="connsiteX26" fmla="*/ 419100 w 4171950"/>
                <a:gd name="connsiteY26" fmla="*/ 3288647 h 4606174"/>
                <a:gd name="connsiteX27" fmla="*/ 361950 w 4171950"/>
                <a:gd name="connsiteY27" fmla="*/ 3479147 h 4606174"/>
                <a:gd name="connsiteX28" fmla="*/ 361950 w 4171950"/>
                <a:gd name="connsiteY28" fmla="*/ 3974447 h 4606174"/>
                <a:gd name="connsiteX29" fmla="*/ 381000 w 4171950"/>
                <a:gd name="connsiteY29" fmla="*/ 4050647 h 4606174"/>
                <a:gd name="connsiteX30" fmla="*/ 438150 w 4171950"/>
                <a:gd name="connsiteY30" fmla="*/ 4374497 h 4606174"/>
                <a:gd name="connsiteX31" fmla="*/ 476250 w 4171950"/>
                <a:gd name="connsiteY31" fmla="*/ 4431647 h 4606174"/>
                <a:gd name="connsiteX32" fmla="*/ 495300 w 4171950"/>
                <a:gd name="connsiteY32" fmla="*/ 4488797 h 4606174"/>
                <a:gd name="connsiteX33" fmla="*/ 552450 w 4171950"/>
                <a:gd name="connsiteY33" fmla="*/ 4526897 h 4606174"/>
                <a:gd name="connsiteX34" fmla="*/ 666750 w 4171950"/>
                <a:gd name="connsiteY34" fmla="*/ 4603097 h 4606174"/>
                <a:gd name="connsiteX35" fmla="*/ 952500 w 4171950"/>
                <a:gd name="connsiteY35" fmla="*/ 4584047 h 4606174"/>
                <a:gd name="connsiteX36" fmla="*/ 1085850 w 4171950"/>
                <a:gd name="connsiteY36" fmla="*/ 4564997 h 4606174"/>
                <a:gd name="connsiteX37" fmla="*/ 1276350 w 4171950"/>
                <a:gd name="connsiteY37" fmla="*/ 4469747 h 4606174"/>
                <a:gd name="connsiteX38" fmla="*/ 1333500 w 4171950"/>
                <a:gd name="connsiteY38" fmla="*/ 4450697 h 4606174"/>
                <a:gd name="connsiteX39" fmla="*/ 1485900 w 4171950"/>
                <a:gd name="connsiteY39" fmla="*/ 4374497 h 4606174"/>
                <a:gd name="connsiteX40" fmla="*/ 1543050 w 4171950"/>
                <a:gd name="connsiteY40" fmla="*/ 4355447 h 4606174"/>
                <a:gd name="connsiteX41" fmla="*/ 1657350 w 4171950"/>
                <a:gd name="connsiteY41" fmla="*/ 4279247 h 4606174"/>
                <a:gd name="connsiteX42" fmla="*/ 1695450 w 4171950"/>
                <a:gd name="connsiteY42" fmla="*/ 4222097 h 4606174"/>
                <a:gd name="connsiteX43" fmla="*/ 1752600 w 4171950"/>
                <a:gd name="connsiteY43" fmla="*/ 4164947 h 4606174"/>
                <a:gd name="connsiteX44" fmla="*/ 1847850 w 4171950"/>
                <a:gd name="connsiteY44" fmla="*/ 4069697 h 4606174"/>
                <a:gd name="connsiteX45" fmla="*/ 2000250 w 4171950"/>
                <a:gd name="connsiteY45" fmla="*/ 3879197 h 4606174"/>
                <a:gd name="connsiteX46" fmla="*/ 2038350 w 4171950"/>
                <a:gd name="connsiteY46" fmla="*/ 3822047 h 4606174"/>
                <a:gd name="connsiteX47" fmla="*/ 2114550 w 4171950"/>
                <a:gd name="connsiteY47" fmla="*/ 3783947 h 4606174"/>
                <a:gd name="connsiteX48" fmla="*/ 2228850 w 4171950"/>
                <a:gd name="connsiteY48" fmla="*/ 3707747 h 4606174"/>
                <a:gd name="connsiteX49" fmla="*/ 2305050 w 4171950"/>
                <a:gd name="connsiteY49" fmla="*/ 3631547 h 4606174"/>
                <a:gd name="connsiteX50" fmla="*/ 2400300 w 4171950"/>
                <a:gd name="connsiteY50" fmla="*/ 3574397 h 4606174"/>
                <a:gd name="connsiteX51" fmla="*/ 2514600 w 4171950"/>
                <a:gd name="connsiteY51" fmla="*/ 3498197 h 4606174"/>
                <a:gd name="connsiteX52" fmla="*/ 2571750 w 4171950"/>
                <a:gd name="connsiteY52" fmla="*/ 3460097 h 4606174"/>
                <a:gd name="connsiteX53" fmla="*/ 2724150 w 4171950"/>
                <a:gd name="connsiteY53" fmla="*/ 3345797 h 4606174"/>
                <a:gd name="connsiteX54" fmla="*/ 2800350 w 4171950"/>
                <a:gd name="connsiteY54" fmla="*/ 3307697 h 4606174"/>
                <a:gd name="connsiteX55" fmla="*/ 3009900 w 4171950"/>
                <a:gd name="connsiteY55" fmla="*/ 3155297 h 4606174"/>
                <a:gd name="connsiteX56" fmla="*/ 3067050 w 4171950"/>
                <a:gd name="connsiteY56" fmla="*/ 3117197 h 4606174"/>
                <a:gd name="connsiteX57" fmla="*/ 3295650 w 4171950"/>
                <a:gd name="connsiteY57" fmla="*/ 3021947 h 4606174"/>
                <a:gd name="connsiteX58" fmla="*/ 3371850 w 4171950"/>
                <a:gd name="connsiteY58" fmla="*/ 2945747 h 4606174"/>
                <a:gd name="connsiteX59" fmla="*/ 3448050 w 4171950"/>
                <a:gd name="connsiteY59" fmla="*/ 2907647 h 4606174"/>
                <a:gd name="connsiteX60" fmla="*/ 3543300 w 4171950"/>
                <a:gd name="connsiteY60" fmla="*/ 2850497 h 4606174"/>
                <a:gd name="connsiteX61" fmla="*/ 3619500 w 4171950"/>
                <a:gd name="connsiteY61" fmla="*/ 2774297 h 4606174"/>
                <a:gd name="connsiteX62" fmla="*/ 3695700 w 4171950"/>
                <a:gd name="connsiteY62" fmla="*/ 2717147 h 4606174"/>
                <a:gd name="connsiteX63" fmla="*/ 3752850 w 4171950"/>
                <a:gd name="connsiteY63" fmla="*/ 2659997 h 4606174"/>
                <a:gd name="connsiteX64" fmla="*/ 3886200 w 4171950"/>
                <a:gd name="connsiteY64" fmla="*/ 2564747 h 4606174"/>
                <a:gd name="connsiteX65" fmla="*/ 4019550 w 4171950"/>
                <a:gd name="connsiteY65" fmla="*/ 2412347 h 4606174"/>
                <a:gd name="connsiteX66" fmla="*/ 4076700 w 4171950"/>
                <a:gd name="connsiteY66" fmla="*/ 2355197 h 4606174"/>
                <a:gd name="connsiteX67" fmla="*/ 4152900 w 4171950"/>
                <a:gd name="connsiteY67" fmla="*/ 2145647 h 4606174"/>
                <a:gd name="connsiteX68" fmla="*/ 4171950 w 4171950"/>
                <a:gd name="connsiteY68" fmla="*/ 1993247 h 4606174"/>
                <a:gd name="connsiteX69" fmla="*/ 4133850 w 4171950"/>
                <a:gd name="connsiteY69" fmla="*/ 1516997 h 4606174"/>
                <a:gd name="connsiteX70" fmla="*/ 4114800 w 4171950"/>
                <a:gd name="connsiteY70" fmla="*/ 1402697 h 4606174"/>
                <a:gd name="connsiteX71" fmla="*/ 4057650 w 4171950"/>
                <a:gd name="connsiteY71" fmla="*/ 1135997 h 4606174"/>
                <a:gd name="connsiteX72" fmla="*/ 4038600 w 4171950"/>
                <a:gd name="connsiteY72" fmla="*/ 1040747 h 4606174"/>
                <a:gd name="connsiteX73" fmla="*/ 4000500 w 4171950"/>
                <a:gd name="connsiteY73" fmla="*/ 926447 h 4606174"/>
                <a:gd name="connsiteX74" fmla="*/ 4095750 w 4171950"/>
                <a:gd name="connsiteY74" fmla="*/ 907397 h 4606174"/>
                <a:gd name="connsiteX75" fmla="*/ 3981450 w 4171950"/>
                <a:gd name="connsiteY75" fmla="*/ 754997 h 4606174"/>
                <a:gd name="connsiteX76" fmla="*/ 3848100 w 4171950"/>
                <a:gd name="connsiteY76" fmla="*/ 545447 h 4606174"/>
                <a:gd name="connsiteX77" fmla="*/ 3695700 w 4171950"/>
                <a:gd name="connsiteY77" fmla="*/ 393047 h 4606174"/>
                <a:gd name="connsiteX78" fmla="*/ 3619500 w 4171950"/>
                <a:gd name="connsiteY78" fmla="*/ 373997 h 4606174"/>
                <a:gd name="connsiteX79" fmla="*/ 3562350 w 4171950"/>
                <a:gd name="connsiteY79" fmla="*/ 335897 h 4606174"/>
                <a:gd name="connsiteX80" fmla="*/ 3048000 w 4171950"/>
                <a:gd name="connsiteY80" fmla="*/ 259697 h 4606174"/>
                <a:gd name="connsiteX81" fmla="*/ 2762250 w 4171950"/>
                <a:gd name="connsiteY81" fmla="*/ 202547 h 4606174"/>
                <a:gd name="connsiteX82" fmla="*/ 2571750 w 4171950"/>
                <a:gd name="connsiteY82" fmla="*/ 183497 h 4606174"/>
                <a:gd name="connsiteX83" fmla="*/ 2419350 w 4171950"/>
                <a:gd name="connsiteY83" fmla="*/ 126347 h 4606174"/>
                <a:gd name="connsiteX84" fmla="*/ 2228850 w 4171950"/>
                <a:gd name="connsiteY84" fmla="*/ 107297 h 4606174"/>
                <a:gd name="connsiteX85" fmla="*/ 2114550 w 4171950"/>
                <a:gd name="connsiteY85" fmla="*/ 88247 h 4606174"/>
                <a:gd name="connsiteX86" fmla="*/ 1485900 w 4171950"/>
                <a:gd name="connsiteY86" fmla="*/ 126347 h 4606174"/>
                <a:gd name="connsiteX87" fmla="*/ 1123950 w 4171950"/>
                <a:gd name="connsiteY87" fmla="*/ 145397 h 4606174"/>
                <a:gd name="connsiteX88" fmla="*/ 1066800 w 4171950"/>
                <a:gd name="connsiteY88" fmla="*/ 164447 h 4606174"/>
                <a:gd name="connsiteX89" fmla="*/ 895350 w 4171950"/>
                <a:gd name="connsiteY89" fmla="*/ 297797 h 4606174"/>
                <a:gd name="connsiteX90" fmla="*/ 762000 w 4171950"/>
                <a:gd name="connsiteY90" fmla="*/ 469247 h 4606174"/>
                <a:gd name="connsiteX91" fmla="*/ 742950 w 4171950"/>
                <a:gd name="connsiteY91" fmla="*/ 526397 h 4606174"/>
                <a:gd name="connsiteX92" fmla="*/ 628650 w 4171950"/>
                <a:gd name="connsiteY92" fmla="*/ 697847 h 4606174"/>
                <a:gd name="connsiteX93" fmla="*/ 590550 w 4171950"/>
                <a:gd name="connsiteY93" fmla="*/ 774047 h 4606174"/>
                <a:gd name="connsiteX94" fmla="*/ 552450 w 4171950"/>
                <a:gd name="connsiteY94" fmla="*/ 774047 h 4606174"/>
                <a:gd name="connsiteX95" fmla="*/ 438150 w 4171950"/>
                <a:gd name="connsiteY95" fmla="*/ 393047 h 460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4171950" h="4606174">
                  <a:moveTo>
                    <a:pt x="438150" y="393047"/>
                  </a:moveTo>
                  <a:cubicBezTo>
                    <a:pt x="419100" y="405747"/>
                    <a:pt x="389503" y="409889"/>
                    <a:pt x="381000" y="431147"/>
                  </a:cubicBezTo>
                  <a:cubicBezTo>
                    <a:pt x="361987" y="478681"/>
                    <a:pt x="371108" y="533177"/>
                    <a:pt x="361950" y="583547"/>
                  </a:cubicBezTo>
                  <a:cubicBezTo>
                    <a:pt x="358358" y="603304"/>
                    <a:pt x="347256" y="621095"/>
                    <a:pt x="342900" y="640697"/>
                  </a:cubicBezTo>
                  <a:cubicBezTo>
                    <a:pt x="334521" y="678403"/>
                    <a:pt x="332229" y="717291"/>
                    <a:pt x="323850" y="754997"/>
                  </a:cubicBezTo>
                  <a:cubicBezTo>
                    <a:pt x="319494" y="774599"/>
                    <a:pt x="318999" y="797948"/>
                    <a:pt x="304800" y="812147"/>
                  </a:cubicBezTo>
                  <a:cubicBezTo>
                    <a:pt x="290601" y="826346"/>
                    <a:pt x="266700" y="824847"/>
                    <a:pt x="247650" y="831197"/>
                  </a:cubicBezTo>
                  <a:cubicBezTo>
                    <a:pt x="241300" y="856597"/>
                    <a:pt x="235793" y="882223"/>
                    <a:pt x="228600" y="907397"/>
                  </a:cubicBezTo>
                  <a:cubicBezTo>
                    <a:pt x="196779" y="1018771"/>
                    <a:pt x="220277" y="906752"/>
                    <a:pt x="190500" y="1040747"/>
                  </a:cubicBezTo>
                  <a:cubicBezTo>
                    <a:pt x="183476" y="1072355"/>
                    <a:pt x="192178" y="1111123"/>
                    <a:pt x="171450" y="1135997"/>
                  </a:cubicBezTo>
                  <a:cubicBezTo>
                    <a:pt x="154689" y="1156110"/>
                    <a:pt x="120650" y="1148697"/>
                    <a:pt x="95250" y="1155047"/>
                  </a:cubicBezTo>
                  <a:cubicBezTo>
                    <a:pt x="81577" y="1209737"/>
                    <a:pt x="61290" y="1299168"/>
                    <a:pt x="38100" y="1345547"/>
                  </a:cubicBezTo>
                  <a:lnTo>
                    <a:pt x="0" y="1421747"/>
                  </a:lnTo>
                  <a:cubicBezTo>
                    <a:pt x="9582" y="1517568"/>
                    <a:pt x="16615" y="1629866"/>
                    <a:pt x="38100" y="1726547"/>
                  </a:cubicBezTo>
                  <a:cubicBezTo>
                    <a:pt x="42456" y="1746149"/>
                    <a:pt x="50800" y="1764647"/>
                    <a:pt x="57150" y="1783697"/>
                  </a:cubicBezTo>
                  <a:cubicBezTo>
                    <a:pt x="15008" y="1910123"/>
                    <a:pt x="32289" y="1833266"/>
                    <a:pt x="57150" y="2069447"/>
                  </a:cubicBezTo>
                  <a:cubicBezTo>
                    <a:pt x="61850" y="2114102"/>
                    <a:pt x="60081" y="2160889"/>
                    <a:pt x="76200" y="2202797"/>
                  </a:cubicBezTo>
                  <a:cubicBezTo>
                    <a:pt x="92638" y="2245535"/>
                    <a:pt x="127000" y="2278997"/>
                    <a:pt x="152400" y="2317097"/>
                  </a:cubicBezTo>
                  <a:lnTo>
                    <a:pt x="190500" y="2374247"/>
                  </a:lnTo>
                  <a:cubicBezTo>
                    <a:pt x="196850" y="2399647"/>
                    <a:pt x="216743" y="2425273"/>
                    <a:pt x="209550" y="2450447"/>
                  </a:cubicBezTo>
                  <a:cubicBezTo>
                    <a:pt x="175683" y="2568980"/>
                    <a:pt x="91017" y="2446214"/>
                    <a:pt x="209550" y="2564747"/>
                  </a:cubicBezTo>
                  <a:cubicBezTo>
                    <a:pt x="254740" y="2745506"/>
                    <a:pt x="188813" y="2583460"/>
                    <a:pt x="285750" y="2602847"/>
                  </a:cubicBezTo>
                  <a:cubicBezTo>
                    <a:pt x="312128" y="2608123"/>
                    <a:pt x="336660" y="2698427"/>
                    <a:pt x="342900" y="2717147"/>
                  </a:cubicBezTo>
                  <a:cubicBezTo>
                    <a:pt x="330200" y="2748897"/>
                    <a:pt x="309041" y="2778465"/>
                    <a:pt x="304800" y="2812397"/>
                  </a:cubicBezTo>
                  <a:cubicBezTo>
                    <a:pt x="302309" y="2832322"/>
                    <a:pt x="318980" y="2850066"/>
                    <a:pt x="323850" y="2869547"/>
                  </a:cubicBezTo>
                  <a:cubicBezTo>
                    <a:pt x="331703" y="2900959"/>
                    <a:pt x="337850" y="2932814"/>
                    <a:pt x="342900" y="2964797"/>
                  </a:cubicBezTo>
                  <a:cubicBezTo>
                    <a:pt x="389940" y="3262715"/>
                    <a:pt x="329733" y="3154596"/>
                    <a:pt x="419100" y="3288647"/>
                  </a:cubicBezTo>
                  <a:cubicBezTo>
                    <a:pt x="400050" y="3352147"/>
                    <a:pt x="372849" y="3413753"/>
                    <a:pt x="361950" y="3479147"/>
                  </a:cubicBezTo>
                  <a:cubicBezTo>
                    <a:pt x="332263" y="3657272"/>
                    <a:pt x="339951" y="3798453"/>
                    <a:pt x="361950" y="3974447"/>
                  </a:cubicBezTo>
                  <a:cubicBezTo>
                    <a:pt x="365197" y="4000427"/>
                    <a:pt x="374650" y="4025247"/>
                    <a:pt x="381000" y="4050647"/>
                  </a:cubicBezTo>
                  <a:cubicBezTo>
                    <a:pt x="387064" y="4117349"/>
                    <a:pt x="387388" y="4298354"/>
                    <a:pt x="438150" y="4374497"/>
                  </a:cubicBezTo>
                  <a:cubicBezTo>
                    <a:pt x="450850" y="4393547"/>
                    <a:pt x="466011" y="4411169"/>
                    <a:pt x="476250" y="4431647"/>
                  </a:cubicBezTo>
                  <a:cubicBezTo>
                    <a:pt x="485230" y="4449608"/>
                    <a:pt x="482756" y="4473117"/>
                    <a:pt x="495300" y="4488797"/>
                  </a:cubicBezTo>
                  <a:cubicBezTo>
                    <a:pt x="509603" y="4506675"/>
                    <a:pt x="534861" y="4512240"/>
                    <a:pt x="552450" y="4526897"/>
                  </a:cubicBezTo>
                  <a:cubicBezTo>
                    <a:pt x="647582" y="4606174"/>
                    <a:pt x="566315" y="4569619"/>
                    <a:pt x="666750" y="4603097"/>
                  </a:cubicBezTo>
                  <a:cubicBezTo>
                    <a:pt x="762000" y="4596747"/>
                    <a:pt x="857431" y="4592690"/>
                    <a:pt x="952500" y="4584047"/>
                  </a:cubicBezTo>
                  <a:cubicBezTo>
                    <a:pt x="997217" y="4579982"/>
                    <a:pt x="1043509" y="4579941"/>
                    <a:pt x="1085850" y="4564997"/>
                  </a:cubicBezTo>
                  <a:cubicBezTo>
                    <a:pt x="1152798" y="4541368"/>
                    <a:pt x="1208998" y="4492198"/>
                    <a:pt x="1276350" y="4469747"/>
                  </a:cubicBezTo>
                  <a:cubicBezTo>
                    <a:pt x="1295400" y="4463397"/>
                    <a:pt x="1314698" y="4457748"/>
                    <a:pt x="1333500" y="4450697"/>
                  </a:cubicBezTo>
                  <a:cubicBezTo>
                    <a:pt x="1597178" y="4351818"/>
                    <a:pt x="1301762" y="4466566"/>
                    <a:pt x="1485900" y="4374497"/>
                  </a:cubicBezTo>
                  <a:cubicBezTo>
                    <a:pt x="1503861" y="4365517"/>
                    <a:pt x="1525497" y="4365199"/>
                    <a:pt x="1543050" y="4355447"/>
                  </a:cubicBezTo>
                  <a:cubicBezTo>
                    <a:pt x="1583078" y="4333209"/>
                    <a:pt x="1657350" y="4279247"/>
                    <a:pt x="1657350" y="4279247"/>
                  </a:cubicBezTo>
                  <a:cubicBezTo>
                    <a:pt x="1670050" y="4260197"/>
                    <a:pt x="1680793" y="4239686"/>
                    <a:pt x="1695450" y="4222097"/>
                  </a:cubicBezTo>
                  <a:cubicBezTo>
                    <a:pt x="1712697" y="4201401"/>
                    <a:pt x="1736941" y="4186870"/>
                    <a:pt x="1752600" y="4164947"/>
                  </a:cubicBezTo>
                  <a:cubicBezTo>
                    <a:pt x="1826163" y="4061959"/>
                    <a:pt x="1745033" y="4103969"/>
                    <a:pt x="1847850" y="4069697"/>
                  </a:cubicBezTo>
                  <a:cubicBezTo>
                    <a:pt x="2013181" y="3821700"/>
                    <a:pt x="1837382" y="4069210"/>
                    <a:pt x="2000250" y="3879197"/>
                  </a:cubicBezTo>
                  <a:cubicBezTo>
                    <a:pt x="2015150" y="3861814"/>
                    <a:pt x="2020761" y="3836704"/>
                    <a:pt x="2038350" y="3822047"/>
                  </a:cubicBezTo>
                  <a:cubicBezTo>
                    <a:pt x="2060166" y="3803867"/>
                    <a:pt x="2091442" y="3800453"/>
                    <a:pt x="2114550" y="3783947"/>
                  </a:cubicBezTo>
                  <a:cubicBezTo>
                    <a:pt x="2239411" y="3694761"/>
                    <a:pt x="2106256" y="3748612"/>
                    <a:pt x="2228850" y="3707747"/>
                  </a:cubicBezTo>
                  <a:cubicBezTo>
                    <a:pt x="2254250" y="3682347"/>
                    <a:pt x="2276696" y="3653600"/>
                    <a:pt x="2305050" y="3631547"/>
                  </a:cubicBezTo>
                  <a:cubicBezTo>
                    <a:pt x="2334277" y="3608815"/>
                    <a:pt x="2369062" y="3594276"/>
                    <a:pt x="2400300" y="3574397"/>
                  </a:cubicBezTo>
                  <a:cubicBezTo>
                    <a:pt x="2438932" y="3549813"/>
                    <a:pt x="2476500" y="3523597"/>
                    <a:pt x="2514600" y="3498197"/>
                  </a:cubicBezTo>
                  <a:cubicBezTo>
                    <a:pt x="2533650" y="3485497"/>
                    <a:pt x="2553434" y="3473834"/>
                    <a:pt x="2571750" y="3460097"/>
                  </a:cubicBezTo>
                  <a:cubicBezTo>
                    <a:pt x="2622550" y="3421997"/>
                    <a:pt x="2667354" y="3374195"/>
                    <a:pt x="2724150" y="3345797"/>
                  </a:cubicBezTo>
                  <a:cubicBezTo>
                    <a:pt x="2749550" y="3333097"/>
                    <a:pt x="2776721" y="3323449"/>
                    <a:pt x="2800350" y="3307697"/>
                  </a:cubicBezTo>
                  <a:cubicBezTo>
                    <a:pt x="2872214" y="3259788"/>
                    <a:pt x="2938036" y="3203206"/>
                    <a:pt x="3009900" y="3155297"/>
                  </a:cubicBezTo>
                  <a:cubicBezTo>
                    <a:pt x="3028950" y="3142597"/>
                    <a:pt x="3046303" y="3126879"/>
                    <a:pt x="3067050" y="3117197"/>
                  </a:cubicBezTo>
                  <a:cubicBezTo>
                    <a:pt x="3141855" y="3082288"/>
                    <a:pt x="3295650" y="3021947"/>
                    <a:pt x="3295650" y="3021947"/>
                  </a:cubicBezTo>
                  <a:cubicBezTo>
                    <a:pt x="3321050" y="2996547"/>
                    <a:pt x="3343113" y="2967300"/>
                    <a:pt x="3371850" y="2945747"/>
                  </a:cubicBezTo>
                  <a:cubicBezTo>
                    <a:pt x="3394568" y="2928708"/>
                    <a:pt x="3423226" y="2921438"/>
                    <a:pt x="3448050" y="2907647"/>
                  </a:cubicBezTo>
                  <a:cubicBezTo>
                    <a:pt x="3480417" y="2889665"/>
                    <a:pt x="3514073" y="2873229"/>
                    <a:pt x="3543300" y="2850497"/>
                  </a:cubicBezTo>
                  <a:cubicBezTo>
                    <a:pt x="3571654" y="2828444"/>
                    <a:pt x="3592467" y="2797951"/>
                    <a:pt x="3619500" y="2774297"/>
                  </a:cubicBezTo>
                  <a:cubicBezTo>
                    <a:pt x="3643394" y="2753389"/>
                    <a:pt x="3671594" y="2737810"/>
                    <a:pt x="3695700" y="2717147"/>
                  </a:cubicBezTo>
                  <a:cubicBezTo>
                    <a:pt x="3716155" y="2699614"/>
                    <a:pt x="3731813" y="2676827"/>
                    <a:pt x="3752850" y="2659997"/>
                  </a:cubicBezTo>
                  <a:cubicBezTo>
                    <a:pt x="3795505" y="2625873"/>
                    <a:pt x="3843545" y="2598871"/>
                    <a:pt x="3886200" y="2564747"/>
                  </a:cubicBezTo>
                  <a:cubicBezTo>
                    <a:pt x="3941255" y="2520703"/>
                    <a:pt x="3973074" y="2465462"/>
                    <a:pt x="4019550" y="2412347"/>
                  </a:cubicBezTo>
                  <a:cubicBezTo>
                    <a:pt x="4037291" y="2392072"/>
                    <a:pt x="4057650" y="2374247"/>
                    <a:pt x="4076700" y="2355197"/>
                  </a:cubicBezTo>
                  <a:cubicBezTo>
                    <a:pt x="4097678" y="2302752"/>
                    <a:pt x="4141612" y="2198323"/>
                    <a:pt x="4152900" y="2145647"/>
                  </a:cubicBezTo>
                  <a:cubicBezTo>
                    <a:pt x="4163627" y="2095588"/>
                    <a:pt x="4165600" y="2044047"/>
                    <a:pt x="4171950" y="1993247"/>
                  </a:cubicBezTo>
                  <a:cubicBezTo>
                    <a:pt x="4106593" y="1797175"/>
                    <a:pt x="4168329" y="1999710"/>
                    <a:pt x="4133850" y="1516997"/>
                  </a:cubicBezTo>
                  <a:cubicBezTo>
                    <a:pt x="4131098" y="1478470"/>
                    <a:pt x="4119591" y="1441024"/>
                    <a:pt x="4114800" y="1402697"/>
                  </a:cubicBezTo>
                  <a:cubicBezTo>
                    <a:pt x="4085632" y="1169356"/>
                    <a:pt x="4127535" y="1275766"/>
                    <a:pt x="4057650" y="1135997"/>
                  </a:cubicBezTo>
                  <a:cubicBezTo>
                    <a:pt x="4051300" y="1104247"/>
                    <a:pt x="4047119" y="1071985"/>
                    <a:pt x="4038600" y="1040747"/>
                  </a:cubicBezTo>
                  <a:cubicBezTo>
                    <a:pt x="4028033" y="1002001"/>
                    <a:pt x="3984680" y="963361"/>
                    <a:pt x="4000500" y="926447"/>
                  </a:cubicBezTo>
                  <a:cubicBezTo>
                    <a:pt x="4013255" y="896686"/>
                    <a:pt x="4064000" y="913747"/>
                    <a:pt x="4095750" y="907397"/>
                  </a:cubicBezTo>
                  <a:cubicBezTo>
                    <a:pt x="4059105" y="861591"/>
                    <a:pt x="4011777" y="808069"/>
                    <a:pt x="3981450" y="754997"/>
                  </a:cubicBezTo>
                  <a:cubicBezTo>
                    <a:pt x="3916689" y="641665"/>
                    <a:pt x="3964150" y="679351"/>
                    <a:pt x="3848100" y="545447"/>
                  </a:cubicBezTo>
                  <a:cubicBezTo>
                    <a:pt x="3801048" y="491157"/>
                    <a:pt x="3765397" y="410471"/>
                    <a:pt x="3695700" y="393047"/>
                  </a:cubicBezTo>
                  <a:lnTo>
                    <a:pt x="3619500" y="373997"/>
                  </a:lnTo>
                  <a:cubicBezTo>
                    <a:pt x="3600450" y="361297"/>
                    <a:pt x="3584203" y="342726"/>
                    <a:pt x="3562350" y="335897"/>
                  </a:cubicBezTo>
                  <a:cubicBezTo>
                    <a:pt x="3317103" y="259257"/>
                    <a:pt x="3305315" y="284203"/>
                    <a:pt x="3048000" y="259697"/>
                  </a:cubicBezTo>
                  <a:cubicBezTo>
                    <a:pt x="2790230" y="235148"/>
                    <a:pt x="3042856" y="249315"/>
                    <a:pt x="2762250" y="202547"/>
                  </a:cubicBezTo>
                  <a:cubicBezTo>
                    <a:pt x="2699302" y="192056"/>
                    <a:pt x="2635250" y="189847"/>
                    <a:pt x="2571750" y="183497"/>
                  </a:cubicBezTo>
                  <a:cubicBezTo>
                    <a:pt x="2520950" y="164447"/>
                    <a:pt x="2472312" y="138116"/>
                    <a:pt x="2419350" y="126347"/>
                  </a:cubicBezTo>
                  <a:cubicBezTo>
                    <a:pt x="2357053" y="112503"/>
                    <a:pt x="2292174" y="115212"/>
                    <a:pt x="2228850" y="107297"/>
                  </a:cubicBezTo>
                  <a:cubicBezTo>
                    <a:pt x="2190523" y="102506"/>
                    <a:pt x="2152650" y="94597"/>
                    <a:pt x="2114550" y="88247"/>
                  </a:cubicBezTo>
                  <a:lnTo>
                    <a:pt x="1485900" y="126347"/>
                  </a:lnTo>
                  <a:cubicBezTo>
                    <a:pt x="1365284" y="133306"/>
                    <a:pt x="1244271" y="134459"/>
                    <a:pt x="1123950" y="145397"/>
                  </a:cubicBezTo>
                  <a:cubicBezTo>
                    <a:pt x="1103952" y="147215"/>
                    <a:pt x="1084761" y="155467"/>
                    <a:pt x="1066800" y="164447"/>
                  </a:cubicBezTo>
                  <a:cubicBezTo>
                    <a:pt x="1022900" y="186397"/>
                    <a:pt x="909148" y="282466"/>
                    <a:pt x="895350" y="297797"/>
                  </a:cubicBezTo>
                  <a:cubicBezTo>
                    <a:pt x="441563" y="802005"/>
                    <a:pt x="1231247" y="0"/>
                    <a:pt x="762000" y="469247"/>
                  </a:cubicBezTo>
                  <a:cubicBezTo>
                    <a:pt x="755650" y="488297"/>
                    <a:pt x="753068" y="509052"/>
                    <a:pt x="742950" y="526397"/>
                  </a:cubicBezTo>
                  <a:cubicBezTo>
                    <a:pt x="708341" y="585726"/>
                    <a:pt x="659367" y="636413"/>
                    <a:pt x="628650" y="697847"/>
                  </a:cubicBezTo>
                  <a:cubicBezTo>
                    <a:pt x="615950" y="723247"/>
                    <a:pt x="610630" y="753967"/>
                    <a:pt x="590550" y="774047"/>
                  </a:cubicBezTo>
                  <a:cubicBezTo>
                    <a:pt x="581570" y="783027"/>
                    <a:pt x="565150" y="774047"/>
                    <a:pt x="552450" y="774047"/>
                  </a:cubicBezTo>
                  <a:lnTo>
                    <a:pt x="438150" y="393047"/>
                  </a:lnTo>
                  <a:close/>
                </a:path>
              </a:pathLst>
            </a:cu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3" name="Group 41"/>
          <p:cNvGrpSpPr>
            <a:grpSpLocks/>
          </p:cNvGrpSpPr>
          <p:nvPr/>
        </p:nvGrpSpPr>
        <p:grpSpPr bwMode="auto">
          <a:xfrm flipV="1">
            <a:off x="2209800" y="3200400"/>
            <a:ext cx="1914525" cy="1485900"/>
            <a:chOff x="-34" y="4"/>
            <a:chExt cx="2418" cy="1960"/>
          </a:xfrm>
        </p:grpSpPr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-34" y="4"/>
              <a:ext cx="2418" cy="1960"/>
            </a:xfrm>
            <a:custGeom>
              <a:avLst/>
              <a:gdLst>
                <a:gd name="connsiteX0" fmla="*/ 275 w 2418"/>
                <a:gd name="connsiteY0" fmla="*/ 116 h 1990"/>
                <a:gd name="connsiteX1" fmla="*/ 60 w 2418"/>
                <a:gd name="connsiteY1" fmla="*/ 409 h 1990"/>
                <a:gd name="connsiteX2" fmla="*/ 43 w 2418"/>
                <a:gd name="connsiteY2" fmla="*/ 1303 h 1990"/>
                <a:gd name="connsiteX3" fmla="*/ 94 w 2418"/>
                <a:gd name="connsiteY3" fmla="*/ 1819 h 1990"/>
                <a:gd name="connsiteX4" fmla="*/ 610 w 2418"/>
                <a:gd name="connsiteY4" fmla="*/ 1868 h 1990"/>
                <a:gd name="connsiteX5" fmla="*/ 2146 w 2418"/>
                <a:gd name="connsiteY5" fmla="*/ 1868 h 1990"/>
                <a:gd name="connsiteX6" fmla="*/ 2242 w 2418"/>
                <a:gd name="connsiteY6" fmla="*/ 956 h 1990"/>
                <a:gd name="connsiteX7" fmla="*/ 1378 w 2418"/>
                <a:gd name="connsiteY7" fmla="*/ 140 h 1990"/>
                <a:gd name="connsiteX8" fmla="*/ 275 w 2418"/>
                <a:gd name="connsiteY8" fmla="*/ 116 h 1990"/>
                <a:gd name="connsiteX0" fmla="*/ 275 w 2418"/>
                <a:gd name="connsiteY0" fmla="*/ 116 h 1960"/>
                <a:gd name="connsiteX1" fmla="*/ 60 w 2418"/>
                <a:gd name="connsiteY1" fmla="*/ 409 h 1960"/>
                <a:gd name="connsiteX2" fmla="*/ 43 w 2418"/>
                <a:gd name="connsiteY2" fmla="*/ 1303 h 1960"/>
                <a:gd name="connsiteX3" fmla="*/ 94 w 2418"/>
                <a:gd name="connsiteY3" fmla="*/ 1819 h 1960"/>
                <a:gd name="connsiteX4" fmla="*/ 610 w 2418"/>
                <a:gd name="connsiteY4" fmla="*/ 1868 h 1960"/>
                <a:gd name="connsiteX5" fmla="*/ 2146 w 2418"/>
                <a:gd name="connsiteY5" fmla="*/ 1868 h 1960"/>
                <a:gd name="connsiteX6" fmla="*/ 2242 w 2418"/>
                <a:gd name="connsiteY6" fmla="*/ 956 h 1960"/>
                <a:gd name="connsiteX7" fmla="*/ 1378 w 2418"/>
                <a:gd name="connsiteY7" fmla="*/ 140 h 1960"/>
                <a:gd name="connsiteX8" fmla="*/ 275 w 2418"/>
                <a:gd name="connsiteY8" fmla="*/ 116 h 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8" h="1960">
                  <a:moveTo>
                    <a:pt x="275" y="116"/>
                  </a:moveTo>
                  <a:cubicBezTo>
                    <a:pt x="55" y="161"/>
                    <a:pt x="99" y="211"/>
                    <a:pt x="60" y="409"/>
                  </a:cubicBezTo>
                  <a:cubicBezTo>
                    <a:pt x="21" y="607"/>
                    <a:pt x="37" y="1068"/>
                    <a:pt x="43" y="1303"/>
                  </a:cubicBezTo>
                  <a:cubicBezTo>
                    <a:pt x="49" y="1538"/>
                    <a:pt x="0" y="1725"/>
                    <a:pt x="94" y="1819"/>
                  </a:cubicBezTo>
                  <a:cubicBezTo>
                    <a:pt x="188" y="1913"/>
                    <a:pt x="268" y="1860"/>
                    <a:pt x="610" y="1868"/>
                  </a:cubicBezTo>
                  <a:cubicBezTo>
                    <a:pt x="952" y="1876"/>
                    <a:pt x="1806" y="1960"/>
                    <a:pt x="2146" y="1868"/>
                  </a:cubicBezTo>
                  <a:cubicBezTo>
                    <a:pt x="2418" y="1716"/>
                    <a:pt x="2370" y="1244"/>
                    <a:pt x="2242" y="956"/>
                  </a:cubicBezTo>
                  <a:cubicBezTo>
                    <a:pt x="2114" y="668"/>
                    <a:pt x="1706" y="280"/>
                    <a:pt x="1378" y="140"/>
                  </a:cubicBezTo>
                  <a:cubicBezTo>
                    <a:pt x="1050" y="0"/>
                    <a:pt x="491" y="44"/>
                    <a:pt x="275" y="116"/>
                  </a:cubicBezTo>
                  <a:close/>
                </a:path>
              </a:pathLst>
            </a:custGeom>
            <a:solidFill>
              <a:srgbClr val="C8FFC8">
                <a:alpha val="70000"/>
              </a:srgbClr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" name="Text Box 21"/>
            <p:cNvSpPr txBox="1">
              <a:spLocks noChangeArrowheads="1"/>
            </p:cNvSpPr>
            <p:nvPr/>
          </p:nvSpPr>
          <p:spPr bwMode="auto">
            <a:xfrm rot="10800000">
              <a:off x="144" y="710"/>
              <a:ext cx="1776" cy="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rgbClr val="00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Video</a:t>
              </a:r>
            </a:p>
          </p:txBody>
        </p:sp>
      </p:grpSp>
      <p:grpSp>
        <p:nvGrpSpPr>
          <p:cNvPr id="56" name="Group 43"/>
          <p:cNvGrpSpPr>
            <a:grpSpLocks/>
          </p:cNvGrpSpPr>
          <p:nvPr/>
        </p:nvGrpSpPr>
        <p:grpSpPr bwMode="auto">
          <a:xfrm>
            <a:off x="5227638" y="4237038"/>
            <a:ext cx="1916112" cy="2630487"/>
            <a:chOff x="3334" y="-181"/>
            <a:chExt cx="2643" cy="3628"/>
          </a:xfrm>
        </p:grpSpPr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3426" y="-181"/>
              <a:ext cx="2413" cy="3628"/>
            </a:xfrm>
            <a:custGeom>
              <a:avLst/>
              <a:gdLst>
                <a:gd name="connsiteX0" fmla="*/ 1495 w 3277"/>
                <a:gd name="connsiteY0" fmla="*/ 229 h 4590"/>
                <a:gd name="connsiteX1" fmla="*/ 1063 w 3277"/>
                <a:gd name="connsiteY1" fmla="*/ 421 h 4590"/>
                <a:gd name="connsiteX2" fmla="*/ 1351 w 3277"/>
                <a:gd name="connsiteY2" fmla="*/ 757 h 4590"/>
                <a:gd name="connsiteX3" fmla="*/ 1207 w 3277"/>
                <a:gd name="connsiteY3" fmla="*/ 1093 h 4590"/>
                <a:gd name="connsiteX4" fmla="*/ 247 w 3277"/>
                <a:gd name="connsiteY4" fmla="*/ 1573 h 4590"/>
                <a:gd name="connsiteX5" fmla="*/ 7 w 3277"/>
                <a:gd name="connsiteY5" fmla="*/ 2533 h 4590"/>
                <a:gd name="connsiteX6" fmla="*/ 288 w 3277"/>
                <a:gd name="connsiteY6" fmla="*/ 4258 h 4590"/>
                <a:gd name="connsiteX7" fmla="*/ 1170 w 3277"/>
                <a:gd name="connsiteY7" fmla="*/ 4527 h 4590"/>
                <a:gd name="connsiteX8" fmla="*/ 2367 w 3277"/>
                <a:gd name="connsiteY8" fmla="*/ 4497 h 4590"/>
                <a:gd name="connsiteX9" fmla="*/ 3127 w 3277"/>
                <a:gd name="connsiteY9" fmla="*/ 4261 h 4590"/>
                <a:gd name="connsiteX10" fmla="*/ 3257 w 3277"/>
                <a:gd name="connsiteY10" fmla="*/ 3390 h 4590"/>
                <a:gd name="connsiteX11" fmla="*/ 3250 w 3277"/>
                <a:gd name="connsiteY11" fmla="*/ 1789 h 4590"/>
                <a:gd name="connsiteX12" fmla="*/ 3212 w 3277"/>
                <a:gd name="connsiteY12" fmla="*/ 727 h 4590"/>
                <a:gd name="connsiteX13" fmla="*/ 2969 w 3277"/>
                <a:gd name="connsiteY13" fmla="*/ 83 h 4590"/>
                <a:gd name="connsiteX14" fmla="*/ 1495 w 3277"/>
                <a:gd name="connsiteY14" fmla="*/ 229 h 4590"/>
                <a:gd name="connsiteX0" fmla="*/ 1642 w 3424"/>
                <a:gd name="connsiteY0" fmla="*/ 229 h 4854"/>
                <a:gd name="connsiteX1" fmla="*/ 1210 w 3424"/>
                <a:gd name="connsiteY1" fmla="*/ 421 h 4854"/>
                <a:gd name="connsiteX2" fmla="*/ 1498 w 3424"/>
                <a:gd name="connsiteY2" fmla="*/ 757 h 4854"/>
                <a:gd name="connsiteX3" fmla="*/ 1354 w 3424"/>
                <a:gd name="connsiteY3" fmla="*/ 1093 h 4854"/>
                <a:gd name="connsiteX4" fmla="*/ 394 w 3424"/>
                <a:gd name="connsiteY4" fmla="*/ 1573 h 4854"/>
                <a:gd name="connsiteX5" fmla="*/ 154 w 3424"/>
                <a:gd name="connsiteY5" fmla="*/ 2533 h 4854"/>
                <a:gd name="connsiteX6" fmla="*/ 1317 w 3424"/>
                <a:gd name="connsiteY6" fmla="*/ 4527 h 4854"/>
                <a:gd name="connsiteX7" fmla="*/ 2514 w 3424"/>
                <a:gd name="connsiteY7" fmla="*/ 4497 h 4854"/>
                <a:gd name="connsiteX8" fmla="*/ 3274 w 3424"/>
                <a:gd name="connsiteY8" fmla="*/ 4261 h 4854"/>
                <a:gd name="connsiteX9" fmla="*/ 3404 w 3424"/>
                <a:gd name="connsiteY9" fmla="*/ 3390 h 4854"/>
                <a:gd name="connsiteX10" fmla="*/ 3397 w 3424"/>
                <a:gd name="connsiteY10" fmla="*/ 1789 h 4854"/>
                <a:gd name="connsiteX11" fmla="*/ 3359 w 3424"/>
                <a:gd name="connsiteY11" fmla="*/ 727 h 4854"/>
                <a:gd name="connsiteX12" fmla="*/ 3116 w 3424"/>
                <a:gd name="connsiteY12" fmla="*/ 83 h 4854"/>
                <a:gd name="connsiteX13" fmla="*/ 1642 w 3424"/>
                <a:gd name="connsiteY13" fmla="*/ 229 h 4854"/>
                <a:gd name="connsiteX0" fmla="*/ 1841 w 3623"/>
                <a:gd name="connsiteY0" fmla="*/ 229 h 4785"/>
                <a:gd name="connsiteX1" fmla="*/ 1409 w 3623"/>
                <a:gd name="connsiteY1" fmla="*/ 421 h 4785"/>
                <a:gd name="connsiteX2" fmla="*/ 1697 w 3623"/>
                <a:gd name="connsiteY2" fmla="*/ 757 h 4785"/>
                <a:gd name="connsiteX3" fmla="*/ 1553 w 3623"/>
                <a:gd name="connsiteY3" fmla="*/ 1093 h 4785"/>
                <a:gd name="connsiteX4" fmla="*/ 593 w 3623"/>
                <a:gd name="connsiteY4" fmla="*/ 1573 h 4785"/>
                <a:gd name="connsiteX5" fmla="*/ 353 w 3623"/>
                <a:gd name="connsiteY5" fmla="*/ 2533 h 4785"/>
                <a:gd name="connsiteX6" fmla="*/ 2713 w 3623"/>
                <a:gd name="connsiteY6" fmla="*/ 4497 h 4785"/>
                <a:gd name="connsiteX7" fmla="*/ 3473 w 3623"/>
                <a:gd name="connsiteY7" fmla="*/ 4261 h 4785"/>
                <a:gd name="connsiteX8" fmla="*/ 3603 w 3623"/>
                <a:gd name="connsiteY8" fmla="*/ 3390 h 4785"/>
                <a:gd name="connsiteX9" fmla="*/ 3596 w 3623"/>
                <a:gd name="connsiteY9" fmla="*/ 1789 h 4785"/>
                <a:gd name="connsiteX10" fmla="*/ 3558 w 3623"/>
                <a:gd name="connsiteY10" fmla="*/ 727 h 4785"/>
                <a:gd name="connsiteX11" fmla="*/ 3315 w 3623"/>
                <a:gd name="connsiteY11" fmla="*/ 83 h 4785"/>
                <a:gd name="connsiteX12" fmla="*/ 1841 w 3623"/>
                <a:gd name="connsiteY12" fmla="*/ 229 h 4785"/>
                <a:gd name="connsiteX0" fmla="*/ 1968 w 4142"/>
                <a:gd name="connsiteY0" fmla="*/ 229 h 4404"/>
                <a:gd name="connsiteX1" fmla="*/ 1536 w 4142"/>
                <a:gd name="connsiteY1" fmla="*/ 421 h 4404"/>
                <a:gd name="connsiteX2" fmla="*/ 1824 w 4142"/>
                <a:gd name="connsiteY2" fmla="*/ 757 h 4404"/>
                <a:gd name="connsiteX3" fmla="*/ 1680 w 4142"/>
                <a:gd name="connsiteY3" fmla="*/ 1093 h 4404"/>
                <a:gd name="connsiteX4" fmla="*/ 720 w 4142"/>
                <a:gd name="connsiteY4" fmla="*/ 1573 h 4404"/>
                <a:gd name="connsiteX5" fmla="*/ 480 w 4142"/>
                <a:gd name="connsiteY5" fmla="*/ 2533 h 4404"/>
                <a:gd name="connsiteX6" fmla="*/ 3600 w 4142"/>
                <a:gd name="connsiteY6" fmla="*/ 4261 h 4404"/>
                <a:gd name="connsiteX7" fmla="*/ 3730 w 4142"/>
                <a:gd name="connsiteY7" fmla="*/ 3390 h 4404"/>
                <a:gd name="connsiteX8" fmla="*/ 3723 w 4142"/>
                <a:gd name="connsiteY8" fmla="*/ 1789 h 4404"/>
                <a:gd name="connsiteX9" fmla="*/ 3685 w 4142"/>
                <a:gd name="connsiteY9" fmla="*/ 727 h 4404"/>
                <a:gd name="connsiteX10" fmla="*/ 3442 w 4142"/>
                <a:gd name="connsiteY10" fmla="*/ 83 h 4404"/>
                <a:gd name="connsiteX11" fmla="*/ 1968 w 4142"/>
                <a:gd name="connsiteY11" fmla="*/ 229 h 4404"/>
                <a:gd name="connsiteX0" fmla="*/ 1990 w 4292"/>
                <a:gd name="connsiteY0" fmla="*/ 229 h 3514"/>
                <a:gd name="connsiteX1" fmla="*/ 1558 w 4292"/>
                <a:gd name="connsiteY1" fmla="*/ 421 h 3514"/>
                <a:gd name="connsiteX2" fmla="*/ 1846 w 4292"/>
                <a:gd name="connsiteY2" fmla="*/ 757 h 3514"/>
                <a:gd name="connsiteX3" fmla="*/ 1702 w 4292"/>
                <a:gd name="connsiteY3" fmla="*/ 1093 h 3514"/>
                <a:gd name="connsiteX4" fmla="*/ 742 w 4292"/>
                <a:gd name="connsiteY4" fmla="*/ 1573 h 3514"/>
                <a:gd name="connsiteX5" fmla="*/ 502 w 4292"/>
                <a:gd name="connsiteY5" fmla="*/ 2533 h 3514"/>
                <a:gd name="connsiteX6" fmla="*/ 3752 w 4292"/>
                <a:gd name="connsiteY6" fmla="*/ 3390 h 3514"/>
                <a:gd name="connsiteX7" fmla="*/ 3745 w 4292"/>
                <a:gd name="connsiteY7" fmla="*/ 1789 h 3514"/>
                <a:gd name="connsiteX8" fmla="*/ 3707 w 4292"/>
                <a:gd name="connsiteY8" fmla="*/ 727 h 3514"/>
                <a:gd name="connsiteX9" fmla="*/ 3464 w 4292"/>
                <a:gd name="connsiteY9" fmla="*/ 83 h 3514"/>
                <a:gd name="connsiteX10" fmla="*/ 1990 w 4292"/>
                <a:gd name="connsiteY10" fmla="*/ 229 h 3514"/>
                <a:gd name="connsiteX0" fmla="*/ 1884 w 3737"/>
                <a:gd name="connsiteY0" fmla="*/ 229 h 3620"/>
                <a:gd name="connsiteX1" fmla="*/ 1452 w 3737"/>
                <a:gd name="connsiteY1" fmla="*/ 421 h 3620"/>
                <a:gd name="connsiteX2" fmla="*/ 1740 w 3737"/>
                <a:gd name="connsiteY2" fmla="*/ 757 h 3620"/>
                <a:gd name="connsiteX3" fmla="*/ 1596 w 3737"/>
                <a:gd name="connsiteY3" fmla="*/ 1093 h 3620"/>
                <a:gd name="connsiteX4" fmla="*/ 636 w 3737"/>
                <a:gd name="connsiteY4" fmla="*/ 1573 h 3620"/>
                <a:gd name="connsiteX5" fmla="*/ 396 w 3737"/>
                <a:gd name="connsiteY5" fmla="*/ 2533 h 3620"/>
                <a:gd name="connsiteX6" fmla="*/ 3012 w 3737"/>
                <a:gd name="connsiteY6" fmla="*/ 3496 h 3620"/>
                <a:gd name="connsiteX7" fmla="*/ 3639 w 3737"/>
                <a:gd name="connsiteY7" fmla="*/ 1789 h 3620"/>
                <a:gd name="connsiteX8" fmla="*/ 3601 w 3737"/>
                <a:gd name="connsiteY8" fmla="*/ 727 h 3620"/>
                <a:gd name="connsiteX9" fmla="*/ 3358 w 3737"/>
                <a:gd name="connsiteY9" fmla="*/ 83 h 3620"/>
                <a:gd name="connsiteX10" fmla="*/ 1884 w 3737"/>
                <a:gd name="connsiteY10" fmla="*/ 229 h 3620"/>
                <a:gd name="connsiteX0" fmla="*/ 1884 w 3659"/>
                <a:gd name="connsiteY0" fmla="*/ 229 h 3797"/>
                <a:gd name="connsiteX1" fmla="*/ 1452 w 3659"/>
                <a:gd name="connsiteY1" fmla="*/ 421 h 3797"/>
                <a:gd name="connsiteX2" fmla="*/ 1740 w 3659"/>
                <a:gd name="connsiteY2" fmla="*/ 757 h 3797"/>
                <a:gd name="connsiteX3" fmla="*/ 1596 w 3659"/>
                <a:gd name="connsiteY3" fmla="*/ 1093 h 3797"/>
                <a:gd name="connsiteX4" fmla="*/ 636 w 3659"/>
                <a:gd name="connsiteY4" fmla="*/ 1573 h 3797"/>
                <a:gd name="connsiteX5" fmla="*/ 396 w 3659"/>
                <a:gd name="connsiteY5" fmla="*/ 2533 h 3797"/>
                <a:gd name="connsiteX6" fmla="*/ 3012 w 3659"/>
                <a:gd name="connsiteY6" fmla="*/ 3496 h 3797"/>
                <a:gd name="connsiteX7" fmla="*/ 3601 w 3659"/>
                <a:gd name="connsiteY7" fmla="*/ 727 h 3797"/>
                <a:gd name="connsiteX8" fmla="*/ 3358 w 3659"/>
                <a:gd name="connsiteY8" fmla="*/ 83 h 3797"/>
                <a:gd name="connsiteX9" fmla="*/ 1884 w 3659"/>
                <a:gd name="connsiteY9" fmla="*/ 229 h 3797"/>
                <a:gd name="connsiteX0" fmla="*/ 1884 w 3658"/>
                <a:gd name="connsiteY0" fmla="*/ 229 h 3514"/>
                <a:gd name="connsiteX1" fmla="*/ 1452 w 3658"/>
                <a:gd name="connsiteY1" fmla="*/ 421 h 3514"/>
                <a:gd name="connsiteX2" fmla="*/ 1740 w 3658"/>
                <a:gd name="connsiteY2" fmla="*/ 757 h 3514"/>
                <a:gd name="connsiteX3" fmla="*/ 1596 w 3658"/>
                <a:gd name="connsiteY3" fmla="*/ 1093 h 3514"/>
                <a:gd name="connsiteX4" fmla="*/ 636 w 3658"/>
                <a:gd name="connsiteY4" fmla="*/ 1573 h 3514"/>
                <a:gd name="connsiteX5" fmla="*/ 396 w 3658"/>
                <a:gd name="connsiteY5" fmla="*/ 2533 h 3514"/>
                <a:gd name="connsiteX6" fmla="*/ 3012 w 3658"/>
                <a:gd name="connsiteY6" fmla="*/ 3496 h 3514"/>
                <a:gd name="connsiteX7" fmla="*/ 3560 w 3658"/>
                <a:gd name="connsiteY7" fmla="*/ 2639 h 3514"/>
                <a:gd name="connsiteX8" fmla="*/ 3601 w 3658"/>
                <a:gd name="connsiteY8" fmla="*/ 727 h 3514"/>
                <a:gd name="connsiteX9" fmla="*/ 3358 w 3658"/>
                <a:gd name="connsiteY9" fmla="*/ 83 h 3514"/>
                <a:gd name="connsiteX10" fmla="*/ 1884 w 3658"/>
                <a:gd name="connsiteY10" fmla="*/ 229 h 3514"/>
                <a:gd name="connsiteX0" fmla="*/ 1884 w 3644"/>
                <a:gd name="connsiteY0" fmla="*/ 229 h 3514"/>
                <a:gd name="connsiteX1" fmla="*/ 1452 w 3644"/>
                <a:gd name="connsiteY1" fmla="*/ 421 h 3514"/>
                <a:gd name="connsiteX2" fmla="*/ 1740 w 3644"/>
                <a:gd name="connsiteY2" fmla="*/ 757 h 3514"/>
                <a:gd name="connsiteX3" fmla="*/ 1596 w 3644"/>
                <a:gd name="connsiteY3" fmla="*/ 1093 h 3514"/>
                <a:gd name="connsiteX4" fmla="*/ 636 w 3644"/>
                <a:gd name="connsiteY4" fmla="*/ 1573 h 3514"/>
                <a:gd name="connsiteX5" fmla="*/ 396 w 3644"/>
                <a:gd name="connsiteY5" fmla="*/ 2533 h 3514"/>
                <a:gd name="connsiteX6" fmla="*/ 3012 w 3644"/>
                <a:gd name="connsiteY6" fmla="*/ 3496 h 3514"/>
                <a:gd name="connsiteX7" fmla="*/ 3560 w 3644"/>
                <a:gd name="connsiteY7" fmla="*/ 2639 h 3514"/>
                <a:gd name="connsiteX8" fmla="*/ 3601 w 3644"/>
                <a:gd name="connsiteY8" fmla="*/ 727 h 3514"/>
                <a:gd name="connsiteX9" fmla="*/ 3358 w 3644"/>
                <a:gd name="connsiteY9" fmla="*/ 83 h 3514"/>
                <a:gd name="connsiteX10" fmla="*/ 1884 w 3644"/>
                <a:gd name="connsiteY10" fmla="*/ 229 h 3514"/>
                <a:gd name="connsiteX0" fmla="*/ 1290 w 3050"/>
                <a:gd name="connsiteY0" fmla="*/ 229 h 3602"/>
                <a:gd name="connsiteX1" fmla="*/ 858 w 3050"/>
                <a:gd name="connsiteY1" fmla="*/ 421 h 3602"/>
                <a:gd name="connsiteX2" fmla="*/ 1146 w 3050"/>
                <a:gd name="connsiteY2" fmla="*/ 757 h 3602"/>
                <a:gd name="connsiteX3" fmla="*/ 1002 w 3050"/>
                <a:gd name="connsiteY3" fmla="*/ 1093 h 3602"/>
                <a:gd name="connsiteX4" fmla="*/ 42 w 3050"/>
                <a:gd name="connsiteY4" fmla="*/ 1573 h 3602"/>
                <a:gd name="connsiteX5" fmla="*/ 752 w 3050"/>
                <a:gd name="connsiteY5" fmla="*/ 3272 h 3602"/>
                <a:gd name="connsiteX6" fmla="*/ 2418 w 3050"/>
                <a:gd name="connsiteY6" fmla="*/ 3496 h 3602"/>
                <a:gd name="connsiteX7" fmla="*/ 2966 w 3050"/>
                <a:gd name="connsiteY7" fmla="*/ 2639 h 3602"/>
                <a:gd name="connsiteX8" fmla="*/ 3007 w 3050"/>
                <a:gd name="connsiteY8" fmla="*/ 727 h 3602"/>
                <a:gd name="connsiteX9" fmla="*/ 2764 w 3050"/>
                <a:gd name="connsiteY9" fmla="*/ 83 h 3602"/>
                <a:gd name="connsiteX10" fmla="*/ 1290 w 3050"/>
                <a:gd name="connsiteY10" fmla="*/ 229 h 3602"/>
                <a:gd name="connsiteX0" fmla="*/ 828 w 2588"/>
                <a:gd name="connsiteY0" fmla="*/ 229 h 3602"/>
                <a:gd name="connsiteX1" fmla="*/ 396 w 2588"/>
                <a:gd name="connsiteY1" fmla="*/ 421 h 3602"/>
                <a:gd name="connsiteX2" fmla="*/ 684 w 2588"/>
                <a:gd name="connsiteY2" fmla="*/ 757 h 3602"/>
                <a:gd name="connsiteX3" fmla="*/ 540 w 2588"/>
                <a:gd name="connsiteY3" fmla="*/ 1093 h 3602"/>
                <a:gd name="connsiteX4" fmla="*/ 214 w 2588"/>
                <a:gd name="connsiteY4" fmla="*/ 2418 h 3602"/>
                <a:gd name="connsiteX5" fmla="*/ 290 w 2588"/>
                <a:gd name="connsiteY5" fmla="*/ 3272 h 3602"/>
                <a:gd name="connsiteX6" fmla="*/ 1956 w 2588"/>
                <a:gd name="connsiteY6" fmla="*/ 3496 h 3602"/>
                <a:gd name="connsiteX7" fmla="*/ 2504 w 2588"/>
                <a:gd name="connsiteY7" fmla="*/ 2639 h 3602"/>
                <a:gd name="connsiteX8" fmla="*/ 2545 w 2588"/>
                <a:gd name="connsiteY8" fmla="*/ 727 h 3602"/>
                <a:gd name="connsiteX9" fmla="*/ 2302 w 2588"/>
                <a:gd name="connsiteY9" fmla="*/ 83 h 3602"/>
                <a:gd name="connsiteX10" fmla="*/ 828 w 2588"/>
                <a:gd name="connsiteY10" fmla="*/ 229 h 3602"/>
                <a:gd name="connsiteX0" fmla="*/ 620 w 2380"/>
                <a:gd name="connsiteY0" fmla="*/ 229 h 3628"/>
                <a:gd name="connsiteX1" fmla="*/ 188 w 2380"/>
                <a:gd name="connsiteY1" fmla="*/ 421 h 3628"/>
                <a:gd name="connsiteX2" fmla="*/ 476 w 2380"/>
                <a:gd name="connsiteY2" fmla="*/ 757 h 3628"/>
                <a:gd name="connsiteX3" fmla="*/ 332 w 2380"/>
                <a:gd name="connsiteY3" fmla="*/ 1093 h 3628"/>
                <a:gd name="connsiteX4" fmla="*/ 6 w 2380"/>
                <a:gd name="connsiteY4" fmla="*/ 2418 h 3628"/>
                <a:gd name="connsiteX5" fmla="*/ 293 w 2380"/>
                <a:gd name="connsiteY5" fmla="*/ 3430 h 3628"/>
                <a:gd name="connsiteX6" fmla="*/ 1748 w 2380"/>
                <a:gd name="connsiteY6" fmla="*/ 3496 h 3628"/>
                <a:gd name="connsiteX7" fmla="*/ 2296 w 2380"/>
                <a:gd name="connsiteY7" fmla="*/ 2639 h 3628"/>
                <a:gd name="connsiteX8" fmla="*/ 2337 w 2380"/>
                <a:gd name="connsiteY8" fmla="*/ 727 h 3628"/>
                <a:gd name="connsiteX9" fmla="*/ 2094 w 2380"/>
                <a:gd name="connsiteY9" fmla="*/ 83 h 3628"/>
                <a:gd name="connsiteX10" fmla="*/ 620 w 2380"/>
                <a:gd name="connsiteY10" fmla="*/ 229 h 3628"/>
                <a:gd name="connsiteX0" fmla="*/ 620 w 2380"/>
                <a:gd name="connsiteY0" fmla="*/ 229 h 3628"/>
                <a:gd name="connsiteX1" fmla="*/ 188 w 2380"/>
                <a:gd name="connsiteY1" fmla="*/ 421 h 3628"/>
                <a:gd name="connsiteX2" fmla="*/ 476 w 2380"/>
                <a:gd name="connsiteY2" fmla="*/ 757 h 3628"/>
                <a:gd name="connsiteX3" fmla="*/ 332 w 2380"/>
                <a:gd name="connsiteY3" fmla="*/ 1093 h 3628"/>
                <a:gd name="connsiteX4" fmla="*/ 6 w 2380"/>
                <a:gd name="connsiteY4" fmla="*/ 2418 h 3628"/>
                <a:gd name="connsiteX5" fmla="*/ 293 w 2380"/>
                <a:gd name="connsiteY5" fmla="*/ 3430 h 3628"/>
                <a:gd name="connsiteX6" fmla="*/ 1748 w 2380"/>
                <a:gd name="connsiteY6" fmla="*/ 3496 h 3628"/>
                <a:gd name="connsiteX7" fmla="*/ 2296 w 2380"/>
                <a:gd name="connsiteY7" fmla="*/ 2639 h 3628"/>
                <a:gd name="connsiteX8" fmla="*/ 2337 w 2380"/>
                <a:gd name="connsiteY8" fmla="*/ 727 h 3628"/>
                <a:gd name="connsiteX9" fmla="*/ 2094 w 2380"/>
                <a:gd name="connsiteY9" fmla="*/ 83 h 3628"/>
                <a:gd name="connsiteX10" fmla="*/ 620 w 2380"/>
                <a:gd name="connsiteY10" fmla="*/ 229 h 3628"/>
                <a:gd name="connsiteX0" fmla="*/ 654 w 2414"/>
                <a:gd name="connsiteY0" fmla="*/ 229 h 3628"/>
                <a:gd name="connsiteX1" fmla="*/ 222 w 2414"/>
                <a:gd name="connsiteY1" fmla="*/ 421 h 3628"/>
                <a:gd name="connsiteX2" fmla="*/ 510 w 2414"/>
                <a:gd name="connsiteY2" fmla="*/ 757 h 3628"/>
                <a:gd name="connsiteX3" fmla="*/ 366 w 2414"/>
                <a:gd name="connsiteY3" fmla="*/ 1093 h 3628"/>
                <a:gd name="connsiteX4" fmla="*/ 565 w 2414"/>
                <a:gd name="connsiteY4" fmla="*/ 1995 h 3628"/>
                <a:gd name="connsiteX5" fmla="*/ 40 w 2414"/>
                <a:gd name="connsiteY5" fmla="*/ 2418 h 3628"/>
                <a:gd name="connsiteX6" fmla="*/ 327 w 2414"/>
                <a:gd name="connsiteY6" fmla="*/ 3430 h 3628"/>
                <a:gd name="connsiteX7" fmla="*/ 1782 w 2414"/>
                <a:gd name="connsiteY7" fmla="*/ 3496 h 3628"/>
                <a:gd name="connsiteX8" fmla="*/ 2330 w 2414"/>
                <a:gd name="connsiteY8" fmla="*/ 2639 h 3628"/>
                <a:gd name="connsiteX9" fmla="*/ 2371 w 2414"/>
                <a:gd name="connsiteY9" fmla="*/ 727 h 3628"/>
                <a:gd name="connsiteX10" fmla="*/ 2128 w 2414"/>
                <a:gd name="connsiteY10" fmla="*/ 83 h 3628"/>
                <a:gd name="connsiteX11" fmla="*/ 654 w 2414"/>
                <a:gd name="connsiteY11" fmla="*/ 229 h 3628"/>
                <a:gd name="connsiteX0" fmla="*/ 654 w 2414"/>
                <a:gd name="connsiteY0" fmla="*/ 229 h 3628"/>
                <a:gd name="connsiteX1" fmla="*/ 222 w 2414"/>
                <a:gd name="connsiteY1" fmla="*/ 421 h 3628"/>
                <a:gd name="connsiteX2" fmla="*/ 510 w 2414"/>
                <a:gd name="connsiteY2" fmla="*/ 757 h 3628"/>
                <a:gd name="connsiteX3" fmla="*/ 472 w 2414"/>
                <a:gd name="connsiteY3" fmla="*/ 1199 h 3628"/>
                <a:gd name="connsiteX4" fmla="*/ 565 w 2414"/>
                <a:gd name="connsiteY4" fmla="*/ 1995 h 3628"/>
                <a:gd name="connsiteX5" fmla="*/ 40 w 2414"/>
                <a:gd name="connsiteY5" fmla="*/ 2418 h 3628"/>
                <a:gd name="connsiteX6" fmla="*/ 327 w 2414"/>
                <a:gd name="connsiteY6" fmla="*/ 3430 h 3628"/>
                <a:gd name="connsiteX7" fmla="*/ 1782 w 2414"/>
                <a:gd name="connsiteY7" fmla="*/ 3496 h 3628"/>
                <a:gd name="connsiteX8" fmla="*/ 2330 w 2414"/>
                <a:gd name="connsiteY8" fmla="*/ 2639 h 3628"/>
                <a:gd name="connsiteX9" fmla="*/ 2371 w 2414"/>
                <a:gd name="connsiteY9" fmla="*/ 727 h 3628"/>
                <a:gd name="connsiteX10" fmla="*/ 2128 w 2414"/>
                <a:gd name="connsiteY10" fmla="*/ 83 h 3628"/>
                <a:gd name="connsiteX11" fmla="*/ 654 w 2414"/>
                <a:gd name="connsiteY11" fmla="*/ 229 h 3628"/>
                <a:gd name="connsiteX0" fmla="*/ 654 w 2414"/>
                <a:gd name="connsiteY0" fmla="*/ 229 h 3628"/>
                <a:gd name="connsiteX1" fmla="*/ 222 w 2414"/>
                <a:gd name="connsiteY1" fmla="*/ 421 h 3628"/>
                <a:gd name="connsiteX2" fmla="*/ 510 w 2414"/>
                <a:gd name="connsiteY2" fmla="*/ 757 h 3628"/>
                <a:gd name="connsiteX3" fmla="*/ 314 w 2414"/>
                <a:gd name="connsiteY3" fmla="*/ 1199 h 3628"/>
                <a:gd name="connsiteX4" fmla="*/ 565 w 2414"/>
                <a:gd name="connsiteY4" fmla="*/ 1995 h 3628"/>
                <a:gd name="connsiteX5" fmla="*/ 40 w 2414"/>
                <a:gd name="connsiteY5" fmla="*/ 2418 h 3628"/>
                <a:gd name="connsiteX6" fmla="*/ 327 w 2414"/>
                <a:gd name="connsiteY6" fmla="*/ 3430 h 3628"/>
                <a:gd name="connsiteX7" fmla="*/ 1782 w 2414"/>
                <a:gd name="connsiteY7" fmla="*/ 3496 h 3628"/>
                <a:gd name="connsiteX8" fmla="*/ 2330 w 2414"/>
                <a:gd name="connsiteY8" fmla="*/ 2639 h 3628"/>
                <a:gd name="connsiteX9" fmla="*/ 2371 w 2414"/>
                <a:gd name="connsiteY9" fmla="*/ 727 h 3628"/>
                <a:gd name="connsiteX10" fmla="*/ 2128 w 2414"/>
                <a:gd name="connsiteY10" fmla="*/ 83 h 3628"/>
                <a:gd name="connsiteX11" fmla="*/ 654 w 2414"/>
                <a:gd name="connsiteY11" fmla="*/ 229 h 3628"/>
                <a:gd name="connsiteX0" fmla="*/ 654 w 2414"/>
                <a:gd name="connsiteY0" fmla="*/ 229 h 3628"/>
                <a:gd name="connsiteX1" fmla="*/ 222 w 2414"/>
                <a:gd name="connsiteY1" fmla="*/ 421 h 3628"/>
                <a:gd name="connsiteX2" fmla="*/ 510 w 2414"/>
                <a:gd name="connsiteY2" fmla="*/ 757 h 3628"/>
                <a:gd name="connsiteX3" fmla="*/ 314 w 2414"/>
                <a:gd name="connsiteY3" fmla="*/ 1199 h 3628"/>
                <a:gd name="connsiteX4" fmla="*/ 558 w 2414"/>
                <a:gd name="connsiteY4" fmla="*/ 1584 h 3628"/>
                <a:gd name="connsiteX5" fmla="*/ 565 w 2414"/>
                <a:gd name="connsiteY5" fmla="*/ 1995 h 3628"/>
                <a:gd name="connsiteX6" fmla="*/ 40 w 2414"/>
                <a:gd name="connsiteY6" fmla="*/ 2418 h 3628"/>
                <a:gd name="connsiteX7" fmla="*/ 327 w 2414"/>
                <a:gd name="connsiteY7" fmla="*/ 3430 h 3628"/>
                <a:gd name="connsiteX8" fmla="*/ 1782 w 2414"/>
                <a:gd name="connsiteY8" fmla="*/ 3496 h 3628"/>
                <a:gd name="connsiteX9" fmla="*/ 2330 w 2414"/>
                <a:gd name="connsiteY9" fmla="*/ 2639 h 3628"/>
                <a:gd name="connsiteX10" fmla="*/ 2371 w 2414"/>
                <a:gd name="connsiteY10" fmla="*/ 727 h 3628"/>
                <a:gd name="connsiteX11" fmla="*/ 2128 w 2414"/>
                <a:gd name="connsiteY11" fmla="*/ 83 h 3628"/>
                <a:gd name="connsiteX12" fmla="*/ 654 w 2414"/>
                <a:gd name="connsiteY12" fmla="*/ 229 h 3628"/>
                <a:gd name="connsiteX0" fmla="*/ 654 w 2414"/>
                <a:gd name="connsiteY0" fmla="*/ 229 h 3628"/>
                <a:gd name="connsiteX1" fmla="*/ 222 w 2414"/>
                <a:gd name="connsiteY1" fmla="*/ 421 h 3628"/>
                <a:gd name="connsiteX2" fmla="*/ 510 w 2414"/>
                <a:gd name="connsiteY2" fmla="*/ 757 h 3628"/>
                <a:gd name="connsiteX3" fmla="*/ 314 w 2414"/>
                <a:gd name="connsiteY3" fmla="*/ 1199 h 3628"/>
                <a:gd name="connsiteX4" fmla="*/ 558 w 2414"/>
                <a:gd name="connsiteY4" fmla="*/ 1584 h 3628"/>
                <a:gd name="connsiteX5" fmla="*/ 565 w 2414"/>
                <a:gd name="connsiteY5" fmla="*/ 1995 h 3628"/>
                <a:gd name="connsiteX6" fmla="*/ 40 w 2414"/>
                <a:gd name="connsiteY6" fmla="*/ 2418 h 3628"/>
                <a:gd name="connsiteX7" fmla="*/ 327 w 2414"/>
                <a:gd name="connsiteY7" fmla="*/ 3430 h 3628"/>
                <a:gd name="connsiteX8" fmla="*/ 1782 w 2414"/>
                <a:gd name="connsiteY8" fmla="*/ 3496 h 3628"/>
                <a:gd name="connsiteX9" fmla="*/ 2330 w 2414"/>
                <a:gd name="connsiteY9" fmla="*/ 2639 h 3628"/>
                <a:gd name="connsiteX10" fmla="*/ 2371 w 2414"/>
                <a:gd name="connsiteY10" fmla="*/ 727 h 3628"/>
                <a:gd name="connsiteX11" fmla="*/ 2128 w 2414"/>
                <a:gd name="connsiteY11" fmla="*/ 83 h 3628"/>
                <a:gd name="connsiteX12" fmla="*/ 654 w 2414"/>
                <a:gd name="connsiteY12" fmla="*/ 229 h 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14" h="3628">
                  <a:moveTo>
                    <a:pt x="654" y="229"/>
                  </a:moveTo>
                  <a:cubicBezTo>
                    <a:pt x="310" y="237"/>
                    <a:pt x="246" y="333"/>
                    <a:pt x="222" y="421"/>
                  </a:cubicBezTo>
                  <a:cubicBezTo>
                    <a:pt x="198" y="509"/>
                    <a:pt x="495" y="627"/>
                    <a:pt x="510" y="757"/>
                  </a:cubicBezTo>
                  <a:cubicBezTo>
                    <a:pt x="525" y="887"/>
                    <a:pt x="306" y="1061"/>
                    <a:pt x="314" y="1199"/>
                  </a:cubicBezTo>
                  <a:cubicBezTo>
                    <a:pt x="322" y="1337"/>
                    <a:pt x="516" y="1451"/>
                    <a:pt x="558" y="1584"/>
                  </a:cubicBezTo>
                  <a:cubicBezTo>
                    <a:pt x="600" y="1717"/>
                    <a:pt x="601" y="1687"/>
                    <a:pt x="565" y="1995"/>
                  </a:cubicBezTo>
                  <a:cubicBezTo>
                    <a:pt x="479" y="2134"/>
                    <a:pt x="80" y="2179"/>
                    <a:pt x="40" y="2418"/>
                  </a:cubicBezTo>
                  <a:cubicBezTo>
                    <a:pt x="0" y="2657"/>
                    <a:pt x="37" y="3250"/>
                    <a:pt x="327" y="3430"/>
                  </a:cubicBezTo>
                  <a:cubicBezTo>
                    <a:pt x="708" y="3555"/>
                    <a:pt x="1448" y="3628"/>
                    <a:pt x="1782" y="3496"/>
                  </a:cubicBezTo>
                  <a:cubicBezTo>
                    <a:pt x="2116" y="3364"/>
                    <a:pt x="2232" y="3100"/>
                    <a:pt x="2330" y="2639"/>
                  </a:cubicBezTo>
                  <a:cubicBezTo>
                    <a:pt x="2380" y="2137"/>
                    <a:pt x="2405" y="1153"/>
                    <a:pt x="2371" y="727"/>
                  </a:cubicBezTo>
                  <a:cubicBezTo>
                    <a:pt x="2337" y="301"/>
                    <a:pt x="2414" y="166"/>
                    <a:pt x="2128" y="83"/>
                  </a:cubicBezTo>
                  <a:cubicBezTo>
                    <a:pt x="1842" y="0"/>
                    <a:pt x="961" y="231"/>
                    <a:pt x="654" y="229"/>
                  </a:cubicBezTo>
                  <a:close/>
                </a:path>
              </a:pathLst>
            </a:custGeom>
            <a:solidFill>
              <a:srgbClr val="FFFF32">
                <a:alpha val="70000"/>
              </a:srgbClr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Text Box 39"/>
            <p:cNvSpPr txBox="1">
              <a:spLocks noChangeArrowheads="1"/>
            </p:cNvSpPr>
            <p:nvPr/>
          </p:nvSpPr>
          <p:spPr bwMode="auto">
            <a:xfrm>
              <a:off x="3334" y="1884"/>
              <a:ext cx="2643" cy="1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</a:t>
              </a:r>
              <a:r>
                <a:rPr lang="en-US" sz="2400" dirty="0">
                  <a:solidFill>
                    <a:srgbClr val="00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Educational Toys/Games</a:t>
              </a:r>
            </a:p>
          </p:txBody>
        </p:sp>
      </p:grpSp>
      <p:grpSp>
        <p:nvGrpSpPr>
          <p:cNvPr id="59" name="Group 44"/>
          <p:cNvGrpSpPr>
            <a:grpSpLocks/>
          </p:cNvGrpSpPr>
          <p:nvPr/>
        </p:nvGrpSpPr>
        <p:grpSpPr bwMode="auto">
          <a:xfrm>
            <a:off x="5562600" y="3200400"/>
            <a:ext cx="1516063" cy="1193800"/>
            <a:chOff x="3783" y="43"/>
            <a:chExt cx="2091" cy="1646"/>
          </a:xfrm>
        </p:grpSpPr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3783" y="43"/>
              <a:ext cx="2091" cy="1646"/>
            </a:xfrm>
            <a:custGeom>
              <a:avLst/>
              <a:gdLst>
                <a:gd name="connsiteX0" fmla="*/ 520 w 2256"/>
                <a:gd name="connsiteY0" fmla="*/ 39 h 1653"/>
                <a:gd name="connsiteX1" fmla="*/ 40 w 2256"/>
                <a:gd name="connsiteY1" fmla="*/ 231 h 1653"/>
                <a:gd name="connsiteX2" fmla="*/ 760 w 2256"/>
                <a:gd name="connsiteY2" fmla="*/ 855 h 1653"/>
                <a:gd name="connsiteX3" fmla="*/ 594 w 2256"/>
                <a:gd name="connsiteY3" fmla="*/ 1549 h 1653"/>
                <a:gd name="connsiteX4" fmla="*/ 1288 w 2256"/>
                <a:gd name="connsiteY4" fmla="*/ 1479 h 1653"/>
                <a:gd name="connsiteX5" fmla="*/ 2104 w 2256"/>
                <a:gd name="connsiteY5" fmla="*/ 1431 h 1653"/>
                <a:gd name="connsiteX6" fmla="*/ 2200 w 2256"/>
                <a:gd name="connsiteY6" fmla="*/ 567 h 1653"/>
                <a:gd name="connsiteX7" fmla="*/ 2137 w 2256"/>
                <a:gd name="connsiteY7" fmla="*/ 118 h 1653"/>
                <a:gd name="connsiteX8" fmla="*/ 1718 w 2256"/>
                <a:gd name="connsiteY8" fmla="*/ 13 h 1653"/>
                <a:gd name="connsiteX9" fmla="*/ 520 w 2256"/>
                <a:gd name="connsiteY9" fmla="*/ 39 h 1653"/>
                <a:gd name="connsiteX0" fmla="*/ 520 w 2372"/>
                <a:gd name="connsiteY0" fmla="*/ 39 h 1645"/>
                <a:gd name="connsiteX1" fmla="*/ 40 w 2372"/>
                <a:gd name="connsiteY1" fmla="*/ 231 h 1645"/>
                <a:gd name="connsiteX2" fmla="*/ 760 w 2372"/>
                <a:gd name="connsiteY2" fmla="*/ 855 h 1645"/>
                <a:gd name="connsiteX3" fmla="*/ 594 w 2372"/>
                <a:gd name="connsiteY3" fmla="*/ 1549 h 1645"/>
                <a:gd name="connsiteX4" fmla="*/ 2104 w 2372"/>
                <a:gd name="connsiteY4" fmla="*/ 1431 h 1645"/>
                <a:gd name="connsiteX5" fmla="*/ 2200 w 2372"/>
                <a:gd name="connsiteY5" fmla="*/ 567 h 1645"/>
                <a:gd name="connsiteX6" fmla="*/ 2137 w 2372"/>
                <a:gd name="connsiteY6" fmla="*/ 118 h 1645"/>
                <a:gd name="connsiteX7" fmla="*/ 1718 w 2372"/>
                <a:gd name="connsiteY7" fmla="*/ 13 h 1645"/>
                <a:gd name="connsiteX8" fmla="*/ 520 w 2372"/>
                <a:gd name="connsiteY8" fmla="*/ 39 h 1645"/>
                <a:gd name="connsiteX0" fmla="*/ 528 w 2380"/>
                <a:gd name="connsiteY0" fmla="*/ 39 h 1671"/>
                <a:gd name="connsiteX1" fmla="*/ 48 w 2380"/>
                <a:gd name="connsiteY1" fmla="*/ 231 h 1671"/>
                <a:gd name="connsiteX2" fmla="*/ 240 w 2380"/>
                <a:gd name="connsiteY2" fmla="*/ 697 h 1671"/>
                <a:gd name="connsiteX3" fmla="*/ 602 w 2380"/>
                <a:gd name="connsiteY3" fmla="*/ 1549 h 1671"/>
                <a:gd name="connsiteX4" fmla="*/ 2112 w 2380"/>
                <a:gd name="connsiteY4" fmla="*/ 1431 h 1671"/>
                <a:gd name="connsiteX5" fmla="*/ 2208 w 2380"/>
                <a:gd name="connsiteY5" fmla="*/ 567 h 1671"/>
                <a:gd name="connsiteX6" fmla="*/ 2145 w 2380"/>
                <a:gd name="connsiteY6" fmla="*/ 118 h 1671"/>
                <a:gd name="connsiteX7" fmla="*/ 1726 w 2380"/>
                <a:gd name="connsiteY7" fmla="*/ 13 h 1671"/>
                <a:gd name="connsiteX8" fmla="*/ 528 w 2380"/>
                <a:gd name="connsiteY8" fmla="*/ 39 h 1671"/>
                <a:gd name="connsiteX0" fmla="*/ 345 w 2197"/>
                <a:gd name="connsiteY0" fmla="*/ 39 h 1671"/>
                <a:gd name="connsiteX1" fmla="*/ 76 w 2197"/>
                <a:gd name="connsiteY1" fmla="*/ 231 h 1671"/>
                <a:gd name="connsiteX2" fmla="*/ 57 w 2197"/>
                <a:gd name="connsiteY2" fmla="*/ 697 h 1671"/>
                <a:gd name="connsiteX3" fmla="*/ 419 w 2197"/>
                <a:gd name="connsiteY3" fmla="*/ 1549 h 1671"/>
                <a:gd name="connsiteX4" fmla="*/ 1929 w 2197"/>
                <a:gd name="connsiteY4" fmla="*/ 1431 h 1671"/>
                <a:gd name="connsiteX5" fmla="*/ 2025 w 2197"/>
                <a:gd name="connsiteY5" fmla="*/ 567 h 1671"/>
                <a:gd name="connsiteX6" fmla="*/ 1962 w 2197"/>
                <a:gd name="connsiteY6" fmla="*/ 118 h 1671"/>
                <a:gd name="connsiteX7" fmla="*/ 1543 w 2197"/>
                <a:gd name="connsiteY7" fmla="*/ 13 h 1671"/>
                <a:gd name="connsiteX8" fmla="*/ 345 w 2197"/>
                <a:gd name="connsiteY8" fmla="*/ 39 h 1671"/>
                <a:gd name="connsiteX0" fmla="*/ 345 w 2197"/>
                <a:gd name="connsiteY0" fmla="*/ 39 h 1671"/>
                <a:gd name="connsiteX1" fmla="*/ 76 w 2197"/>
                <a:gd name="connsiteY1" fmla="*/ 231 h 1671"/>
                <a:gd name="connsiteX2" fmla="*/ 57 w 2197"/>
                <a:gd name="connsiteY2" fmla="*/ 697 h 1671"/>
                <a:gd name="connsiteX3" fmla="*/ 419 w 2197"/>
                <a:gd name="connsiteY3" fmla="*/ 1549 h 1671"/>
                <a:gd name="connsiteX4" fmla="*/ 1929 w 2197"/>
                <a:gd name="connsiteY4" fmla="*/ 1431 h 1671"/>
                <a:gd name="connsiteX5" fmla="*/ 2025 w 2197"/>
                <a:gd name="connsiteY5" fmla="*/ 567 h 1671"/>
                <a:gd name="connsiteX6" fmla="*/ 1962 w 2197"/>
                <a:gd name="connsiteY6" fmla="*/ 118 h 1671"/>
                <a:gd name="connsiteX7" fmla="*/ 1543 w 2197"/>
                <a:gd name="connsiteY7" fmla="*/ 13 h 1671"/>
                <a:gd name="connsiteX8" fmla="*/ 345 w 2197"/>
                <a:gd name="connsiteY8" fmla="*/ 39 h 1671"/>
                <a:gd name="connsiteX0" fmla="*/ 345 w 2197"/>
                <a:gd name="connsiteY0" fmla="*/ 5 h 1637"/>
                <a:gd name="connsiteX1" fmla="*/ 76 w 2197"/>
                <a:gd name="connsiteY1" fmla="*/ 197 h 1637"/>
                <a:gd name="connsiteX2" fmla="*/ 57 w 2197"/>
                <a:gd name="connsiteY2" fmla="*/ 663 h 1637"/>
                <a:gd name="connsiteX3" fmla="*/ 419 w 2197"/>
                <a:gd name="connsiteY3" fmla="*/ 1515 h 1637"/>
                <a:gd name="connsiteX4" fmla="*/ 1929 w 2197"/>
                <a:gd name="connsiteY4" fmla="*/ 1397 h 1637"/>
                <a:gd name="connsiteX5" fmla="*/ 2025 w 2197"/>
                <a:gd name="connsiteY5" fmla="*/ 533 h 1637"/>
                <a:gd name="connsiteX6" fmla="*/ 1962 w 2197"/>
                <a:gd name="connsiteY6" fmla="*/ 84 h 1637"/>
                <a:gd name="connsiteX7" fmla="*/ 1332 w 2197"/>
                <a:gd name="connsiteY7" fmla="*/ 137 h 1637"/>
                <a:gd name="connsiteX8" fmla="*/ 345 w 2197"/>
                <a:gd name="connsiteY8" fmla="*/ 5 h 1637"/>
                <a:gd name="connsiteX0" fmla="*/ 345 w 2197"/>
                <a:gd name="connsiteY0" fmla="*/ 5 h 1637"/>
                <a:gd name="connsiteX1" fmla="*/ 76 w 2197"/>
                <a:gd name="connsiteY1" fmla="*/ 197 h 1637"/>
                <a:gd name="connsiteX2" fmla="*/ 57 w 2197"/>
                <a:gd name="connsiteY2" fmla="*/ 663 h 1637"/>
                <a:gd name="connsiteX3" fmla="*/ 419 w 2197"/>
                <a:gd name="connsiteY3" fmla="*/ 1515 h 1637"/>
                <a:gd name="connsiteX4" fmla="*/ 1929 w 2197"/>
                <a:gd name="connsiteY4" fmla="*/ 1397 h 1637"/>
                <a:gd name="connsiteX5" fmla="*/ 2025 w 2197"/>
                <a:gd name="connsiteY5" fmla="*/ 533 h 1637"/>
                <a:gd name="connsiteX6" fmla="*/ 1962 w 2197"/>
                <a:gd name="connsiteY6" fmla="*/ 84 h 1637"/>
                <a:gd name="connsiteX7" fmla="*/ 1332 w 2197"/>
                <a:gd name="connsiteY7" fmla="*/ 84 h 1637"/>
                <a:gd name="connsiteX8" fmla="*/ 345 w 2197"/>
                <a:gd name="connsiteY8" fmla="*/ 5 h 1637"/>
                <a:gd name="connsiteX0" fmla="*/ 345 w 2197"/>
                <a:gd name="connsiteY0" fmla="*/ 5 h 1637"/>
                <a:gd name="connsiteX1" fmla="*/ 76 w 2197"/>
                <a:gd name="connsiteY1" fmla="*/ 197 h 1637"/>
                <a:gd name="connsiteX2" fmla="*/ 57 w 2197"/>
                <a:gd name="connsiteY2" fmla="*/ 663 h 1637"/>
                <a:gd name="connsiteX3" fmla="*/ 419 w 2197"/>
                <a:gd name="connsiteY3" fmla="*/ 1515 h 1637"/>
                <a:gd name="connsiteX4" fmla="*/ 1929 w 2197"/>
                <a:gd name="connsiteY4" fmla="*/ 1397 h 1637"/>
                <a:gd name="connsiteX5" fmla="*/ 2025 w 2197"/>
                <a:gd name="connsiteY5" fmla="*/ 533 h 1637"/>
                <a:gd name="connsiteX6" fmla="*/ 1804 w 2197"/>
                <a:gd name="connsiteY6" fmla="*/ 190 h 1637"/>
                <a:gd name="connsiteX7" fmla="*/ 1332 w 2197"/>
                <a:gd name="connsiteY7" fmla="*/ 84 h 1637"/>
                <a:gd name="connsiteX8" fmla="*/ 345 w 2197"/>
                <a:gd name="connsiteY8" fmla="*/ 5 h 1637"/>
                <a:gd name="connsiteX0" fmla="*/ 345 w 2091"/>
                <a:gd name="connsiteY0" fmla="*/ 5 h 1646"/>
                <a:gd name="connsiteX1" fmla="*/ 76 w 2091"/>
                <a:gd name="connsiteY1" fmla="*/ 197 h 1646"/>
                <a:gd name="connsiteX2" fmla="*/ 57 w 2091"/>
                <a:gd name="connsiteY2" fmla="*/ 663 h 1646"/>
                <a:gd name="connsiteX3" fmla="*/ 419 w 2091"/>
                <a:gd name="connsiteY3" fmla="*/ 1515 h 1646"/>
                <a:gd name="connsiteX4" fmla="*/ 1823 w 2091"/>
                <a:gd name="connsiteY4" fmla="*/ 1450 h 1646"/>
                <a:gd name="connsiteX5" fmla="*/ 2025 w 2091"/>
                <a:gd name="connsiteY5" fmla="*/ 533 h 1646"/>
                <a:gd name="connsiteX6" fmla="*/ 1804 w 2091"/>
                <a:gd name="connsiteY6" fmla="*/ 190 h 1646"/>
                <a:gd name="connsiteX7" fmla="*/ 1332 w 2091"/>
                <a:gd name="connsiteY7" fmla="*/ 84 h 1646"/>
                <a:gd name="connsiteX8" fmla="*/ 345 w 2091"/>
                <a:gd name="connsiteY8" fmla="*/ 5 h 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1" h="1646">
                  <a:moveTo>
                    <a:pt x="345" y="5"/>
                  </a:moveTo>
                  <a:cubicBezTo>
                    <a:pt x="73" y="45"/>
                    <a:pt x="124" y="87"/>
                    <a:pt x="76" y="197"/>
                  </a:cubicBezTo>
                  <a:cubicBezTo>
                    <a:pt x="28" y="307"/>
                    <a:pt x="0" y="443"/>
                    <a:pt x="57" y="663"/>
                  </a:cubicBezTo>
                  <a:cubicBezTo>
                    <a:pt x="114" y="883"/>
                    <a:pt x="125" y="1384"/>
                    <a:pt x="419" y="1515"/>
                  </a:cubicBezTo>
                  <a:cubicBezTo>
                    <a:pt x="713" y="1646"/>
                    <a:pt x="1555" y="1614"/>
                    <a:pt x="1823" y="1450"/>
                  </a:cubicBezTo>
                  <a:cubicBezTo>
                    <a:pt x="2091" y="1286"/>
                    <a:pt x="2028" y="743"/>
                    <a:pt x="2025" y="533"/>
                  </a:cubicBezTo>
                  <a:cubicBezTo>
                    <a:pt x="2022" y="323"/>
                    <a:pt x="1920" y="265"/>
                    <a:pt x="1804" y="190"/>
                  </a:cubicBezTo>
                  <a:cubicBezTo>
                    <a:pt x="1689" y="115"/>
                    <a:pt x="1575" y="115"/>
                    <a:pt x="1332" y="84"/>
                  </a:cubicBezTo>
                  <a:cubicBezTo>
                    <a:pt x="1089" y="53"/>
                    <a:pt x="595" y="0"/>
                    <a:pt x="345" y="5"/>
                  </a:cubicBezTo>
                  <a:close/>
                </a:path>
              </a:pathLst>
            </a:custGeom>
            <a:solidFill>
              <a:srgbClr val="FF9664">
                <a:alpha val="70000"/>
              </a:srgbClr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" name="Text Box 38"/>
            <p:cNvSpPr txBox="1">
              <a:spLocks noChangeArrowheads="1"/>
            </p:cNvSpPr>
            <p:nvPr/>
          </p:nvSpPr>
          <p:spPr bwMode="auto">
            <a:xfrm>
              <a:off x="3978" y="538"/>
              <a:ext cx="1776" cy="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rgbClr val="00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Games</a:t>
              </a:r>
            </a:p>
          </p:txBody>
        </p:sp>
      </p:grpSp>
      <p:grpSp>
        <p:nvGrpSpPr>
          <p:cNvPr id="62" name="Group 41"/>
          <p:cNvGrpSpPr>
            <a:grpSpLocks/>
          </p:cNvGrpSpPr>
          <p:nvPr/>
        </p:nvGrpSpPr>
        <p:grpSpPr bwMode="auto">
          <a:xfrm flipV="1">
            <a:off x="2185988" y="4648200"/>
            <a:ext cx="1928812" cy="2201863"/>
            <a:chOff x="-172" y="-867"/>
            <a:chExt cx="2436" cy="2905"/>
          </a:xfrm>
        </p:grpSpPr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172" y="-867"/>
              <a:ext cx="2436" cy="2905"/>
            </a:xfrm>
            <a:custGeom>
              <a:avLst/>
              <a:gdLst>
                <a:gd name="connsiteX0" fmla="*/ 275 w 2418"/>
                <a:gd name="connsiteY0" fmla="*/ 116 h 1990"/>
                <a:gd name="connsiteX1" fmla="*/ 60 w 2418"/>
                <a:gd name="connsiteY1" fmla="*/ 409 h 1990"/>
                <a:gd name="connsiteX2" fmla="*/ 43 w 2418"/>
                <a:gd name="connsiteY2" fmla="*/ 1303 h 1990"/>
                <a:gd name="connsiteX3" fmla="*/ 94 w 2418"/>
                <a:gd name="connsiteY3" fmla="*/ 1819 h 1990"/>
                <a:gd name="connsiteX4" fmla="*/ 610 w 2418"/>
                <a:gd name="connsiteY4" fmla="*/ 1868 h 1990"/>
                <a:gd name="connsiteX5" fmla="*/ 2146 w 2418"/>
                <a:gd name="connsiteY5" fmla="*/ 1868 h 1990"/>
                <a:gd name="connsiteX6" fmla="*/ 2242 w 2418"/>
                <a:gd name="connsiteY6" fmla="*/ 956 h 1990"/>
                <a:gd name="connsiteX7" fmla="*/ 1378 w 2418"/>
                <a:gd name="connsiteY7" fmla="*/ 140 h 1990"/>
                <a:gd name="connsiteX8" fmla="*/ 275 w 2418"/>
                <a:gd name="connsiteY8" fmla="*/ 116 h 1990"/>
                <a:gd name="connsiteX0" fmla="*/ 275 w 2418"/>
                <a:gd name="connsiteY0" fmla="*/ 116 h 1960"/>
                <a:gd name="connsiteX1" fmla="*/ 60 w 2418"/>
                <a:gd name="connsiteY1" fmla="*/ 409 h 1960"/>
                <a:gd name="connsiteX2" fmla="*/ 43 w 2418"/>
                <a:gd name="connsiteY2" fmla="*/ 1303 h 1960"/>
                <a:gd name="connsiteX3" fmla="*/ 94 w 2418"/>
                <a:gd name="connsiteY3" fmla="*/ 1819 h 1960"/>
                <a:gd name="connsiteX4" fmla="*/ 610 w 2418"/>
                <a:gd name="connsiteY4" fmla="*/ 1868 h 1960"/>
                <a:gd name="connsiteX5" fmla="*/ 2146 w 2418"/>
                <a:gd name="connsiteY5" fmla="*/ 1868 h 1960"/>
                <a:gd name="connsiteX6" fmla="*/ 2242 w 2418"/>
                <a:gd name="connsiteY6" fmla="*/ 956 h 1960"/>
                <a:gd name="connsiteX7" fmla="*/ 1378 w 2418"/>
                <a:gd name="connsiteY7" fmla="*/ 140 h 1960"/>
                <a:gd name="connsiteX8" fmla="*/ 275 w 2418"/>
                <a:gd name="connsiteY8" fmla="*/ 116 h 1960"/>
                <a:gd name="connsiteX0" fmla="*/ 323 w 2466"/>
                <a:gd name="connsiteY0" fmla="*/ 116 h 2005"/>
                <a:gd name="connsiteX1" fmla="*/ 108 w 2466"/>
                <a:gd name="connsiteY1" fmla="*/ 409 h 2005"/>
                <a:gd name="connsiteX2" fmla="*/ 91 w 2466"/>
                <a:gd name="connsiteY2" fmla="*/ 1303 h 2005"/>
                <a:gd name="connsiteX3" fmla="*/ 94 w 2466"/>
                <a:gd name="connsiteY3" fmla="*/ 1911 h 2005"/>
                <a:gd name="connsiteX4" fmla="*/ 658 w 2466"/>
                <a:gd name="connsiteY4" fmla="*/ 1868 h 2005"/>
                <a:gd name="connsiteX5" fmla="*/ 2194 w 2466"/>
                <a:gd name="connsiteY5" fmla="*/ 1868 h 2005"/>
                <a:gd name="connsiteX6" fmla="*/ 2290 w 2466"/>
                <a:gd name="connsiteY6" fmla="*/ 956 h 2005"/>
                <a:gd name="connsiteX7" fmla="*/ 1426 w 2466"/>
                <a:gd name="connsiteY7" fmla="*/ 140 h 2005"/>
                <a:gd name="connsiteX8" fmla="*/ 323 w 2466"/>
                <a:gd name="connsiteY8" fmla="*/ 116 h 2005"/>
                <a:gd name="connsiteX0" fmla="*/ 324 w 2467"/>
                <a:gd name="connsiteY0" fmla="*/ 116 h 2030"/>
                <a:gd name="connsiteX1" fmla="*/ 109 w 2467"/>
                <a:gd name="connsiteY1" fmla="*/ 409 h 2030"/>
                <a:gd name="connsiteX2" fmla="*/ 92 w 2467"/>
                <a:gd name="connsiteY2" fmla="*/ 1303 h 2030"/>
                <a:gd name="connsiteX3" fmla="*/ 95 w 2467"/>
                <a:gd name="connsiteY3" fmla="*/ 1911 h 2030"/>
                <a:gd name="connsiteX4" fmla="*/ 659 w 2467"/>
                <a:gd name="connsiteY4" fmla="*/ 2015 h 2030"/>
                <a:gd name="connsiteX5" fmla="*/ 2195 w 2467"/>
                <a:gd name="connsiteY5" fmla="*/ 1868 h 2030"/>
                <a:gd name="connsiteX6" fmla="*/ 2291 w 2467"/>
                <a:gd name="connsiteY6" fmla="*/ 956 h 2030"/>
                <a:gd name="connsiteX7" fmla="*/ 1427 w 2467"/>
                <a:gd name="connsiteY7" fmla="*/ 140 h 2030"/>
                <a:gd name="connsiteX8" fmla="*/ 324 w 2467"/>
                <a:gd name="connsiteY8" fmla="*/ 116 h 2030"/>
                <a:gd name="connsiteX0" fmla="*/ 324 w 2395"/>
                <a:gd name="connsiteY0" fmla="*/ 116 h 2032"/>
                <a:gd name="connsiteX1" fmla="*/ 109 w 2395"/>
                <a:gd name="connsiteY1" fmla="*/ 409 h 2032"/>
                <a:gd name="connsiteX2" fmla="*/ 92 w 2395"/>
                <a:gd name="connsiteY2" fmla="*/ 1303 h 2032"/>
                <a:gd name="connsiteX3" fmla="*/ 95 w 2395"/>
                <a:gd name="connsiteY3" fmla="*/ 1911 h 2032"/>
                <a:gd name="connsiteX4" fmla="*/ 659 w 2395"/>
                <a:gd name="connsiteY4" fmla="*/ 2015 h 2032"/>
                <a:gd name="connsiteX5" fmla="*/ 2050 w 2395"/>
                <a:gd name="connsiteY5" fmla="*/ 1940 h 2032"/>
                <a:gd name="connsiteX6" fmla="*/ 2291 w 2395"/>
                <a:gd name="connsiteY6" fmla="*/ 956 h 2032"/>
                <a:gd name="connsiteX7" fmla="*/ 1427 w 2395"/>
                <a:gd name="connsiteY7" fmla="*/ 140 h 2032"/>
                <a:gd name="connsiteX8" fmla="*/ 324 w 2395"/>
                <a:gd name="connsiteY8" fmla="*/ 116 h 2032"/>
                <a:gd name="connsiteX0" fmla="*/ 324 w 2395"/>
                <a:gd name="connsiteY0" fmla="*/ 102 h 2018"/>
                <a:gd name="connsiteX1" fmla="*/ 109 w 2395"/>
                <a:gd name="connsiteY1" fmla="*/ 395 h 2018"/>
                <a:gd name="connsiteX2" fmla="*/ 92 w 2395"/>
                <a:gd name="connsiteY2" fmla="*/ 1289 h 2018"/>
                <a:gd name="connsiteX3" fmla="*/ 95 w 2395"/>
                <a:gd name="connsiteY3" fmla="*/ 1897 h 2018"/>
                <a:gd name="connsiteX4" fmla="*/ 659 w 2395"/>
                <a:gd name="connsiteY4" fmla="*/ 2001 h 2018"/>
                <a:gd name="connsiteX5" fmla="*/ 2050 w 2395"/>
                <a:gd name="connsiteY5" fmla="*/ 1926 h 2018"/>
                <a:gd name="connsiteX6" fmla="*/ 2291 w 2395"/>
                <a:gd name="connsiteY6" fmla="*/ 860 h 2018"/>
                <a:gd name="connsiteX7" fmla="*/ 1427 w 2395"/>
                <a:gd name="connsiteY7" fmla="*/ 126 h 2018"/>
                <a:gd name="connsiteX8" fmla="*/ 324 w 2395"/>
                <a:gd name="connsiteY8" fmla="*/ 102 h 2018"/>
                <a:gd name="connsiteX0" fmla="*/ 220 w 2484"/>
                <a:gd name="connsiteY0" fmla="*/ 72 h 2841"/>
                <a:gd name="connsiteX1" fmla="*/ 198 w 2484"/>
                <a:gd name="connsiteY1" fmla="*/ 1218 h 2841"/>
                <a:gd name="connsiteX2" fmla="*/ 181 w 2484"/>
                <a:gd name="connsiteY2" fmla="*/ 2112 h 2841"/>
                <a:gd name="connsiteX3" fmla="*/ 184 w 2484"/>
                <a:gd name="connsiteY3" fmla="*/ 2720 h 2841"/>
                <a:gd name="connsiteX4" fmla="*/ 748 w 2484"/>
                <a:gd name="connsiteY4" fmla="*/ 2824 h 2841"/>
                <a:gd name="connsiteX5" fmla="*/ 2139 w 2484"/>
                <a:gd name="connsiteY5" fmla="*/ 2749 h 2841"/>
                <a:gd name="connsiteX6" fmla="*/ 2380 w 2484"/>
                <a:gd name="connsiteY6" fmla="*/ 1683 h 2841"/>
                <a:gd name="connsiteX7" fmla="*/ 1516 w 2484"/>
                <a:gd name="connsiteY7" fmla="*/ 949 h 2841"/>
                <a:gd name="connsiteX8" fmla="*/ 220 w 2484"/>
                <a:gd name="connsiteY8" fmla="*/ 72 h 2841"/>
                <a:gd name="connsiteX0" fmla="*/ 220 w 2484"/>
                <a:gd name="connsiteY0" fmla="*/ 72 h 2841"/>
                <a:gd name="connsiteX1" fmla="*/ 198 w 2484"/>
                <a:gd name="connsiteY1" fmla="*/ 1218 h 2841"/>
                <a:gd name="connsiteX2" fmla="*/ 181 w 2484"/>
                <a:gd name="connsiteY2" fmla="*/ 2112 h 2841"/>
                <a:gd name="connsiteX3" fmla="*/ 184 w 2484"/>
                <a:gd name="connsiteY3" fmla="*/ 2720 h 2841"/>
                <a:gd name="connsiteX4" fmla="*/ 748 w 2484"/>
                <a:gd name="connsiteY4" fmla="*/ 2824 h 2841"/>
                <a:gd name="connsiteX5" fmla="*/ 2139 w 2484"/>
                <a:gd name="connsiteY5" fmla="*/ 2749 h 2841"/>
                <a:gd name="connsiteX6" fmla="*/ 2380 w 2484"/>
                <a:gd name="connsiteY6" fmla="*/ 1683 h 2841"/>
                <a:gd name="connsiteX7" fmla="*/ 1734 w 2484"/>
                <a:gd name="connsiteY7" fmla="*/ 1102 h 2841"/>
                <a:gd name="connsiteX8" fmla="*/ 1516 w 2484"/>
                <a:gd name="connsiteY8" fmla="*/ 949 h 2841"/>
                <a:gd name="connsiteX9" fmla="*/ 220 w 2484"/>
                <a:gd name="connsiteY9" fmla="*/ 72 h 2841"/>
                <a:gd name="connsiteX0" fmla="*/ 220 w 2484"/>
                <a:gd name="connsiteY0" fmla="*/ 72 h 2841"/>
                <a:gd name="connsiteX1" fmla="*/ 198 w 2484"/>
                <a:gd name="connsiteY1" fmla="*/ 1218 h 2841"/>
                <a:gd name="connsiteX2" fmla="*/ 181 w 2484"/>
                <a:gd name="connsiteY2" fmla="*/ 2112 h 2841"/>
                <a:gd name="connsiteX3" fmla="*/ 184 w 2484"/>
                <a:gd name="connsiteY3" fmla="*/ 2720 h 2841"/>
                <a:gd name="connsiteX4" fmla="*/ 748 w 2484"/>
                <a:gd name="connsiteY4" fmla="*/ 2824 h 2841"/>
                <a:gd name="connsiteX5" fmla="*/ 2139 w 2484"/>
                <a:gd name="connsiteY5" fmla="*/ 2749 h 2841"/>
                <a:gd name="connsiteX6" fmla="*/ 2380 w 2484"/>
                <a:gd name="connsiteY6" fmla="*/ 1683 h 2841"/>
                <a:gd name="connsiteX7" fmla="*/ 1734 w 2484"/>
                <a:gd name="connsiteY7" fmla="*/ 870 h 2841"/>
                <a:gd name="connsiteX8" fmla="*/ 1516 w 2484"/>
                <a:gd name="connsiteY8" fmla="*/ 949 h 2841"/>
                <a:gd name="connsiteX9" fmla="*/ 220 w 2484"/>
                <a:gd name="connsiteY9" fmla="*/ 72 h 2841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1734 w 2484"/>
                <a:gd name="connsiteY7" fmla="*/ 864 h 2835"/>
                <a:gd name="connsiteX8" fmla="*/ 1516 w 2484"/>
                <a:gd name="connsiteY8" fmla="*/ 943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1734 w 2484"/>
                <a:gd name="connsiteY7" fmla="*/ 864 h 2835"/>
                <a:gd name="connsiteX8" fmla="*/ 1516 w 2484"/>
                <a:gd name="connsiteY8" fmla="*/ 943 h 2835"/>
                <a:gd name="connsiteX9" fmla="*/ 1410 w 2484"/>
                <a:gd name="connsiteY9" fmla="*/ 722 h 2835"/>
                <a:gd name="connsiteX10" fmla="*/ 1047 w 2484"/>
                <a:gd name="connsiteY10" fmla="*/ 481 h 2835"/>
                <a:gd name="connsiteX11" fmla="*/ 220 w 2484"/>
                <a:gd name="connsiteY11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1734 w 2484"/>
                <a:gd name="connsiteY7" fmla="*/ 864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2073 w 2484"/>
                <a:gd name="connsiteY7" fmla="*/ 979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2073 w 2484"/>
                <a:gd name="connsiteY7" fmla="*/ 979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439 h 2835"/>
                <a:gd name="connsiteX7" fmla="*/ 2073 w 2484"/>
                <a:gd name="connsiteY7" fmla="*/ 979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11"/>
                <a:gd name="connsiteY0" fmla="*/ 66 h 2835"/>
                <a:gd name="connsiteX1" fmla="*/ 198 w 2411"/>
                <a:gd name="connsiteY1" fmla="*/ 1212 h 2835"/>
                <a:gd name="connsiteX2" fmla="*/ 181 w 2411"/>
                <a:gd name="connsiteY2" fmla="*/ 2106 h 2835"/>
                <a:gd name="connsiteX3" fmla="*/ 184 w 2411"/>
                <a:gd name="connsiteY3" fmla="*/ 2714 h 2835"/>
                <a:gd name="connsiteX4" fmla="*/ 748 w 2411"/>
                <a:gd name="connsiteY4" fmla="*/ 2818 h 2835"/>
                <a:gd name="connsiteX5" fmla="*/ 2139 w 2411"/>
                <a:gd name="connsiteY5" fmla="*/ 2743 h 2835"/>
                <a:gd name="connsiteX6" fmla="*/ 2380 w 2411"/>
                <a:gd name="connsiteY6" fmla="*/ 1439 h 2835"/>
                <a:gd name="connsiteX7" fmla="*/ 2073 w 2411"/>
                <a:gd name="connsiteY7" fmla="*/ 979 h 2835"/>
                <a:gd name="connsiteX8" fmla="*/ 1410 w 2411"/>
                <a:gd name="connsiteY8" fmla="*/ 722 h 2835"/>
                <a:gd name="connsiteX9" fmla="*/ 1047 w 2411"/>
                <a:gd name="connsiteY9" fmla="*/ 481 h 2835"/>
                <a:gd name="connsiteX10" fmla="*/ 220 w 2411"/>
                <a:gd name="connsiteY10" fmla="*/ 66 h 2835"/>
                <a:gd name="connsiteX0" fmla="*/ 220 w 2411"/>
                <a:gd name="connsiteY0" fmla="*/ 66 h 2835"/>
                <a:gd name="connsiteX1" fmla="*/ 198 w 2411"/>
                <a:gd name="connsiteY1" fmla="*/ 1212 h 2835"/>
                <a:gd name="connsiteX2" fmla="*/ 181 w 2411"/>
                <a:gd name="connsiteY2" fmla="*/ 2106 h 2835"/>
                <a:gd name="connsiteX3" fmla="*/ 184 w 2411"/>
                <a:gd name="connsiteY3" fmla="*/ 2714 h 2835"/>
                <a:gd name="connsiteX4" fmla="*/ 748 w 2411"/>
                <a:gd name="connsiteY4" fmla="*/ 2818 h 2835"/>
                <a:gd name="connsiteX5" fmla="*/ 2139 w 2411"/>
                <a:gd name="connsiteY5" fmla="*/ 2743 h 2835"/>
                <a:gd name="connsiteX6" fmla="*/ 2380 w 2411"/>
                <a:gd name="connsiteY6" fmla="*/ 1439 h 2835"/>
                <a:gd name="connsiteX7" fmla="*/ 2073 w 2411"/>
                <a:gd name="connsiteY7" fmla="*/ 979 h 2835"/>
                <a:gd name="connsiteX8" fmla="*/ 1410 w 2411"/>
                <a:gd name="connsiteY8" fmla="*/ 722 h 2835"/>
                <a:gd name="connsiteX9" fmla="*/ 1047 w 2411"/>
                <a:gd name="connsiteY9" fmla="*/ 481 h 2835"/>
                <a:gd name="connsiteX10" fmla="*/ 220 w 2411"/>
                <a:gd name="connsiteY10" fmla="*/ 66 h 2835"/>
                <a:gd name="connsiteX0" fmla="*/ 220 w 2459"/>
                <a:gd name="connsiteY0" fmla="*/ 66 h 2835"/>
                <a:gd name="connsiteX1" fmla="*/ 198 w 2459"/>
                <a:gd name="connsiteY1" fmla="*/ 1212 h 2835"/>
                <a:gd name="connsiteX2" fmla="*/ 181 w 2459"/>
                <a:gd name="connsiteY2" fmla="*/ 2106 h 2835"/>
                <a:gd name="connsiteX3" fmla="*/ 184 w 2459"/>
                <a:gd name="connsiteY3" fmla="*/ 2714 h 2835"/>
                <a:gd name="connsiteX4" fmla="*/ 748 w 2459"/>
                <a:gd name="connsiteY4" fmla="*/ 2818 h 2835"/>
                <a:gd name="connsiteX5" fmla="*/ 2139 w 2459"/>
                <a:gd name="connsiteY5" fmla="*/ 2743 h 2835"/>
                <a:gd name="connsiteX6" fmla="*/ 2428 w 2459"/>
                <a:gd name="connsiteY6" fmla="*/ 1453 h 2835"/>
                <a:gd name="connsiteX7" fmla="*/ 2073 w 2459"/>
                <a:gd name="connsiteY7" fmla="*/ 979 h 2835"/>
                <a:gd name="connsiteX8" fmla="*/ 1410 w 2459"/>
                <a:gd name="connsiteY8" fmla="*/ 722 h 2835"/>
                <a:gd name="connsiteX9" fmla="*/ 1047 w 2459"/>
                <a:gd name="connsiteY9" fmla="*/ 481 h 2835"/>
                <a:gd name="connsiteX10" fmla="*/ 220 w 2459"/>
                <a:gd name="connsiteY10" fmla="*/ 66 h 2835"/>
                <a:gd name="connsiteX0" fmla="*/ 220 w 2459"/>
                <a:gd name="connsiteY0" fmla="*/ 66 h 2835"/>
                <a:gd name="connsiteX1" fmla="*/ 198 w 2459"/>
                <a:gd name="connsiteY1" fmla="*/ 1212 h 2835"/>
                <a:gd name="connsiteX2" fmla="*/ 181 w 2459"/>
                <a:gd name="connsiteY2" fmla="*/ 2106 h 2835"/>
                <a:gd name="connsiteX3" fmla="*/ 184 w 2459"/>
                <a:gd name="connsiteY3" fmla="*/ 2714 h 2835"/>
                <a:gd name="connsiteX4" fmla="*/ 748 w 2459"/>
                <a:gd name="connsiteY4" fmla="*/ 2818 h 2835"/>
                <a:gd name="connsiteX5" fmla="*/ 2139 w 2459"/>
                <a:gd name="connsiteY5" fmla="*/ 2743 h 2835"/>
                <a:gd name="connsiteX6" fmla="*/ 2428 w 2459"/>
                <a:gd name="connsiteY6" fmla="*/ 1453 h 2835"/>
                <a:gd name="connsiteX7" fmla="*/ 2073 w 2459"/>
                <a:gd name="connsiteY7" fmla="*/ 979 h 2835"/>
                <a:gd name="connsiteX8" fmla="*/ 1410 w 2459"/>
                <a:gd name="connsiteY8" fmla="*/ 686 h 2835"/>
                <a:gd name="connsiteX9" fmla="*/ 1047 w 2459"/>
                <a:gd name="connsiteY9" fmla="*/ 481 h 2835"/>
                <a:gd name="connsiteX10" fmla="*/ 220 w 2459"/>
                <a:gd name="connsiteY10" fmla="*/ 66 h 2835"/>
                <a:gd name="connsiteX0" fmla="*/ 220 w 2459"/>
                <a:gd name="connsiteY0" fmla="*/ 78 h 2847"/>
                <a:gd name="connsiteX1" fmla="*/ 198 w 2459"/>
                <a:gd name="connsiteY1" fmla="*/ 1224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7"/>
                <a:gd name="connsiteX1" fmla="*/ 198 w 2459"/>
                <a:gd name="connsiteY1" fmla="*/ 1224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7"/>
                <a:gd name="connsiteX1" fmla="*/ 198 w 2459"/>
                <a:gd name="connsiteY1" fmla="*/ 1200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7"/>
                <a:gd name="connsiteX1" fmla="*/ 150 w 2459"/>
                <a:gd name="connsiteY1" fmla="*/ 1226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9"/>
                <a:gd name="connsiteX1" fmla="*/ 150 w 2459"/>
                <a:gd name="connsiteY1" fmla="*/ 1226 h 2849"/>
                <a:gd name="connsiteX2" fmla="*/ 133 w 2459"/>
                <a:gd name="connsiteY2" fmla="*/ 2094 h 2849"/>
                <a:gd name="connsiteX3" fmla="*/ 184 w 2459"/>
                <a:gd name="connsiteY3" fmla="*/ 2726 h 2849"/>
                <a:gd name="connsiteX4" fmla="*/ 748 w 2459"/>
                <a:gd name="connsiteY4" fmla="*/ 2830 h 2849"/>
                <a:gd name="connsiteX5" fmla="*/ 2139 w 2459"/>
                <a:gd name="connsiteY5" fmla="*/ 2755 h 2849"/>
                <a:gd name="connsiteX6" fmla="*/ 2428 w 2459"/>
                <a:gd name="connsiteY6" fmla="*/ 1465 h 2849"/>
                <a:gd name="connsiteX7" fmla="*/ 2073 w 2459"/>
                <a:gd name="connsiteY7" fmla="*/ 991 h 2849"/>
                <a:gd name="connsiteX8" fmla="*/ 1410 w 2459"/>
                <a:gd name="connsiteY8" fmla="*/ 698 h 2849"/>
                <a:gd name="connsiteX9" fmla="*/ 708 w 2459"/>
                <a:gd name="connsiteY9" fmla="*/ 103 h 2849"/>
                <a:gd name="connsiteX10" fmla="*/ 220 w 2459"/>
                <a:gd name="connsiteY10" fmla="*/ 78 h 2849"/>
                <a:gd name="connsiteX0" fmla="*/ 220 w 2604"/>
                <a:gd name="connsiteY0" fmla="*/ 211 h 2982"/>
                <a:gd name="connsiteX1" fmla="*/ 150 w 2604"/>
                <a:gd name="connsiteY1" fmla="*/ 1359 h 2982"/>
                <a:gd name="connsiteX2" fmla="*/ 133 w 2604"/>
                <a:gd name="connsiteY2" fmla="*/ 2227 h 2982"/>
                <a:gd name="connsiteX3" fmla="*/ 184 w 2604"/>
                <a:gd name="connsiteY3" fmla="*/ 2859 h 2982"/>
                <a:gd name="connsiteX4" fmla="*/ 748 w 2604"/>
                <a:gd name="connsiteY4" fmla="*/ 2963 h 2982"/>
                <a:gd name="connsiteX5" fmla="*/ 2139 w 2604"/>
                <a:gd name="connsiteY5" fmla="*/ 2888 h 2982"/>
                <a:gd name="connsiteX6" fmla="*/ 2428 w 2604"/>
                <a:gd name="connsiteY6" fmla="*/ 1598 h 2982"/>
                <a:gd name="connsiteX7" fmla="*/ 2073 w 2604"/>
                <a:gd name="connsiteY7" fmla="*/ 1124 h 2982"/>
                <a:gd name="connsiteX8" fmla="*/ 2377 w 2604"/>
                <a:gd name="connsiteY8" fmla="*/ 148 h 2982"/>
                <a:gd name="connsiteX9" fmla="*/ 708 w 2604"/>
                <a:gd name="connsiteY9" fmla="*/ 236 h 2982"/>
                <a:gd name="connsiteX10" fmla="*/ 220 w 2604"/>
                <a:gd name="connsiteY10" fmla="*/ 211 h 2982"/>
                <a:gd name="connsiteX0" fmla="*/ 220 w 2629"/>
                <a:gd name="connsiteY0" fmla="*/ 203 h 2974"/>
                <a:gd name="connsiteX1" fmla="*/ 150 w 2629"/>
                <a:gd name="connsiteY1" fmla="*/ 1351 h 2974"/>
                <a:gd name="connsiteX2" fmla="*/ 133 w 2629"/>
                <a:gd name="connsiteY2" fmla="*/ 2219 h 2974"/>
                <a:gd name="connsiteX3" fmla="*/ 184 w 2629"/>
                <a:gd name="connsiteY3" fmla="*/ 2851 h 2974"/>
                <a:gd name="connsiteX4" fmla="*/ 748 w 2629"/>
                <a:gd name="connsiteY4" fmla="*/ 2955 h 2974"/>
                <a:gd name="connsiteX5" fmla="*/ 2139 w 2629"/>
                <a:gd name="connsiteY5" fmla="*/ 2880 h 2974"/>
                <a:gd name="connsiteX6" fmla="*/ 2428 w 2629"/>
                <a:gd name="connsiteY6" fmla="*/ 1590 h 2974"/>
                <a:gd name="connsiteX7" fmla="*/ 2218 w 2629"/>
                <a:gd name="connsiteY7" fmla="*/ 1071 h 2974"/>
                <a:gd name="connsiteX8" fmla="*/ 2377 w 2629"/>
                <a:gd name="connsiteY8" fmla="*/ 140 h 2974"/>
                <a:gd name="connsiteX9" fmla="*/ 708 w 2629"/>
                <a:gd name="connsiteY9" fmla="*/ 228 h 2974"/>
                <a:gd name="connsiteX10" fmla="*/ 220 w 2629"/>
                <a:gd name="connsiteY10" fmla="*/ 203 h 2974"/>
                <a:gd name="connsiteX0" fmla="*/ 220 w 2629"/>
                <a:gd name="connsiteY0" fmla="*/ 203 h 2974"/>
                <a:gd name="connsiteX1" fmla="*/ 150 w 2629"/>
                <a:gd name="connsiteY1" fmla="*/ 1351 h 2974"/>
                <a:gd name="connsiteX2" fmla="*/ 133 w 2629"/>
                <a:gd name="connsiteY2" fmla="*/ 2219 h 2974"/>
                <a:gd name="connsiteX3" fmla="*/ 184 w 2629"/>
                <a:gd name="connsiteY3" fmla="*/ 2851 h 2974"/>
                <a:gd name="connsiteX4" fmla="*/ 748 w 2629"/>
                <a:gd name="connsiteY4" fmla="*/ 2955 h 2974"/>
                <a:gd name="connsiteX5" fmla="*/ 2139 w 2629"/>
                <a:gd name="connsiteY5" fmla="*/ 2880 h 2974"/>
                <a:gd name="connsiteX6" fmla="*/ 2428 w 2629"/>
                <a:gd name="connsiteY6" fmla="*/ 1590 h 2974"/>
                <a:gd name="connsiteX7" fmla="*/ 2218 w 2629"/>
                <a:gd name="connsiteY7" fmla="*/ 1071 h 2974"/>
                <a:gd name="connsiteX8" fmla="*/ 2377 w 2629"/>
                <a:gd name="connsiteY8" fmla="*/ 140 h 2974"/>
                <a:gd name="connsiteX9" fmla="*/ 708 w 2629"/>
                <a:gd name="connsiteY9" fmla="*/ 228 h 2974"/>
                <a:gd name="connsiteX10" fmla="*/ 220 w 2629"/>
                <a:gd name="connsiteY10" fmla="*/ 203 h 2974"/>
                <a:gd name="connsiteX0" fmla="*/ 220 w 2629"/>
                <a:gd name="connsiteY0" fmla="*/ 203 h 2974"/>
                <a:gd name="connsiteX1" fmla="*/ 150 w 2629"/>
                <a:gd name="connsiteY1" fmla="*/ 1351 h 2974"/>
                <a:gd name="connsiteX2" fmla="*/ 133 w 2629"/>
                <a:gd name="connsiteY2" fmla="*/ 2219 h 2974"/>
                <a:gd name="connsiteX3" fmla="*/ 184 w 2629"/>
                <a:gd name="connsiteY3" fmla="*/ 2851 h 2974"/>
                <a:gd name="connsiteX4" fmla="*/ 748 w 2629"/>
                <a:gd name="connsiteY4" fmla="*/ 2955 h 2974"/>
                <a:gd name="connsiteX5" fmla="*/ 2139 w 2629"/>
                <a:gd name="connsiteY5" fmla="*/ 2880 h 2974"/>
                <a:gd name="connsiteX6" fmla="*/ 2428 w 2629"/>
                <a:gd name="connsiteY6" fmla="*/ 1590 h 2974"/>
                <a:gd name="connsiteX7" fmla="*/ 2218 w 2629"/>
                <a:gd name="connsiteY7" fmla="*/ 1071 h 2974"/>
                <a:gd name="connsiteX8" fmla="*/ 2377 w 2629"/>
                <a:gd name="connsiteY8" fmla="*/ 140 h 2974"/>
                <a:gd name="connsiteX9" fmla="*/ 708 w 2629"/>
                <a:gd name="connsiteY9" fmla="*/ 228 h 2974"/>
                <a:gd name="connsiteX10" fmla="*/ 220 w 2629"/>
                <a:gd name="connsiteY10" fmla="*/ 203 h 2974"/>
                <a:gd name="connsiteX0" fmla="*/ 220 w 2629"/>
                <a:gd name="connsiteY0" fmla="*/ 245 h 3016"/>
                <a:gd name="connsiteX1" fmla="*/ 150 w 2629"/>
                <a:gd name="connsiteY1" fmla="*/ 1393 h 3016"/>
                <a:gd name="connsiteX2" fmla="*/ 133 w 2629"/>
                <a:gd name="connsiteY2" fmla="*/ 2261 h 3016"/>
                <a:gd name="connsiteX3" fmla="*/ 184 w 2629"/>
                <a:gd name="connsiteY3" fmla="*/ 2893 h 3016"/>
                <a:gd name="connsiteX4" fmla="*/ 748 w 2629"/>
                <a:gd name="connsiteY4" fmla="*/ 2997 h 3016"/>
                <a:gd name="connsiteX5" fmla="*/ 2139 w 2629"/>
                <a:gd name="connsiteY5" fmla="*/ 2922 h 3016"/>
                <a:gd name="connsiteX6" fmla="*/ 2428 w 2629"/>
                <a:gd name="connsiteY6" fmla="*/ 1632 h 3016"/>
                <a:gd name="connsiteX7" fmla="*/ 2218 w 2629"/>
                <a:gd name="connsiteY7" fmla="*/ 1363 h 3016"/>
                <a:gd name="connsiteX8" fmla="*/ 2377 w 2629"/>
                <a:gd name="connsiteY8" fmla="*/ 182 h 3016"/>
                <a:gd name="connsiteX9" fmla="*/ 708 w 2629"/>
                <a:gd name="connsiteY9" fmla="*/ 270 h 3016"/>
                <a:gd name="connsiteX10" fmla="*/ 220 w 2629"/>
                <a:gd name="connsiteY10" fmla="*/ 245 h 3016"/>
                <a:gd name="connsiteX0" fmla="*/ 220 w 2629"/>
                <a:gd name="connsiteY0" fmla="*/ 245 h 3016"/>
                <a:gd name="connsiteX1" fmla="*/ 150 w 2629"/>
                <a:gd name="connsiteY1" fmla="*/ 1393 h 3016"/>
                <a:gd name="connsiteX2" fmla="*/ 133 w 2629"/>
                <a:gd name="connsiteY2" fmla="*/ 2261 h 3016"/>
                <a:gd name="connsiteX3" fmla="*/ 184 w 2629"/>
                <a:gd name="connsiteY3" fmla="*/ 2893 h 3016"/>
                <a:gd name="connsiteX4" fmla="*/ 748 w 2629"/>
                <a:gd name="connsiteY4" fmla="*/ 2997 h 3016"/>
                <a:gd name="connsiteX5" fmla="*/ 2139 w 2629"/>
                <a:gd name="connsiteY5" fmla="*/ 2922 h 3016"/>
                <a:gd name="connsiteX6" fmla="*/ 2380 w 2629"/>
                <a:gd name="connsiteY6" fmla="*/ 1672 h 3016"/>
                <a:gd name="connsiteX7" fmla="*/ 2218 w 2629"/>
                <a:gd name="connsiteY7" fmla="*/ 1363 h 3016"/>
                <a:gd name="connsiteX8" fmla="*/ 2377 w 2629"/>
                <a:gd name="connsiteY8" fmla="*/ 182 h 3016"/>
                <a:gd name="connsiteX9" fmla="*/ 708 w 2629"/>
                <a:gd name="connsiteY9" fmla="*/ 270 h 3016"/>
                <a:gd name="connsiteX10" fmla="*/ 220 w 2629"/>
                <a:gd name="connsiteY10" fmla="*/ 245 h 3016"/>
                <a:gd name="connsiteX0" fmla="*/ 220 w 2580"/>
                <a:gd name="connsiteY0" fmla="*/ 245 h 3016"/>
                <a:gd name="connsiteX1" fmla="*/ 150 w 2580"/>
                <a:gd name="connsiteY1" fmla="*/ 1393 h 3016"/>
                <a:gd name="connsiteX2" fmla="*/ 133 w 2580"/>
                <a:gd name="connsiteY2" fmla="*/ 2261 h 3016"/>
                <a:gd name="connsiteX3" fmla="*/ 184 w 2580"/>
                <a:gd name="connsiteY3" fmla="*/ 2893 h 3016"/>
                <a:gd name="connsiteX4" fmla="*/ 748 w 2580"/>
                <a:gd name="connsiteY4" fmla="*/ 2997 h 3016"/>
                <a:gd name="connsiteX5" fmla="*/ 2139 w 2580"/>
                <a:gd name="connsiteY5" fmla="*/ 2922 h 3016"/>
                <a:gd name="connsiteX6" fmla="*/ 2380 w 2580"/>
                <a:gd name="connsiteY6" fmla="*/ 1672 h 3016"/>
                <a:gd name="connsiteX7" fmla="*/ 2218 w 2580"/>
                <a:gd name="connsiteY7" fmla="*/ 1363 h 3016"/>
                <a:gd name="connsiteX8" fmla="*/ 2377 w 2580"/>
                <a:gd name="connsiteY8" fmla="*/ 182 h 3016"/>
                <a:gd name="connsiteX9" fmla="*/ 997 w 2580"/>
                <a:gd name="connsiteY9" fmla="*/ 271 h 3016"/>
                <a:gd name="connsiteX10" fmla="*/ 220 w 2580"/>
                <a:gd name="connsiteY10" fmla="*/ 245 h 3016"/>
                <a:gd name="connsiteX0" fmla="*/ 220 w 2580"/>
                <a:gd name="connsiteY0" fmla="*/ 245 h 3016"/>
                <a:gd name="connsiteX1" fmla="*/ 150 w 2580"/>
                <a:gd name="connsiteY1" fmla="*/ 1393 h 3016"/>
                <a:gd name="connsiteX2" fmla="*/ 133 w 2580"/>
                <a:gd name="connsiteY2" fmla="*/ 2261 h 3016"/>
                <a:gd name="connsiteX3" fmla="*/ 184 w 2580"/>
                <a:gd name="connsiteY3" fmla="*/ 2893 h 3016"/>
                <a:gd name="connsiteX4" fmla="*/ 748 w 2580"/>
                <a:gd name="connsiteY4" fmla="*/ 2997 h 3016"/>
                <a:gd name="connsiteX5" fmla="*/ 2139 w 2580"/>
                <a:gd name="connsiteY5" fmla="*/ 2922 h 3016"/>
                <a:gd name="connsiteX6" fmla="*/ 2380 w 2580"/>
                <a:gd name="connsiteY6" fmla="*/ 1672 h 3016"/>
                <a:gd name="connsiteX7" fmla="*/ 2218 w 2580"/>
                <a:gd name="connsiteY7" fmla="*/ 1363 h 3016"/>
                <a:gd name="connsiteX8" fmla="*/ 2377 w 2580"/>
                <a:gd name="connsiteY8" fmla="*/ 182 h 3016"/>
                <a:gd name="connsiteX9" fmla="*/ 997 w 2580"/>
                <a:gd name="connsiteY9" fmla="*/ 271 h 3016"/>
                <a:gd name="connsiteX10" fmla="*/ 220 w 2580"/>
                <a:gd name="connsiteY10" fmla="*/ 245 h 3016"/>
                <a:gd name="connsiteX0" fmla="*/ 220 w 2580"/>
                <a:gd name="connsiteY0" fmla="*/ 245 h 3016"/>
                <a:gd name="connsiteX1" fmla="*/ 150 w 2580"/>
                <a:gd name="connsiteY1" fmla="*/ 1393 h 3016"/>
                <a:gd name="connsiteX2" fmla="*/ 133 w 2580"/>
                <a:gd name="connsiteY2" fmla="*/ 2261 h 3016"/>
                <a:gd name="connsiteX3" fmla="*/ 184 w 2580"/>
                <a:gd name="connsiteY3" fmla="*/ 2893 h 3016"/>
                <a:gd name="connsiteX4" fmla="*/ 748 w 2580"/>
                <a:gd name="connsiteY4" fmla="*/ 2997 h 3016"/>
                <a:gd name="connsiteX5" fmla="*/ 2139 w 2580"/>
                <a:gd name="connsiteY5" fmla="*/ 2922 h 3016"/>
                <a:gd name="connsiteX6" fmla="*/ 2380 w 2580"/>
                <a:gd name="connsiteY6" fmla="*/ 1672 h 3016"/>
                <a:gd name="connsiteX7" fmla="*/ 2218 w 2580"/>
                <a:gd name="connsiteY7" fmla="*/ 1363 h 3016"/>
                <a:gd name="connsiteX8" fmla="*/ 2377 w 2580"/>
                <a:gd name="connsiteY8" fmla="*/ 182 h 3016"/>
                <a:gd name="connsiteX9" fmla="*/ 997 w 2580"/>
                <a:gd name="connsiteY9" fmla="*/ 271 h 3016"/>
                <a:gd name="connsiteX10" fmla="*/ 220 w 2580"/>
                <a:gd name="connsiteY10" fmla="*/ 245 h 3016"/>
                <a:gd name="connsiteX0" fmla="*/ 220 w 2580"/>
                <a:gd name="connsiteY0" fmla="*/ 245 h 3016"/>
                <a:gd name="connsiteX1" fmla="*/ 150 w 2580"/>
                <a:gd name="connsiteY1" fmla="*/ 1393 h 3016"/>
                <a:gd name="connsiteX2" fmla="*/ 133 w 2580"/>
                <a:gd name="connsiteY2" fmla="*/ 2261 h 3016"/>
                <a:gd name="connsiteX3" fmla="*/ 184 w 2580"/>
                <a:gd name="connsiteY3" fmla="*/ 2893 h 3016"/>
                <a:gd name="connsiteX4" fmla="*/ 748 w 2580"/>
                <a:gd name="connsiteY4" fmla="*/ 2997 h 3016"/>
                <a:gd name="connsiteX5" fmla="*/ 2139 w 2580"/>
                <a:gd name="connsiteY5" fmla="*/ 2922 h 3016"/>
                <a:gd name="connsiteX6" fmla="*/ 2380 w 2580"/>
                <a:gd name="connsiteY6" fmla="*/ 1672 h 3016"/>
                <a:gd name="connsiteX7" fmla="*/ 2218 w 2580"/>
                <a:gd name="connsiteY7" fmla="*/ 1363 h 3016"/>
                <a:gd name="connsiteX8" fmla="*/ 2377 w 2580"/>
                <a:gd name="connsiteY8" fmla="*/ 182 h 3016"/>
                <a:gd name="connsiteX9" fmla="*/ 997 w 2580"/>
                <a:gd name="connsiteY9" fmla="*/ 271 h 3016"/>
                <a:gd name="connsiteX10" fmla="*/ 220 w 2580"/>
                <a:gd name="connsiteY10" fmla="*/ 245 h 3016"/>
                <a:gd name="connsiteX0" fmla="*/ 220 w 2580"/>
                <a:gd name="connsiteY0" fmla="*/ 134 h 2905"/>
                <a:gd name="connsiteX1" fmla="*/ 150 w 2580"/>
                <a:gd name="connsiteY1" fmla="*/ 1282 h 2905"/>
                <a:gd name="connsiteX2" fmla="*/ 133 w 2580"/>
                <a:gd name="connsiteY2" fmla="*/ 2150 h 2905"/>
                <a:gd name="connsiteX3" fmla="*/ 184 w 2580"/>
                <a:gd name="connsiteY3" fmla="*/ 2782 h 2905"/>
                <a:gd name="connsiteX4" fmla="*/ 748 w 2580"/>
                <a:gd name="connsiteY4" fmla="*/ 2886 h 2905"/>
                <a:gd name="connsiteX5" fmla="*/ 2139 w 2580"/>
                <a:gd name="connsiteY5" fmla="*/ 2811 h 2905"/>
                <a:gd name="connsiteX6" fmla="*/ 2380 w 2580"/>
                <a:gd name="connsiteY6" fmla="*/ 1561 h 2905"/>
                <a:gd name="connsiteX7" fmla="*/ 2218 w 2580"/>
                <a:gd name="connsiteY7" fmla="*/ 1252 h 2905"/>
                <a:gd name="connsiteX8" fmla="*/ 2377 w 2580"/>
                <a:gd name="connsiteY8" fmla="*/ 71 h 2905"/>
                <a:gd name="connsiteX9" fmla="*/ 997 w 2580"/>
                <a:gd name="connsiteY9" fmla="*/ 160 h 2905"/>
                <a:gd name="connsiteX10" fmla="*/ 220 w 2580"/>
                <a:gd name="connsiteY10" fmla="*/ 134 h 2905"/>
                <a:gd name="connsiteX0" fmla="*/ 220 w 2436"/>
                <a:gd name="connsiteY0" fmla="*/ 134 h 2905"/>
                <a:gd name="connsiteX1" fmla="*/ 150 w 2436"/>
                <a:gd name="connsiteY1" fmla="*/ 1282 h 2905"/>
                <a:gd name="connsiteX2" fmla="*/ 133 w 2436"/>
                <a:gd name="connsiteY2" fmla="*/ 2150 h 2905"/>
                <a:gd name="connsiteX3" fmla="*/ 184 w 2436"/>
                <a:gd name="connsiteY3" fmla="*/ 2782 h 2905"/>
                <a:gd name="connsiteX4" fmla="*/ 748 w 2436"/>
                <a:gd name="connsiteY4" fmla="*/ 2886 h 2905"/>
                <a:gd name="connsiteX5" fmla="*/ 2139 w 2436"/>
                <a:gd name="connsiteY5" fmla="*/ 2811 h 2905"/>
                <a:gd name="connsiteX6" fmla="*/ 2380 w 2436"/>
                <a:gd name="connsiteY6" fmla="*/ 1561 h 2905"/>
                <a:gd name="connsiteX7" fmla="*/ 2218 w 2436"/>
                <a:gd name="connsiteY7" fmla="*/ 1252 h 2905"/>
                <a:gd name="connsiteX8" fmla="*/ 2377 w 2436"/>
                <a:gd name="connsiteY8" fmla="*/ 71 h 2905"/>
                <a:gd name="connsiteX9" fmla="*/ 997 w 2436"/>
                <a:gd name="connsiteY9" fmla="*/ 160 h 2905"/>
                <a:gd name="connsiteX10" fmla="*/ 220 w 2436"/>
                <a:gd name="connsiteY10" fmla="*/ 134 h 2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6" h="2905">
                  <a:moveTo>
                    <a:pt x="220" y="134"/>
                  </a:moveTo>
                  <a:cubicBezTo>
                    <a:pt x="0" y="179"/>
                    <a:pt x="157" y="942"/>
                    <a:pt x="150" y="1282"/>
                  </a:cubicBezTo>
                  <a:cubicBezTo>
                    <a:pt x="144" y="1622"/>
                    <a:pt x="127" y="1900"/>
                    <a:pt x="133" y="2150"/>
                  </a:cubicBezTo>
                  <a:cubicBezTo>
                    <a:pt x="139" y="2400"/>
                    <a:pt x="82" y="2659"/>
                    <a:pt x="184" y="2782"/>
                  </a:cubicBezTo>
                  <a:cubicBezTo>
                    <a:pt x="286" y="2905"/>
                    <a:pt x="422" y="2881"/>
                    <a:pt x="748" y="2886"/>
                  </a:cubicBezTo>
                  <a:cubicBezTo>
                    <a:pt x="1074" y="2891"/>
                    <a:pt x="1799" y="2903"/>
                    <a:pt x="2139" y="2811"/>
                  </a:cubicBezTo>
                  <a:cubicBezTo>
                    <a:pt x="2411" y="2659"/>
                    <a:pt x="2411" y="1861"/>
                    <a:pt x="2380" y="1561"/>
                  </a:cubicBezTo>
                  <a:cubicBezTo>
                    <a:pt x="2250" y="1322"/>
                    <a:pt x="2230" y="1476"/>
                    <a:pt x="2218" y="1252"/>
                  </a:cubicBezTo>
                  <a:cubicBezTo>
                    <a:pt x="2341" y="972"/>
                    <a:pt x="2436" y="323"/>
                    <a:pt x="2377" y="71"/>
                  </a:cubicBezTo>
                  <a:cubicBezTo>
                    <a:pt x="2001" y="0"/>
                    <a:pt x="1733" y="83"/>
                    <a:pt x="997" y="160"/>
                  </a:cubicBezTo>
                  <a:cubicBezTo>
                    <a:pt x="578" y="117"/>
                    <a:pt x="410" y="68"/>
                    <a:pt x="220" y="134"/>
                  </a:cubicBezTo>
                  <a:close/>
                </a:path>
              </a:pathLst>
            </a:custGeom>
            <a:solidFill>
              <a:srgbClr val="00B0F0">
                <a:alpha val="70000"/>
              </a:srgbClr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" name="Text Box 21"/>
            <p:cNvSpPr txBox="1">
              <a:spLocks noChangeArrowheads="1"/>
            </p:cNvSpPr>
            <p:nvPr/>
          </p:nvSpPr>
          <p:spPr bwMode="auto">
            <a:xfrm rot="10800000">
              <a:off x="105" y="375"/>
              <a:ext cx="1919" cy="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rgbClr val="00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Cameras</a:t>
              </a:r>
            </a:p>
          </p:txBody>
        </p:sp>
      </p:grpSp>
      <p:grpSp>
        <p:nvGrpSpPr>
          <p:cNvPr id="65" name="Group 41"/>
          <p:cNvGrpSpPr>
            <a:grpSpLocks/>
          </p:cNvGrpSpPr>
          <p:nvPr/>
        </p:nvGrpSpPr>
        <p:grpSpPr bwMode="auto">
          <a:xfrm flipV="1">
            <a:off x="3921125" y="5181600"/>
            <a:ext cx="1854200" cy="1712913"/>
            <a:chOff x="-17" y="-393"/>
            <a:chExt cx="2343" cy="2260"/>
          </a:xfrm>
        </p:grpSpPr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-17" y="-393"/>
              <a:ext cx="2343" cy="2260"/>
            </a:xfrm>
            <a:custGeom>
              <a:avLst/>
              <a:gdLst>
                <a:gd name="connsiteX0" fmla="*/ 275 w 2418"/>
                <a:gd name="connsiteY0" fmla="*/ 116 h 1990"/>
                <a:gd name="connsiteX1" fmla="*/ 60 w 2418"/>
                <a:gd name="connsiteY1" fmla="*/ 409 h 1990"/>
                <a:gd name="connsiteX2" fmla="*/ 43 w 2418"/>
                <a:gd name="connsiteY2" fmla="*/ 1303 h 1990"/>
                <a:gd name="connsiteX3" fmla="*/ 94 w 2418"/>
                <a:gd name="connsiteY3" fmla="*/ 1819 h 1990"/>
                <a:gd name="connsiteX4" fmla="*/ 610 w 2418"/>
                <a:gd name="connsiteY4" fmla="*/ 1868 h 1990"/>
                <a:gd name="connsiteX5" fmla="*/ 2146 w 2418"/>
                <a:gd name="connsiteY5" fmla="*/ 1868 h 1990"/>
                <a:gd name="connsiteX6" fmla="*/ 2242 w 2418"/>
                <a:gd name="connsiteY6" fmla="*/ 956 h 1990"/>
                <a:gd name="connsiteX7" fmla="*/ 1378 w 2418"/>
                <a:gd name="connsiteY7" fmla="*/ 140 h 1990"/>
                <a:gd name="connsiteX8" fmla="*/ 275 w 2418"/>
                <a:gd name="connsiteY8" fmla="*/ 116 h 1990"/>
                <a:gd name="connsiteX0" fmla="*/ 275 w 2418"/>
                <a:gd name="connsiteY0" fmla="*/ 116 h 1960"/>
                <a:gd name="connsiteX1" fmla="*/ 60 w 2418"/>
                <a:gd name="connsiteY1" fmla="*/ 409 h 1960"/>
                <a:gd name="connsiteX2" fmla="*/ 43 w 2418"/>
                <a:gd name="connsiteY2" fmla="*/ 1303 h 1960"/>
                <a:gd name="connsiteX3" fmla="*/ 94 w 2418"/>
                <a:gd name="connsiteY3" fmla="*/ 1819 h 1960"/>
                <a:gd name="connsiteX4" fmla="*/ 610 w 2418"/>
                <a:gd name="connsiteY4" fmla="*/ 1868 h 1960"/>
                <a:gd name="connsiteX5" fmla="*/ 2146 w 2418"/>
                <a:gd name="connsiteY5" fmla="*/ 1868 h 1960"/>
                <a:gd name="connsiteX6" fmla="*/ 2242 w 2418"/>
                <a:gd name="connsiteY6" fmla="*/ 956 h 1960"/>
                <a:gd name="connsiteX7" fmla="*/ 1378 w 2418"/>
                <a:gd name="connsiteY7" fmla="*/ 140 h 1960"/>
                <a:gd name="connsiteX8" fmla="*/ 275 w 2418"/>
                <a:gd name="connsiteY8" fmla="*/ 116 h 1960"/>
                <a:gd name="connsiteX0" fmla="*/ 323 w 2466"/>
                <a:gd name="connsiteY0" fmla="*/ 116 h 2005"/>
                <a:gd name="connsiteX1" fmla="*/ 108 w 2466"/>
                <a:gd name="connsiteY1" fmla="*/ 409 h 2005"/>
                <a:gd name="connsiteX2" fmla="*/ 91 w 2466"/>
                <a:gd name="connsiteY2" fmla="*/ 1303 h 2005"/>
                <a:gd name="connsiteX3" fmla="*/ 94 w 2466"/>
                <a:gd name="connsiteY3" fmla="*/ 1911 h 2005"/>
                <a:gd name="connsiteX4" fmla="*/ 658 w 2466"/>
                <a:gd name="connsiteY4" fmla="*/ 1868 h 2005"/>
                <a:gd name="connsiteX5" fmla="*/ 2194 w 2466"/>
                <a:gd name="connsiteY5" fmla="*/ 1868 h 2005"/>
                <a:gd name="connsiteX6" fmla="*/ 2290 w 2466"/>
                <a:gd name="connsiteY6" fmla="*/ 956 h 2005"/>
                <a:gd name="connsiteX7" fmla="*/ 1426 w 2466"/>
                <a:gd name="connsiteY7" fmla="*/ 140 h 2005"/>
                <a:gd name="connsiteX8" fmla="*/ 323 w 2466"/>
                <a:gd name="connsiteY8" fmla="*/ 116 h 2005"/>
                <a:gd name="connsiteX0" fmla="*/ 324 w 2467"/>
                <a:gd name="connsiteY0" fmla="*/ 116 h 2030"/>
                <a:gd name="connsiteX1" fmla="*/ 109 w 2467"/>
                <a:gd name="connsiteY1" fmla="*/ 409 h 2030"/>
                <a:gd name="connsiteX2" fmla="*/ 92 w 2467"/>
                <a:gd name="connsiteY2" fmla="*/ 1303 h 2030"/>
                <a:gd name="connsiteX3" fmla="*/ 95 w 2467"/>
                <a:gd name="connsiteY3" fmla="*/ 1911 h 2030"/>
                <a:gd name="connsiteX4" fmla="*/ 659 w 2467"/>
                <a:gd name="connsiteY4" fmla="*/ 2015 h 2030"/>
                <a:gd name="connsiteX5" fmla="*/ 2195 w 2467"/>
                <a:gd name="connsiteY5" fmla="*/ 1868 h 2030"/>
                <a:gd name="connsiteX6" fmla="*/ 2291 w 2467"/>
                <a:gd name="connsiteY6" fmla="*/ 956 h 2030"/>
                <a:gd name="connsiteX7" fmla="*/ 1427 w 2467"/>
                <a:gd name="connsiteY7" fmla="*/ 140 h 2030"/>
                <a:gd name="connsiteX8" fmla="*/ 324 w 2467"/>
                <a:gd name="connsiteY8" fmla="*/ 116 h 2030"/>
                <a:gd name="connsiteX0" fmla="*/ 324 w 2395"/>
                <a:gd name="connsiteY0" fmla="*/ 116 h 2032"/>
                <a:gd name="connsiteX1" fmla="*/ 109 w 2395"/>
                <a:gd name="connsiteY1" fmla="*/ 409 h 2032"/>
                <a:gd name="connsiteX2" fmla="*/ 92 w 2395"/>
                <a:gd name="connsiteY2" fmla="*/ 1303 h 2032"/>
                <a:gd name="connsiteX3" fmla="*/ 95 w 2395"/>
                <a:gd name="connsiteY3" fmla="*/ 1911 h 2032"/>
                <a:gd name="connsiteX4" fmla="*/ 659 w 2395"/>
                <a:gd name="connsiteY4" fmla="*/ 2015 h 2032"/>
                <a:gd name="connsiteX5" fmla="*/ 2050 w 2395"/>
                <a:gd name="connsiteY5" fmla="*/ 1940 h 2032"/>
                <a:gd name="connsiteX6" fmla="*/ 2291 w 2395"/>
                <a:gd name="connsiteY6" fmla="*/ 956 h 2032"/>
                <a:gd name="connsiteX7" fmla="*/ 1427 w 2395"/>
                <a:gd name="connsiteY7" fmla="*/ 140 h 2032"/>
                <a:gd name="connsiteX8" fmla="*/ 324 w 2395"/>
                <a:gd name="connsiteY8" fmla="*/ 116 h 2032"/>
                <a:gd name="connsiteX0" fmla="*/ 324 w 2395"/>
                <a:gd name="connsiteY0" fmla="*/ 102 h 2018"/>
                <a:gd name="connsiteX1" fmla="*/ 109 w 2395"/>
                <a:gd name="connsiteY1" fmla="*/ 395 h 2018"/>
                <a:gd name="connsiteX2" fmla="*/ 92 w 2395"/>
                <a:gd name="connsiteY2" fmla="*/ 1289 h 2018"/>
                <a:gd name="connsiteX3" fmla="*/ 95 w 2395"/>
                <a:gd name="connsiteY3" fmla="*/ 1897 h 2018"/>
                <a:gd name="connsiteX4" fmla="*/ 659 w 2395"/>
                <a:gd name="connsiteY4" fmla="*/ 2001 h 2018"/>
                <a:gd name="connsiteX5" fmla="*/ 2050 w 2395"/>
                <a:gd name="connsiteY5" fmla="*/ 1926 h 2018"/>
                <a:gd name="connsiteX6" fmla="*/ 2291 w 2395"/>
                <a:gd name="connsiteY6" fmla="*/ 860 h 2018"/>
                <a:gd name="connsiteX7" fmla="*/ 1427 w 2395"/>
                <a:gd name="connsiteY7" fmla="*/ 126 h 2018"/>
                <a:gd name="connsiteX8" fmla="*/ 324 w 2395"/>
                <a:gd name="connsiteY8" fmla="*/ 102 h 2018"/>
                <a:gd name="connsiteX0" fmla="*/ 220 w 2484"/>
                <a:gd name="connsiteY0" fmla="*/ 72 h 2841"/>
                <a:gd name="connsiteX1" fmla="*/ 198 w 2484"/>
                <a:gd name="connsiteY1" fmla="*/ 1218 h 2841"/>
                <a:gd name="connsiteX2" fmla="*/ 181 w 2484"/>
                <a:gd name="connsiteY2" fmla="*/ 2112 h 2841"/>
                <a:gd name="connsiteX3" fmla="*/ 184 w 2484"/>
                <a:gd name="connsiteY3" fmla="*/ 2720 h 2841"/>
                <a:gd name="connsiteX4" fmla="*/ 748 w 2484"/>
                <a:gd name="connsiteY4" fmla="*/ 2824 h 2841"/>
                <a:gd name="connsiteX5" fmla="*/ 2139 w 2484"/>
                <a:gd name="connsiteY5" fmla="*/ 2749 h 2841"/>
                <a:gd name="connsiteX6" fmla="*/ 2380 w 2484"/>
                <a:gd name="connsiteY6" fmla="*/ 1683 h 2841"/>
                <a:gd name="connsiteX7" fmla="*/ 1516 w 2484"/>
                <a:gd name="connsiteY7" fmla="*/ 949 h 2841"/>
                <a:gd name="connsiteX8" fmla="*/ 220 w 2484"/>
                <a:gd name="connsiteY8" fmla="*/ 72 h 2841"/>
                <a:gd name="connsiteX0" fmla="*/ 220 w 2484"/>
                <a:gd name="connsiteY0" fmla="*/ 72 h 2841"/>
                <a:gd name="connsiteX1" fmla="*/ 198 w 2484"/>
                <a:gd name="connsiteY1" fmla="*/ 1218 h 2841"/>
                <a:gd name="connsiteX2" fmla="*/ 181 w 2484"/>
                <a:gd name="connsiteY2" fmla="*/ 2112 h 2841"/>
                <a:gd name="connsiteX3" fmla="*/ 184 w 2484"/>
                <a:gd name="connsiteY3" fmla="*/ 2720 h 2841"/>
                <a:gd name="connsiteX4" fmla="*/ 748 w 2484"/>
                <a:gd name="connsiteY4" fmla="*/ 2824 h 2841"/>
                <a:gd name="connsiteX5" fmla="*/ 2139 w 2484"/>
                <a:gd name="connsiteY5" fmla="*/ 2749 h 2841"/>
                <a:gd name="connsiteX6" fmla="*/ 2380 w 2484"/>
                <a:gd name="connsiteY6" fmla="*/ 1683 h 2841"/>
                <a:gd name="connsiteX7" fmla="*/ 1734 w 2484"/>
                <a:gd name="connsiteY7" fmla="*/ 1102 h 2841"/>
                <a:gd name="connsiteX8" fmla="*/ 1516 w 2484"/>
                <a:gd name="connsiteY8" fmla="*/ 949 h 2841"/>
                <a:gd name="connsiteX9" fmla="*/ 220 w 2484"/>
                <a:gd name="connsiteY9" fmla="*/ 72 h 2841"/>
                <a:gd name="connsiteX0" fmla="*/ 220 w 2484"/>
                <a:gd name="connsiteY0" fmla="*/ 72 h 2841"/>
                <a:gd name="connsiteX1" fmla="*/ 198 w 2484"/>
                <a:gd name="connsiteY1" fmla="*/ 1218 h 2841"/>
                <a:gd name="connsiteX2" fmla="*/ 181 w 2484"/>
                <a:gd name="connsiteY2" fmla="*/ 2112 h 2841"/>
                <a:gd name="connsiteX3" fmla="*/ 184 w 2484"/>
                <a:gd name="connsiteY3" fmla="*/ 2720 h 2841"/>
                <a:gd name="connsiteX4" fmla="*/ 748 w 2484"/>
                <a:gd name="connsiteY4" fmla="*/ 2824 h 2841"/>
                <a:gd name="connsiteX5" fmla="*/ 2139 w 2484"/>
                <a:gd name="connsiteY5" fmla="*/ 2749 h 2841"/>
                <a:gd name="connsiteX6" fmla="*/ 2380 w 2484"/>
                <a:gd name="connsiteY6" fmla="*/ 1683 h 2841"/>
                <a:gd name="connsiteX7" fmla="*/ 1734 w 2484"/>
                <a:gd name="connsiteY7" fmla="*/ 870 h 2841"/>
                <a:gd name="connsiteX8" fmla="*/ 1516 w 2484"/>
                <a:gd name="connsiteY8" fmla="*/ 949 h 2841"/>
                <a:gd name="connsiteX9" fmla="*/ 220 w 2484"/>
                <a:gd name="connsiteY9" fmla="*/ 72 h 2841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1734 w 2484"/>
                <a:gd name="connsiteY7" fmla="*/ 864 h 2835"/>
                <a:gd name="connsiteX8" fmla="*/ 1516 w 2484"/>
                <a:gd name="connsiteY8" fmla="*/ 943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1734 w 2484"/>
                <a:gd name="connsiteY7" fmla="*/ 864 h 2835"/>
                <a:gd name="connsiteX8" fmla="*/ 1516 w 2484"/>
                <a:gd name="connsiteY8" fmla="*/ 943 h 2835"/>
                <a:gd name="connsiteX9" fmla="*/ 1410 w 2484"/>
                <a:gd name="connsiteY9" fmla="*/ 722 h 2835"/>
                <a:gd name="connsiteX10" fmla="*/ 1047 w 2484"/>
                <a:gd name="connsiteY10" fmla="*/ 481 h 2835"/>
                <a:gd name="connsiteX11" fmla="*/ 220 w 2484"/>
                <a:gd name="connsiteY11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1734 w 2484"/>
                <a:gd name="connsiteY7" fmla="*/ 864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2073 w 2484"/>
                <a:gd name="connsiteY7" fmla="*/ 979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677 h 2835"/>
                <a:gd name="connsiteX7" fmla="*/ 2073 w 2484"/>
                <a:gd name="connsiteY7" fmla="*/ 979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84"/>
                <a:gd name="connsiteY0" fmla="*/ 66 h 2835"/>
                <a:gd name="connsiteX1" fmla="*/ 198 w 2484"/>
                <a:gd name="connsiteY1" fmla="*/ 1212 h 2835"/>
                <a:gd name="connsiteX2" fmla="*/ 181 w 2484"/>
                <a:gd name="connsiteY2" fmla="*/ 2106 h 2835"/>
                <a:gd name="connsiteX3" fmla="*/ 184 w 2484"/>
                <a:gd name="connsiteY3" fmla="*/ 2714 h 2835"/>
                <a:gd name="connsiteX4" fmla="*/ 748 w 2484"/>
                <a:gd name="connsiteY4" fmla="*/ 2818 h 2835"/>
                <a:gd name="connsiteX5" fmla="*/ 2139 w 2484"/>
                <a:gd name="connsiteY5" fmla="*/ 2743 h 2835"/>
                <a:gd name="connsiteX6" fmla="*/ 2380 w 2484"/>
                <a:gd name="connsiteY6" fmla="*/ 1439 h 2835"/>
                <a:gd name="connsiteX7" fmla="*/ 2073 w 2484"/>
                <a:gd name="connsiteY7" fmla="*/ 979 h 2835"/>
                <a:gd name="connsiteX8" fmla="*/ 1410 w 2484"/>
                <a:gd name="connsiteY8" fmla="*/ 722 h 2835"/>
                <a:gd name="connsiteX9" fmla="*/ 1047 w 2484"/>
                <a:gd name="connsiteY9" fmla="*/ 481 h 2835"/>
                <a:gd name="connsiteX10" fmla="*/ 220 w 2484"/>
                <a:gd name="connsiteY10" fmla="*/ 66 h 2835"/>
                <a:gd name="connsiteX0" fmla="*/ 220 w 2411"/>
                <a:gd name="connsiteY0" fmla="*/ 66 h 2835"/>
                <a:gd name="connsiteX1" fmla="*/ 198 w 2411"/>
                <a:gd name="connsiteY1" fmla="*/ 1212 h 2835"/>
                <a:gd name="connsiteX2" fmla="*/ 181 w 2411"/>
                <a:gd name="connsiteY2" fmla="*/ 2106 h 2835"/>
                <a:gd name="connsiteX3" fmla="*/ 184 w 2411"/>
                <a:gd name="connsiteY3" fmla="*/ 2714 h 2835"/>
                <a:gd name="connsiteX4" fmla="*/ 748 w 2411"/>
                <a:gd name="connsiteY4" fmla="*/ 2818 h 2835"/>
                <a:gd name="connsiteX5" fmla="*/ 2139 w 2411"/>
                <a:gd name="connsiteY5" fmla="*/ 2743 h 2835"/>
                <a:gd name="connsiteX6" fmla="*/ 2380 w 2411"/>
                <a:gd name="connsiteY6" fmla="*/ 1439 h 2835"/>
                <a:gd name="connsiteX7" fmla="*/ 2073 w 2411"/>
                <a:gd name="connsiteY7" fmla="*/ 979 h 2835"/>
                <a:gd name="connsiteX8" fmla="*/ 1410 w 2411"/>
                <a:gd name="connsiteY8" fmla="*/ 722 h 2835"/>
                <a:gd name="connsiteX9" fmla="*/ 1047 w 2411"/>
                <a:gd name="connsiteY9" fmla="*/ 481 h 2835"/>
                <a:gd name="connsiteX10" fmla="*/ 220 w 2411"/>
                <a:gd name="connsiteY10" fmla="*/ 66 h 2835"/>
                <a:gd name="connsiteX0" fmla="*/ 220 w 2411"/>
                <a:gd name="connsiteY0" fmla="*/ 66 h 2835"/>
                <a:gd name="connsiteX1" fmla="*/ 198 w 2411"/>
                <a:gd name="connsiteY1" fmla="*/ 1212 h 2835"/>
                <a:gd name="connsiteX2" fmla="*/ 181 w 2411"/>
                <a:gd name="connsiteY2" fmla="*/ 2106 h 2835"/>
                <a:gd name="connsiteX3" fmla="*/ 184 w 2411"/>
                <a:gd name="connsiteY3" fmla="*/ 2714 h 2835"/>
                <a:gd name="connsiteX4" fmla="*/ 748 w 2411"/>
                <a:gd name="connsiteY4" fmla="*/ 2818 h 2835"/>
                <a:gd name="connsiteX5" fmla="*/ 2139 w 2411"/>
                <a:gd name="connsiteY5" fmla="*/ 2743 h 2835"/>
                <a:gd name="connsiteX6" fmla="*/ 2380 w 2411"/>
                <a:gd name="connsiteY6" fmla="*/ 1439 h 2835"/>
                <a:gd name="connsiteX7" fmla="*/ 2073 w 2411"/>
                <a:gd name="connsiteY7" fmla="*/ 979 h 2835"/>
                <a:gd name="connsiteX8" fmla="*/ 1410 w 2411"/>
                <a:gd name="connsiteY8" fmla="*/ 722 h 2835"/>
                <a:gd name="connsiteX9" fmla="*/ 1047 w 2411"/>
                <a:gd name="connsiteY9" fmla="*/ 481 h 2835"/>
                <a:gd name="connsiteX10" fmla="*/ 220 w 2411"/>
                <a:gd name="connsiteY10" fmla="*/ 66 h 2835"/>
                <a:gd name="connsiteX0" fmla="*/ 220 w 2459"/>
                <a:gd name="connsiteY0" fmla="*/ 66 h 2835"/>
                <a:gd name="connsiteX1" fmla="*/ 198 w 2459"/>
                <a:gd name="connsiteY1" fmla="*/ 1212 h 2835"/>
                <a:gd name="connsiteX2" fmla="*/ 181 w 2459"/>
                <a:gd name="connsiteY2" fmla="*/ 2106 h 2835"/>
                <a:gd name="connsiteX3" fmla="*/ 184 w 2459"/>
                <a:gd name="connsiteY3" fmla="*/ 2714 h 2835"/>
                <a:gd name="connsiteX4" fmla="*/ 748 w 2459"/>
                <a:gd name="connsiteY4" fmla="*/ 2818 h 2835"/>
                <a:gd name="connsiteX5" fmla="*/ 2139 w 2459"/>
                <a:gd name="connsiteY5" fmla="*/ 2743 h 2835"/>
                <a:gd name="connsiteX6" fmla="*/ 2428 w 2459"/>
                <a:gd name="connsiteY6" fmla="*/ 1453 h 2835"/>
                <a:gd name="connsiteX7" fmla="*/ 2073 w 2459"/>
                <a:gd name="connsiteY7" fmla="*/ 979 h 2835"/>
                <a:gd name="connsiteX8" fmla="*/ 1410 w 2459"/>
                <a:gd name="connsiteY8" fmla="*/ 722 h 2835"/>
                <a:gd name="connsiteX9" fmla="*/ 1047 w 2459"/>
                <a:gd name="connsiteY9" fmla="*/ 481 h 2835"/>
                <a:gd name="connsiteX10" fmla="*/ 220 w 2459"/>
                <a:gd name="connsiteY10" fmla="*/ 66 h 2835"/>
                <a:gd name="connsiteX0" fmla="*/ 220 w 2459"/>
                <a:gd name="connsiteY0" fmla="*/ 66 h 2835"/>
                <a:gd name="connsiteX1" fmla="*/ 198 w 2459"/>
                <a:gd name="connsiteY1" fmla="*/ 1212 h 2835"/>
                <a:gd name="connsiteX2" fmla="*/ 181 w 2459"/>
                <a:gd name="connsiteY2" fmla="*/ 2106 h 2835"/>
                <a:gd name="connsiteX3" fmla="*/ 184 w 2459"/>
                <a:gd name="connsiteY3" fmla="*/ 2714 h 2835"/>
                <a:gd name="connsiteX4" fmla="*/ 748 w 2459"/>
                <a:gd name="connsiteY4" fmla="*/ 2818 h 2835"/>
                <a:gd name="connsiteX5" fmla="*/ 2139 w 2459"/>
                <a:gd name="connsiteY5" fmla="*/ 2743 h 2835"/>
                <a:gd name="connsiteX6" fmla="*/ 2428 w 2459"/>
                <a:gd name="connsiteY6" fmla="*/ 1453 h 2835"/>
                <a:gd name="connsiteX7" fmla="*/ 2073 w 2459"/>
                <a:gd name="connsiteY7" fmla="*/ 979 h 2835"/>
                <a:gd name="connsiteX8" fmla="*/ 1410 w 2459"/>
                <a:gd name="connsiteY8" fmla="*/ 686 h 2835"/>
                <a:gd name="connsiteX9" fmla="*/ 1047 w 2459"/>
                <a:gd name="connsiteY9" fmla="*/ 481 h 2835"/>
                <a:gd name="connsiteX10" fmla="*/ 220 w 2459"/>
                <a:gd name="connsiteY10" fmla="*/ 66 h 2835"/>
                <a:gd name="connsiteX0" fmla="*/ 220 w 2459"/>
                <a:gd name="connsiteY0" fmla="*/ 78 h 2847"/>
                <a:gd name="connsiteX1" fmla="*/ 198 w 2459"/>
                <a:gd name="connsiteY1" fmla="*/ 1224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7"/>
                <a:gd name="connsiteX1" fmla="*/ 198 w 2459"/>
                <a:gd name="connsiteY1" fmla="*/ 1224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7"/>
                <a:gd name="connsiteX1" fmla="*/ 198 w 2459"/>
                <a:gd name="connsiteY1" fmla="*/ 1200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7"/>
                <a:gd name="connsiteX1" fmla="*/ 150 w 2459"/>
                <a:gd name="connsiteY1" fmla="*/ 1226 h 2847"/>
                <a:gd name="connsiteX2" fmla="*/ 181 w 2459"/>
                <a:gd name="connsiteY2" fmla="*/ 2118 h 2847"/>
                <a:gd name="connsiteX3" fmla="*/ 184 w 2459"/>
                <a:gd name="connsiteY3" fmla="*/ 2726 h 2847"/>
                <a:gd name="connsiteX4" fmla="*/ 748 w 2459"/>
                <a:gd name="connsiteY4" fmla="*/ 2830 h 2847"/>
                <a:gd name="connsiteX5" fmla="*/ 2139 w 2459"/>
                <a:gd name="connsiteY5" fmla="*/ 2755 h 2847"/>
                <a:gd name="connsiteX6" fmla="*/ 2428 w 2459"/>
                <a:gd name="connsiteY6" fmla="*/ 1465 h 2847"/>
                <a:gd name="connsiteX7" fmla="*/ 2073 w 2459"/>
                <a:gd name="connsiteY7" fmla="*/ 991 h 2847"/>
                <a:gd name="connsiteX8" fmla="*/ 1410 w 2459"/>
                <a:gd name="connsiteY8" fmla="*/ 698 h 2847"/>
                <a:gd name="connsiteX9" fmla="*/ 708 w 2459"/>
                <a:gd name="connsiteY9" fmla="*/ 103 h 2847"/>
                <a:gd name="connsiteX10" fmla="*/ 220 w 2459"/>
                <a:gd name="connsiteY10" fmla="*/ 78 h 2847"/>
                <a:gd name="connsiteX0" fmla="*/ 220 w 2459"/>
                <a:gd name="connsiteY0" fmla="*/ 78 h 2849"/>
                <a:gd name="connsiteX1" fmla="*/ 150 w 2459"/>
                <a:gd name="connsiteY1" fmla="*/ 1226 h 2849"/>
                <a:gd name="connsiteX2" fmla="*/ 133 w 2459"/>
                <a:gd name="connsiteY2" fmla="*/ 2094 h 2849"/>
                <a:gd name="connsiteX3" fmla="*/ 184 w 2459"/>
                <a:gd name="connsiteY3" fmla="*/ 2726 h 2849"/>
                <a:gd name="connsiteX4" fmla="*/ 748 w 2459"/>
                <a:gd name="connsiteY4" fmla="*/ 2830 h 2849"/>
                <a:gd name="connsiteX5" fmla="*/ 2139 w 2459"/>
                <a:gd name="connsiteY5" fmla="*/ 2755 h 2849"/>
                <a:gd name="connsiteX6" fmla="*/ 2428 w 2459"/>
                <a:gd name="connsiteY6" fmla="*/ 1465 h 2849"/>
                <a:gd name="connsiteX7" fmla="*/ 2073 w 2459"/>
                <a:gd name="connsiteY7" fmla="*/ 991 h 2849"/>
                <a:gd name="connsiteX8" fmla="*/ 1410 w 2459"/>
                <a:gd name="connsiteY8" fmla="*/ 698 h 2849"/>
                <a:gd name="connsiteX9" fmla="*/ 708 w 2459"/>
                <a:gd name="connsiteY9" fmla="*/ 103 h 2849"/>
                <a:gd name="connsiteX10" fmla="*/ 220 w 2459"/>
                <a:gd name="connsiteY10" fmla="*/ 78 h 2849"/>
                <a:gd name="connsiteX0" fmla="*/ 1529 w 3768"/>
                <a:gd name="connsiteY0" fmla="*/ 78 h 2849"/>
                <a:gd name="connsiteX1" fmla="*/ 1459 w 3768"/>
                <a:gd name="connsiteY1" fmla="*/ 1226 h 2849"/>
                <a:gd name="connsiteX2" fmla="*/ 3 w 3768"/>
                <a:gd name="connsiteY2" fmla="*/ 542 h 2849"/>
                <a:gd name="connsiteX3" fmla="*/ 1442 w 3768"/>
                <a:gd name="connsiteY3" fmla="*/ 2094 h 2849"/>
                <a:gd name="connsiteX4" fmla="*/ 1493 w 3768"/>
                <a:gd name="connsiteY4" fmla="*/ 2726 h 2849"/>
                <a:gd name="connsiteX5" fmla="*/ 2057 w 3768"/>
                <a:gd name="connsiteY5" fmla="*/ 2830 h 2849"/>
                <a:gd name="connsiteX6" fmla="*/ 3448 w 3768"/>
                <a:gd name="connsiteY6" fmla="*/ 2755 h 2849"/>
                <a:gd name="connsiteX7" fmla="*/ 3737 w 3768"/>
                <a:gd name="connsiteY7" fmla="*/ 1465 h 2849"/>
                <a:gd name="connsiteX8" fmla="*/ 3382 w 3768"/>
                <a:gd name="connsiteY8" fmla="*/ 991 h 2849"/>
                <a:gd name="connsiteX9" fmla="*/ 2719 w 3768"/>
                <a:gd name="connsiteY9" fmla="*/ 698 h 2849"/>
                <a:gd name="connsiteX10" fmla="*/ 2017 w 3768"/>
                <a:gd name="connsiteY10" fmla="*/ 103 h 2849"/>
                <a:gd name="connsiteX11" fmla="*/ 1529 w 3768"/>
                <a:gd name="connsiteY11" fmla="*/ 78 h 2849"/>
                <a:gd name="connsiteX0" fmla="*/ 1529 w 3768"/>
                <a:gd name="connsiteY0" fmla="*/ 78 h 2849"/>
                <a:gd name="connsiteX1" fmla="*/ 1459 w 3768"/>
                <a:gd name="connsiteY1" fmla="*/ 1226 h 2849"/>
                <a:gd name="connsiteX2" fmla="*/ 1459 w 3768"/>
                <a:gd name="connsiteY2" fmla="*/ 1204 h 2849"/>
                <a:gd name="connsiteX3" fmla="*/ 3 w 3768"/>
                <a:gd name="connsiteY3" fmla="*/ 542 h 2849"/>
                <a:gd name="connsiteX4" fmla="*/ 1442 w 3768"/>
                <a:gd name="connsiteY4" fmla="*/ 2094 h 2849"/>
                <a:gd name="connsiteX5" fmla="*/ 1493 w 3768"/>
                <a:gd name="connsiteY5" fmla="*/ 2726 h 2849"/>
                <a:gd name="connsiteX6" fmla="*/ 2057 w 3768"/>
                <a:gd name="connsiteY6" fmla="*/ 2830 h 2849"/>
                <a:gd name="connsiteX7" fmla="*/ 3448 w 3768"/>
                <a:gd name="connsiteY7" fmla="*/ 2755 h 2849"/>
                <a:gd name="connsiteX8" fmla="*/ 3737 w 3768"/>
                <a:gd name="connsiteY8" fmla="*/ 1465 h 2849"/>
                <a:gd name="connsiteX9" fmla="*/ 3382 w 3768"/>
                <a:gd name="connsiteY9" fmla="*/ 991 h 2849"/>
                <a:gd name="connsiteX10" fmla="*/ 2719 w 3768"/>
                <a:gd name="connsiteY10" fmla="*/ 698 h 2849"/>
                <a:gd name="connsiteX11" fmla="*/ 2017 w 3768"/>
                <a:gd name="connsiteY11" fmla="*/ 103 h 2849"/>
                <a:gd name="connsiteX12" fmla="*/ 1529 w 3768"/>
                <a:gd name="connsiteY12" fmla="*/ 78 h 2849"/>
                <a:gd name="connsiteX0" fmla="*/ 1529 w 3768"/>
                <a:gd name="connsiteY0" fmla="*/ 78 h 2849"/>
                <a:gd name="connsiteX1" fmla="*/ 1459 w 3768"/>
                <a:gd name="connsiteY1" fmla="*/ 1226 h 2849"/>
                <a:gd name="connsiteX2" fmla="*/ 3 w 3768"/>
                <a:gd name="connsiteY2" fmla="*/ 542 h 2849"/>
                <a:gd name="connsiteX3" fmla="*/ 1442 w 3768"/>
                <a:gd name="connsiteY3" fmla="*/ 2094 h 2849"/>
                <a:gd name="connsiteX4" fmla="*/ 1493 w 3768"/>
                <a:gd name="connsiteY4" fmla="*/ 2726 h 2849"/>
                <a:gd name="connsiteX5" fmla="*/ 2057 w 3768"/>
                <a:gd name="connsiteY5" fmla="*/ 2830 h 2849"/>
                <a:gd name="connsiteX6" fmla="*/ 3448 w 3768"/>
                <a:gd name="connsiteY6" fmla="*/ 2755 h 2849"/>
                <a:gd name="connsiteX7" fmla="*/ 3737 w 3768"/>
                <a:gd name="connsiteY7" fmla="*/ 1465 h 2849"/>
                <a:gd name="connsiteX8" fmla="*/ 3382 w 3768"/>
                <a:gd name="connsiteY8" fmla="*/ 991 h 2849"/>
                <a:gd name="connsiteX9" fmla="*/ 2719 w 3768"/>
                <a:gd name="connsiteY9" fmla="*/ 698 h 2849"/>
                <a:gd name="connsiteX10" fmla="*/ 2017 w 3768"/>
                <a:gd name="connsiteY10" fmla="*/ 103 h 2849"/>
                <a:gd name="connsiteX11" fmla="*/ 1529 w 3768"/>
                <a:gd name="connsiteY11" fmla="*/ 78 h 2849"/>
                <a:gd name="connsiteX0" fmla="*/ 1529 w 3768"/>
                <a:gd name="connsiteY0" fmla="*/ 78 h 2849"/>
                <a:gd name="connsiteX1" fmla="*/ 1459 w 3768"/>
                <a:gd name="connsiteY1" fmla="*/ 1226 h 2849"/>
                <a:gd name="connsiteX2" fmla="*/ 1411 w 3768"/>
                <a:gd name="connsiteY2" fmla="*/ 1153 h 2849"/>
                <a:gd name="connsiteX3" fmla="*/ 3 w 3768"/>
                <a:gd name="connsiteY3" fmla="*/ 542 h 2849"/>
                <a:gd name="connsiteX4" fmla="*/ 1442 w 3768"/>
                <a:gd name="connsiteY4" fmla="*/ 2094 h 2849"/>
                <a:gd name="connsiteX5" fmla="*/ 1493 w 3768"/>
                <a:gd name="connsiteY5" fmla="*/ 2726 h 2849"/>
                <a:gd name="connsiteX6" fmla="*/ 2057 w 3768"/>
                <a:gd name="connsiteY6" fmla="*/ 2830 h 2849"/>
                <a:gd name="connsiteX7" fmla="*/ 3448 w 3768"/>
                <a:gd name="connsiteY7" fmla="*/ 2755 h 2849"/>
                <a:gd name="connsiteX8" fmla="*/ 3737 w 3768"/>
                <a:gd name="connsiteY8" fmla="*/ 1465 h 2849"/>
                <a:gd name="connsiteX9" fmla="*/ 3382 w 3768"/>
                <a:gd name="connsiteY9" fmla="*/ 991 h 2849"/>
                <a:gd name="connsiteX10" fmla="*/ 2719 w 3768"/>
                <a:gd name="connsiteY10" fmla="*/ 698 h 2849"/>
                <a:gd name="connsiteX11" fmla="*/ 2017 w 3768"/>
                <a:gd name="connsiteY11" fmla="*/ 103 h 2849"/>
                <a:gd name="connsiteX12" fmla="*/ 1529 w 3768"/>
                <a:gd name="connsiteY12" fmla="*/ 78 h 2849"/>
                <a:gd name="connsiteX0" fmla="*/ 1529 w 3768"/>
                <a:gd name="connsiteY0" fmla="*/ 78 h 2849"/>
                <a:gd name="connsiteX1" fmla="*/ 1411 w 3768"/>
                <a:gd name="connsiteY1" fmla="*/ 1153 h 2849"/>
                <a:gd name="connsiteX2" fmla="*/ 3 w 3768"/>
                <a:gd name="connsiteY2" fmla="*/ 542 h 2849"/>
                <a:gd name="connsiteX3" fmla="*/ 1442 w 3768"/>
                <a:gd name="connsiteY3" fmla="*/ 2094 h 2849"/>
                <a:gd name="connsiteX4" fmla="*/ 1493 w 3768"/>
                <a:gd name="connsiteY4" fmla="*/ 2726 h 2849"/>
                <a:gd name="connsiteX5" fmla="*/ 2057 w 3768"/>
                <a:gd name="connsiteY5" fmla="*/ 2830 h 2849"/>
                <a:gd name="connsiteX6" fmla="*/ 3448 w 3768"/>
                <a:gd name="connsiteY6" fmla="*/ 2755 h 2849"/>
                <a:gd name="connsiteX7" fmla="*/ 3737 w 3768"/>
                <a:gd name="connsiteY7" fmla="*/ 1465 h 2849"/>
                <a:gd name="connsiteX8" fmla="*/ 3382 w 3768"/>
                <a:gd name="connsiteY8" fmla="*/ 991 h 2849"/>
                <a:gd name="connsiteX9" fmla="*/ 2719 w 3768"/>
                <a:gd name="connsiteY9" fmla="*/ 698 h 2849"/>
                <a:gd name="connsiteX10" fmla="*/ 2017 w 3768"/>
                <a:gd name="connsiteY10" fmla="*/ 103 h 2849"/>
                <a:gd name="connsiteX11" fmla="*/ 1529 w 3768"/>
                <a:gd name="connsiteY11" fmla="*/ 78 h 2849"/>
                <a:gd name="connsiteX0" fmla="*/ 1529 w 3768"/>
                <a:gd name="connsiteY0" fmla="*/ 78 h 2849"/>
                <a:gd name="connsiteX1" fmla="*/ 3 w 3768"/>
                <a:gd name="connsiteY1" fmla="*/ 542 h 2849"/>
                <a:gd name="connsiteX2" fmla="*/ 1442 w 3768"/>
                <a:gd name="connsiteY2" fmla="*/ 2094 h 2849"/>
                <a:gd name="connsiteX3" fmla="*/ 1493 w 3768"/>
                <a:gd name="connsiteY3" fmla="*/ 2726 h 2849"/>
                <a:gd name="connsiteX4" fmla="*/ 2057 w 3768"/>
                <a:gd name="connsiteY4" fmla="*/ 2830 h 2849"/>
                <a:gd name="connsiteX5" fmla="*/ 3448 w 3768"/>
                <a:gd name="connsiteY5" fmla="*/ 2755 h 2849"/>
                <a:gd name="connsiteX6" fmla="*/ 3737 w 3768"/>
                <a:gd name="connsiteY6" fmla="*/ 1465 h 2849"/>
                <a:gd name="connsiteX7" fmla="*/ 3382 w 3768"/>
                <a:gd name="connsiteY7" fmla="*/ 991 h 2849"/>
                <a:gd name="connsiteX8" fmla="*/ 2719 w 3768"/>
                <a:gd name="connsiteY8" fmla="*/ 698 h 2849"/>
                <a:gd name="connsiteX9" fmla="*/ 2017 w 3768"/>
                <a:gd name="connsiteY9" fmla="*/ 103 h 2849"/>
                <a:gd name="connsiteX10" fmla="*/ 1529 w 3768"/>
                <a:gd name="connsiteY10" fmla="*/ 78 h 2849"/>
                <a:gd name="connsiteX0" fmla="*/ 1481 w 3768"/>
                <a:gd name="connsiteY0" fmla="*/ 352 h 2849"/>
                <a:gd name="connsiteX1" fmla="*/ 3 w 3768"/>
                <a:gd name="connsiteY1" fmla="*/ 542 h 2849"/>
                <a:gd name="connsiteX2" fmla="*/ 1442 w 3768"/>
                <a:gd name="connsiteY2" fmla="*/ 2094 h 2849"/>
                <a:gd name="connsiteX3" fmla="*/ 1493 w 3768"/>
                <a:gd name="connsiteY3" fmla="*/ 2726 h 2849"/>
                <a:gd name="connsiteX4" fmla="*/ 2057 w 3768"/>
                <a:gd name="connsiteY4" fmla="*/ 2830 h 2849"/>
                <a:gd name="connsiteX5" fmla="*/ 3448 w 3768"/>
                <a:gd name="connsiteY5" fmla="*/ 2755 h 2849"/>
                <a:gd name="connsiteX6" fmla="*/ 3737 w 3768"/>
                <a:gd name="connsiteY6" fmla="*/ 1465 h 2849"/>
                <a:gd name="connsiteX7" fmla="*/ 3382 w 3768"/>
                <a:gd name="connsiteY7" fmla="*/ 991 h 2849"/>
                <a:gd name="connsiteX8" fmla="*/ 2719 w 3768"/>
                <a:gd name="connsiteY8" fmla="*/ 698 h 2849"/>
                <a:gd name="connsiteX9" fmla="*/ 2017 w 3768"/>
                <a:gd name="connsiteY9" fmla="*/ 103 h 2849"/>
                <a:gd name="connsiteX10" fmla="*/ 1481 w 3768"/>
                <a:gd name="connsiteY10" fmla="*/ 352 h 2849"/>
                <a:gd name="connsiteX0" fmla="*/ 1481 w 3768"/>
                <a:gd name="connsiteY0" fmla="*/ 146 h 2643"/>
                <a:gd name="connsiteX1" fmla="*/ 3 w 3768"/>
                <a:gd name="connsiteY1" fmla="*/ 336 h 2643"/>
                <a:gd name="connsiteX2" fmla="*/ 1442 w 3768"/>
                <a:gd name="connsiteY2" fmla="*/ 1888 h 2643"/>
                <a:gd name="connsiteX3" fmla="*/ 1493 w 3768"/>
                <a:gd name="connsiteY3" fmla="*/ 2520 h 2643"/>
                <a:gd name="connsiteX4" fmla="*/ 2057 w 3768"/>
                <a:gd name="connsiteY4" fmla="*/ 2624 h 2643"/>
                <a:gd name="connsiteX5" fmla="*/ 3448 w 3768"/>
                <a:gd name="connsiteY5" fmla="*/ 2549 h 2643"/>
                <a:gd name="connsiteX6" fmla="*/ 3737 w 3768"/>
                <a:gd name="connsiteY6" fmla="*/ 1259 h 2643"/>
                <a:gd name="connsiteX7" fmla="*/ 3382 w 3768"/>
                <a:gd name="connsiteY7" fmla="*/ 785 h 2643"/>
                <a:gd name="connsiteX8" fmla="*/ 2719 w 3768"/>
                <a:gd name="connsiteY8" fmla="*/ 492 h 2643"/>
                <a:gd name="connsiteX9" fmla="*/ 1481 w 3768"/>
                <a:gd name="connsiteY9" fmla="*/ 146 h 2643"/>
                <a:gd name="connsiteX0" fmla="*/ 1481 w 3768"/>
                <a:gd name="connsiteY0" fmla="*/ 146 h 2643"/>
                <a:gd name="connsiteX1" fmla="*/ 3 w 3768"/>
                <a:gd name="connsiteY1" fmla="*/ 336 h 2643"/>
                <a:gd name="connsiteX2" fmla="*/ 1442 w 3768"/>
                <a:gd name="connsiteY2" fmla="*/ 1888 h 2643"/>
                <a:gd name="connsiteX3" fmla="*/ 1493 w 3768"/>
                <a:gd name="connsiteY3" fmla="*/ 2520 h 2643"/>
                <a:gd name="connsiteX4" fmla="*/ 2057 w 3768"/>
                <a:gd name="connsiteY4" fmla="*/ 2624 h 2643"/>
                <a:gd name="connsiteX5" fmla="*/ 3448 w 3768"/>
                <a:gd name="connsiteY5" fmla="*/ 2549 h 2643"/>
                <a:gd name="connsiteX6" fmla="*/ 3737 w 3768"/>
                <a:gd name="connsiteY6" fmla="*/ 1259 h 2643"/>
                <a:gd name="connsiteX7" fmla="*/ 3382 w 3768"/>
                <a:gd name="connsiteY7" fmla="*/ 398 h 2643"/>
                <a:gd name="connsiteX8" fmla="*/ 2719 w 3768"/>
                <a:gd name="connsiteY8" fmla="*/ 492 h 2643"/>
                <a:gd name="connsiteX9" fmla="*/ 1481 w 3768"/>
                <a:gd name="connsiteY9" fmla="*/ 146 h 2643"/>
                <a:gd name="connsiteX0" fmla="*/ 1481 w 3768"/>
                <a:gd name="connsiteY0" fmla="*/ 146 h 2643"/>
                <a:gd name="connsiteX1" fmla="*/ 3 w 3768"/>
                <a:gd name="connsiteY1" fmla="*/ 336 h 2643"/>
                <a:gd name="connsiteX2" fmla="*/ 1442 w 3768"/>
                <a:gd name="connsiteY2" fmla="*/ 1888 h 2643"/>
                <a:gd name="connsiteX3" fmla="*/ 1493 w 3768"/>
                <a:gd name="connsiteY3" fmla="*/ 2520 h 2643"/>
                <a:gd name="connsiteX4" fmla="*/ 2057 w 3768"/>
                <a:gd name="connsiteY4" fmla="*/ 2624 h 2643"/>
                <a:gd name="connsiteX5" fmla="*/ 3448 w 3768"/>
                <a:gd name="connsiteY5" fmla="*/ 2549 h 2643"/>
                <a:gd name="connsiteX6" fmla="*/ 3737 w 3768"/>
                <a:gd name="connsiteY6" fmla="*/ 1259 h 2643"/>
                <a:gd name="connsiteX7" fmla="*/ 3382 w 3768"/>
                <a:gd name="connsiteY7" fmla="*/ 398 h 2643"/>
                <a:gd name="connsiteX8" fmla="*/ 1481 w 3768"/>
                <a:gd name="connsiteY8" fmla="*/ 146 h 2643"/>
                <a:gd name="connsiteX0" fmla="*/ 1481 w 3720"/>
                <a:gd name="connsiteY0" fmla="*/ 146 h 2643"/>
                <a:gd name="connsiteX1" fmla="*/ 3 w 3720"/>
                <a:gd name="connsiteY1" fmla="*/ 336 h 2643"/>
                <a:gd name="connsiteX2" fmla="*/ 1442 w 3720"/>
                <a:gd name="connsiteY2" fmla="*/ 1888 h 2643"/>
                <a:gd name="connsiteX3" fmla="*/ 1493 w 3720"/>
                <a:gd name="connsiteY3" fmla="*/ 2520 h 2643"/>
                <a:gd name="connsiteX4" fmla="*/ 2057 w 3720"/>
                <a:gd name="connsiteY4" fmla="*/ 2624 h 2643"/>
                <a:gd name="connsiteX5" fmla="*/ 3448 w 3720"/>
                <a:gd name="connsiteY5" fmla="*/ 2549 h 2643"/>
                <a:gd name="connsiteX6" fmla="*/ 3205 w 3720"/>
                <a:gd name="connsiteY6" fmla="*/ 1276 h 2643"/>
                <a:gd name="connsiteX7" fmla="*/ 3382 w 3720"/>
                <a:gd name="connsiteY7" fmla="*/ 398 h 2643"/>
                <a:gd name="connsiteX8" fmla="*/ 1481 w 3720"/>
                <a:gd name="connsiteY8" fmla="*/ 146 h 2643"/>
                <a:gd name="connsiteX0" fmla="*/ 1481 w 3720"/>
                <a:gd name="connsiteY0" fmla="*/ 146 h 2643"/>
                <a:gd name="connsiteX1" fmla="*/ 3 w 3720"/>
                <a:gd name="connsiteY1" fmla="*/ 336 h 2643"/>
                <a:gd name="connsiteX2" fmla="*/ 1442 w 3720"/>
                <a:gd name="connsiteY2" fmla="*/ 1888 h 2643"/>
                <a:gd name="connsiteX3" fmla="*/ 1493 w 3720"/>
                <a:gd name="connsiteY3" fmla="*/ 2520 h 2643"/>
                <a:gd name="connsiteX4" fmla="*/ 2057 w 3720"/>
                <a:gd name="connsiteY4" fmla="*/ 2624 h 2643"/>
                <a:gd name="connsiteX5" fmla="*/ 3448 w 3720"/>
                <a:gd name="connsiteY5" fmla="*/ 2549 h 2643"/>
                <a:gd name="connsiteX6" fmla="*/ 3205 w 3720"/>
                <a:gd name="connsiteY6" fmla="*/ 1276 h 2643"/>
                <a:gd name="connsiteX7" fmla="*/ 3382 w 3720"/>
                <a:gd name="connsiteY7" fmla="*/ 398 h 2643"/>
                <a:gd name="connsiteX8" fmla="*/ 1481 w 3720"/>
                <a:gd name="connsiteY8" fmla="*/ 146 h 2643"/>
                <a:gd name="connsiteX0" fmla="*/ 1481 w 3865"/>
                <a:gd name="connsiteY0" fmla="*/ 146 h 2726"/>
                <a:gd name="connsiteX1" fmla="*/ 3 w 3865"/>
                <a:gd name="connsiteY1" fmla="*/ 336 h 2726"/>
                <a:gd name="connsiteX2" fmla="*/ 1442 w 3865"/>
                <a:gd name="connsiteY2" fmla="*/ 1888 h 2726"/>
                <a:gd name="connsiteX3" fmla="*/ 1493 w 3865"/>
                <a:gd name="connsiteY3" fmla="*/ 2520 h 2726"/>
                <a:gd name="connsiteX4" fmla="*/ 2057 w 3865"/>
                <a:gd name="connsiteY4" fmla="*/ 2624 h 2726"/>
                <a:gd name="connsiteX5" fmla="*/ 3593 w 3865"/>
                <a:gd name="connsiteY5" fmla="*/ 1910 h 2726"/>
                <a:gd name="connsiteX6" fmla="*/ 3205 w 3865"/>
                <a:gd name="connsiteY6" fmla="*/ 1276 h 2726"/>
                <a:gd name="connsiteX7" fmla="*/ 3382 w 3865"/>
                <a:gd name="connsiteY7" fmla="*/ 398 h 2726"/>
                <a:gd name="connsiteX8" fmla="*/ 1481 w 3865"/>
                <a:gd name="connsiteY8" fmla="*/ 146 h 2726"/>
                <a:gd name="connsiteX0" fmla="*/ 1481 w 3792"/>
                <a:gd name="connsiteY0" fmla="*/ 146 h 2726"/>
                <a:gd name="connsiteX1" fmla="*/ 3 w 3792"/>
                <a:gd name="connsiteY1" fmla="*/ 336 h 2726"/>
                <a:gd name="connsiteX2" fmla="*/ 1442 w 3792"/>
                <a:gd name="connsiteY2" fmla="*/ 1888 h 2726"/>
                <a:gd name="connsiteX3" fmla="*/ 1493 w 3792"/>
                <a:gd name="connsiteY3" fmla="*/ 2520 h 2726"/>
                <a:gd name="connsiteX4" fmla="*/ 2057 w 3792"/>
                <a:gd name="connsiteY4" fmla="*/ 2624 h 2726"/>
                <a:gd name="connsiteX5" fmla="*/ 3593 w 3792"/>
                <a:gd name="connsiteY5" fmla="*/ 1910 h 2726"/>
                <a:gd name="connsiteX6" fmla="*/ 3253 w 3792"/>
                <a:gd name="connsiteY6" fmla="*/ 1582 h 2726"/>
                <a:gd name="connsiteX7" fmla="*/ 3205 w 3792"/>
                <a:gd name="connsiteY7" fmla="*/ 1276 h 2726"/>
                <a:gd name="connsiteX8" fmla="*/ 3382 w 3792"/>
                <a:gd name="connsiteY8" fmla="*/ 398 h 2726"/>
                <a:gd name="connsiteX9" fmla="*/ 1481 w 3792"/>
                <a:gd name="connsiteY9" fmla="*/ 146 h 2726"/>
                <a:gd name="connsiteX0" fmla="*/ 1481 w 3751"/>
                <a:gd name="connsiteY0" fmla="*/ 146 h 2646"/>
                <a:gd name="connsiteX1" fmla="*/ 3 w 3751"/>
                <a:gd name="connsiteY1" fmla="*/ 336 h 2646"/>
                <a:gd name="connsiteX2" fmla="*/ 1442 w 3751"/>
                <a:gd name="connsiteY2" fmla="*/ 1888 h 2646"/>
                <a:gd name="connsiteX3" fmla="*/ 1493 w 3751"/>
                <a:gd name="connsiteY3" fmla="*/ 2520 h 2646"/>
                <a:gd name="connsiteX4" fmla="*/ 2057 w 3751"/>
                <a:gd name="connsiteY4" fmla="*/ 2624 h 2646"/>
                <a:gd name="connsiteX5" fmla="*/ 3495 w 3751"/>
                <a:gd name="connsiteY5" fmla="*/ 2390 h 2646"/>
                <a:gd name="connsiteX6" fmla="*/ 3593 w 3751"/>
                <a:gd name="connsiteY6" fmla="*/ 1910 h 2646"/>
                <a:gd name="connsiteX7" fmla="*/ 3253 w 3751"/>
                <a:gd name="connsiteY7" fmla="*/ 1582 h 2646"/>
                <a:gd name="connsiteX8" fmla="*/ 3205 w 3751"/>
                <a:gd name="connsiteY8" fmla="*/ 1276 h 2646"/>
                <a:gd name="connsiteX9" fmla="*/ 3382 w 3751"/>
                <a:gd name="connsiteY9" fmla="*/ 398 h 2646"/>
                <a:gd name="connsiteX10" fmla="*/ 1481 w 3751"/>
                <a:gd name="connsiteY10" fmla="*/ 146 h 2646"/>
                <a:gd name="connsiteX0" fmla="*/ 1481 w 3759"/>
                <a:gd name="connsiteY0" fmla="*/ 146 h 2646"/>
                <a:gd name="connsiteX1" fmla="*/ 3 w 3759"/>
                <a:gd name="connsiteY1" fmla="*/ 336 h 2646"/>
                <a:gd name="connsiteX2" fmla="*/ 1442 w 3759"/>
                <a:gd name="connsiteY2" fmla="*/ 1888 h 2646"/>
                <a:gd name="connsiteX3" fmla="*/ 1493 w 3759"/>
                <a:gd name="connsiteY3" fmla="*/ 2520 h 2646"/>
                <a:gd name="connsiteX4" fmla="*/ 2057 w 3759"/>
                <a:gd name="connsiteY4" fmla="*/ 2624 h 2646"/>
                <a:gd name="connsiteX5" fmla="*/ 3495 w 3759"/>
                <a:gd name="connsiteY5" fmla="*/ 2390 h 2646"/>
                <a:gd name="connsiteX6" fmla="*/ 3641 w 3759"/>
                <a:gd name="connsiteY6" fmla="*/ 1722 h 2646"/>
                <a:gd name="connsiteX7" fmla="*/ 3253 w 3759"/>
                <a:gd name="connsiteY7" fmla="*/ 1582 h 2646"/>
                <a:gd name="connsiteX8" fmla="*/ 3205 w 3759"/>
                <a:gd name="connsiteY8" fmla="*/ 1276 h 2646"/>
                <a:gd name="connsiteX9" fmla="*/ 3382 w 3759"/>
                <a:gd name="connsiteY9" fmla="*/ 398 h 2646"/>
                <a:gd name="connsiteX10" fmla="*/ 1481 w 3759"/>
                <a:gd name="connsiteY10" fmla="*/ 146 h 2646"/>
                <a:gd name="connsiteX0" fmla="*/ 1481 w 3807"/>
                <a:gd name="connsiteY0" fmla="*/ 146 h 2652"/>
                <a:gd name="connsiteX1" fmla="*/ 3 w 3807"/>
                <a:gd name="connsiteY1" fmla="*/ 336 h 2652"/>
                <a:gd name="connsiteX2" fmla="*/ 1442 w 3807"/>
                <a:gd name="connsiteY2" fmla="*/ 1888 h 2652"/>
                <a:gd name="connsiteX3" fmla="*/ 1493 w 3807"/>
                <a:gd name="connsiteY3" fmla="*/ 2520 h 2652"/>
                <a:gd name="connsiteX4" fmla="*/ 2057 w 3807"/>
                <a:gd name="connsiteY4" fmla="*/ 2624 h 2652"/>
                <a:gd name="connsiteX5" fmla="*/ 3543 w 3807"/>
                <a:gd name="connsiteY5" fmla="*/ 2354 h 2652"/>
                <a:gd name="connsiteX6" fmla="*/ 3641 w 3807"/>
                <a:gd name="connsiteY6" fmla="*/ 1722 h 2652"/>
                <a:gd name="connsiteX7" fmla="*/ 3253 w 3807"/>
                <a:gd name="connsiteY7" fmla="*/ 1582 h 2652"/>
                <a:gd name="connsiteX8" fmla="*/ 3205 w 3807"/>
                <a:gd name="connsiteY8" fmla="*/ 1276 h 2652"/>
                <a:gd name="connsiteX9" fmla="*/ 3382 w 3807"/>
                <a:gd name="connsiteY9" fmla="*/ 398 h 2652"/>
                <a:gd name="connsiteX10" fmla="*/ 1481 w 3807"/>
                <a:gd name="connsiteY10" fmla="*/ 146 h 2652"/>
                <a:gd name="connsiteX0" fmla="*/ 1481 w 3807"/>
                <a:gd name="connsiteY0" fmla="*/ 146 h 2610"/>
                <a:gd name="connsiteX1" fmla="*/ 3 w 3807"/>
                <a:gd name="connsiteY1" fmla="*/ 336 h 2610"/>
                <a:gd name="connsiteX2" fmla="*/ 1442 w 3807"/>
                <a:gd name="connsiteY2" fmla="*/ 1888 h 2610"/>
                <a:gd name="connsiteX3" fmla="*/ 1493 w 3807"/>
                <a:gd name="connsiteY3" fmla="*/ 2520 h 2610"/>
                <a:gd name="connsiteX4" fmla="*/ 2057 w 3807"/>
                <a:gd name="connsiteY4" fmla="*/ 2430 h 2610"/>
                <a:gd name="connsiteX5" fmla="*/ 3543 w 3807"/>
                <a:gd name="connsiteY5" fmla="*/ 2354 h 2610"/>
                <a:gd name="connsiteX6" fmla="*/ 3641 w 3807"/>
                <a:gd name="connsiteY6" fmla="*/ 1722 h 2610"/>
                <a:gd name="connsiteX7" fmla="*/ 3253 w 3807"/>
                <a:gd name="connsiteY7" fmla="*/ 1582 h 2610"/>
                <a:gd name="connsiteX8" fmla="*/ 3205 w 3807"/>
                <a:gd name="connsiteY8" fmla="*/ 1276 h 2610"/>
                <a:gd name="connsiteX9" fmla="*/ 3382 w 3807"/>
                <a:gd name="connsiteY9" fmla="*/ 398 h 2610"/>
                <a:gd name="connsiteX10" fmla="*/ 1481 w 3807"/>
                <a:gd name="connsiteY10" fmla="*/ 146 h 2610"/>
                <a:gd name="connsiteX0" fmla="*/ 1481 w 3807"/>
                <a:gd name="connsiteY0" fmla="*/ 146 h 2472"/>
                <a:gd name="connsiteX1" fmla="*/ 3 w 3807"/>
                <a:gd name="connsiteY1" fmla="*/ 336 h 2472"/>
                <a:gd name="connsiteX2" fmla="*/ 1442 w 3807"/>
                <a:gd name="connsiteY2" fmla="*/ 1888 h 2472"/>
                <a:gd name="connsiteX3" fmla="*/ 1686 w 3807"/>
                <a:gd name="connsiteY3" fmla="*/ 2267 h 2472"/>
                <a:gd name="connsiteX4" fmla="*/ 2057 w 3807"/>
                <a:gd name="connsiteY4" fmla="*/ 2430 h 2472"/>
                <a:gd name="connsiteX5" fmla="*/ 3543 w 3807"/>
                <a:gd name="connsiteY5" fmla="*/ 2354 h 2472"/>
                <a:gd name="connsiteX6" fmla="*/ 3641 w 3807"/>
                <a:gd name="connsiteY6" fmla="*/ 1722 h 2472"/>
                <a:gd name="connsiteX7" fmla="*/ 3253 w 3807"/>
                <a:gd name="connsiteY7" fmla="*/ 1582 h 2472"/>
                <a:gd name="connsiteX8" fmla="*/ 3205 w 3807"/>
                <a:gd name="connsiteY8" fmla="*/ 1276 h 2472"/>
                <a:gd name="connsiteX9" fmla="*/ 3382 w 3807"/>
                <a:gd name="connsiteY9" fmla="*/ 398 h 2472"/>
                <a:gd name="connsiteX10" fmla="*/ 1481 w 3807"/>
                <a:gd name="connsiteY10" fmla="*/ 146 h 2472"/>
                <a:gd name="connsiteX0" fmla="*/ 1481 w 3807"/>
                <a:gd name="connsiteY0" fmla="*/ 146 h 2472"/>
                <a:gd name="connsiteX1" fmla="*/ 3 w 3807"/>
                <a:gd name="connsiteY1" fmla="*/ 336 h 2472"/>
                <a:gd name="connsiteX2" fmla="*/ 1249 w 3807"/>
                <a:gd name="connsiteY2" fmla="*/ 1420 h 2472"/>
                <a:gd name="connsiteX3" fmla="*/ 1686 w 3807"/>
                <a:gd name="connsiteY3" fmla="*/ 2267 h 2472"/>
                <a:gd name="connsiteX4" fmla="*/ 2057 w 3807"/>
                <a:gd name="connsiteY4" fmla="*/ 2430 h 2472"/>
                <a:gd name="connsiteX5" fmla="*/ 3543 w 3807"/>
                <a:gd name="connsiteY5" fmla="*/ 2354 h 2472"/>
                <a:gd name="connsiteX6" fmla="*/ 3641 w 3807"/>
                <a:gd name="connsiteY6" fmla="*/ 1722 h 2472"/>
                <a:gd name="connsiteX7" fmla="*/ 3253 w 3807"/>
                <a:gd name="connsiteY7" fmla="*/ 1582 h 2472"/>
                <a:gd name="connsiteX8" fmla="*/ 3205 w 3807"/>
                <a:gd name="connsiteY8" fmla="*/ 1276 h 2472"/>
                <a:gd name="connsiteX9" fmla="*/ 3382 w 3807"/>
                <a:gd name="connsiteY9" fmla="*/ 398 h 2472"/>
                <a:gd name="connsiteX10" fmla="*/ 1481 w 3807"/>
                <a:gd name="connsiteY10" fmla="*/ 146 h 2472"/>
                <a:gd name="connsiteX0" fmla="*/ 1481 w 3807"/>
                <a:gd name="connsiteY0" fmla="*/ 146 h 2472"/>
                <a:gd name="connsiteX1" fmla="*/ 3 w 3807"/>
                <a:gd name="connsiteY1" fmla="*/ 336 h 2472"/>
                <a:gd name="connsiteX2" fmla="*/ 1249 w 3807"/>
                <a:gd name="connsiteY2" fmla="*/ 1420 h 2472"/>
                <a:gd name="connsiteX3" fmla="*/ 1686 w 3807"/>
                <a:gd name="connsiteY3" fmla="*/ 2267 h 2472"/>
                <a:gd name="connsiteX4" fmla="*/ 2057 w 3807"/>
                <a:gd name="connsiteY4" fmla="*/ 2430 h 2472"/>
                <a:gd name="connsiteX5" fmla="*/ 3543 w 3807"/>
                <a:gd name="connsiteY5" fmla="*/ 2354 h 2472"/>
                <a:gd name="connsiteX6" fmla="*/ 3641 w 3807"/>
                <a:gd name="connsiteY6" fmla="*/ 1722 h 2472"/>
                <a:gd name="connsiteX7" fmla="*/ 3253 w 3807"/>
                <a:gd name="connsiteY7" fmla="*/ 1582 h 2472"/>
                <a:gd name="connsiteX8" fmla="*/ 3205 w 3807"/>
                <a:gd name="connsiteY8" fmla="*/ 1276 h 2472"/>
                <a:gd name="connsiteX9" fmla="*/ 3382 w 3807"/>
                <a:gd name="connsiteY9" fmla="*/ 398 h 2472"/>
                <a:gd name="connsiteX10" fmla="*/ 1481 w 3807"/>
                <a:gd name="connsiteY10" fmla="*/ 146 h 2472"/>
                <a:gd name="connsiteX0" fmla="*/ 1481 w 3807"/>
                <a:gd name="connsiteY0" fmla="*/ 146 h 2472"/>
                <a:gd name="connsiteX1" fmla="*/ 3 w 3807"/>
                <a:gd name="connsiteY1" fmla="*/ 336 h 2472"/>
                <a:gd name="connsiteX2" fmla="*/ 1249 w 3807"/>
                <a:gd name="connsiteY2" fmla="*/ 1420 h 2472"/>
                <a:gd name="connsiteX3" fmla="*/ 1686 w 3807"/>
                <a:gd name="connsiteY3" fmla="*/ 2267 h 2472"/>
                <a:gd name="connsiteX4" fmla="*/ 2057 w 3807"/>
                <a:gd name="connsiteY4" fmla="*/ 2430 h 2472"/>
                <a:gd name="connsiteX5" fmla="*/ 3543 w 3807"/>
                <a:gd name="connsiteY5" fmla="*/ 2354 h 2472"/>
                <a:gd name="connsiteX6" fmla="*/ 3641 w 3807"/>
                <a:gd name="connsiteY6" fmla="*/ 1722 h 2472"/>
                <a:gd name="connsiteX7" fmla="*/ 3253 w 3807"/>
                <a:gd name="connsiteY7" fmla="*/ 1582 h 2472"/>
                <a:gd name="connsiteX8" fmla="*/ 3205 w 3807"/>
                <a:gd name="connsiteY8" fmla="*/ 1276 h 2472"/>
                <a:gd name="connsiteX9" fmla="*/ 3382 w 3807"/>
                <a:gd name="connsiteY9" fmla="*/ 398 h 2472"/>
                <a:gd name="connsiteX10" fmla="*/ 1481 w 3807"/>
                <a:gd name="connsiteY10" fmla="*/ 146 h 2472"/>
                <a:gd name="connsiteX0" fmla="*/ 1481 w 3807"/>
                <a:gd name="connsiteY0" fmla="*/ 146 h 2472"/>
                <a:gd name="connsiteX1" fmla="*/ 3 w 3807"/>
                <a:gd name="connsiteY1" fmla="*/ 336 h 2472"/>
                <a:gd name="connsiteX2" fmla="*/ 1249 w 3807"/>
                <a:gd name="connsiteY2" fmla="*/ 1420 h 2472"/>
                <a:gd name="connsiteX3" fmla="*/ 1686 w 3807"/>
                <a:gd name="connsiteY3" fmla="*/ 2267 h 2472"/>
                <a:gd name="connsiteX4" fmla="*/ 2057 w 3807"/>
                <a:gd name="connsiteY4" fmla="*/ 2430 h 2472"/>
                <a:gd name="connsiteX5" fmla="*/ 3543 w 3807"/>
                <a:gd name="connsiteY5" fmla="*/ 2354 h 2472"/>
                <a:gd name="connsiteX6" fmla="*/ 3641 w 3807"/>
                <a:gd name="connsiteY6" fmla="*/ 1722 h 2472"/>
                <a:gd name="connsiteX7" fmla="*/ 3253 w 3807"/>
                <a:gd name="connsiteY7" fmla="*/ 1582 h 2472"/>
                <a:gd name="connsiteX8" fmla="*/ 3205 w 3807"/>
                <a:gd name="connsiteY8" fmla="*/ 1276 h 2472"/>
                <a:gd name="connsiteX9" fmla="*/ 3382 w 3807"/>
                <a:gd name="connsiteY9" fmla="*/ 398 h 2472"/>
                <a:gd name="connsiteX10" fmla="*/ 1481 w 3807"/>
                <a:gd name="connsiteY10" fmla="*/ 146 h 2472"/>
                <a:gd name="connsiteX0" fmla="*/ 1481 w 3807"/>
                <a:gd name="connsiteY0" fmla="*/ 146 h 2472"/>
                <a:gd name="connsiteX1" fmla="*/ 3 w 3807"/>
                <a:gd name="connsiteY1" fmla="*/ 336 h 2472"/>
                <a:gd name="connsiteX2" fmla="*/ 1249 w 3807"/>
                <a:gd name="connsiteY2" fmla="*/ 1420 h 2472"/>
                <a:gd name="connsiteX3" fmla="*/ 1686 w 3807"/>
                <a:gd name="connsiteY3" fmla="*/ 2304 h 2472"/>
                <a:gd name="connsiteX4" fmla="*/ 2057 w 3807"/>
                <a:gd name="connsiteY4" fmla="*/ 2430 h 2472"/>
                <a:gd name="connsiteX5" fmla="*/ 3543 w 3807"/>
                <a:gd name="connsiteY5" fmla="*/ 2354 h 2472"/>
                <a:gd name="connsiteX6" fmla="*/ 3641 w 3807"/>
                <a:gd name="connsiteY6" fmla="*/ 1722 h 2472"/>
                <a:gd name="connsiteX7" fmla="*/ 3253 w 3807"/>
                <a:gd name="connsiteY7" fmla="*/ 1582 h 2472"/>
                <a:gd name="connsiteX8" fmla="*/ 3205 w 3807"/>
                <a:gd name="connsiteY8" fmla="*/ 1276 h 2472"/>
                <a:gd name="connsiteX9" fmla="*/ 3382 w 3807"/>
                <a:gd name="connsiteY9" fmla="*/ 398 h 2472"/>
                <a:gd name="connsiteX10" fmla="*/ 1481 w 3807"/>
                <a:gd name="connsiteY10" fmla="*/ 146 h 2472"/>
                <a:gd name="connsiteX0" fmla="*/ 355 w 2681"/>
                <a:gd name="connsiteY0" fmla="*/ 0 h 2326"/>
                <a:gd name="connsiteX1" fmla="*/ 123 w 2681"/>
                <a:gd name="connsiteY1" fmla="*/ 1274 h 2326"/>
                <a:gd name="connsiteX2" fmla="*/ 560 w 2681"/>
                <a:gd name="connsiteY2" fmla="*/ 2158 h 2326"/>
                <a:gd name="connsiteX3" fmla="*/ 931 w 2681"/>
                <a:gd name="connsiteY3" fmla="*/ 2284 h 2326"/>
                <a:gd name="connsiteX4" fmla="*/ 2417 w 2681"/>
                <a:gd name="connsiteY4" fmla="*/ 2208 h 2326"/>
                <a:gd name="connsiteX5" fmla="*/ 2515 w 2681"/>
                <a:gd name="connsiteY5" fmla="*/ 1576 h 2326"/>
                <a:gd name="connsiteX6" fmla="*/ 2127 w 2681"/>
                <a:gd name="connsiteY6" fmla="*/ 1436 h 2326"/>
                <a:gd name="connsiteX7" fmla="*/ 2079 w 2681"/>
                <a:gd name="connsiteY7" fmla="*/ 1130 h 2326"/>
                <a:gd name="connsiteX8" fmla="*/ 2256 w 2681"/>
                <a:gd name="connsiteY8" fmla="*/ 252 h 2326"/>
                <a:gd name="connsiteX9" fmla="*/ 355 w 2681"/>
                <a:gd name="connsiteY9" fmla="*/ 0 h 2326"/>
                <a:gd name="connsiteX0" fmla="*/ 556 w 2592"/>
                <a:gd name="connsiteY0" fmla="*/ 77 h 2260"/>
                <a:gd name="connsiteX1" fmla="*/ 34 w 2592"/>
                <a:gd name="connsiteY1" fmla="*/ 1208 h 2260"/>
                <a:gd name="connsiteX2" fmla="*/ 471 w 2592"/>
                <a:gd name="connsiteY2" fmla="*/ 2092 h 2260"/>
                <a:gd name="connsiteX3" fmla="*/ 842 w 2592"/>
                <a:gd name="connsiteY3" fmla="*/ 2218 h 2260"/>
                <a:gd name="connsiteX4" fmla="*/ 2328 w 2592"/>
                <a:gd name="connsiteY4" fmla="*/ 2142 h 2260"/>
                <a:gd name="connsiteX5" fmla="*/ 2426 w 2592"/>
                <a:gd name="connsiteY5" fmla="*/ 1510 h 2260"/>
                <a:gd name="connsiteX6" fmla="*/ 2038 w 2592"/>
                <a:gd name="connsiteY6" fmla="*/ 1370 h 2260"/>
                <a:gd name="connsiteX7" fmla="*/ 1990 w 2592"/>
                <a:gd name="connsiteY7" fmla="*/ 1064 h 2260"/>
                <a:gd name="connsiteX8" fmla="*/ 2167 w 2592"/>
                <a:gd name="connsiteY8" fmla="*/ 186 h 2260"/>
                <a:gd name="connsiteX9" fmla="*/ 556 w 2592"/>
                <a:gd name="connsiteY9" fmla="*/ 77 h 2260"/>
                <a:gd name="connsiteX0" fmla="*/ 283 w 2319"/>
                <a:gd name="connsiteY0" fmla="*/ 77 h 2449"/>
                <a:gd name="connsiteX1" fmla="*/ 198 w 2319"/>
                <a:gd name="connsiteY1" fmla="*/ 2092 h 2449"/>
                <a:gd name="connsiteX2" fmla="*/ 569 w 2319"/>
                <a:gd name="connsiteY2" fmla="*/ 2218 h 2449"/>
                <a:gd name="connsiteX3" fmla="*/ 2055 w 2319"/>
                <a:gd name="connsiteY3" fmla="*/ 2142 h 2449"/>
                <a:gd name="connsiteX4" fmla="*/ 2153 w 2319"/>
                <a:gd name="connsiteY4" fmla="*/ 1510 h 2449"/>
                <a:gd name="connsiteX5" fmla="*/ 1765 w 2319"/>
                <a:gd name="connsiteY5" fmla="*/ 1370 h 2449"/>
                <a:gd name="connsiteX6" fmla="*/ 1717 w 2319"/>
                <a:gd name="connsiteY6" fmla="*/ 1064 h 2449"/>
                <a:gd name="connsiteX7" fmla="*/ 1894 w 2319"/>
                <a:gd name="connsiteY7" fmla="*/ 186 h 2449"/>
                <a:gd name="connsiteX8" fmla="*/ 283 w 2319"/>
                <a:gd name="connsiteY8" fmla="*/ 77 h 2449"/>
                <a:gd name="connsiteX0" fmla="*/ 296 w 2332"/>
                <a:gd name="connsiteY0" fmla="*/ 77 h 2260"/>
                <a:gd name="connsiteX1" fmla="*/ 37 w 2332"/>
                <a:gd name="connsiteY1" fmla="*/ 1208 h 2260"/>
                <a:gd name="connsiteX2" fmla="*/ 211 w 2332"/>
                <a:gd name="connsiteY2" fmla="*/ 2092 h 2260"/>
                <a:gd name="connsiteX3" fmla="*/ 582 w 2332"/>
                <a:gd name="connsiteY3" fmla="*/ 2218 h 2260"/>
                <a:gd name="connsiteX4" fmla="*/ 2068 w 2332"/>
                <a:gd name="connsiteY4" fmla="*/ 2142 h 2260"/>
                <a:gd name="connsiteX5" fmla="*/ 2166 w 2332"/>
                <a:gd name="connsiteY5" fmla="*/ 1510 h 2260"/>
                <a:gd name="connsiteX6" fmla="*/ 1778 w 2332"/>
                <a:gd name="connsiteY6" fmla="*/ 1370 h 2260"/>
                <a:gd name="connsiteX7" fmla="*/ 1730 w 2332"/>
                <a:gd name="connsiteY7" fmla="*/ 1064 h 2260"/>
                <a:gd name="connsiteX8" fmla="*/ 1907 w 2332"/>
                <a:gd name="connsiteY8" fmla="*/ 186 h 2260"/>
                <a:gd name="connsiteX9" fmla="*/ 296 w 2332"/>
                <a:gd name="connsiteY9" fmla="*/ 77 h 2260"/>
                <a:gd name="connsiteX0" fmla="*/ 321 w 2357"/>
                <a:gd name="connsiteY0" fmla="*/ 77 h 2260"/>
                <a:gd name="connsiteX1" fmla="*/ 14 w 2357"/>
                <a:gd name="connsiteY1" fmla="*/ 1336 h 2260"/>
                <a:gd name="connsiteX2" fmla="*/ 236 w 2357"/>
                <a:gd name="connsiteY2" fmla="*/ 2092 h 2260"/>
                <a:gd name="connsiteX3" fmla="*/ 607 w 2357"/>
                <a:gd name="connsiteY3" fmla="*/ 2218 h 2260"/>
                <a:gd name="connsiteX4" fmla="*/ 2093 w 2357"/>
                <a:gd name="connsiteY4" fmla="*/ 2142 h 2260"/>
                <a:gd name="connsiteX5" fmla="*/ 2191 w 2357"/>
                <a:gd name="connsiteY5" fmla="*/ 1510 h 2260"/>
                <a:gd name="connsiteX6" fmla="*/ 1803 w 2357"/>
                <a:gd name="connsiteY6" fmla="*/ 1370 h 2260"/>
                <a:gd name="connsiteX7" fmla="*/ 1755 w 2357"/>
                <a:gd name="connsiteY7" fmla="*/ 1064 h 2260"/>
                <a:gd name="connsiteX8" fmla="*/ 1932 w 2357"/>
                <a:gd name="connsiteY8" fmla="*/ 186 h 2260"/>
                <a:gd name="connsiteX9" fmla="*/ 321 w 2357"/>
                <a:gd name="connsiteY9" fmla="*/ 77 h 2260"/>
                <a:gd name="connsiteX0" fmla="*/ 377 w 2365"/>
                <a:gd name="connsiteY0" fmla="*/ 154 h 2260"/>
                <a:gd name="connsiteX1" fmla="*/ 22 w 2365"/>
                <a:gd name="connsiteY1" fmla="*/ 1336 h 2260"/>
                <a:gd name="connsiteX2" fmla="*/ 244 w 2365"/>
                <a:gd name="connsiteY2" fmla="*/ 2092 h 2260"/>
                <a:gd name="connsiteX3" fmla="*/ 615 w 2365"/>
                <a:gd name="connsiteY3" fmla="*/ 2218 h 2260"/>
                <a:gd name="connsiteX4" fmla="*/ 2101 w 2365"/>
                <a:gd name="connsiteY4" fmla="*/ 2142 h 2260"/>
                <a:gd name="connsiteX5" fmla="*/ 2199 w 2365"/>
                <a:gd name="connsiteY5" fmla="*/ 1510 h 2260"/>
                <a:gd name="connsiteX6" fmla="*/ 1811 w 2365"/>
                <a:gd name="connsiteY6" fmla="*/ 1370 h 2260"/>
                <a:gd name="connsiteX7" fmla="*/ 1763 w 2365"/>
                <a:gd name="connsiteY7" fmla="*/ 1064 h 2260"/>
                <a:gd name="connsiteX8" fmla="*/ 1940 w 2365"/>
                <a:gd name="connsiteY8" fmla="*/ 186 h 2260"/>
                <a:gd name="connsiteX9" fmla="*/ 377 w 2365"/>
                <a:gd name="connsiteY9" fmla="*/ 154 h 2260"/>
                <a:gd name="connsiteX0" fmla="*/ 377 w 2365"/>
                <a:gd name="connsiteY0" fmla="*/ 154 h 2260"/>
                <a:gd name="connsiteX1" fmla="*/ 22 w 2365"/>
                <a:gd name="connsiteY1" fmla="*/ 1336 h 2260"/>
                <a:gd name="connsiteX2" fmla="*/ 244 w 2365"/>
                <a:gd name="connsiteY2" fmla="*/ 2092 h 2260"/>
                <a:gd name="connsiteX3" fmla="*/ 615 w 2365"/>
                <a:gd name="connsiteY3" fmla="*/ 2218 h 2260"/>
                <a:gd name="connsiteX4" fmla="*/ 2101 w 2365"/>
                <a:gd name="connsiteY4" fmla="*/ 2142 h 2260"/>
                <a:gd name="connsiteX5" fmla="*/ 2199 w 2365"/>
                <a:gd name="connsiteY5" fmla="*/ 1510 h 2260"/>
                <a:gd name="connsiteX6" fmla="*/ 1811 w 2365"/>
                <a:gd name="connsiteY6" fmla="*/ 1370 h 2260"/>
                <a:gd name="connsiteX7" fmla="*/ 1763 w 2365"/>
                <a:gd name="connsiteY7" fmla="*/ 1064 h 2260"/>
                <a:gd name="connsiteX8" fmla="*/ 1940 w 2365"/>
                <a:gd name="connsiteY8" fmla="*/ 186 h 2260"/>
                <a:gd name="connsiteX9" fmla="*/ 377 w 2365"/>
                <a:gd name="connsiteY9" fmla="*/ 154 h 2260"/>
                <a:gd name="connsiteX0" fmla="*/ 377 w 2365"/>
                <a:gd name="connsiteY0" fmla="*/ 154 h 2260"/>
                <a:gd name="connsiteX1" fmla="*/ 22 w 2365"/>
                <a:gd name="connsiteY1" fmla="*/ 1336 h 2260"/>
                <a:gd name="connsiteX2" fmla="*/ 244 w 2365"/>
                <a:gd name="connsiteY2" fmla="*/ 2092 h 2260"/>
                <a:gd name="connsiteX3" fmla="*/ 615 w 2365"/>
                <a:gd name="connsiteY3" fmla="*/ 2218 h 2260"/>
                <a:gd name="connsiteX4" fmla="*/ 2101 w 2365"/>
                <a:gd name="connsiteY4" fmla="*/ 2142 h 2260"/>
                <a:gd name="connsiteX5" fmla="*/ 2199 w 2365"/>
                <a:gd name="connsiteY5" fmla="*/ 1510 h 2260"/>
                <a:gd name="connsiteX6" fmla="*/ 1811 w 2365"/>
                <a:gd name="connsiteY6" fmla="*/ 1370 h 2260"/>
                <a:gd name="connsiteX7" fmla="*/ 1763 w 2365"/>
                <a:gd name="connsiteY7" fmla="*/ 1064 h 2260"/>
                <a:gd name="connsiteX8" fmla="*/ 1940 w 2365"/>
                <a:gd name="connsiteY8" fmla="*/ 186 h 2260"/>
                <a:gd name="connsiteX9" fmla="*/ 377 w 2365"/>
                <a:gd name="connsiteY9" fmla="*/ 154 h 2260"/>
                <a:gd name="connsiteX0" fmla="*/ 403 w 2391"/>
                <a:gd name="connsiteY0" fmla="*/ 154 h 2260"/>
                <a:gd name="connsiteX1" fmla="*/ 48 w 2391"/>
                <a:gd name="connsiteY1" fmla="*/ 1336 h 2260"/>
                <a:gd name="connsiteX2" fmla="*/ 212 w 2391"/>
                <a:gd name="connsiteY2" fmla="*/ 1559 h 2260"/>
                <a:gd name="connsiteX3" fmla="*/ 270 w 2391"/>
                <a:gd name="connsiteY3" fmla="*/ 2092 h 2260"/>
                <a:gd name="connsiteX4" fmla="*/ 641 w 2391"/>
                <a:gd name="connsiteY4" fmla="*/ 2218 h 2260"/>
                <a:gd name="connsiteX5" fmla="*/ 2127 w 2391"/>
                <a:gd name="connsiteY5" fmla="*/ 2142 h 2260"/>
                <a:gd name="connsiteX6" fmla="*/ 2225 w 2391"/>
                <a:gd name="connsiteY6" fmla="*/ 1510 h 2260"/>
                <a:gd name="connsiteX7" fmla="*/ 1837 w 2391"/>
                <a:gd name="connsiteY7" fmla="*/ 1370 h 2260"/>
                <a:gd name="connsiteX8" fmla="*/ 1789 w 2391"/>
                <a:gd name="connsiteY8" fmla="*/ 1064 h 2260"/>
                <a:gd name="connsiteX9" fmla="*/ 1966 w 2391"/>
                <a:gd name="connsiteY9" fmla="*/ 186 h 2260"/>
                <a:gd name="connsiteX10" fmla="*/ 403 w 2391"/>
                <a:gd name="connsiteY10" fmla="*/ 154 h 2260"/>
                <a:gd name="connsiteX0" fmla="*/ 355 w 2343"/>
                <a:gd name="connsiteY0" fmla="*/ 154 h 2260"/>
                <a:gd name="connsiteX1" fmla="*/ 0 w 2343"/>
                <a:gd name="connsiteY1" fmla="*/ 1336 h 2260"/>
                <a:gd name="connsiteX2" fmla="*/ 164 w 2343"/>
                <a:gd name="connsiteY2" fmla="*/ 1559 h 2260"/>
                <a:gd name="connsiteX3" fmla="*/ 222 w 2343"/>
                <a:gd name="connsiteY3" fmla="*/ 2092 h 2260"/>
                <a:gd name="connsiteX4" fmla="*/ 593 w 2343"/>
                <a:gd name="connsiteY4" fmla="*/ 2218 h 2260"/>
                <a:gd name="connsiteX5" fmla="*/ 2079 w 2343"/>
                <a:gd name="connsiteY5" fmla="*/ 2142 h 2260"/>
                <a:gd name="connsiteX6" fmla="*/ 2177 w 2343"/>
                <a:gd name="connsiteY6" fmla="*/ 1510 h 2260"/>
                <a:gd name="connsiteX7" fmla="*/ 1789 w 2343"/>
                <a:gd name="connsiteY7" fmla="*/ 1370 h 2260"/>
                <a:gd name="connsiteX8" fmla="*/ 1741 w 2343"/>
                <a:gd name="connsiteY8" fmla="*/ 1064 h 2260"/>
                <a:gd name="connsiteX9" fmla="*/ 1918 w 2343"/>
                <a:gd name="connsiteY9" fmla="*/ 186 h 2260"/>
                <a:gd name="connsiteX10" fmla="*/ 355 w 2343"/>
                <a:gd name="connsiteY10" fmla="*/ 154 h 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43" h="2260">
                  <a:moveTo>
                    <a:pt x="355" y="154"/>
                  </a:moveTo>
                  <a:cubicBezTo>
                    <a:pt x="59" y="318"/>
                    <a:pt x="177" y="1018"/>
                    <a:pt x="0" y="1336"/>
                  </a:cubicBezTo>
                  <a:cubicBezTo>
                    <a:pt x="10" y="1426"/>
                    <a:pt x="127" y="1433"/>
                    <a:pt x="164" y="1559"/>
                  </a:cubicBezTo>
                  <a:cubicBezTo>
                    <a:pt x="201" y="1685"/>
                    <a:pt x="151" y="1982"/>
                    <a:pt x="222" y="2092"/>
                  </a:cubicBezTo>
                  <a:cubicBezTo>
                    <a:pt x="293" y="2202"/>
                    <a:pt x="284" y="2210"/>
                    <a:pt x="593" y="2218"/>
                  </a:cubicBezTo>
                  <a:cubicBezTo>
                    <a:pt x="902" y="2226"/>
                    <a:pt x="1815" y="2260"/>
                    <a:pt x="2079" y="2142"/>
                  </a:cubicBezTo>
                  <a:cubicBezTo>
                    <a:pt x="2343" y="2024"/>
                    <a:pt x="2225" y="1639"/>
                    <a:pt x="2177" y="1510"/>
                  </a:cubicBezTo>
                  <a:cubicBezTo>
                    <a:pt x="2129" y="1381"/>
                    <a:pt x="1862" y="1444"/>
                    <a:pt x="1789" y="1370"/>
                  </a:cubicBezTo>
                  <a:cubicBezTo>
                    <a:pt x="1716" y="1296"/>
                    <a:pt x="1736" y="1247"/>
                    <a:pt x="1741" y="1064"/>
                  </a:cubicBezTo>
                  <a:cubicBezTo>
                    <a:pt x="1732" y="810"/>
                    <a:pt x="2046" y="370"/>
                    <a:pt x="1918" y="186"/>
                  </a:cubicBezTo>
                  <a:cubicBezTo>
                    <a:pt x="1542" y="0"/>
                    <a:pt x="952" y="98"/>
                    <a:pt x="355" y="154"/>
                  </a:cubicBezTo>
                  <a:close/>
                </a:path>
              </a:pathLst>
            </a:custGeom>
            <a:solidFill>
              <a:schemeClr val="accent4">
                <a:lumMod val="25000"/>
                <a:lumOff val="75000"/>
                <a:alpha val="70000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 rot="10800000">
              <a:off x="21" y="263"/>
              <a:ext cx="1775" cy="1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rgbClr val="00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Cell Phones</a:t>
              </a:r>
            </a:p>
          </p:txBody>
        </p:sp>
      </p:grpSp>
      <p:grpSp>
        <p:nvGrpSpPr>
          <p:cNvPr id="68" name="Group 41"/>
          <p:cNvGrpSpPr>
            <a:grpSpLocks/>
          </p:cNvGrpSpPr>
          <p:nvPr/>
        </p:nvGrpSpPr>
        <p:grpSpPr bwMode="auto">
          <a:xfrm flipV="1">
            <a:off x="3565525" y="3144838"/>
            <a:ext cx="2301875" cy="2189162"/>
            <a:chOff x="-319" y="-842"/>
            <a:chExt cx="2908" cy="2887"/>
          </a:xfrm>
        </p:grpSpPr>
        <p:sp>
          <p:nvSpPr>
            <p:cNvPr id="69" name="Freeform 20"/>
            <p:cNvSpPr>
              <a:spLocks/>
            </p:cNvSpPr>
            <p:nvPr/>
          </p:nvSpPr>
          <p:spPr bwMode="auto">
            <a:xfrm>
              <a:off x="-319" y="-842"/>
              <a:ext cx="2908" cy="2887"/>
            </a:xfrm>
            <a:custGeom>
              <a:avLst/>
              <a:gdLst>
                <a:gd name="connsiteX0" fmla="*/ 275 w 2418"/>
                <a:gd name="connsiteY0" fmla="*/ 116 h 1990"/>
                <a:gd name="connsiteX1" fmla="*/ 60 w 2418"/>
                <a:gd name="connsiteY1" fmla="*/ 409 h 1990"/>
                <a:gd name="connsiteX2" fmla="*/ 43 w 2418"/>
                <a:gd name="connsiteY2" fmla="*/ 1303 h 1990"/>
                <a:gd name="connsiteX3" fmla="*/ 94 w 2418"/>
                <a:gd name="connsiteY3" fmla="*/ 1819 h 1990"/>
                <a:gd name="connsiteX4" fmla="*/ 610 w 2418"/>
                <a:gd name="connsiteY4" fmla="*/ 1868 h 1990"/>
                <a:gd name="connsiteX5" fmla="*/ 2146 w 2418"/>
                <a:gd name="connsiteY5" fmla="*/ 1868 h 1990"/>
                <a:gd name="connsiteX6" fmla="*/ 2242 w 2418"/>
                <a:gd name="connsiteY6" fmla="*/ 956 h 1990"/>
                <a:gd name="connsiteX7" fmla="*/ 1378 w 2418"/>
                <a:gd name="connsiteY7" fmla="*/ 140 h 1990"/>
                <a:gd name="connsiteX8" fmla="*/ 275 w 2418"/>
                <a:gd name="connsiteY8" fmla="*/ 116 h 1990"/>
                <a:gd name="connsiteX0" fmla="*/ 275 w 2418"/>
                <a:gd name="connsiteY0" fmla="*/ 116 h 1960"/>
                <a:gd name="connsiteX1" fmla="*/ 60 w 2418"/>
                <a:gd name="connsiteY1" fmla="*/ 409 h 1960"/>
                <a:gd name="connsiteX2" fmla="*/ 43 w 2418"/>
                <a:gd name="connsiteY2" fmla="*/ 1303 h 1960"/>
                <a:gd name="connsiteX3" fmla="*/ 94 w 2418"/>
                <a:gd name="connsiteY3" fmla="*/ 1819 h 1960"/>
                <a:gd name="connsiteX4" fmla="*/ 610 w 2418"/>
                <a:gd name="connsiteY4" fmla="*/ 1868 h 1960"/>
                <a:gd name="connsiteX5" fmla="*/ 2146 w 2418"/>
                <a:gd name="connsiteY5" fmla="*/ 1868 h 1960"/>
                <a:gd name="connsiteX6" fmla="*/ 2242 w 2418"/>
                <a:gd name="connsiteY6" fmla="*/ 956 h 1960"/>
                <a:gd name="connsiteX7" fmla="*/ 1378 w 2418"/>
                <a:gd name="connsiteY7" fmla="*/ 140 h 1960"/>
                <a:gd name="connsiteX8" fmla="*/ 275 w 2418"/>
                <a:gd name="connsiteY8" fmla="*/ 116 h 1960"/>
                <a:gd name="connsiteX0" fmla="*/ 278 w 2421"/>
                <a:gd name="connsiteY0" fmla="*/ 116 h 1960"/>
                <a:gd name="connsiteX1" fmla="*/ 63 w 2421"/>
                <a:gd name="connsiteY1" fmla="*/ 409 h 1960"/>
                <a:gd name="connsiteX2" fmla="*/ 46 w 2421"/>
                <a:gd name="connsiteY2" fmla="*/ 1303 h 1960"/>
                <a:gd name="connsiteX3" fmla="*/ 339 w 2421"/>
                <a:gd name="connsiteY3" fmla="*/ 1709 h 1960"/>
                <a:gd name="connsiteX4" fmla="*/ 613 w 2421"/>
                <a:gd name="connsiteY4" fmla="*/ 1868 h 1960"/>
                <a:gd name="connsiteX5" fmla="*/ 2149 w 2421"/>
                <a:gd name="connsiteY5" fmla="*/ 1868 h 1960"/>
                <a:gd name="connsiteX6" fmla="*/ 2245 w 2421"/>
                <a:gd name="connsiteY6" fmla="*/ 956 h 1960"/>
                <a:gd name="connsiteX7" fmla="*/ 1381 w 2421"/>
                <a:gd name="connsiteY7" fmla="*/ 140 h 1960"/>
                <a:gd name="connsiteX8" fmla="*/ 278 w 2421"/>
                <a:gd name="connsiteY8" fmla="*/ 116 h 1960"/>
                <a:gd name="connsiteX0" fmla="*/ 221 w 2364"/>
                <a:gd name="connsiteY0" fmla="*/ 116 h 1960"/>
                <a:gd name="connsiteX1" fmla="*/ 6 w 2364"/>
                <a:gd name="connsiteY1" fmla="*/ 409 h 1960"/>
                <a:gd name="connsiteX2" fmla="*/ 182 w 2364"/>
                <a:gd name="connsiteY2" fmla="*/ 1041 h 1960"/>
                <a:gd name="connsiteX3" fmla="*/ 282 w 2364"/>
                <a:gd name="connsiteY3" fmla="*/ 1709 h 1960"/>
                <a:gd name="connsiteX4" fmla="*/ 556 w 2364"/>
                <a:gd name="connsiteY4" fmla="*/ 1868 h 1960"/>
                <a:gd name="connsiteX5" fmla="*/ 2092 w 2364"/>
                <a:gd name="connsiteY5" fmla="*/ 1868 h 1960"/>
                <a:gd name="connsiteX6" fmla="*/ 2188 w 2364"/>
                <a:gd name="connsiteY6" fmla="*/ 956 h 1960"/>
                <a:gd name="connsiteX7" fmla="*/ 1324 w 2364"/>
                <a:gd name="connsiteY7" fmla="*/ 140 h 1960"/>
                <a:gd name="connsiteX8" fmla="*/ 221 w 2364"/>
                <a:gd name="connsiteY8" fmla="*/ 116 h 1960"/>
                <a:gd name="connsiteX0" fmla="*/ 560 w 2703"/>
                <a:gd name="connsiteY0" fmla="*/ 224 h 2068"/>
                <a:gd name="connsiteX1" fmla="*/ 6 w 2703"/>
                <a:gd name="connsiteY1" fmla="*/ 154 h 2068"/>
                <a:gd name="connsiteX2" fmla="*/ 521 w 2703"/>
                <a:gd name="connsiteY2" fmla="*/ 1149 h 2068"/>
                <a:gd name="connsiteX3" fmla="*/ 621 w 2703"/>
                <a:gd name="connsiteY3" fmla="*/ 1817 h 2068"/>
                <a:gd name="connsiteX4" fmla="*/ 895 w 2703"/>
                <a:gd name="connsiteY4" fmla="*/ 1976 h 2068"/>
                <a:gd name="connsiteX5" fmla="*/ 2431 w 2703"/>
                <a:gd name="connsiteY5" fmla="*/ 1976 h 2068"/>
                <a:gd name="connsiteX6" fmla="*/ 2527 w 2703"/>
                <a:gd name="connsiteY6" fmla="*/ 1064 h 2068"/>
                <a:gd name="connsiteX7" fmla="*/ 1663 w 2703"/>
                <a:gd name="connsiteY7" fmla="*/ 248 h 2068"/>
                <a:gd name="connsiteX8" fmla="*/ 560 w 2703"/>
                <a:gd name="connsiteY8" fmla="*/ 224 h 2068"/>
                <a:gd name="connsiteX0" fmla="*/ 415 w 2703"/>
                <a:gd name="connsiteY0" fmla="*/ 72 h 2120"/>
                <a:gd name="connsiteX1" fmla="*/ 6 w 2703"/>
                <a:gd name="connsiteY1" fmla="*/ 206 h 2120"/>
                <a:gd name="connsiteX2" fmla="*/ 521 w 2703"/>
                <a:gd name="connsiteY2" fmla="*/ 1201 h 2120"/>
                <a:gd name="connsiteX3" fmla="*/ 621 w 2703"/>
                <a:gd name="connsiteY3" fmla="*/ 1869 h 2120"/>
                <a:gd name="connsiteX4" fmla="*/ 895 w 2703"/>
                <a:gd name="connsiteY4" fmla="*/ 2028 h 2120"/>
                <a:gd name="connsiteX5" fmla="*/ 2431 w 2703"/>
                <a:gd name="connsiteY5" fmla="*/ 2028 h 2120"/>
                <a:gd name="connsiteX6" fmla="*/ 2527 w 2703"/>
                <a:gd name="connsiteY6" fmla="*/ 1116 h 2120"/>
                <a:gd name="connsiteX7" fmla="*/ 1663 w 2703"/>
                <a:gd name="connsiteY7" fmla="*/ 300 h 2120"/>
                <a:gd name="connsiteX8" fmla="*/ 415 w 2703"/>
                <a:gd name="connsiteY8" fmla="*/ 72 h 2120"/>
                <a:gd name="connsiteX0" fmla="*/ 415 w 2792"/>
                <a:gd name="connsiteY0" fmla="*/ 856 h 2904"/>
                <a:gd name="connsiteX1" fmla="*/ 6 w 2792"/>
                <a:gd name="connsiteY1" fmla="*/ 990 h 2904"/>
                <a:gd name="connsiteX2" fmla="*/ 521 w 2792"/>
                <a:gd name="connsiteY2" fmla="*/ 1985 h 2904"/>
                <a:gd name="connsiteX3" fmla="*/ 621 w 2792"/>
                <a:gd name="connsiteY3" fmla="*/ 2653 h 2904"/>
                <a:gd name="connsiteX4" fmla="*/ 895 w 2792"/>
                <a:gd name="connsiteY4" fmla="*/ 2812 h 2904"/>
                <a:gd name="connsiteX5" fmla="*/ 2431 w 2792"/>
                <a:gd name="connsiteY5" fmla="*/ 2812 h 2904"/>
                <a:gd name="connsiteX6" fmla="*/ 2527 w 2792"/>
                <a:gd name="connsiteY6" fmla="*/ 1900 h 2904"/>
                <a:gd name="connsiteX7" fmla="*/ 841 w 2792"/>
                <a:gd name="connsiteY7" fmla="*/ 174 h 2904"/>
                <a:gd name="connsiteX8" fmla="*/ 415 w 2792"/>
                <a:gd name="connsiteY8" fmla="*/ 856 h 2904"/>
                <a:gd name="connsiteX0" fmla="*/ 415 w 2902"/>
                <a:gd name="connsiteY0" fmla="*/ 758 h 2806"/>
                <a:gd name="connsiteX1" fmla="*/ 6 w 2902"/>
                <a:gd name="connsiteY1" fmla="*/ 892 h 2806"/>
                <a:gd name="connsiteX2" fmla="*/ 521 w 2902"/>
                <a:gd name="connsiteY2" fmla="*/ 1887 h 2806"/>
                <a:gd name="connsiteX3" fmla="*/ 621 w 2902"/>
                <a:gd name="connsiteY3" fmla="*/ 2555 h 2806"/>
                <a:gd name="connsiteX4" fmla="*/ 895 w 2902"/>
                <a:gd name="connsiteY4" fmla="*/ 2714 h 2806"/>
                <a:gd name="connsiteX5" fmla="*/ 2431 w 2902"/>
                <a:gd name="connsiteY5" fmla="*/ 2714 h 2806"/>
                <a:gd name="connsiteX6" fmla="*/ 2527 w 2902"/>
                <a:gd name="connsiteY6" fmla="*/ 1802 h 2806"/>
                <a:gd name="connsiteX7" fmla="*/ 2621 w 2902"/>
                <a:gd name="connsiteY7" fmla="*/ 301 h 2806"/>
                <a:gd name="connsiteX8" fmla="*/ 841 w 2902"/>
                <a:gd name="connsiteY8" fmla="*/ 76 h 2806"/>
                <a:gd name="connsiteX9" fmla="*/ 415 w 2902"/>
                <a:gd name="connsiteY9" fmla="*/ 758 h 2806"/>
                <a:gd name="connsiteX0" fmla="*/ 415 w 2892"/>
                <a:gd name="connsiteY0" fmla="*/ 758 h 2806"/>
                <a:gd name="connsiteX1" fmla="*/ 6 w 2892"/>
                <a:gd name="connsiteY1" fmla="*/ 892 h 2806"/>
                <a:gd name="connsiteX2" fmla="*/ 521 w 2892"/>
                <a:gd name="connsiteY2" fmla="*/ 1887 h 2806"/>
                <a:gd name="connsiteX3" fmla="*/ 621 w 2892"/>
                <a:gd name="connsiteY3" fmla="*/ 2555 h 2806"/>
                <a:gd name="connsiteX4" fmla="*/ 895 w 2892"/>
                <a:gd name="connsiteY4" fmla="*/ 2714 h 2806"/>
                <a:gd name="connsiteX5" fmla="*/ 2431 w 2892"/>
                <a:gd name="connsiteY5" fmla="*/ 2714 h 2806"/>
                <a:gd name="connsiteX6" fmla="*/ 2527 w 2892"/>
                <a:gd name="connsiteY6" fmla="*/ 1802 h 2806"/>
                <a:gd name="connsiteX7" fmla="*/ 2466 w 2892"/>
                <a:gd name="connsiteY7" fmla="*/ 986 h 2806"/>
                <a:gd name="connsiteX8" fmla="*/ 2621 w 2892"/>
                <a:gd name="connsiteY8" fmla="*/ 301 h 2806"/>
                <a:gd name="connsiteX9" fmla="*/ 841 w 2892"/>
                <a:gd name="connsiteY9" fmla="*/ 76 h 2806"/>
                <a:gd name="connsiteX10" fmla="*/ 415 w 2892"/>
                <a:gd name="connsiteY10" fmla="*/ 758 h 2806"/>
                <a:gd name="connsiteX0" fmla="*/ 415 w 2892"/>
                <a:gd name="connsiteY0" fmla="*/ 758 h 2806"/>
                <a:gd name="connsiteX1" fmla="*/ 6 w 2892"/>
                <a:gd name="connsiteY1" fmla="*/ 892 h 2806"/>
                <a:gd name="connsiteX2" fmla="*/ 521 w 2892"/>
                <a:gd name="connsiteY2" fmla="*/ 1887 h 2806"/>
                <a:gd name="connsiteX3" fmla="*/ 621 w 2892"/>
                <a:gd name="connsiteY3" fmla="*/ 2555 h 2806"/>
                <a:gd name="connsiteX4" fmla="*/ 895 w 2892"/>
                <a:gd name="connsiteY4" fmla="*/ 2714 h 2806"/>
                <a:gd name="connsiteX5" fmla="*/ 2431 w 2892"/>
                <a:gd name="connsiteY5" fmla="*/ 2714 h 2806"/>
                <a:gd name="connsiteX6" fmla="*/ 2624 w 2892"/>
                <a:gd name="connsiteY6" fmla="*/ 1679 h 2806"/>
                <a:gd name="connsiteX7" fmla="*/ 2466 w 2892"/>
                <a:gd name="connsiteY7" fmla="*/ 986 h 2806"/>
                <a:gd name="connsiteX8" fmla="*/ 2621 w 2892"/>
                <a:gd name="connsiteY8" fmla="*/ 301 h 2806"/>
                <a:gd name="connsiteX9" fmla="*/ 841 w 2892"/>
                <a:gd name="connsiteY9" fmla="*/ 76 h 2806"/>
                <a:gd name="connsiteX10" fmla="*/ 415 w 2892"/>
                <a:gd name="connsiteY10" fmla="*/ 758 h 2806"/>
                <a:gd name="connsiteX0" fmla="*/ 415 w 2892"/>
                <a:gd name="connsiteY0" fmla="*/ 758 h 2806"/>
                <a:gd name="connsiteX1" fmla="*/ 6 w 2892"/>
                <a:gd name="connsiteY1" fmla="*/ 892 h 2806"/>
                <a:gd name="connsiteX2" fmla="*/ 521 w 2892"/>
                <a:gd name="connsiteY2" fmla="*/ 1887 h 2806"/>
                <a:gd name="connsiteX3" fmla="*/ 621 w 2892"/>
                <a:gd name="connsiteY3" fmla="*/ 2555 h 2806"/>
                <a:gd name="connsiteX4" fmla="*/ 895 w 2892"/>
                <a:gd name="connsiteY4" fmla="*/ 2714 h 2806"/>
                <a:gd name="connsiteX5" fmla="*/ 2431 w 2892"/>
                <a:gd name="connsiteY5" fmla="*/ 2714 h 2806"/>
                <a:gd name="connsiteX6" fmla="*/ 2466 w 2892"/>
                <a:gd name="connsiteY6" fmla="*/ 986 h 2806"/>
                <a:gd name="connsiteX7" fmla="*/ 2621 w 2892"/>
                <a:gd name="connsiteY7" fmla="*/ 301 h 2806"/>
                <a:gd name="connsiteX8" fmla="*/ 841 w 2892"/>
                <a:gd name="connsiteY8" fmla="*/ 76 h 2806"/>
                <a:gd name="connsiteX9" fmla="*/ 415 w 2892"/>
                <a:gd name="connsiteY9" fmla="*/ 758 h 2806"/>
                <a:gd name="connsiteX0" fmla="*/ 415 w 2892"/>
                <a:gd name="connsiteY0" fmla="*/ 758 h 2901"/>
                <a:gd name="connsiteX1" fmla="*/ 6 w 2892"/>
                <a:gd name="connsiteY1" fmla="*/ 892 h 2901"/>
                <a:gd name="connsiteX2" fmla="*/ 521 w 2892"/>
                <a:gd name="connsiteY2" fmla="*/ 1887 h 2901"/>
                <a:gd name="connsiteX3" fmla="*/ 621 w 2892"/>
                <a:gd name="connsiteY3" fmla="*/ 2555 h 2901"/>
                <a:gd name="connsiteX4" fmla="*/ 895 w 2892"/>
                <a:gd name="connsiteY4" fmla="*/ 2714 h 2901"/>
                <a:gd name="connsiteX5" fmla="*/ 2431 w 2892"/>
                <a:gd name="connsiteY5" fmla="*/ 2714 h 2901"/>
                <a:gd name="connsiteX6" fmla="*/ 2616 w 2892"/>
                <a:gd name="connsiteY6" fmla="*/ 1592 h 2901"/>
                <a:gd name="connsiteX7" fmla="*/ 2466 w 2892"/>
                <a:gd name="connsiteY7" fmla="*/ 986 h 2901"/>
                <a:gd name="connsiteX8" fmla="*/ 2621 w 2892"/>
                <a:gd name="connsiteY8" fmla="*/ 301 h 2901"/>
                <a:gd name="connsiteX9" fmla="*/ 841 w 2892"/>
                <a:gd name="connsiteY9" fmla="*/ 76 h 2901"/>
                <a:gd name="connsiteX10" fmla="*/ 415 w 2892"/>
                <a:gd name="connsiteY10" fmla="*/ 758 h 2901"/>
                <a:gd name="connsiteX0" fmla="*/ 415 w 2897"/>
                <a:gd name="connsiteY0" fmla="*/ 758 h 2901"/>
                <a:gd name="connsiteX1" fmla="*/ 6 w 2897"/>
                <a:gd name="connsiteY1" fmla="*/ 892 h 2901"/>
                <a:gd name="connsiteX2" fmla="*/ 521 w 2897"/>
                <a:gd name="connsiteY2" fmla="*/ 1887 h 2901"/>
                <a:gd name="connsiteX3" fmla="*/ 621 w 2897"/>
                <a:gd name="connsiteY3" fmla="*/ 2555 h 2901"/>
                <a:gd name="connsiteX4" fmla="*/ 895 w 2897"/>
                <a:gd name="connsiteY4" fmla="*/ 2714 h 2901"/>
                <a:gd name="connsiteX5" fmla="*/ 2431 w 2897"/>
                <a:gd name="connsiteY5" fmla="*/ 2714 h 2901"/>
                <a:gd name="connsiteX6" fmla="*/ 2616 w 2897"/>
                <a:gd name="connsiteY6" fmla="*/ 1592 h 2901"/>
                <a:gd name="connsiteX7" fmla="*/ 2872 w 2897"/>
                <a:gd name="connsiteY7" fmla="*/ 1159 h 2901"/>
                <a:gd name="connsiteX8" fmla="*/ 2466 w 2897"/>
                <a:gd name="connsiteY8" fmla="*/ 986 h 2901"/>
                <a:gd name="connsiteX9" fmla="*/ 2621 w 2897"/>
                <a:gd name="connsiteY9" fmla="*/ 301 h 2901"/>
                <a:gd name="connsiteX10" fmla="*/ 841 w 2897"/>
                <a:gd name="connsiteY10" fmla="*/ 76 h 2901"/>
                <a:gd name="connsiteX11" fmla="*/ 415 w 2897"/>
                <a:gd name="connsiteY11" fmla="*/ 758 h 2901"/>
                <a:gd name="connsiteX0" fmla="*/ 415 w 2905"/>
                <a:gd name="connsiteY0" fmla="*/ 758 h 2887"/>
                <a:gd name="connsiteX1" fmla="*/ 6 w 2905"/>
                <a:gd name="connsiteY1" fmla="*/ 892 h 2887"/>
                <a:gd name="connsiteX2" fmla="*/ 521 w 2905"/>
                <a:gd name="connsiteY2" fmla="*/ 1887 h 2887"/>
                <a:gd name="connsiteX3" fmla="*/ 621 w 2905"/>
                <a:gd name="connsiteY3" fmla="*/ 2555 h 2887"/>
                <a:gd name="connsiteX4" fmla="*/ 895 w 2905"/>
                <a:gd name="connsiteY4" fmla="*/ 2714 h 2887"/>
                <a:gd name="connsiteX5" fmla="*/ 2431 w 2905"/>
                <a:gd name="connsiteY5" fmla="*/ 2714 h 2887"/>
                <a:gd name="connsiteX6" fmla="*/ 2664 w 2905"/>
                <a:gd name="connsiteY6" fmla="*/ 1677 h 2887"/>
                <a:gd name="connsiteX7" fmla="*/ 2872 w 2905"/>
                <a:gd name="connsiteY7" fmla="*/ 1159 h 2887"/>
                <a:gd name="connsiteX8" fmla="*/ 2466 w 2905"/>
                <a:gd name="connsiteY8" fmla="*/ 986 h 2887"/>
                <a:gd name="connsiteX9" fmla="*/ 2621 w 2905"/>
                <a:gd name="connsiteY9" fmla="*/ 301 h 2887"/>
                <a:gd name="connsiteX10" fmla="*/ 841 w 2905"/>
                <a:gd name="connsiteY10" fmla="*/ 76 h 2887"/>
                <a:gd name="connsiteX11" fmla="*/ 415 w 2905"/>
                <a:gd name="connsiteY11" fmla="*/ 758 h 2887"/>
                <a:gd name="connsiteX0" fmla="*/ 415 w 2905"/>
                <a:gd name="connsiteY0" fmla="*/ 758 h 2887"/>
                <a:gd name="connsiteX1" fmla="*/ 6 w 2905"/>
                <a:gd name="connsiteY1" fmla="*/ 892 h 2887"/>
                <a:gd name="connsiteX2" fmla="*/ 521 w 2905"/>
                <a:gd name="connsiteY2" fmla="*/ 1887 h 2887"/>
                <a:gd name="connsiteX3" fmla="*/ 621 w 2905"/>
                <a:gd name="connsiteY3" fmla="*/ 2555 h 2887"/>
                <a:gd name="connsiteX4" fmla="*/ 895 w 2905"/>
                <a:gd name="connsiteY4" fmla="*/ 2714 h 2887"/>
                <a:gd name="connsiteX5" fmla="*/ 2431 w 2905"/>
                <a:gd name="connsiteY5" fmla="*/ 2714 h 2887"/>
                <a:gd name="connsiteX6" fmla="*/ 2664 w 2905"/>
                <a:gd name="connsiteY6" fmla="*/ 1677 h 2887"/>
                <a:gd name="connsiteX7" fmla="*/ 2872 w 2905"/>
                <a:gd name="connsiteY7" fmla="*/ 1159 h 2887"/>
                <a:gd name="connsiteX8" fmla="*/ 2466 w 2905"/>
                <a:gd name="connsiteY8" fmla="*/ 986 h 2887"/>
                <a:gd name="connsiteX9" fmla="*/ 2621 w 2905"/>
                <a:gd name="connsiteY9" fmla="*/ 301 h 2887"/>
                <a:gd name="connsiteX10" fmla="*/ 841 w 2905"/>
                <a:gd name="connsiteY10" fmla="*/ 76 h 2887"/>
                <a:gd name="connsiteX11" fmla="*/ 415 w 2905"/>
                <a:gd name="connsiteY11" fmla="*/ 758 h 2887"/>
                <a:gd name="connsiteX0" fmla="*/ 415 w 2908"/>
                <a:gd name="connsiteY0" fmla="*/ 758 h 2887"/>
                <a:gd name="connsiteX1" fmla="*/ 6 w 2908"/>
                <a:gd name="connsiteY1" fmla="*/ 892 h 2887"/>
                <a:gd name="connsiteX2" fmla="*/ 521 w 2908"/>
                <a:gd name="connsiteY2" fmla="*/ 1887 h 2887"/>
                <a:gd name="connsiteX3" fmla="*/ 621 w 2908"/>
                <a:gd name="connsiteY3" fmla="*/ 2555 h 2887"/>
                <a:gd name="connsiteX4" fmla="*/ 895 w 2908"/>
                <a:gd name="connsiteY4" fmla="*/ 2714 h 2887"/>
                <a:gd name="connsiteX5" fmla="*/ 2431 w 2908"/>
                <a:gd name="connsiteY5" fmla="*/ 2714 h 2887"/>
                <a:gd name="connsiteX6" fmla="*/ 2664 w 2908"/>
                <a:gd name="connsiteY6" fmla="*/ 1677 h 2887"/>
                <a:gd name="connsiteX7" fmla="*/ 2872 w 2908"/>
                <a:gd name="connsiteY7" fmla="*/ 1159 h 2887"/>
                <a:gd name="connsiteX8" fmla="*/ 2466 w 2908"/>
                <a:gd name="connsiteY8" fmla="*/ 986 h 2887"/>
                <a:gd name="connsiteX9" fmla="*/ 2621 w 2908"/>
                <a:gd name="connsiteY9" fmla="*/ 301 h 2887"/>
                <a:gd name="connsiteX10" fmla="*/ 841 w 2908"/>
                <a:gd name="connsiteY10" fmla="*/ 76 h 2887"/>
                <a:gd name="connsiteX11" fmla="*/ 415 w 2908"/>
                <a:gd name="connsiteY11" fmla="*/ 758 h 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" h="2887">
                  <a:moveTo>
                    <a:pt x="415" y="758"/>
                  </a:moveTo>
                  <a:cubicBezTo>
                    <a:pt x="195" y="803"/>
                    <a:pt x="13" y="738"/>
                    <a:pt x="6" y="892"/>
                  </a:cubicBezTo>
                  <a:cubicBezTo>
                    <a:pt x="0" y="1046"/>
                    <a:pt x="419" y="1610"/>
                    <a:pt x="521" y="1887"/>
                  </a:cubicBezTo>
                  <a:cubicBezTo>
                    <a:pt x="623" y="2164"/>
                    <a:pt x="559" y="2417"/>
                    <a:pt x="621" y="2555"/>
                  </a:cubicBezTo>
                  <a:cubicBezTo>
                    <a:pt x="683" y="2693"/>
                    <a:pt x="593" y="2688"/>
                    <a:pt x="895" y="2714"/>
                  </a:cubicBezTo>
                  <a:cubicBezTo>
                    <a:pt x="1197" y="2740"/>
                    <a:pt x="2136" y="2887"/>
                    <a:pt x="2431" y="2714"/>
                  </a:cubicBezTo>
                  <a:cubicBezTo>
                    <a:pt x="2726" y="2541"/>
                    <a:pt x="2591" y="1936"/>
                    <a:pt x="2664" y="1677"/>
                  </a:cubicBezTo>
                  <a:cubicBezTo>
                    <a:pt x="2908" y="1540"/>
                    <a:pt x="2905" y="1274"/>
                    <a:pt x="2872" y="1159"/>
                  </a:cubicBezTo>
                  <a:cubicBezTo>
                    <a:pt x="2839" y="1044"/>
                    <a:pt x="2460" y="1165"/>
                    <a:pt x="2466" y="986"/>
                  </a:cubicBezTo>
                  <a:cubicBezTo>
                    <a:pt x="2473" y="807"/>
                    <a:pt x="2892" y="453"/>
                    <a:pt x="2621" y="301"/>
                  </a:cubicBezTo>
                  <a:cubicBezTo>
                    <a:pt x="2350" y="149"/>
                    <a:pt x="1209" y="0"/>
                    <a:pt x="841" y="76"/>
                  </a:cubicBezTo>
                  <a:cubicBezTo>
                    <a:pt x="473" y="152"/>
                    <a:pt x="631" y="686"/>
                    <a:pt x="415" y="758"/>
                  </a:cubicBez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Text Box 21"/>
            <p:cNvSpPr txBox="1">
              <a:spLocks noChangeArrowheads="1"/>
            </p:cNvSpPr>
            <p:nvPr/>
          </p:nvSpPr>
          <p:spPr bwMode="auto">
            <a:xfrm rot="10800000">
              <a:off x="305" y="88"/>
              <a:ext cx="1776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rgbClr val="00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Arial" charset="0"/>
                </a:rPr>
                <a:t>MP3 Players</a:t>
              </a:r>
            </a:p>
          </p:txBody>
        </p:sp>
      </p:grpSp>
      <p:grpSp>
        <p:nvGrpSpPr>
          <p:cNvPr id="108" name="Group 107"/>
          <p:cNvGrpSpPr>
            <a:grpSpLocks/>
          </p:cNvGrpSpPr>
          <p:nvPr/>
        </p:nvGrpSpPr>
        <p:grpSpPr bwMode="auto">
          <a:xfrm>
            <a:off x="2193925" y="3146425"/>
            <a:ext cx="4959350" cy="3749675"/>
            <a:chOff x="2338042" y="3297431"/>
            <a:chExt cx="4958226" cy="3750137"/>
          </a:xfrm>
        </p:grpSpPr>
        <p:grpSp>
          <p:nvGrpSpPr>
            <p:cNvPr id="22541" name="Group 41"/>
            <p:cNvGrpSpPr>
              <a:grpSpLocks/>
            </p:cNvGrpSpPr>
            <p:nvPr/>
          </p:nvGrpSpPr>
          <p:grpSpPr bwMode="auto">
            <a:xfrm flipV="1">
              <a:off x="2362200" y="3352800"/>
              <a:ext cx="1914494" cy="1486103"/>
              <a:chOff x="-34" y="4"/>
              <a:chExt cx="2418" cy="1960"/>
            </a:xfrm>
          </p:grpSpPr>
          <p:sp>
            <p:nvSpPr>
              <p:cNvPr id="91" name="Freeform 20"/>
              <p:cNvSpPr>
                <a:spLocks/>
              </p:cNvSpPr>
              <p:nvPr/>
            </p:nvSpPr>
            <p:spPr bwMode="auto">
              <a:xfrm>
                <a:off x="-34" y="4"/>
                <a:ext cx="2417" cy="1960"/>
              </a:xfrm>
              <a:custGeom>
                <a:avLst/>
                <a:gdLst>
                  <a:gd name="connsiteX0" fmla="*/ 275 w 2418"/>
                  <a:gd name="connsiteY0" fmla="*/ 116 h 1990"/>
                  <a:gd name="connsiteX1" fmla="*/ 60 w 2418"/>
                  <a:gd name="connsiteY1" fmla="*/ 409 h 1990"/>
                  <a:gd name="connsiteX2" fmla="*/ 43 w 2418"/>
                  <a:gd name="connsiteY2" fmla="*/ 1303 h 1990"/>
                  <a:gd name="connsiteX3" fmla="*/ 94 w 2418"/>
                  <a:gd name="connsiteY3" fmla="*/ 1819 h 1990"/>
                  <a:gd name="connsiteX4" fmla="*/ 610 w 2418"/>
                  <a:gd name="connsiteY4" fmla="*/ 1868 h 1990"/>
                  <a:gd name="connsiteX5" fmla="*/ 2146 w 2418"/>
                  <a:gd name="connsiteY5" fmla="*/ 1868 h 1990"/>
                  <a:gd name="connsiteX6" fmla="*/ 2242 w 2418"/>
                  <a:gd name="connsiteY6" fmla="*/ 956 h 1990"/>
                  <a:gd name="connsiteX7" fmla="*/ 1378 w 2418"/>
                  <a:gd name="connsiteY7" fmla="*/ 140 h 1990"/>
                  <a:gd name="connsiteX8" fmla="*/ 275 w 2418"/>
                  <a:gd name="connsiteY8" fmla="*/ 116 h 1990"/>
                  <a:gd name="connsiteX0" fmla="*/ 275 w 2418"/>
                  <a:gd name="connsiteY0" fmla="*/ 116 h 1960"/>
                  <a:gd name="connsiteX1" fmla="*/ 60 w 2418"/>
                  <a:gd name="connsiteY1" fmla="*/ 409 h 1960"/>
                  <a:gd name="connsiteX2" fmla="*/ 43 w 2418"/>
                  <a:gd name="connsiteY2" fmla="*/ 1303 h 1960"/>
                  <a:gd name="connsiteX3" fmla="*/ 94 w 2418"/>
                  <a:gd name="connsiteY3" fmla="*/ 1819 h 1960"/>
                  <a:gd name="connsiteX4" fmla="*/ 610 w 2418"/>
                  <a:gd name="connsiteY4" fmla="*/ 1868 h 1960"/>
                  <a:gd name="connsiteX5" fmla="*/ 2146 w 2418"/>
                  <a:gd name="connsiteY5" fmla="*/ 1868 h 1960"/>
                  <a:gd name="connsiteX6" fmla="*/ 2242 w 2418"/>
                  <a:gd name="connsiteY6" fmla="*/ 956 h 1960"/>
                  <a:gd name="connsiteX7" fmla="*/ 1378 w 2418"/>
                  <a:gd name="connsiteY7" fmla="*/ 140 h 1960"/>
                  <a:gd name="connsiteX8" fmla="*/ 275 w 2418"/>
                  <a:gd name="connsiteY8" fmla="*/ 116 h 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8" h="1960">
                    <a:moveTo>
                      <a:pt x="275" y="116"/>
                    </a:moveTo>
                    <a:cubicBezTo>
                      <a:pt x="55" y="161"/>
                      <a:pt x="99" y="211"/>
                      <a:pt x="60" y="409"/>
                    </a:cubicBezTo>
                    <a:cubicBezTo>
                      <a:pt x="21" y="607"/>
                      <a:pt x="37" y="1068"/>
                      <a:pt x="43" y="1303"/>
                    </a:cubicBezTo>
                    <a:cubicBezTo>
                      <a:pt x="49" y="1538"/>
                      <a:pt x="0" y="1725"/>
                      <a:pt x="94" y="1819"/>
                    </a:cubicBezTo>
                    <a:cubicBezTo>
                      <a:pt x="188" y="1913"/>
                      <a:pt x="268" y="1860"/>
                      <a:pt x="610" y="1868"/>
                    </a:cubicBezTo>
                    <a:cubicBezTo>
                      <a:pt x="952" y="1876"/>
                      <a:pt x="1806" y="1960"/>
                      <a:pt x="2146" y="1868"/>
                    </a:cubicBezTo>
                    <a:cubicBezTo>
                      <a:pt x="2418" y="1716"/>
                      <a:pt x="2370" y="1244"/>
                      <a:pt x="2242" y="956"/>
                    </a:cubicBezTo>
                    <a:cubicBezTo>
                      <a:pt x="2114" y="668"/>
                      <a:pt x="1706" y="280"/>
                      <a:pt x="1378" y="140"/>
                    </a:cubicBezTo>
                    <a:cubicBezTo>
                      <a:pt x="1050" y="0"/>
                      <a:pt x="491" y="44"/>
                      <a:pt x="275" y="116"/>
                    </a:cubicBezTo>
                    <a:close/>
                  </a:path>
                </a:pathLst>
              </a:custGeom>
              <a:solidFill>
                <a:srgbClr val="C8FFC8">
                  <a:alpha val="70000"/>
                </a:srgb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6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2" name="Text Box 21"/>
              <p:cNvSpPr txBox="1">
                <a:spLocks noChangeArrowheads="1"/>
              </p:cNvSpPr>
              <p:nvPr/>
            </p:nvSpPr>
            <p:spPr bwMode="auto">
              <a:xfrm rot="10800000">
                <a:off x="144" y="709"/>
                <a:ext cx="1776" cy="6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solidFill>
                      <a:srgbClr val="000000"/>
                    </a:solidFill>
                    <a:effectLst>
                      <a:glow rad="228600">
                        <a:schemeClr val="accent3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Video</a:t>
                </a:r>
              </a:p>
            </p:txBody>
          </p:sp>
        </p:grpSp>
        <p:grpSp>
          <p:nvGrpSpPr>
            <p:cNvPr id="22542" name="Group 43"/>
            <p:cNvGrpSpPr>
              <a:grpSpLocks/>
            </p:cNvGrpSpPr>
            <p:nvPr/>
          </p:nvGrpSpPr>
          <p:grpSpPr bwMode="auto">
            <a:xfrm>
              <a:off x="5379720" y="4389120"/>
              <a:ext cx="1916548" cy="2630813"/>
              <a:chOff x="3334" y="-181"/>
              <a:chExt cx="2643" cy="3628"/>
            </a:xfrm>
          </p:grpSpPr>
          <p:sp>
            <p:nvSpPr>
              <p:cNvPr id="94" name="Freeform 36"/>
              <p:cNvSpPr>
                <a:spLocks/>
              </p:cNvSpPr>
              <p:nvPr/>
            </p:nvSpPr>
            <p:spPr bwMode="auto">
              <a:xfrm>
                <a:off x="3425" y="-180"/>
                <a:ext cx="2414" cy="3628"/>
              </a:xfrm>
              <a:custGeom>
                <a:avLst/>
                <a:gdLst>
                  <a:gd name="connsiteX0" fmla="*/ 1495 w 3277"/>
                  <a:gd name="connsiteY0" fmla="*/ 229 h 4590"/>
                  <a:gd name="connsiteX1" fmla="*/ 1063 w 3277"/>
                  <a:gd name="connsiteY1" fmla="*/ 421 h 4590"/>
                  <a:gd name="connsiteX2" fmla="*/ 1351 w 3277"/>
                  <a:gd name="connsiteY2" fmla="*/ 757 h 4590"/>
                  <a:gd name="connsiteX3" fmla="*/ 1207 w 3277"/>
                  <a:gd name="connsiteY3" fmla="*/ 1093 h 4590"/>
                  <a:gd name="connsiteX4" fmla="*/ 247 w 3277"/>
                  <a:gd name="connsiteY4" fmla="*/ 1573 h 4590"/>
                  <a:gd name="connsiteX5" fmla="*/ 7 w 3277"/>
                  <a:gd name="connsiteY5" fmla="*/ 2533 h 4590"/>
                  <a:gd name="connsiteX6" fmla="*/ 288 w 3277"/>
                  <a:gd name="connsiteY6" fmla="*/ 4258 h 4590"/>
                  <a:gd name="connsiteX7" fmla="*/ 1170 w 3277"/>
                  <a:gd name="connsiteY7" fmla="*/ 4527 h 4590"/>
                  <a:gd name="connsiteX8" fmla="*/ 2367 w 3277"/>
                  <a:gd name="connsiteY8" fmla="*/ 4497 h 4590"/>
                  <a:gd name="connsiteX9" fmla="*/ 3127 w 3277"/>
                  <a:gd name="connsiteY9" fmla="*/ 4261 h 4590"/>
                  <a:gd name="connsiteX10" fmla="*/ 3257 w 3277"/>
                  <a:gd name="connsiteY10" fmla="*/ 3390 h 4590"/>
                  <a:gd name="connsiteX11" fmla="*/ 3250 w 3277"/>
                  <a:gd name="connsiteY11" fmla="*/ 1789 h 4590"/>
                  <a:gd name="connsiteX12" fmla="*/ 3212 w 3277"/>
                  <a:gd name="connsiteY12" fmla="*/ 727 h 4590"/>
                  <a:gd name="connsiteX13" fmla="*/ 2969 w 3277"/>
                  <a:gd name="connsiteY13" fmla="*/ 83 h 4590"/>
                  <a:gd name="connsiteX14" fmla="*/ 1495 w 3277"/>
                  <a:gd name="connsiteY14" fmla="*/ 229 h 4590"/>
                  <a:gd name="connsiteX0" fmla="*/ 1642 w 3424"/>
                  <a:gd name="connsiteY0" fmla="*/ 229 h 4854"/>
                  <a:gd name="connsiteX1" fmla="*/ 1210 w 3424"/>
                  <a:gd name="connsiteY1" fmla="*/ 421 h 4854"/>
                  <a:gd name="connsiteX2" fmla="*/ 1498 w 3424"/>
                  <a:gd name="connsiteY2" fmla="*/ 757 h 4854"/>
                  <a:gd name="connsiteX3" fmla="*/ 1354 w 3424"/>
                  <a:gd name="connsiteY3" fmla="*/ 1093 h 4854"/>
                  <a:gd name="connsiteX4" fmla="*/ 394 w 3424"/>
                  <a:gd name="connsiteY4" fmla="*/ 1573 h 4854"/>
                  <a:gd name="connsiteX5" fmla="*/ 154 w 3424"/>
                  <a:gd name="connsiteY5" fmla="*/ 2533 h 4854"/>
                  <a:gd name="connsiteX6" fmla="*/ 1317 w 3424"/>
                  <a:gd name="connsiteY6" fmla="*/ 4527 h 4854"/>
                  <a:gd name="connsiteX7" fmla="*/ 2514 w 3424"/>
                  <a:gd name="connsiteY7" fmla="*/ 4497 h 4854"/>
                  <a:gd name="connsiteX8" fmla="*/ 3274 w 3424"/>
                  <a:gd name="connsiteY8" fmla="*/ 4261 h 4854"/>
                  <a:gd name="connsiteX9" fmla="*/ 3404 w 3424"/>
                  <a:gd name="connsiteY9" fmla="*/ 3390 h 4854"/>
                  <a:gd name="connsiteX10" fmla="*/ 3397 w 3424"/>
                  <a:gd name="connsiteY10" fmla="*/ 1789 h 4854"/>
                  <a:gd name="connsiteX11" fmla="*/ 3359 w 3424"/>
                  <a:gd name="connsiteY11" fmla="*/ 727 h 4854"/>
                  <a:gd name="connsiteX12" fmla="*/ 3116 w 3424"/>
                  <a:gd name="connsiteY12" fmla="*/ 83 h 4854"/>
                  <a:gd name="connsiteX13" fmla="*/ 1642 w 3424"/>
                  <a:gd name="connsiteY13" fmla="*/ 229 h 4854"/>
                  <a:gd name="connsiteX0" fmla="*/ 1841 w 3623"/>
                  <a:gd name="connsiteY0" fmla="*/ 229 h 4785"/>
                  <a:gd name="connsiteX1" fmla="*/ 1409 w 3623"/>
                  <a:gd name="connsiteY1" fmla="*/ 421 h 4785"/>
                  <a:gd name="connsiteX2" fmla="*/ 1697 w 3623"/>
                  <a:gd name="connsiteY2" fmla="*/ 757 h 4785"/>
                  <a:gd name="connsiteX3" fmla="*/ 1553 w 3623"/>
                  <a:gd name="connsiteY3" fmla="*/ 1093 h 4785"/>
                  <a:gd name="connsiteX4" fmla="*/ 593 w 3623"/>
                  <a:gd name="connsiteY4" fmla="*/ 1573 h 4785"/>
                  <a:gd name="connsiteX5" fmla="*/ 353 w 3623"/>
                  <a:gd name="connsiteY5" fmla="*/ 2533 h 4785"/>
                  <a:gd name="connsiteX6" fmla="*/ 2713 w 3623"/>
                  <a:gd name="connsiteY6" fmla="*/ 4497 h 4785"/>
                  <a:gd name="connsiteX7" fmla="*/ 3473 w 3623"/>
                  <a:gd name="connsiteY7" fmla="*/ 4261 h 4785"/>
                  <a:gd name="connsiteX8" fmla="*/ 3603 w 3623"/>
                  <a:gd name="connsiteY8" fmla="*/ 3390 h 4785"/>
                  <a:gd name="connsiteX9" fmla="*/ 3596 w 3623"/>
                  <a:gd name="connsiteY9" fmla="*/ 1789 h 4785"/>
                  <a:gd name="connsiteX10" fmla="*/ 3558 w 3623"/>
                  <a:gd name="connsiteY10" fmla="*/ 727 h 4785"/>
                  <a:gd name="connsiteX11" fmla="*/ 3315 w 3623"/>
                  <a:gd name="connsiteY11" fmla="*/ 83 h 4785"/>
                  <a:gd name="connsiteX12" fmla="*/ 1841 w 3623"/>
                  <a:gd name="connsiteY12" fmla="*/ 229 h 4785"/>
                  <a:gd name="connsiteX0" fmla="*/ 1968 w 4142"/>
                  <a:gd name="connsiteY0" fmla="*/ 229 h 4404"/>
                  <a:gd name="connsiteX1" fmla="*/ 1536 w 4142"/>
                  <a:gd name="connsiteY1" fmla="*/ 421 h 4404"/>
                  <a:gd name="connsiteX2" fmla="*/ 1824 w 4142"/>
                  <a:gd name="connsiteY2" fmla="*/ 757 h 4404"/>
                  <a:gd name="connsiteX3" fmla="*/ 1680 w 4142"/>
                  <a:gd name="connsiteY3" fmla="*/ 1093 h 4404"/>
                  <a:gd name="connsiteX4" fmla="*/ 720 w 4142"/>
                  <a:gd name="connsiteY4" fmla="*/ 1573 h 4404"/>
                  <a:gd name="connsiteX5" fmla="*/ 480 w 4142"/>
                  <a:gd name="connsiteY5" fmla="*/ 2533 h 4404"/>
                  <a:gd name="connsiteX6" fmla="*/ 3600 w 4142"/>
                  <a:gd name="connsiteY6" fmla="*/ 4261 h 4404"/>
                  <a:gd name="connsiteX7" fmla="*/ 3730 w 4142"/>
                  <a:gd name="connsiteY7" fmla="*/ 3390 h 4404"/>
                  <a:gd name="connsiteX8" fmla="*/ 3723 w 4142"/>
                  <a:gd name="connsiteY8" fmla="*/ 1789 h 4404"/>
                  <a:gd name="connsiteX9" fmla="*/ 3685 w 4142"/>
                  <a:gd name="connsiteY9" fmla="*/ 727 h 4404"/>
                  <a:gd name="connsiteX10" fmla="*/ 3442 w 4142"/>
                  <a:gd name="connsiteY10" fmla="*/ 83 h 4404"/>
                  <a:gd name="connsiteX11" fmla="*/ 1968 w 4142"/>
                  <a:gd name="connsiteY11" fmla="*/ 229 h 4404"/>
                  <a:gd name="connsiteX0" fmla="*/ 1990 w 4292"/>
                  <a:gd name="connsiteY0" fmla="*/ 229 h 3514"/>
                  <a:gd name="connsiteX1" fmla="*/ 1558 w 4292"/>
                  <a:gd name="connsiteY1" fmla="*/ 421 h 3514"/>
                  <a:gd name="connsiteX2" fmla="*/ 1846 w 4292"/>
                  <a:gd name="connsiteY2" fmla="*/ 757 h 3514"/>
                  <a:gd name="connsiteX3" fmla="*/ 1702 w 4292"/>
                  <a:gd name="connsiteY3" fmla="*/ 1093 h 3514"/>
                  <a:gd name="connsiteX4" fmla="*/ 742 w 4292"/>
                  <a:gd name="connsiteY4" fmla="*/ 1573 h 3514"/>
                  <a:gd name="connsiteX5" fmla="*/ 502 w 4292"/>
                  <a:gd name="connsiteY5" fmla="*/ 2533 h 3514"/>
                  <a:gd name="connsiteX6" fmla="*/ 3752 w 4292"/>
                  <a:gd name="connsiteY6" fmla="*/ 3390 h 3514"/>
                  <a:gd name="connsiteX7" fmla="*/ 3745 w 4292"/>
                  <a:gd name="connsiteY7" fmla="*/ 1789 h 3514"/>
                  <a:gd name="connsiteX8" fmla="*/ 3707 w 4292"/>
                  <a:gd name="connsiteY8" fmla="*/ 727 h 3514"/>
                  <a:gd name="connsiteX9" fmla="*/ 3464 w 4292"/>
                  <a:gd name="connsiteY9" fmla="*/ 83 h 3514"/>
                  <a:gd name="connsiteX10" fmla="*/ 1990 w 4292"/>
                  <a:gd name="connsiteY10" fmla="*/ 229 h 3514"/>
                  <a:gd name="connsiteX0" fmla="*/ 1884 w 3737"/>
                  <a:gd name="connsiteY0" fmla="*/ 229 h 3620"/>
                  <a:gd name="connsiteX1" fmla="*/ 1452 w 3737"/>
                  <a:gd name="connsiteY1" fmla="*/ 421 h 3620"/>
                  <a:gd name="connsiteX2" fmla="*/ 1740 w 3737"/>
                  <a:gd name="connsiteY2" fmla="*/ 757 h 3620"/>
                  <a:gd name="connsiteX3" fmla="*/ 1596 w 3737"/>
                  <a:gd name="connsiteY3" fmla="*/ 1093 h 3620"/>
                  <a:gd name="connsiteX4" fmla="*/ 636 w 3737"/>
                  <a:gd name="connsiteY4" fmla="*/ 1573 h 3620"/>
                  <a:gd name="connsiteX5" fmla="*/ 396 w 3737"/>
                  <a:gd name="connsiteY5" fmla="*/ 2533 h 3620"/>
                  <a:gd name="connsiteX6" fmla="*/ 3012 w 3737"/>
                  <a:gd name="connsiteY6" fmla="*/ 3496 h 3620"/>
                  <a:gd name="connsiteX7" fmla="*/ 3639 w 3737"/>
                  <a:gd name="connsiteY7" fmla="*/ 1789 h 3620"/>
                  <a:gd name="connsiteX8" fmla="*/ 3601 w 3737"/>
                  <a:gd name="connsiteY8" fmla="*/ 727 h 3620"/>
                  <a:gd name="connsiteX9" fmla="*/ 3358 w 3737"/>
                  <a:gd name="connsiteY9" fmla="*/ 83 h 3620"/>
                  <a:gd name="connsiteX10" fmla="*/ 1884 w 3737"/>
                  <a:gd name="connsiteY10" fmla="*/ 229 h 3620"/>
                  <a:gd name="connsiteX0" fmla="*/ 1884 w 3659"/>
                  <a:gd name="connsiteY0" fmla="*/ 229 h 3797"/>
                  <a:gd name="connsiteX1" fmla="*/ 1452 w 3659"/>
                  <a:gd name="connsiteY1" fmla="*/ 421 h 3797"/>
                  <a:gd name="connsiteX2" fmla="*/ 1740 w 3659"/>
                  <a:gd name="connsiteY2" fmla="*/ 757 h 3797"/>
                  <a:gd name="connsiteX3" fmla="*/ 1596 w 3659"/>
                  <a:gd name="connsiteY3" fmla="*/ 1093 h 3797"/>
                  <a:gd name="connsiteX4" fmla="*/ 636 w 3659"/>
                  <a:gd name="connsiteY4" fmla="*/ 1573 h 3797"/>
                  <a:gd name="connsiteX5" fmla="*/ 396 w 3659"/>
                  <a:gd name="connsiteY5" fmla="*/ 2533 h 3797"/>
                  <a:gd name="connsiteX6" fmla="*/ 3012 w 3659"/>
                  <a:gd name="connsiteY6" fmla="*/ 3496 h 3797"/>
                  <a:gd name="connsiteX7" fmla="*/ 3601 w 3659"/>
                  <a:gd name="connsiteY7" fmla="*/ 727 h 3797"/>
                  <a:gd name="connsiteX8" fmla="*/ 3358 w 3659"/>
                  <a:gd name="connsiteY8" fmla="*/ 83 h 3797"/>
                  <a:gd name="connsiteX9" fmla="*/ 1884 w 3659"/>
                  <a:gd name="connsiteY9" fmla="*/ 229 h 3797"/>
                  <a:gd name="connsiteX0" fmla="*/ 1884 w 3658"/>
                  <a:gd name="connsiteY0" fmla="*/ 229 h 3514"/>
                  <a:gd name="connsiteX1" fmla="*/ 1452 w 3658"/>
                  <a:gd name="connsiteY1" fmla="*/ 421 h 3514"/>
                  <a:gd name="connsiteX2" fmla="*/ 1740 w 3658"/>
                  <a:gd name="connsiteY2" fmla="*/ 757 h 3514"/>
                  <a:gd name="connsiteX3" fmla="*/ 1596 w 3658"/>
                  <a:gd name="connsiteY3" fmla="*/ 1093 h 3514"/>
                  <a:gd name="connsiteX4" fmla="*/ 636 w 3658"/>
                  <a:gd name="connsiteY4" fmla="*/ 1573 h 3514"/>
                  <a:gd name="connsiteX5" fmla="*/ 396 w 3658"/>
                  <a:gd name="connsiteY5" fmla="*/ 2533 h 3514"/>
                  <a:gd name="connsiteX6" fmla="*/ 3012 w 3658"/>
                  <a:gd name="connsiteY6" fmla="*/ 3496 h 3514"/>
                  <a:gd name="connsiteX7" fmla="*/ 3560 w 3658"/>
                  <a:gd name="connsiteY7" fmla="*/ 2639 h 3514"/>
                  <a:gd name="connsiteX8" fmla="*/ 3601 w 3658"/>
                  <a:gd name="connsiteY8" fmla="*/ 727 h 3514"/>
                  <a:gd name="connsiteX9" fmla="*/ 3358 w 3658"/>
                  <a:gd name="connsiteY9" fmla="*/ 83 h 3514"/>
                  <a:gd name="connsiteX10" fmla="*/ 1884 w 3658"/>
                  <a:gd name="connsiteY10" fmla="*/ 229 h 3514"/>
                  <a:gd name="connsiteX0" fmla="*/ 1884 w 3644"/>
                  <a:gd name="connsiteY0" fmla="*/ 229 h 3514"/>
                  <a:gd name="connsiteX1" fmla="*/ 1452 w 3644"/>
                  <a:gd name="connsiteY1" fmla="*/ 421 h 3514"/>
                  <a:gd name="connsiteX2" fmla="*/ 1740 w 3644"/>
                  <a:gd name="connsiteY2" fmla="*/ 757 h 3514"/>
                  <a:gd name="connsiteX3" fmla="*/ 1596 w 3644"/>
                  <a:gd name="connsiteY3" fmla="*/ 1093 h 3514"/>
                  <a:gd name="connsiteX4" fmla="*/ 636 w 3644"/>
                  <a:gd name="connsiteY4" fmla="*/ 1573 h 3514"/>
                  <a:gd name="connsiteX5" fmla="*/ 396 w 3644"/>
                  <a:gd name="connsiteY5" fmla="*/ 2533 h 3514"/>
                  <a:gd name="connsiteX6" fmla="*/ 3012 w 3644"/>
                  <a:gd name="connsiteY6" fmla="*/ 3496 h 3514"/>
                  <a:gd name="connsiteX7" fmla="*/ 3560 w 3644"/>
                  <a:gd name="connsiteY7" fmla="*/ 2639 h 3514"/>
                  <a:gd name="connsiteX8" fmla="*/ 3601 w 3644"/>
                  <a:gd name="connsiteY8" fmla="*/ 727 h 3514"/>
                  <a:gd name="connsiteX9" fmla="*/ 3358 w 3644"/>
                  <a:gd name="connsiteY9" fmla="*/ 83 h 3514"/>
                  <a:gd name="connsiteX10" fmla="*/ 1884 w 3644"/>
                  <a:gd name="connsiteY10" fmla="*/ 229 h 3514"/>
                  <a:gd name="connsiteX0" fmla="*/ 1290 w 3050"/>
                  <a:gd name="connsiteY0" fmla="*/ 229 h 3602"/>
                  <a:gd name="connsiteX1" fmla="*/ 858 w 3050"/>
                  <a:gd name="connsiteY1" fmla="*/ 421 h 3602"/>
                  <a:gd name="connsiteX2" fmla="*/ 1146 w 3050"/>
                  <a:gd name="connsiteY2" fmla="*/ 757 h 3602"/>
                  <a:gd name="connsiteX3" fmla="*/ 1002 w 3050"/>
                  <a:gd name="connsiteY3" fmla="*/ 1093 h 3602"/>
                  <a:gd name="connsiteX4" fmla="*/ 42 w 3050"/>
                  <a:gd name="connsiteY4" fmla="*/ 1573 h 3602"/>
                  <a:gd name="connsiteX5" fmla="*/ 752 w 3050"/>
                  <a:gd name="connsiteY5" fmla="*/ 3272 h 3602"/>
                  <a:gd name="connsiteX6" fmla="*/ 2418 w 3050"/>
                  <a:gd name="connsiteY6" fmla="*/ 3496 h 3602"/>
                  <a:gd name="connsiteX7" fmla="*/ 2966 w 3050"/>
                  <a:gd name="connsiteY7" fmla="*/ 2639 h 3602"/>
                  <a:gd name="connsiteX8" fmla="*/ 3007 w 3050"/>
                  <a:gd name="connsiteY8" fmla="*/ 727 h 3602"/>
                  <a:gd name="connsiteX9" fmla="*/ 2764 w 3050"/>
                  <a:gd name="connsiteY9" fmla="*/ 83 h 3602"/>
                  <a:gd name="connsiteX10" fmla="*/ 1290 w 3050"/>
                  <a:gd name="connsiteY10" fmla="*/ 229 h 3602"/>
                  <a:gd name="connsiteX0" fmla="*/ 828 w 2588"/>
                  <a:gd name="connsiteY0" fmla="*/ 229 h 3602"/>
                  <a:gd name="connsiteX1" fmla="*/ 396 w 2588"/>
                  <a:gd name="connsiteY1" fmla="*/ 421 h 3602"/>
                  <a:gd name="connsiteX2" fmla="*/ 684 w 2588"/>
                  <a:gd name="connsiteY2" fmla="*/ 757 h 3602"/>
                  <a:gd name="connsiteX3" fmla="*/ 540 w 2588"/>
                  <a:gd name="connsiteY3" fmla="*/ 1093 h 3602"/>
                  <a:gd name="connsiteX4" fmla="*/ 214 w 2588"/>
                  <a:gd name="connsiteY4" fmla="*/ 2418 h 3602"/>
                  <a:gd name="connsiteX5" fmla="*/ 290 w 2588"/>
                  <a:gd name="connsiteY5" fmla="*/ 3272 h 3602"/>
                  <a:gd name="connsiteX6" fmla="*/ 1956 w 2588"/>
                  <a:gd name="connsiteY6" fmla="*/ 3496 h 3602"/>
                  <a:gd name="connsiteX7" fmla="*/ 2504 w 2588"/>
                  <a:gd name="connsiteY7" fmla="*/ 2639 h 3602"/>
                  <a:gd name="connsiteX8" fmla="*/ 2545 w 2588"/>
                  <a:gd name="connsiteY8" fmla="*/ 727 h 3602"/>
                  <a:gd name="connsiteX9" fmla="*/ 2302 w 2588"/>
                  <a:gd name="connsiteY9" fmla="*/ 83 h 3602"/>
                  <a:gd name="connsiteX10" fmla="*/ 828 w 2588"/>
                  <a:gd name="connsiteY10" fmla="*/ 229 h 3602"/>
                  <a:gd name="connsiteX0" fmla="*/ 620 w 2380"/>
                  <a:gd name="connsiteY0" fmla="*/ 229 h 3628"/>
                  <a:gd name="connsiteX1" fmla="*/ 188 w 2380"/>
                  <a:gd name="connsiteY1" fmla="*/ 421 h 3628"/>
                  <a:gd name="connsiteX2" fmla="*/ 476 w 2380"/>
                  <a:gd name="connsiteY2" fmla="*/ 757 h 3628"/>
                  <a:gd name="connsiteX3" fmla="*/ 332 w 2380"/>
                  <a:gd name="connsiteY3" fmla="*/ 1093 h 3628"/>
                  <a:gd name="connsiteX4" fmla="*/ 6 w 2380"/>
                  <a:gd name="connsiteY4" fmla="*/ 2418 h 3628"/>
                  <a:gd name="connsiteX5" fmla="*/ 293 w 2380"/>
                  <a:gd name="connsiteY5" fmla="*/ 3430 h 3628"/>
                  <a:gd name="connsiteX6" fmla="*/ 1748 w 2380"/>
                  <a:gd name="connsiteY6" fmla="*/ 3496 h 3628"/>
                  <a:gd name="connsiteX7" fmla="*/ 2296 w 2380"/>
                  <a:gd name="connsiteY7" fmla="*/ 2639 h 3628"/>
                  <a:gd name="connsiteX8" fmla="*/ 2337 w 2380"/>
                  <a:gd name="connsiteY8" fmla="*/ 727 h 3628"/>
                  <a:gd name="connsiteX9" fmla="*/ 2094 w 2380"/>
                  <a:gd name="connsiteY9" fmla="*/ 83 h 3628"/>
                  <a:gd name="connsiteX10" fmla="*/ 620 w 2380"/>
                  <a:gd name="connsiteY10" fmla="*/ 229 h 3628"/>
                  <a:gd name="connsiteX0" fmla="*/ 620 w 2380"/>
                  <a:gd name="connsiteY0" fmla="*/ 229 h 3628"/>
                  <a:gd name="connsiteX1" fmla="*/ 188 w 2380"/>
                  <a:gd name="connsiteY1" fmla="*/ 421 h 3628"/>
                  <a:gd name="connsiteX2" fmla="*/ 476 w 2380"/>
                  <a:gd name="connsiteY2" fmla="*/ 757 h 3628"/>
                  <a:gd name="connsiteX3" fmla="*/ 332 w 2380"/>
                  <a:gd name="connsiteY3" fmla="*/ 1093 h 3628"/>
                  <a:gd name="connsiteX4" fmla="*/ 6 w 2380"/>
                  <a:gd name="connsiteY4" fmla="*/ 2418 h 3628"/>
                  <a:gd name="connsiteX5" fmla="*/ 293 w 2380"/>
                  <a:gd name="connsiteY5" fmla="*/ 3430 h 3628"/>
                  <a:gd name="connsiteX6" fmla="*/ 1748 w 2380"/>
                  <a:gd name="connsiteY6" fmla="*/ 3496 h 3628"/>
                  <a:gd name="connsiteX7" fmla="*/ 2296 w 2380"/>
                  <a:gd name="connsiteY7" fmla="*/ 2639 h 3628"/>
                  <a:gd name="connsiteX8" fmla="*/ 2337 w 2380"/>
                  <a:gd name="connsiteY8" fmla="*/ 727 h 3628"/>
                  <a:gd name="connsiteX9" fmla="*/ 2094 w 2380"/>
                  <a:gd name="connsiteY9" fmla="*/ 83 h 3628"/>
                  <a:gd name="connsiteX10" fmla="*/ 620 w 2380"/>
                  <a:gd name="connsiteY10" fmla="*/ 229 h 3628"/>
                  <a:gd name="connsiteX0" fmla="*/ 654 w 2414"/>
                  <a:gd name="connsiteY0" fmla="*/ 229 h 3628"/>
                  <a:gd name="connsiteX1" fmla="*/ 222 w 2414"/>
                  <a:gd name="connsiteY1" fmla="*/ 421 h 3628"/>
                  <a:gd name="connsiteX2" fmla="*/ 510 w 2414"/>
                  <a:gd name="connsiteY2" fmla="*/ 757 h 3628"/>
                  <a:gd name="connsiteX3" fmla="*/ 366 w 2414"/>
                  <a:gd name="connsiteY3" fmla="*/ 1093 h 3628"/>
                  <a:gd name="connsiteX4" fmla="*/ 565 w 2414"/>
                  <a:gd name="connsiteY4" fmla="*/ 1995 h 3628"/>
                  <a:gd name="connsiteX5" fmla="*/ 40 w 2414"/>
                  <a:gd name="connsiteY5" fmla="*/ 2418 h 3628"/>
                  <a:gd name="connsiteX6" fmla="*/ 327 w 2414"/>
                  <a:gd name="connsiteY6" fmla="*/ 3430 h 3628"/>
                  <a:gd name="connsiteX7" fmla="*/ 1782 w 2414"/>
                  <a:gd name="connsiteY7" fmla="*/ 3496 h 3628"/>
                  <a:gd name="connsiteX8" fmla="*/ 2330 w 2414"/>
                  <a:gd name="connsiteY8" fmla="*/ 2639 h 3628"/>
                  <a:gd name="connsiteX9" fmla="*/ 2371 w 2414"/>
                  <a:gd name="connsiteY9" fmla="*/ 727 h 3628"/>
                  <a:gd name="connsiteX10" fmla="*/ 2128 w 2414"/>
                  <a:gd name="connsiteY10" fmla="*/ 83 h 3628"/>
                  <a:gd name="connsiteX11" fmla="*/ 654 w 2414"/>
                  <a:gd name="connsiteY11" fmla="*/ 229 h 3628"/>
                  <a:gd name="connsiteX0" fmla="*/ 654 w 2414"/>
                  <a:gd name="connsiteY0" fmla="*/ 229 h 3628"/>
                  <a:gd name="connsiteX1" fmla="*/ 222 w 2414"/>
                  <a:gd name="connsiteY1" fmla="*/ 421 h 3628"/>
                  <a:gd name="connsiteX2" fmla="*/ 510 w 2414"/>
                  <a:gd name="connsiteY2" fmla="*/ 757 h 3628"/>
                  <a:gd name="connsiteX3" fmla="*/ 472 w 2414"/>
                  <a:gd name="connsiteY3" fmla="*/ 1199 h 3628"/>
                  <a:gd name="connsiteX4" fmla="*/ 565 w 2414"/>
                  <a:gd name="connsiteY4" fmla="*/ 1995 h 3628"/>
                  <a:gd name="connsiteX5" fmla="*/ 40 w 2414"/>
                  <a:gd name="connsiteY5" fmla="*/ 2418 h 3628"/>
                  <a:gd name="connsiteX6" fmla="*/ 327 w 2414"/>
                  <a:gd name="connsiteY6" fmla="*/ 3430 h 3628"/>
                  <a:gd name="connsiteX7" fmla="*/ 1782 w 2414"/>
                  <a:gd name="connsiteY7" fmla="*/ 3496 h 3628"/>
                  <a:gd name="connsiteX8" fmla="*/ 2330 w 2414"/>
                  <a:gd name="connsiteY8" fmla="*/ 2639 h 3628"/>
                  <a:gd name="connsiteX9" fmla="*/ 2371 w 2414"/>
                  <a:gd name="connsiteY9" fmla="*/ 727 h 3628"/>
                  <a:gd name="connsiteX10" fmla="*/ 2128 w 2414"/>
                  <a:gd name="connsiteY10" fmla="*/ 83 h 3628"/>
                  <a:gd name="connsiteX11" fmla="*/ 654 w 2414"/>
                  <a:gd name="connsiteY11" fmla="*/ 229 h 3628"/>
                  <a:gd name="connsiteX0" fmla="*/ 654 w 2414"/>
                  <a:gd name="connsiteY0" fmla="*/ 229 h 3628"/>
                  <a:gd name="connsiteX1" fmla="*/ 222 w 2414"/>
                  <a:gd name="connsiteY1" fmla="*/ 421 h 3628"/>
                  <a:gd name="connsiteX2" fmla="*/ 510 w 2414"/>
                  <a:gd name="connsiteY2" fmla="*/ 757 h 3628"/>
                  <a:gd name="connsiteX3" fmla="*/ 314 w 2414"/>
                  <a:gd name="connsiteY3" fmla="*/ 1199 h 3628"/>
                  <a:gd name="connsiteX4" fmla="*/ 565 w 2414"/>
                  <a:gd name="connsiteY4" fmla="*/ 1995 h 3628"/>
                  <a:gd name="connsiteX5" fmla="*/ 40 w 2414"/>
                  <a:gd name="connsiteY5" fmla="*/ 2418 h 3628"/>
                  <a:gd name="connsiteX6" fmla="*/ 327 w 2414"/>
                  <a:gd name="connsiteY6" fmla="*/ 3430 h 3628"/>
                  <a:gd name="connsiteX7" fmla="*/ 1782 w 2414"/>
                  <a:gd name="connsiteY7" fmla="*/ 3496 h 3628"/>
                  <a:gd name="connsiteX8" fmla="*/ 2330 w 2414"/>
                  <a:gd name="connsiteY8" fmla="*/ 2639 h 3628"/>
                  <a:gd name="connsiteX9" fmla="*/ 2371 w 2414"/>
                  <a:gd name="connsiteY9" fmla="*/ 727 h 3628"/>
                  <a:gd name="connsiteX10" fmla="*/ 2128 w 2414"/>
                  <a:gd name="connsiteY10" fmla="*/ 83 h 3628"/>
                  <a:gd name="connsiteX11" fmla="*/ 654 w 2414"/>
                  <a:gd name="connsiteY11" fmla="*/ 229 h 3628"/>
                  <a:gd name="connsiteX0" fmla="*/ 654 w 2414"/>
                  <a:gd name="connsiteY0" fmla="*/ 229 h 3628"/>
                  <a:gd name="connsiteX1" fmla="*/ 222 w 2414"/>
                  <a:gd name="connsiteY1" fmla="*/ 421 h 3628"/>
                  <a:gd name="connsiteX2" fmla="*/ 510 w 2414"/>
                  <a:gd name="connsiteY2" fmla="*/ 757 h 3628"/>
                  <a:gd name="connsiteX3" fmla="*/ 314 w 2414"/>
                  <a:gd name="connsiteY3" fmla="*/ 1199 h 3628"/>
                  <a:gd name="connsiteX4" fmla="*/ 558 w 2414"/>
                  <a:gd name="connsiteY4" fmla="*/ 1584 h 3628"/>
                  <a:gd name="connsiteX5" fmla="*/ 565 w 2414"/>
                  <a:gd name="connsiteY5" fmla="*/ 1995 h 3628"/>
                  <a:gd name="connsiteX6" fmla="*/ 40 w 2414"/>
                  <a:gd name="connsiteY6" fmla="*/ 2418 h 3628"/>
                  <a:gd name="connsiteX7" fmla="*/ 327 w 2414"/>
                  <a:gd name="connsiteY7" fmla="*/ 3430 h 3628"/>
                  <a:gd name="connsiteX8" fmla="*/ 1782 w 2414"/>
                  <a:gd name="connsiteY8" fmla="*/ 3496 h 3628"/>
                  <a:gd name="connsiteX9" fmla="*/ 2330 w 2414"/>
                  <a:gd name="connsiteY9" fmla="*/ 2639 h 3628"/>
                  <a:gd name="connsiteX10" fmla="*/ 2371 w 2414"/>
                  <a:gd name="connsiteY10" fmla="*/ 727 h 3628"/>
                  <a:gd name="connsiteX11" fmla="*/ 2128 w 2414"/>
                  <a:gd name="connsiteY11" fmla="*/ 83 h 3628"/>
                  <a:gd name="connsiteX12" fmla="*/ 654 w 2414"/>
                  <a:gd name="connsiteY12" fmla="*/ 229 h 3628"/>
                  <a:gd name="connsiteX0" fmla="*/ 654 w 2414"/>
                  <a:gd name="connsiteY0" fmla="*/ 229 h 3628"/>
                  <a:gd name="connsiteX1" fmla="*/ 222 w 2414"/>
                  <a:gd name="connsiteY1" fmla="*/ 421 h 3628"/>
                  <a:gd name="connsiteX2" fmla="*/ 510 w 2414"/>
                  <a:gd name="connsiteY2" fmla="*/ 757 h 3628"/>
                  <a:gd name="connsiteX3" fmla="*/ 314 w 2414"/>
                  <a:gd name="connsiteY3" fmla="*/ 1199 h 3628"/>
                  <a:gd name="connsiteX4" fmla="*/ 558 w 2414"/>
                  <a:gd name="connsiteY4" fmla="*/ 1584 h 3628"/>
                  <a:gd name="connsiteX5" fmla="*/ 565 w 2414"/>
                  <a:gd name="connsiteY5" fmla="*/ 1995 h 3628"/>
                  <a:gd name="connsiteX6" fmla="*/ 40 w 2414"/>
                  <a:gd name="connsiteY6" fmla="*/ 2418 h 3628"/>
                  <a:gd name="connsiteX7" fmla="*/ 327 w 2414"/>
                  <a:gd name="connsiteY7" fmla="*/ 3430 h 3628"/>
                  <a:gd name="connsiteX8" fmla="*/ 1782 w 2414"/>
                  <a:gd name="connsiteY8" fmla="*/ 3496 h 3628"/>
                  <a:gd name="connsiteX9" fmla="*/ 2330 w 2414"/>
                  <a:gd name="connsiteY9" fmla="*/ 2639 h 3628"/>
                  <a:gd name="connsiteX10" fmla="*/ 2371 w 2414"/>
                  <a:gd name="connsiteY10" fmla="*/ 727 h 3628"/>
                  <a:gd name="connsiteX11" fmla="*/ 2128 w 2414"/>
                  <a:gd name="connsiteY11" fmla="*/ 83 h 3628"/>
                  <a:gd name="connsiteX12" fmla="*/ 654 w 2414"/>
                  <a:gd name="connsiteY12" fmla="*/ 229 h 3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14" h="3628">
                    <a:moveTo>
                      <a:pt x="654" y="229"/>
                    </a:moveTo>
                    <a:cubicBezTo>
                      <a:pt x="310" y="237"/>
                      <a:pt x="246" y="333"/>
                      <a:pt x="222" y="421"/>
                    </a:cubicBezTo>
                    <a:cubicBezTo>
                      <a:pt x="198" y="509"/>
                      <a:pt x="495" y="627"/>
                      <a:pt x="510" y="757"/>
                    </a:cubicBezTo>
                    <a:cubicBezTo>
                      <a:pt x="525" y="887"/>
                      <a:pt x="306" y="1061"/>
                      <a:pt x="314" y="1199"/>
                    </a:cubicBezTo>
                    <a:cubicBezTo>
                      <a:pt x="322" y="1337"/>
                      <a:pt x="516" y="1451"/>
                      <a:pt x="558" y="1584"/>
                    </a:cubicBezTo>
                    <a:cubicBezTo>
                      <a:pt x="600" y="1717"/>
                      <a:pt x="601" y="1687"/>
                      <a:pt x="565" y="1995"/>
                    </a:cubicBezTo>
                    <a:cubicBezTo>
                      <a:pt x="479" y="2134"/>
                      <a:pt x="80" y="2179"/>
                      <a:pt x="40" y="2418"/>
                    </a:cubicBezTo>
                    <a:cubicBezTo>
                      <a:pt x="0" y="2657"/>
                      <a:pt x="37" y="3250"/>
                      <a:pt x="327" y="3430"/>
                    </a:cubicBezTo>
                    <a:cubicBezTo>
                      <a:pt x="708" y="3555"/>
                      <a:pt x="1448" y="3628"/>
                      <a:pt x="1782" y="3496"/>
                    </a:cubicBezTo>
                    <a:cubicBezTo>
                      <a:pt x="2116" y="3364"/>
                      <a:pt x="2232" y="3100"/>
                      <a:pt x="2330" y="2639"/>
                    </a:cubicBezTo>
                    <a:cubicBezTo>
                      <a:pt x="2380" y="2137"/>
                      <a:pt x="2405" y="1153"/>
                      <a:pt x="2371" y="727"/>
                    </a:cubicBezTo>
                    <a:cubicBezTo>
                      <a:pt x="2337" y="301"/>
                      <a:pt x="2414" y="166"/>
                      <a:pt x="2128" y="83"/>
                    </a:cubicBezTo>
                    <a:cubicBezTo>
                      <a:pt x="1842" y="0"/>
                      <a:pt x="961" y="231"/>
                      <a:pt x="654" y="229"/>
                    </a:cubicBezTo>
                    <a:close/>
                  </a:path>
                </a:pathLst>
              </a:custGeom>
              <a:solidFill>
                <a:srgbClr val="FFFF32">
                  <a:alpha val="70000"/>
                </a:srgb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6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5" name="Text Box 39"/>
              <p:cNvSpPr txBox="1">
                <a:spLocks noChangeArrowheads="1"/>
              </p:cNvSpPr>
              <p:nvPr/>
            </p:nvSpPr>
            <p:spPr bwMode="auto">
              <a:xfrm>
                <a:off x="3333" y="1885"/>
                <a:ext cx="2644" cy="1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  <a:effectLst>
                      <a:glow rad="228600">
                        <a:schemeClr val="accent3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Educational Toys/Games</a:t>
                </a:r>
              </a:p>
            </p:txBody>
          </p:sp>
        </p:grpSp>
        <p:grpSp>
          <p:nvGrpSpPr>
            <p:cNvPr id="22543" name="Group 44"/>
            <p:cNvGrpSpPr>
              <a:grpSpLocks/>
            </p:cNvGrpSpPr>
            <p:nvPr/>
          </p:nvGrpSpPr>
          <p:grpSpPr bwMode="auto">
            <a:xfrm>
              <a:off x="5715000" y="3352800"/>
              <a:ext cx="1516270" cy="1193580"/>
              <a:chOff x="3783" y="43"/>
              <a:chExt cx="2091" cy="1646"/>
            </a:xfrm>
          </p:grpSpPr>
          <p:sp>
            <p:nvSpPr>
              <p:cNvPr id="97" name="Freeform 37"/>
              <p:cNvSpPr>
                <a:spLocks/>
              </p:cNvSpPr>
              <p:nvPr/>
            </p:nvSpPr>
            <p:spPr bwMode="auto">
              <a:xfrm>
                <a:off x="3784" y="43"/>
                <a:ext cx="2090" cy="1647"/>
              </a:xfrm>
              <a:custGeom>
                <a:avLst/>
                <a:gdLst>
                  <a:gd name="connsiteX0" fmla="*/ 520 w 2256"/>
                  <a:gd name="connsiteY0" fmla="*/ 39 h 1653"/>
                  <a:gd name="connsiteX1" fmla="*/ 40 w 2256"/>
                  <a:gd name="connsiteY1" fmla="*/ 231 h 1653"/>
                  <a:gd name="connsiteX2" fmla="*/ 760 w 2256"/>
                  <a:gd name="connsiteY2" fmla="*/ 855 h 1653"/>
                  <a:gd name="connsiteX3" fmla="*/ 594 w 2256"/>
                  <a:gd name="connsiteY3" fmla="*/ 1549 h 1653"/>
                  <a:gd name="connsiteX4" fmla="*/ 1288 w 2256"/>
                  <a:gd name="connsiteY4" fmla="*/ 1479 h 1653"/>
                  <a:gd name="connsiteX5" fmla="*/ 2104 w 2256"/>
                  <a:gd name="connsiteY5" fmla="*/ 1431 h 1653"/>
                  <a:gd name="connsiteX6" fmla="*/ 2200 w 2256"/>
                  <a:gd name="connsiteY6" fmla="*/ 567 h 1653"/>
                  <a:gd name="connsiteX7" fmla="*/ 2137 w 2256"/>
                  <a:gd name="connsiteY7" fmla="*/ 118 h 1653"/>
                  <a:gd name="connsiteX8" fmla="*/ 1718 w 2256"/>
                  <a:gd name="connsiteY8" fmla="*/ 13 h 1653"/>
                  <a:gd name="connsiteX9" fmla="*/ 520 w 2256"/>
                  <a:gd name="connsiteY9" fmla="*/ 39 h 1653"/>
                  <a:gd name="connsiteX0" fmla="*/ 520 w 2372"/>
                  <a:gd name="connsiteY0" fmla="*/ 39 h 1645"/>
                  <a:gd name="connsiteX1" fmla="*/ 40 w 2372"/>
                  <a:gd name="connsiteY1" fmla="*/ 231 h 1645"/>
                  <a:gd name="connsiteX2" fmla="*/ 760 w 2372"/>
                  <a:gd name="connsiteY2" fmla="*/ 855 h 1645"/>
                  <a:gd name="connsiteX3" fmla="*/ 594 w 2372"/>
                  <a:gd name="connsiteY3" fmla="*/ 1549 h 1645"/>
                  <a:gd name="connsiteX4" fmla="*/ 2104 w 2372"/>
                  <a:gd name="connsiteY4" fmla="*/ 1431 h 1645"/>
                  <a:gd name="connsiteX5" fmla="*/ 2200 w 2372"/>
                  <a:gd name="connsiteY5" fmla="*/ 567 h 1645"/>
                  <a:gd name="connsiteX6" fmla="*/ 2137 w 2372"/>
                  <a:gd name="connsiteY6" fmla="*/ 118 h 1645"/>
                  <a:gd name="connsiteX7" fmla="*/ 1718 w 2372"/>
                  <a:gd name="connsiteY7" fmla="*/ 13 h 1645"/>
                  <a:gd name="connsiteX8" fmla="*/ 520 w 2372"/>
                  <a:gd name="connsiteY8" fmla="*/ 39 h 1645"/>
                  <a:gd name="connsiteX0" fmla="*/ 528 w 2380"/>
                  <a:gd name="connsiteY0" fmla="*/ 39 h 1671"/>
                  <a:gd name="connsiteX1" fmla="*/ 48 w 2380"/>
                  <a:gd name="connsiteY1" fmla="*/ 231 h 1671"/>
                  <a:gd name="connsiteX2" fmla="*/ 240 w 2380"/>
                  <a:gd name="connsiteY2" fmla="*/ 697 h 1671"/>
                  <a:gd name="connsiteX3" fmla="*/ 602 w 2380"/>
                  <a:gd name="connsiteY3" fmla="*/ 1549 h 1671"/>
                  <a:gd name="connsiteX4" fmla="*/ 2112 w 2380"/>
                  <a:gd name="connsiteY4" fmla="*/ 1431 h 1671"/>
                  <a:gd name="connsiteX5" fmla="*/ 2208 w 2380"/>
                  <a:gd name="connsiteY5" fmla="*/ 567 h 1671"/>
                  <a:gd name="connsiteX6" fmla="*/ 2145 w 2380"/>
                  <a:gd name="connsiteY6" fmla="*/ 118 h 1671"/>
                  <a:gd name="connsiteX7" fmla="*/ 1726 w 2380"/>
                  <a:gd name="connsiteY7" fmla="*/ 13 h 1671"/>
                  <a:gd name="connsiteX8" fmla="*/ 528 w 2380"/>
                  <a:gd name="connsiteY8" fmla="*/ 39 h 1671"/>
                  <a:gd name="connsiteX0" fmla="*/ 345 w 2197"/>
                  <a:gd name="connsiteY0" fmla="*/ 39 h 1671"/>
                  <a:gd name="connsiteX1" fmla="*/ 76 w 2197"/>
                  <a:gd name="connsiteY1" fmla="*/ 231 h 1671"/>
                  <a:gd name="connsiteX2" fmla="*/ 57 w 2197"/>
                  <a:gd name="connsiteY2" fmla="*/ 697 h 1671"/>
                  <a:gd name="connsiteX3" fmla="*/ 419 w 2197"/>
                  <a:gd name="connsiteY3" fmla="*/ 1549 h 1671"/>
                  <a:gd name="connsiteX4" fmla="*/ 1929 w 2197"/>
                  <a:gd name="connsiteY4" fmla="*/ 1431 h 1671"/>
                  <a:gd name="connsiteX5" fmla="*/ 2025 w 2197"/>
                  <a:gd name="connsiteY5" fmla="*/ 567 h 1671"/>
                  <a:gd name="connsiteX6" fmla="*/ 1962 w 2197"/>
                  <a:gd name="connsiteY6" fmla="*/ 118 h 1671"/>
                  <a:gd name="connsiteX7" fmla="*/ 1543 w 2197"/>
                  <a:gd name="connsiteY7" fmla="*/ 13 h 1671"/>
                  <a:gd name="connsiteX8" fmla="*/ 345 w 2197"/>
                  <a:gd name="connsiteY8" fmla="*/ 39 h 1671"/>
                  <a:gd name="connsiteX0" fmla="*/ 345 w 2197"/>
                  <a:gd name="connsiteY0" fmla="*/ 39 h 1671"/>
                  <a:gd name="connsiteX1" fmla="*/ 76 w 2197"/>
                  <a:gd name="connsiteY1" fmla="*/ 231 h 1671"/>
                  <a:gd name="connsiteX2" fmla="*/ 57 w 2197"/>
                  <a:gd name="connsiteY2" fmla="*/ 697 h 1671"/>
                  <a:gd name="connsiteX3" fmla="*/ 419 w 2197"/>
                  <a:gd name="connsiteY3" fmla="*/ 1549 h 1671"/>
                  <a:gd name="connsiteX4" fmla="*/ 1929 w 2197"/>
                  <a:gd name="connsiteY4" fmla="*/ 1431 h 1671"/>
                  <a:gd name="connsiteX5" fmla="*/ 2025 w 2197"/>
                  <a:gd name="connsiteY5" fmla="*/ 567 h 1671"/>
                  <a:gd name="connsiteX6" fmla="*/ 1962 w 2197"/>
                  <a:gd name="connsiteY6" fmla="*/ 118 h 1671"/>
                  <a:gd name="connsiteX7" fmla="*/ 1543 w 2197"/>
                  <a:gd name="connsiteY7" fmla="*/ 13 h 1671"/>
                  <a:gd name="connsiteX8" fmla="*/ 345 w 2197"/>
                  <a:gd name="connsiteY8" fmla="*/ 39 h 1671"/>
                  <a:gd name="connsiteX0" fmla="*/ 345 w 2197"/>
                  <a:gd name="connsiteY0" fmla="*/ 5 h 1637"/>
                  <a:gd name="connsiteX1" fmla="*/ 76 w 2197"/>
                  <a:gd name="connsiteY1" fmla="*/ 197 h 1637"/>
                  <a:gd name="connsiteX2" fmla="*/ 57 w 2197"/>
                  <a:gd name="connsiteY2" fmla="*/ 663 h 1637"/>
                  <a:gd name="connsiteX3" fmla="*/ 419 w 2197"/>
                  <a:gd name="connsiteY3" fmla="*/ 1515 h 1637"/>
                  <a:gd name="connsiteX4" fmla="*/ 1929 w 2197"/>
                  <a:gd name="connsiteY4" fmla="*/ 1397 h 1637"/>
                  <a:gd name="connsiteX5" fmla="*/ 2025 w 2197"/>
                  <a:gd name="connsiteY5" fmla="*/ 533 h 1637"/>
                  <a:gd name="connsiteX6" fmla="*/ 1962 w 2197"/>
                  <a:gd name="connsiteY6" fmla="*/ 84 h 1637"/>
                  <a:gd name="connsiteX7" fmla="*/ 1332 w 2197"/>
                  <a:gd name="connsiteY7" fmla="*/ 137 h 1637"/>
                  <a:gd name="connsiteX8" fmla="*/ 345 w 2197"/>
                  <a:gd name="connsiteY8" fmla="*/ 5 h 1637"/>
                  <a:gd name="connsiteX0" fmla="*/ 345 w 2197"/>
                  <a:gd name="connsiteY0" fmla="*/ 5 h 1637"/>
                  <a:gd name="connsiteX1" fmla="*/ 76 w 2197"/>
                  <a:gd name="connsiteY1" fmla="*/ 197 h 1637"/>
                  <a:gd name="connsiteX2" fmla="*/ 57 w 2197"/>
                  <a:gd name="connsiteY2" fmla="*/ 663 h 1637"/>
                  <a:gd name="connsiteX3" fmla="*/ 419 w 2197"/>
                  <a:gd name="connsiteY3" fmla="*/ 1515 h 1637"/>
                  <a:gd name="connsiteX4" fmla="*/ 1929 w 2197"/>
                  <a:gd name="connsiteY4" fmla="*/ 1397 h 1637"/>
                  <a:gd name="connsiteX5" fmla="*/ 2025 w 2197"/>
                  <a:gd name="connsiteY5" fmla="*/ 533 h 1637"/>
                  <a:gd name="connsiteX6" fmla="*/ 1962 w 2197"/>
                  <a:gd name="connsiteY6" fmla="*/ 84 h 1637"/>
                  <a:gd name="connsiteX7" fmla="*/ 1332 w 2197"/>
                  <a:gd name="connsiteY7" fmla="*/ 84 h 1637"/>
                  <a:gd name="connsiteX8" fmla="*/ 345 w 2197"/>
                  <a:gd name="connsiteY8" fmla="*/ 5 h 1637"/>
                  <a:gd name="connsiteX0" fmla="*/ 345 w 2197"/>
                  <a:gd name="connsiteY0" fmla="*/ 5 h 1637"/>
                  <a:gd name="connsiteX1" fmla="*/ 76 w 2197"/>
                  <a:gd name="connsiteY1" fmla="*/ 197 h 1637"/>
                  <a:gd name="connsiteX2" fmla="*/ 57 w 2197"/>
                  <a:gd name="connsiteY2" fmla="*/ 663 h 1637"/>
                  <a:gd name="connsiteX3" fmla="*/ 419 w 2197"/>
                  <a:gd name="connsiteY3" fmla="*/ 1515 h 1637"/>
                  <a:gd name="connsiteX4" fmla="*/ 1929 w 2197"/>
                  <a:gd name="connsiteY4" fmla="*/ 1397 h 1637"/>
                  <a:gd name="connsiteX5" fmla="*/ 2025 w 2197"/>
                  <a:gd name="connsiteY5" fmla="*/ 533 h 1637"/>
                  <a:gd name="connsiteX6" fmla="*/ 1804 w 2197"/>
                  <a:gd name="connsiteY6" fmla="*/ 190 h 1637"/>
                  <a:gd name="connsiteX7" fmla="*/ 1332 w 2197"/>
                  <a:gd name="connsiteY7" fmla="*/ 84 h 1637"/>
                  <a:gd name="connsiteX8" fmla="*/ 345 w 2197"/>
                  <a:gd name="connsiteY8" fmla="*/ 5 h 1637"/>
                  <a:gd name="connsiteX0" fmla="*/ 345 w 2091"/>
                  <a:gd name="connsiteY0" fmla="*/ 5 h 1646"/>
                  <a:gd name="connsiteX1" fmla="*/ 76 w 2091"/>
                  <a:gd name="connsiteY1" fmla="*/ 197 h 1646"/>
                  <a:gd name="connsiteX2" fmla="*/ 57 w 2091"/>
                  <a:gd name="connsiteY2" fmla="*/ 663 h 1646"/>
                  <a:gd name="connsiteX3" fmla="*/ 419 w 2091"/>
                  <a:gd name="connsiteY3" fmla="*/ 1515 h 1646"/>
                  <a:gd name="connsiteX4" fmla="*/ 1823 w 2091"/>
                  <a:gd name="connsiteY4" fmla="*/ 1450 h 1646"/>
                  <a:gd name="connsiteX5" fmla="*/ 2025 w 2091"/>
                  <a:gd name="connsiteY5" fmla="*/ 533 h 1646"/>
                  <a:gd name="connsiteX6" fmla="*/ 1804 w 2091"/>
                  <a:gd name="connsiteY6" fmla="*/ 190 h 1646"/>
                  <a:gd name="connsiteX7" fmla="*/ 1332 w 2091"/>
                  <a:gd name="connsiteY7" fmla="*/ 84 h 1646"/>
                  <a:gd name="connsiteX8" fmla="*/ 345 w 2091"/>
                  <a:gd name="connsiteY8" fmla="*/ 5 h 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91" h="1646">
                    <a:moveTo>
                      <a:pt x="345" y="5"/>
                    </a:moveTo>
                    <a:cubicBezTo>
                      <a:pt x="73" y="45"/>
                      <a:pt x="124" y="87"/>
                      <a:pt x="76" y="197"/>
                    </a:cubicBezTo>
                    <a:cubicBezTo>
                      <a:pt x="28" y="307"/>
                      <a:pt x="0" y="443"/>
                      <a:pt x="57" y="663"/>
                    </a:cubicBezTo>
                    <a:cubicBezTo>
                      <a:pt x="114" y="883"/>
                      <a:pt x="125" y="1384"/>
                      <a:pt x="419" y="1515"/>
                    </a:cubicBezTo>
                    <a:cubicBezTo>
                      <a:pt x="713" y="1646"/>
                      <a:pt x="1555" y="1614"/>
                      <a:pt x="1823" y="1450"/>
                    </a:cubicBezTo>
                    <a:cubicBezTo>
                      <a:pt x="2091" y="1286"/>
                      <a:pt x="2028" y="743"/>
                      <a:pt x="2025" y="533"/>
                    </a:cubicBezTo>
                    <a:cubicBezTo>
                      <a:pt x="2022" y="323"/>
                      <a:pt x="1920" y="265"/>
                      <a:pt x="1804" y="190"/>
                    </a:cubicBezTo>
                    <a:cubicBezTo>
                      <a:pt x="1689" y="115"/>
                      <a:pt x="1575" y="115"/>
                      <a:pt x="1332" y="84"/>
                    </a:cubicBezTo>
                    <a:cubicBezTo>
                      <a:pt x="1089" y="53"/>
                      <a:pt x="595" y="0"/>
                      <a:pt x="345" y="5"/>
                    </a:cubicBezTo>
                    <a:close/>
                  </a:path>
                </a:pathLst>
              </a:custGeom>
              <a:solidFill>
                <a:srgbClr val="FF9664">
                  <a:alpha val="70000"/>
                </a:srgb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6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8" name="Text Box 38"/>
              <p:cNvSpPr txBox="1">
                <a:spLocks noChangeArrowheads="1"/>
              </p:cNvSpPr>
              <p:nvPr/>
            </p:nvSpPr>
            <p:spPr bwMode="auto">
              <a:xfrm>
                <a:off x="3978" y="538"/>
                <a:ext cx="1775" cy="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solidFill>
                      <a:srgbClr val="000000"/>
                    </a:solidFill>
                    <a:effectLst>
                      <a:glow rad="228600">
                        <a:schemeClr val="accent3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Games</a:t>
                </a:r>
              </a:p>
            </p:txBody>
          </p:sp>
        </p:grpSp>
        <p:grpSp>
          <p:nvGrpSpPr>
            <p:cNvPr id="22544" name="Group 41"/>
            <p:cNvGrpSpPr>
              <a:grpSpLocks/>
            </p:cNvGrpSpPr>
            <p:nvPr/>
          </p:nvGrpSpPr>
          <p:grpSpPr bwMode="auto">
            <a:xfrm flipV="1">
              <a:off x="2338042" y="4800600"/>
              <a:ext cx="1928746" cy="2202617"/>
              <a:chOff x="-172" y="-867"/>
              <a:chExt cx="2436" cy="2905"/>
            </a:xfrm>
          </p:grpSpPr>
          <p:sp>
            <p:nvSpPr>
              <p:cNvPr id="100" name="Freeform 20"/>
              <p:cNvSpPr>
                <a:spLocks/>
              </p:cNvSpPr>
              <p:nvPr/>
            </p:nvSpPr>
            <p:spPr bwMode="auto">
              <a:xfrm>
                <a:off x="-172" y="-867"/>
                <a:ext cx="2436" cy="2904"/>
              </a:xfrm>
              <a:custGeom>
                <a:avLst/>
                <a:gdLst>
                  <a:gd name="connsiteX0" fmla="*/ 275 w 2418"/>
                  <a:gd name="connsiteY0" fmla="*/ 116 h 1990"/>
                  <a:gd name="connsiteX1" fmla="*/ 60 w 2418"/>
                  <a:gd name="connsiteY1" fmla="*/ 409 h 1990"/>
                  <a:gd name="connsiteX2" fmla="*/ 43 w 2418"/>
                  <a:gd name="connsiteY2" fmla="*/ 1303 h 1990"/>
                  <a:gd name="connsiteX3" fmla="*/ 94 w 2418"/>
                  <a:gd name="connsiteY3" fmla="*/ 1819 h 1990"/>
                  <a:gd name="connsiteX4" fmla="*/ 610 w 2418"/>
                  <a:gd name="connsiteY4" fmla="*/ 1868 h 1990"/>
                  <a:gd name="connsiteX5" fmla="*/ 2146 w 2418"/>
                  <a:gd name="connsiteY5" fmla="*/ 1868 h 1990"/>
                  <a:gd name="connsiteX6" fmla="*/ 2242 w 2418"/>
                  <a:gd name="connsiteY6" fmla="*/ 956 h 1990"/>
                  <a:gd name="connsiteX7" fmla="*/ 1378 w 2418"/>
                  <a:gd name="connsiteY7" fmla="*/ 140 h 1990"/>
                  <a:gd name="connsiteX8" fmla="*/ 275 w 2418"/>
                  <a:gd name="connsiteY8" fmla="*/ 116 h 1990"/>
                  <a:gd name="connsiteX0" fmla="*/ 275 w 2418"/>
                  <a:gd name="connsiteY0" fmla="*/ 116 h 1960"/>
                  <a:gd name="connsiteX1" fmla="*/ 60 w 2418"/>
                  <a:gd name="connsiteY1" fmla="*/ 409 h 1960"/>
                  <a:gd name="connsiteX2" fmla="*/ 43 w 2418"/>
                  <a:gd name="connsiteY2" fmla="*/ 1303 h 1960"/>
                  <a:gd name="connsiteX3" fmla="*/ 94 w 2418"/>
                  <a:gd name="connsiteY3" fmla="*/ 1819 h 1960"/>
                  <a:gd name="connsiteX4" fmla="*/ 610 w 2418"/>
                  <a:gd name="connsiteY4" fmla="*/ 1868 h 1960"/>
                  <a:gd name="connsiteX5" fmla="*/ 2146 w 2418"/>
                  <a:gd name="connsiteY5" fmla="*/ 1868 h 1960"/>
                  <a:gd name="connsiteX6" fmla="*/ 2242 w 2418"/>
                  <a:gd name="connsiteY6" fmla="*/ 956 h 1960"/>
                  <a:gd name="connsiteX7" fmla="*/ 1378 w 2418"/>
                  <a:gd name="connsiteY7" fmla="*/ 140 h 1960"/>
                  <a:gd name="connsiteX8" fmla="*/ 275 w 2418"/>
                  <a:gd name="connsiteY8" fmla="*/ 116 h 1960"/>
                  <a:gd name="connsiteX0" fmla="*/ 323 w 2466"/>
                  <a:gd name="connsiteY0" fmla="*/ 116 h 2005"/>
                  <a:gd name="connsiteX1" fmla="*/ 108 w 2466"/>
                  <a:gd name="connsiteY1" fmla="*/ 409 h 2005"/>
                  <a:gd name="connsiteX2" fmla="*/ 91 w 2466"/>
                  <a:gd name="connsiteY2" fmla="*/ 1303 h 2005"/>
                  <a:gd name="connsiteX3" fmla="*/ 94 w 2466"/>
                  <a:gd name="connsiteY3" fmla="*/ 1911 h 2005"/>
                  <a:gd name="connsiteX4" fmla="*/ 658 w 2466"/>
                  <a:gd name="connsiteY4" fmla="*/ 1868 h 2005"/>
                  <a:gd name="connsiteX5" fmla="*/ 2194 w 2466"/>
                  <a:gd name="connsiteY5" fmla="*/ 1868 h 2005"/>
                  <a:gd name="connsiteX6" fmla="*/ 2290 w 2466"/>
                  <a:gd name="connsiteY6" fmla="*/ 956 h 2005"/>
                  <a:gd name="connsiteX7" fmla="*/ 1426 w 2466"/>
                  <a:gd name="connsiteY7" fmla="*/ 140 h 2005"/>
                  <a:gd name="connsiteX8" fmla="*/ 323 w 2466"/>
                  <a:gd name="connsiteY8" fmla="*/ 116 h 2005"/>
                  <a:gd name="connsiteX0" fmla="*/ 324 w 2467"/>
                  <a:gd name="connsiteY0" fmla="*/ 116 h 2030"/>
                  <a:gd name="connsiteX1" fmla="*/ 109 w 2467"/>
                  <a:gd name="connsiteY1" fmla="*/ 409 h 2030"/>
                  <a:gd name="connsiteX2" fmla="*/ 92 w 2467"/>
                  <a:gd name="connsiteY2" fmla="*/ 1303 h 2030"/>
                  <a:gd name="connsiteX3" fmla="*/ 95 w 2467"/>
                  <a:gd name="connsiteY3" fmla="*/ 1911 h 2030"/>
                  <a:gd name="connsiteX4" fmla="*/ 659 w 2467"/>
                  <a:gd name="connsiteY4" fmla="*/ 2015 h 2030"/>
                  <a:gd name="connsiteX5" fmla="*/ 2195 w 2467"/>
                  <a:gd name="connsiteY5" fmla="*/ 1868 h 2030"/>
                  <a:gd name="connsiteX6" fmla="*/ 2291 w 2467"/>
                  <a:gd name="connsiteY6" fmla="*/ 956 h 2030"/>
                  <a:gd name="connsiteX7" fmla="*/ 1427 w 2467"/>
                  <a:gd name="connsiteY7" fmla="*/ 140 h 2030"/>
                  <a:gd name="connsiteX8" fmla="*/ 324 w 2467"/>
                  <a:gd name="connsiteY8" fmla="*/ 116 h 2030"/>
                  <a:gd name="connsiteX0" fmla="*/ 324 w 2395"/>
                  <a:gd name="connsiteY0" fmla="*/ 116 h 2032"/>
                  <a:gd name="connsiteX1" fmla="*/ 109 w 2395"/>
                  <a:gd name="connsiteY1" fmla="*/ 409 h 2032"/>
                  <a:gd name="connsiteX2" fmla="*/ 92 w 2395"/>
                  <a:gd name="connsiteY2" fmla="*/ 1303 h 2032"/>
                  <a:gd name="connsiteX3" fmla="*/ 95 w 2395"/>
                  <a:gd name="connsiteY3" fmla="*/ 1911 h 2032"/>
                  <a:gd name="connsiteX4" fmla="*/ 659 w 2395"/>
                  <a:gd name="connsiteY4" fmla="*/ 2015 h 2032"/>
                  <a:gd name="connsiteX5" fmla="*/ 2050 w 2395"/>
                  <a:gd name="connsiteY5" fmla="*/ 1940 h 2032"/>
                  <a:gd name="connsiteX6" fmla="*/ 2291 w 2395"/>
                  <a:gd name="connsiteY6" fmla="*/ 956 h 2032"/>
                  <a:gd name="connsiteX7" fmla="*/ 1427 w 2395"/>
                  <a:gd name="connsiteY7" fmla="*/ 140 h 2032"/>
                  <a:gd name="connsiteX8" fmla="*/ 324 w 2395"/>
                  <a:gd name="connsiteY8" fmla="*/ 116 h 2032"/>
                  <a:gd name="connsiteX0" fmla="*/ 324 w 2395"/>
                  <a:gd name="connsiteY0" fmla="*/ 102 h 2018"/>
                  <a:gd name="connsiteX1" fmla="*/ 109 w 2395"/>
                  <a:gd name="connsiteY1" fmla="*/ 395 h 2018"/>
                  <a:gd name="connsiteX2" fmla="*/ 92 w 2395"/>
                  <a:gd name="connsiteY2" fmla="*/ 1289 h 2018"/>
                  <a:gd name="connsiteX3" fmla="*/ 95 w 2395"/>
                  <a:gd name="connsiteY3" fmla="*/ 1897 h 2018"/>
                  <a:gd name="connsiteX4" fmla="*/ 659 w 2395"/>
                  <a:gd name="connsiteY4" fmla="*/ 2001 h 2018"/>
                  <a:gd name="connsiteX5" fmla="*/ 2050 w 2395"/>
                  <a:gd name="connsiteY5" fmla="*/ 1926 h 2018"/>
                  <a:gd name="connsiteX6" fmla="*/ 2291 w 2395"/>
                  <a:gd name="connsiteY6" fmla="*/ 860 h 2018"/>
                  <a:gd name="connsiteX7" fmla="*/ 1427 w 2395"/>
                  <a:gd name="connsiteY7" fmla="*/ 126 h 2018"/>
                  <a:gd name="connsiteX8" fmla="*/ 324 w 2395"/>
                  <a:gd name="connsiteY8" fmla="*/ 102 h 2018"/>
                  <a:gd name="connsiteX0" fmla="*/ 220 w 2484"/>
                  <a:gd name="connsiteY0" fmla="*/ 72 h 2841"/>
                  <a:gd name="connsiteX1" fmla="*/ 198 w 2484"/>
                  <a:gd name="connsiteY1" fmla="*/ 1218 h 2841"/>
                  <a:gd name="connsiteX2" fmla="*/ 181 w 2484"/>
                  <a:gd name="connsiteY2" fmla="*/ 2112 h 2841"/>
                  <a:gd name="connsiteX3" fmla="*/ 184 w 2484"/>
                  <a:gd name="connsiteY3" fmla="*/ 2720 h 2841"/>
                  <a:gd name="connsiteX4" fmla="*/ 748 w 2484"/>
                  <a:gd name="connsiteY4" fmla="*/ 2824 h 2841"/>
                  <a:gd name="connsiteX5" fmla="*/ 2139 w 2484"/>
                  <a:gd name="connsiteY5" fmla="*/ 2749 h 2841"/>
                  <a:gd name="connsiteX6" fmla="*/ 2380 w 2484"/>
                  <a:gd name="connsiteY6" fmla="*/ 1683 h 2841"/>
                  <a:gd name="connsiteX7" fmla="*/ 1516 w 2484"/>
                  <a:gd name="connsiteY7" fmla="*/ 949 h 2841"/>
                  <a:gd name="connsiteX8" fmla="*/ 220 w 2484"/>
                  <a:gd name="connsiteY8" fmla="*/ 72 h 2841"/>
                  <a:gd name="connsiteX0" fmla="*/ 220 w 2484"/>
                  <a:gd name="connsiteY0" fmla="*/ 72 h 2841"/>
                  <a:gd name="connsiteX1" fmla="*/ 198 w 2484"/>
                  <a:gd name="connsiteY1" fmla="*/ 1218 h 2841"/>
                  <a:gd name="connsiteX2" fmla="*/ 181 w 2484"/>
                  <a:gd name="connsiteY2" fmla="*/ 2112 h 2841"/>
                  <a:gd name="connsiteX3" fmla="*/ 184 w 2484"/>
                  <a:gd name="connsiteY3" fmla="*/ 2720 h 2841"/>
                  <a:gd name="connsiteX4" fmla="*/ 748 w 2484"/>
                  <a:gd name="connsiteY4" fmla="*/ 2824 h 2841"/>
                  <a:gd name="connsiteX5" fmla="*/ 2139 w 2484"/>
                  <a:gd name="connsiteY5" fmla="*/ 2749 h 2841"/>
                  <a:gd name="connsiteX6" fmla="*/ 2380 w 2484"/>
                  <a:gd name="connsiteY6" fmla="*/ 1683 h 2841"/>
                  <a:gd name="connsiteX7" fmla="*/ 1734 w 2484"/>
                  <a:gd name="connsiteY7" fmla="*/ 1102 h 2841"/>
                  <a:gd name="connsiteX8" fmla="*/ 1516 w 2484"/>
                  <a:gd name="connsiteY8" fmla="*/ 949 h 2841"/>
                  <a:gd name="connsiteX9" fmla="*/ 220 w 2484"/>
                  <a:gd name="connsiteY9" fmla="*/ 72 h 2841"/>
                  <a:gd name="connsiteX0" fmla="*/ 220 w 2484"/>
                  <a:gd name="connsiteY0" fmla="*/ 72 h 2841"/>
                  <a:gd name="connsiteX1" fmla="*/ 198 w 2484"/>
                  <a:gd name="connsiteY1" fmla="*/ 1218 h 2841"/>
                  <a:gd name="connsiteX2" fmla="*/ 181 w 2484"/>
                  <a:gd name="connsiteY2" fmla="*/ 2112 h 2841"/>
                  <a:gd name="connsiteX3" fmla="*/ 184 w 2484"/>
                  <a:gd name="connsiteY3" fmla="*/ 2720 h 2841"/>
                  <a:gd name="connsiteX4" fmla="*/ 748 w 2484"/>
                  <a:gd name="connsiteY4" fmla="*/ 2824 h 2841"/>
                  <a:gd name="connsiteX5" fmla="*/ 2139 w 2484"/>
                  <a:gd name="connsiteY5" fmla="*/ 2749 h 2841"/>
                  <a:gd name="connsiteX6" fmla="*/ 2380 w 2484"/>
                  <a:gd name="connsiteY6" fmla="*/ 1683 h 2841"/>
                  <a:gd name="connsiteX7" fmla="*/ 1734 w 2484"/>
                  <a:gd name="connsiteY7" fmla="*/ 870 h 2841"/>
                  <a:gd name="connsiteX8" fmla="*/ 1516 w 2484"/>
                  <a:gd name="connsiteY8" fmla="*/ 949 h 2841"/>
                  <a:gd name="connsiteX9" fmla="*/ 220 w 2484"/>
                  <a:gd name="connsiteY9" fmla="*/ 72 h 2841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1734 w 2484"/>
                  <a:gd name="connsiteY7" fmla="*/ 864 h 2835"/>
                  <a:gd name="connsiteX8" fmla="*/ 1516 w 2484"/>
                  <a:gd name="connsiteY8" fmla="*/ 943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1734 w 2484"/>
                  <a:gd name="connsiteY7" fmla="*/ 864 h 2835"/>
                  <a:gd name="connsiteX8" fmla="*/ 1516 w 2484"/>
                  <a:gd name="connsiteY8" fmla="*/ 943 h 2835"/>
                  <a:gd name="connsiteX9" fmla="*/ 1410 w 2484"/>
                  <a:gd name="connsiteY9" fmla="*/ 722 h 2835"/>
                  <a:gd name="connsiteX10" fmla="*/ 1047 w 2484"/>
                  <a:gd name="connsiteY10" fmla="*/ 481 h 2835"/>
                  <a:gd name="connsiteX11" fmla="*/ 220 w 2484"/>
                  <a:gd name="connsiteY11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1734 w 2484"/>
                  <a:gd name="connsiteY7" fmla="*/ 864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2073 w 2484"/>
                  <a:gd name="connsiteY7" fmla="*/ 979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2073 w 2484"/>
                  <a:gd name="connsiteY7" fmla="*/ 979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439 h 2835"/>
                  <a:gd name="connsiteX7" fmla="*/ 2073 w 2484"/>
                  <a:gd name="connsiteY7" fmla="*/ 979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11"/>
                  <a:gd name="connsiteY0" fmla="*/ 66 h 2835"/>
                  <a:gd name="connsiteX1" fmla="*/ 198 w 2411"/>
                  <a:gd name="connsiteY1" fmla="*/ 1212 h 2835"/>
                  <a:gd name="connsiteX2" fmla="*/ 181 w 2411"/>
                  <a:gd name="connsiteY2" fmla="*/ 2106 h 2835"/>
                  <a:gd name="connsiteX3" fmla="*/ 184 w 2411"/>
                  <a:gd name="connsiteY3" fmla="*/ 2714 h 2835"/>
                  <a:gd name="connsiteX4" fmla="*/ 748 w 2411"/>
                  <a:gd name="connsiteY4" fmla="*/ 2818 h 2835"/>
                  <a:gd name="connsiteX5" fmla="*/ 2139 w 2411"/>
                  <a:gd name="connsiteY5" fmla="*/ 2743 h 2835"/>
                  <a:gd name="connsiteX6" fmla="*/ 2380 w 2411"/>
                  <a:gd name="connsiteY6" fmla="*/ 1439 h 2835"/>
                  <a:gd name="connsiteX7" fmla="*/ 2073 w 2411"/>
                  <a:gd name="connsiteY7" fmla="*/ 979 h 2835"/>
                  <a:gd name="connsiteX8" fmla="*/ 1410 w 2411"/>
                  <a:gd name="connsiteY8" fmla="*/ 722 h 2835"/>
                  <a:gd name="connsiteX9" fmla="*/ 1047 w 2411"/>
                  <a:gd name="connsiteY9" fmla="*/ 481 h 2835"/>
                  <a:gd name="connsiteX10" fmla="*/ 220 w 2411"/>
                  <a:gd name="connsiteY10" fmla="*/ 66 h 2835"/>
                  <a:gd name="connsiteX0" fmla="*/ 220 w 2411"/>
                  <a:gd name="connsiteY0" fmla="*/ 66 h 2835"/>
                  <a:gd name="connsiteX1" fmla="*/ 198 w 2411"/>
                  <a:gd name="connsiteY1" fmla="*/ 1212 h 2835"/>
                  <a:gd name="connsiteX2" fmla="*/ 181 w 2411"/>
                  <a:gd name="connsiteY2" fmla="*/ 2106 h 2835"/>
                  <a:gd name="connsiteX3" fmla="*/ 184 w 2411"/>
                  <a:gd name="connsiteY3" fmla="*/ 2714 h 2835"/>
                  <a:gd name="connsiteX4" fmla="*/ 748 w 2411"/>
                  <a:gd name="connsiteY4" fmla="*/ 2818 h 2835"/>
                  <a:gd name="connsiteX5" fmla="*/ 2139 w 2411"/>
                  <a:gd name="connsiteY5" fmla="*/ 2743 h 2835"/>
                  <a:gd name="connsiteX6" fmla="*/ 2380 w 2411"/>
                  <a:gd name="connsiteY6" fmla="*/ 1439 h 2835"/>
                  <a:gd name="connsiteX7" fmla="*/ 2073 w 2411"/>
                  <a:gd name="connsiteY7" fmla="*/ 979 h 2835"/>
                  <a:gd name="connsiteX8" fmla="*/ 1410 w 2411"/>
                  <a:gd name="connsiteY8" fmla="*/ 722 h 2835"/>
                  <a:gd name="connsiteX9" fmla="*/ 1047 w 2411"/>
                  <a:gd name="connsiteY9" fmla="*/ 481 h 2835"/>
                  <a:gd name="connsiteX10" fmla="*/ 220 w 2411"/>
                  <a:gd name="connsiteY10" fmla="*/ 66 h 2835"/>
                  <a:gd name="connsiteX0" fmla="*/ 220 w 2459"/>
                  <a:gd name="connsiteY0" fmla="*/ 66 h 2835"/>
                  <a:gd name="connsiteX1" fmla="*/ 198 w 2459"/>
                  <a:gd name="connsiteY1" fmla="*/ 1212 h 2835"/>
                  <a:gd name="connsiteX2" fmla="*/ 181 w 2459"/>
                  <a:gd name="connsiteY2" fmla="*/ 2106 h 2835"/>
                  <a:gd name="connsiteX3" fmla="*/ 184 w 2459"/>
                  <a:gd name="connsiteY3" fmla="*/ 2714 h 2835"/>
                  <a:gd name="connsiteX4" fmla="*/ 748 w 2459"/>
                  <a:gd name="connsiteY4" fmla="*/ 2818 h 2835"/>
                  <a:gd name="connsiteX5" fmla="*/ 2139 w 2459"/>
                  <a:gd name="connsiteY5" fmla="*/ 2743 h 2835"/>
                  <a:gd name="connsiteX6" fmla="*/ 2428 w 2459"/>
                  <a:gd name="connsiteY6" fmla="*/ 1453 h 2835"/>
                  <a:gd name="connsiteX7" fmla="*/ 2073 w 2459"/>
                  <a:gd name="connsiteY7" fmla="*/ 979 h 2835"/>
                  <a:gd name="connsiteX8" fmla="*/ 1410 w 2459"/>
                  <a:gd name="connsiteY8" fmla="*/ 722 h 2835"/>
                  <a:gd name="connsiteX9" fmla="*/ 1047 w 2459"/>
                  <a:gd name="connsiteY9" fmla="*/ 481 h 2835"/>
                  <a:gd name="connsiteX10" fmla="*/ 220 w 2459"/>
                  <a:gd name="connsiteY10" fmla="*/ 66 h 2835"/>
                  <a:gd name="connsiteX0" fmla="*/ 220 w 2459"/>
                  <a:gd name="connsiteY0" fmla="*/ 66 h 2835"/>
                  <a:gd name="connsiteX1" fmla="*/ 198 w 2459"/>
                  <a:gd name="connsiteY1" fmla="*/ 1212 h 2835"/>
                  <a:gd name="connsiteX2" fmla="*/ 181 w 2459"/>
                  <a:gd name="connsiteY2" fmla="*/ 2106 h 2835"/>
                  <a:gd name="connsiteX3" fmla="*/ 184 w 2459"/>
                  <a:gd name="connsiteY3" fmla="*/ 2714 h 2835"/>
                  <a:gd name="connsiteX4" fmla="*/ 748 w 2459"/>
                  <a:gd name="connsiteY4" fmla="*/ 2818 h 2835"/>
                  <a:gd name="connsiteX5" fmla="*/ 2139 w 2459"/>
                  <a:gd name="connsiteY5" fmla="*/ 2743 h 2835"/>
                  <a:gd name="connsiteX6" fmla="*/ 2428 w 2459"/>
                  <a:gd name="connsiteY6" fmla="*/ 1453 h 2835"/>
                  <a:gd name="connsiteX7" fmla="*/ 2073 w 2459"/>
                  <a:gd name="connsiteY7" fmla="*/ 979 h 2835"/>
                  <a:gd name="connsiteX8" fmla="*/ 1410 w 2459"/>
                  <a:gd name="connsiteY8" fmla="*/ 686 h 2835"/>
                  <a:gd name="connsiteX9" fmla="*/ 1047 w 2459"/>
                  <a:gd name="connsiteY9" fmla="*/ 481 h 2835"/>
                  <a:gd name="connsiteX10" fmla="*/ 220 w 2459"/>
                  <a:gd name="connsiteY10" fmla="*/ 66 h 2835"/>
                  <a:gd name="connsiteX0" fmla="*/ 220 w 2459"/>
                  <a:gd name="connsiteY0" fmla="*/ 78 h 2847"/>
                  <a:gd name="connsiteX1" fmla="*/ 198 w 2459"/>
                  <a:gd name="connsiteY1" fmla="*/ 1224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7"/>
                  <a:gd name="connsiteX1" fmla="*/ 198 w 2459"/>
                  <a:gd name="connsiteY1" fmla="*/ 1224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7"/>
                  <a:gd name="connsiteX1" fmla="*/ 198 w 2459"/>
                  <a:gd name="connsiteY1" fmla="*/ 1200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7"/>
                  <a:gd name="connsiteX1" fmla="*/ 150 w 2459"/>
                  <a:gd name="connsiteY1" fmla="*/ 1226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9"/>
                  <a:gd name="connsiteX1" fmla="*/ 150 w 2459"/>
                  <a:gd name="connsiteY1" fmla="*/ 1226 h 2849"/>
                  <a:gd name="connsiteX2" fmla="*/ 133 w 2459"/>
                  <a:gd name="connsiteY2" fmla="*/ 2094 h 2849"/>
                  <a:gd name="connsiteX3" fmla="*/ 184 w 2459"/>
                  <a:gd name="connsiteY3" fmla="*/ 2726 h 2849"/>
                  <a:gd name="connsiteX4" fmla="*/ 748 w 2459"/>
                  <a:gd name="connsiteY4" fmla="*/ 2830 h 2849"/>
                  <a:gd name="connsiteX5" fmla="*/ 2139 w 2459"/>
                  <a:gd name="connsiteY5" fmla="*/ 2755 h 2849"/>
                  <a:gd name="connsiteX6" fmla="*/ 2428 w 2459"/>
                  <a:gd name="connsiteY6" fmla="*/ 1465 h 2849"/>
                  <a:gd name="connsiteX7" fmla="*/ 2073 w 2459"/>
                  <a:gd name="connsiteY7" fmla="*/ 991 h 2849"/>
                  <a:gd name="connsiteX8" fmla="*/ 1410 w 2459"/>
                  <a:gd name="connsiteY8" fmla="*/ 698 h 2849"/>
                  <a:gd name="connsiteX9" fmla="*/ 708 w 2459"/>
                  <a:gd name="connsiteY9" fmla="*/ 103 h 2849"/>
                  <a:gd name="connsiteX10" fmla="*/ 220 w 2459"/>
                  <a:gd name="connsiteY10" fmla="*/ 78 h 2849"/>
                  <a:gd name="connsiteX0" fmla="*/ 220 w 2604"/>
                  <a:gd name="connsiteY0" fmla="*/ 211 h 2982"/>
                  <a:gd name="connsiteX1" fmla="*/ 150 w 2604"/>
                  <a:gd name="connsiteY1" fmla="*/ 1359 h 2982"/>
                  <a:gd name="connsiteX2" fmla="*/ 133 w 2604"/>
                  <a:gd name="connsiteY2" fmla="*/ 2227 h 2982"/>
                  <a:gd name="connsiteX3" fmla="*/ 184 w 2604"/>
                  <a:gd name="connsiteY3" fmla="*/ 2859 h 2982"/>
                  <a:gd name="connsiteX4" fmla="*/ 748 w 2604"/>
                  <a:gd name="connsiteY4" fmla="*/ 2963 h 2982"/>
                  <a:gd name="connsiteX5" fmla="*/ 2139 w 2604"/>
                  <a:gd name="connsiteY5" fmla="*/ 2888 h 2982"/>
                  <a:gd name="connsiteX6" fmla="*/ 2428 w 2604"/>
                  <a:gd name="connsiteY6" fmla="*/ 1598 h 2982"/>
                  <a:gd name="connsiteX7" fmla="*/ 2073 w 2604"/>
                  <a:gd name="connsiteY7" fmla="*/ 1124 h 2982"/>
                  <a:gd name="connsiteX8" fmla="*/ 2377 w 2604"/>
                  <a:gd name="connsiteY8" fmla="*/ 148 h 2982"/>
                  <a:gd name="connsiteX9" fmla="*/ 708 w 2604"/>
                  <a:gd name="connsiteY9" fmla="*/ 236 h 2982"/>
                  <a:gd name="connsiteX10" fmla="*/ 220 w 2604"/>
                  <a:gd name="connsiteY10" fmla="*/ 211 h 2982"/>
                  <a:gd name="connsiteX0" fmla="*/ 220 w 2629"/>
                  <a:gd name="connsiteY0" fmla="*/ 203 h 2974"/>
                  <a:gd name="connsiteX1" fmla="*/ 150 w 2629"/>
                  <a:gd name="connsiteY1" fmla="*/ 1351 h 2974"/>
                  <a:gd name="connsiteX2" fmla="*/ 133 w 2629"/>
                  <a:gd name="connsiteY2" fmla="*/ 2219 h 2974"/>
                  <a:gd name="connsiteX3" fmla="*/ 184 w 2629"/>
                  <a:gd name="connsiteY3" fmla="*/ 2851 h 2974"/>
                  <a:gd name="connsiteX4" fmla="*/ 748 w 2629"/>
                  <a:gd name="connsiteY4" fmla="*/ 2955 h 2974"/>
                  <a:gd name="connsiteX5" fmla="*/ 2139 w 2629"/>
                  <a:gd name="connsiteY5" fmla="*/ 2880 h 2974"/>
                  <a:gd name="connsiteX6" fmla="*/ 2428 w 2629"/>
                  <a:gd name="connsiteY6" fmla="*/ 1590 h 2974"/>
                  <a:gd name="connsiteX7" fmla="*/ 2218 w 2629"/>
                  <a:gd name="connsiteY7" fmla="*/ 1071 h 2974"/>
                  <a:gd name="connsiteX8" fmla="*/ 2377 w 2629"/>
                  <a:gd name="connsiteY8" fmla="*/ 140 h 2974"/>
                  <a:gd name="connsiteX9" fmla="*/ 708 w 2629"/>
                  <a:gd name="connsiteY9" fmla="*/ 228 h 2974"/>
                  <a:gd name="connsiteX10" fmla="*/ 220 w 2629"/>
                  <a:gd name="connsiteY10" fmla="*/ 203 h 2974"/>
                  <a:gd name="connsiteX0" fmla="*/ 220 w 2629"/>
                  <a:gd name="connsiteY0" fmla="*/ 203 h 2974"/>
                  <a:gd name="connsiteX1" fmla="*/ 150 w 2629"/>
                  <a:gd name="connsiteY1" fmla="*/ 1351 h 2974"/>
                  <a:gd name="connsiteX2" fmla="*/ 133 w 2629"/>
                  <a:gd name="connsiteY2" fmla="*/ 2219 h 2974"/>
                  <a:gd name="connsiteX3" fmla="*/ 184 w 2629"/>
                  <a:gd name="connsiteY3" fmla="*/ 2851 h 2974"/>
                  <a:gd name="connsiteX4" fmla="*/ 748 w 2629"/>
                  <a:gd name="connsiteY4" fmla="*/ 2955 h 2974"/>
                  <a:gd name="connsiteX5" fmla="*/ 2139 w 2629"/>
                  <a:gd name="connsiteY5" fmla="*/ 2880 h 2974"/>
                  <a:gd name="connsiteX6" fmla="*/ 2428 w 2629"/>
                  <a:gd name="connsiteY6" fmla="*/ 1590 h 2974"/>
                  <a:gd name="connsiteX7" fmla="*/ 2218 w 2629"/>
                  <a:gd name="connsiteY7" fmla="*/ 1071 h 2974"/>
                  <a:gd name="connsiteX8" fmla="*/ 2377 w 2629"/>
                  <a:gd name="connsiteY8" fmla="*/ 140 h 2974"/>
                  <a:gd name="connsiteX9" fmla="*/ 708 w 2629"/>
                  <a:gd name="connsiteY9" fmla="*/ 228 h 2974"/>
                  <a:gd name="connsiteX10" fmla="*/ 220 w 2629"/>
                  <a:gd name="connsiteY10" fmla="*/ 203 h 2974"/>
                  <a:gd name="connsiteX0" fmla="*/ 220 w 2629"/>
                  <a:gd name="connsiteY0" fmla="*/ 203 h 2974"/>
                  <a:gd name="connsiteX1" fmla="*/ 150 w 2629"/>
                  <a:gd name="connsiteY1" fmla="*/ 1351 h 2974"/>
                  <a:gd name="connsiteX2" fmla="*/ 133 w 2629"/>
                  <a:gd name="connsiteY2" fmla="*/ 2219 h 2974"/>
                  <a:gd name="connsiteX3" fmla="*/ 184 w 2629"/>
                  <a:gd name="connsiteY3" fmla="*/ 2851 h 2974"/>
                  <a:gd name="connsiteX4" fmla="*/ 748 w 2629"/>
                  <a:gd name="connsiteY4" fmla="*/ 2955 h 2974"/>
                  <a:gd name="connsiteX5" fmla="*/ 2139 w 2629"/>
                  <a:gd name="connsiteY5" fmla="*/ 2880 h 2974"/>
                  <a:gd name="connsiteX6" fmla="*/ 2428 w 2629"/>
                  <a:gd name="connsiteY6" fmla="*/ 1590 h 2974"/>
                  <a:gd name="connsiteX7" fmla="*/ 2218 w 2629"/>
                  <a:gd name="connsiteY7" fmla="*/ 1071 h 2974"/>
                  <a:gd name="connsiteX8" fmla="*/ 2377 w 2629"/>
                  <a:gd name="connsiteY8" fmla="*/ 140 h 2974"/>
                  <a:gd name="connsiteX9" fmla="*/ 708 w 2629"/>
                  <a:gd name="connsiteY9" fmla="*/ 228 h 2974"/>
                  <a:gd name="connsiteX10" fmla="*/ 220 w 2629"/>
                  <a:gd name="connsiteY10" fmla="*/ 203 h 2974"/>
                  <a:gd name="connsiteX0" fmla="*/ 220 w 2629"/>
                  <a:gd name="connsiteY0" fmla="*/ 245 h 3016"/>
                  <a:gd name="connsiteX1" fmla="*/ 150 w 2629"/>
                  <a:gd name="connsiteY1" fmla="*/ 1393 h 3016"/>
                  <a:gd name="connsiteX2" fmla="*/ 133 w 2629"/>
                  <a:gd name="connsiteY2" fmla="*/ 2261 h 3016"/>
                  <a:gd name="connsiteX3" fmla="*/ 184 w 2629"/>
                  <a:gd name="connsiteY3" fmla="*/ 2893 h 3016"/>
                  <a:gd name="connsiteX4" fmla="*/ 748 w 2629"/>
                  <a:gd name="connsiteY4" fmla="*/ 2997 h 3016"/>
                  <a:gd name="connsiteX5" fmla="*/ 2139 w 2629"/>
                  <a:gd name="connsiteY5" fmla="*/ 2922 h 3016"/>
                  <a:gd name="connsiteX6" fmla="*/ 2428 w 2629"/>
                  <a:gd name="connsiteY6" fmla="*/ 1632 h 3016"/>
                  <a:gd name="connsiteX7" fmla="*/ 2218 w 2629"/>
                  <a:gd name="connsiteY7" fmla="*/ 1363 h 3016"/>
                  <a:gd name="connsiteX8" fmla="*/ 2377 w 2629"/>
                  <a:gd name="connsiteY8" fmla="*/ 182 h 3016"/>
                  <a:gd name="connsiteX9" fmla="*/ 708 w 2629"/>
                  <a:gd name="connsiteY9" fmla="*/ 270 h 3016"/>
                  <a:gd name="connsiteX10" fmla="*/ 220 w 2629"/>
                  <a:gd name="connsiteY10" fmla="*/ 245 h 3016"/>
                  <a:gd name="connsiteX0" fmla="*/ 220 w 2629"/>
                  <a:gd name="connsiteY0" fmla="*/ 245 h 3016"/>
                  <a:gd name="connsiteX1" fmla="*/ 150 w 2629"/>
                  <a:gd name="connsiteY1" fmla="*/ 1393 h 3016"/>
                  <a:gd name="connsiteX2" fmla="*/ 133 w 2629"/>
                  <a:gd name="connsiteY2" fmla="*/ 2261 h 3016"/>
                  <a:gd name="connsiteX3" fmla="*/ 184 w 2629"/>
                  <a:gd name="connsiteY3" fmla="*/ 2893 h 3016"/>
                  <a:gd name="connsiteX4" fmla="*/ 748 w 2629"/>
                  <a:gd name="connsiteY4" fmla="*/ 2997 h 3016"/>
                  <a:gd name="connsiteX5" fmla="*/ 2139 w 2629"/>
                  <a:gd name="connsiteY5" fmla="*/ 2922 h 3016"/>
                  <a:gd name="connsiteX6" fmla="*/ 2380 w 2629"/>
                  <a:gd name="connsiteY6" fmla="*/ 1672 h 3016"/>
                  <a:gd name="connsiteX7" fmla="*/ 2218 w 2629"/>
                  <a:gd name="connsiteY7" fmla="*/ 1363 h 3016"/>
                  <a:gd name="connsiteX8" fmla="*/ 2377 w 2629"/>
                  <a:gd name="connsiteY8" fmla="*/ 182 h 3016"/>
                  <a:gd name="connsiteX9" fmla="*/ 708 w 2629"/>
                  <a:gd name="connsiteY9" fmla="*/ 270 h 3016"/>
                  <a:gd name="connsiteX10" fmla="*/ 220 w 2629"/>
                  <a:gd name="connsiteY10" fmla="*/ 245 h 3016"/>
                  <a:gd name="connsiteX0" fmla="*/ 220 w 2580"/>
                  <a:gd name="connsiteY0" fmla="*/ 245 h 3016"/>
                  <a:gd name="connsiteX1" fmla="*/ 150 w 2580"/>
                  <a:gd name="connsiteY1" fmla="*/ 1393 h 3016"/>
                  <a:gd name="connsiteX2" fmla="*/ 133 w 2580"/>
                  <a:gd name="connsiteY2" fmla="*/ 2261 h 3016"/>
                  <a:gd name="connsiteX3" fmla="*/ 184 w 2580"/>
                  <a:gd name="connsiteY3" fmla="*/ 2893 h 3016"/>
                  <a:gd name="connsiteX4" fmla="*/ 748 w 2580"/>
                  <a:gd name="connsiteY4" fmla="*/ 2997 h 3016"/>
                  <a:gd name="connsiteX5" fmla="*/ 2139 w 2580"/>
                  <a:gd name="connsiteY5" fmla="*/ 2922 h 3016"/>
                  <a:gd name="connsiteX6" fmla="*/ 2380 w 2580"/>
                  <a:gd name="connsiteY6" fmla="*/ 1672 h 3016"/>
                  <a:gd name="connsiteX7" fmla="*/ 2218 w 2580"/>
                  <a:gd name="connsiteY7" fmla="*/ 1363 h 3016"/>
                  <a:gd name="connsiteX8" fmla="*/ 2377 w 2580"/>
                  <a:gd name="connsiteY8" fmla="*/ 182 h 3016"/>
                  <a:gd name="connsiteX9" fmla="*/ 997 w 2580"/>
                  <a:gd name="connsiteY9" fmla="*/ 271 h 3016"/>
                  <a:gd name="connsiteX10" fmla="*/ 220 w 2580"/>
                  <a:gd name="connsiteY10" fmla="*/ 245 h 3016"/>
                  <a:gd name="connsiteX0" fmla="*/ 220 w 2580"/>
                  <a:gd name="connsiteY0" fmla="*/ 245 h 3016"/>
                  <a:gd name="connsiteX1" fmla="*/ 150 w 2580"/>
                  <a:gd name="connsiteY1" fmla="*/ 1393 h 3016"/>
                  <a:gd name="connsiteX2" fmla="*/ 133 w 2580"/>
                  <a:gd name="connsiteY2" fmla="*/ 2261 h 3016"/>
                  <a:gd name="connsiteX3" fmla="*/ 184 w 2580"/>
                  <a:gd name="connsiteY3" fmla="*/ 2893 h 3016"/>
                  <a:gd name="connsiteX4" fmla="*/ 748 w 2580"/>
                  <a:gd name="connsiteY4" fmla="*/ 2997 h 3016"/>
                  <a:gd name="connsiteX5" fmla="*/ 2139 w 2580"/>
                  <a:gd name="connsiteY5" fmla="*/ 2922 h 3016"/>
                  <a:gd name="connsiteX6" fmla="*/ 2380 w 2580"/>
                  <a:gd name="connsiteY6" fmla="*/ 1672 h 3016"/>
                  <a:gd name="connsiteX7" fmla="*/ 2218 w 2580"/>
                  <a:gd name="connsiteY7" fmla="*/ 1363 h 3016"/>
                  <a:gd name="connsiteX8" fmla="*/ 2377 w 2580"/>
                  <a:gd name="connsiteY8" fmla="*/ 182 h 3016"/>
                  <a:gd name="connsiteX9" fmla="*/ 997 w 2580"/>
                  <a:gd name="connsiteY9" fmla="*/ 271 h 3016"/>
                  <a:gd name="connsiteX10" fmla="*/ 220 w 2580"/>
                  <a:gd name="connsiteY10" fmla="*/ 245 h 3016"/>
                  <a:gd name="connsiteX0" fmla="*/ 220 w 2580"/>
                  <a:gd name="connsiteY0" fmla="*/ 245 h 3016"/>
                  <a:gd name="connsiteX1" fmla="*/ 150 w 2580"/>
                  <a:gd name="connsiteY1" fmla="*/ 1393 h 3016"/>
                  <a:gd name="connsiteX2" fmla="*/ 133 w 2580"/>
                  <a:gd name="connsiteY2" fmla="*/ 2261 h 3016"/>
                  <a:gd name="connsiteX3" fmla="*/ 184 w 2580"/>
                  <a:gd name="connsiteY3" fmla="*/ 2893 h 3016"/>
                  <a:gd name="connsiteX4" fmla="*/ 748 w 2580"/>
                  <a:gd name="connsiteY4" fmla="*/ 2997 h 3016"/>
                  <a:gd name="connsiteX5" fmla="*/ 2139 w 2580"/>
                  <a:gd name="connsiteY5" fmla="*/ 2922 h 3016"/>
                  <a:gd name="connsiteX6" fmla="*/ 2380 w 2580"/>
                  <a:gd name="connsiteY6" fmla="*/ 1672 h 3016"/>
                  <a:gd name="connsiteX7" fmla="*/ 2218 w 2580"/>
                  <a:gd name="connsiteY7" fmla="*/ 1363 h 3016"/>
                  <a:gd name="connsiteX8" fmla="*/ 2377 w 2580"/>
                  <a:gd name="connsiteY8" fmla="*/ 182 h 3016"/>
                  <a:gd name="connsiteX9" fmla="*/ 997 w 2580"/>
                  <a:gd name="connsiteY9" fmla="*/ 271 h 3016"/>
                  <a:gd name="connsiteX10" fmla="*/ 220 w 2580"/>
                  <a:gd name="connsiteY10" fmla="*/ 245 h 3016"/>
                  <a:gd name="connsiteX0" fmla="*/ 220 w 2580"/>
                  <a:gd name="connsiteY0" fmla="*/ 245 h 3016"/>
                  <a:gd name="connsiteX1" fmla="*/ 150 w 2580"/>
                  <a:gd name="connsiteY1" fmla="*/ 1393 h 3016"/>
                  <a:gd name="connsiteX2" fmla="*/ 133 w 2580"/>
                  <a:gd name="connsiteY2" fmla="*/ 2261 h 3016"/>
                  <a:gd name="connsiteX3" fmla="*/ 184 w 2580"/>
                  <a:gd name="connsiteY3" fmla="*/ 2893 h 3016"/>
                  <a:gd name="connsiteX4" fmla="*/ 748 w 2580"/>
                  <a:gd name="connsiteY4" fmla="*/ 2997 h 3016"/>
                  <a:gd name="connsiteX5" fmla="*/ 2139 w 2580"/>
                  <a:gd name="connsiteY5" fmla="*/ 2922 h 3016"/>
                  <a:gd name="connsiteX6" fmla="*/ 2380 w 2580"/>
                  <a:gd name="connsiteY6" fmla="*/ 1672 h 3016"/>
                  <a:gd name="connsiteX7" fmla="*/ 2218 w 2580"/>
                  <a:gd name="connsiteY7" fmla="*/ 1363 h 3016"/>
                  <a:gd name="connsiteX8" fmla="*/ 2377 w 2580"/>
                  <a:gd name="connsiteY8" fmla="*/ 182 h 3016"/>
                  <a:gd name="connsiteX9" fmla="*/ 997 w 2580"/>
                  <a:gd name="connsiteY9" fmla="*/ 271 h 3016"/>
                  <a:gd name="connsiteX10" fmla="*/ 220 w 2580"/>
                  <a:gd name="connsiteY10" fmla="*/ 245 h 3016"/>
                  <a:gd name="connsiteX0" fmla="*/ 220 w 2580"/>
                  <a:gd name="connsiteY0" fmla="*/ 134 h 2905"/>
                  <a:gd name="connsiteX1" fmla="*/ 150 w 2580"/>
                  <a:gd name="connsiteY1" fmla="*/ 1282 h 2905"/>
                  <a:gd name="connsiteX2" fmla="*/ 133 w 2580"/>
                  <a:gd name="connsiteY2" fmla="*/ 2150 h 2905"/>
                  <a:gd name="connsiteX3" fmla="*/ 184 w 2580"/>
                  <a:gd name="connsiteY3" fmla="*/ 2782 h 2905"/>
                  <a:gd name="connsiteX4" fmla="*/ 748 w 2580"/>
                  <a:gd name="connsiteY4" fmla="*/ 2886 h 2905"/>
                  <a:gd name="connsiteX5" fmla="*/ 2139 w 2580"/>
                  <a:gd name="connsiteY5" fmla="*/ 2811 h 2905"/>
                  <a:gd name="connsiteX6" fmla="*/ 2380 w 2580"/>
                  <a:gd name="connsiteY6" fmla="*/ 1561 h 2905"/>
                  <a:gd name="connsiteX7" fmla="*/ 2218 w 2580"/>
                  <a:gd name="connsiteY7" fmla="*/ 1252 h 2905"/>
                  <a:gd name="connsiteX8" fmla="*/ 2377 w 2580"/>
                  <a:gd name="connsiteY8" fmla="*/ 71 h 2905"/>
                  <a:gd name="connsiteX9" fmla="*/ 997 w 2580"/>
                  <a:gd name="connsiteY9" fmla="*/ 160 h 2905"/>
                  <a:gd name="connsiteX10" fmla="*/ 220 w 2580"/>
                  <a:gd name="connsiteY10" fmla="*/ 134 h 2905"/>
                  <a:gd name="connsiteX0" fmla="*/ 220 w 2436"/>
                  <a:gd name="connsiteY0" fmla="*/ 134 h 2905"/>
                  <a:gd name="connsiteX1" fmla="*/ 150 w 2436"/>
                  <a:gd name="connsiteY1" fmla="*/ 1282 h 2905"/>
                  <a:gd name="connsiteX2" fmla="*/ 133 w 2436"/>
                  <a:gd name="connsiteY2" fmla="*/ 2150 h 2905"/>
                  <a:gd name="connsiteX3" fmla="*/ 184 w 2436"/>
                  <a:gd name="connsiteY3" fmla="*/ 2782 h 2905"/>
                  <a:gd name="connsiteX4" fmla="*/ 748 w 2436"/>
                  <a:gd name="connsiteY4" fmla="*/ 2886 h 2905"/>
                  <a:gd name="connsiteX5" fmla="*/ 2139 w 2436"/>
                  <a:gd name="connsiteY5" fmla="*/ 2811 h 2905"/>
                  <a:gd name="connsiteX6" fmla="*/ 2380 w 2436"/>
                  <a:gd name="connsiteY6" fmla="*/ 1561 h 2905"/>
                  <a:gd name="connsiteX7" fmla="*/ 2218 w 2436"/>
                  <a:gd name="connsiteY7" fmla="*/ 1252 h 2905"/>
                  <a:gd name="connsiteX8" fmla="*/ 2377 w 2436"/>
                  <a:gd name="connsiteY8" fmla="*/ 71 h 2905"/>
                  <a:gd name="connsiteX9" fmla="*/ 997 w 2436"/>
                  <a:gd name="connsiteY9" fmla="*/ 160 h 2905"/>
                  <a:gd name="connsiteX10" fmla="*/ 220 w 2436"/>
                  <a:gd name="connsiteY10" fmla="*/ 134 h 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6" h="2905">
                    <a:moveTo>
                      <a:pt x="220" y="134"/>
                    </a:moveTo>
                    <a:cubicBezTo>
                      <a:pt x="0" y="179"/>
                      <a:pt x="157" y="942"/>
                      <a:pt x="150" y="1282"/>
                    </a:cubicBezTo>
                    <a:cubicBezTo>
                      <a:pt x="144" y="1622"/>
                      <a:pt x="127" y="1900"/>
                      <a:pt x="133" y="2150"/>
                    </a:cubicBezTo>
                    <a:cubicBezTo>
                      <a:pt x="139" y="2400"/>
                      <a:pt x="82" y="2659"/>
                      <a:pt x="184" y="2782"/>
                    </a:cubicBezTo>
                    <a:cubicBezTo>
                      <a:pt x="286" y="2905"/>
                      <a:pt x="422" y="2881"/>
                      <a:pt x="748" y="2886"/>
                    </a:cubicBezTo>
                    <a:cubicBezTo>
                      <a:pt x="1074" y="2891"/>
                      <a:pt x="1799" y="2903"/>
                      <a:pt x="2139" y="2811"/>
                    </a:cubicBezTo>
                    <a:cubicBezTo>
                      <a:pt x="2411" y="2659"/>
                      <a:pt x="2411" y="1861"/>
                      <a:pt x="2380" y="1561"/>
                    </a:cubicBezTo>
                    <a:cubicBezTo>
                      <a:pt x="2250" y="1322"/>
                      <a:pt x="2230" y="1476"/>
                      <a:pt x="2218" y="1252"/>
                    </a:cubicBezTo>
                    <a:cubicBezTo>
                      <a:pt x="2341" y="972"/>
                      <a:pt x="2436" y="323"/>
                      <a:pt x="2377" y="71"/>
                    </a:cubicBezTo>
                    <a:cubicBezTo>
                      <a:pt x="2001" y="0"/>
                      <a:pt x="1733" y="83"/>
                      <a:pt x="997" y="160"/>
                    </a:cubicBezTo>
                    <a:cubicBezTo>
                      <a:pt x="578" y="117"/>
                      <a:pt x="410" y="68"/>
                      <a:pt x="220" y="134"/>
                    </a:cubicBezTo>
                    <a:close/>
                  </a:path>
                </a:pathLst>
              </a:custGeom>
              <a:solidFill>
                <a:srgbClr val="00B0F0">
                  <a:alpha val="70000"/>
                </a:srgb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6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1" name="Text Box 21"/>
              <p:cNvSpPr txBox="1">
                <a:spLocks noChangeArrowheads="1"/>
              </p:cNvSpPr>
              <p:nvPr/>
            </p:nvSpPr>
            <p:spPr bwMode="auto">
              <a:xfrm rot="10800000">
                <a:off x="105" y="375"/>
                <a:ext cx="1918" cy="6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solidFill>
                      <a:srgbClr val="000000"/>
                    </a:solidFill>
                    <a:effectLst>
                      <a:glow rad="228600">
                        <a:schemeClr val="accent3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Cameras</a:t>
                </a:r>
              </a:p>
            </p:txBody>
          </p:sp>
        </p:grpSp>
        <p:grpSp>
          <p:nvGrpSpPr>
            <p:cNvPr id="22545" name="Group 41"/>
            <p:cNvGrpSpPr>
              <a:grpSpLocks/>
            </p:cNvGrpSpPr>
            <p:nvPr/>
          </p:nvGrpSpPr>
          <p:grpSpPr bwMode="auto">
            <a:xfrm flipV="1">
              <a:off x="4073248" y="5334000"/>
              <a:ext cx="1855112" cy="1713568"/>
              <a:chOff x="-17" y="-393"/>
              <a:chExt cx="2343" cy="2260"/>
            </a:xfrm>
          </p:grpSpPr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-18" y="-393"/>
                <a:ext cx="2343" cy="2259"/>
              </a:xfrm>
              <a:custGeom>
                <a:avLst/>
                <a:gdLst>
                  <a:gd name="connsiteX0" fmla="*/ 275 w 2418"/>
                  <a:gd name="connsiteY0" fmla="*/ 116 h 1990"/>
                  <a:gd name="connsiteX1" fmla="*/ 60 w 2418"/>
                  <a:gd name="connsiteY1" fmla="*/ 409 h 1990"/>
                  <a:gd name="connsiteX2" fmla="*/ 43 w 2418"/>
                  <a:gd name="connsiteY2" fmla="*/ 1303 h 1990"/>
                  <a:gd name="connsiteX3" fmla="*/ 94 w 2418"/>
                  <a:gd name="connsiteY3" fmla="*/ 1819 h 1990"/>
                  <a:gd name="connsiteX4" fmla="*/ 610 w 2418"/>
                  <a:gd name="connsiteY4" fmla="*/ 1868 h 1990"/>
                  <a:gd name="connsiteX5" fmla="*/ 2146 w 2418"/>
                  <a:gd name="connsiteY5" fmla="*/ 1868 h 1990"/>
                  <a:gd name="connsiteX6" fmla="*/ 2242 w 2418"/>
                  <a:gd name="connsiteY6" fmla="*/ 956 h 1990"/>
                  <a:gd name="connsiteX7" fmla="*/ 1378 w 2418"/>
                  <a:gd name="connsiteY7" fmla="*/ 140 h 1990"/>
                  <a:gd name="connsiteX8" fmla="*/ 275 w 2418"/>
                  <a:gd name="connsiteY8" fmla="*/ 116 h 1990"/>
                  <a:gd name="connsiteX0" fmla="*/ 275 w 2418"/>
                  <a:gd name="connsiteY0" fmla="*/ 116 h 1960"/>
                  <a:gd name="connsiteX1" fmla="*/ 60 w 2418"/>
                  <a:gd name="connsiteY1" fmla="*/ 409 h 1960"/>
                  <a:gd name="connsiteX2" fmla="*/ 43 w 2418"/>
                  <a:gd name="connsiteY2" fmla="*/ 1303 h 1960"/>
                  <a:gd name="connsiteX3" fmla="*/ 94 w 2418"/>
                  <a:gd name="connsiteY3" fmla="*/ 1819 h 1960"/>
                  <a:gd name="connsiteX4" fmla="*/ 610 w 2418"/>
                  <a:gd name="connsiteY4" fmla="*/ 1868 h 1960"/>
                  <a:gd name="connsiteX5" fmla="*/ 2146 w 2418"/>
                  <a:gd name="connsiteY5" fmla="*/ 1868 h 1960"/>
                  <a:gd name="connsiteX6" fmla="*/ 2242 w 2418"/>
                  <a:gd name="connsiteY6" fmla="*/ 956 h 1960"/>
                  <a:gd name="connsiteX7" fmla="*/ 1378 w 2418"/>
                  <a:gd name="connsiteY7" fmla="*/ 140 h 1960"/>
                  <a:gd name="connsiteX8" fmla="*/ 275 w 2418"/>
                  <a:gd name="connsiteY8" fmla="*/ 116 h 1960"/>
                  <a:gd name="connsiteX0" fmla="*/ 323 w 2466"/>
                  <a:gd name="connsiteY0" fmla="*/ 116 h 2005"/>
                  <a:gd name="connsiteX1" fmla="*/ 108 w 2466"/>
                  <a:gd name="connsiteY1" fmla="*/ 409 h 2005"/>
                  <a:gd name="connsiteX2" fmla="*/ 91 w 2466"/>
                  <a:gd name="connsiteY2" fmla="*/ 1303 h 2005"/>
                  <a:gd name="connsiteX3" fmla="*/ 94 w 2466"/>
                  <a:gd name="connsiteY3" fmla="*/ 1911 h 2005"/>
                  <a:gd name="connsiteX4" fmla="*/ 658 w 2466"/>
                  <a:gd name="connsiteY4" fmla="*/ 1868 h 2005"/>
                  <a:gd name="connsiteX5" fmla="*/ 2194 w 2466"/>
                  <a:gd name="connsiteY5" fmla="*/ 1868 h 2005"/>
                  <a:gd name="connsiteX6" fmla="*/ 2290 w 2466"/>
                  <a:gd name="connsiteY6" fmla="*/ 956 h 2005"/>
                  <a:gd name="connsiteX7" fmla="*/ 1426 w 2466"/>
                  <a:gd name="connsiteY7" fmla="*/ 140 h 2005"/>
                  <a:gd name="connsiteX8" fmla="*/ 323 w 2466"/>
                  <a:gd name="connsiteY8" fmla="*/ 116 h 2005"/>
                  <a:gd name="connsiteX0" fmla="*/ 324 w 2467"/>
                  <a:gd name="connsiteY0" fmla="*/ 116 h 2030"/>
                  <a:gd name="connsiteX1" fmla="*/ 109 w 2467"/>
                  <a:gd name="connsiteY1" fmla="*/ 409 h 2030"/>
                  <a:gd name="connsiteX2" fmla="*/ 92 w 2467"/>
                  <a:gd name="connsiteY2" fmla="*/ 1303 h 2030"/>
                  <a:gd name="connsiteX3" fmla="*/ 95 w 2467"/>
                  <a:gd name="connsiteY3" fmla="*/ 1911 h 2030"/>
                  <a:gd name="connsiteX4" fmla="*/ 659 w 2467"/>
                  <a:gd name="connsiteY4" fmla="*/ 2015 h 2030"/>
                  <a:gd name="connsiteX5" fmla="*/ 2195 w 2467"/>
                  <a:gd name="connsiteY5" fmla="*/ 1868 h 2030"/>
                  <a:gd name="connsiteX6" fmla="*/ 2291 w 2467"/>
                  <a:gd name="connsiteY6" fmla="*/ 956 h 2030"/>
                  <a:gd name="connsiteX7" fmla="*/ 1427 w 2467"/>
                  <a:gd name="connsiteY7" fmla="*/ 140 h 2030"/>
                  <a:gd name="connsiteX8" fmla="*/ 324 w 2467"/>
                  <a:gd name="connsiteY8" fmla="*/ 116 h 2030"/>
                  <a:gd name="connsiteX0" fmla="*/ 324 w 2395"/>
                  <a:gd name="connsiteY0" fmla="*/ 116 h 2032"/>
                  <a:gd name="connsiteX1" fmla="*/ 109 w 2395"/>
                  <a:gd name="connsiteY1" fmla="*/ 409 h 2032"/>
                  <a:gd name="connsiteX2" fmla="*/ 92 w 2395"/>
                  <a:gd name="connsiteY2" fmla="*/ 1303 h 2032"/>
                  <a:gd name="connsiteX3" fmla="*/ 95 w 2395"/>
                  <a:gd name="connsiteY3" fmla="*/ 1911 h 2032"/>
                  <a:gd name="connsiteX4" fmla="*/ 659 w 2395"/>
                  <a:gd name="connsiteY4" fmla="*/ 2015 h 2032"/>
                  <a:gd name="connsiteX5" fmla="*/ 2050 w 2395"/>
                  <a:gd name="connsiteY5" fmla="*/ 1940 h 2032"/>
                  <a:gd name="connsiteX6" fmla="*/ 2291 w 2395"/>
                  <a:gd name="connsiteY6" fmla="*/ 956 h 2032"/>
                  <a:gd name="connsiteX7" fmla="*/ 1427 w 2395"/>
                  <a:gd name="connsiteY7" fmla="*/ 140 h 2032"/>
                  <a:gd name="connsiteX8" fmla="*/ 324 w 2395"/>
                  <a:gd name="connsiteY8" fmla="*/ 116 h 2032"/>
                  <a:gd name="connsiteX0" fmla="*/ 324 w 2395"/>
                  <a:gd name="connsiteY0" fmla="*/ 102 h 2018"/>
                  <a:gd name="connsiteX1" fmla="*/ 109 w 2395"/>
                  <a:gd name="connsiteY1" fmla="*/ 395 h 2018"/>
                  <a:gd name="connsiteX2" fmla="*/ 92 w 2395"/>
                  <a:gd name="connsiteY2" fmla="*/ 1289 h 2018"/>
                  <a:gd name="connsiteX3" fmla="*/ 95 w 2395"/>
                  <a:gd name="connsiteY3" fmla="*/ 1897 h 2018"/>
                  <a:gd name="connsiteX4" fmla="*/ 659 w 2395"/>
                  <a:gd name="connsiteY4" fmla="*/ 2001 h 2018"/>
                  <a:gd name="connsiteX5" fmla="*/ 2050 w 2395"/>
                  <a:gd name="connsiteY5" fmla="*/ 1926 h 2018"/>
                  <a:gd name="connsiteX6" fmla="*/ 2291 w 2395"/>
                  <a:gd name="connsiteY6" fmla="*/ 860 h 2018"/>
                  <a:gd name="connsiteX7" fmla="*/ 1427 w 2395"/>
                  <a:gd name="connsiteY7" fmla="*/ 126 h 2018"/>
                  <a:gd name="connsiteX8" fmla="*/ 324 w 2395"/>
                  <a:gd name="connsiteY8" fmla="*/ 102 h 2018"/>
                  <a:gd name="connsiteX0" fmla="*/ 220 w 2484"/>
                  <a:gd name="connsiteY0" fmla="*/ 72 h 2841"/>
                  <a:gd name="connsiteX1" fmla="*/ 198 w 2484"/>
                  <a:gd name="connsiteY1" fmla="*/ 1218 h 2841"/>
                  <a:gd name="connsiteX2" fmla="*/ 181 w 2484"/>
                  <a:gd name="connsiteY2" fmla="*/ 2112 h 2841"/>
                  <a:gd name="connsiteX3" fmla="*/ 184 w 2484"/>
                  <a:gd name="connsiteY3" fmla="*/ 2720 h 2841"/>
                  <a:gd name="connsiteX4" fmla="*/ 748 w 2484"/>
                  <a:gd name="connsiteY4" fmla="*/ 2824 h 2841"/>
                  <a:gd name="connsiteX5" fmla="*/ 2139 w 2484"/>
                  <a:gd name="connsiteY5" fmla="*/ 2749 h 2841"/>
                  <a:gd name="connsiteX6" fmla="*/ 2380 w 2484"/>
                  <a:gd name="connsiteY6" fmla="*/ 1683 h 2841"/>
                  <a:gd name="connsiteX7" fmla="*/ 1516 w 2484"/>
                  <a:gd name="connsiteY7" fmla="*/ 949 h 2841"/>
                  <a:gd name="connsiteX8" fmla="*/ 220 w 2484"/>
                  <a:gd name="connsiteY8" fmla="*/ 72 h 2841"/>
                  <a:gd name="connsiteX0" fmla="*/ 220 w 2484"/>
                  <a:gd name="connsiteY0" fmla="*/ 72 h 2841"/>
                  <a:gd name="connsiteX1" fmla="*/ 198 w 2484"/>
                  <a:gd name="connsiteY1" fmla="*/ 1218 h 2841"/>
                  <a:gd name="connsiteX2" fmla="*/ 181 w 2484"/>
                  <a:gd name="connsiteY2" fmla="*/ 2112 h 2841"/>
                  <a:gd name="connsiteX3" fmla="*/ 184 w 2484"/>
                  <a:gd name="connsiteY3" fmla="*/ 2720 h 2841"/>
                  <a:gd name="connsiteX4" fmla="*/ 748 w 2484"/>
                  <a:gd name="connsiteY4" fmla="*/ 2824 h 2841"/>
                  <a:gd name="connsiteX5" fmla="*/ 2139 w 2484"/>
                  <a:gd name="connsiteY5" fmla="*/ 2749 h 2841"/>
                  <a:gd name="connsiteX6" fmla="*/ 2380 w 2484"/>
                  <a:gd name="connsiteY6" fmla="*/ 1683 h 2841"/>
                  <a:gd name="connsiteX7" fmla="*/ 1734 w 2484"/>
                  <a:gd name="connsiteY7" fmla="*/ 1102 h 2841"/>
                  <a:gd name="connsiteX8" fmla="*/ 1516 w 2484"/>
                  <a:gd name="connsiteY8" fmla="*/ 949 h 2841"/>
                  <a:gd name="connsiteX9" fmla="*/ 220 w 2484"/>
                  <a:gd name="connsiteY9" fmla="*/ 72 h 2841"/>
                  <a:gd name="connsiteX0" fmla="*/ 220 w 2484"/>
                  <a:gd name="connsiteY0" fmla="*/ 72 h 2841"/>
                  <a:gd name="connsiteX1" fmla="*/ 198 w 2484"/>
                  <a:gd name="connsiteY1" fmla="*/ 1218 h 2841"/>
                  <a:gd name="connsiteX2" fmla="*/ 181 w 2484"/>
                  <a:gd name="connsiteY2" fmla="*/ 2112 h 2841"/>
                  <a:gd name="connsiteX3" fmla="*/ 184 w 2484"/>
                  <a:gd name="connsiteY3" fmla="*/ 2720 h 2841"/>
                  <a:gd name="connsiteX4" fmla="*/ 748 w 2484"/>
                  <a:gd name="connsiteY4" fmla="*/ 2824 h 2841"/>
                  <a:gd name="connsiteX5" fmla="*/ 2139 w 2484"/>
                  <a:gd name="connsiteY5" fmla="*/ 2749 h 2841"/>
                  <a:gd name="connsiteX6" fmla="*/ 2380 w 2484"/>
                  <a:gd name="connsiteY6" fmla="*/ 1683 h 2841"/>
                  <a:gd name="connsiteX7" fmla="*/ 1734 w 2484"/>
                  <a:gd name="connsiteY7" fmla="*/ 870 h 2841"/>
                  <a:gd name="connsiteX8" fmla="*/ 1516 w 2484"/>
                  <a:gd name="connsiteY8" fmla="*/ 949 h 2841"/>
                  <a:gd name="connsiteX9" fmla="*/ 220 w 2484"/>
                  <a:gd name="connsiteY9" fmla="*/ 72 h 2841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1734 w 2484"/>
                  <a:gd name="connsiteY7" fmla="*/ 864 h 2835"/>
                  <a:gd name="connsiteX8" fmla="*/ 1516 w 2484"/>
                  <a:gd name="connsiteY8" fmla="*/ 943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1734 w 2484"/>
                  <a:gd name="connsiteY7" fmla="*/ 864 h 2835"/>
                  <a:gd name="connsiteX8" fmla="*/ 1516 w 2484"/>
                  <a:gd name="connsiteY8" fmla="*/ 943 h 2835"/>
                  <a:gd name="connsiteX9" fmla="*/ 1410 w 2484"/>
                  <a:gd name="connsiteY9" fmla="*/ 722 h 2835"/>
                  <a:gd name="connsiteX10" fmla="*/ 1047 w 2484"/>
                  <a:gd name="connsiteY10" fmla="*/ 481 h 2835"/>
                  <a:gd name="connsiteX11" fmla="*/ 220 w 2484"/>
                  <a:gd name="connsiteY11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1734 w 2484"/>
                  <a:gd name="connsiteY7" fmla="*/ 864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2073 w 2484"/>
                  <a:gd name="connsiteY7" fmla="*/ 979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677 h 2835"/>
                  <a:gd name="connsiteX7" fmla="*/ 2073 w 2484"/>
                  <a:gd name="connsiteY7" fmla="*/ 979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84"/>
                  <a:gd name="connsiteY0" fmla="*/ 66 h 2835"/>
                  <a:gd name="connsiteX1" fmla="*/ 198 w 2484"/>
                  <a:gd name="connsiteY1" fmla="*/ 1212 h 2835"/>
                  <a:gd name="connsiteX2" fmla="*/ 181 w 2484"/>
                  <a:gd name="connsiteY2" fmla="*/ 2106 h 2835"/>
                  <a:gd name="connsiteX3" fmla="*/ 184 w 2484"/>
                  <a:gd name="connsiteY3" fmla="*/ 2714 h 2835"/>
                  <a:gd name="connsiteX4" fmla="*/ 748 w 2484"/>
                  <a:gd name="connsiteY4" fmla="*/ 2818 h 2835"/>
                  <a:gd name="connsiteX5" fmla="*/ 2139 w 2484"/>
                  <a:gd name="connsiteY5" fmla="*/ 2743 h 2835"/>
                  <a:gd name="connsiteX6" fmla="*/ 2380 w 2484"/>
                  <a:gd name="connsiteY6" fmla="*/ 1439 h 2835"/>
                  <a:gd name="connsiteX7" fmla="*/ 2073 w 2484"/>
                  <a:gd name="connsiteY7" fmla="*/ 979 h 2835"/>
                  <a:gd name="connsiteX8" fmla="*/ 1410 w 2484"/>
                  <a:gd name="connsiteY8" fmla="*/ 722 h 2835"/>
                  <a:gd name="connsiteX9" fmla="*/ 1047 w 2484"/>
                  <a:gd name="connsiteY9" fmla="*/ 481 h 2835"/>
                  <a:gd name="connsiteX10" fmla="*/ 220 w 2484"/>
                  <a:gd name="connsiteY10" fmla="*/ 66 h 2835"/>
                  <a:gd name="connsiteX0" fmla="*/ 220 w 2411"/>
                  <a:gd name="connsiteY0" fmla="*/ 66 h 2835"/>
                  <a:gd name="connsiteX1" fmla="*/ 198 w 2411"/>
                  <a:gd name="connsiteY1" fmla="*/ 1212 h 2835"/>
                  <a:gd name="connsiteX2" fmla="*/ 181 w 2411"/>
                  <a:gd name="connsiteY2" fmla="*/ 2106 h 2835"/>
                  <a:gd name="connsiteX3" fmla="*/ 184 w 2411"/>
                  <a:gd name="connsiteY3" fmla="*/ 2714 h 2835"/>
                  <a:gd name="connsiteX4" fmla="*/ 748 w 2411"/>
                  <a:gd name="connsiteY4" fmla="*/ 2818 h 2835"/>
                  <a:gd name="connsiteX5" fmla="*/ 2139 w 2411"/>
                  <a:gd name="connsiteY5" fmla="*/ 2743 h 2835"/>
                  <a:gd name="connsiteX6" fmla="*/ 2380 w 2411"/>
                  <a:gd name="connsiteY6" fmla="*/ 1439 h 2835"/>
                  <a:gd name="connsiteX7" fmla="*/ 2073 w 2411"/>
                  <a:gd name="connsiteY7" fmla="*/ 979 h 2835"/>
                  <a:gd name="connsiteX8" fmla="*/ 1410 w 2411"/>
                  <a:gd name="connsiteY8" fmla="*/ 722 h 2835"/>
                  <a:gd name="connsiteX9" fmla="*/ 1047 w 2411"/>
                  <a:gd name="connsiteY9" fmla="*/ 481 h 2835"/>
                  <a:gd name="connsiteX10" fmla="*/ 220 w 2411"/>
                  <a:gd name="connsiteY10" fmla="*/ 66 h 2835"/>
                  <a:gd name="connsiteX0" fmla="*/ 220 w 2411"/>
                  <a:gd name="connsiteY0" fmla="*/ 66 h 2835"/>
                  <a:gd name="connsiteX1" fmla="*/ 198 w 2411"/>
                  <a:gd name="connsiteY1" fmla="*/ 1212 h 2835"/>
                  <a:gd name="connsiteX2" fmla="*/ 181 w 2411"/>
                  <a:gd name="connsiteY2" fmla="*/ 2106 h 2835"/>
                  <a:gd name="connsiteX3" fmla="*/ 184 w 2411"/>
                  <a:gd name="connsiteY3" fmla="*/ 2714 h 2835"/>
                  <a:gd name="connsiteX4" fmla="*/ 748 w 2411"/>
                  <a:gd name="connsiteY4" fmla="*/ 2818 h 2835"/>
                  <a:gd name="connsiteX5" fmla="*/ 2139 w 2411"/>
                  <a:gd name="connsiteY5" fmla="*/ 2743 h 2835"/>
                  <a:gd name="connsiteX6" fmla="*/ 2380 w 2411"/>
                  <a:gd name="connsiteY6" fmla="*/ 1439 h 2835"/>
                  <a:gd name="connsiteX7" fmla="*/ 2073 w 2411"/>
                  <a:gd name="connsiteY7" fmla="*/ 979 h 2835"/>
                  <a:gd name="connsiteX8" fmla="*/ 1410 w 2411"/>
                  <a:gd name="connsiteY8" fmla="*/ 722 h 2835"/>
                  <a:gd name="connsiteX9" fmla="*/ 1047 w 2411"/>
                  <a:gd name="connsiteY9" fmla="*/ 481 h 2835"/>
                  <a:gd name="connsiteX10" fmla="*/ 220 w 2411"/>
                  <a:gd name="connsiteY10" fmla="*/ 66 h 2835"/>
                  <a:gd name="connsiteX0" fmla="*/ 220 w 2459"/>
                  <a:gd name="connsiteY0" fmla="*/ 66 h 2835"/>
                  <a:gd name="connsiteX1" fmla="*/ 198 w 2459"/>
                  <a:gd name="connsiteY1" fmla="*/ 1212 h 2835"/>
                  <a:gd name="connsiteX2" fmla="*/ 181 w 2459"/>
                  <a:gd name="connsiteY2" fmla="*/ 2106 h 2835"/>
                  <a:gd name="connsiteX3" fmla="*/ 184 w 2459"/>
                  <a:gd name="connsiteY3" fmla="*/ 2714 h 2835"/>
                  <a:gd name="connsiteX4" fmla="*/ 748 w 2459"/>
                  <a:gd name="connsiteY4" fmla="*/ 2818 h 2835"/>
                  <a:gd name="connsiteX5" fmla="*/ 2139 w 2459"/>
                  <a:gd name="connsiteY5" fmla="*/ 2743 h 2835"/>
                  <a:gd name="connsiteX6" fmla="*/ 2428 w 2459"/>
                  <a:gd name="connsiteY6" fmla="*/ 1453 h 2835"/>
                  <a:gd name="connsiteX7" fmla="*/ 2073 w 2459"/>
                  <a:gd name="connsiteY7" fmla="*/ 979 h 2835"/>
                  <a:gd name="connsiteX8" fmla="*/ 1410 w 2459"/>
                  <a:gd name="connsiteY8" fmla="*/ 722 h 2835"/>
                  <a:gd name="connsiteX9" fmla="*/ 1047 w 2459"/>
                  <a:gd name="connsiteY9" fmla="*/ 481 h 2835"/>
                  <a:gd name="connsiteX10" fmla="*/ 220 w 2459"/>
                  <a:gd name="connsiteY10" fmla="*/ 66 h 2835"/>
                  <a:gd name="connsiteX0" fmla="*/ 220 w 2459"/>
                  <a:gd name="connsiteY0" fmla="*/ 66 h 2835"/>
                  <a:gd name="connsiteX1" fmla="*/ 198 w 2459"/>
                  <a:gd name="connsiteY1" fmla="*/ 1212 h 2835"/>
                  <a:gd name="connsiteX2" fmla="*/ 181 w 2459"/>
                  <a:gd name="connsiteY2" fmla="*/ 2106 h 2835"/>
                  <a:gd name="connsiteX3" fmla="*/ 184 w 2459"/>
                  <a:gd name="connsiteY3" fmla="*/ 2714 h 2835"/>
                  <a:gd name="connsiteX4" fmla="*/ 748 w 2459"/>
                  <a:gd name="connsiteY4" fmla="*/ 2818 h 2835"/>
                  <a:gd name="connsiteX5" fmla="*/ 2139 w 2459"/>
                  <a:gd name="connsiteY5" fmla="*/ 2743 h 2835"/>
                  <a:gd name="connsiteX6" fmla="*/ 2428 w 2459"/>
                  <a:gd name="connsiteY6" fmla="*/ 1453 h 2835"/>
                  <a:gd name="connsiteX7" fmla="*/ 2073 w 2459"/>
                  <a:gd name="connsiteY7" fmla="*/ 979 h 2835"/>
                  <a:gd name="connsiteX8" fmla="*/ 1410 w 2459"/>
                  <a:gd name="connsiteY8" fmla="*/ 686 h 2835"/>
                  <a:gd name="connsiteX9" fmla="*/ 1047 w 2459"/>
                  <a:gd name="connsiteY9" fmla="*/ 481 h 2835"/>
                  <a:gd name="connsiteX10" fmla="*/ 220 w 2459"/>
                  <a:gd name="connsiteY10" fmla="*/ 66 h 2835"/>
                  <a:gd name="connsiteX0" fmla="*/ 220 w 2459"/>
                  <a:gd name="connsiteY0" fmla="*/ 78 h 2847"/>
                  <a:gd name="connsiteX1" fmla="*/ 198 w 2459"/>
                  <a:gd name="connsiteY1" fmla="*/ 1224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7"/>
                  <a:gd name="connsiteX1" fmla="*/ 198 w 2459"/>
                  <a:gd name="connsiteY1" fmla="*/ 1224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7"/>
                  <a:gd name="connsiteX1" fmla="*/ 198 w 2459"/>
                  <a:gd name="connsiteY1" fmla="*/ 1200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7"/>
                  <a:gd name="connsiteX1" fmla="*/ 150 w 2459"/>
                  <a:gd name="connsiteY1" fmla="*/ 1226 h 2847"/>
                  <a:gd name="connsiteX2" fmla="*/ 181 w 2459"/>
                  <a:gd name="connsiteY2" fmla="*/ 2118 h 2847"/>
                  <a:gd name="connsiteX3" fmla="*/ 184 w 2459"/>
                  <a:gd name="connsiteY3" fmla="*/ 2726 h 2847"/>
                  <a:gd name="connsiteX4" fmla="*/ 748 w 2459"/>
                  <a:gd name="connsiteY4" fmla="*/ 2830 h 2847"/>
                  <a:gd name="connsiteX5" fmla="*/ 2139 w 2459"/>
                  <a:gd name="connsiteY5" fmla="*/ 2755 h 2847"/>
                  <a:gd name="connsiteX6" fmla="*/ 2428 w 2459"/>
                  <a:gd name="connsiteY6" fmla="*/ 1465 h 2847"/>
                  <a:gd name="connsiteX7" fmla="*/ 2073 w 2459"/>
                  <a:gd name="connsiteY7" fmla="*/ 991 h 2847"/>
                  <a:gd name="connsiteX8" fmla="*/ 1410 w 2459"/>
                  <a:gd name="connsiteY8" fmla="*/ 698 h 2847"/>
                  <a:gd name="connsiteX9" fmla="*/ 708 w 2459"/>
                  <a:gd name="connsiteY9" fmla="*/ 103 h 2847"/>
                  <a:gd name="connsiteX10" fmla="*/ 220 w 2459"/>
                  <a:gd name="connsiteY10" fmla="*/ 78 h 2847"/>
                  <a:gd name="connsiteX0" fmla="*/ 220 w 2459"/>
                  <a:gd name="connsiteY0" fmla="*/ 78 h 2849"/>
                  <a:gd name="connsiteX1" fmla="*/ 150 w 2459"/>
                  <a:gd name="connsiteY1" fmla="*/ 1226 h 2849"/>
                  <a:gd name="connsiteX2" fmla="*/ 133 w 2459"/>
                  <a:gd name="connsiteY2" fmla="*/ 2094 h 2849"/>
                  <a:gd name="connsiteX3" fmla="*/ 184 w 2459"/>
                  <a:gd name="connsiteY3" fmla="*/ 2726 h 2849"/>
                  <a:gd name="connsiteX4" fmla="*/ 748 w 2459"/>
                  <a:gd name="connsiteY4" fmla="*/ 2830 h 2849"/>
                  <a:gd name="connsiteX5" fmla="*/ 2139 w 2459"/>
                  <a:gd name="connsiteY5" fmla="*/ 2755 h 2849"/>
                  <a:gd name="connsiteX6" fmla="*/ 2428 w 2459"/>
                  <a:gd name="connsiteY6" fmla="*/ 1465 h 2849"/>
                  <a:gd name="connsiteX7" fmla="*/ 2073 w 2459"/>
                  <a:gd name="connsiteY7" fmla="*/ 991 h 2849"/>
                  <a:gd name="connsiteX8" fmla="*/ 1410 w 2459"/>
                  <a:gd name="connsiteY8" fmla="*/ 698 h 2849"/>
                  <a:gd name="connsiteX9" fmla="*/ 708 w 2459"/>
                  <a:gd name="connsiteY9" fmla="*/ 103 h 2849"/>
                  <a:gd name="connsiteX10" fmla="*/ 220 w 2459"/>
                  <a:gd name="connsiteY10" fmla="*/ 78 h 2849"/>
                  <a:gd name="connsiteX0" fmla="*/ 1529 w 3768"/>
                  <a:gd name="connsiteY0" fmla="*/ 78 h 2849"/>
                  <a:gd name="connsiteX1" fmla="*/ 1459 w 3768"/>
                  <a:gd name="connsiteY1" fmla="*/ 1226 h 2849"/>
                  <a:gd name="connsiteX2" fmla="*/ 3 w 3768"/>
                  <a:gd name="connsiteY2" fmla="*/ 542 h 2849"/>
                  <a:gd name="connsiteX3" fmla="*/ 1442 w 3768"/>
                  <a:gd name="connsiteY3" fmla="*/ 2094 h 2849"/>
                  <a:gd name="connsiteX4" fmla="*/ 1493 w 3768"/>
                  <a:gd name="connsiteY4" fmla="*/ 2726 h 2849"/>
                  <a:gd name="connsiteX5" fmla="*/ 2057 w 3768"/>
                  <a:gd name="connsiteY5" fmla="*/ 2830 h 2849"/>
                  <a:gd name="connsiteX6" fmla="*/ 3448 w 3768"/>
                  <a:gd name="connsiteY6" fmla="*/ 2755 h 2849"/>
                  <a:gd name="connsiteX7" fmla="*/ 3737 w 3768"/>
                  <a:gd name="connsiteY7" fmla="*/ 1465 h 2849"/>
                  <a:gd name="connsiteX8" fmla="*/ 3382 w 3768"/>
                  <a:gd name="connsiteY8" fmla="*/ 991 h 2849"/>
                  <a:gd name="connsiteX9" fmla="*/ 2719 w 3768"/>
                  <a:gd name="connsiteY9" fmla="*/ 698 h 2849"/>
                  <a:gd name="connsiteX10" fmla="*/ 2017 w 3768"/>
                  <a:gd name="connsiteY10" fmla="*/ 103 h 2849"/>
                  <a:gd name="connsiteX11" fmla="*/ 1529 w 3768"/>
                  <a:gd name="connsiteY11" fmla="*/ 78 h 2849"/>
                  <a:gd name="connsiteX0" fmla="*/ 1529 w 3768"/>
                  <a:gd name="connsiteY0" fmla="*/ 78 h 2849"/>
                  <a:gd name="connsiteX1" fmla="*/ 1459 w 3768"/>
                  <a:gd name="connsiteY1" fmla="*/ 1226 h 2849"/>
                  <a:gd name="connsiteX2" fmla="*/ 1459 w 3768"/>
                  <a:gd name="connsiteY2" fmla="*/ 1204 h 2849"/>
                  <a:gd name="connsiteX3" fmla="*/ 3 w 3768"/>
                  <a:gd name="connsiteY3" fmla="*/ 542 h 2849"/>
                  <a:gd name="connsiteX4" fmla="*/ 1442 w 3768"/>
                  <a:gd name="connsiteY4" fmla="*/ 2094 h 2849"/>
                  <a:gd name="connsiteX5" fmla="*/ 1493 w 3768"/>
                  <a:gd name="connsiteY5" fmla="*/ 2726 h 2849"/>
                  <a:gd name="connsiteX6" fmla="*/ 2057 w 3768"/>
                  <a:gd name="connsiteY6" fmla="*/ 2830 h 2849"/>
                  <a:gd name="connsiteX7" fmla="*/ 3448 w 3768"/>
                  <a:gd name="connsiteY7" fmla="*/ 2755 h 2849"/>
                  <a:gd name="connsiteX8" fmla="*/ 3737 w 3768"/>
                  <a:gd name="connsiteY8" fmla="*/ 1465 h 2849"/>
                  <a:gd name="connsiteX9" fmla="*/ 3382 w 3768"/>
                  <a:gd name="connsiteY9" fmla="*/ 991 h 2849"/>
                  <a:gd name="connsiteX10" fmla="*/ 2719 w 3768"/>
                  <a:gd name="connsiteY10" fmla="*/ 698 h 2849"/>
                  <a:gd name="connsiteX11" fmla="*/ 2017 w 3768"/>
                  <a:gd name="connsiteY11" fmla="*/ 103 h 2849"/>
                  <a:gd name="connsiteX12" fmla="*/ 1529 w 3768"/>
                  <a:gd name="connsiteY12" fmla="*/ 78 h 2849"/>
                  <a:gd name="connsiteX0" fmla="*/ 1529 w 3768"/>
                  <a:gd name="connsiteY0" fmla="*/ 78 h 2849"/>
                  <a:gd name="connsiteX1" fmla="*/ 1459 w 3768"/>
                  <a:gd name="connsiteY1" fmla="*/ 1226 h 2849"/>
                  <a:gd name="connsiteX2" fmla="*/ 3 w 3768"/>
                  <a:gd name="connsiteY2" fmla="*/ 542 h 2849"/>
                  <a:gd name="connsiteX3" fmla="*/ 1442 w 3768"/>
                  <a:gd name="connsiteY3" fmla="*/ 2094 h 2849"/>
                  <a:gd name="connsiteX4" fmla="*/ 1493 w 3768"/>
                  <a:gd name="connsiteY4" fmla="*/ 2726 h 2849"/>
                  <a:gd name="connsiteX5" fmla="*/ 2057 w 3768"/>
                  <a:gd name="connsiteY5" fmla="*/ 2830 h 2849"/>
                  <a:gd name="connsiteX6" fmla="*/ 3448 w 3768"/>
                  <a:gd name="connsiteY6" fmla="*/ 2755 h 2849"/>
                  <a:gd name="connsiteX7" fmla="*/ 3737 w 3768"/>
                  <a:gd name="connsiteY7" fmla="*/ 1465 h 2849"/>
                  <a:gd name="connsiteX8" fmla="*/ 3382 w 3768"/>
                  <a:gd name="connsiteY8" fmla="*/ 991 h 2849"/>
                  <a:gd name="connsiteX9" fmla="*/ 2719 w 3768"/>
                  <a:gd name="connsiteY9" fmla="*/ 698 h 2849"/>
                  <a:gd name="connsiteX10" fmla="*/ 2017 w 3768"/>
                  <a:gd name="connsiteY10" fmla="*/ 103 h 2849"/>
                  <a:gd name="connsiteX11" fmla="*/ 1529 w 3768"/>
                  <a:gd name="connsiteY11" fmla="*/ 78 h 2849"/>
                  <a:gd name="connsiteX0" fmla="*/ 1529 w 3768"/>
                  <a:gd name="connsiteY0" fmla="*/ 78 h 2849"/>
                  <a:gd name="connsiteX1" fmla="*/ 1459 w 3768"/>
                  <a:gd name="connsiteY1" fmla="*/ 1226 h 2849"/>
                  <a:gd name="connsiteX2" fmla="*/ 1411 w 3768"/>
                  <a:gd name="connsiteY2" fmla="*/ 1153 h 2849"/>
                  <a:gd name="connsiteX3" fmla="*/ 3 w 3768"/>
                  <a:gd name="connsiteY3" fmla="*/ 542 h 2849"/>
                  <a:gd name="connsiteX4" fmla="*/ 1442 w 3768"/>
                  <a:gd name="connsiteY4" fmla="*/ 2094 h 2849"/>
                  <a:gd name="connsiteX5" fmla="*/ 1493 w 3768"/>
                  <a:gd name="connsiteY5" fmla="*/ 2726 h 2849"/>
                  <a:gd name="connsiteX6" fmla="*/ 2057 w 3768"/>
                  <a:gd name="connsiteY6" fmla="*/ 2830 h 2849"/>
                  <a:gd name="connsiteX7" fmla="*/ 3448 w 3768"/>
                  <a:gd name="connsiteY7" fmla="*/ 2755 h 2849"/>
                  <a:gd name="connsiteX8" fmla="*/ 3737 w 3768"/>
                  <a:gd name="connsiteY8" fmla="*/ 1465 h 2849"/>
                  <a:gd name="connsiteX9" fmla="*/ 3382 w 3768"/>
                  <a:gd name="connsiteY9" fmla="*/ 991 h 2849"/>
                  <a:gd name="connsiteX10" fmla="*/ 2719 w 3768"/>
                  <a:gd name="connsiteY10" fmla="*/ 698 h 2849"/>
                  <a:gd name="connsiteX11" fmla="*/ 2017 w 3768"/>
                  <a:gd name="connsiteY11" fmla="*/ 103 h 2849"/>
                  <a:gd name="connsiteX12" fmla="*/ 1529 w 3768"/>
                  <a:gd name="connsiteY12" fmla="*/ 78 h 2849"/>
                  <a:gd name="connsiteX0" fmla="*/ 1529 w 3768"/>
                  <a:gd name="connsiteY0" fmla="*/ 78 h 2849"/>
                  <a:gd name="connsiteX1" fmla="*/ 1411 w 3768"/>
                  <a:gd name="connsiteY1" fmla="*/ 1153 h 2849"/>
                  <a:gd name="connsiteX2" fmla="*/ 3 w 3768"/>
                  <a:gd name="connsiteY2" fmla="*/ 542 h 2849"/>
                  <a:gd name="connsiteX3" fmla="*/ 1442 w 3768"/>
                  <a:gd name="connsiteY3" fmla="*/ 2094 h 2849"/>
                  <a:gd name="connsiteX4" fmla="*/ 1493 w 3768"/>
                  <a:gd name="connsiteY4" fmla="*/ 2726 h 2849"/>
                  <a:gd name="connsiteX5" fmla="*/ 2057 w 3768"/>
                  <a:gd name="connsiteY5" fmla="*/ 2830 h 2849"/>
                  <a:gd name="connsiteX6" fmla="*/ 3448 w 3768"/>
                  <a:gd name="connsiteY6" fmla="*/ 2755 h 2849"/>
                  <a:gd name="connsiteX7" fmla="*/ 3737 w 3768"/>
                  <a:gd name="connsiteY7" fmla="*/ 1465 h 2849"/>
                  <a:gd name="connsiteX8" fmla="*/ 3382 w 3768"/>
                  <a:gd name="connsiteY8" fmla="*/ 991 h 2849"/>
                  <a:gd name="connsiteX9" fmla="*/ 2719 w 3768"/>
                  <a:gd name="connsiteY9" fmla="*/ 698 h 2849"/>
                  <a:gd name="connsiteX10" fmla="*/ 2017 w 3768"/>
                  <a:gd name="connsiteY10" fmla="*/ 103 h 2849"/>
                  <a:gd name="connsiteX11" fmla="*/ 1529 w 3768"/>
                  <a:gd name="connsiteY11" fmla="*/ 78 h 2849"/>
                  <a:gd name="connsiteX0" fmla="*/ 1529 w 3768"/>
                  <a:gd name="connsiteY0" fmla="*/ 78 h 2849"/>
                  <a:gd name="connsiteX1" fmla="*/ 3 w 3768"/>
                  <a:gd name="connsiteY1" fmla="*/ 542 h 2849"/>
                  <a:gd name="connsiteX2" fmla="*/ 1442 w 3768"/>
                  <a:gd name="connsiteY2" fmla="*/ 2094 h 2849"/>
                  <a:gd name="connsiteX3" fmla="*/ 1493 w 3768"/>
                  <a:gd name="connsiteY3" fmla="*/ 2726 h 2849"/>
                  <a:gd name="connsiteX4" fmla="*/ 2057 w 3768"/>
                  <a:gd name="connsiteY4" fmla="*/ 2830 h 2849"/>
                  <a:gd name="connsiteX5" fmla="*/ 3448 w 3768"/>
                  <a:gd name="connsiteY5" fmla="*/ 2755 h 2849"/>
                  <a:gd name="connsiteX6" fmla="*/ 3737 w 3768"/>
                  <a:gd name="connsiteY6" fmla="*/ 1465 h 2849"/>
                  <a:gd name="connsiteX7" fmla="*/ 3382 w 3768"/>
                  <a:gd name="connsiteY7" fmla="*/ 991 h 2849"/>
                  <a:gd name="connsiteX8" fmla="*/ 2719 w 3768"/>
                  <a:gd name="connsiteY8" fmla="*/ 698 h 2849"/>
                  <a:gd name="connsiteX9" fmla="*/ 2017 w 3768"/>
                  <a:gd name="connsiteY9" fmla="*/ 103 h 2849"/>
                  <a:gd name="connsiteX10" fmla="*/ 1529 w 3768"/>
                  <a:gd name="connsiteY10" fmla="*/ 78 h 2849"/>
                  <a:gd name="connsiteX0" fmla="*/ 1481 w 3768"/>
                  <a:gd name="connsiteY0" fmla="*/ 352 h 2849"/>
                  <a:gd name="connsiteX1" fmla="*/ 3 w 3768"/>
                  <a:gd name="connsiteY1" fmla="*/ 542 h 2849"/>
                  <a:gd name="connsiteX2" fmla="*/ 1442 w 3768"/>
                  <a:gd name="connsiteY2" fmla="*/ 2094 h 2849"/>
                  <a:gd name="connsiteX3" fmla="*/ 1493 w 3768"/>
                  <a:gd name="connsiteY3" fmla="*/ 2726 h 2849"/>
                  <a:gd name="connsiteX4" fmla="*/ 2057 w 3768"/>
                  <a:gd name="connsiteY4" fmla="*/ 2830 h 2849"/>
                  <a:gd name="connsiteX5" fmla="*/ 3448 w 3768"/>
                  <a:gd name="connsiteY5" fmla="*/ 2755 h 2849"/>
                  <a:gd name="connsiteX6" fmla="*/ 3737 w 3768"/>
                  <a:gd name="connsiteY6" fmla="*/ 1465 h 2849"/>
                  <a:gd name="connsiteX7" fmla="*/ 3382 w 3768"/>
                  <a:gd name="connsiteY7" fmla="*/ 991 h 2849"/>
                  <a:gd name="connsiteX8" fmla="*/ 2719 w 3768"/>
                  <a:gd name="connsiteY8" fmla="*/ 698 h 2849"/>
                  <a:gd name="connsiteX9" fmla="*/ 2017 w 3768"/>
                  <a:gd name="connsiteY9" fmla="*/ 103 h 2849"/>
                  <a:gd name="connsiteX10" fmla="*/ 1481 w 3768"/>
                  <a:gd name="connsiteY10" fmla="*/ 352 h 2849"/>
                  <a:gd name="connsiteX0" fmla="*/ 1481 w 3768"/>
                  <a:gd name="connsiteY0" fmla="*/ 146 h 2643"/>
                  <a:gd name="connsiteX1" fmla="*/ 3 w 3768"/>
                  <a:gd name="connsiteY1" fmla="*/ 336 h 2643"/>
                  <a:gd name="connsiteX2" fmla="*/ 1442 w 3768"/>
                  <a:gd name="connsiteY2" fmla="*/ 1888 h 2643"/>
                  <a:gd name="connsiteX3" fmla="*/ 1493 w 3768"/>
                  <a:gd name="connsiteY3" fmla="*/ 2520 h 2643"/>
                  <a:gd name="connsiteX4" fmla="*/ 2057 w 3768"/>
                  <a:gd name="connsiteY4" fmla="*/ 2624 h 2643"/>
                  <a:gd name="connsiteX5" fmla="*/ 3448 w 3768"/>
                  <a:gd name="connsiteY5" fmla="*/ 2549 h 2643"/>
                  <a:gd name="connsiteX6" fmla="*/ 3737 w 3768"/>
                  <a:gd name="connsiteY6" fmla="*/ 1259 h 2643"/>
                  <a:gd name="connsiteX7" fmla="*/ 3382 w 3768"/>
                  <a:gd name="connsiteY7" fmla="*/ 785 h 2643"/>
                  <a:gd name="connsiteX8" fmla="*/ 2719 w 3768"/>
                  <a:gd name="connsiteY8" fmla="*/ 492 h 2643"/>
                  <a:gd name="connsiteX9" fmla="*/ 1481 w 3768"/>
                  <a:gd name="connsiteY9" fmla="*/ 146 h 2643"/>
                  <a:gd name="connsiteX0" fmla="*/ 1481 w 3768"/>
                  <a:gd name="connsiteY0" fmla="*/ 146 h 2643"/>
                  <a:gd name="connsiteX1" fmla="*/ 3 w 3768"/>
                  <a:gd name="connsiteY1" fmla="*/ 336 h 2643"/>
                  <a:gd name="connsiteX2" fmla="*/ 1442 w 3768"/>
                  <a:gd name="connsiteY2" fmla="*/ 1888 h 2643"/>
                  <a:gd name="connsiteX3" fmla="*/ 1493 w 3768"/>
                  <a:gd name="connsiteY3" fmla="*/ 2520 h 2643"/>
                  <a:gd name="connsiteX4" fmla="*/ 2057 w 3768"/>
                  <a:gd name="connsiteY4" fmla="*/ 2624 h 2643"/>
                  <a:gd name="connsiteX5" fmla="*/ 3448 w 3768"/>
                  <a:gd name="connsiteY5" fmla="*/ 2549 h 2643"/>
                  <a:gd name="connsiteX6" fmla="*/ 3737 w 3768"/>
                  <a:gd name="connsiteY6" fmla="*/ 1259 h 2643"/>
                  <a:gd name="connsiteX7" fmla="*/ 3382 w 3768"/>
                  <a:gd name="connsiteY7" fmla="*/ 398 h 2643"/>
                  <a:gd name="connsiteX8" fmla="*/ 2719 w 3768"/>
                  <a:gd name="connsiteY8" fmla="*/ 492 h 2643"/>
                  <a:gd name="connsiteX9" fmla="*/ 1481 w 3768"/>
                  <a:gd name="connsiteY9" fmla="*/ 146 h 2643"/>
                  <a:gd name="connsiteX0" fmla="*/ 1481 w 3768"/>
                  <a:gd name="connsiteY0" fmla="*/ 146 h 2643"/>
                  <a:gd name="connsiteX1" fmla="*/ 3 w 3768"/>
                  <a:gd name="connsiteY1" fmla="*/ 336 h 2643"/>
                  <a:gd name="connsiteX2" fmla="*/ 1442 w 3768"/>
                  <a:gd name="connsiteY2" fmla="*/ 1888 h 2643"/>
                  <a:gd name="connsiteX3" fmla="*/ 1493 w 3768"/>
                  <a:gd name="connsiteY3" fmla="*/ 2520 h 2643"/>
                  <a:gd name="connsiteX4" fmla="*/ 2057 w 3768"/>
                  <a:gd name="connsiteY4" fmla="*/ 2624 h 2643"/>
                  <a:gd name="connsiteX5" fmla="*/ 3448 w 3768"/>
                  <a:gd name="connsiteY5" fmla="*/ 2549 h 2643"/>
                  <a:gd name="connsiteX6" fmla="*/ 3737 w 3768"/>
                  <a:gd name="connsiteY6" fmla="*/ 1259 h 2643"/>
                  <a:gd name="connsiteX7" fmla="*/ 3382 w 3768"/>
                  <a:gd name="connsiteY7" fmla="*/ 398 h 2643"/>
                  <a:gd name="connsiteX8" fmla="*/ 1481 w 3768"/>
                  <a:gd name="connsiteY8" fmla="*/ 146 h 2643"/>
                  <a:gd name="connsiteX0" fmla="*/ 1481 w 3720"/>
                  <a:gd name="connsiteY0" fmla="*/ 146 h 2643"/>
                  <a:gd name="connsiteX1" fmla="*/ 3 w 3720"/>
                  <a:gd name="connsiteY1" fmla="*/ 336 h 2643"/>
                  <a:gd name="connsiteX2" fmla="*/ 1442 w 3720"/>
                  <a:gd name="connsiteY2" fmla="*/ 1888 h 2643"/>
                  <a:gd name="connsiteX3" fmla="*/ 1493 w 3720"/>
                  <a:gd name="connsiteY3" fmla="*/ 2520 h 2643"/>
                  <a:gd name="connsiteX4" fmla="*/ 2057 w 3720"/>
                  <a:gd name="connsiteY4" fmla="*/ 2624 h 2643"/>
                  <a:gd name="connsiteX5" fmla="*/ 3448 w 3720"/>
                  <a:gd name="connsiteY5" fmla="*/ 2549 h 2643"/>
                  <a:gd name="connsiteX6" fmla="*/ 3205 w 3720"/>
                  <a:gd name="connsiteY6" fmla="*/ 1276 h 2643"/>
                  <a:gd name="connsiteX7" fmla="*/ 3382 w 3720"/>
                  <a:gd name="connsiteY7" fmla="*/ 398 h 2643"/>
                  <a:gd name="connsiteX8" fmla="*/ 1481 w 3720"/>
                  <a:gd name="connsiteY8" fmla="*/ 146 h 2643"/>
                  <a:gd name="connsiteX0" fmla="*/ 1481 w 3720"/>
                  <a:gd name="connsiteY0" fmla="*/ 146 h 2643"/>
                  <a:gd name="connsiteX1" fmla="*/ 3 w 3720"/>
                  <a:gd name="connsiteY1" fmla="*/ 336 h 2643"/>
                  <a:gd name="connsiteX2" fmla="*/ 1442 w 3720"/>
                  <a:gd name="connsiteY2" fmla="*/ 1888 h 2643"/>
                  <a:gd name="connsiteX3" fmla="*/ 1493 w 3720"/>
                  <a:gd name="connsiteY3" fmla="*/ 2520 h 2643"/>
                  <a:gd name="connsiteX4" fmla="*/ 2057 w 3720"/>
                  <a:gd name="connsiteY4" fmla="*/ 2624 h 2643"/>
                  <a:gd name="connsiteX5" fmla="*/ 3448 w 3720"/>
                  <a:gd name="connsiteY5" fmla="*/ 2549 h 2643"/>
                  <a:gd name="connsiteX6" fmla="*/ 3205 w 3720"/>
                  <a:gd name="connsiteY6" fmla="*/ 1276 h 2643"/>
                  <a:gd name="connsiteX7" fmla="*/ 3382 w 3720"/>
                  <a:gd name="connsiteY7" fmla="*/ 398 h 2643"/>
                  <a:gd name="connsiteX8" fmla="*/ 1481 w 3720"/>
                  <a:gd name="connsiteY8" fmla="*/ 146 h 2643"/>
                  <a:gd name="connsiteX0" fmla="*/ 1481 w 3865"/>
                  <a:gd name="connsiteY0" fmla="*/ 146 h 2726"/>
                  <a:gd name="connsiteX1" fmla="*/ 3 w 3865"/>
                  <a:gd name="connsiteY1" fmla="*/ 336 h 2726"/>
                  <a:gd name="connsiteX2" fmla="*/ 1442 w 3865"/>
                  <a:gd name="connsiteY2" fmla="*/ 1888 h 2726"/>
                  <a:gd name="connsiteX3" fmla="*/ 1493 w 3865"/>
                  <a:gd name="connsiteY3" fmla="*/ 2520 h 2726"/>
                  <a:gd name="connsiteX4" fmla="*/ 2057 w 3865"/>
                  <a:gd name="connsiteY4" fmla="*/ 2624 h 2726"/>
                  <a:gd name="connsiteX5" fmla="*/ 3593 w 3865"/>
                  <a:gd name="connsiteY5" fmla="*/ 1910 h 2726"/>
                  <a:gd name="connsiteX6" fmla="*/ 3205 w 3865"/>
                  <a:gd name="connsiteY6" fmla="*/ 1276 h 2726"/>
                  <a:gd name="connsiteX7" fmla="*/ 3382 w 3865"/>
                  <a:gd name="connsiteY7" fmla="*/ 398 h 2726"/>
                  <a:gd name="connsiteX8" fmla="*/ 1481 w 3865"/>
                  <a:gd name="connsiteY8" fmla="*/ 146 h 2726"/>
                  <a:gd name="connsiteX0" fmla="*/ 1481 w 3792"/>
                  <a:gd name="connsiteY0" fmla="*/ 146 h 2726"/>
                  <a:gd name="connsiteX1" fmla="*/ 3 w 3792"/>
                  <a:gd name="connsiteY1" fmla="*/ 336 h 2726"/>
                  <a:gd name="connsiteX2" fmla="*/ 1442 w 3792"/>
                  <a:gd name="connsiteY2" fmla="*/ 1888 h 2726"/>
                  <a:gd name="connsiteX3" fmla="*/ 1493 w 3792"/>
                  <a:gd name="connsiteY3" fmla="*/ 2520 h 2726"/>
                  <a:gd name="connsiteX4" fmla="*/ 2057 w 3792"/>
                  <a:gd name="connsiteY4" fmla="*/ 2624 h 2726"/>
                  <a:gd name="connsiteX5" fmla="*/ 3593 w 3792"/>
                  <a:gd name="connsiteY5" fmla="*/ 1910 h 2726"/>
                  <a:gd name="connsiteX6" fmla="*/ 3253 w 3792"/>
                  <a:gd name="connsiteY6" fmla="*/ 1582 h 2726"/>
                  <a:gd name="connsiteX7" fmla="*/ 3205 w 3792"/>
                  <a:gd name="connsiteY7" fmla="*/ 1276 h 2726"/>
                  <a:gd name="connsiteX8" fmla="*/ 3382 w 3792"/>
                  <a:gd name="connsiteY8" fmla="*/ 398 h 2726"/>
                  <a:gd name="connsiteX9" fmla="*/ 1481 w 3792"/>
                  <a:gd name="connsiteY9" fmla="*/ 146 h 2726"/>
                  <a:gd name="connsiteX0" fmla="*/ 1481 w 3751"/>
                  <a:gd name="connsiteY0" fmla="*/ 146 h 2646"/>
                  <a:gd name="connsiteX1" fmla="*/ 3 w 3751"/>
                  <a:gd name="connsiteY1" fmla="*/ 336 h 2646"/>
                  <a:gd name="connsiteX2" fmla="*/ 1442 w 3751"/>
                  <a:gd name="connsiteY2" fmla="*/ 1888 h 2646"/>
                  <a:gd name="connsiteX3" fmla="*/ 1493 w 3751"/>
                  <a:gd name="connsiteY3" fmla="*/ 2520 h 2646"/>
                  <a:gd name="connsiteX4" fmla="*/ 2057 w 3751"/>
                  <a:gd name="connsiteY4" fmla="*/ 2624 h 2646"/>
                  <a:gd name="connsiteX5" fmla="*/ 3495 w 3751"/>
                  <a:gd name="connsiteY5" fmla="*/ 2390 h 2646"/>
                  <a:gd name="connsiteX6" fmla="*/ 3593 w 3751"/>
                  <a:gd name="connsiteY6" fmla="*/ 1910 h 2646"/>
                  <a:gd name="connsiteX7" fmla="*/ 3253 w 3751"/>
                  <a:gd name="connsiteY7" fmla="*/ 1582 h 2646"/>
                  <a:gd name="connsiteX8" fmla="*/ 3205 w 3751"/>
                  <a:gd name="connsiteY8" fmla="*/ 1276 h 2646"/>
                  <a:gd name="connsiteX9" fmla="*/ 3382 w 3751"/>
                  <a:gd name="connsiteY9" fmla="*/ 398 h 2646"/>
                  <a:gd name="connsiteX10" fmla="*/ 1481 w 3751"/>
                  <a:gd name="connsiteY10" fmla="*/ 146 h 2646"/>
                  <a:gd name="connsiteX0" fmla="*/ 1481 w 3759"/>
                  <a:gd name="connsiteY0" fmla="*/ 146 h 2646"/>
                  <a:gd name="connsiteX1" fmla="*/ 3 w 3759"/>
                  <a:gd name="connsiteY1" fmla="*/ 336 h 2646"/>
                  <a:gd name="connsiteX2" fmla="*/ 1442 w 3759"/>
                  <a:gd name="connsiteY2" fmla="*/ 1888 h 2646"/>
                  <a:gd name="connsiteX3" fmla="*/ 1493 w 3759"/>
                  <a:gd name="connsiteY3" fmla="*/ 2520 h 2646"/>
                  <a:gd name="connsiteX4" fmla="*/ 2057 w 3759"/>
                  <a:gd name="connsiteY4" fmla="*/ 2624 h 2646"/>
                  <a:gd name="connsiteX5" fmla="*/ 3495 w 3759"/>
                  <a:gd name="connsiteY5" fmla="*/ 2390 h 2646"/>
                  <a:gd name="connsiteX6" fmla="*/ 3641 w 3759"/>
                  <a:gd name="connsiteY6" fmla="*/ 1722 h 2646"/>
                  <a:gd name="connsiteX7" fmla="*/ 3253 w 3759"/>
                  <a:gd name="connsiteY7" fmla="*/ 1582 h 2646"/>
                  <a:gd name="connsiteX8" fmla="*/ 3205 w 3759"/>
                  <a:gd name="connsiteY8" fmla="*/ 1276 h 2646"/>
                  <a:gd name="connsiteX9" fmla="*/ 3382 w 3759"/>
                  <a:gd name="connsiteY9" fmla="*/ 398 h 2646"/>
                  <a:gd name="connsiteX10" fmla="*/ 1481 w 3759"/>
                  <a:gd name="connsiteY10" fmla="*/ 146 h 2646"/>
                  <a:gd name="connsiteX0" fmla="*/ 1481 w 3807"/>
                  <a:gd name="connsiteY0" fmla="*/ 146 h 2652"/>
                  <a:gd name="connsiteX1" fmla="*/ 3 w 3807"/>
                  <a:gd name="connsiteY1" fmla="*/ 336 h 2652"/>
                  <a:gd name="connsiteX2" fmla="*/ 1442 w 3807"/>
                  <a:gd name="connsiteY2" fmla="*/ 1888 h 2652"/>
                  <a:gd name="connsiteX3" fmla="*/ 1493 w 3807"/>
                  <a:gd name="connsiteY3" fmla="*/ 2520 h 2652"/>
                  <a:gd name="connsiteX4" fmla="*/ 2057 w 3807"/>
                  <a:gd name="connsiteY4" fmla="*/ 2624 h 2652"/>
                  <a:gd name="connsiteX5" fmla="*/ 3543 w 3807"/>
                  <a:gd name="connsiteY5" fmla="*/ 2354 h 2652"/>
                  <a:gd name="connsiteX6" fmla="*/ 3641 w 3807"/>
                  <a:gd name="connsiteY6" fmla="*/ 1722 h 2652"/>
                  <a:gd name="connsiteX7" fmla="*/ 3253 w 3807"/>
                  <a:gd name="connsiteY7" fmla="*/ 1582 h 2652"/>
                  <a:gd name="connsiteX8" fmla="*/ 3205 w 3807"/>
                  <a:gd name="connsiteY8" fmla="*/ 1276 h 2652"/>
                  <a:gd name="connsiteX9" fmla="*/ 3382 w 3807"/>
                  <a:gd name="connsiteY9" fmla="*/ 398 h 2652"/>
                  <a:gd name="connsiteX10" fmla="*/ 1481 w 3807"/>
                  <a:gd name="connsiteY10" fmla="*/ 146 h 2652"/>
                  <a:gd name="connsiteX0" fmla="*/ 1481 w 3807"/>
                  <a:gd name="connsiteY0" fmla="*/ 146 h 2610"/>
                  <a:gd name="connsiteX1" fmla="*/ 3 w 3807"/>
                  <a:gd name="connsiteY1" fmla="*/ 336 h 2610"/>
                  <a:gd name="connsiteX2" fmla="*/ 1442 w 3807"/>
                  <a:gd name="connsiteY2" fmla="*/ 1888 h 2610"/>
                  <a:gd name="connsiteX3" fmla="*/ 1493 w 3807"/>
                  <a:gd name="connsiteY3" fmla="*/ 2520 h 2610"/>
                  <a:gd name="connsiteX4" fmla="*/ 2057 w 3807"/>
                  <a:gd name="connsiteY4" fmla="*/ 2430 h 2610"/>
                  <a:gd name="connsiteX5" fmla="*/ 3543 w 3807"/>
                  <a:gd name="connsiteY5" fmla="*/ 2354 h 2610"/>
                  <a:gd name="connsiteX6" fmla="*/ 3641 w 3807"/>
                  <a:gd name="connsiteY6" fmla="*/ 1722 h 2610"/>
                  <a:gd name="connsiteX7" fmla="*/ 3253 w 3807"/>
                  <a:gd name="connsiteY7" fmla="*/ 1582 h 2610"/>
                  <a:gd name="connsiteX8" fmla="*/ 3205 w 3807"/>
                  <a:gd name="connsiteY8" fmla="*/ 1276 h 2610"/>
                  <a:gd name="connsiteX9" fmla="*/ 3382 w 3807"/>
                  <a:gd name="connsiteY9" fmla="*/ 398 h 2610"/>
                  <a:gd name="connsiteX10" fmla="*/ 1481 w 3807"/>
                  <a:gd name="connsiteY10" fmla="*/ 146 h 2610"/>
                  <a:gd name="connsiteX0" fmla="*/ 1481 w 3807"/>
                  <a:gd name="connsiteY0" fmla="*/ 146 h 2472"/>
                  <a:gd name="connsiteX1" fmla="*/ 3 w 3807"/>
                  <a:gd name="connsiteY1" fmla="*/ 336 h 2472"/>
                  <a:gd name="connsiteX2" fmla="*/ 1442 w 3807"/>
                  <a:gd name="connsiteY2" fmla="*/ 1888 h 2472"/>
                  <a:gd name="connsiteX3" fmla="*/ 1686 w 3807"/>
                  <a:gd name="connsiteY3" fmla="*/ 2267 h 2472"/>
                  <a:gd name="connsiteX4" fmla="*/ 2057 w 3807"/>
                  <a:gd name="connsiteY4" fmla="*/ 2430 h 2472"/>
                  <a:gd name="connsiteX5" fmla="*/ 3543 w 3807"/>
                  <a:gd name="connsiteY5" fmla="*/ 2354 h 2472"/>
                  <a:gd name="connsiteX6" fmla="*/ 3641 w 3807"/>
                  <a:gd name="connsiteY6" fmla="*/ 1722 h 2472"/>
                  <a:gd name="connsiteX7" fmla="*/ 3253 w 3807"/>
                  <a:gd name="connsiteY7" fmla="*/ 1582 h 2472"/>
                  <a:gd name="connsiteX8" fmla="*/ 3205 w 3807"/>
                  <a:gd name="connsiteY8" fmla="*/ 1276 h 2472"/>
                  <a:gd name="connsiteX9" fmla="*/ 3382 w 3807"/>
                  <a:gd name="connsiteY9" fmla="*/ 398 h 2472"/>
                  <a:gd name="connsiteX10" fmla="*/ 1481 w 3807"/>
                  <a:gd name="connsiteY10" fmla="*/ 146 h 2472"/>
                  <a:gd name="connsiteX0" fmla="*/ 1481 w 3807"/>
                  <a:gd name="connsiteY0" fmla="*/ 146 h 2472"/>
                  <a:gd name="connsiteX1" fmla="*/ 3 w 3807"/>
                  <a:gd name="connsiteY1" fmla="*/ 336 h 2472"/>
                  <a:gd name="connsiteX2" fmla="*/ 1249 w 3807"/>
                  <a:gd name="connsiteY2" fmla="*/ 1420 h 2472"/>
                  <a:gd name="connsiteX3" fmla="*/ 1686 w 3807"/>
                  <a:gd name="connsiteY3" fmla="*/ 2267 h 2472"/>
                  <a:gd name="connsiteX4" fmla="*/ 2057 w 3807"/>
                  <a:gd name="connsiteY4" fmla="*/ 2430 h 2472"/>
                  <a:gd name="connsiteX5" fmla="*/ 3543 w 3807"/>
                  <a:gd name="connsiteY5" fmla="*/ 2354 h 2472"/>
                  <a:gd name="connsiteX6" fmla="*/ 3641 w 3807"/>
                  <a:gd name="connsiteY6" fmla="*/ 1722 h 2472"/>
                  <a:gd name="connsiteX7" fmla="*/ 3253 w 3807"/>
                  <a:gd name="connsiteY7" fmla="*/ 1582 h 2472"/>
                  <a:gd name="connsiteX8" fmla="*/ 3205 w 3807"/>
                  <a:gd name="connsiteY8" fmla="*/ 1276 h 2472"/>
                  <a:gd name="connsiteX9" fmla="*/ 3382 w 3807"/>
                  <a:gd name="connsiteY9" fmla="*/ 398 h 2472"/>
                  <a:gd name="connsiteX10" fmla="*/ 1481 w 3807"/>
                  <a:gd name="connsiteY10" fmla="*/ 146 h 2472"/>
                  <a:gd name="connsiteX0" fmla="*/ 1481 w 3807"/>
                  <a:gd name="connsiteY0" fmla="*/ 146 h 2472"/>
                  <a:gd name="connsiteX1" fmla="*/ 3 w 3807"/>
                  <a:gd name="connsiteY1" fmla="*/ 336 h 2472"/>
                  <a:gd name="connsiteX2" fmla="*/ 1249 w 3807"/>
                  <a:gd name="connsiteY2" fmla="*/ 1420 h 2472"/>
                  <a:gd name="connsiteX3" fmla="*/ 1686 w 3807"/>
                  <a:gd name="connsiteY3" fmla="*/ 2267 h 2472"/>
                  <a:gd name="connsiteX4" fmla="*/ 2057 w 3807"/>
                  <a:gd name="connsiteY4" fmla="*/ 2430 h 2472"/>
                  <a:gd name="connsiteX5" fmla="*/ 3543 w 3807"/>
                  <a:gd name="connsiteY5" fmla="*/ 2354 h 2472"/>
                  <a:gd name="connsiteX6" fmla="*/ 3641 w 3807"/>
                  <a:gd name="connsiteY6" fmla="*/ 1722 h 2472"/>
                  <a:gd name="connsiteX7" fmla="*/ 3253 w 3807"/>
                  <a:gd name="connsiteY7" fmla="*/ 1582 h 2472"/>
                  <a:gd name="connsiteX8" fmla="*/ 3205 w 3807"/>
                  <a:gd name="connsiteY8" fmla="*/ 1276 h 2472"/>
                  <a:gd name="connsiteX9" fmla="*/ 3382 w 3807"/>
                  <a:gd name="connsiteY9" fmla="*/ 398 h 2472"/>
                  <a:gd name="connsiteX10" fmla="*/ 1481 w 3807"/>
                  <a:gd name="connsiteY10" fmla="*/ 146 h 2472"/>
                  <a:gd name="connsiteX0" fmla="*/ 1481 w 3807"/>
                  <a:gd name="connsiteY0" fmla="*/ 146 h 2472"/>
                  <a:gd name="connsiteX1" fmla="*/ 3 w 3807"/>
                  <a:gd name="connsiteY1" fmla="*/ 336 h 2472"/>
                  <a:gd name="connsiteX2" fmla="*/ 1249 w 3807"/>
                  <a:gd name="connsiteY2" fmla="*/ 1420 h 2472"/>
                  <a:gd name="connsiteX3" fmla="*/ 1686 w 3807"/>
                  <a:gd name="connsiteY3" fmla="*/ 2267 h 2472"/>
                  <a:gd name="connsiteX4" fmla="*/ 2057 w 3807"/>
                  <a:gd name="connsiteY4" fmla="*/ 2430 h 2472"/>
                  <a:gd name="connsiteX5" fmla="*/ 3543 w 3807"/>
                  <a:gd name="connsiteY5" fmla="*/ 2354 h 2472"/>
                  <a:gd name="connsiteX6" fmla="*/ 3641 w 3807"/>
                  <a:gd name="connsiteY6" fmla="*/ 1722 h 2472"/>
                  <a:gd name="connsiteX7" fmla="*/ 3253 w 3807"/>
                  <a:gd name="connsiteY7" fmla="*/ 1582 h 2472"/>
                  <a:gd name="connsiteX8" fmla="*/ 3205 w 3807"/>
                  <a:gd name="connsiteY8" fmla="*/ 1276 h 2472"/>
                  <a:gd name="connsiteX9" fmla="*/ 3382 w 3807"/>
                  <a:gd name="connsiteY9" fmla="*/ 398 h 2472"/>
                  <a:gd name="connsiteX10" fmla="*/ 1481 w 3807"/>
                  <a:gd name="connsiteY10" fmla="*/ 146 h 2472"/>
                  <a:gd name="connsiteX0" fmla="*/ 1481 w 3807"/>
                  <a:gd name="connsiteY0" fmla="*/ 146 h 2472"/>
                  <a:gd name="connsiteX1" fmla="*/ 3 w 3807"/>
                  <a:gd name="connsiteY1" fmla="*/ 336 h 2472"/>
                  <a:gd name="connsiteX2" fmla="*/ 1249 w 3807"/>
                  <a:gd name="connsiteY2" fmla="*/ 1420 h 2472"/>
                  <a:gd name="connsiteX3" fmla="*/ 1686 w 3807"/>
                  <a:gd name="connsiteY3" fmla="*/ 2267 h 2472"/>
                  <a:gd name="connsiteX4" fmla="*/ 2057 w 3807"/>
                  <a:gd name="connsiteY4" fmla="*/ 2430 h 2472"/>
                  <a:gd name="connsiteX5" fmla="*/ 3543 w 3807"/>
                  <a:gd name="connsiteY5" fmla="*/ 2354 h 2472"/>
                  <a:gd name="connsiteX6" fmla="*/ 3641 w 3807"/>
                  <a:gd name="connsiteY6" fmla="*/ 1722 h 2472"/>
                  <a:gd name="connsiteX7" fmla="*/ 3253 w 3807"/>
                  <a:gd name="connsiteY7" fmla="*/ 1582 h 2472"/>
                  <a:gd name="connsiteX8" fmla="*/ 3205 w 3807"/>
                  <a:gd name="connsiteY8" fmla="*/ 1276 h 2472"/>
                  <a:gd name="connsiteX9" fmla="*/ 3382 w 3807"/>
                  <a:gd name="connsiteY9" fmla="*/ 398 h 2472"/>
                  <a:gd name="connsiteX10" fmla="*/ 1481 w 3807"/>
                  <a:gd name="connsiteY10" fmla="*/ 146 h 2472"/>
                  <a:gd name="connsiteX0" fmla="*/ 1481 w 3807"/>
                  <a:gd name="connsiteY0" fmla="*/ 146 h 2472"/>
                  <a:gd name="connsiteX1" fmla="*/ 3 w 3807"/>
                  <a:gd name="connsiteY1" fmla="*/ 336 h 2472"/>
                  <a:gd name="connsiteX2" fmla="*/ 1249 w 3807"/>
                  <a:gd name="connsiteY2" fmla="*/ 1420 h 2472"/>
                  <a:gd name="connsiteX3" fmla="*/ 1686 w 3807"/>
                  <a:gd name="connsiteY3" fmla="*/ 2304 h 2472"/>
                  <a:gd name="connsiteX4" fmla="*/ 2057 w 3807"/>
                  <a:gd name="connsiteY4" fmla="*/ 2430 h 2472"/>
                  <a:gd name="connsiteX5" fmla="*/ 3543 w 3807"/>
                  <a:gd name="connsiteY5" fmla="*/ 2354 h 2472"/>
                  <a:gd name="connsiteX6" fmla="*/ 3641 w 3807"/>
                  <a:gd name="connsiteY6" fmla="*/ 1722 h 2472"/>
                  <a:gd name="connsiteX7" fmla="*/ 3253 w 3807"/>
                  <a:gd name="connsiteY7" fmla="*/ 1582 h 2472"/>
                  <a:gd name="connsiteX8" fmla="*/ 3205 w 3807"/>
                  <a:gd name="connsiteY8" fmla="*/ 1276 h 2472"/>
                  <a:gd name="connsiteX9" fmla="*/ 3382 w 3807"/>
                  <a:gd name="connsiteY9" fmla="*/ 398 h 2472"/>
                  <a:gd name="connsiteX10" fmla="*/ 1481 w 3807"/>
                  <a:gd name="connsiteY10" fmla="*/ 146 h 2472"/>
                  <a:gd name="connsiteX0" fmla="*/ 355 w 2681"/>
                  <a:gd name="connsiteY0" fmla="*/ 0 h 2326"/>
                  <a:gd name="connsiteX1" fmla="*/ 123 w 2681"/>
                  <a:gd name="connsiteY1" fmla="*/ 1274 h 2326"/>
                  <a:gd name="connsiteX2" fmla="*/ 560 w 2681"/>
                  <a:gd name="connsiteY2" fmla="*/ 2158 h 2326"/>
                  <a:gd name="connsiteX3" fmla="*/ 931 w 2681"/>
                  <a:gd name="connsiteY3" fmla="*/ 2284 h 2326"/>
                  <a:gd name="connsiteX4" fmla="*/ 2417 w 2681"/>
                  <a:gd name="connsiteY4" fmla="*/ 2208 h 2326"/>
                  <a:gd name="connsiteX5" fmla="*/ 2515 w 2681"/>
                  <a:gd name="connsiteY5" fmla="*/ 1576 h 2326"/>
                  <a:gd name="connsiteX6" fmla="*/ 2127 w 2681"/>
                  <a:gd name="connsiteY6" fmla="*/ 1436 h 2326"/>
                  <a:gd name="connsiteX7" fmla="*/ 2079 w 2681"/>
                  <a:gd name="connsiteY7" fmla="*/ 1130 h 2326"/>
                  <a:gd name="connsiteX8" fmla="*/ 2256 w 2681"/>
                  <a:gd name="connsiteY8" fmla="*/ 252 h 2326"/>
                  <a:gd name="connsiteX9" fmla="*/ 355 w 2681"/>
                  <a:gd name="connsiteY9" fmla="*/ 0 h 2326"/>
                  <a:gd name="connsiteX0" fmla="*/ 556 w 2592"/>
                  <a:gd name="connsiteY0" fmla="*/ 77 h 2260"/>
                  <a:gd name="connsiteX1" fmla="*/ 34 w 2592"/>
                  <a:gd name="connsiteY1" fmla="*/ 1208 h 2260"/>
                  <a:gd name="connsiteX2" fmla="*/ 471 w 2592"/>
                  <a:gd name="connsiteY2" fmla="*/ 2092 h 2260"/>
                  <a:gd name="connsiteX3" fmla="*/ 842 w 2592"/>
                  <a:gd name="connsiteY3" fmla="*/ 2218 h 2260"/>
                  <a:gd name="connsiteX4" fmla="*/ 2328 w 2592"/>
                  <a:gd name="connsiteY4" fmla="*/ 2142 h 2260"/>
                  <a:gd name="connsiteX5" fmla="*/ 2426 w 2592"/>
                  <a:gd name="connsiteY5" fmla="*/ 1510 h 2260"/>
                  <a:gd name="connsiteX6" fmla="*/ 2038 w 2592"/>
                  <a:gd name="connsiteY6" fmla="*/ 1370 h 2260"/>
                  <a:gd name="connsiteX7" fmla="*/ 1990 w 2592"/>
                  <a:gd name="connsiteY7" fmla="*/ 1064 h 2260"/>
                  <a:gd name="connsiteX8" fmla="*/ 2167 w 2592"/>
                  <a:gd name="connsiteY8" fmla="*/ 186 h 2260"/>
                  <a:gd name="connsiteX9" fmla="*/ 556 w 2592"/>
                  <a:gd name="connsiteY9" fmla="*/ 77 h 2260"/>
                  <a:gd name="connsiteX0" fmla="*/ 283 w 2319"/>
                  <a:gd name="connsiteY0" fmla="*/ 77 h 2449"/>
                  <a:gd name="connsiteX1" fmla="*/ 198 w 2319"/>
                  <a:gd name="connsiteY1" fmla="*/ 2092 h 2449"/>
                  <a:gd name="connsiteX2" fmla="*/ 569 w 2319"/>
                  <a:gd name="connsiteY2" fmla="*/ 2218 h 2449"/>
                  <a:gd name="connsiteX3" fmla="*/ 2055 w 2319"/>
                  <a:gd name="connsiteY3" fmla="*/ 2142 h 2449"/>
                  <a:gd name="connsiteX4" fmla="*/ 2153 w 2319"/>
                  <a:gd name="connsiteY4" fmla="*/ 1510 h 2449"/>
                  <a:gd name="connsiteX5" fmla="*/ 1765 w 2319"/>
                  <a:gd name="connsiteY5" fmla="*/ 1370 h 2449"/>
                  <a:gd name="connsiteX6" fmla="*/ 1717 w 2319"/>
                  <a:gd name="connsiteY6" fmla="*/ 1064 h 2449"/>
                  <a:gd name="connsiteX7" fmla="*/ 1894 w 2319"/>
                  <a:gd name="connsiteY7" fmla="*/ 186 h 2449"/>
                  <a:gd name="connsiteX8" fmla="*/ 283 w 2319"/>
                  <a:gd name="connsiteY8" fmla="*/ 77 h 2449"/>
                  <a:gd name="connsiteX0" fmla="*/ 296 w 2332"/>
                  <a:gd name="connsiteY0" fmla="*/ 77 h 2260"/>
                  <a:gd name="connsiteX1" fmla="*/ 37 w 2332"/>
                  <a:gd name="connsiteY1" fmla="*/ 1208 h 2260"/>
                  <a:gd name="connsiteX2" fmla="*/ 211 w 2332"/>
                  <a:gd name="connsiteY2" fmla="*/ 2092 h 2260"/>
                  <a:gd name="connsiteX3" fmla="*/ 582 w 2332"/>
                  <a:gd name="connsiteY3" fmla="*/ 2218 h 2260"/>
                  <a:gd name="connsiteX4" fmla="*/ 2068 w 2332"/>
                  <a:gd name="connsiteY4" fmla="*/ 2142 h 2260"/>
                  <a:gd name="connsiteX5" fmla="*/ 2166 w 2332"/>
                  <a:gd name="connsiteY5" fmla="*/ 1510 h 2260"/>
                  <a:gd name="connsiteX6" fmla="*/ 1778 w 2332"/>
                  <a:gd name="connsiteY6" fmla="*/ 1370 h 2260"/>
                  <a:gd name="connsiteX7" fmla="*/ 1730 w 2332"/>
                  <a:gd name="connsiteY7" fmla="*/ 1064 h 2260"/>
                  <a:gd name="connsiteX8" fmla="*/ 1907 w 2332"/>
                  <a:gd name="connsiteY8" fmla="*/ 186 h 2260"/>
                  <a:gd name="connsiteX9" fmla="*/ 296 w 2332"/>
                  <a:gd name="connsiteY9" fmla="*/ 77 h 2260"/>
                  <a:gd name="connsiteX0" fmla="*/ 321 w 2357"/>
                  <a:gd name="connsiteY0" fmla="*/ 77 h 2260"/>
                  <a:gd name="connsiteX1" fmla="*/ 14 w 2357"/>
                  <a:gd name="connsiteY1" fmla="*/ 1336 h 2260"/>
                  <a:gd name="connsiteX2" fmla="*/ 236 w 2357"/>
                  <a:gd name="connsiteY2" fmla="*/ 2092 h 2260"/>
                  <a:gd name="connsiteX3" fmla="*/ 607 w 2357"/>
                  <a:gd name="connsiteY3" fmla="*/ 2218 h 2260"/>
                  <a:gd name="connsiteX4" fmla="*/ 2093 w 2357"/>
                  <a:gd name="connsiteY4" fmla="*/ 2142 h 2260"/>
                  <a:gd name="connsiteX5" fmla="*/ 2191 w 2357"/>
                  <a:gd name="connsiteY5" fmla="*/ 1510 h 2260"/>
                  <a:gd name="connsiteX6" fmla="*/ 1803 w 2357"/>
                  <a:gd name="connsiteY6" fmla="*/ 1370 h 2260"/>
                  <a:gd name="connsiteX7" fmla="*/ 1755 w 2357"/>
                  <a:gd name="connsiteY7" fmla="*/ 1064 h 2260"/>
                  <a:gd name="connsiteX8" fmla="*/ 1932 w 2357"/>
                  <a:gd name="connsiteY8" fmla="*/ 186 h 2260"/>
                  <a:gd name="connsiteX9" fmla="*/ 321 w 2357"/>
                  <a:gd name="connsiteY9" fmla="*/ 77 h 2260"/>
                  <a:gd name="connsiteX0" fmla="*/ 377 w 2365"/>
                  <a:gd name="connsiteY0" fmla="*/ 154 h 2260"/>
                  <a:gd name="connsiteX1" fmla="*/ 22 w 2365"/>
                  <a:gd name="connsiteY1" fmla="*/ 1336 h 2260"/>
                  <a:gd name="connsiteX2" fmla="*/ 244 w 2365"/>
                  <a:gd name="connsiteY2" fmla="*/ 2092 h 2260"/>
                  <a:gd name="connsiteX3" fmla="*/ 615 w 2365"/>
                  <a:gd name="connsiteY3" fmla="*/ 2218 h 2260"/>
                  <a:gd name="connsiteX4" fmla="*/ 2101 w 2365"/>
                  <a:gd name="connsiteY4" fmla="*/ 2142 h 2260"/>
                  <a:gd name="connsiteX5" fmla="*/ 2199 w 2365"/>
                  <a:gd name="connsiteY5" fmla="*/ 1510 h 2260"/>
                  <a:gd name="connsiteX6" fmla="*/ 1811 w 2365"/>
                  <a:gd name="connsiteY6" fmla="*/ 1370 h 2260"/>
                  <a:gd name="connsiteX7" fmla="*/ 1763 w 2365"/>
                  <a:gd name="connsiteY7" fmla="*/ 1064 h 2260"/>
                  <a:gd name="connsiteX8" fmla="*/ 1940 w 2365"/>
                  <a:gd name="connsiteY8" fmla="*/ 186 h 2260"/>
                  <a:gd name="connsiteX9" fmla="*/ 377 w 2365"/>
                  <a:gd name="connsiteY9" fmla="*/ 154 h 2260"/>
                  <a:gd name="connsiteX0" fmla="*/ 377 w 2365"/>
                  <a:gd name="connsiteY0" fmla="*/ 154 h 2260"/>
                  <a:gd name="connsiteX1" fmla="*/ 22 w 2365"/>
                  <a:gd name="connsiteY1" fmla="*/ 1336 h 2260"/>
                  <a:gd name="connsiteX2" fmla="*/ 244 w 2365"/>
                  <a:gd name="connsiteY2" fmla="*/ 2092 h 2260"/>
                  <a:gd name="connsiteX3" fmla="*/ 615 w 2365"/>
                  <a:gd name="connsiteY3" fmla="*/ 2218 h 2260"/>
                  <a:gd name="connsiteX4" fmla="*/ 2101 w 2365"/>
                  <a:gd name="connsiteY4" fmla="*/ 2142 h 2260"/>
                  <a:gd name="connsiteX5" fmla="*/ 2199 w 2365"/>
                  <a:gd name="connsiteY5" fmla="*/ 1510 h 2260"/>
                  <a:gd name="connsiteX6" fmla="*/ 1811 w 2365"/>
                  <a:gd name="connsiteY6" fmla="*/ 1370 h 2260"/>
                  <a:gd name="connsiteX7" fmla="*/ 1763 w 2365"/>
                  <a:gd name="connsiteY7" fmla="*/ 1064 h 2260"/>
                  <a:gd name="connsiteX8" fmla="*/ 1940 w 2365"/>
                  <a:gd name="connsiteY8" fmla="*/ 186 h 2260"/>
                  <a:gd name="connsiteX9" fmla="*/ 377 w 2365"/>
                  <a:gd name="connsiteY9" fmla="*/ 154 h 2260"/>
                  <a:gd name="connsiteX0" fmla="*/ 377 w 2365"/>
                  <a:gd name="connsiteY0" fmla="*/ 154 h 2260"/>
                  <a:gd name="connsiteX1" fmla="*/ 22 w 2365"/>
                  <a:gd name="connsiteY1" fmla="*/ 1336 h 2260"/>
                  <a:gd name="connsiteX2" fmla="*/ 244 w 2365"/>
                  <a:gd name="connsiteY2" fmla="*/ 2092 h 2260"/>
                  <a:gd name="connsiteX3" fmla="*/ 615 w 2365"/>
                  <a:gd name="connsiteY3" fmla="*/ 2218 h 2260"/>
                  <a:gd name="connsiteX4" fmla="*/ 2101 w 2365"/>
                  <a:gd name="connsiteY4" fmla="*/ 2142 h 2260"/>
                  <a:gd name="connsiteX5" fmla="*/ 2199 w 2365"/>
                  <a:gd name="connsiteY5" fmla="*/ 1510 h 2260"/>
                  <a:gd name="connsiteX6" fmla="*/ 1811 w 2365"/>
                  <a:gd name="connsiteY6" fmla="*/ 1370 h 2260"/>
                  <a:gd name="connsiteX7" fmla="*/ 1763 w 2365"/>
                  <a:gd name="connsiteY7" fmla="*/ 1064 h 2260"/>
                  <a:gd name="connsiteX8" fmla="*/ 1940 w 2365"/>
                  <a:gd name="connsiteY8" fmla="*/ 186 h 2260"/>
                  <a:gd name="connsiteX9" fmla="*/ 377 w 2365"/>
                  <a:gd name="connsiteY9" fmla="*/ 154 h 2260"/>
                  <a:gd name="connsiteX0" fmla="*/ 403 w 2391"/>
                  <a:gd name="connsiteY0" fmla="*/ 154 h 2260"/>
                  <a:gd name="connsiteX1" fmla="*/ 48 w 2391"/>
                  <a:gd name="connsiteY1" fmla="*/ 1336 h 2260"/>
                  <a:gd name="connsiteX2" fmla="*/ 212 w 2391"/>
                  <a:gd name="connsiteY2" fmla="*/ 1559 h 2260"/>
                  <a:gd name="connsiteX3" fmla="*/ 270 w 2391"/>
                  <a:gd name="connsiteY3" fmla="*/ 2092 h 2260"/>
                  <a:gd name="connsiteX4" fmla="*/ 641 w 2391"/>
                  <a:gd name="connsiteY4" fmla="*/ 2218 h 2260"/>
                  <a:gd name="connsiteX5" fmla="*/ 2127 w 2391"/>
                  <a:gd name="connsiteY5" fmla="*/ 2142 h 2260"/>
                  <a:gd name="connsiteX6" fmla="*/ 2225 w 2391"/>
                  <a:gd name="connsiteY6" fmla="*/ 1510 h 2260"/>
                  <a:gd name="connsiteX7" fmla="*/ 1837 w 2391"/>
                  <a:gd name="connsiteY7" fmla="*/ 1370 h 2260"/>
                  <a:gd name="connsiteX8" fmla="*/ 1789 w 2391"/>
                  <a:gd name="connsiteY8" fmla="*/ 1064 h 2260"/>
                  <a:gd name="connsiteX9" fmla="*/ 1966 w 2391"/>
                  <a:gd name="connsiteY9" fmla="*/ 186 h 2260"/>
                  <a:gd name="connsiteX10" fmla="*/ 403 w 2391"/>
                  <a:gd name="connsiteY10" fmla="*/ 154 h 2260"/>
                  <a:gd name="connsiteX0" fmla="*/ 355 w 2343"/>
                  <a:gd name="connsiteY0" fmla="*/ 154 h 2260"/>
                  <a:gd name="connsiteX1" fmla="*/ 0 w 2343"/>
                  <a:gd name="connsiteY1" fmla="*/ 1336 h 2260"/>
                  <a:gd name="connsiteX2" fmla="*/ 164 w 2343"/>
                  <a:gd name="connsiteY2" fmla="*/ 1559 h 2260"/>
                  <a:gd name="connsiteX3" fmla="*/ 222 w 2343"/>
                  <a:gd name="connsiteY3" fmla="*/ 2092 h 2260"/>
                  <a:gd name="connsiteX4" fmla="*/ 593 w 2343"/>
                  <a:gd name="connsiteY4" fmla="*/ 2218 h 2260"/>
                  <a:gd name="connsiteX5" fmla="*/ 2079 w 2343"/>
                  <a:gd name="connsiteY5" fmla="*/ 2142 h 2260"/>
                  <a:gd name="connsiteX6" fmla="*/ 2177 w 2343"/>
                  <a:gd name="connsiteY6" fmla="*/ 1510 h 2260"/>
                  <a:gd name="connsiteX7" fmla="*/ 1789 w 2343"/>
                  <a:gd name="connsiteY7" fmla="*/ 1370 h 2260"/>
                  <a:gd name="connsiteX8" fmla="*/ 1741 w 2343"/>
                  <a:gd name="connsiteY8" fmla="*/ 1064 h 2260"/>
                  <a:gd name="connsiteX9" fmla="*/ 1918 w 2343"/>
                  <a:gd name="connsiteY9" fmla="*/ 186 h 2260"/>
                  <a:gd name="connsiteX10" fmla="*/ 355 w 2343"/>
                  <a:gd name="connsiteY10" fmla="*/ 154 h 2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43" h="2260">
                    <a:moveTo>
                      <a:pt x="355" y="154"/>
                    </a:moveTo>
                    <a:cubicBezTo>
                      <a:pt x="59" y="318"/>
                      <a:pt x="177" y="1018"/>
                      <a:pt x="0" y="1336"/>
                    </a:cubicBezTo>
                    <a:cubicBezTo>
                      <a:pt x="10" y="1426"/>
                      <a:pt x="127" y="1433"/>
                      <a:pt x="164" y="1559"/>
                    </a:cubicBezTo>
                    <a:cubicBezTo>
                      <a:pt x="201" y="1685"/>
                      <a:pt x="151" y="1982"/>
                      <a:pt x="222" y="2092"/>
                    </a:cubicBezTo>
                    <a:cubicBezTo>
                      <a:pt x="293" y="2202"/>
                      <a:pt x="284" y="2210"/>
                      <a:pt x="593" y="2218"/>
                    </a:cubicBezTo>
                    <a:cubicBezTo>
                      <a:pt x="902" y="2226"/>
                      <a:pt x="1815" y="2260"/>
                      <a:pt x="2079" y="2142"/>
                    </a:cubicBezTo>
                    <a:cubicBezTo>
                      <a:pt x="2343" y="2024"/>
                      <a:pt x="2225" y="1639"/>
                      <a:pt x="2177" y="1510"/>
                    </a:cubicBezTo>
                    <a:cubicBezTo>
                      <a:pt x="2129" y="1381"/>
                      <a:pt x="1862" y="1444"/>
                      <a:pt x="1789" y="1370"/>
                    </a:cubicBezTo>
                    <a:cubicBezTo>
                      <a:pt x="1716" y="1296"/>
                      <a:pt x="1736" y="1247"/>
                      <a:pt x="1741" y="1064"/>
                    </a:cubicBezTo>
                    <a:cubicBezTo>
                      <a:pt x="1732" y="810"/>
                      <a:pt x="2046" y="370"/>
                      <a:pt x="1918" y="186"/>
                    </a:cubicBezTo>
                    <a:cubicBezTo>
                      <a:pt x="1542" y="0"/>
                      <a:pt x="952" y="98"/>
                      <a:pt x="355" y="154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  <a:lumOff val="75000"/>
                  <a:alpha val="70000"/>
                </a:scheme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6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4" name="Text Box 21"/>
              <p:cNvSpPr txBox="1">
                <a:spLocks noChangeArrowheads="1"/>
              </p:cNvSpPr>
              <p:nvPr/>
            </p:nvSpPr>
            <p:spPr bwMode="auto">
              <a:xfrm rot="10800000">
                <a:off x="21" y="262"/>
                <a:ext cx="1776" cy="1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solidFill>
                      <a:srgbClr val="000000"/>
                    </a:solidFill>
                    <a:effectLst>
                      <a:glow rad="228600">
                        <a:schemeClr val="accent3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Cell Phones</a:t>
                </a:r>
              </a:p>
            </p:txBody>
          </p:sp>
        </p:grpSp>
        <p:grpSp>
          <p:nvGrpSpPr>
            <p:cNvPr id="22546" name="Group 41"/>
            <p:cNvGrpSpPr>
              <a:grpSpLocks/>
            </p:cNvGrpSpPr>
            <p:nvPr/>
          </p:nvGrpSpPr>
          <p:grpSpPr bwMode="auto">
            <a:xfrm flipV="1">
              <a:off x="3717340" y="3297431"/>
              <a:ext cx="2302460" cy="2188969"/>
              <a:chOff x="-319" y="-842"/>
              <a:chExt cx="2908" cy="2887"/>
            </a:xfrm>
          </p:grpSpPr>
          <p:sp>
            <p:nvSpPr>
              <p:cNvPr id="106" name="Freeform 20"/>
              <p:cNvSpPr>
                <a:spLocks/>
              </p:cNvSpPr>
              <p:nvPr/>
            </p:nvSpPr>
            <p:spPr bwMode="auto">
              <a:xfrm>
                <a:off x="-319" y="-843"/>
                <a:ext cx="2909" cy="2888"/>
              </a:xfrm>
              <a:custGeom>
                <a:avLst/>
                <a:gdLst>
                  <a:gd name="connsiteX0" fmla="*/ 275 w 2418"/>
                  <a:gd name="connsiteY0" fmla="*/ 116 h 1990"/>
                  <a:gd name="connsiteX1" fmla="*/ 60 w 2418"/>
                  <a:gd name="connsiteY1" fmla="*/ 409 h 1990"/>
                  <a:gd name="connsiteX2" fmla="*/ 43 w 2418"/>
                  <a:gd name="connsiteY2" fmla="*/ 1303 h 1990"/>
                  <a:gd name="connsiteX3" fmla="*/ 94 w 2418"/>
                  <a:gd name="connsiteY3" fmla="*/ 1819 h 1990"/>
                  <a:gd name="connsiteX4" fmla="*/ 610 w 2418"/>
                  <a:gd name="connsiteY4" fmla="*/ 1868 h 1990"/>
                  <a:gd name="connsiteX5" fmla="*/ 2146 w 2418"/>
                  <a:gd name="connsiteY5" fmla="*/ 1868 h 1990"/>
                  <a:gd name="connsiteX6" fmla="*/ 2242 w 2418"/>
                  <a:gd name="connsiteY6" fmla="*/ 956 h 1990"/>
                  <a:gd name="connsiteX7" fmla="*/ 1378 w 2418"/>
                  <a:gd name="connsiteY7" fmla="*/ 140 h 1990"/>
                  <a:gd name="connsiteX8" fmla="*/ 275 w 2418"/>
                  <a:gd name="connsiteY8" fmla="*/ 116 h 1990"/>
                  <a:gd name="connsiteX0" fmla="*/ 275 w 2418"/>
                  <a:gd name="connsiteY0" fmla="*/ 116 h 1960"/>
                  <a:gd name="connsiteX1" fmla="*/ 60 w 2418"/>
                  <a:gd name="connsiteY1" fmla="*/ 409 h 1960"/>
                  <a:gd name="connsiteX2" fmla="*/ 43 w 2418"/>
                  <a:gd name="connsiteY2" fmla="*/ 1303 h 1960"/>
                  <a:gd name="connsiteX3" fmla="*/ 94 w 2418"/>
                  <a:gd name="connsiteY3" fmla="*/ 1819 h 1960"/>
                  <a:gd name="connsiteX4" fmla="*/ 610 w 2418"/>
                  <a:gd name="connsiteY4" fmla="*/ 1868 h 1960"/>
                  <a:gd name="connsiteX5" fmla="*/ 2146 w 2418"/>
                  <a:gd name="connsiteY5" fmla="*/ 1868 h 1960"/>
                  <a:gd name="connsiteX6" fmla="*/ 2242 w 2418"/>
                  <a:gd name="connsiteY6" fmla="*/ 956 h 1960"/>
                  <a:gd name="connsiteX7" fmla="*/ 1378 w 2418"/>
                  <a:gd name="connsiteY7" fmla="*/ 140 h 1960"/>
                  <a:gd name="connsiteX8" fmla="*/ 275 w 2418"/>
                  <a:gd name="connsiteY8" fmla="*/ 116 h 1960"/>
                  <a:gd name="connsiteX0" fmla="*/ 278 w 2421"/>
                  <a:gd name="connsiteY0" fmla="*/ 116 h 1960"/>
                  <a:gd name="connsiteX1" fmla="*/ 63 w 2421"/>
                  <a:gd name="connsiteY1" fmla="*/ 409 h 1960"/>
                  <a:gd name="connsiteX2" fmla="*/ 46 w 2421"/>
                  <a:gd name="connsiteY2" fmla="*/ 1303 h 1960"/>
                  <a:gd name="connsiteX3" fmla="*/ 339 w 2421"/>
                  <a:gd name="connsiteY3" fmla="*/ 1709 h 1960"/>
                  <a:gd name="connsiteX4" fmla="*/ 613 w 2421"/>
                  <a:gd name="connsiteY4" fmla="*/ 1868 h 1960"/>
                  <a:gd name="connsiteX5" fmla="*/ 2149 w 2421"/>
                  <a:gd name="connsiteY5" fmla="*/ 1868 h 1960"/>
                  <a:gd name="connsiteX6" fmla="*/ 2245 w 2421"/>
                  <a:gd name="connsiteY6" fmla="*/ 956 h 1960"/>
                  <a:gd name="connsiteX7" fmla="*/ 1381 w 2421"/>
                  <a:gd name="connsiteY7" fmla="*/ 140 h 1960"/>
                  <a:gd name="connsiteX8" fmla="*/ 278 w 2421"/>
                  <a:gd name="connsiteY8" fmla="*/ 116 h 1960"/>
                  <a:gd name="connsiteX0" fmla="*/ 221 w 2364"/>
                  <a:gd name="connsiteY0" fmla="*/ 116 h 1960"/>
                  <a:gd name="connsiteX1" fmla="*/ 6 w 2364"/>
                  <a:gd name="connsiteY1" fmla="*/ 409 h 1960"/>
                  <a:gd name="connsiteX2" fmla="*/ 182 w 2364"/>
                  <a:gd name="connsiteY2" fmla="*/ 1041 h 1960"/>
                  <a:gd name="connsiteX3" fmla="*/ 282 w 2364"/>
                  <a:gd name="connsiteY3" fmla="*/ 1709 h 1960"/>
                  <a:gd name="connsiteX4" fmla="*/ 556 w 2364"/>
                  <a:gd name="connsiteY4" fmla="*/ 1868 h 1960"/>
                  <a:gd name="connsiteX5" fmla="*/ 2092 w 2364"/>
                  <a:gd name="connsiteY5" fmla="*/ 1868 h 1960"/>
                  <a:gd name="connsiteX6" fmla="*/ 2188 w 2364"/>
                  <a:gd name="connsiteY6" fmla="*/ 956 h 1960"/>
                  <a:gd name="connsiteX7" fmla="*/ 1324 w 2364"/>
                  <a:gd name="connsiteY7" fmla="*/ 140 h 1960"/>
                  <a:gd name="connsiteX8" fmla="*/ 221 w 2364"/>
                  <a:gd name="connsiteY8" fmla="*/ 116 h 1960"/>
                  <a:gd name="connsiteX0" fmla="*/ 560 w 2703"/>
                  <a:gd name="connsiteY0" fmla="*/ 224 h 2068"/>
                  <a:gd name="connsiteX1" fmla="*/ 6 w 2703"/>
                  <a:gd name="connsiteY1" fmla="*/ 154 h 2068"/>
                  <a:gd name="connsiteX2" fmla="*/ 521 w 2703"/>
                  <a:gd name="connsiteY2" fmla="*/ 1149 h 2068"/>
                  <a:gd name="connsiteX3" fmla="*/ 621 w 2703"/>
                  <a:gd name="connsiteY3" fmla="*/ 1817 h 2068"/>
                  <a:gd name="connsiteX4" fmla="*/ 895 w 2703"/>
                  <a:gd name="connsiteY4" fmla="*/ 1976 h 2068"/>
                  <a:gd name="connsiteX5" fmla="*/ 2431 w 2703"/>
                  <a:gd name="connsiteY5" fmla="*/ 1976 h 2068"/>
                  <a:gd name="connsiteX6" fmla="*/ 2527 w 2703"/>
                  <a:gd name="connsiteY6" fmla="*/ 1064 h 2068"/>
                  <a:gd name="connsiteX7" fmla="*/ 1663 w 2703"/>
                  <a:gd name="connsiteY7" fmla="*/ 248 h 2068"/>
                  <a:gd name="connsiteX8" fmla="*/ 560 w 2703"/>
                  <a:gd name="connsiteY8" fmla="*/ 224 h 2068"/>
                  <a:gd name="connsiteX0" fmla="*/ 415 w 2703"/>
                  <a:gd name="connsiteY0" fmla="*/ 72 h 2120"/>
                  <a:gd name="connsiteX1" fmla="*/ 6 w 2703"/>
                  <a:gd name="connsiteY1" fmla="*/ 206 h 2120"/>
                  <a:gd name="connsiteX2" fmla="*/ 521 w 2703"/>
                  <a:gd name="connsiteY2" fmla="*/ 1201 h 2120"/>
                  <a:gd name="connsiteX3" fmla="*/ 621 w 2703"/>
                  <a:gd name="connsiteY3" fmla="*/ 1869 h 2120"/>
                  <a:gd name="connsiteX4" fmla="*/ 895 w 2703"/>
                  <a:gd name="connsiteY4" fmla="*/ 2028 h 2120"/>
                  <a:gd name="connsiteX5" fmla="*/ 2431 w 2703"/>
                  <a:gd name="connsiteY5" fmla="*/ 2028 h 2120"/>
                  <a:gd name="connsiteX6" fmla="*/ 2527 w 2703"/>
                  <a:gd name="connsiteY6" fmla="*/ 1116 h 2120"/>
                  <a:gd name="connsiteX7" fmla="*/ 1663 w 2703"/>
                  <a:gd name="connsiteY7" fmla="*/ 300 h 2120"/>
                  <a:gd name="connsiteX8" fmla="*/ 415 w 2703"/>
                  <a:gd name="connsiteY8" fmla="*/ 72 h 2120"/>
                  <a:gd name="connsiteX0" fmla="*/ 415 w 2792"/>
                  <a:gd name="connsiteY0" fmla="*/ 856 h 2904"/>
                  <a:gd name="connsiteX1" fmla="*/ 6 w 2792"/>
                  <a:gd name="connsiteY1" fmla="*/ 990 h 2904"/>
                  <a:gd name="connsiteX2" fmla="*/ 521 w 2792"/>
                  <a:gd name="connsiteY2" fmla="*/ 1985 h 2904"/>
                  <a:gd name="connsiteX3" fmla="*/ 621 w 2792"/>
                  <a:gd name="connsiteY3" fmla="*/ 2653 h 2904"/>
                  <a:gd name="connsiteX4" fmla="*/ 895 w 2792"/>
                  <a:gd name="connsiteY4" fmla="*/ 2812 h 2904"/>
                  <a:gd name="connsiteX5" fmla="*/ 2431 w 2792"/>
                  <a:gd name="connsiteY5" fmla="*/ 2812 h 2904"/>
                  <a:gd name="connsiteX6" fmla="*/ 2527 w 2792"/>
                  <a:gd name="connsiteY6" fmla="*/ 1900 h 2904"/>
                  <a:gd name="connsiteX7" fmla="*/ 841 w 2792"/>
                  <a:gd name="connsiteY7" fmla="*/ 174 h 2904"/>
                  <a:gd name="connsiteX8" fmla="*/ 415 w 2792"/>
                  <a:gd name="connsiteY8" fmla="*/ 856 h 2904"/>
                  <a:gd name="connsiteX0" fmla="*/ 415 w 2902"/>
                  <a:gd name="connsiteY0" fmla="*/ 758 h 2806"/>
                  <a:gd name="connsiteX1" fmla="*/ 6 w 2902"/>
                  <a:gd name="connsiteY1" fmla="*/ 892 h 2806"/>
                  <a:gd name="connsiteX2" fmla="*/ 521 w 2902"/>
                  <a:gd name="connsiteY2" fmla="*/ 1887 h 2806"/>
                  <a:gd name="connsiteX3" fmla="*/ 621 w 2902"/>
                  <a:gd name="connsiteY3" fmla="*/ 2555 h 2806"/>
                  <a:gd name="connsiteX4" fmla="*/ 895 w 2902"/>
                  <a:gd name="connsiteY4" fmla="*/ 2714 h 2806"/>
                  <a:gd name="connsiteX5" fmla="*/ 2431 w 2902"/>
                  <a:gd name="connsiteY5" fmla="*/ 2714 h 2806"/>
                  <a:gd name="connsiteX6" fmla="*/ 2527 w 2902"/>
                  <a:gd name="connsiteY6" fmla="*/ 1802 h 2806"/>
                  <a:gd name="connsiteX7" fmla="*/ 2621 w 2902"/>
                  <a:gd name="connsiteY7" fmla="*/ 301 h 2806"/>
                  <a:gd name="connsiteX8" fmla="*/ 841 w 2902"/>
                  <a:gd name="connsiteY8" fmla="*/ 76 h 2806"/>
                  <a:gd name="connsiteX9" fmla="*/ 415 w 2902"/>
                  <a:gd name="connsiteY9" fmla="*/ 758 h 2806"/>
                  <a:gd name="connsiteX0" fmla="*/ 415 w 2892"/>
                  <a:gd name="connsiteY0" fmla="*/ 758 h 2806"/>
                  <a:gd name="connsiteX1" fmla="*/ 6 w 2892"/>
                  <a:gd name="connsiteY1" fmla="*/ 892 h 2806"/>
                  <a:gd name="connsiteX2" fmla="*/ 521 w 2892"/>
                  <a:gd name="connsiteY2" fmla="*/ 1887 h 2806"/>
                  <a:gd name="connsiteX3" fmla="*/ 621 w 2892"/>
                  <a:gd name="connsiteY3" fmla="*/ 2555 h 2806"/>
                  <a:gd name="connsiteX4" fmla="*/ 895 w 2892"/>
                  <a:gd name="connsiteY4" fmla="*/ 2714 h 2806"/>
                  <a:gd name="connsiteX5" fmla="*/ 2431 w 2892"/>
                  <a:gd name="connsiteY5" fmla="*/ 2714 h 2806"/>
                  <a:gd name="connsiteX6" fmla="*/ 2527 w 2892"/>
                  <a:gd name="connsiteY6" fmla="*/ 1802 h 2806"/>
                  <a:gd name="connsiteX7" fmla="*/ 2466 w 2892"/>
                  <a:gd name="connsiteY7" fmla="*/ 986 h 2806"/>
                  <a:gd name="connsiteX8" fmla="*/ 2621 w 2892"/>
                  <a:gd name="connsiteY8" fmla="*/ 301 h 2806"/>
                  <a:gd name="connsiteX9" fmla="*/ 841 w 2892"/>
                  <a:gd name="connsiteY9" fmla="*/ 76 h 2806"/>
                  <a:gd name="connsiteX10" fmla="*/ 415 w 2892"/>
                  <a:gd name="connsiteY10" fmla="*/ 758 h 2806"/>
                  <a:gd name="connsiteX0" fmla="*/ 415 w 2892"/>
                  <a:gd name="connsiteY0" fmla="*/ 758 h 2806"/>
                  <a:gd name="connsiteX1" fmla="*/ 6 w 2892"/>
                  <a:gd name="connsiteY1" fmla="*/ 892 h 2806"/>
                  <a:gd name="connsiteX2" fmla="*/ 521 w 2892"/>
                  <a:gd name="connsiteY2" fmla="*/ 1887 h 2806"/>
                  <a:gd name="connsiteX3" fmla="*/ 621 w 2892"/>
                  <a:gd name="connsiteY3" fmla="*/ 2555 h 2806"/>
                  <a:gd name="connsiteX4" fmla="*/ 895 w 2892"/>
                  <a:gd name="connsiteY4" fmla="*/ 2714 h 2806"/>
                  <a:gd name="connsiteX5" fmla="*/ 2431 w 2892"/>
                  <a:gd name="connsiteY5" fmla="*/ 2714 h 2806"/>
                  <a:gd name="connsiteX6" fmla="*/ 2624 w 2892"/>
                  <a:gd name="connsiteY6" fmla="*/ 1679 h 2806"/>
                  <a:gd name="connsiteX7" fmla="*/ 2466 w 2892"/>
                  <a:gd name="connsiteY7" fmla="*/ 986 h 2806"/>
                  <a:gd name="connsiteX8" fmla="*/ 2621 w 2892"/>
                  <a:gd name="connsiteY8" fmla="*/ 301 h 2806"/>
                  <a:gd name="connsiteX9" fmla="*/ 841 w 2892"/>
                  <a:gd name="connsiteY9" fmla="*/ 76 h 2806"/>
                  <a:gd name="connsiteX10" fmla="*/ 415 w 2892"/>
                  <a:gd name="connsiteY10" fmla="*/ 758 h 2806"/>
                  <a:gd name="connsiteX0" fmla="*/ 415 w 2892"/>
                  <a:gd name="connsiteY0" fmla="*/ 758 h 2806"/>
                  <a:gd name="connsiteX1" fmla="*/ 6 w 2892"/>
                  <a:gd name="connsiteY1" fmla="*/ 892 h 2806"/>
                  <a:gd name="connsiteX2" fmla="*/ 521 w 2892"/>
                  <a:gd name="connsiteY2" fmla="*/ 1887 h 2806"/>
                  <a:gd name="connsiteX3" fmla="*/ 621 w 2892"/>
                  <a:gd name="connsiteY3" fmla="*/ 2555 h 2806"/>
                  <a:gd name="connsiteX4" fmla="*/ 895 w 2892"/>
                  <a:gd name="connsiteY4" fmla="*/ 2714 h 2806"/>
                  <a:gd name="connsiteX5" fmla="*/ 2431 w 2892"/>
                  <a:gd name="connsiteY5" fmla="*/ 2714 h 2806"/>
                  <a:gd name="connsiteX6" fmla="*/ 2466 w 2892"/>
                  <a:gd name="connsiteY6" fmla="*/ 986 h 2806"/>
                  <a:gd name="connsiteX7" fmla="*/ 2621 w 2892"/>
                  <a:gd name="connsiteY7" fmla="*/ 301 h 2806"/>
                  <a:gd name="connsiteX8" fmla="*/ 841 w 2892"/>
                  <a:gd name="connsiteY8" fmla="*/ 76 h 2806"/>
                  <a:gd name="connsiteX9" fmla="*/ 415 w 2892"/>
                  <a:gd name="connsiteY9" fmla="*/ 758 h 2806"/>
                  <a:gd name="connsiteX0" fmla="*/ 415 w 2892"/>
                  <a:gd name="connsiteY0" fmla="*/ 758 h 2901"/>
                  <a:gd name="connsiteX1" fmla="*/ 6 w 2892"/>
                  <a:gd name="connsiteY1" fmla="*/ 892 h 2901"/>
                  <a:gd name="connsiteX2" fmla="*/ 521 w 2892"/>
                  <a:gd name="connsiteY2" fmla="*/ 1887 h 2901"/>
                  <a:gd name="connsiteX3" fmla="*/ 621 w 2892"/>
                  <a:gd name="connsiteY3" fmla="*/ 2555 h 2901"/>
                  <a:gd name="connsiteX4" fmla="*/ 895 w 2892"/>
                  <a:gd name="connsiteY4" fmla="*/ 2714 h 2901"/>
                  <a:gd name="connsiteX5" fmla="*/ 2431 w 2892"/>
                  <a:gd name="connsiteY5" fmla="*/ 2714 h 2901"/>
                  <a:gd name="connsiteX6" fmla="*/ 2616 w 2892"/>
                  <a:gd name="connsiteY6" fmla="*/ 1592 h 2901"/>
                  <a:gd name="connsiteX7" fmla="*/ 2466 w 2892"/>
                  <a:gd name="connsiteY7" fmla="*/ 986 h 2901"/>
                  <a:gd name="connsiteX8" fmla="*/ 2621 w 2892"/>
                  <a:gd name="connsiteY8" fmla="*/ 301 h 2901"/>
                  <a:gd name="connsiteX9" fmla="*/ 841 w 2892"/>
                  <a:gd name="connsiteY9" fmla="*/ 76 h 2901"/>
                  <a:gd name="connsiteX10" fmla="*/ 415 w 2892"/>
                  <a:gd name="connsiteY10" fmla="*/ 758 h 2901"/>
                  <a:gd name="connsiteX0" fmla="*/ 415 w 2897"/>
                  <a:gd name="connsiteY0" fmla="*/ 758 h 2901"/>
                  <a:gd name="connsiteX1" fmla="*/ 6 w 2897"/>
                  <a:gd name="connsiteY1" fmla="*/ 892 h 2901"/>
                  <a:gd name="connsiteX2" fmla="*/ 521 w 2897"/>
                  <a:gd name="connsiteY2" fmla="*/ 1887 h 2901"/>
                  <a:gd name="connsiteX3" fmla="*/ 621 w 2897"/>
                  <a:gd name="connsiteY3" fmla="*/ 2555 h 2901"/>
                  <a:gd name="connsiteX4" fmla="*/ 895 w 2897"/>
                  <a:gd name="connsiteY4" fmla="*/ 2714 h 2901"/>
                  <a:gd name="connsiteX5" fmla="*/ 2431 w 2897"/>
                  <a:gd name="connsiteY5" fmla="*/ 2714 h 2901"/>
                  <a:gd name="connsiteX6" fmla="*/ 2616 w 2897"/>
                  <a:gd name="connsiteY6" fmla="*/ 1592 h 2901"/>
                  <a:gd name="connsiteX7" fmla="*/ 2872 w 2897"/>
                  <a:gd name="connsiteY7" fmla="*/ 1159 h 2901"/>
                  <a:gd name="connsiteX8" fmla="*/ 2466 w 2897"/>
                  <a:gd name="connsiteY8" fmla="*/ 986 h 2901"/>
                  <a:gd name="connsiteX9" fmla="*/ 2621 w 2897"/>
                  <a:gd name="connsiteY9" fmla="*/ 301 h 2901"/>
                  <a:gd name="connsiteX10" fmla="*/ 841 w 2897"/>
                  <a:gd name="connsiteY10" fmla="*/ 76 h 2901"/>
                  <a:gd name="connsiteX11" fmla="*/ 415 w 2897"/>
                  <a:gd name="connsiteY11" fmla="*/ 758 h 2901"/>
                  <a:gd name="connsiteX0" fmla="*/ 415 w 2905"/>
                  <a:gd name="connsiteY0" fmla="*/ 758 h 2887"/>
                  <a:gd name="connsiteX1" fmla="*/ 6 w 2905"/>
                  <a:gd name="connsiteY1" fmla="*/ 892 h 2887"/>
                  <a:gd name="connsiteX2" fmla="*/ 521 w 2905"/>
                  <a:gd name="connsiteY2" fmla="*/ 1887 h 2887"/>
                  <a:gd name="connsiteX3" fmla="*/ 621 w 2905"/>
                  <a:gd name="connsiteY3" fmla="*/ 2555 h 2887"/>
                  <a:gd name="connsiteX4" fmla="*/ 895 w 2905"/>
                  <a:gd name="connsiteY4" fmla="*/ 2714 h 2887"/>
                  <a:gd name="connsiteX5" fmla="*/ 2431 w 2905"/>
                  <a:gd name="connsiteY5" fmla="*/ 2714 h 2887"/>
                  <a:gd name="connsiteX6" fmla="*/ 2664 w 2905"/>
                  <a:gd name="connsiteY6" fmla="*/ 1677 h 2887"/>
                  <a:gd name="connsiteX7" fmla="*/ 2872 w 2905"/>
                  <a:gd name="connsiteY7" fmla="*/ 1159 h 2887"/>
                  <a:gd name="connsiteX8" fmla="*/ 2466 w 2905"/>
                  <a:gd name="connsiteY8" fmla="*/ 986 h 2887"/>
                  <a:gd name="connsiteX9" fmla="*/ 2621 w 2905"/>
                  <a:gd name="connsiteY9" fmla="*/ 301 h 2887"/>
                  <a:gd name="connsiteX10" fmla="*/ 841 w 2905"/>
                  <a:gd name="connsiteY10" fmla="*/ 76 h 2887"/>
                  <a:gd name="connsiteX11" fmla="*/ 415 w 2905"/>
                  <a:gd name="connsiteY11" fmla="*/ 758 h 2887"/>
                  <a:gd name="connsiteX0" fmla="*/ 415 w 2905"/>
                  <a:gd name="connsiteY0" fmla="*/ 758 h 2887"/>
                  <a:gd name="connsiteX1" fmla="*/ 6 w 2905"/>
                  <a:gd name="connsiteY1" fmla="*/ 892 h 2887"/>
                  <a:gd name="connsiteX2" fmla="*/ 521 w 2905"/>
                  <a:gd name="connsiteY2" fmla="*/ 1887 h 2887"/>
                  <a:gd name="connsiteX3" fmla="*/ 621 w 2905"/>
                  <a:gd name="connsiteY3" fmla="*/ 2555 h 2887"/>
                  <a:gd name="connsiteX4" fmla="*/ 895 w 2905"/>
                  <a:gd name="connsiteY4" fmla="*/ 2714 h 2887"/>
                  <a:gd name="connsiteX5" fmla="*/ 2431 w 2905"/>
                  <a:gd name="connsiteY5" fmla="*/ 2714 h 2887"/>
                  <a:gd name="connsiteX6" fmla="*/ 2664 w 2905"/>
                  <a:gd name="connsiteY6" fmla="*/ 1677 h 2887"/>
                  <a:gd name="connsiteX7" fmla="*/ 2872 w 2905"/>
                  <a:gd name="connsiteY7" fmla="*/ 1159 h 2887"/>
                  <a:gd name="connsiteX8" fmla="*/ 2466 w 2905"/>
                  <a:gd name="connsiteY8" fmla="*/ 986 h 2887"/>
                  <a:gd name="connsiteX9" fmla="*/ 2621 w 2905"/>
                  <a:gd name="connsiteY9" fmla="*/ 301 h 2887"/>
                  <a:gd name="connsiteX10" fmla="*/ 841 w 2905"/>
                  <a:gd name="connsiteY10" fmla="*/ 76 h 2887"/>
                  <a:gd name="connsiteX11" fmla="*/ 415 w 2905"/>
                  <a:gd name="connsiteY11" fmla="*/ 758 h 2887"/>
                  <a:gd name="connsiteX0" fmla="*/ 415 w 2908"/>
                  <a:gd name="connsiteY0" fmla="*/ 758 h 2887"/>
                  <a:gd name="connsiteX1" fmla="*/ 6 w 2908"/>
                  <a:gd name="connsiteY1" fmla="*/ 892 h 2887"/>
                  <a:gd name="connsiteX2" fmla="*/ 521 w 2908"/>
                  <a:gd name="connsiteY2" fmla="*/ 1887 h 2887"/>
                  <a:gd name="connsiteX3" fmla="*/ 621 w 2908"/>
                  <a:gd name="connsiteY3" fmla="*/ 2555 h 2887"/>
                  <a:gd name="connsiteX4" fmla="*/ 895 w 2908"/>
                  <a:gd name="connsiteY4" fmla="*/ 2714 h 2887"/>
                  <a:gd name="connsiteX5" fmla="*/ 2431 w 2908"/>
                  <a:gd name="connsiteY5" fmla="*/ 2714 h 2887"/>
                  <a:gd name="connsiteX6" fmla="*/ 2664 w 2908"/>
                  <a:gd name="connsiteY6" fmla="*/ 1677 h 2887"/>
                  <a:gd name="connsiteX7" fmla="*/ 2872 w 2908"/>
                  <a:gd name="connsiteY7" fmla="*/ 1159 h 2887"/>
                  <a:gd name="connsiteX8" fmla="*/ 2466 w 2908"/>
                  <a:gd name="connsiteY8" fmla="*/ 986 h 2887"/>
                  <a:gd name="connsiteX9" fmla="*/ 2621 w 2908"/>
                  <a:gd name="connsiteY9" fmla="*/ 301 h 2887"/>
                  <a:gd name="connsiteX10" fmla="*/ 841 w 2908"/>
                  <a:gd name="connsiteY10" fmla="*/ 76 h 2887"/>
                  <a:gd name="connsiteX11" fmla="*/ 415 w 2908"/>
                  <a:gd name="connsiteY11" fmla="*/ 758 h 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08" h="2887">
                    <a:moveTo>
                      <a:pt x="415" y="758"/>
                    </a:moveTo>
                    <a:cubicBezTo>
                      <a:pt x="195" y="803"/>
                      <a:pt x="13" y="738"/>
                      <a:pt x="6" y="892"/>
                    </a:cubicBezTo>
                    <a:cubicBezTo>
                      <a:pt x="0" y="1046"/>
                      <a:pt x="419" y="1610"/>
                      <a:pt x="521" y="1887"/>
                    </a:cubicBezTo>
                    <a:cubicBezTo>
                      <a:pt x="623" y="2164"/>
                      <a:pt x="559" y="2417"/>
                      <a:pt x="621" y="2555"/>
                    </a:cubicBezTo>
                    <a:cubicBezTo>
                      <a:pt x="683" y="2693"/>
                      <a:pt x="593" y="2688"/>
                      <a:pt x="895" y="2714"/>
                    </a:cubicBezTo>
                    <a:cubicBezTo>
                      <a:pt x="1197" y="2740"/>
                      <a:pt x="2136" y="2887"/>
                      <a:pt x="2431" y="2714"/>
                    </a:cubicBezTo>
                    <a:cubicBezTo>
                      <a:pt x="2726" y="2541"/>
                      <a:pt x="2591" y="1936"/>
                      <a:pt x="2664" y="1677"/>
                    </a:cubicBezTo>
                    <a:cubicBezTo>
                      <a:pt x="2908" y="1540"/>
                      <a:pt x="2905" y="1274"/>
                      <a:pt x="2872" y="1159"/>
                    </a:cubicBezTo>
                    <a:cubicBezTo>
                      <a:pt x="2839" y="1044"/>
                      <a:pt x="2460" y="1165"/>
                      <a:pt x="2466" y="986"/>
                    </a:cubicBezTo>
                    <a:cubicBezTo>
                      <a:pt x="2473" y="807"/>
                      <a:pt x="2892" y="453"/>
                      <a:pt x="2621" y="301"/>
                    </a:cubicBezTo>
                    <a:cubicBezTo>
                      <a:pt x="2350" y="149"/>
                      <a:pt x="1209" y="0"/>
                      <a:pt x="841" y="76"/>
                    </a:cubicBezTo>
                    <a:cubicBezTo>
                      <a:pt x="473" y="152"/>
                      <a:pt x="631" y="686"/>
                      <a:pt x="415" y="758"/>
                    </a:cubicBezTo>
                    <a:close/>
                  </a:path>
                </a:pathLst>
              </a:custGeom>
              <a:solidFill>
                <a:srgbClr val="7030A0">
                  <a:alpha val="70000"/>
                </a:srgb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6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7" name="Text Box 21"/>
              <p:cNvSpPr txBox="1">
                <a:spLocks noChangeArrowheads="1"/>
              </p:cNvSpPr>
              <p:nvPr/>
            </p:nvSpPr>
            <p:spPr bwMode="auto">
              <a:xfrm rot="10800000">
                <a:off x="305" y="88"/>
                <a:ext cx="1776" cy="10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solidFill>
                      <a:srgbClr val="000000"/>
                    </a:solidFill>
                    <a:effectLst>
                      <a:glow rad="228600">
                        <a:schemeClr val="accent3">
                          <a:satMod val="175000"/>
                          <a:alpha val="40000"/>
                        </a:schemeClr>
                      </a:glow>
                    </a:effectLst>
                    <a:latin typeface="Arial" charset="0"/>
                  </a:rPr>
                  <a:t>MP3 Players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21667 -0.25139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12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46000" y="46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0024 L 0.19913 -0.2544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12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46000" y="4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5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56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5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5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56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56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603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Children in the design process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Kidsteam</a:t>
            </a:r>
            <a:endParaRPr lang="en-US" sz="1800" smtClean="0"/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Cooperative Inquiry </a:t>
            </a:r>
            <a:r>
              <a:rPr lang="en-US" sz="1800" smtClean="0">
                <a:solidFill>
                  <a:schemeClr val="accent2"/>
                </a:solidFill>
              </a:rPr>
              <a:t>(Druin, CHI 1999; Guha et al., IDC 2004)</a:t>
            </a:r>
          </a:p>
        </p:txBody>
      </p:sp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Design Approach</a:t>
            </a:r>
            <a:endParaRPr lang="en-US" dirty="0"/>
          </a:p>
        </p:txBody>
      </p:sp>
      <p:pic>
        <p:nvPicPr>
          <p:cNvPr id="642061" name="Picture 13" descr="Picture 1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0925" y="5334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2062" name="Picture 14" descr="IM0004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0650" y="3810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2063" name="Picture 15" descr="IM0004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0925" y="3810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2064" name="Picture 16" descr="IM0004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3810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2067" name="Picture 19" descr="Misc 20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90650" y="5334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2065" name="Picture 17" descr="IM0005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1200" y="5334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7" descr="Misc 04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09775" y="2862263"/>
            <a:ext cx="5124450" cy="38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0" descr="Misc 19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9775" y="2862263"/>
            <a:ext cx="5124450" cy="38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6" descr="Misc 25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09775" y="2862263"/>
            <a:ext cx="5124450" cy="38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3.7037E-6 L -0.15 -0.28634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4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3.7037E-6 L 0.03333 -0.28634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14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3.7037E-6 L 0.21667 -0.2863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14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4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64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64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64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64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64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64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05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484" name="Picture 4" descr="02-Sam 001_0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514475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0482" name="Picture 2" descr="02-Sam 001_0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514475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Face-to-Face Collaboration</a:t>
            </a:r>
          </a:p>
        </p:txBody>
      </p:sp>
      <p:pic>
        <p:nvPicPr>
          <p:cNvPr id="660485" name="Picture 5" descr="02-Sam 001_00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417195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0486" name="Picture 6" descr="02-Sam 001_0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417195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01-Demo-Intro_0004"/>
          <p:cNvPicPr>
            <a:picLocks noChangeAspect="1" noChangeArrowheads="1"/>
          </p:cNvPicPr>
          <p:nvPr/>
        </p:nvPicPr>
        <p:blipFill>
          <a:blip r:embed="rId8" cstate="print">
            <a:lum bright="20000"/>
          </a:blip>
          <a:srcRect/>
          <a:stretch>
            <a:fillRect/>
          </a:stretch>
        </p:blipFill>
        <p:spPr bwMode="auto">
          <a:xfrm>
            <a:off x="7162800" y="3098800"/>
            <a:ext cx="16764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01-Demo-Intro_0002"/>
          <p:cNvPicPr>
            <a:picLocks noChangeAspect="1" noChangeArrowheads="1"/>
          </p:cNvPicPr>
          <p:nvPr/>
        </p:nvPicPr>
        <p:blipFill>
          <a:blip r:embed="rId9" cstate="print">
            <a:lum bright="20000"/>
          </a:blip>
          <a:srcRect/>
          <a:stretch>
            <a:fillRect/>
          </a:stretch>
        </p:blipFill>
        <p:spPr bwMode="auto">
          <a:xfrm>
            <a:off x="7164388" y="4305300"/>
            <a:ext cx="16732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01-Demo-Intro_0008"/>
          <p:cNvPicPr>
            <a:picLocks noChangeAspect="1" noChangeArrowheads="1"/>
          </p:cNvPicPr>
          <p:nvPr/>
        </p:nvPicPr>
        <p:blipFill>
          <a:blip r:embed="rId10" cstate="print">
            <a:lum bright="20000"/>
          </a:blip>
          <a:srcRect/>
          <a:stretch>
            <a:fillRect/>
          </a:stretch>
        </p:blipFill>
        <p:spPr bwMode="auto">
          <a:xfrm>
            <a:off x="7161213" y="5511800"/>
            <a:ext cx="16795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synchroniza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 cstate="print">
            <a:lum bright="34000"/>
          </a:blip>
          <a:srcRect/>
          <a:stretch>
            <a:fillRect/>
          </a:stretch>
        </p:blipFill>
        <p:spPr bwMode="auto">
          <a:xfrm>
            <a:off x="7010400" y="1524000"/>
            <a:ext cx="1981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10417 0.0111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6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10417 -0.0097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12916 0.0111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6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12916 -0.00972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66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44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Configurations</a:t>
            </a:r>
            <a:endParaRPr lang="en-US" dirty="0"/>
          </a:p>
        </p:txBody>
      </p:sp>
      <p:grpSp>
        <p:nvGrpSpPr>
          <p:cNvPr id="30764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912849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84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71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31137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4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6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5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4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42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72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9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74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31131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38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7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6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5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33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75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0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77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31125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9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8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6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2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78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21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80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31119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0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9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8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7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15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81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12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83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31113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11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0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9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8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06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84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0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86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31107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02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1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0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9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97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87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94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89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31101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93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1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0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88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90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85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92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31095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84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3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2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1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79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093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6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0765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912746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5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3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982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1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984" name="Group 381"/>
            <p:cNvGrpSpPr>
              <a:grpSpLocks/>
            </p:cNvGrpSpPr>
            <p:nvPr/>
          </p:nvGrpSpPr>
          <p:grpSpPr bwMode="auto">
            <a:xfrm>
              <a:off x="4885" y="3597"/>
              <a:ext cx="197" cy="287"/>
              <a:chOff x="3456" y="2160"/>
              <a:chExt cx="1152" cy="1296"/>
            </a:xfrm>
          </p:grpSpPr>
          <p:sp>
            <p:nvSpPr>
              <p:cNvPr id="912770" name="Freeform 386"/>
              <p:cNvSpPr>
                <a:spLocks/>
              </p:cNvSpPr>
              <p:nvPr/>
            </p:nvSpPr>
            <p:spPr bwMode="auto">
              <a:xfrm>
                <a:off x="3450" y="215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9" name="Freeform 385"/>
              <p:cNvSpPr>
                <a:spLocks/>
              </p:cNvSpPr>
              <p:nvPr/>
            </p:nvSpPr>
            <p:spPr bwMode="auto">
              <a:xfrm>
                <a:off x="3450" y="243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8" name="Freeform 384"/>
              <p:cNvSpPr>
                <a:spLocks/>
              </p:cNvSpPr>
              <p:nvPr/>
            </p:nvSpPr>
            <p:spPr bwMode="auto">
              <a:xfrm>
                <a:off x="3450" y="2737"/>
                <a:ext cx="1158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7" name="Freeform 383"/>
              <p:cNvSpPr>
                <a:spLocks/>
              </p:cNvSpPr>
              <p:nvPr/>
            </p:nvSpPr>
            <p:spPr bwMode="auto">
              <a:xfrm>
                <a:off x="3450" y="302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6" name="Freeform 382"/>
              <p:cNvSpPr>
                <a:spLocks/>
              </p:cNvSpPr>
              <p:nvPr/>
            </p:nvSpPr>
            <p:spPr bwMode="auto">
              <a:xfrm>
                <a:off x="3450" y="330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64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986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87" name="Group 373"/>
            <p:cNvGrpSpPr>
              <a:grpSpLocks/>
            </p:cNvGrpSpPr>
            <p:nvPr/>
          </p:nvGrpSpPr>
          <p:grpSpPr bwMode="auto">
            <a:xfrm>
              <a:off x="5570" y="2757"/>
              <a:ext cx="197" cy="287"/>
              <a:chOff x="3456" y="2160"/>
              <a:chExt cx="1152" cy="1296"/>
            </a:xfrm>
          </p:grpSpPr>
          <p:sp>
            <p:nvSpPr>
              <p:cNvPr id="912762" name="Freeform 378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1" name="Freeform 377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0" name="Freeform 376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9" name="Freeform 375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8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56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989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90" name="Group 365"/>
            <p:cNvGrpSpPr>
              <a:grpSpLocks/>
            </p:cNvGrpSpPr>
            <p:nvPr/>
          </p:nvGrpSpPr>
          <p:grpSpPr bwMode="auto">
            <a:xfrm>
              <a:off x="4885" y="2757"/>
              <a:ext cx="197" cy="287"/>
              <a:chOff x="3456" y="2160"/>
              <a:chExt cx="1152" cy="1296"/>
            </a:xfrm>
          </p:grpSpPr>
          <p:sp>
            <p:nvSpPr>
              <p:cNvPr id="912754" name="Freeform 370"/>
              <p:cNvSpPr>
                <a:spLocks/>
              </p:cNvSpPr>
              <p:nvPr/>
            </p:nvSpPr>
            <p:spPr bwMode="auto">
              <a:xfrm>
                <a:off x="3450" y="216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3" name="Freeform 369"/>
              <p:cNvSpPr>
                <a:spLocks/>
              </p:cNvSpPr>
              <p:nvPr/>
            </p:nvSpPr>
            <p:spPr bwMode="auto">
              <a:xfrm>
                <a:off x="3450" y="245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2" name="Freeform 368"/>
              <p:cNvSpPr>
                <a:spLocks/>
              </p:cNvSpPr>
              <p:nvPr/>
            </p:nvSpPr>
            <p:spPr bwMode="auto">
              <a:xfrm>
                <a:off x="3450" y="273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1" name="Freeform 367"/>
              <p:cNvSpPr>
                <a:spLocks/>
              </p:cNvSpPr>
              <p:nvPr/>
            </p:nvSpPr>
            <p:spPr bwMode="auto">
              <a:xfrm>
                <a:off x="3450" y="301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0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48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992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4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994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2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1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997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9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8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00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6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5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03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3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2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06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0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9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09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7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6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12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4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1014" name="Group 334"/>
            <p:cNvGrpSpPr>
              <a:grpSpLocks/>
            </p:cNvGrpSpPr>
            <p:nvPr/>
          </p:nvGrpSpPr>
          <p:grpSpPr bwMode="auto">
            <a:xfrm>
              <a:off x="4885" y="3177"/>
              <a:ext cx="197" cy="287"/>
              <a:chOff x="3456" y="2160"/>
              <a:chExt cx="1152" cy="1296"/>
            </a:xfrm>
          </p:grpSpPr>
          <p:sp>
            <p:nvSpPr>
              <p:cNvPr id="912723" name="Freeform 339"/>
              <p:cNvSpPr>
                <a:spLocks/>
              </p:cNvSpPr>
              <p:nvPr/>
            </p:nvSpPr>
            <p:spPr bwMode="auto">
              <a:xfrm>
                <a:off x="3450" y="216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2" name="Freeform 338"/>
              <p:cNvSpPr>
                <a:spLocks/>
              </p:cNvSpPr>
              <p:nvPr/>
            </p:nvSpPr>
            <p:spPr bwMode="auto">
              <a:xfrm>
                <a:off x="3450" y="245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1" name="Freeform 337"/>
              <p:cNvSpPr>
                <a:spLocks/>
              </p:cNvSpPr>
              <p:nvPr/>
            </p:nvSpPr>
            <p:spPr bwMode="auto">
              <a:xfrm>
                <a:off x="3450" y="273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0" name="Freeform 336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9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17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16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1017" name="Group 326"/>
            <p:cNvGrpSpPr>
              <a:grpSpLocks/>
            </p:cNvGrpSpPr>
            <p:nvPr/>
          </p:nvGrpSpPr>
          <p:grpSpPr bwMode="auto">
            <a:xfrm>
              <a:off x="5228" y="2757"/>
              <a:ext cx="197" cy="287"/>
              <a:chOff x="3456" y="2160"/>
              <a:chExt cx="1152" cy="1296"/>
            </a:xfrm>
          </p:grpSpPr>
          <p:sp>
            <p:nvSpPr>
              <p:cNvPr id="912715" name="Freeform 331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4" name="Freeform 330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3" name="Freeform 329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2" name="Freeform 328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1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9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19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1020" name="Group 318"/>
            <p:cNvGrpSpPr>
              <a:grpSpLocks/>
            </p:cNvGrpSpPr>
            <p:nvPr/>
          </p:nvGrpSpPr>
          <p:grpSpPr bwMode="auto">
            <a:xfrm>
              <a:off x="5570" y="3177"/>
              <a:ext cx="197" cy="287"/>
              <a:chOff x="3456" y="2160"/>
              <a:chExt cx="1152" cy="1296"/>
            </a:xfrm>
          </p:grpSpPr>
          <p:sp>
            <p:nvSpPr>
              <p:cNvPr id="912707" name="Freeform 323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6" name="Freeform 322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5" name="Freeform 321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4" name="Freeform 320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3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1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22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1023" name="Group 310"/>
            <p:cNvGrpSpPr>
              <a:grpSpLocks/>
            </p:cNvGrpSpPr>
            <p:nvPr/>
          </p:nvGrpSpPr>
          <p:grpSpPr bwMode="auto">
            <a:xfrm>
              <a:off x="5228" y="3177"/>
              <a:ext cx="197" cy="287"/>
              <a:chOff x="3456" y="2160"/>
              <a:chExt cx="1152" cy="1296"/>
            </a:xfrm>
          </p:grpSpPr>
          <p:sp>
            <p:nvSpPr>
              <p:cNvPr id="912699" name="Freeform 315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8" name="Freeform 314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7" name="Freeform 313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6" name="Freeform 312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5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93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25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1026" name="Group 302"/>
            <p:cNvGrpSpPr>
              <a:grpSpLocks/>
            </p:cNvGrpSpPr>
            <p:nvPr/>
          </p:nvGrpSpPr>
          <p:grpSpPr bwMode="auto">
            <a:xfrm>
              <a:off x="5228" y="3597"/>
              <a:ext cx="197" cy="287"/>
              <a:chOff x="3456" y="2160"/>
              <a:chExt cx="1152" cy="1296"/>
            </a:xfrm>
          </p:grpSpPr>
          <p:sp>
            <p:nvSpPr>
              <p:cNvPr id="912691" name="Freeform 307"/>
              <p:cNvSpPr>
                <a:spLocks/>
              </p:cNvSpPr>
              <p:nvPr/>
            </p:nvSpPr>
            <p:spPr bwMode="auto">
              <a:xfrm>
                <a:off x="3462" y="215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0" name="Freeform 306"/>
              <p:cNvSpPr>
                <a:spLocks/>
              </p:cNvSpPr>
              <p:nvPr/>
            </p:nvSpPr>
            <p:spPr bwMode="auto">
              <a:xfrm>
                <a:off x="3462" y="243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9" name="Freeform 305"/>
              <p:cNvSpPr>
                <a:spLocks/>
              </p:cNvSpPr>
              <p:nvPr/>
            </p:nvSpPr>
            <p:spPr bwMode="auto">
              <a:xfrm>
                <a:off x="3462" y="2737"/>
                <a:ext cx="1140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8" name="Freeform 304"/>
              <p:cNvSpPr>
                <a:spLocks/>
              </p:cNvSpPr>
              <p:nvPr/>
            </p:nvSpPr>
            <p:spPr bwMode="auto">
              <a:xfrm>
                <a:off x="3462" y="302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7" name="Freeform 303"/>
              <p:cNvSpPr>
                <a:spLocks/>
              </p:cNvSpPr>
              <p:nvPr/>
            </p:nvSpPr>
            <p:spPr bwMode="auto">
              <a:xfrm>
                <a:off x="3462" y="330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85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028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66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912661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10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82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98" name="Group 289"/>
            <p:cNvGrpSpPr>
              <a:grpSpLocks/>
            </p:cNvGrpSpPr>
            <p:nvPr/>
          </p:nvGrpSpPr>
          <p:grpSpPr bwMode="auto">
            <a:xfrm>
              <a:off x="6143" y="3334"/>
              <a:ext cx="360" cy="480"/>
              <a:chOff x="3648" y="2784"/>
              <a:chExt cx="144" cy="192"/>
            </a:xfrm>
          </p:grpSpPr>
          <p:grpSp>
            <p:nvGrpSpPr>
              <p:cNvPr id="30970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72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81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80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9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8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76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74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99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00" name="Group 279"/>
            <p:cNvGrpSpPr>
              <a:grpSpLocks/>
            </p:cNvGrpSpPr>
            <p:nvPr/>
          </p:nvGrpSpPr>
          <p:grpSpPr bwMode="auto">
            <a:xfrm>
              <a:off x="6638" y="2734"/>
              <a:ext cx="360" cy="480"/>
              <a:chOff x="3648" y="2784"/>
              <a:chExt cx="144" cy="192"/>
            </a:xfrm>
          </p:grpSpPr>
          <p:grpSp>
            <p:nvGrpSpPr>
              <p:cNvPr id="30962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64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71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0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9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66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64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01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02" name="Group 268"/>
            <p:cNvGrpSpPr>
              <a:grpSpLocks/>
            </p:cNvGrpSpPr>
            <p:nvPr/>
          </p:nvGrpSpPr>
          <p:grpSpPr bwMode="auto">
            <a:xfrm>
              <a:off x="6143" y="2734"/>
              <a:ext cx="360" cy="480"/>
              <a:chOff x="3648" y="2784"/>
              <a:chExt cx="144" cy="192"/>
            </a:xfrm>
          </p:grpSpPr>
          <p:grpSp>
            <p:nvGrpSpPr>
              <p:cNvPr id="30954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56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60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9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8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7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55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53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03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04" name="Group 258"/>
            <p:cNvGrpSpPr>
              <a:grpSpLocks/>
            </p:cNvGrpSpPr>
            <p:nvPr/>
          </p:nvGrpSpPr>
          <p:grpSpPr bwMode="auto">
            <a:xfrm>
              <a:off x="6638" y="3334"/>
              <a:ext cx="360" cy="480"/>
              <a:chOff x="3648" y="2784"/>
              <a:chExt cx="144" cy="192"/>
            </a:xfrm>
          </p:grpSpPr>
          <p:grpSp>
            <p:nvGrpSpPr>
              <p:cNvPr id="30946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48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50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9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8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7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45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43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05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06" name="Group 248"/>
            <p:cNvGrpSpPr>
              <a:grpSpLocks/>
            </p:cNvGrpSpPr>
            <p:nvPr/>
          </p:nvGrpSpPr>
          <p:grpSpPr bwMode="auto">
            <a:xfrm>
              <a:off x="7238" y="3334"/>
              <a:ext cx="360" cy="480"/>
              <a:chOff x="3648" y="2784"/>
              <a:chExt cx="144" cy="192"/>
            </a:xfrm>
          </p:grpSpPr>
          <p:grpSp>
            <p:nvGrpSpPr>
              <p:cNvPr id="30938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40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40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9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8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7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35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33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07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08" name="Group 238"/>
            <p:cNvGrpSpPr>
              <a:grpSpLocks/>
            </p:cNvGrpSpPr>
            <p:nvPr/>
          </p:nvGrpSpPr>
          <p:grpSpPr bwMode="auto">
            <a:xfrm>
              <a:off x="7238" y="2734"/>
              <a:ext cx="360" cy="480"/>
              <a:chOff x="3648" y="2784"/>
              <a:chExt cx="144" cy="192"/>
            </a:xfrm>
          </p:grpSpPr>
          <p:grpSp>
            <p:nvGrpSpPr>
              <p:cNvPr id="30930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32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30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9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8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7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25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23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09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10" name="Group 228"/>
            <p:cNvGrpSpPr>
              <a:grpSpLocks/>
            </p:cNvGrpSpPr>
            <p:nvPr/>
          </p:nvGrpSpPr>
          <p:grpSpPr bwMode="auto">
            <a:xfrm>
              <a:off x="7718" y="2734"/>
              <a:ext cx="360" cy="480"/>
              <a:chOff x="3648" y="2784"/>
              <a:chExt cx="144" cy="192"/>
            </a:xfrm>
          </p:grpSpPr>
          <p:grpSp>
            <p:nvGrpSpPr>
              <p:cNvPr id="30922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24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20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9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8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7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15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13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11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912" name="Group 217"/>
            <p:cNvGrpSpPr>
              <a:grpSpLocks/>
            </p:cNvGrpSpPr>
            <p:nvPr/>
          </p:nvGrpSpPr>
          <p:grpSpPr bwMode="auto">
            <a:xfrm>
              <a:off x="7718" y="3334"/>
              <a:ext cx="360" cy="480"/>
              <a:chOff x="3648" y="2784"/>
              <a:chExt cx="144" cy="192"/>
            </a:xfrm>
          </p:grpSpPr>
          <p:grpSp>
            <p:nvGrpSpPr>
              <p:cNvPr id="30914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0916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09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7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6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04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02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913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67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912485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6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79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9"/>
              <a:chOff x="1728" y="432"/>
              <a:chExt cx="1152" cy="1632"/>
            </a:xfrm>
          </p:grpSpPr>
          <p:grpSp>
            <p:nvGrpSpPr>
              <p:cNvPr id="30889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9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2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1" name="Freeform 10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0" name="Freeform 10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88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80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0881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9"/>
              <a:chOff x="1728" y="432"/>
              <a:chExt cx="1152" cy="1632"/>
            </a:xfrm>
          </p:grpSpPr>
          <p:grpSp>
            <p:nvGrpSpPr>
              <p:cNvPr id="30883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84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3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2" name="Freeform 98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1" name="Freeform 97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79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82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68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912465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4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68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0"/>
              <a:chOff x="1728" y="432"/>
              <a:chExt cx="1152" cy="1632"/>
            </a:xfrm>
          </p:grpSpPr>
          <p:grpSp>
            <p:nvGrpSpPr>
              <p:cNvPr id="30870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73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2" name="Freeform 8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1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0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68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69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69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912434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6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865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70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912428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27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2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1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860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0861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71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912410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1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49" name="Group 28"/>
            <p:cNvGrpSpPr>
              <a:grpSpLocks/>
            </p:cNvGrpSpPr>
            <p:nvPr/>
          </p:nvGrpSpPr>
          <p:grpSpPr bwMode="auto">
            <a:xfrm>
              <a:off x="2927" y="4108"/>
              <a:ext cx="2800" cy="4115"/>
              <a:chOff x="3456" y="2160"/>
              <a:chExt cx="1152" cy="1296"/>
            </a:xfrm>
          </p:grpSpPr>
          <p:sp>
            <p:nvSpPr>
              <p:cNvPr id="912417" name="Freeform 33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6" name="Freeform 32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5" name="Freeform 31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4" name="Freeform 30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3" name="Freeform 29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50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0772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912387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86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39" name="Group 6"/>
            <p:cNvGrpSpPr>
              <a:grpSpLocks/>
            </p:cNvGrpSpPr>
            <p:nvPr/>
          </p:nvGrpSpPr>
          <p:grpSpPr bwMode="auto">
            <a:xfrm>
              <a:off x="2927" y="3200"/>
              <a:ext cx="6400" cy="3936"/>
              <a:chOff x="3120" y="672"/>
              <a:chExt cx="2304" cy="1296"/>
            </a:xfrm>
          </p:grpSpPr>
          <p:sp>
            <p:nvSpPr>
              <p:cNvPr id="912395" name="Freeform 11"/>
              <p:cNvSpPr>
                <a:spLocks/>
              </p:cNvSpPr>
              <p:nvPr/>
            </p:nvSpPr>
            <p:spPr bwMode="auto">
              <a:xfrm>
                <a:off x="3120" y="672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4" name="Freeform 10"/>
              <p:cNvSpPr>
                <a:spLocks/>
              </p:cNvSpPr>
              <p:nvPr/>
            </p:nvSpPr>
            <p:spPr bwMode="auto">
              <a:xfrm>
                <a:off x="3120" y="960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3" name="Freeform 9"/>
              <p:cNvSpPr>
                <a:spLocks/>
              </p:cNvSpPr>
              <p:nvPr/>
            </p:nvSpPr>
            <p:spPr bwMode="auto">
              <a:xfrm>
                <a:off x="3120" y="1248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2" name="Freeform 8"/>
              <p:cNvSpPr>
                <a:spLocks/>
              </p:cNvSpPr>
              <p:nvPr/>
            </p:nvSpPr>
            <p:spPr bwMode="auto">
              <a:xfrm>
                <a:off x="3120" y="1536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1" name="Freeform 7"/>
              <p:cNvSpPr>
                <a:spLocks/>
              </p:cNvSpPr>
              <p:nvPr/>
            </p:nvSpPr>
            <p:spPr bwMode="auto">
              <a:xfrm>
                <a:off x="3120" y="1823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40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0841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471" name="TextBox 470"/>
          <p:cNvSpPr txBox="1"/>
          <p:nvPr/>
        </p:nvSpPr>
        <p:spPr>
          <a:xfrm>
            <a:off x="259080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72" name="TextBox 471"/>
          <p:cNvSpPr txBox="1"/>
          <p:nvPr/>
        </p:nvSpPr>
        <p:spPr>
          <a:xfrm>
            <a:off x="2774515" y="2265683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73" name="TextBox 472"/>
          <p:cNvSpPr txBox="1"/>
          <p:nvPr/>
        </p:nvSpPr>
        <p:spPr>
          <a:xfrm>
            <a:off x="295381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74" name="TextBox 473"/>
          <p:cNvSpPr txBox="1"/>
          <p:nvPr/>
        </p:nvSpPr>
        <p:spPr>
          <a:xfrm>
            <a:off x="2590800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75" name="TextBox 474"/>
          <p:cNvSpPr txBox="1"/>
          <p:nvPr/>
        </p:nvSpPr>
        <p:spPr>
          <a:xfrm>
            <a:off x="2774515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76" name="TextBox 475"/>
          <p:cNvSpPr txBox="1"/>
          <p:nvPr/>
        </p:nvSpPr>
        <p:spPr>
          <a:xfrm>
            <a:off x="2953810" y="248622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77" name="TextBox 476"/>
          <p:cNvSpPr txBox="1"/>
          <p:nvPr/>
        </p:nvSpPr>
        <p:spPr>
          <a:xfrm>
            <a:off x="2590800" y="27103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78" name="TextBox 477"/>
          <p:cNvSpPr txBox="1"/>
          <p:nvPr/>
        </p:nvSpPr>
        <p:spPr>
          <a:xfrm>
            <a:off x="2774515" y="27103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80" name="TextBox 479"/>
          <p:cNvSpPr txBox="1"/>
          <p:nvPr/>
        </p:nvSpPr>
        <p:spPr>
          <a:xfrm>
            <a:off x="464820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81" name="TextBox 480"/>
          <p:cNvSpPr txBox="1"/>
          <p:nvPr/>
        </p:nvSpPr>
        <p:spPr>
          <a:xfrm>
            <a:off x="4831915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82" name="TextBox 481"/>
          <p:cNvSpPr txBox="1"/>
          <p:nvPr/>
        </p:nvSpPr>
        <p:spPr>
          <a:xfrm>
            <a:off x="501121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83" name="TextBox 482"/>
          <p:cNvSpPr txBox="1"/>
          <p:nvPr/>
        </p:nvSpPr>
        <p:spPr>
          <a:xfrm>
            <a:off x="464820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484" name="TextBox 483"/>
          <p:cNvSpPr txBox="1"/>
          <p:nvPr/>
        </p:nvSpPr>
        <p:spPr>
          <a:xfrm>
            <a:off x="483191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485" name="TextBox 484"/>
          <p:cNvSpPr txBox="1"/>
          <p:nvPr/>
        </p:nvSpPr>
        <p:spPr>
          <a:xfrm>
            <a:off x="5011210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486" name="TextBox 485"/>
          <p:cNvSpPr txBox="1"/>
          <p:nvPr/>
        </p:nvSpPr>
        <p:spPr>
          <a:xfrm>
            <a:off x="4648200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487" name="TextBox 486"/>
          <p:cNvSpPr txBox="1"/>
          <p:nvPr/>
        </p:nvSpPr>
        <p:spPr>
          <a:xfrm>
            <a:off x="4831915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488" name="TextBox 487"/>
          <p:cNvSpPr txBox="1"/>
          <p:nvPr/>
        </p:nvSpPr>
        <p:spPr>
          <a:xfrm>
            <a:off x="523090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89" name="TextBox 488"/>
          <p:cNvSpPr txBox="1"/>
          <p:nvPr/>
        </p:nvSpPr>
        <p:spPr>
          <a:xfrm>
            <a:off x="5414620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90" name="TextBox 489"/>
          <p:cNvSpPr txBox="1"/>
          <p:nvPr/>
        </p:nvSpPr>
        <p:spPr>
          <a:xfrm>
            <a:off x="559391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91" name="TextBox 490"/>
          <p:cNvSpPr txBox="1"/>
          <p:nvPr/>
        </p:nvSpPr>
        <p:spPr>
          <a:xfrm>
            <a:off x="523090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492" name="TextBox 491"/>
          <p:cNvSpPr txBox="1"/>
          <p:nvPr/>
        </p:nvSpPr>
        <p:spPr>
          <a:xfrm>
            <a:off x="541462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493" name="TextBox 492"/>
          <p:cNvSpPr txBox="1"/>
          <p:nvPr/>
        </p:nvSpPr>
        <p:spPr>
          <a:xfrm>
            <a:off x="5593915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494" name="TextBox 493"/>
          <p:cNvSpPr txBox="1"/>
          <p:nvPr/>
        </p:nvSpPr>
        <p:spPr>
          <a:xfrm>
            <a:off x="5230905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495" name="TextBox 494"/>
          <p:cNvSpPr txBox="1"/>
          <p:nvPr/>
        </p:nvSpPr>
        <p:spPr>
          <a:xfrm>
            <a:off x="5414620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610" name="TextBox 609"/>
          <p:cNvSpPr txBox="1"/>
          <p:nvPr/>
        </p:nvSpPr>
        <p:spPr>
          <a:xfrm>
            <a:off x="2660650" y="50657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1" name="TextBox 610"/>
          <p:cNvSpPr txBox="1"/>
          <p:nvPr/>
        </p:nvSpPr>
        <p:spPr>
          <a:xfrm>
            <a:off x="2660650" y="58943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2" name="TextBox 611"/>
          <p:cNvSpPr txBox="1"/>
          <p:nvPr/>
        </p:nvSpPr>
        <p:spPr>
          <a:xfrm>
            <a:off x="2657475" y="41132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grpSp>
        <p:nvGrpSpPr>
          <p:cNvPr id="30816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91245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53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2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828" name="Group 72"/>
            <p:cNvGrpSpPr>
              <a:grpSpLocks/>
            </p:cNvGrpSpPr>
            <p:nvPr/>
          </p:nvGrpSpPr>
          <p:grpSpPr bwMode="auto">
            <a:xfrm>
              <a:off x="6527" y="4108"/>
              <a:ext cx="2800" cy="4115"/>
              <a:chOff x="3456" y="2160"/>
              <a:chExt cx="1152" cy="1296"/>
            </a:xfrm>
          </p:grpSpPr>
          <p:sp>
            <p:nvSpPr>
              <p:cNvPr id="91246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60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9" name="Freeform 75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8" name="Freeform 74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7" name="Freeform 73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829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0830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613" name="TextBox 612"/>
          <p:cNvSpPr txBox="1"/>
          <p:nvPr/>
        </p:nvSpPr>
        <p:spPr>
          <a:xfrm>
            <a:off x="4714875" y="4103254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4" name="TextBox 613"/>
          <p:cNvSpPr txBox="1"/>
          <p:nvPr/>
        </p:nvSpPr>
        <p:spPr>
          <a:xfrm>
            <a:off x="5292970" y="4103254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381" name="Rounded Rectangle 380"/>
          <p:cNvSpPr/>
          <p:nvPr/>
        </p:nvSpPr>
        <p:spPr bwMode="auto">
          <a:xfrm flipV="1">
            <a:off x="4038600" y="1371600"/>
            <a:ext cx="4648200" cy="5410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12851" name="Group 387"/>
          <p:cNvGrpSpPr/>
          <p:nvPr/>
        </p:nvGrpSpPr>
        <p:grpSpPr>
          <a:xfrm>
            <a:off x="87086" y="1371600"/>
            <a:ext cx="3904343" cy="5334000"/>
            <a:chOff x="87086" y="1371600"/>
            <a:chExt cx="3904343" cy="533400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375" name="Rounded Rectangular Callout 374"/>
            <p:cNvSpPr/>
            <p:nvPr/>
          </p:nvSpPr>
          <p:spPr bwMode="auto">
            <a:xfrm>
              <a:off x="87086" y="1371600"/>
              <a:ext cx="3904343" cy="5334000"/>
            </a:xfrm>
            <a:prstGeom prst="wedgeRoundRectCallout">
              <a:avLst>
                <a:gd name="adj1" fmla="val 60912"/>
                <a:gd name="adj2" fmla="val -27663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548" y="2591940"/>
              <a:ext cx="3745418" cy="2893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12852" name="Group 389"/>
          <p:cNvGrpSpPr/>
          <p:nvPr/>
        </p:nvGrpSpPr>
        <p:grpSpPr>
          <a:xfrm>
            <a:off x="87086" y="1371600"/>
            <a:ext cx="3904343" cy="5334000"/>
            <a:chOff x="87086" y="1371600"/>
            <a:chExt cx="3904343" cy="533400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379" name="Rounded Rectangular Callout 378"/>
            <p:cNvSpPr/>
            <p:nvPr/>
          </p:nvSpPr>
          <p:spPr bwMode="auto">
            <a:xfrm>
              <a:off x="87086" y="1371600"/>
              <a:ext cx="3904343" cy="5334000"/>
            </a:xfrm>
            <a:prstGeom prst="wedgeRoundRectCallout">
              <a:avLst>
                <a:gd name="adj1" fmla="val 62236"/>
                <a:gd name="adj2" fmla="val 7711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4737" y="2590542"/>
              <a:ext cx="3749040" cy="2896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2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912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2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2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2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12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12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Configurations</a:t>
            </a:r>
            <a:endParaRPr lang="en-US" dirty="0"/>
          </a:p>
        </p:txBody>
      </p:sp>
      <p:grpSp>
        <p:nvGrpSpPr>
          <p:cNvPr id="32812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912849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84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77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33243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4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6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5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4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42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78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9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80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33237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38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7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6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5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33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81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0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83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33231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9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8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6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2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84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21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86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33225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0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9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8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7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15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87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12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89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33219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11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0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9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8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06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90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0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92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33213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02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1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0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9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97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93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94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95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33207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93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1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0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88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96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85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98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33201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84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3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2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1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79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99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6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2813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912746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5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3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088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1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090" name="Group 381"/>
            <p:cNvGrpSpPr>
              <a:grpSpLocks/>
            </p:cNvGrpSpPr>
            <p:nvPr/>
          </p:nvGrpSpPr>
          <p:grpSpPr bwMode="auto">
            <a:xfrm>
              <a:off x="4885" y="3597"/>
              <a:ext cx="197" cy="287"/>
              <a:chOff x="3456" y="2160"/>
              <a:chExt cx="1152" cy="1296"/>
            </a:xfrm>
          </p:grpSpPr>
          <p:sp>
            <p:nvSpPr>
              <p:cNvPr id="912770" name="Freeform 386"/>
              <p:cNvSpPr>
                <a:spLocks/>
              </p:cNvSpPr>
              <p:nvPr/>
            </p:nvSpPr>
            <p:spPr bwMode="auto">
              <a:xfrm>
                <a:off x="3450" y="215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9" name="Freeform 385"/>
              <p:cNvSpPr>
                <a:spLocks/>
              </p:cNvSpPr>
              <p:nvPr/>
            </p:nvSpPr>
            <p:spPr bwMode="auto">
              <a:xfrm>
                <a:off x="3450" y="243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8" name="Freeform 384"/>
              <p:cNvSpPr>
                <a:spLocks/>
              </p:cNvSpPr>
              <p:nvPr/>
            </p:nvSpPr>
            <p:spPr bwMode="auto">
              <a:xfrm>
                <a:off x="3450" y="2737"/>
                <a:ext cx="1158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7" name="Freeform 383"/>
              <p:cNvSpPr>
                <a:spLocks/>
              </p:cNvSpPr>
              <p:nvPr/>
            </p:nvSpPr>
            <p:spPr bwMode="auto">
              <a:xfrm>
                <a:off x="3450" y="302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6" name="Freeform 382"/>
              <p:cNvSpPr>
                <a:spLocks/>
              </p:cNvSpPr>
              <p:nvPr/>
            </p:nvSpPr>
            <p:spPr bwMode="auto">
              <a:xfrm>
                <a:off x="3450" y="330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64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092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93" name="Group 373"/>
            <p:cNvGrpSpPr>
              <a:grpSpLocks/>
            </p:cNvGrpSpPr>
            <p:nvPr/>
          </p:nvGrpSpPr>
          <p:grpSpPr bwMode="auto">
            <a:xfrm>
              <a:off x="5570" y="2757"/>
              <a:ext cx="197" cy="287"/>
              <a:chOff x="3456" y="2160"/>
              <a:chExt cx="1152" cy="1296"/>
            </a:xfrm>
          </p:grpSpPr>
          <p:sp>
            <p:nvSpPr>
              <p:cNvPr id="912762" name="Freeform 378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1" name="Freeform 377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0" name="Freeform 376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9" name="Freeform 375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8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56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095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96" name="Group 365"/>
            <p:cNvGrpSpPr>
              <a:grpSpLocks/>
            </p:cNvGrpSpPr>
            <p:nvPr/>
          </p:nvGrpSpPr>
          <p:grpSpPr bwMode="auto">
            <a:xfrm>
              <a:off x="4885" y="2757"/>
              <a:ext cx="197" cy="287"/>
              <a:chOff x="3456" y="2160"/>
              <a:chExt cx="1152" cy="1296"/>
            </a:xfrm>
          </p:grpSpPr>
          <p:sp>
            <p:nvSpPr>
              <p:cNvPr id="912754" name="Freeform 370"/>
              <p:cNvSpPr>
                <a:spLocks/>
              </p:cNvSpPr>
              <p:nvPr/>
            </p:nvSpPr>
            <p:spPr bwMode="auto">
              <a:xfrm>
                <a:off x="3450" y="216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3" name="Freeform 369"/>
              <p:cNvSpPr>
                <a:spLocks/>
              </p:cNvSpPr>
              <p:nvPr/>
            </p:nvSpPr>
            <p:spPr bwMode="auto">
              <a:xfrm>
                <a:off x="3450" y="245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2" name="Freeform 368"/>
              <p:cNvSpPr>
                <a:spLocks/>
              </p:cNvSpPr>
              <p:nvPr/>
            </p:nvSpPr>
            <p:spPr bwMode="auto">
              <a:xfrm>
                <a:off x="3450" y="273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1" name="Freeform 367"/>
              <p:cNvSpPr>
                <a:spLocks/>
              </p:cNvSpPr>
              <p:nvPr/>
            </p:nvSpPr>
            <p:spPr bwMode="auto">
              <a:xfrm>
                <a:off x="3450" y="301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0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48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098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4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00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2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1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03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9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8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06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6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5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09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3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2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12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0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9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15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7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6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18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4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120" name="Group 334"/>
            <p:cNvGrpSpPr>
              <a:grpSpLocks/>
            </p:cNvGrpSpPr>
            <p:nvPr/>
          </p:nvGrpSpPr>
          <p:grpSpPr bwMode="auto">
            <a:xfrm>
              <a:off x="4885" y="3177"/>
              <a:ext cx="197" cy="287"/>
              <a:chOff x="3456" y="2160"/>
              <a:chExt cx="1152" cy="1296"/>
            </a:xfrm>
          </p:grpSpPr>
          <p:sp>
            <p:nvSpPr>
              <p:cNvPr id="912723" name="Freeform 339"/>
              <p:cNvSpPr>
                <a:spLocks/>
              </p:cNvSpPr>
              <p:nvPr/>
            </p:nvSpPr>
            <p:spPr bwMode="auto">
              <a:xfrm>
                <a:off x="3450" y="216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2" name="Freeform 338"/>
              <p:cNvSpPr>
                <a:spLocks/>
              </p:cNvSpPr>
              <p:nvPr/>
            </p:nvSpPr>
            <p:spPr bwMode="auto">
              <a:xfrm>
                <a:off x="3450" y="245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1" name="Freeform 337"/>
              <p:cNvSpPr>
                <a:spLocks/>
              </p:cNvSpPr>
              <p:nvPr/>
            </p:nvSpPr>
            <p:spPr bwMode="auto">
              <a:xfrm>
                <a:off x="3450" y="273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0" name="Freeform 336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9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17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22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123" name="Group 326"/>
            <p:cNvGrpSpPr>
              <a:grpSpLocks/>
            </p:cNvGrpSpPr>
            <p:nvPr/>
          </p:nvGrpSpPr>
          <p:grpSpPr bwMode="auto">
            <a:xfrm>
              <a:off x="5228" y="2757"/>
              <a:ext cx="197" cy="287"/>
              <a:chOff x="3456" y="2160"/>
              <a:chExt cx="1152" cy="1296"/>
            </a:xfrm>
          </p:grpSpPr>
          <p:sp>
            <p:nvSpPr>
              <p:cNvPr id="912715" name="Freeform 331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4" name="Freeform 330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3" name="Freeform 329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2" name="Freeform 328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1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9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25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126" name="Group 318"/>
            <p:cNvGrpSpPr>
              <a:grpSpLocks/>
            </p:cNvGrpSpPr>
            <p:nvPr/>
          </p:nvGrpSpPr>
          <p:grpSpPr bwMode="auto">
            <a:xfrm>
              <a:off x="5570" y="3177"/>
              <a:ext cx="197" cy="287"/>
              <a:chOff x="3456" y="2160"/>
              <a:chExt cx="1152" cy="1296"/>
            </a:xfrm>
          </p:grpSpPr>
          <p:sp>
            <p:nvSpPr>
              <p:cNvPr id="912707" name="Freeform 323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6" name="Freeform 322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5" name="Freeform 321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4" name="Freeform 320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3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1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28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129" name="Group 310"/>
            <p:cNvGrpSpPr>
              <a:grpSpLocks/>
            </p:cNvGrpSpPr>
            <p:nvPr/>
          </p:nvGrpSpPr>
          <p:grpSpPr bwMode="auto">
            <a:xfrm>
              <a:off x="5228" y="3177"/>
              <a:ext cx="197" cy="287"/>
              <a:chOff x="3456" y="2160"/>
              <a:chExt cx="1152" cy="1296"/>
            </a:xfrm>
          </p:grpSpPr>
          <p:sp>
            <p:nvSpPr>
              <p:cNvPr id="912699" name="Freeform 315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8" name="Freeform 314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7" name="Freeform 313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6" name="Freeform 312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5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93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31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132" name="Group 302"/>
            <p:cNvGrpSpPr>
              <a:grpSpLocks/>
            </p:cNvGrpSpPr>
            <p:nvPr/>
          </p:nvGrpSpPr>
          <p:grpSpPr bwMode="auto">
            <a:xfrm>
              <a:off x="5228" y="3597"/>
              <a:ext cx="197" cy="287"/>
              <a:chOff x="3456" y="2160"/>
              <a:chExt cx="1152" cy="1296"/>
            </a:xfrm>
          </p:grpSpPr>
          <p:sp>
            <p:nvSpPr>
              <p:cNvPr id="912691" name="Freeform 307"/>
              <p:cNvSpPr>
                <a:spLocks/>
              </p:cNvSpPr>
              <p:nvPr/>
            </p:nvSpPr>
            <p:spPr bwMode="auto">
              <a:xfrm>
                <a:off x="3462" y="215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0" name="Freeform 306"/>
              <p:cNvSpPr>
                <a:spLocks/>
              </p:cNvSpPr>
              <p:nvPr/>
            </p:nvSpPr>
            <p:spPr bwMode="auto">
              <a:xfrm>
                <a:off x="3462" y="243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9" name="Freeform 305"/>
              <p:cNvSpPr>
                <a:spLocks/>
              </p:cNvSpPr>
              <p:nvPr/>
            </p:nvSpPr>
            <p:spPr bwMode="auto">
              <a:xfrm>
                <a:off x="3462" y="2737"/>
                <a:ext cx="1140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8" name="Freeform 304"/>
              <p:cNvSpPr>
                <a:spLocks/>
              </p:cNvSpPr>
              <p:nvPr/>
            </p:nvSpPr>
            <p:spPr bwMode="auto">
              <a:xfrm>
                <a:off x="3462" y="302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7" name="Freeform 303"/>
              <p:cNvSpPr>
                <a:spLocks/>
              </p:cNvSpPr>
              <p:nvPr/>
            </p:nvSpPr>
            <p:spPr bwMode="auto">
              <a:xfrm>
                <a:off x="3462" y="330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85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34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14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912661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10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82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3004" name="Group 289"/>
            <p:cNvGrpSpPr>
              <a:grpSpLocks/>
            </p:cNvGrpSpPr>
            <p:nvPr/>
          </p:nvGrpSpPr>
          <p:grpSpPr bwMode="auto">
            <a:xfrm>
              <a:off x="6143" y="3334"/>
              <a:ext cx="360" cy="480"/>
              <a:chOff x="3648" y="2784"/>
              <a:chExt cx="144" cy="192"/>
            </a:xfrm>
          </p:grpSpPr>
          <p:grpSp>
            <p:nvGrpSpPr>
              <p:cNvPr id="33076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78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81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80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9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8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76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74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05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06" name="Group 279"/>
            <p:cNvGrpSpPr>
              <a:grpSpLocks/>
            </p:cNvGrpSpPr>
            <p:nvPr/>
          </p:nvGrpSpPr>
          <p:grpSpPr bwMode="auto">
            <a:xfrm>
              <a:off x="6638" y="2734"/>
              <a:ext cx="360" cy="480"/>
              <a:chOff x="3648" y="2784"/>
              <a:chExt cx="144" cy="192"/>
            </a:xfrm>
          </p:grpSpPr>
          <p:grpSp>
            <p:nvGrpSpPr>
              <p:cNvPr id="33068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70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71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0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9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66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64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07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08" name="Group 268"/>
            <p:cNvGrpSpPr>
              <a:grpSpLocks/>
            </p:cNvGrpSpPr>
            <p:nvPr/>
          </p:nvGrpSpPr>
          <p:grpSpPr bwMode="auto">
            <a:xfrm>
              <a:off x="6143" y="2734"/>
              <a:ext cx="360" cy="480"/>
              <a:chOff x="3648" y="2784"/>
              <a:chExt cx="144" cy="192"/>
            </a:xfrm>
          </p:grpSpPr>
          <p:grpSp>
            <p:nvGrpSpPr>
              <p:cNvPr id="33060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62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60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9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8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7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55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53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09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10" name="Group 258"/>
            <p:cNvGrpSpPr>
              <a:grpSpLocks/>
            </p:cNvGrpSpPr>
            <p:nvPr/>
          </p:nvGrpSpPr>
          <p:grpSpPr bwMode="auto">
            <a:xfrm>
              <a:off x="6638" y="3334"/>
              <a:ext cx="360" cy="480"/>
              <a:chOff x="3648" y="2784"/>
              <a:chExt cx="144" cy="192"/>
            </a:xfrm>
          </p:grpSpPr>
          <p:grpSp>
            <p:nvGrpSpPr>
              <p:cNvPr id="33052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54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50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9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8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7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45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43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11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12" name="Group 248"/>
            <p:cNvGrpSpPr>
              <a:grpSpLocks/>
            </p:cNvGrpSpPr>
            <p:nvPr/>
          </p:nvGrpSpPr>
          <p:grpSpPr bwMode="auto">
            <a:xfrm>
              <a:off x="7238" y="3334"/>
              <a:ext cx="360" cy="480"/>
              <a:chOff x="3648" y="2784"/>
              <a:chExt cx="144" cy="192"/>
            </a:xfrm>
          </p:grpSpPr>
          <p:grpSp>
            <p:nvGrpSpPr>
              <p:cNvPr id="33044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46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40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9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8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7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35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33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13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14" name="Group 238"/>
            <p:cNvGrpSpPr>
              <a:grpSpLocks/>
            </p:cNvGrpSpPr>
            <p:nvPr/>
          </p:nvGrpSpPr>
          <p:grpSpPr bwMode="auto">
            <a:xfrm>
              <a:off x="7238" y="2734"/>
              <a:ext cx="360" cy="480"/>
              <a:chOff x="3648" y="2784"/>
              <a:chExt cx="144" cy="192"/>
            </a:xfrm>
          </p:grpSpPr>
          <p:grpSp>
            <p:nvGrpSpPr>
              <p:cNvPr id="33036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38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30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9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8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7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25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23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15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16" name="Group 228"/>
            <p:cNvGrpSpPr>
              <a:grpSpLocks/>
            </p:cNvGrpSpPr>
            <p:nvPr/>
          </p:nvGrpSpPr>
          <p:grpSpPr bwMode="auto">
            <a:xfrm>
              <a:off x="7718" y="2734"/>
              <a:ext cx="360" cy="480"/>
              <a:chOff x="3648" y="2784"/>
              <a:chExt cx="144" cy="192"/>
            </a:xfrm>
          </p:grpSpPr>
          <p:grpSp>
            <p:nvGrpSpPr>
              <p:cNvPr id="33028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30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20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9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8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7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15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13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17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3018" name="Group 217"/>
            <p:cNvGrpSpPr>
              <a:grpSpLocks/>
            </p:cNvGrpSpPr>
            <p:nvPr/>
          </p:nvGrpSpPr>
          <p:grpSpPr bwMode="auto">
            <a:xfrm>
              <a:off x="7718" y="3334"/>
              <a:ext cx="360" cy="480"/>
              <a:chOff x="3648" y="2784"/>
              <a:chExt cx="144" cy="192"/>
            </a:xfrm>
          </p:grpSpPr>
          <p:grpSp>
            <p:nvGrpSpPr>
              <p:cNvPr id="33020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3022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09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7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6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04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02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019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15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912485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6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985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9"/>
              <a:chOff x="1728" y="432"/>
              <a:chExt cx="1152" cy="1632"/>
            </a:xfrm>
          </p:grpSpPr>
          <p:grpSp>
            <p:nvGrpSpPr>
              <p:cNvPr id="32995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9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2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1" name="Freeform 10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0" name="Freeform 10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88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986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2987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9"/>
              <a:chOff x="1728" y="432"/>
              <a:chExt cx="1152" cy="1632"/>
            </a:xfrm>
          </p:grpSpPr>
          <p:grpSp>
            <p:nvGrpSpPr>
              <p:cNvPr id="32989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84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3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2" name="Freeform 98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1" name="Freeform 97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79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988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16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912465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4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974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0"/>
              <a:chOff x="1728" y="432"/>
              <a:chExt cx="1152" cy="1632"/>
            </a:xfrm>
          </p:grpSpPr>
          <p:grpSp>
            <p:nvGrpSpPr>
              <p:cNvPr id="32976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73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2" name="Freeform 8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1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0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68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975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17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912434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6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971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18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912428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27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2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1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966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2967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19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912410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1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955" name="Group 28"/>
            <p:cNvGrpSpPr>
              <a:grpSpLocks/>
            </p:cNvGrpSpPr>
            <p:nvPr/>
          </p:nvGrpSpPr>
          <p:grpSpPr bwMode="auto">
            <a:xfrm>
              <a:off x="2927" y="4108"/>
              <a:ext cx="2800" cy="4115"/>
              <a:chOff x="3456" y="2160"/>
              <a:chExt cx="1152" cy="1296"/>
            </a:xfrm>
          </p:grpSpPr>
          <p:sp>
            <p:nvSpPr>
              <p:cNvPr id="912417" name="Freeform 33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6" name="Freeform 32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5" name="Freeform 31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4" name="Freeform 30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3" name="Freeform 29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956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2820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912387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86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945" name="Group 6"/>
            <p:cNvGrpSpPr>
              <a:grpSpLocks/>
            </p:cNvGrpSpPr>
            <p:nvPr/>
          </p:nvGrpSpPr>
          <p:grpSpPr bwMode="auto">
            <a:xfrm>
              <a:off x="2927" y="3200"/>
              <a:ext cx="6400" cy="3936"/>
              <a:chOff x="3120" y="672"/>
              <a:chExt cx="2304" cy="1296"/>
            </a:xfrm>
          </p:grpSpPr>
          <p:sp>
            <p:nvSpPr>
              <p:cNvPr id="912395" name="Freeform 11"/>
              <p:cNvSpPr>
                <a:spLocks/>
              </p:cNvSpPr>
              <p:nvPr/>
            </p:nvSpPr>
            <p:spPr bwMode="auto">
              <a:xfrm>
                <a:off x="3120" y="672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4" name="Freeform 10"/>
              <p:cNvSpPr>
                <a:spLocks/>
              </p:cNvSpPr>
              <p:nvPr/>
            </p:nvSpPr>
            <p:spPr bwMode="auto">
              <a:xfrm>
                <a:off x="3120" y="960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3" name="Freeform 9"/>
              <p:cNvSpPr>
                <a:spLocks/>
              </p:cNvSpPr>
              <p:nvPr/>
            </p:nvSpPr>
            <p:spPr bwMode="auto">
              <a:xfrm>
                <a:off x="3120" y="1248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2" name="Freeform 8"/>
              <p:cNvSpPr>
                <a:spLocks/>
              </p:cNvSpPr>
              <p:nvPr/>
            </p:nvSpPr>
            <p:spPr bwMode="auto">
              <a:xfrm>
                <a:off x="3120" y="1536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1" name="Freeform 7"/>
              <p:cNvSpPr>
                <a:spLocks/>
              </p:cNvSpPr>
              <p:nvPr/>
            </p:nvSpPr>
            <p:spPr bwMode="auto">
              <a:xfrm>
                <a:off x="3120" y="1823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946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2947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471" name="TextBox 470"/>
          <p:cNvSpPr txBox="1"/>
          <p:nvPr/>
        </p:nvSpPr>
        <p:spPr>
          <a:xfrm>
            <a:off x="259080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72" name="TextBox 471"/>
          <p:cNvSpPr txBox="1"/>
          <p:nvPr/>
        </p:nvSpPr>
        <p:spPr>
          <a:xfrm>
            <a:off x="2774515" y="2265683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73" name="TextBox 472"/>
          <p:cNvSpPr txBox="1"/>
          <p:nvPr/>
        </p:nvSpPr>
        <p:spPr>
          <a:xfrm>
            <a:off x="295381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74" name="TextBox 473"/>
          <p:cNvSpPr txBox="1"/>
          <p:nvPr/>
        </p:nvSpPr>
        <p:spPr>
          <a:xfrm>
            <a:off x="2590800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75" name="TextBox 474"/>
          <p:cNvSpPr txBox="1"/>
          <p:nvPr/>
        </p:nvSpPr>
        <p:spPr>
          <a:xfrm>
            <a:off x="2774515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76" name="TextBox 475"/>
          <p:cNvSpPr txBox="1"/>
          <p:nvPr/>
        </p:nvSpPr>
        <p:spPr>
          <a:xfrm>
            <a:off x="2953810" y="248622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77" name="TextBox 476"/>
          <p:cNvSpPr txBox="1"/>
          <p:nvPr/>
        </p:nvSpPr>
        <p:spPr>
          <a:xfrm>
            <a:off x="2590800" y="27103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78" name="TextBox 477"/>
          <p:cNvSpPr txBox="1"/>
          <p:nvPr/>
        </p:nvSpPr>
        <p:spPr>
          <a:xfrm>
            <a:off x="2774515" y="27103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80" name="TextBox 479"/>
          <p:cNvSpPr txBox="1"/>
          <p:nvPr/>
        </p:nvSpPr>
        <p:spPr>
          <a:xfrm>
            <a:off x="464820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81" name="TextBox 480"/>
          <p:cNvSpPr txBox="1"/>
          <p:nvPr/>
        </p:nvSpPr>
        <p:spPr>
          <a:xfrm>
            <a:off x="4831915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82" name="TextBox 481"/>
          <p:cNvSpPr txBox="1"/>
          <p:nvPr/>
        </p:nvSpPr>
        <p:spPr>
          <a:xfrm>
            <a:off x="501121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3" name="TextBox 482"/>
          <p:cNvSpPr txBox="1"/>
          <p:nvPr/>
        </p:nvSpPr>
        <p:spPr>
          <a:xfrm>
            <a:off x="464820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84" name="TextBox 483"/>
          <p:cNvSpPr txBox="1"/>
          <p:nvPr/>
        </p:nvSpPr>
        <p:spPr>
          <a:xfrm>
            <a:off x="483191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85" name="TextBox 484"/>
          <p:cNvSpPr txBox="1"/>
          <p:nvPr/>
        </p:nvSpPr>
        <p:spPr>
          <a:xfrm>
            <a:off x="5011210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86" name="TextBox 485"/>
          <p:cNvSpPr txBox="1"/>
          <p:nvPr/>
        </p:nvSpPr>
        <p:spPr>
          <a:xfrm>
            <a:off x="4648200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87" name="TextBox 486"/>
          <p:cNvSpPr txBox="1"/>
          <p:nvPr/>
        </p:nvSpPr>
        <p:spPr>
          <a:xfrm>
            <a:off x="4831915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88" name="TextBox 487"/>
          <p:cNvSpPr txBox="1"/>
          <p:nvPr/>
        </p:nvSpPr>
        <p:spPr>
          <a:xfrm>
            <a:off x="523090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89" name="TextBox 488"/>
          <p:cNvSpPr txBox="1"/>
          <p:nvPr/>
        </p:nvSpPr>
        <p:spPr>
          <a:xfrm>
            <a:off x="5414620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90" name="TextBox 489"/>
          <p:cNvSpPr txBox="1"/>
          <p:nvPr/>
        </p:nvSpPr>
        <p:spPr>
          <a:xfrm>
            <a:off x="559391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91" name="TextBox 490"/>
          <p:cNvSpPr txBox="1"/>
          <p:nvPr/>
        </p:nvSpPr>
        <p:spPr>
          <a:xfrm>
            <a:off x="523090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92" name="TextBox 491"/>
          <p:cNvSpPr txBox="1"/>
          <p:nvPr/>
        </p:nvSpPr>
        <p:spPr>
          <a:xfrm>
            <a:off x="541462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93" name="TextBox 492"/>
          <p:cNvSpPr txBox="1"/>
          <p:nvPr/>
        </p:nvSpPr>
        <p:spPr>
          <a:xfrm>
            <a:off x="5593915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94" name="TextBox 493"/>
          <p:cNvSpPr txBox="1"/>
          <p:nvPr/>
        </p:nvSpPr>
        <p:spPr>
          <a:xfrm>
            <a:off x="5230905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95" name="TextBox 494"/>
          <p:cNvSpPr txBox="1"/>
          <p:nvPr/>
        </p:nvSpPr>
        <p:spPr>
          <a:xfrm>
            <a:off x="5414620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96" name="TextBox 495"/>
          <p:cNvSpPr txBox="1"/>
          <p:nvPr/>
        </p:nvSpPr>
        <p:spPr>
          <a:xfrm>
            <a:off x="6960489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497" name="TextBox 496"/>
          <p:cNvSpPr txBox="1"/>
          <p:nvPr/>
        </p:nvSpPr>
        <p:spPr>
          <a:xfrm>
            <a:off x="7215984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498" name="TextBox 497"/>
          <p:cNvSpPr txBox="1"/>
          <p:nvPr/>
        </p:nvSpPr>
        <p:spPr>
          <a:xfrm>
            <a:off x="7538714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499" name="TextBox 498"/>
          <p:cNvSpPr txBox="1"/>
          <p:nvPr/>
        </p:nvSpPr>
        <p:spPr>
          <a:xfrm>
            <a:off x="7785244" y="2266200"/>
            <a:ext cx="3161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504" name="TextBox 503"/>
          <p:cNvSpPr txBox="1"/>
          <p:nvPr/>
        </p:nvSpPr>
        <p:spPr>
          <a:xfrm>
            <a:off x="6953656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5</a:t>
            </a:r>
          </a:p>
        </p:txBody>
      </p:sp>
      <p:sp>
        <p:nvSpPr>
          <p:cNvPr id="505" name="TextBox 504"/>
          <p:cNvSpPr txBox="1"/>
          <p:nvPr/>
        </p:nvSpPr>
        <p:spPr>
          <a:xfrm>
            <a:off x="7209151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6</a:t>
            </a:r>
          </a:p>
        </p:txBody>
      </p:sp>
      <p:sp>
        <p:nvSpPr>
          <p:cNvPr id="506" name="TextBox 505"/>
          <p:cNvSpPr txBox="1"/>
          <p:nvPr/>
        </p:nvSpPr>
        <p:spPr>
          <a:xfrm>
            <a:off x="7531881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7</a:t>
            </a:r>
          </a:p>
        </p:txBody>
      </p:sp>
      <p:sp>
        <p:nvSpPr>
          <p:cNvPr id="507" name="TextBox 506"/>
          <p:cNvSpPr txBox="1"/>
          <p:nvPr/>
        </p:nvSpPr>
        <p:spPr>
          <a:xfrm>
            <a:off x="7778411" y="2579970"/>
            <a:ext cx="3161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8</a:t>
            </a:r>
          </a:p>
        </p:txBody>
      </p:sp>
      <p:sp>
        <p:nvSpPr>
          <p:cNvPr id="508" name="TextBox 507"/>
          <p:cNvSpPr txBox="1"/>
          <p:nvPr/>
        </p:nvSpPr>
        <p:spPr>
          <a:xfrm>
            <a:off x="6991864" y="3211212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509" name="TextBox 508"/>
          <p:cNvSpPr txBox="1"/>
          <p:nvPr/>
        </p:nvSpPr>
        <p:spPr>
          <a:xfrm>
            <a:off x="7560434" y="3211212"/>
            <a:ext cx="51167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510" name="TextBox 509"/>
          <p:cNvSpPr txBox="1"/>
          <p:nvPr/>
        </p:nvSpPr>
        <p:spPr>
          <a:xfrm>
            <a:off x="7283219" y="5061988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511" name="TextBox 510"/>
          <p:cNvSpPr txBox="1"/>
          <p:nvPr/>
        </p:nvSpPr>
        <p:spPr>
          <a:xfrm>
            <a:off x="7283219" y="5891223"/>
            <a:ext cx="5116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610" name="TextBox 609"/>
          <p:cNvSpPr txBox="1"/>
          <p:nvPr/>
        </p:nvSpPr>
        <p:spPr>
          <a:xfrm>
            <a:off x="2660650" y="50657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1" name="TextBox 610"/>
          <p:cNvSpPr txBox="1"/>
          <p:nvPr/>
        </p:nvSpPr>
        <p:spPr>
          <a:xfrm>
            <a:off x="2660650" y="58943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2" name="TextBox 611"/>
          <p:cNvSpPr txBox="1"/>
          <p:nvPr/>
        </p:nvSpPr>
        <p:spPr>
          <a:xfrm>
            <a:off x="2657475" y="41132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grpSp>
        <p:nvGrpSpPr>
          <p:cNvPr id="32908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91245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53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2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934" name="Group 72"/>
            <p:cNvGrpSpPr>
              <a:grpSpLocks/>
            </p:cNvGrpSpPr>
            <p:nvPr/>
          </p:nvGrpSpPr>
          <p:grpSpPr bwMode="auto">
            <a:xfrm>
              <a:off x="6527" y="4108"/>
              <a:ext cx="2800" cy="4115"/>
              <a:chOff x="3456" y="2160"/>
              <a:chExt cx="1152" cy="1296"/>
            </a:xfrm>
          </p:grpSpPr>
          <p:sp>
            <p:nvSpPr>
              <p:cNvPr id="91246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60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9" name="Freeform 75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8" name="Freeform 74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7" name="Freeform 73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935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2936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613" name="TextBox 612"/>
          <p:cNvSpPr txBox="1"/>
          <p:nvPr/>
        </p:nvSpPr>
        <p:spPr>
          <a:xfrm>
            <a:off x="4714875" y="41036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4" name="TextBox 613"/>
          <p:cNvSpPr txBox="1"/>
          <p:nvPr/>
        </p:nvSpPr>
        <p:spPr>
          <a:xfrm>
            <a:off x="5292725" y="41036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9" name="Rounded Rectangle 618"/>
          <p:cNvSpPr/>
          <p:nvPr/>
        </p:nvSpPr>
        <p:spPr bwMode="auto">
          <a:xfrm flipV="1">
            <a:off x="4038600" y="1371600"/>
            <a:ext cx="4648200" cy="5410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00" name="Group 399"/>
          <p:cNvGrpSpPr>
            <a:grpSpLocks/>
          </p:cNvGrpSpPr>
          <p:nvPr/>
        </p:nvGrpSpPr>
        <p:grpSpPr bwMode="auto">
          <a:xfrm>
            <a:off x="1981200" y="1371600"/>
            <a:ext cx="4419600" cy="5334000"/>
            <a:chOff x="1981201" y="1371600"/>
            <a:chExt cx="4419600" cy="5334000"/>
          </a:xfrm>
        </p:grpSpPr>
        <p:sp>
          <p:nvSpPr>
            <p:cNvPr id="375" name="Rounded Rectangular Callout 374"/>
            <p:cNvSpPr/>
            <p:nvPr/>
          </p:nvSpPr>
          <p:spPr bwMode="auto">
            <a:xfrm>
              <a:off x="1981201" y="1371600"/>
              <a:ext cx="4419600" cy="5334000"/>
            </a:xfrm>
            <a:prstGeom prst="wedgeRoundRectCallout">
              <a:avLst>
                <a:gd name="adj1" fmla="val 60912"/>
                <a:gd name="adj2" fmla="val -27663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29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47901" y="2537564"/>
              <a:ext cx="3886200" cy="3002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8" name="Group 397"/>
          <p:cNvGrpSpPr>
            <a:grpSpLocks/>
          </p:cNvGrpSpPr>
          <p:nvPr/>
        </p:nvGrpSpPr>
        <p:grpSpPr bwMode="auto">
          <a:xfrm>
            <a:off x="1981200" y="1371600"/>
            <a:ext cx="4419600" cy="5334000"/>
            <a:chOff x="1981201" y="1371600"/>
            <a:chExt cx="4419600" cy="5334000"/>
          </a:xfrm>
        </p:grpSpPr>
        <p:sp>
          <p:nvSpPr>
            <p:cNvPr id="379" name="Rounded Rectangular Callout 378"/>
            <p:cNvSpPr/>
            <p:nvPr/>
          </p:nvSpPr>
          <p:spPr bwMode="auto">
            <a:xfrm>
              <a:off x="1981201" y="1371600"/>
              <a:ext cx="4419600" cy="5334000"/>
            </a:xfrm>
            <a:prstGeom prst="wedgeRoundRectCallout">
              <a:avLst>
                <a:gd name="adj1" fmla="val 59280"/>
                <a:gd name="adj2" fmla="val -8888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292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33601" y="2449268"/>
              <a:ext cx="4114800" cy="3178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6" name="Group 395"/>
          <p:cNvGrpSpPr>
            <a:grpSpLocks/>
          </p:cNvGrpSpPr>
          <p:nvPr/>
        </p:nvGrpSpPr>
        <p:grpSpPr bwMode="auto">
          <a:xfrm>
            <a:off x="1981200" y="1371600"/>
            <a:ext cx="4419600" cy="5334000"/>
            <a:chOff x="1981200" y="1371600"/>
            <a:chExt cx="4419600" cy="5334000"/>
          </a:xfrm>
        </p:grpSpPr>
        <p:sp>
          <p:nvSpPr>
            <p:cNvPr id="392" name="Rounded Rectangular Callout 391"/>
            <p:cNvSpPr/>
            <p:nvPr/>
          </p:nvSpPr>
          <p:spPr bwMode="auto">
            <a:xfrm>
              <a:off x="1981200" y="1371600"/>
              <a:ext cx="4419600" cy="5334000"/>
            </a:xfrm>
            <a:prstGeom prst="wedgeRoundRectCallout">
              <a:avLst>
                <a:gd name="adj1" fmla="val 58952"/>
                <a:gd name="adj2" fmla="val 33289"/>
                <a:gd name="adj3" fmla="val 16667"/>
              </a:avLst>
            </a:prstGeom>
            <a:solidFill>
              <a:schemeClr val="bg2"/>
            </a:solidFill>
            <a:ln w="508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292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33826" y="1447800"/>
              <a:ext cx="3314349" cy="256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92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33826" y="4069080"/>
              <a:ext cx="3314348" cy="256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394328"/>
        </p:xfrm>
        <a:graphic>
          <a:graphicData uri="http://schemas.openxmlformats.org/drawingml/2006/table">
            <a:tbl>
              <a:tblPr/>
              <a:tblGrid>
                <a:gridCol w="1358900"/>
                <a:gridCol w="2233613"/>
                <a:gridCol w="2349500"/>
                <a:gridCol w="2287587"/>
              </a:tblGrid>
              <a:tr h="381000"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0" marB="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Disconnected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Connected (Two Devices)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View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Independent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Content Splitting</a:t>
                      </a:r>
                    </a:p>
                  </a:txBody>
                  <a:tcPr marL="7002" marR="7002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Space Sharing</a:t>
                      </a:r>
                    </a:p>
                  </a:txBody>
                  <a:tcPr marL="7002" marR="700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Story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Previous/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Next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/>
                          <a:cs typeface="Tahoma" pitchFamily="34" charset="0"/>
                        </a:rPr>
                        <a:t>Page Part</a:t>
                      </a:r>
                    </a:p>
                  </a:txBody>
                  <a:tcPr marL="54013" marR="54013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Batang"/>
                        <a:cs typeface="Batang"/>
                      </a:endParaRPr>
                    </a:p>
                  </a:txBody>
                  <a:tcPr marL="7002" marR="7002" marT="108027" marB="108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Collaborative Configurations</a:t>
            </a:r>
            <a:endParaRPr lang="en-US" dirty="0"/>
          </a:p>
        </p:txBody>
      </p:sp>
      <p:grpSp>
        <p:nvGrpSpPr>
          <p:cNvPr id="34860" name="Group 391"/>
          <p:cNvGrpSpPr>
            <a:grpSpLocks noChangeAspect="1"/>
          </p:cNvGrpSpPr>
          <p:nvPr/>
        </p:nvGrpSpPr>
        <p:grpSpPr bwMode="auto">
          <a:xfrm>
            <a:off x="2624138" y="2246313"/>
            <a:ext cx="576262" cy="809625"/>
            <a:chOff x="2340" y="2614"/>
            <a:chExt cx="1087" cy="1528"/>
          </a:xfrm>
        </p:grpSpPr>
        <p:sp>
          <p:nvSpPr>
            <p:cNvPr id="912849" name="AutoShape 465"/>
            <p:cNvSpPr>
              <a:spLocks noChangeAspect="1" noChangeArrowheads="1" noTextEdit="1"/>
            </p:cNvSpPr>
            <p:nvPr/>
          </p:nvSpPr>
          <p:spPr bwMode="auto">
            <a:xfrm>
              <a:off x="2340" y="2614"/>
              <a:ext cx="1087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848" name="AutoShape 464"/>
            <p:cNvSpPr>
              <a:spLocks noChangeArrowheads="1"/>
            </p:cNvSpPr>
            <p:nvPr/>
          </p:nvSpPr>
          <p:spPr bwMode="auto">
            <a:xfrm>
              <a:off x="2340" y="2614"/>
              <a:ext cx="1081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09" name="Group 457"/>
            <p:cNvGrpSpPr>
              <a:grpSpLocks/>
            </p:cNvGrpSpPr>
            <p:nvPr/>
          </p:nvGrpSpPr>
          <p:grpSpPr bwMode="auto">
            <a:xfrm>
              <a:off x="2440" y="2757"/>
              <a:ext cx="212" cy="295"/>
              <a:chOff x="1728" y="432"/>
              <a:chExt cx="1152" cy="1632"/>
            </a:xfrm>
          </p:grpSpPr>
          <p:grpSp>
            <p:nvGrpSpPr>
              <p:cNvPr id="35275" name="Group 459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47" name="Freeform 463"/>
                <p:cNvSpPr>
                  <a:spLocks/>
                </p:cNvSpPr>
                <p:nvPr/>
              </p:nvSpPr>
              <p:spPr bwMode="auto">
                <a:xfrm>
                  <a:off x="1722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6" name="Freeform 462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5" name="Freeform 461"/>
                <p:cNvSpPr>
                  <a:spLocks/>
                </p:cNvSpPr>
                <p:nvPr/>
              </p:nvSpPr>
              <p:spPr bwMode="auto">
                <a:xfrm>
                  <a:off x="1722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44" name="Freeform 460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42" name="AutoShape 458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10" name="Text Box 456"/>
            <p:cNvSpPr txBox="1">
              <a:spLocks noChangeArrowheads="1"/>
            </p:cNvSpPr>
            <p:nvPr/>
          </p:nvSpPr>
          <p:spPr bwMode="auto">
            <a:xfrm>
              <a:off x="2340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9" name="AutoShape 455"/>
            <p:cNvSpPr>
              <a:spLocks noChangeArrowheads="1"/>
            </p:cNvSpPr>
            <p:nvPr/>
          </p:nvSpPr>
          <p:spPr bwMode="auto">
            <a:xfrm>
              <a:off x="2418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12" name="Group 448"/>
            <p:cNvGrpSpPr>
              <a:grpSpLocks/>
            </p:cNvGrpSpPr>
            <p:nvPr/>
          </p:nvGrpSpPr>
          <p:grpSpPr bwMode="auto">
            <a:xfrm>
              <a:off x="2777" y="2757"/>
              <a:ext cx="213" cy="295"/>
              <a:chOff x="1728" y="432"/>
              <a:chExt cx="1152" cy="1632"/>
            </a:xfrm>
          </p:grpSpPr>
          <p:grpSp>
            <p:nvGrpSpPr>
              <p:cNvPr id="35269" name="Group 450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38" name="Freeform 454"/>
                <p:cNvSpPr>
                  <a:spLocks/>
                </p:cNvSpPr>
                <p:nvPr/>
              </p:nvSpPr>
              <p:spPr bwMode="auto">
                <a:xfrm>
                  <a:off x="1729" y="139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7" name="Freeform 453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6" name="Freeform 452"/>
                <p:cNvSpPr>
                  <a:spLocks/>
                </p:cNvSpPr>
                <p:nvPr/>
              </p:nvSpPr>
              <p:spPr bwMode="auto">
                <a:xfrm>
                  <a:off x="1729" y="1779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35" name="Freeform 451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33" name="AutoShape 449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13" name="Text Box 447"/>
            <p:cNvSpPr txBox="1">
              <a:spLocks noChangeArrowheads="1"/>
            </p:cNvSpPr>
            <p:nvPr/>
          </p:nvSpPr>
          <p:spPr bwMode="auto">
            <a:xfrm>
              <a:off x="2677" y="2614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30" name="AutoShape 446"/>
            <p:cNvSpPr>
              <a:spLocks noChangeArrowheads="1"/>
            </p:cNvSpPr>
            <p:nvPr/>
          </p:nvSpPr>
          <p:spPr bwMode="auto">
            <a:xfrm>
              <a:off x="2756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15" name="Group 439"/>
            <p:cNvGrpSpPr>
              <a:grpSpLocks/>
            </p:cNvGrpSpPr>
            <p:nvPr/>
          </p:nvGrpSpPr>
          <p:grpSpPr bwMode="auto">
            <a:xfrm>
              <a:off x="2440" y="3602"/>
              <a:ext cx="212" cy="295"/>
              <a:chOff x="1728" y="432"/>
              <a:chExt cx="1152" cy="1632"/>
            </a:xfrm>
          </p:grpSpPr>
          <p:grpSp>
            <p:nvGrpSpPr>
              <p:cNvPr id="35263" name="Group 441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9" name="Freeform 445"/>
                <p:cNvSpPr>
                  <a:spLocks/>
                </p:cNvSpPr>
                <p:nvPr/>
              </p:nvSpPr>
              <p:spPr bwMode="auto">
                <a:xfrm>
                  <a:off x="1722" y="1397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8" name="Freeform 444"/>
                <p:cNvSpPr>
                  <a:spLocks/>
                </p:cNvSpPr>
                <p:nvPr/>
              </p:nvSpPr>
              <p:spPr bwMode="auto">
                <a:xfrm>
                  <a:off x="1722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7" name="Freeform 443"/>
                <p:cNvSpPr>
                  <a:spLocks/>
                </p:cNvSpPr>
                <p:nvPr/>
              </p:nvSpPr>
              <p:spPr bwMode="auto">
                <a:xfrm>
                  <a:off x="1722" y="177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26" name="Freeform 442"/>
                <p:cNvSpPr>
                  <a:spLocks/>
                </p:cNvSpPr>
                <p:nvPr/>
              </p:nvSpPr>
              <p:spPr bwMode="auto">
                <a:xfrm>
                  <a:off x="1722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24" name="AutoShape 440"/>
              <p:cNvSpPr>
                <a:spLocks noChangeArrowheads="1"/>
              </p:cNvSpPr>
              <p:nvPr/>
            </p:nvSpPr>
            <p:spPr bwMode="auto">
              <a:xfrm>
                <a:off x="1722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16" name="Text Box 438"/>
            <p:cNvSpPr txBox="1">
              <a:spLocks noChangeArrowheads="1"/>
            </p:cNvSpPr>
            <p:nvPr/>
          </p:nvSpPr>
          <p:spPr bwMode="auto">
            <a:xfrm>
              <a:off x="2340" y="3486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21" name="AutoShape 437"/>
            <p:cNvSpPr>
              <a:spLocks noChangeArrowheads="1"/>
            </p:cNvSpPr>
            <p:nvPr/>
          </p:nvSpPr>
          <p:spPr bwMode="auto">
            <a:xfrm>
              <a:off x="2418" y="3573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18" name="Group 430"/>
            <p:cNvGrpSpPr>
              <a:grpSpLocks/>
            </p:cNvGrpSpPr>
            <p:nvPr/>
          </p:nvGrpSpPr>
          <p:grpSpPr bwMode="auto">
            <a:xfrm>
              <a:off x="2777" y="3179"/>
              <a:ext cx="213" cy="295"/>
              <a:chOff x="1728" y="432"/>
              <a:chExt cx="1152" cy="1632"/>
            </a:xfrm>
          </p:grpSpPr>
          <p:grpSp>
            <p:nvGrpSpPr>
              <p:cNvPr id="35257" name="Group 432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20" name="Freeform 436"/>
                <p:cNvSpPr>
                  <a:spLocks/>
                </p:cNvSpPr>
                <p:nvPr/>
              </p:nvSpPr>
              <p:spPr bwMode="auto">
                <a:xfrm>
                  <a:off x="1729" y="140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9" name="Freeform 435"/>
                <p:cNvSpPr>
                  <a:spLocks/>
                </p:cNvSpPr>
                <p:nvPr/>
              </p:nvSpPr>
              <p:spPr bwMode="auto">
                <a:xfrm>
                  <a:off x="1729" y="1583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8" name="Freeform 434"/>
                <p:cNvSpPr>
                  <a:spLocks/>
                </p:cNvSpPr>
                <p:nvPr/>
              </p:nvSpPr>
              <p:spPr bwMode="auto">
                <a:xfrm>
                  <a:off x="1729" y="1782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7" name="Freeform 433"/>
                <p:cNvSpPr>
                  <a:spLocks/>
                </p:cNvSpPr>
                <p:nvPr/>
              </p:nvSpPr>
              <p:spPr bwMode="auto">
                <a:xfrm>
                  <a:off x="1729" y="1964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15" name="AutoShape 431"/>
              <p:cNvSpPr>
                <a:spLocks noChangeArrowheads="1"/>
              </p:cNvSpPr>
              <p:nvPr/>
            </p:nvSpPr>
            <p:spPr bwMode="auto">
              <a:xfrm>
                <a:off x="1729" y="439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19" name="Text Box 429"/>
            <p:cNvSpPr txBox="1">
              <a:spLocks noChangeArrowheads="1"/>
            </p:cNvSpPr>
            <p:nvPr/>
          </p:nvSpPr>
          <p:spPr bwMode="auto">
            <a:xfrm>
              <a:off x="2677" y="3073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12" name="AutoShape 428"/>
            <p:cNvSpPr>
              <a:spLocks noChangeArrowheads="1"/>
            </p:cNvSpPr>
            <p:nvPr/>
          </p:nvSpPr>
          <p:spPr bwMode="auto">
            <a:xfrm>
              <a:off x="2756" y="3153"/>
              <a:ext cx="255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21" name="Group 421"/>
            <p:cNvGrpSpPr>
              <a:grpSpLocks/>
            </p:cNvGrpSpPr>
            <p:nvPr/>
          </p:nvGrpSpPr>
          <p:grpSpPr bwMode="auto">
            <a:xfrm>
              <a:off x="3115" y="2757"/>
              <a:ext cx="212" cy="295"/>
              <a:chOff x="1728" y="432"/>
              <a:chExt cx="1152" cy="1632"/>
            </a:xfrm>
          </p:grpSpPr>
          <p:grpSp>
            <p:nvGrpSpPr>
              <p:cNvPr id="35251" name="Group 423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11" name="Freeform 427"/>
                <p:cNvSpPr>
                  <a:spLocks/>
                </p:cNvSpPr>
                <p:nvPr/>
              </p:nvSpPr>
              <p:spPr bwMode="auto">
                <a:xfrm>
                  <a:off x="1731" y="1398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10" name="Freeform 426"/>
                <p:cNvSpPr>
                  <a:spLocks/>
                </p:cNvSpPr>
                <p:nvPr/>
              </p:nvSpPr>
              <p:spPr bwMode="auto">
                <a:xfrm>
                  <a:off x="1731" y="158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9" name="Freeform 425"/>
                <p:cNvSpPr>
                  <a:spLocks/>
                </p:cNvSpPr>
                <p:nvPr/>
              </p:nvSpPr>
              <p:spPr bwMode="auto">
                <a:xfrm>
                  <a:off x="1731" y="1779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8" name="Freeform 424"/>
                <p:cNvSpPr>
                  <a:spLocks/>
                </p:cNvSpPr>
                <p:nvPr/>
              </p:nvSpPr>
              <p:spPr bwMode="auto">
                <a:xfrm>
                  <a:off x="1731" y="1961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806" name="AutoShape 422"/>
              <p:cNvSpPr>
                <a:spLocks noChangeArrowheads="1"/>
              </p:cNvSpPr>
              <p:nvPr/>
            </p:nvSpPr>
            <p:spPr bwMode="auto">
              <a:xfrm>
                <a:off x="1731" y="436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22" name="Text Box 420"/>
            <p:cNvSpPr txBox="1">
              <a:spLocks noChangeArrowheads="1"/>
            </p:cNvSpPr>
            <p:nvPr/>
          </p:nvSpPr>
          <p:spPr bwMode="auto">
            <a:xfrm>
              <a:off x="3015" y="2614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803" name="AutoShape 419"/>
            <p:cNvSpPr>
              <a:spLocks noChangeArrowheads="1"/>
            </p:cNvSpPr>
            <p:nvPr/>
          </p:nvSpPr>
          <p:spPr bwMode="auto">
            <a:xfrm>
              <a:off x="3092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24" name="Group 412"/>
            <p:cNvGrpSpPr>
              <a:grpSpLocks/>
            </p:cNvGrpSpPr>
            <p:nvPr/>
          </p:nvGrpSpPr>
          <p:grpSpPr bwMode="auto">
            <a:xfrm>
              <a:off x="2440" y="3179"/>
              <a:ext cx="212" cy="295"/>
              <a:chOff x="1728" y="432"/>
              <a:chExt cx="1152" cy="1632"/>
            </a:xfrm>
          </p:grpSpPr>
          <p:grpSp>
            <p:nvGrpSpPr>
              <p:cNvPr id="35245" name="Group 414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802" name="Freeform 418"/>
                <p:cNvSpPr>
                  <a:spLocks/>
                </p:cNvSpPr>
                <p:nvPr/>
              </p:nvSpPr>
              <p:spPr bwMode="auto">
                <a:xfrm>
                  <a:off x="1722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1" name="Freeform 417"/>
                <p:cNvSpPr>
                  <a:spLocks/>
                </p:cNvSpPr>
                <p:nvPr/>
              </p:nvSpPr>
              <p:spPr bwMode="auto">
                <a:xfrm>
                  <a:off x="1722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800" name="Freeform 416"/>
                <p:cNvSpPr>
                  <a:spLocks/>
                </p:cNvSpPr>
                <p:nvPr/>
              </p:nvSpPr>
              <p:spPr bwMode="auto">
                <a:xfrm>
                  <a:off x="1722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9" name="Freeform 415"/>
                <p:cNvSpPr>
                  <a:spLocks/>
                </p:cNvSpPr>
                <p:nvPr/>
              </p:nvSpPr>
              <p:spPr bwMode="auto">
                <a:xfrm>
                  <a:off x="1722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97" name="AutoShape 413"/>
              <p:cNvSpPr>
                <a:spLocks noChangeArrowheads="1"/>
              </p:cNvSpPr>
              <p:nvPr/>
            </p:nvSpPr>
            <p:spPr bwMode="auto">
              <a:xfrm>
                <a:off x="1722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25" name="Text Box 411"/>
            <p:cNvSpPr txBox="1">
              <a:spLocks noChangeArrowheads="1"/>
            </p:cNvSpPr>
            <p:nvPr/>
          </p:nvSpPr>
          <p:spPr bwMode="auto">
            <a:xfrm>
              <a:off x="2340" y="3060"/>
              <a:ext cx="412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94" name="AutoShape 410"/>
            <p:cNvSpPr>
              <a:spLocks noChangeArrowheads="1"/>
            </p:cNvSpPr>
            <p:nvPr/>
          </p:nvSpPr>
          <p:spPr bwMode="auto">
            <a:xfrm>
              <a:off x="2418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27" name="Group 403"/>
            <p:cNvGrpSpPr>
              <a:grpSpLocks/>
            </p:cNvGrpSpPr>
            <p:nvPr/>
          </p:nvGrpSpPr>
          <p:grpSpPr bwMode="auto">
            <a:xfrm>
              <a:off x="3115" y="3179"/>
              <a:ext cx="212" cy="295"/>
              <a:chOff x="1728" y="432"/>
              <a:chExt cx="1152" cy="1632"/>
            </a:xfrm>
          </p:grpSpPr>
          <p:grpSp>
            <p:nvGrpSpPr>
              <p:cNvPr id="35239" name="Group 4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93" name="Freeform 409"/>
                <p:cNvSpPr>
                  <a:spLocks/>
                </p:cNvSpPr>
                <p:nvPr/>
              </p:nvSpPr>
              <p:spPr bwMode="auto">
                <a:xfrm>
                  <a:off x="1731" y="1400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2" name="Freeform 408"/>
                <p:cNvSpPr>
                  <a:spLocks/>
                </p:cNvSpPr>
                <p:nvPr/>
              </p:nvSpPr>
              <p:spPr bwMode="auto">
                <a:xfrm>
                  <a:off x="1731" y="1583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1" name="Freeform 407"/>
                <p:cNvSpPr>
                  <a:spLocks/>
                </p:cNvSpPr>
                <p:nvPr/>
              </p:nvSpPr>
              <p:spPr bwMode="auto">
                <a:xfrm>
                  <a:off x="1731" y="1782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90" name="Freeform 406"/>
                <p:cNvSpPr>
                  <a:spLocks/>
                </p:cNvSpPr>
                <p:nvPr/>
              </p:nvSpPr>
              <p:spPr bwMode="auto">
                <a:xfrm>
                  <a:off x="1731" y="1964"/>
                  <a:ext cx="1155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88" name="AutoShape 404"/>
              <p:cNvSpPr>
                <a:spLocks noChangeArrowheads="1"/>
              </p:cNvSpPr>
              <p:nvPr/>
            </p:nvSpPr>
            <p:spPr bwMode="auto">
              <a:xfrm>
                <a:off x="1731" y="439"/>
                <a:ext cx="1155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28" name="Text Box 402"/>
            <p:cNvSpPr txBox="1">
              <a:spLocks noChangeArrowheads="1"/>
            </p:cNvSpPr>
            <p:nvPr/>
          </p:nvSpPr>
          <p:spPr bwMode="auto">
            <a:xfrm>
              <a:off x="3015" y="3064"/>
              <a:ext cx="412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85" name="AutoShape 401"/>
            <p:cNvSpPr>
              <a:spLocks noChangeArrowheads="1"/>
            </p:cNvSpPr>
            <p:nvPr/>
          </p:nvSpPr>
          <p:spPr bwMode="auto">
            <a:xfrm>
              <a:off x="3092" y="3153"/>
              <a:ext cx="258" cy="342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230" name="Group 394"/>
            <p:cNvGrpSpPr>
              <a:grpSpLocks/>
            </p:cNvGrpSpPr>
            <p:nvPr/>
          </p:nvGrpSpPr>
          <p:grpSpPr bwMode="auto">
            <a:xfrm>
              <a:off x="2777" y="3602"/>
              <a:ext cx="213" cy="295"/>
              <a:chOff x="1728" y="432"/>
              <a:chExt cx="1152" cy="1632"/>
            </a:xfrm>
          </p:grpSpPr>
          <p:grpSp>
            <p:nvGrpSpPr>
              <p:cNvPr id="35233" name="Group 3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784" name="Freeform 400"/>
                <p:cNvSpPr>
                  <a:spLocks/>
                </p:cNvSpPr>
                <p:nvPr/>
              </p:nvSpPr>
              <p:spPr bwMode="auto">
                <a:xfrm>
                  <a:off x="1729" y="1397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3" name="Freeform 399"/>
                <p:cNvSpPr>
                  <a:spLocks/>
                </p:cNvSpPr>
                <p:nvPr/>
              </p:nvSpPr>
              <p:spPr bwMode="auto">
                <a:xfrm>
                  <a:off x="1729" y="1580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2" name="Freeform 398"/>
                <p:cNvSpPr>
                  <a:spLocks/>
                </p:cNvSpPr>
                <p:nvPr/>
              </p:nvSpPr>
              <p:spPr bwMode="auto">
                <a:xfrm>
                  <a:off x="1729" y="1778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781" name="Freeform 397"/>
                <p:cNvSpPr>
                  <a:spLocks/>
                </p:cNvSpPr>
                <p:nvPr/>
              </p:nvSpPr>
              <p:spPr bwMode="auto">
                <a:xfrm>
                  <a:off x="1729" y="1961"/>
                  <a:ext cx="1150" cy="99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6350">
                  <a:solidFill>
                    <a:srgbClr val="E1E1E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779" name="AutoShape 395"/>
              <p:cNvSpPr>
                <a:spLocks noChangeArrowheads="1"/>
              </p:cNvSpPr>
              <p:nvPr/>
            </p:nvSpPr>
            <p:spPr bwMode="auto">
              <a:xfrm>
                <a:off x="1729" y="436"/>
                <a:ext cx="1150" cy="862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>
                    <a:alpha val="50000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231" name="Text Box 393"/>
            <p:cNvSpPr txBox="1">
              <a:spLocks noChangeArrowheads="1"/>
            </p:cNvSpPr>
            <p:nvPr/>
          </p:nvSpPr>
          <p:spPr bwMode="auto">
            <a:xfrm>
              <a:off x="2677" y="3486"/>
              <a:ext cx="41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6" name="AutoShape 392"/>
            <p:cNvSpPr>
              <a:spLocks noChangeArrowheads="1"/>
            </p:cNvSpPr>
            <p:nvPr/>
          </p:nvSpPr>
          <p:spPr bwMode="auto">
            <a:xfrm>
              <a:off x="2756" y="3573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4861" name="Group 299"/>
          <p:cNvGrpSpPr>
            <a:grpSpLocks noChangeAspect="1"/>
          </p:cNvGrpSpPr>
          <p:nvPr/>
        </p:nvGrpSpPr>
        <p:grpSpPr bwMode="auto">
          <a:xfrm>
            <a:off x="4686300" y="2247900"/>
            <a:ext cx="1143000" cy="808038"/>
            <a:chOff x="3702" y="2614"/>
            <a:chExt cx="2160" cy="1528"/>
          </a:xfrm>
        </p:grpSpPr>
        <p:sp>
          <p:nvSpPr>
            <p:cNvPr id="912746" name="AutoShape 362"/>
            <p:cNvSpPr>
              <a:spLocks noChangeArrowheads="1"/>
            </p:cNvSpPr>
            <p:nvPr/>
          </p:nvSpPr>
          <p:spPr bwMode="auto">
            <a:xfrm>
              <a:off x="370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5" name="AutoShape 361"/>
            <p:cNvSpPr>
              <a:spLocks noChangeArrowheads="1"/>
            </p:cNvSpPr>
            <p:nvPr/>
          </p:nvSpPr>
          <p:spPr bwMode="auto">
            <a:xfrm>
              <a:off x="4782" y="2614"/>
              <a:ext cx="1080" cy="1441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4" name="AutoShape 390"/>
            <p:cNvSpPr>
              <a:spLocks noChangeAspect="1" noChangeArrowheads="1" noTextEdit="1"/>
            </p:cNvSpPr>
            <p:nvPr/>
          </p:nvSpPr>
          <p:spPr bwMode="auto">
            <a:xfrm>
              <a:off x="3702" y="2614"/>
              <a:ext cx="2160" cy="1528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73" name="AutoShape 389"/>
            <p:cNvSpPr>
              <a:spLocks noChangeArrowheads="1"/>
            </p:cNvSpPr>
            <p:nvPr/>
          </p:nvSpPr>
          <p:spPr bwMode="auto">
            <a:xfrm>
              <a:off x="3795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20" name="Text Box 388"/>
            <p:cNvSpPr txBox="1">
              <a:spLocks noChangeArrowheads="1"/>
            </p:cNvSpPr>
            <p:nvPr/>
          </p:nvSpPr>
          <p:spPr bwMode="auto">
            <a:xfrm>
              <a:off x="3727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71" name="AutoShape 387"/>
            <p:cNvSpPr>
              <a:spLocks noChangeArrowheads="1"/>
            </p:cNvSpPr>
            <p:nvPr/>
          </p:nvSpPr>
          <p:spPr bwMode="auto">
            <a:xfrm>
              <a:off x="3771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122" name="Group 381"/>
            <p:cNvGrpSpPr>
              <a:grpSpLocks/>
            </p:cNvGrpSpPr>
            <p:nvPr/>
          </p:nvGrpSpPr>
          <p:grpSpPr bwMode="auto">
            <a:xfrm>
              <a:off x="4885" y="3597"/>
              <a:ext cx="197" cy="287"/>
              <a:chOff x="3456" y="2160"/>
              <a:chExt cx="1152" cy="1296"/>
            </a:xfrm>
          </p:grpSpPr>
          <p:sp>
            <p:nvSpPr>
              <p:cNvPr id="912770" name="Freeform 386"/>
              <p:cNvSpPr>
                <a:spLocks/>
              </p:cNvSpPr>
              <p:nvPr/>
            </p:nvSpPr>
            <p:spPr bwMode="auto">
              <a:xfrm>
                <a:off x="3450" y="215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9" name="Freeform 385"/>
              <p:cNvSpPr>
                <a:spLocks/>
              </p:cNvSpPr>
              <p:nvPr/>
            </p:nvSpPr>
            <p:spPr bwMode="auto">
              <a:xfrm>
                <a:off x="3450" y="243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8" name="Freeform 384"/>
              <p:cNvSpPr>
                <a:spLocks/>
              </p:cNvSpPr>
              <p:nvPr/>
            </p:nvSpPr>
            <p:spPr bwMode="auto">
              <a:xfrm>
                <a:off x="3450" y="2737"/>
                <a:ext cx="1158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7" name="Freeform 383"/>
              <p:cNvSpPr>
                <a:spLocks/>
              </p:cNvSpPr>
              <p:nvPr/>
            </p:nvSpPr>
            <p:spPr bwMode="auto">
              <a:xfrm>
                <a:off x="3450" y="302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6" name="Freeform 382"/>
              <p:cNvSpPr>
                <a:spLocks/>
              </p:cNvSpPr>
              <p:nvPr/>
            </p:nvSpPr>
            <p:spPr bwMode="auto">
              <a:xfrm>
                <a:off x="3450" y="330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64" name="AutoShape 380"/>
            <p:cNvSpPr>
              <a:spLocks noChangeArrowheads="1"/>
            </p:cNvSpPr>
            <p:nvPr/>
          </p:nvSpPr>
          <p:spPr bwMode="auto">
            <a:xfrm>
              <a:off x="4854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24" name="Text Box 379"/>
            <p:cNvSpPr txBox="1">
              <a:spLocks noChangeArrowheads="1"/>
            </p:cNvSpPr>
            <p:nvPr/>
          </p:nvSpPr>
          <p:spPr bwMode="auto">
            <a:xfrm>
              <a:off x="4812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125" name="Group 373"/>
            <p:cNvGrpSpPr>
              <a:grpSpLocks/>
            </p:cNvGrpSpPr>
            <p:nvPr/>
          </p:nvGrpSpPr>
          <p:grpSpPr bwMode="auto">
            <a:xfrm>
              <a:off x="5570" y="2757"/>
              <a:ext cx="197" cy="287"/>
              <a:chOff x="3456" y="2160"/>
              <a:chExt cx="1152" cy="1296"/>
            </a:xfrm>
          </p:grpSpPr>
          <p:sp>
            <p:nvSpPr>
              <p:cNvPr id="912762" name="Freeform 378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1" name="Freeform 377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60" name="Freeform 376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9" name="Freeform 375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8" name="Freeform 374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56" name="AutoShape 372"/>
            <p:cNvSpPr>
              <a:spLocks noChangeArrowheads="1"/>
            </p:cNvSpPr>
            <p:nvPr/>
          </p:nvSpPr>
          <p:spPr bwMode="auto">
            <a:xfrm>
              <a:off x="5541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27" name="Text Box 371"/>
            <p:cNvSpPr txBox="1">
              <a:spLocks noChangeArrowheads="1"/>
            </p:cNvSpPr>
            <p:nvPr/>
          </p:nvSpPr>
          <p:spPr bwMode="auto">
            <a:xfrm>
              <a:off x="5497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128" name="Group 365"/>
            <p:cNvGrpSpPr>
              <a:grpSpLocks/>
            </p:cNvGrpSpPr>
            <p:nvPr/>
          </p:nvGrpSpPr>
          <p:grpSpPr bwMode="auto">
            <a:xfrm>
              <a:off x="4885" y="2757"/>
              <a:ext cx="197" cy="287"/>
              <a:chOff x="3456" y="2160"/>
              <a:chExt cx="1152" cy="1296"/>
            </a:xfrm>
          </p:grpSpPr>
          <p:sp>
            <p:nvSpPr>
              <p:cNvPr id="912754" name="Freeform 370"/>
              <p:cNvSpPr>
                <a:spLocks/>
              </p:cNvSpPr>
              <p:nvPr/>
            </p:nvSpPr>
            <p:spPr bwMode="auto">
              <a:xfrm>
                <a:off x="3450" y="216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3" name="Freeform 369"/>
              <p:cNvSpPr>
                <a:spLocks/>
              </p:cNvSpPr>
              <p:nvPr/>
            </p:nvSpPr>
            <p:spPr bwMode="auto">
              <a:xfrm>
                <a:off x="3450" y="245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2" name="Freeform 368"/>
              <p:cNvSpPr>
                <a:spLocks/>
              </p:cNvSpPr>
              <p:nvPr/>
            </p:nvSpPr>
            <p:spPr bwMode="auto">
              <a:xfrm>
                <a:off x="3450" y="273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1" name="Freeform 367"/>
              <p:cNvSpPr>
                <a:spLocks/>
              </p:cNvSpPr>
              <p:nvPr/>
            </p:nvSpPr>
            <p:spPr bwMode="auto">
              <a:xfrm>
                <a:off x="3450" y="3019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50" name="Freeform 366"/>
              <p:cNvSpPr>
                <a:spLocks/>
              </p:cNvSpPr>
              <p:nvPr/>
            </p:nvSpPr>
            <p:spPr bwMode="auto">
              <a:xfrm>
                <a:off x="3450" y="3304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48" name="AutoShape 364"/>
            <p:cNvSpPr>
              <a:spLocks noChangeArrowheads="1"/>
            </p:cNvSpPr>
            <p:nvPr/>
          </p:nvSpPr>
          <p:spPr bwMode="auto">
            <a:xfrm>
              <a:off x="4854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30" name="Text Box 363"/>
            <p:cNvSpPr txBox="1">
              <a:spLocks noChangeArrowheads="1"/>
            </p:cNvSpPr>
            <p:nvPr/>
          </p:nvSpPr>
          <p:spPr bwMode="auto">
            <a:xfrm>
              <a:off x="4812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4" name="AutoShape 360"/>
            <p:cNvSpPr>
              <a:spLocks noChangeArrowheads="1"/>
            </p:cNvSpPr>
            <p:nvPr/>
          </p:nvSpPr>
          <p:spPr bwMode="auto">
            <a:xfrm>
              <a:off x="3795" y="3602"/>
              <a:ext cx="216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32" name="Text Box 359"/>
            <p:cNvSpPr txBox="1">
              <a:spLocks noChangeArrowheads="1"/>
            </p:cNvSpPr>
            <p:nvPr/>
          </p:nvSpPr>
          <p:spPr bwMode="auto">
            <a:xfrm>
              <a:off x="3727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42" name="AutoShape 358"/>
            <p:cNvSpPr>
              <a:spLocks noChangeArrowheads="1"/>
            </p:cNvSpPr>
            <p:nvPr/>
          </p:nvSpPr>
          <p:spPr bwMode="auto">
            <a:xfrm>
              <a:off x="3771" y="3575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41" name="AutoShape 357"/>
            <p:cNvSpPr>
              <a:spLocks noChangeArrowheads="1"/>
            </p:cNvSpPr>
            <p:nvPr/>
          </p:nvSpPr>
          <p:spPr bwMode="auto">
            <a:xfrm>
              <a:off x="4479" y="2758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35" name="Text Box 356"/>
            <p:cNvSpPr txBox="1">
              <a:spLocks noChangeArrowheads="1"/>
            </p:cNvSpPr>
            <p:nvPr/>
          </p:nvSpPr>
          <p:spPr bwMode="auto">
            <a:xfrm>
              <a:off x="441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9" name="AutoShape 355"/>
            <p:cNvSpPr>
              <a:spLocks noChangeArrowheads="1"/>
            </p:cNvSpPr>
            <p:nvPr/>
          </p:nvSpPr>
          <p:spPr bwMode="auto">
            <a:xfrm>
              <a:off x="4455" y="2728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8" name="AutoShape 354"/>
            <p:cNvSpPr>
              <a:spLocks noChangeArrowheads="1"/>
            </p:cNvSpPr>
            <p:nvPr/>
          </p:nvSpPr>
          <p:spPr bwMode="auto">
            <a:xfrm>
              <a:off x="4137" y="2758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38" name="Text Box 353"/>
            <p:cNvSpPr txBox="1">
              <a:spLocks noChangeArrowheads="1"/>
            </p:cNvSpPr>
            <p:nvPr/>
          </p:nvSpPr>
          <p:spPr bwMode="auto">
            <a:xfrm>
              <a:off x="4070" y="2614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6" name="AutoShape 352"/>
            <p:cNvSpPr>
              <a:spLocks noChangeArrowheads="1"/>
            </p:cNvSpPr>
            <p:nvPr/>
          </p:nvSpPr>
          <p:spPr bwMode="auto">
            <a:xfrm>
              <a:off x="4116" y="2728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5" name="AutoShape 351"/>
            <p:cNvSpPr>
              <a:spLocks noChangeArrowheads="1"/>
            </p:cNvSpPr>
            <p:nvPr/>
          </p:nvSpPr>
          <p:spPr bwMode="auto">
            <a:xfrm>
              <a:off x="3795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41" name="Text Box 350"/>
            <p:cNvSpPr txBox="1">
              <a:spLocks noChangeArrowheads="1"/>
            </p:cNvSpPr>
            <p:nvPr/>
          </p:nvSpPr>
          <p:spPr bwMode="auto">
            <a:xfrm>
              <a:off x="3720" y="3041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3" name="AutoShape 349"/>
            <p:cNvSpPr>
              <a:spLocks noChangeArrowheads="1"/>
            </p:cNvSpPr>
            <p:nvPr/>
          </p:nvSpPr>
          <p:spPr bwMode="auto">
            <a:xfrm>
              <a:off x="3771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32" name="AutoShape 348"/>
            <p:cNvSpPr>
              <a:spLocks noChangeArrowheads="1"/>
            </p:cNvSpPr>
            <p:nvPr/>
          </p:nvSpPr>
          <p:spPr bwMode="auto">
            <a:xfrm>
              <a:off x="4137" y="3181"/>
              <a:ext cx="219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44" name="Text Box 347"/>
            <p:cNvSpPr txBox="1">
              <a:spLocks noChangeArrowheads="1"/>
            </p:cNvSpPr>
            <p:nvPr/>
          </p:nvSpPr>
          <p:spPr bwMode="auto">
            <a:xfrm>
              <a:off x="4070" y="303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30" name="AutoShape 346"/>
            <p:cNvSpPr>
              <a:spLocks noChangeArrowheads="1"/>
            </p:cNvSpPr>
            <p:nvPr/>
          </p:nvSpPr>
          <p:spPr bwMode="auto">
            <a:xfrm>
              <a:off x="4116" y="3151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9" name="AutoShape 345"/>
            <p:cNvSpPr>
              <a:spLocks noChangeArrowheads="1"/>
            </p:cNvSpPr>
            <p:nvPr/>
          </p:nvSpPr>
          <p:spPr bwMode="auto">
            <a:xfrm>
              <a:off x="4479" y="3181"/>
              <a:ext cx="216" cy="28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47" name="Text Box 344"/>
            <p:cNvSpPr txBox="1">
              <a:spLocks noChangeArrowheads="1"/>
            </p:cNvSpPr>
            <p:nvPr/>
          </p:nvSpPr>
          <p:spPr bwMode="auto">
            <a:xfrm>
              <a:off x="4410" y="3030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7" name="AutoShape 343"/>
            <p:cNvSpPr>
              <a:spLocks noChangeArrowheads="1"/>
            </p:cNvSpPr>
            <p:nvPr/>
          </p:nvSpPr>
          <p:spPr bwMode="auto">
            <a:xfrm>
              <a:off x="4455" y="3151"/>
              <a:ext cx="261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726" name="AutoShape 342"/>
            <p:cNvSpPr>
              <a:spLocks noChangeArrowheads="1"/>
            </p:cNvSpPr>
            <p:nvPr/>
          </p:nvSpPr>
          <p:spPr bwMode="auto">
            <a:xfrm>
              <a:off x="4137" y="3602"/>
              <a:ext cx="219" cy="288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>
                  <a:alpha val="50000"/>
                </a:srgb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50" name="Text Box 341"/>
            <p:cNvSpPr txBox="1">
              <a:spLocks noChangeArrowheads="1"/>
            </p:cNvSpPr>
            <p:nvPr/>
          </p:nvSpPr>
          <p:spPr bwMode="auto">
            <a:xfrm>
              <a:off x="4070" y="3486"/>
              <a:ext cx="3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912724" name="AutoShape 340"/>
            <p:cNvSpPr>
              <a:spLocks noChangeArrowheads="1"/>
            </p:cNvSpPr>
            <p:nvPr/>
          </p:nvSpPr>
          <p:spPr bwMode="auto">
            <a:xfrm>
              <a:off x="4116" y="3575"/>
              <a:ext cx="258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152" name="Group 334"/>
            <p:cNvGrpSpPr>
              <a:grpSpLocks/>
            </p:cNvGrpSpPr>
            <p:nvPr/>
          </p:nvGrpSpPr>
          <p:grpSpPr bwMode="auto">
            <a:xfrm>
              <a:off x="4885" y="3177"/>
              <a:ext cx="197" cy="287"/>
              <a:chOff x="3456" y="2160"/>
              <a:chExt cx="1152" cy="1296"/>
            </a:xfrm>
          </p:grpSpPr>
          <p:sp>
            <p:nvSpPr>
              <p:cNvPr id="912723" name="Freeform 339"/>
              <p:cNvSpPr>
                <a:spLocks/>
              </p:cNvSpPr>
              <p:nvPr/>
            </p:nvSpPr>
            <p:spPr bwMode="auto">
              <a:xfrm>
                <a:off x="3450" y="216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2" name="Freeform 338"/>
              <p:cNvSpPr>
                <a:spLocks/>
              </p:cNvSpPr>
              <p:nvPr/>
            </p:nvSpPr>
            <p:spPr bwMode="auto">
              <a:xfrm>
                <a:off x="3450" y="2451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1" name="Freeform 337"/>
              <p:cNvSpPr>
                <a:spLocks/>
              </p:cNvSpPr>
              <p:nvPr/>
            </p:nvSpPr>
            <p:spPr bwMode="auto">
              <a:xfrm>
                <a:off x="3450" y="2736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20" name="Freeform 336"/>
              <p:cNvSpPr>
                <a:spLocks/>
              </p:cNvSpPr>
              <p:nvPr/>
            </p:nvSpPr>
            <p:spPr bwMode="auto">
              <a:xfrm>
                <a:off x="3450" y="3020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9" name="Freeform 335"/>
              <p:cNvSpPr>
                <a:spLocks/>
              </p:cNvSpPr>
              <p:nvPr/>
            </p:nvSpPr>
            <p:spPr bwMode="auto">
              <a:xfrm>
                <a:off x="3450" y="3305"/>
                <a:ext cx="1158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17" name="AutoShape 333"/>
            <p:cNvSpPr>
              <a:spLocks noChangeArrowheads="1"/>
            </p:cNvSpPr>
            <p:nvPr/>
          </p:nvSpPr>
          <p:spPr bwMode="auto">
            <a:xfrm>
              <a:off x="4854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54" name="Text Box 332"/>
            <p:cNvSpPr txBox="1">
              <a:spLocks noChangeArrowheads="1"/>
            </p:cNvSpPr>
            <p:nvPr/>
          </p:nvSpPr>
          <p:spPr bwMode="auto">
            <a:xfrm>
              <a:off x="4812" y="3038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155" name="Group 326"/>
            <p:cNvGrpSpPr>
              <a:grpSpLocks/>
            </p:cNvGrpSpPr>
            <p:nvPr/>
          </p:nvGrpSpPr>
          <p:grpSpPr bwMode="auto">
            <a:xfrm>
              <a:off x="5228" y="2757"/>
              <a:ext cx="197" cy="287"/>
              <a:chOff x="3456" y="2160"/>
              <a:chExt cx="1152" cy="1296"/>
            </a:xfrm>
          </p:grpSpPr>
          <p:sp>
            <p:nvSpPr>
              <p:cNvPr id="912715" name="Freeform 331"/>
              <p:cNvSpPr>
                <a:spLocks/>
              </p:cNvSpPr>
              <p:nvPr/>
            </p:nvSpPr>
            <p:spPr bwMode="auto">
              <a:xfrm>
                <a:off x="3462" y="216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4" name="Freeform 330"/>
              <p:cNvSpPr>
                <a:spLocks/>
              </p:cNvSpPr>
              <p:nvPr/>
            </p:nvSpPr>
            <p:spPr bwMode="auto">
              <a:xfrm>
                <a:off x="3462" y="245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3" name="Freeform 329"/>
              <p:cNvSpPr>
                <a:spLocks/>
              </p:cNvSpPr>
              <p:nvPr/>
            </p:nvSpPr>
            <p:spPr bwMode="auto">
              <a:xfrm>
                <a:off x="3462" y="273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2" name="Freeform 328"/>
              <p:cNvSpPr>
                <a:spLocks/>
              </p:cNvSpPr>
              <p:nvPr/>
            </p:nvSpPr>
            <p:spPr bwMode="auto">
              <a:xfrm>
                <a:off x="3462" y="301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11" name="Freeform 327"/>
              <p:cNvSpPr>
                <a:spLocks/>
              </p:cNvSpPr>
              <p:nvPr/>
            </p:nvSpPr>
            <p:spPr bwMode="auto">
              <a:xfrm>
                <a:off x="3462" y="330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9" name="AutoShape 325"/>
            <p:cNvSpPr>
              <a:spLocks noChangeArrowheads="1"/>
            </p:cNvSpPr>
            <p:nvPr/>
          </p:nvSpPr>
          <p:spPr bwMode="auto">
            <a:xfrm>
              <a:off x="5199" y="272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57" name="Text Box 324"/>
            <p:cNvSpPr txBox="1">
              <a:spLocks noChangeArrowheads="1"/>
            </p:cNvSpPr>
            <p:nvPr/>
          </p:nvSpPr>
          <p:spPr bwMode="auto">
            <a:xfrm>
              <a:off x="5155" y="2614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158" name="Group 318"/>
            <p:cNvGrpSpPr>
              <a:grpSpLocks/>
            </p:cNvGrpSpPr>
            <p:nvPr/>
          </p:nvGrpSpPr>
          <p:grpSpPr bwMode="auto">
            <a:xfrm>
              <a:off x="5570" y="3177"/>
              <a:ext cx="197" cy="287"/>
              <a:chOff x="3456" y="2160"/>
              <a:chExt cx="1152" cy="1296"/>
            </a:xfrm>
          </p:grpSpPr>
          <p:sp>
            <p:nvSpPr>
              <p:cNvPr id="912707" name="Freeform 323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6" name="Freeform 322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5" name="Freeform 321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4" name="Freeform 320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703" name="Freeform 319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701" name="AutoShape 317"/>
            <p:cNvSpPr>
              <a:spLocks noChangeArrowheads="1"/>
            </p:cNvSpPr>
            <p:nvPr/>
          </p:nvSpPr>
          <p:spPr bwMode="auto">
            <a:xfrm>
              <a:off x="5541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60" name="Text Box 316"/>
            <p:cNvSpPr txBox="1">
              <a:spLocks noChangeArrowheads="1"/>
            </p:cNvSpPr>
            <p:nvPr/>
          </p:nvSpPr>
          <p:spPr bwMode="auto">
            <a:xfrm>
              <a:off x="5497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161" name="Group 310"/>
            <p:cNvGrpSpPr>
              <a:grpSpLocks/>
            </p:cNvGrpSpPr>
            <p:nvPr/>
          </p:nvGrpSpPr>
          <p:grpSpPr bwMode="auto">
            <a:xfrm>
              <a:off x="5228" y="3177"/>
              <a:ext cx="197" cy="287"/>
              <a:chOff x="3456" y="2160"/>
              <a:chExt cx="1152" cy="1296"/>
            </a:xfrm>
          </p:grpSpPr>
          <p:sp>
            <p:nvSpPr>
              <p:cNvPr id="912699" name="Freeform 315"/>
              <p:cNvSpPr>
                <a:spLocks/>
              </p:cNvSpPr>
              <p:nvPr/>
            </p:nvSpPr>
            <p:spPr bwMode="auto">
              <a:xfrm>
                <a:off x="3462" y="216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8" name="Freeform 314"/>
              <p:cNvSpPr>
                <a:spLocks/>
              </p:cNvSpPr>
              <p:nvPr/>
            </p:nvSpPr>
            <p:spPr bwMode="auto">
              <a:xfrm>
                <a:off x="3462" y="245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7" name="Freeform 313"/>
              <p:cNvSpPr>
                <a:spLocks/>
              </p:cNvSpPr>
              <p:nvPr/>
            </p:nvSpPr>
            <p:spPr bwMode="auto">
              <a:xfrm>
                <a:off x="3462" y="273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6" name="Freeform 312"/>
              <p:cNvSpPr>
                <a:spLocks/>
              </p:cNvSpPr>
              <p:nvPr/>
            </p:nvSpPr>
            <p:spPr bwMode="auto">
              <a:xfrm>
                <a:off x="3462" y="3020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5" name="Freeform 311"/>
              <p:cNvSpPr>
                <a:spLocks/>
              </p:cNvSpPr>
              <p:nvPr/>
            </p:nvSpPr>
            <p:spPr bwMode="auto">
              <a:xfrm>
                <a:off x="3462" y="3305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93" name="AutoShape 309"/>
            <p:cNvSpPr>
              <a:spLocks noChangeArrowheads="1"/>
            </p:cNvSpPr>
            <p:nvPr/>
          </p:nvSpPr>
          <p:spPr bwMode="auto">
            <a:xfrm>
              <a:off x="5199" y="3148"/>
              <a:ext cx="255" cy="345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63" name="Text Box 308"/>
            <p:cNvSpPr txBox="1">
              <a:spLocks noChangeArrowheads="1"/>
            </p:cNvSpPr>
            <p:nvPr/>
          </p:nvSpPr>
          <p:spPr bwMode="auto">
            <a:xfrm>
              <a:off x="5155" y="3029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164" name="Group 302"/>
            <p:cNvGrpSpPr>
              <a:grpSpLocks/>
            </p:cNvGrpSpPr>
            <p:nvPr/>
          </p:nvGrpSpPr>
          <p:grpSpPr bwMode="auto">
            <a:xfrm>
              <a:off x="5228" y="3597"/>
              <a:ext cx="197" cy="287"/>
              <a:chOff x="3456" y="2160"/>
              <a:chExt cx="1152" cy="1296"/>
            </a:xfrm>
          </p:grpSpPr>
          <p:sp>
            <p:nvSpPr>
              <p:cNvPr id="912691" name="Freeform 307"/>
              <p:cNvSpPr>
                <a:spLocks/>
              </p:cNvSpPr>
              <p:nvPr/>
            </p:nvSpPr>
            <p:spPr bwMode="auto">
              <a:xfrm>
                <a:off x="3462" y="2154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90" name="Freeform 306"/>
              <p:cNvSpPr>
                <a:spLocks/>
              </p:cNvSpPr>
              <p:nvPr/>
            </p:nvSpPr>
            <p:spPr bwMode="auto">
              <a:xfrm>
                <a:off x="3462" y="2439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9" name="Freeform 305"/>
              <p:cNvSpPr>
                <a:spLocks/>
              </p:cNvSpPr>
              <p:nvPr/>
            </p:nvSpPr>
            <p:spPr bwMode="auto">
              <a:xfrm>
                <a:off x="3462" y="2737"/>
                <a:ext cx="1140" cy="13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8" name="Freeform 304"/>
              <p:cNvSpPr>
                <a:spLocks/>
              </p:cNvSpPr>
              <p:nvPr/>
            </p:nvSpPr>
            <p:spPr bwMode="auto">
              <a:xfrm>
                <a:off x="3462" y="3021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687" name="Freeform 303"/>
              <p:cNvSpPr>
                <a:spLocks/>
              </p:cNvSpPr>
              <p:nvPr/>
            </p:nvSpPr>
            <p:spPr bwMode="auto">
              <a:xfrm>
                <a:off x="3462" y="3306"/>
                <a:ext cx="1140" cy="149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E1E1E1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12685" name="AutoShape 301"/>
            <p:cNvSpPr>
              <a:spLocks noChangeArrowheads="1"/>
            </p:cNvSpPr>
            <p:nvPr/>
          </p:nvSpPr>
          <p:spPr bwMode="auto">
            <a:xfrm>
              <a:off x="5199" y="3566"/>
              <a:ext cx="255" cy="348"/>
            </a:xfrm>
            <a:prstGeom prst="roundRect">
              <a:avLst>
                <a:gd name="adj" fmla="val 4167"/>
              </a:avLst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166" name="Text Box 300"/>
            <p:cNvSpPr txBox="1">
              <a:spLocks noChangeArrowheads="1"/>
            </p:cNvSpPr>
            <p:nvPr/>
          </p:nvSpPr>
          <p:spPr bwMode="auto">
            <a:xfrm>
              <a:off x="5155" y="3486"/>
              <a:ext cx="34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2" name="Group 215"/>
          <p:cNvGrpSpPr>
            <a:grpSpLocks noChangeAspect="1"/>
          </p:cNvGrpSpPr>
          <p:nvPr/>
        </p:nvGrpSpPr>
        <p:grpSpPr bwMode="auto">
          <a:xfrm>
            <a:off x="6958013" y="2247900"/>
            <a:ext cx="1143000" cy="762000"/>
            <a:chOff x="6030" y="2614"/>
            <a:chExt cx="2160" cy="1440"/>
          </a:xfrm>
        </p:grpSpPr>
        <p:sp>
          <p:nvSpPr>
            <p:cNvPr id="912661" name="AutoShape 277"/>
            <p:cNvSpPr>
              <a:spLocks noChangeArrowheads="1"/>
            </p:cNvSpPr>
            <p:nvPr/>
          </p:nvSpPr>
          <p:spPr bwMode="auto">
            <a:xfrm>
              <a:off x="603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10" name="AutoShape 226"/>
            <p:cNvSpPr>
              <a:spLocks noChangeArrowheads="1"/>
            </p:cNvSpPr>
            <p:nvPr/>
          </p:nvSpPr>
          <p:spPr bwMode="auto">
            <a:xfrm>
              <a:off x="7110" y="2614"/>
              <a:ext cx="1080" cy="14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682" name="AutoShape 298"/>
            <p:cNvSpPr>
              <a:spLocks noChangeAspect="1" noChangeArrowheads="1" noTextEdit="1"/>
            </p:cNvSpPr>
            <p:nvPr/>
          </p:nvSpPr>
          <p:spPr bwMode="auto">
            <a:xfrm>
              <a:off x="6030" y="2614"/>
              <a:ext cx="2160" cy="14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036" name="Group 289"/>
            <p:cNvGrpSpPr>
              <a:grpSpLocks/>
            </p:cNvGrpSpPr>
            <p:nvPr/>
          </p:nvGrpSpPr>
          <p:grpSpPr bwMode="auto">
            <a:xfrm>
              <a:off x="6143" y="3334"/>
              <a:ext cx="360" cy="480"/>
              <a:chOff x="3648" y="2784"/>
              <a:chExt cx="144" cy="192"/>
            </a:xfrm>
          </p:grpSpPr>
          <p:grpSp>
            <p:nvGrpSpPr>
              <p:cNvPr id="35108" name="Group 29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110" name="Group 29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81" name="Freeform 29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80" name="Freeform 29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9" name="Freeform 29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8" name="Freeform 29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76" name="AutoShape 29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74" name="AutoShape 29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37" name="Text Box 288"/>
            <p:cNvSpPr txBox="1">
              <a:spLocks noChangeArrowheads="1"/>
            </p:cNvSpPr>
            <p:nvPr/>
          </p:nvSpPr>
          <p:spPr bwMode="auto">
            <a:xfrm>
              <a:off x="6143" y="326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38" name="Group 279"/>
            <p:cNvGrpSpPr>
              <a:grpSpLocks/>
            </p:cNvGrpSpPr>
            <p:nvPr/>
          </p:nvGrpSpPr>
          <p:grpSpPr bwMode="auto">
            <a:xfrm>
              <a:off x="6638" y="2734"/>
              <a:ext cx="360" cy="480"/>
              <a:chOff x="3648" y="2784"/>
              <a:chExt cx="144" cy="192"/>
            </a:xfrm>
          </p:grpSpPr>
          <p:grpSp>
            <p:nvGrpSpPr>
              <p:cNvPr id="35100" name="Group 281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102" name="Group 283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71" name="Freeform 287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70" name="Freeform 286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9" name="Freeform 285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68" name="Freeform 284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66" name="AutoShape 282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64" name="AutoShape 280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39" name="Text Box 278"/>
            <p:cNvSpPr txBox="1">
              <a:spLocks noChangeArrowheads="1"/>
            </p:cNvSpPr>
            <p:nvPr/>
          </p:nvSpPr>
          <p:spPr bwMode="auto">
            <a:xfrm>
              <a:off x="6638" y="2674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40" name="Group 268"/>
            <p:cNvGrpSpPr>
              <a:grpSpLocks/>
            </p:cNvGrpSpPr>
            <p:nvPr/>
          </p:nvGrpSpPr>
          <p:grpSpPr bwMode="auto">
            <a:xfrm>
              <a:off x="6143" y="2734"/>
              <a:ext cx="360" cy="480"/>
              <a:chOff x="3648" y="2784"/>
              <a:chExt cx="144" cy="192"/>
            </a:xfrm>
          </p:grpSpPr>
          <p:grpSp>
            <p:nvGrpSpPr>
              <p:cNvPr id="35092" name="Group 27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094" name="Group 27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60" name="Freeform 27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9" name="Freeform 27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8" name="Freeform 27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57" name="Freeform 27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55" name="AutoShape 27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53" name="AutoShape 26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41" name="Text Box 267"/>
            <p:cNvSpPr txBox="1">
              <a:spLocks noChangeArrowheads="1"/>
            </p:cNvSpPr>
            <p:nvPr/>
          </p:nvSpPr>
          <p:spPr bwMode="auto">
            <a:xfrm>
              <a:off x="6143" y="2672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42" name="Group 258"/>
            <p:cNvGrpSpPr>
              <a:grpSpLocks/>
            </p:cNvGrpSpPr>
            <p:nvPr/>
          </p:nvGrpSpPr>
          <p:grpSpPr bwMode="auto">
            <a:xfrm>
              <a:off x="6638" y="3334"/>
              <a:ext cx="360" cy="480"/>
              <a:chOff x="3648" y="2784"/>
              <a:chExt cx="144" cy="192"/>
            </a:xfrm>
          </p:grpSpPr>
          <p:grpSp>
            <p:nvGrpSpPr>
              <p:cNvPr id="35084" name="Group 26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086" name="Group 26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50" name="Freeform 26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9" name="Freeform 26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8" name="Freeform 26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47" name="Freeform 26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45" name="AutoShape 26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43" name="AutoShape 25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43" name="Text Box 257"/>
            <p:cNvSpPr txBox="1">
              <a:spLocks noChangeArrowheads="1"/>
            </p:cNvSpPr>
            <p:nvPr/>
          </p:nvSpPr>
          <p:spPr bwMode="auto">
            <a:xfrm>
              <a:off x="6638" y="325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44" name="Group 248"/>
            <p:cNvGrpSpPr>
              <a:grpSpLocks/>
            </p:cNvGrpSpPr>
            <p:nvPr/>
          </p:nvGrpSpPr>
          <p:grpSpPr bwMode="auto">
            <a:xfrm>
              <a:off x="7238" y="3334"/>
              <a:ext cx="360" cy="480"/>
              <a:chOff x="3648" y="2784"/>
              <a:chExt cx="144" cy="192"/>
            </a:xfrm>
          </p:grpSpPr>
          <p:grpSp>
            <p:nvGrpSpPr>
              <p:cNvPr id="35076" name="Group 25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078" name="Group 25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40" name="Freeform 25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9" name="Freeform 25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8" name="Freeform 25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37" name="Freeform 25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35" name="AutoShape 25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33" name="AutoShape 24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45" name="Text Box 247"/>
            <p:cNvSpPr txBox="1">
              <a:spLocks noChangeArrowheads="1"/>
            </p:cNvSpPr>
            <p:nvPr/>
          </p:nvSpPr>
          <p:spPr bwMode="auto">
            <a:xfrm>
              <a:off x="7238" y="325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46" name="Group 238"/>
            <p:cNvGrpSpPr>
              <a:grpSpLocks/>
            </p:cNvGrpSpPr>
            <p:nvPr/>
          </p:nvGrpSpPr>
          <p:grpSpPr bwMode="auto">
            <a:xfrm>
              <a:off x="7238" y="2734"/>
              <a:ext cx="360" cy="480"/>
              <a:chOff x="3648" y="2784"/>
              <a:chExt cx="144" cy="192"/>
            </a:xfrm>
          </p:grpSpPr>
          <p:grpSp>
            <p:nvGrpSpPr>
              <p:cNvPr id="35068" name="Group 24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070" name="Group 24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30" name="Freeform 24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9" name="Freeform 24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8" name="Freeform 24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27" name="Freeform 24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25" name="AutoShape 24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23" name="AutoShape 23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47" name="Text Box 237"/>
            <p:cNvSpPr txBox="1">
              <a:spLocks noChangeArrowheads="1"/>
            </p:cNvSpPr>
            <p:nvPr/>
          </p:nvSpPr>
          <p:spPr bwMode="auto">
            <a:xfrm>
              <a:off x="7238" y="2683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48" name="Group 228"/>
            <p:cNvGrpSpPr>
              <a:grpSpLocks/>
            </p:cNvGrpSpPr>
            <p:nvPr/>
          </p:nvGrpSpPr>
          <p:grpSpPr bwMode="auto">
            <a:xfrm>
              <a:off x="7718" y="2734"/>
              <a:ext cx="360" cy="480"/>
              <a:chOff x="3648" y="2784"/>
              <a:chExt cx="144" cy="192"/>
            </a:xfrm>
          </p:grpSpPr>
          <p:grpSp>
            <p:nvGrpSpPr>
              <p:cNvPr id="35060" name="Group 230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062" name="Group 232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20" name="Freeform 236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9" name="Freeform 235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8" name="Freeform 234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17" name="Freeform 233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15" name="AutoShape 231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13" name="AutoShape 229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49" name="Text Box 227"/>
            <p:cNvSpPr txBox="1">
              <a:spLocks noChangeArrowheads="1"/>
            </p:cNvSpPr>
            <p:nvPr/>
          </p:nvSpPr>
          <p:spPr bwMode="auto">
            <a:xfrm>
              <a:off x="7718" y="2677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50" name="Group 217"/>
            <p:cNvGrpSpPr>
              <a:grpSpLocks/>
            </p:cNvGrpSpPr>
            <p:nvPr/>
          </p:nvGrpSpPr>
          <p:grpSpPr bwMode="auto">
            <a:xfrm>
              <a:off x="7718" y="3334"/>
              <a:ext cx="360" cy="480"/>
              <a:chOff x="3648" y="2784"/>
              <a:chExt cx="144" cy="192"/>
            </a:xfrm>
          </p:grpSpPr>
          <p:grpSp>
            <p:nvGrpSpPr>
              <p:cNvPr id="35052" name="Group 219"/>
              <p:cNvGrpSpPr>
                <a:grpSpLocks/>
              </p:cNvGrpSpPr>
              <p:nvPr/>
            </p:nvGrpSpPr>
            <p:grpSpPr bwMode="auto">
              <a:xfrm>
                <a:off x="3660" y="2799"/>
                <a:ext cx="120" cy="166"/>
                <a:chOff x="1728" y="432"/>
                <a:chExt cx="1152" cy="1632"/>
              </a:xfrm>
            </p:grpSpPr>
            <p:grpSp>
              <p:nvGrpSpPr>
                <p:cNvPr id="35054" name="Group 221"/>
                <p:cNvGrpSpPr>
                  <a:grpSpLocks/>
                </p:cNvGrpSpPr>
                <p:nvPr/>
              </p:nvGrpSpPr>
              <p:grpSpPr bwMode="auto">
                <a:xfrm>
                  <a:off x="1728" y="1392"/>
                  <a:ext cx="1152" cy="672"/>
                  <a:chOff x="1728" y="1392"/>
                  <a:chExt cx="1152" cy="672"/>
                </a:xfrm>
              </p:grpSpPr>
              <p:sp>
                <p:nvSpPr>
                  <p:cNvPr id="912609" name="Freeform 225"/>
                  <p:cNvSpPr>
                    <a:spLocks/>
                  </p:cNvSpPr>
                  <p:nvPr/>
                </p:nvSpPr>
                <p:spPr bwMode="auto">
                  <a:xfrm>
                    <a:off x="1732" y="1394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8" name="Freeform 224"/>
                  <p:cNvSpPr>
                    <a:spLocks/>
                  </p:cNvSpPr>
                  <p:nvPr/>
                </p:nvSpPr>
                <p:spPr bwMode="auto">
                  <a:xfrm>
                    <a:off x="1732" y="158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7" name="Freeform 223"/>
                  <p:cNvSpPr>
                    <a:spLocks/>
                  </p:cNvSpPr>
                  <p:nvPr/>
                </p:nvSpPr>
                <p:spPr bwMode="auto">
                  <a:xfrm>
                    <a:off x="1732" y="1783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12606" name="Freeform 222"/>
                  <p:cNvSpPr>
                    <a:spLocks/>
                  </p:cNvSpPr>
                  <p:nvPr/>
                </p:nvSpPr>
                <p:spPr bwMode="auto">
                  <a:xfrm>
                    <a:off x="1732" y="1972"/>
                    <a:ext cx="1152" cy="94"/>
                  </a:xfrm>
                  <a:custGeom>
                    <a:avLst/>
                    <a:gdLst/>
                    <a:ahLst/>
                    <a:cxnLst>
                      <a:cxn ang="0">
                        <a:pos x="0" y="96"/>
                      </a:cxn>
                      <a:cxn ang="0">
                        <a:pos x="96" y="0"/>
                      </a:cxn>
                      <a:cxn ang="0">
                        <a:pos x="192" y="96"/>
                      </a:cxn>
                      <a:cxn ang="0">
                        <a:pos x="288" y="0"/>
                      </a:cxn>
                      <a:cxn ang="0">
                        <a:pos x="384" y="96"/>
                      </a:cxn>
                      <a:cxn ang="0">
                        <a:pos x="480" y="0"/>
                      </a:cxn>
                      <a:cxn ang="0">
                        <a:pos x="576" y="96"/>
                      </a:cxn>
                      <a:cxn ang="0">
                        <a:pos x="672" y="0"/>
                      </a:cxn>
                      <a:cxn ang="0">
                        <a:pos x="768" y="96"/>
                      </a:cxn>
                      <a:cxn ang="0">
                        <a:pos x="864" y="0"/>
                      </a:cxn>
                      <a:cxn ang="0">
                        <a:pos x="960" y="96"/>
                      </a:cxn>
                      <a:cxn ang="0">
                        <a:pos x="1056" y="0"/>
                      </a:cxn>
                      <a:cxn ang="0">
                        <a:pos x="1152" y="96"/>
                      </a:cxn>
                    </a:cxnLst>
                    <a:rect l="0" t="0" r="r" b="b"/>
                    <a:pathLst>
                      <a:path w="1152" h="96">
                        <a:moveTo>
                          <a:pt x="0" y="96"/>
                        </a:moveTo>
                        <a:cubicBezTo>
                          <a:pt x="32" y="48"/>
                          <a:pt x="64" y="0"/>
                          <a:pt x="96" y="0"/>
                        </a:cubicBezTo>
                        <a:cubicBezTo>
                          <a:pt x="128" y="0"/>
                          <a:pt x="160" y="96"/>
                          <a:pt x="192" y="96"/>
                        </a:cubicBezTo>
                        <a:cubicBezTo>
                          <a:pt x="224" y="96"/>
                          <a:pt x="256" y="0"/>
                          <a:pt x="288" y="0"/>
                        </a:cubicBezTo>
                        <a:cubicBezTo>
                          <a:pt x="320" y="0"/>
                          <a:pt x="352" y="96"/>
                          <a:pt x="384" y="96"/>
                        </a:cubicBezTo>
                        <a:cubicBezTo>
                          <a:pt x="416" y="96"/>
                          <a:pt x="448" y="0"/>
                          <a:pt x="480" y="0"/>
                        </a:cubicBezTo>
                        <a:cubicBezTo>
                          <a:pt x="512" y="0"/>
                          <a:pt x="544" y="96"/>
                          <a:pt x="576" y="96"/>
                        </a:cubicBezTo>
                        <a:cubicBezTo>
                          <a:pt x="608" y="96"/>
                          <a:pt x="640" y="0"/>
                          <a:pt x="672" y="0"/>
                        </a:cubicBezTo>
                        <a:cubicBezTo>
                          <a:pt x="704" y="0"/>
                          <a:pt x="736" y="96"/>
                          <a:pt x="768" y="96"/>
                        </a:cubicBezTo>
                        <a:cubicBezTo>
                          <a:pt x="800" y="96"/>
                          <a:pt x="832" y="0"/>
                          <a:pt x="864" y="0"/>
                        </a:cubicBezTo>
                        <a:cubicBezTo>
                          <a:pt x="896" y="0"/>
                          <a:pt x="928" y="96"/>
                          <a:pt x="960" y="96"/>
                        </a:cubicBezTo>
                        <a:cubicBezTo>
                          <a:pt x="992" y="96"/>
                          <a:pt x="1024" y="0"/>
                          <a:pt x="1056" y="0"/>
                        </a:cubicBezTo>
                        <a:cubicBezTo>
                          <a:pt x="1088" y="0"/>
                          <a:pt x="1136" y="80"/>
                          <a:pt x="1152" y="96"/>
                        </a:cubicBezTo>
                      </a:path>
                    </a:pathLst>
                  </a:custGeom>
                  <a:noFill/>
                  <a:ln w="9525">
                    <a:solidFill>
                      <a:srgbClr val="969696">
                        <a:alpha val="50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defRPr/>
                    </a:pP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912604" name="AutoShape 220"/>
                <p:cNvSpPr>
                  <a:spLocks noChangeArrowheads="1"/>
                </p:cNvSpPr>
                <p:nvPr/>
              </p:nvSpPr>
              <p:spPr bwMode="auto">
                <a:xfrm>
                  <a:off x="1732" y="438"/>
                  <a:ext cx="1152" cy="861"/>
                </a:xfrm>
                <a:prstGeom prst="roundRect">
                  <a:avLst>
                    <a:gd name="adj" fmla="val 6019"/>
                  </a:avLst>
                </a:prstGeom>
                <a:solidFill>
                  <a:srgbClr val="E1E1E1"/>
                </a:solidFill>
                <a:ln w="9525">
                  <a:solidFill>
                    <a:srgbClr val="969696">
                      <a:alpha val="50000"/>
                    </a:srgb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602" name="AutoShape 218"/>
              <p:cNvSpPr>
                <a:spLocks noChangeArrowheads="1"/>
              </p:cNvSpPr>
              <p:nvPr/>
            </p:nvSpPr>
            <p:spPr bwMode="auto">
              <a:xfrm>
                <a:off x="3648" y="2784"/>
                <a:ext cx="144" cy="192"/>
              </a:xfrm>
              <a:prstGeom prst="roundRect">
                <a:avLst>
                  <a:gd name="adj" fmla="val 4167"/>
                </a:avLst>
              </a:pr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51" name="Text Box 216"/>
            <p:cNvSpPr txBox="1">
              <a:spLocks noChangeArrowheads="1"/>
            </p:cNvSpPr>
            <p:nvPr/>
          </p:nvSpPr>
          <p:spPr bwMode="auto">
            <a:xfrm>
              <a:off x="7718" y="3246"/>
              <a:ext cx="360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3" name="Group 91"/>
          <p:cNvGrpSpPr>
            <a:grpSpLocks noChangeAspect="1"/>
          </p:cNvGrpSpPr>
          <p:nvPr/>
        </p:nvGrpSpPr>
        <p:grpSpPr bwMode="auto">
          <a:xfrm>
            <a:off x="6958013" y="3170238"/>
            <a:ext cx="1143000" cy="762000"/>
            <a:chOff x="2527" y="2737"/>
            <a:chExt cx="7200" cy="4937"/>
          </a:xfrm>
        </p:grpSpPr>
        <p:sp>
          <p:nvSpPr>
            <p:cNvPr id="912485" name="AutoShape 101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6" name="AutoShape 9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017" name="Group 103"/>
            <p:cNvGrpSpPr>
              <a:grpSpLocks/>
            </p:cNvGrpSpPr>
            <p:nvPr/>
          </p:nvGrpSpPr>
          <p:grpSpPr bwMode="auto">
            <a:xfrm>
              <a:off x="2820" y="3124"/>
              <a:ext cx="3017" cy="4269"/>
              <a:chOff x="1728" y="432"/>
              <a:chExt cx="1152" cy="1632"/>
            </a:xfrm>
          </p:grpSpPr>
          <p:grpSp>
            <p:nvGrpSpPr>
              <p:cNvPr id="35027" name="Group 10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93" name="Freeform 10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2" name="Freeform 10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1" name="Freeform 10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90" name="Freeform 10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88" name="AutoShape 10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18" name="Text Box 102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grpSp>
          <p:nvGrpSpPr>
            <p:cNvPr id="35019" name="Group 94"/>
            <p:cNvGrpSpPr>
              <a:grpSpLocks/>
            </p:cNvGrpSpPr>
            <p:nvPr/>
          </p:nvGrpSpPr>
          <p:grpSpPr bwMode="auto">
            <a:xfrm>
              <a:off x="6420" y="3124"/>
              <a:ext cx="3017" cy="4269"/>
              <a:chOff x="1728" y="432"/>
              <a:chExt cx="1152" cy="1632"/>
            </a:xfrm>
          </p:grpSpPr>
          <p:grpSp>
            <p:nvGrpSpPr>
              <p:cNvPr id="35021" name="Group 96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84" name="Freeform 100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3" name="Freeform 99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2" name="Freeform 98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81" name="Freeform 97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79" name="AutoShape 95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20" name="Text Box 93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4" name="Group 80"/>
          <p:cNvGrpSpPr>
            <a:grpSpLocks noChangeAspect="1"/>
          </p:cNvGrpSpPr>
          <p:nvPr/>
        </p:nvGrpSpPr>
        <p:grpSpPr bwMode="auto">
          <a:xfrm>
            <a:off x="2627313" y="4094163"/>
            <a:ext cx="571500" cy="762000"/>
            <a:chOff x="2527" y="3697"/>
            <a:chExt cx="6171" cy="8640"/>
          </a:xfrm>
        </p:grpSpPr>
        <p:sp>
          <p:nvSpPr>
            <p:cNvPr id="912465" name="AutoShape 81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74" name="AutoShape 90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006" name="Group 83"/>
            <p:cNvGrpSpPr>
              <a:grpSpLocks/>
            </p:cNvGrpSpPr>
            <p:nvPr/>
          </p:nvGrpSpPr>
          <p:grpSpPr bwMode="auto">
            <a:xfrm>
              <a:off x="3030" y="4375"/>
              <a:ext cx="5171" cy="7470"/>
              <a:chOff x="1728" y="432"/>
              <a:chExt cx="1152" cy="1632"/>
            </a:xfrm>
          </p:grpSpPr>
          <p:grpSp>
            <p:nvGrpSpPr>
              <p:cNvPr id="35008" name="Group 85"/>
              <p:cNvGrpSpPr>
                <a:grpSpLocks/>
              </p:cNvGrpSpPr>
              <p:nvPr/>
            </p:nvGrpSpPr>
            <p:grpSpPr bwMode="auto">
              <a:xfrm>
                <a:off x="1728" y="1392"/>
                <a:ext cx="1152" cy="672"/>
                <a:chOff x="1728" y="1392"/>
                <a:chExt cx="1152" cy="672"/>
              </a:xfrm>
            </p:grpSpPr>
            <p:sp>
              <p:nvSpPr>
                <p:cNvPr id="912473" name="Freeform 89"/>
                <p:cNvSpPr>
                  <a:spLocks/>
                </p:cNvSpPr>
                <p:nvPr/>
              </p:nvSpPr>
              <p:spPr bwMode="auto">
                <a:xfrm>
                  <a:off x="1727" y="1393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2" name="Freeform 88"/>
                <p:cNvSpPr>
                  <a:spLocks/>
                </p:cNvSpPr>
                <p:nvPr/>
              </p:nvSpPr>
              <p:spPr bwMode="auto">
                <a:xfrm>
                  <a:off x="1727" y="1586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1" name="Freeform 87"/>
                <p:cNvSpPr>
                  <a:spLocks/>
                </p:cNvSpPr>
                <p:nvPr/>
              </p:nvSpPr>
              <p:spPr bwMode="auto">
                <a:xfrm>
                  <a:off x="1727" y="1778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2470" name="Freeform 86"/>
                <p:cNvSpPr>
                  <a:spLocks/>
                </p:cNvSpPr>
                <p:nvPr/>
              </p:nvSpPr>
              <p:spPr bwMode="auto">
                <a:xfrm>
                  <a:off x="1727" y="1971"/>
                  <a:ext cx="1153" cy="9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96" y="0"/>
                    </a:cxn>
                    <a:cxn ang="0">
                      <a:pos x="192" y="96"/>
                    </a:cxn>
                    <a:cxn ang="0">
                      <a:pos x="288" y="0"/>
                    </a:cxn>
                    <a:cxn ang="0">
                      <a:pos x="384" y="96"/>
                    </a:cxn>
                    <a:cxn ang="0">
                      <a:pos x="480" y="0"/>
                    </a:cxn>
                    <a:cxn ang="0">
                      <a:pos x="576" y="96"/>
                    </a:cxn>
                    <a:cxn ang="0">
                      <a:pos x="672" y="0"/>
                    </a:cxn>
                    <a:cxn ang="0">
                      <a:pos x="768" y="96"/>
                    </a:cxn>
                    <a:cxn ang="0">
                      <a:pos x="864" y="0"/>
                    </a:cxn>
                    <a:cxn ang="0">
                      <a:pos x="960" y="96"/>
                    </a:cxn>
                    <a:cxn ang="0">
                      <a:pos x="1056" y="0"/>
                    </a:cxn>
                    <a:cxn ang="0">
                      <a:pos x="1152" y="96"/>
                    </a:cxn>
                  </a:cxnLst>
                  <a:rect l="0" t="0" r="r" b="b"/>
                  <a:pathLst>
                    <a:path w="1152" h="96">
                      <a:moveTo>
                        <a:pt x="0" y="96"/>
                      </a:moveTo>
                      <a:cubicBezTo>
                        <a:pt x="32" y="48"/>
                        <a:pt x="64" y="0"/>
                        <a:pt x="96" y="0"/>
                      </a:cubicBezTo>
                      <a:cubicBezTo>
                        <a:pt x="128" y="0"/>
                        <a:pt x="160" y="96"/>
                        <a:pt x="192" y="96"/>
                      </a:cubicBezTo>
                      <a:cubicBezTo>
                        <a:pt x="224" y="96"/>
                        <a:pt x="256" y="0"/>
                        <a:pt x="288" y="0"/>
                      </a:cubicBezTo>
                      <a:cubicBezTo>
                        <a:pt x="320" y="0"/>
                        <a:pt x="352" y="96"/>
                        <a:pt x="384" y="96"/>
                      </a:cubicBezTo>
                      <a:cubicBezTo>
                        <a:pt x="416" y="96"/>
                        <a:pt x="448" y="0"/>
                        <a:pt x="480" y="0"/>
                      </a:cubicBezTo>
                      <a:cubicBezTo>
                        <a:pt x="512" y="0"/>
                        <a:pt x="544" y="96"/>
                        <a:pt x="576" y="96"/>
                      </a:cubicBezTo>
                      <a:cubicBezTo>
                        <a:pt x="608" y="96"/>
                        <a:pt x="640" y="0"/>
                        <a:pt x="672" y="0"/>
                      </a:cubicBezTo>
                      <a:cubicBezTo>
                        <a:pt x="704" y="0"/>
                        <a:pt x="736" y="96"/>
                        <a:pt x="768" y="96"/>
                      </a:cubicBezTo>
                      <a:cubicBezTo>
                        <a:pt x="800" y="96"/>
                        <a:pt x="832" y="0"/>
                        <a:pt x="864" y="0"/>
                      </a:cubicBezTo>
                      <a:cubicBezTo>
                        <a:pt x="896" y="0"/>
                        <a:pt x="928" y="96"/>
                        <a:pt x="960" y="96"/>
                      </a:cubicBezTo>
                      <a:cubicBezTo>
                        <a:pt x="992" y="96"/>
                        <a:pt x="1024" y="0"/>
                        <a:pt x="1056" y="0"/>
                      </a:cubicBezTo>
                      <a:cubicBezTo>
                        <a:pt x="1088" y="0"/>
                        <a:pt x="1136" y="80"/>
                        <a:pt x="1152" y="96"/>
                      </a:cubicBezTo>
                    </a:path>
                  </a:pathLst>
                </a:custGeom>
                <a:noFill/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12468" name="AutoShape 84"/>
              <p:cNvSpPr>
                <a:spLocks noChangeArrowheads="1"/>
              </p:cNvSpPr>
              <p:nvPr/>
            </p:nvSpPr>
            <p:spPr bwMode="auto">
              <a:xfrm>
                <a:off x="1727" y="433"/>
                <a:ext cx="1153" cy="865"/>
              </a:xfrm>
              <a:prstGeom prst="roundRect">
                <a:avLst>
                  <a:gd name="adj" fmla="val 6019"/>
                </a:avLst>
              </a:prstGeom>
              <a:solidFill>
                <a:srgbClr val="E1E1E1"/>
              </a:solidFill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07" name="Text Box 82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5" name="Group 49"/>
          <p:cNvGrpSpPr>
            <a:grpSpLocks noChangeAspect="1"/>
          </p:cNvGrpSpPr>
          <p:nvPr/>
        </p:nvGrpSpPr>
        <p:grpSpPr bwMode="auto">
          <a:xfrm>
            <a:off x="2627313" y="5038725"/>
            <a:ext cx="571500" cy="762000"/>
            <a:chOff x="2527" y="3697"/>
            <a:chExt cx="6171" cy="8640"/>
          </a:xfrm>
        </p:grpSpPr>
        <p:sp>
          <p:nvSpPr>
            <p:cNvPr id="912434" name="AutoShape 50"/>
            <p:cNvSpPr>
              <a:spLocks noChangeArrowheads="1"/>
            </p:cNvSpPr>
            <p:nvPr/>
          </p:nvSpPr>
          <p:spPr bwMode="auto">
            <a:xfrm>
              <a:off x="2527" y="3697"/>
              <a:ext cx="6171" cy="864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6171" cy="8640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6" name="AutoShape 52"/>
            <p:cNvSpPr>
              <a:spLocks noChangeArrowheads="1"/>
            </p:cNvSpPr>
            <p:nvPr/>
          </p:nvSpPr>
          <p:spPr bwMode="auto">
            <a:xfrm>
              <a:off x="3024" y="4381"/>
              <a:ext cx="5177" cy="7236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003" name="Text Box 51"/>
            <p:cNvSpPr txBox="1">
              <a:spLocks noChangeArrowheads="1"/>
            </p:cNvSpPr>
            <p:nvPr/>
          </p:nvSpPr>
          <p:spPr bwMode="auto">
            <a:xfrm>
              <a:off x="2527" y="3697"/>
              <a:ext cx="6171" cy="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6" name="Group 42"/>
          <p:cNvGrpSpPr>
            <a:grpSpLocks noChangeAspect="1"/>
          </p:cNvGrpSpPr>
          <p:nvPr/>
        </p:nvGrpSpPr>
        <p:grpSpPr bwMode="auto">
          <a:xfrm>
            <a:off x="6958013" y="5029200"/>
            <a:ext cx="1143000" cy="762000"/>
            <a:chOff x="2527" y="2737"/>
            <a:chExt cx="7200" cy="4937"/>
          </a:xfrm>
        </p:grpSpPr>
        <p:sp>
          <p:nvSpPr>
            <p:cNvPr id="912428" name="AutoShape 44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27" name="AutoShape 43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2" name="AutoShape 48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31" name="AutoShape 47"/>
            <p:cNvSpPr>
              <a:spLocks noChangeArrowheads="1"/>
            </p:cNvSpPr>
            <p:nvPr/>
          </p:nvSpPr>
          <p:spPr bwMode="auto">
            <a:xfrm>
              <a:off x="2817" y="3128"/>
              <a:ext cx="651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998" name="Text Box 46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4999" name="Text Box 45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7" name="Group 25"/>
          <p:cNvGrpSpPr>
            <a:grpSpLocks noChangeAspect="1"/>
          </p:cNvGrpSpPr>
          <p:nvPr/>
        </p:nvGrpSpPr>
        <p:grpSpPr bwMode="auto">
          <a:xfrm>
            <a:off x="2627313" y="5876925"/>
            <a:ext cx="571500" cy="762000"/>
            <a:chOff x="2527" y="3697"/>
            <a:chExt cx="3600" cy="4937"/>
          </a:xfrm>
        </p:grpSpPr>
        <p:sp>
          <p:nvSpPr>
            <p:cNvPr id="912410" name="AutoShape 26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18" name="AutoShape 34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36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4987" name="Group 28"/>
            <p:cNvGrpSpPr>
              <a:grpSpLocks/>
            </p:cNvGrpSpPr>
            <p:nvPr/>
          </p:nvGrpSpPr>
          <p:grpSpPr bwMode="auto">
            <a:xfrm>
              <a:off x="2927" y="4108"/>
              <a:ext cx="2800" cy="4115"/>
              <a:chOff x="3456" y="2160"/>
              <a:chExt cx="1152" cy="1296"/>
            </a:xfrm>
          </p:grpSpPr>
          <p:sp>
            <p:nvSpPr>
              <p:cNvPr id="912417" name="Freeform 33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6" name="Freeform 32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5" name="Freeform 31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4" name="Freeform 30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13" name="Freeform 29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4988" name="Text Box 27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grpSp>
        <p:nvGrpSpPr>
          <p:cNvPr id="34868" name="Group 1"/>
          <p:cNvGrpSpPr>
            <a:grpSpLocks noChangeAspect="1"/>
          </p:cNvGrpSpPr>
          <p:nvPr/>
        </p:nvGrpSpPr>
        <p:grpSpPr bwMode="auto">
          <a:xfrm>
            <a:off x="6958013" y="5867400"/>
            <a:ext cx="1143000" cy="762000"/>
            <a:chOff x="2527" y="2737"/>
            <a:chExt cx="7200" cy="4937"/>
          </a:xfrm>
        </p:grpSpPr>
        <p:sp>
          <p:nvSpPr>
            <p:cNvPr id="912387" name="AutoShape 3"/>
            <p:cNvSpPr>
              <a:spLocks noChangeArrowheads="1"/>
            </p:cNvSpPr>
            <p:nvPr/>
          </p:nvSpPr>
          <p:spPr bwMode="auto">
            <a:xfrm>
              <a:off x="25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86" name="AutoShape 2"/>
            <p:cNvSpPr>
              <a:spLocks noChangeArrowheads="1"/>
            </p:cNvSpPr>
            <p:nvPr/>
          </p:nvSpPr>
          <p:spPr bwMode="auto">
            <a:xfrm>
              <a:off x="6127" y="273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27" y="273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4977" name="Group 6"/>
            <p:cNvGrpSpPr>
              <a:grpSpLocks/>
            </p:cNvGrpSpPr>
            <p:nvPr/>
          </p:nvGrpSpPr>
          <p:grpSpPr bwMode="auto">
            <a:xfrm>
              <a:off x="2927" y="3200"/>
              <a:ext cx="6400" cy="3936"/>
              <a:chOff x="3120" y="672"/>
              <a:chExt cx="2304" cy="1296"/>
            </a:xfrm>
          </p:grpSpPr>
          <p:sp>
            <p:nvSpPr>
              <p:cNvPr id="912395" name="Freeform 11"/>
              <p:cNvSpPr>
                <a:spLocks/>
              </p:cNvSpPr>
              <p:nvPr/>
            </p:nvSpPr>
            <p:spPr bwMode="auto">
              <a:xfrm>
                <a:off x="3120" y="672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4" name="Freeform 10"/>
              <p:cNvSpPr>
                <a:spLocks/>
              </p:cNvSpPr>
              <p:nvPr/>
            </p:nvSpPr>
            <p:spPr bwMode="auto">
              <a:xfrm>
                <a:off x="3120" y="960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3" name="Freeform 9"/>
              <p:cNvSpPr>
                <a:spLocks/>
              </p:cNvSpPr>
              <p:nvPr/>
            </p:nvSpPr>
            <p:spPr bwMode="auto">
              <a:xfrm>
                <a:off x="3120" y="1248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2" name="Freeform 8"/>
              <p:cNvSpPr>
                <a:spLocks/>
              </p:cNvSpPr>
              <p:nvPr/>
            </p:nvSpPr>
            <p:spPr bwMode="auto">
              <a:xfrm>
                <a:off x="3120" y="1536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391" name="Freeform 7"/>
              <p:cNvSpPr>
                <a:spLocks/>
              </p:cNvSpPr>
              <p:nvPr/>
            </p:nvSpPr>
            <p:spPr bwMode="auto">
              <a:xfrm>
                <a:off x="3120" y="1823"/>
                <a:ext cx="2304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  <a:cxn ang="0">
                    <a:pos x="1296" y="0"/>
                  </a:cxn>
                  <a:cxn ang="0">
                    <a:pos x="1440" y="144"/>
                  </a:cxn>
                  <a:cxn ang="0">
                    <a:pos x="1584" y="0"/>
                  </a:cxn>
                  <a:cxn ang="0">
                    <a:pos x="1728" y="144"/>
                  </a:cxn>
                  <a:cxn ang="0">
                    <a:pos x="1872" y="0"/>
                  </a:cxn>
                  <a:cxn ang="0">
                    <a:pos x="2016" y="144"/>
                  </a:cxn>
                  <a:cxn ang="0">
                    <a:pos x="2160" y="0"/>
                  </a:cxn>
                  <a:cxn ang="0">
                    <a:pos x="2304" y="144"/>
                  </a:cxn>
                </a:cxnLst>
                <a:rect l="0" t="0" r="r" b="b"/>
                <a:pathLst>
                  <a:path w="2304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144"/>
                      <a:pt x="1152" y="144"/>
                    </a:cubicBezTo>
                    <a:cubicBezTo>
                      <a:pt x="1200" y="144"/>
                      <a:pt x="1248" y="0"/>
                      <a:pt x="1296" y="0"/>
                    </a:cubicBezTo>
                    <a:cubicBezTo>
                      <a:pt x="1344" y="0"/>
                      <a:pt x="1392" y="144"/>
                      <a:pt x="1440" y="144"/>
                    </a:cubicBezTo>
                    <a:cubicBezTo>
                      <a:pt x="1488" y="144"/>
                      <a:pt x="1536" y="0"/>
                      <a:pt x="1584" y="0"/>
                    </a:cubicBezTo>
                    <a:cubicBezTo>
                      <a:pt x="1632" y="0"/>
                      <a:pt x="1680" y="144"/>
                      <a:pt x="1728" y="144"/>
                    </a:cubicBezTo>
                    <a:cubicBezTo>
                      <a:pt x="1776" y="144"/>
                      <a:pt x="1824" y="0"/>
                      <a:pt x="1872" y="0"/>
                    </a:cubicBezTo>
                    <a:cubicBezTo>
                      <a:pt x="1920" y="0"/>
                      <a:pt x="1968" y="144"/>
                      <a:pt x="2016" y="144"/>
                    </a:cubicBezTo>
                    <a:cubicBezTo>
                      <a:pt x="2064" y="144"/>
                      <a:pt x="2112" y="0"/>
                      <a:pt x="2160" y="0"/>
                    </a:cubicBezTo>
                    <a:cubicBezTo>
                      <a:pt x="2208" y="0"/>
                      <a:pt x="2256" y="72"/>
                      <a:pt x="2304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4978" name="Text Box 5"/>
            <p:cNvSpPr txBox="1">
              <a:spLocks noChangeArrowheads="1"/>
            </p:cNvSpPr>
            <p:nvPr/>
          </p:nvSpPr>
          <p:spPr bwMode="auto">
            <a:xfrm>
              <a:off x="61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4979" name="Text Box 4"/>
            <p:cNvSpPr txBox="1">
              <a:spLocks noChangeArrowheads="1"/>
            </p:cNvSpPr>
            <p:nvPr/>
          </p:nvSpPr>
          <p:spPr bwMode="auto">
            <a:xfrm>
              <a:off x="2527" y="273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471" name="TextBox 470"/>
          <p:cNvSpPr txBox="1"/>
          <p:nvPr/>
        </p:nvSpPr>
        <p:spPr>
          <a:xfrm>
            <a:off x="259080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72" name="TextBox 471"/>
          <p:cNvSpPr txBox="1"/>
          <p:nvPr/>
        </p:nvSpPr>
        <p:spPr>
          <a:xfrm>
            <a:off x="2774515" y="2265683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73" name="TextBox 472"/>
          <p:cNvSpPr txBox="1"/>
          <p:nvPr/>
        </p:nvSpPr>
        <p:spPr>
          <a:xfrm>
            <a:off x="2953810" y="2265683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74" name="TextBox 473"/>
          <p:cNvSpPr txBox="1"/>
          <p:nvPr/>
        </p:nvSpPr>
        <p:spPr>
          <a:xfrm>
            <a:off x="2590800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75" name="TextBox 474"/>
          <p:cNvSpPr txBox="1"/>
          <p:nvPr/>
        </p:nvSpPr>
        <p:spPr>
          <a:xfrm>
            <a:off x="2774515" y="248622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76" name="TextBox 475"/>
          <p:cNvSpPr txBox="1"/>
          <p:nvPr/>
        </p:nvSpPr>
        <p:spPr>
          <a:xfrm>
            <a:off x="2953810" y="248622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77" name="TextBox 476"/>
          <p:cNvSpPr txBox="1"/>
          <p:nvPr/>
        </p:nvSpPr>
        <p:spPr>
          <a:xfrm>
            <a:off x="2590800" y="27103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78" name="TextBox 477"/>
          <p:cNvSpPr txBox="1"/>
          <p:nvPr/>
        </p:nvSpPr>
        <p:spPr>
          <a:xfrm>
            <a:off x="2774515" y="27103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80" name="TextBox 479"/>
          <p:cNvSpPr txBox="1"/>
          <p:nvPr/>
        </p:nvSpPr>
        <p:spPr>
          <a:xfrm>
            <a:off x="464820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81" name="TextBox 480"/>
          <p:cNvSpPr txBox="1"/>
          <p:nvPr/>
        </p:nvSpPr>
        <p:spPr>
          <a:xfrm>
            <a:off x="4831915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82" name="TextBox 481"/>
          <p:cNvSpPr txBox="1"/>
          <p:nvPr/>
        </p:nvSpPr>
        <p:spPr>
          <a:xfrm>
            <a:off x="5011210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83" name="TextBox 482"/>
          <p:cNvSpPr txBox="1"/>
          <p:nvPr/>
        </p:nvSpPr>
        <p:spPr>
          <a:xfrm>
            <a:off x="464820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84" name="TextBox 483"/>
          <p:cNvSpPr txBox="1"/>
          <p:nvPr/>
        </p:nvSpPr>
        <p:spPr>
          <a:xfrm>
            <a:off x="483191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85" name="TextBox 484"/>
          <p:cNvSpPr txBox="1"/>
          <p:nvPr/>
        </p:nvSpPr>
        <p:spPr>
          <a:xfrm>
            <a:off x="5011210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86" name="TextBox 485"/>
          <p:cNvSpPr txBox="1"/>
          <p:nvPr/>
        </p:nvSpPr>
        <p:spPr>
          <a:xfrm>
            <a:off x="4648200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87" name="TextBox 486"/>
          <p:cNvSpPr txBox="1"/>
          <p:nvPr/>
        </p:nvSpPr>
        <p:spPr>
          <a:xfrm>
            <a:off x="4831915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88" name="TextBox 487"/>
          <p:cNvSpPr txBox="1"/>
          <p:nvPr/>
        </p:nvSpPr>
        <p:spPr>
          <a:xfrm>
            <a:off x="523090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89" name="TextBox 488"/>
          <p:cNvSpPr txBox="1"/>
          <p:nvPr/>
        </p:nvSpPr>
        <p:spPr>
          <a:xfrm>
            <a:off x="5414620" y="2266544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90" name="TextBox 489"/>
          <p:cNvSpPr txBox="1"/>
          <p:nvPr/>
        </p:nvSpPr>
        <p:spPr>
          <a:xfrm>
            <a:off x="5593915" y="2266544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91" name="TextBox 490"/>
          <p:cNvSpPr txBox="1"/>
          <p:nvPr/>
        </p:nvSpPr>
        <p:spPr>
          <a:xfrm>
            <a:off x="5230905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92" name="TextBox 491"/>
          <p:cNvSpPr txBox="1"/>
          <p:nvPr/>
        </p:nvSpPr>
        <p:spPr>
          <a:xfrm>
            <a:off x="5414620" y="248708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93" name="TextBox 492"/>
          <p:cNvSpPr txBox="1"/>
          <p:nvPr/>
        </p:nvSpPr>
        <p:spPr>
          <a:xfrm>
            <a:off x="5593915" y="248708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494" name="TextBox 493"/>
          <p:cNvSpPr txBox="1"/>
          <p:nvPr/>
        </p:nvSpPr>
        <p:spPr>
          <a:xfrm>
            <a:off x="5230905" y="2711205"/>
            <a:ext cx="282449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495" name="TextBox 494"/>
          <p:cNvSpPr txBox="1"/>
          <p:nvPr/>
        </p:nvSpPr>
        <p:spPr>
          <a:xfrm>
            <a:off x="5414620" y="2711205"/>
            <a:ext cx="282450" cy="276999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496" name="TextBox 495"/>
          <p:cNvSpPr txBox="1"/>
          <p:nvPr/>
        </p:nvSpPr>
        <p:spPr>
          <a:xfrm>
            <a:off x="6961188" y="2266950"/>
            <a:ext cx="315912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497" name="TextBox 496"/>
          <p:cNvSpPr txBox="1"/>
          <p:nvPr/>
        </p:nvSpPr>
        <p:spPr>
          <a:xfrm>
            <a:off x="7216775" y="2266950"/>
            <a:ext cx="315913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498" name="TextBox 497"/>
          <p:cNvSpPr txBox="1"/>
          <p:nvPr/>
        </p:nvSpPr>
        <p:spPr>
          <a:xfrm>
            <a:off x="7539038" y="2266950"/>
            <a:ext cx="315912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99" name="TextBox 498"/>
          <p:cNvSpPr txBox="1"/>
          <p:nvPr/>
        </p:nvSpPr>
        <p:spPr>
          <a:xfrm>
            <a:off x="7785100" y="2266950"/>
            <a:ext cx="315913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504" name="TextBox 503"/>
          <p:cNvSpPr txBox="1"/>
          <p:nvPr/>
        </p:nvSpPr>
        <p:spPr>
          <a:xfrm>
            <a:off x="6953250" y="2579688"/>
            <a:ext cx="3159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505" name="TextBox 504"/>
          <p:cNvSpPr txBox="1"/>
          <p:nvPr/>
        </p:nvSpPr>
        <p:spPr>
          <a:xfrm>
            <a:off x="7208838" y="2579688"/>
            <a:ext cx="315912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06" name="TextBox 505"/>
          <p:cNvSpPr txBox="1"/>
          <p:nvPr/>
        </p:nvSpPr>
        <p:spPr>
          <a:xfrm>
            <a:off x="7531100" y="2579688"/>
            <a:ext cx="3175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507" name="TextBox 506"/>
          <p:cNvSpPr txBox="1"/>
          <p:nvPr/>
        </p:nvSpPr>
        <p:spPr>
          <a:xfrm>
            <a:off x="7778750" y="2579688"/>
            <a:ext cx="3159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508" name="TextBox 507"/>
          <p:cNvSpPr txBox="1"/>
          <p:nvPr/>
        </p:nvSpPr>
        <p:spPr>
          <a:xfrm>
            <a:off x="6991350" y="3211513"/>
            <a:ext cx="5127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509" name="TextBox 508"/>
          <p:cNvSpPr txBox="1"/>
          <p:nvPr/>
        </p:nvSpPr>
        <p:spPr>
          <a:xfrm>
            <a:off x="7559675" y="3211513"/>
            <a:ext cx="5127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510" name="TextBox 509"/>
          <p:cNvSpPr txBox="1"/>
          <p:nvPr/>
        </p:nvSpPr>
        <p:spPr>
          <a:xfrm>
            <a:off x="7283450" y="506253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511" name="TextBox 510"/>
          <p:cNvSpPr txBox="1"/>
          <p:nvPr/>
        </p:nvSpPr>
        <p:spPr>
          <a:xfrm>
            <a:off x="7283450" y="58912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0" name="TextBox 609"/>
          <p:cNvSpPr txBox="1"/>
          <p:nvPr/>
        </p:nvSpPr>
        <p:spPr>
          <a:xfrm>
            <a:off x="2660650" y="50657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1" name="TextBox 610"/>
          <p:cNvSpPr txBox="1"/>
          <p:nvPr/>
        </p:nvSpPr>
        <p:spPr>
          <a:xfrm>
            <a:off x="2660650" y="58943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2" name="TextBox 611"/>
          <p:cNvSpPr txBox="1"/>
          <p:nvPr/>
        </p:nvSpPr>
        <p:spPr>
          <a:xfrm>
            <a:off x="2657475" y="4113213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grpSp>
        <p:nvGrpSpPr>
          <p:cNvPr id="34956" name="Group 67"/>
          <p:cNvGrpSpPr>
            <a:grpSpLocks noChangeAspect="1"/>
          </p:cNvGrpSpPr>
          <p:nvPr/>
        </p:nvGrpSpPr>
        <p:grpSpPr bwMode="auto">
          <a:xfrm>
            <a:off x="4686300" y="4087813"/>
            <a:ext cx="1143000" cy="762000"/>
            <a:chOff x="2527" y="3697"/>
            <a:chExt cx="7200" cy="4937"/>
          </a:xfrm>
        </p:grpSpPr>
        <p:sp>
          <p:nvSpPr>
            <p:cNvPr id="912454" name="AutoShape 70"/>
            <p:cNvSpPr>
              <a:spLocks noChangeArrowheads="1"/>
            </p:cNvSpPr>
            <p:nvPr/>
          </p:nvSpPr>
          <p:spPr bwMode="auto">
            <a:xfrm>
              <a:off x="25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53" name="AutoShape 69"/>
            <p:cNvSpPr>
              <a:spLocks noChangeArrowheads="1"/>
            </p:cNvSpPr>
            <p:nvPr/>
          </p:nvSpPr>
          <p:spPr bwMode="auto">
            <a:xfrm>
              <a:off x="6127" y="3697"/>
              <a:ext cx="3600" cy="493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3" name="AutoShape 79"/>
            <p:cNvSpPr>
              <a:spLocks noChangeAspect="1" noChangeArrowheads="1" noTextEdit="1"/>
            </p:cNvSpPr>
            <p:nvPr/>
          </p:nvSpPr>
          <p:spPr bwMode="auto">
            <a:xfrm>
              <a:off x="2527" y="3697"/>
              <a:ext cx="7200" cy="4937"/>
            </a:xfrm>
            <a:prstGeom prst="rect">
              <a:avLst/>
            </a:prstGeom>
            <a:noFill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2462" name="AutoShape 78"/>
            <p:cNvSpPr>
              <a:spLocks noChangeArrowheads="1"/>
            </p:cNvSpPr>
            <p:nvPr/>
          </p:nvSpPr>
          <p:spPr bwMode="auto">
            <a:xfrm>
              <a:off x="2817" y="4088"/>
              <a:ext cx="3020" cy="4135"/>
            </a:xfrm>
            <a:prstGeom prst="roundRect">
              <a:avLst>
                <a:gd name="adj" fmla="val 6019"/>
              </a:avLst>
            </a:prstGeom>
            <a:solidFill>
              <a:srgbClr val="E1E1E1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4966" name="Group 72"/>
            <p:cNvGrpSpPr>
              <a:grpSpLocks/>
            </p:cNvGrpSpPr>
            <p:nvPr/>
          </p:nvGrpSpPr>
          <p:grpSpPr bwMode="auto">
            <a:xfrm>
              <a:off x="6527" y="4108"/>
              <a:ext cx="2800" cy="4115"/>
              <a:chOff x="3456" y="2160"/>
              <a:chExt cx="1152" cy="1296"/>
            </a:xfrm>
          </p:grpSpPr>
          <p:sp>
            <p:nvSpPr>
              <p:cNvPr id="912461" name="Freeform 77"/>
              <p:cNvSpPr>
                <a:spLocks/>
              </p:cNvSpPr>
              <p:nvPr/>
            </p:nvSpPr>
            <p:spPr bwMode="auto">
              <a:xfrm>
                <a:off x="3456" y="2160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60" name="Freeform 76"/>
              <p:cNvSpPr>
                <a:spLocks/>
              </p:cNvSpPr>
              <p:nvPr/>
            </p:nvSpPr>
            <p:spPr bwMode="auto">
              <a:xfrm>
                <a:off x="3456" y="2448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9" name="Freeform 75"/>
              <p:cNvSpPr>
                <a:spLocks/>
              </p:cNvSpPr>
              <p:nvPr/>
            </p:nvSpPr>
            <p:spPr bwMode="auto">
              <a:xfrm>
                <a:off x="3456" y="2737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8" name="Freeform 74"/>
              <p:cNvSpPr>
                <a:spLocks/>
              </p:cNvSpPr>
              <p:nvPr/>
            </p:nvSpPr>
            <p:spPr bwMode="auto">
              <a:xfrm>
                <a:off x="3456" y="3025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2457" name="Freeform 73"/>
              <p:cNvSpPr>
                <a:spLocks/>
              </p:cNvSpPr>
              <p:nvPr/>
            </p:nvSpPr>
            <p:spPr bwMode="auto">
              <a:xfrm>
                <a:off x="3456" y="3313"/>
                <a:ext cx="1152" cy="143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0"/>
                  </a:cxn>
                  <a:cxn ang="0">
                    <a:pos x="288" y="144"/>
                  </a:cxn>
                  <a:cxn ang="0">
                    <a:pos x="432" y="0"/>
                  </a:cxn>
                  <a:cxn ang="0">
                    <a:pos x="576" y="144"/>
                  </a:cxn>
                  <a:cxn ang="0">
                    <a:pos x="720" y="0"/>
                  </a:cxn>
                  <a:cxn ang="0">
                    <a:pos x="864" y="144"/>
                  </a:cxn>
                  <a:cxn ang="0">
                    <a:pos x="1008" y="0"/>
                  </a:cxn>
                  <a:cxn ang="0">
                    <a:pos x="1152" y="144"/>
                  </a:cxn>
                </a:cxnLst>
                <a:rect l="0" t="0" r="r" b="b"/>
                <a:pathLst>
                  <a:path w="1152" h="144">
                    <a:moveTo>
                      <a:pt x="0" y="144"/>
                    </a:moveTo>
                    <a:cubicBezTo>
                      <a:pt x="48" y="72"/>
                      <a:pt x="96" y="0"/>
                      <a:pt x="144" y="0"/>
                    </a:cubicBezTo>
                    <a:cubicBezTo>
                      <a:pt x="192" y="0"/>
                      <a:pt x="240" y="144"/>
                      <a:pt x="288" y="144"/>
                    </a:cubicBezTo>
                    <a:cubicBezTo>
                      <a:pt x="336" y="144"/>
                      <a:pt x="384" y="0"/>
                      <a:pt x="432" y="0"/>
                    </a:cubicBezTo>
                    <a:cubicBezTo>
                      <a:pt x="480" y="0"/>
                      <a:pt x="528" y="144"/>
                      <a:pt x="576" y="144"/>
                    </a:cubicBezTo>
                    <a:cubicBezTo>
                      <a:pt x="624" y="144"/>
                      <a:pt x="672" y="0"/>
                      <a:pt x="720" y="0"/>
                    </a:cubicBezTo>
                    <a:cubicBezTo>
                      <a:pt x="768" y="0"/>
                      <a:pt x="816" y="144"/>
                      <a:pt x="864" y="144"/>
                    </a:cubicBezTo>
                    <a:cubicBezTo>
                      <a:pt x="912" y="144"/>
                      <a:pt x="960" y="0"/>
                      <a:pt x="1008" y="0"/>
                    </a:cubicBezTo>
                    <a:cubicBezTo>
                      <a:pt x="1056" y="0"/>
                      <a:pt x="1104" y="72"/>
                      <a:pt x="1152" y="144"/>
                    </a:cubicBezTo>
                  </a:path>
                </a:pathLst>
              </a:custGeom>
              <a:noFill/>
              <a:ln w="952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4967" name="Text Box 71"/>
            <p:cNvSpPr txBox="1">
              <a:spLocks noChangeArrowheads="1"/>
            </p:cNvSpPr>
            <p:nvPr/>
          </p:nvSpPr>
          <p:spPr bwMode="auto">
            <a:xfrm>
              <a:off x="25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  <p:sp>
          <p:nvSpPr>
            <p:cNvPr id="34968" name="Text Box 68"/>
            <p:cNvSpPr txBox="1">
              <a:spLocks noChangeArrowheads="1"/>
            </p:cNvSpPr>
            <p:nvPr/>
          </p:nvSpPr>
          <p:spPr bwMode="auto">
            <a:xfrm>
              <a:off x="6127" y="3697"/>
              <a:ext cx="3600" cy="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>
                <a:latin typeface="Arial" charset="0"/>
              </a:endParaRPr>
            </a:p>
          </p:txBody>
        </p:sp>
      </p:grpSp>
      <p:sp>
        <p:nvSpPr>
          <p:cNvPr id="613" name="TextBox 612"/>
          <p:cNvSpPr txBox="1"/>
          <p:nvPr/>
        </p:nvSpPr>
        <p:spPr>
          <a:xfrm>
            <a:off x="4714875" y="41036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4" name="TextBox 613"/>
          <p:cNvSpPr txBox="1"/>
          <p:nvPr/>
        </p:nvSpPr>
        <p:spPr>
          <a:xfrm>
            <a:off x="5292725" y="4103688"/>
            <a:ext cx="5111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19" name="Rounded Rectangle 618"/>
          <p:cNvSpPr/>
          <p:nvPr/>
        </p:nvSpPr>
        <p:spPr bwMode="auto">
          <a:xfrm flipV="1">
            <a:off x="4038600" y="1371600"/>
            <a:ext cx="4648200" cy="5410200"/>
          </a:xfrm>
          <a:prstGeom prst="roundRect">
            <a:avLst>
              <a:gd name="adj" fmla="val 3340"/>
            </a:avLst>
          </a:prstGeom>
          <a:noFill/>
          <a:ln w="127000" cap="flat" cmpd="sng" algn="ctr">
            <a:solidFill>
              <a:srgbClr val="64FF64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Mobile Stories 3.0: Development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5188" y="3363913"/>
            <a:ext cx="2513012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3276600" y="3898056"/>
            <a:ext cx="2590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FF9900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Data</a:t>
            </a:r>
          </a:p>
        </p:txBody>
      </p:sp>
      <p:grpSp>
        <p:nvGrpSpPr>
          <p:cNvPr id="47" name="Group 46"/>
          <p:cNvGrpSpPr>
            <a:grpSpLocks/>
          </p:cNvGrpSpPr>
          <p:nvPr/>
        </p:nvGrpSpPr>
        <p:grpSpPr bwMode="auto">
          <a:xfrm>
            <a:off x="4510088" y="2778125"/>
            <a:ext cx="3338512" cy="955675"/>
            <a:chOff x="4114799" y="1676400"/>
            <a:chExt cx="3605393" cy="1032042"/>
          </a:xfrm>
        </p:grpSpPr>
        <p:grpSp>
          <p:nvGrpSpPr>
            <p:cNvPr id="36887" name="Group 35"/>
            <p:cNvGrpSpPr>
              <a:grpSpLocks/>
            </p:cNvGrpSpPr>
            <p:nvPr/>
          </p:nvGrpSpPr>
          <p:grpSpPr bwMode="auto">
            <a:xfrm>
              <a:off x="4114799" y="1752600"/>
              <a:ext cx="3605395" cy="955842"/>
              <a:chOff x="4114799" y="1752600"/>
              <a:chExt cx="3605395" cy="955842"/>
            </a:xfrm>
          </p:grpSpPr>
          <p:grpSp>
            <p:nvGrpSpPr>
              <p:cNvPr id="36890" name="Group 16"/>
              <p:cNvGrpSpPr>
                <a:grpSpLocks/>
              </p:cNvGrpSpPr>
              <p:nvPr/>
            </p:nvGrpSpPr>
            <p:grpSpPr bwMode="auto">
              <a:xfrm>
                <a:off x="4114799" y="1752600"/>
                <a:ext cx="3605395" cy="955842"/>
                <a:chOff x="288" y="1248"/>
                <a:chExt cx="3077" cy="816"/>
              </a:xfrm>
            </p:grpSpPr>
            <p:pic>
              <p:nvPicPr>
                <p:cNvPr id="36892" name="Picture 5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88" y="1248"/>
                  <a:ext cx="587" cy="8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893" name="Picture 5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778" y="1248"/>
                  <a:ext cx="587" cy="8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36894" name="AutoShape 9"/>
                <p:cNvCxnSpPr>
                  <a:cxnSpLocks noChangeShapeType="1"/>
                </p:cNvCxnSpPr>
                <p:nvPr/>
              </p:nvCxnSpPr>
              <p:spPr bwMode="auto">
                <a:xfrm>
                  <a:off x="613" y="1507"/>
                  <a:ext cx="2276" cy="1"/>
                </a:xfrm>
                <a:prstGeom prst="straightConnector1">
                  <a:avLst/>
                </a:prstGeom>
                <a:noFill/>
                <a:ln w="63500" cap="rnd">
                  <a:solidFill>
                    <a:schemeClr val="hlink"/>
                  </a:solidFill>
                  <a:prstDash val="sysDash"/>
                  <a:round/>
                  <a:headEnd type="triangle" w="med" len="med"/>
                  <a:tailEnd type="triangle" w="med" len="med"/>
                </a:ln>
              </p:spPr>
            </p:cxnSp>
          </p:grpSp>
          <p:cxnSp>
            <p:nvCxnSpPr>
              <p:cNvPr id="36891" name="AutoShape 9"/>
              <p:cNvCxnSpPr>
                <a:cxnSpLocks noChangeShapeType="1"/>
              </p:cNvCxnSpPr>
              <p:nvPr/>
            </p:nvCxnSpPr>
            <p:spPr bwMode="auto">
              <a:xfrm>
                <a:off x="4495800" y="2438400"/>
                <a:ext cx="2667000" cy="1588"/>
              </a:xfrm>
              <a:prstGeom prst="straightConnector1">
                <a:avLst/>
              </a:prstGeom>
              <a:noFill/>
              <a:ln w="63500" cap="rnd">
                <a:solidFill>
                  <a:schemeClr val="accent1"/>
                </a:solidFill>
                <a:prstDash val="sysDash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36888" name="TextBox 48"/>
            <p:cNvSpPr txBox="1">
              <a:spLocks noChangeArrowheads="1"/>
            </p:cNvSpPr>
            <p:nvPr/>
          </p:nvSpPr>
          <p:spPr bwMode="auto">
            <a:xfrm>
              <a:off x="4648200" y="1676400"/>
              <a:ext cx="23622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solidFill>
                    <a:srgbClr val="FF9900"/>
                  </a:solidFill>
                </a:rPr>
                <a:t>Data</a:t>
              </a:r>
            </a:p>
          </p:txBody>
        </p:sp>
        <p:sp>
          <p:nvSpPr>
            <p:cNvPr id="36889" name="TextBox 49"/>
            <p:cNvSpPr txBox="1">
              <a:spLocks noChangeArrowheads="1"/>
            </p:cNvSpPr>
            <p:nvPr/>
          </p:nvSpPr>
          <p:spPr bwMode="auto">
            <a:xfrm>
              <a:off x="4648200" y="2057400"/>
              <a:ext cx="23622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solidFill>
                    <a:schemeClr val="accent1"/>
                  </a:solidFill>
                </a:rPr>
                <a:t>Interactions</a:t>
              </a:r>
            </a:p>
          </p:txBody>
        </p:sp>
      </p:grpSp>
      <p:pic>
        <p:nvPicPr>
          <p:cNvPr id="56" name="Picture 5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3363913"/>
            <a:ext cx="2513013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3276599" y="5117256"/>
            <a:ext cx="259080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Interactions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276600" y="4421276"/>
            <a:ext cx="25908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FF9900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Changing: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FF9900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Picture or Words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200400" y="5694690"/>
            <a:ext cx="27432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accent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Navigation: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accent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Zoom in/out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accent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Changing Page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accent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</a:rPr>
              <a:t>Changing Role/Position</a:t>
            </a:r>
          </a:p>
        </p:txBody>
      </p:sp>
      <p:cxnSp>
        <p:nvCxnSpPr>
          <p:cNvPr id="25" name="AutoShape 9"/>
          <p:cNvCxnSpPr>
            <a:cxnSpLocks noChangeShapeType="1"/>
          </p:cNvCxnSpPr>
          <p:nvPr/>
        </p:nvCxnSpPr>
        <p:spPr bwMode="auto">
          <a:xfrm>
            <a:off x="3048000" y="5651500"/>
            <a:ext cx="3048000" cy="1588"/>
          </a:xfrm>
          <a:prstGeom prst="straightConnector1">
            <a:avLst/>
          </a:prstGeom>
          <a:noFill/>
          <a:ln w="101600" cap="rnd">
            <a:solidFill>
              <a:schemeClr val="accent1"/>
            </a:solidFill>
            <a:prstDash val="sysDash"/>
            <a:round/>
            <a:headEnd type="triangle" w="med" len="med"/>
            <a:tailEnd type="triangle" w="med" len="med"/>
          </a:ln>
        </p:spPr>
      </p:cxnSp>
      <p:cxnSp>
        <p:nvCxnSpPr>
          <p:cNvPr id="10" name="AutoShape 9"/>
          <p:cNvCxnSpPr>
            <a:cxnSpLocks noChangeShapeType="1"/>
          </p:cNvCxnSpPr>
          <p:nvPr/>
        </p:nvCxnSpPr>
        <p:spPr bwMode="auto">
          <a:xfrm>
            <a:off x="3048000" y="4430713"/>
            <a:ext cx="3048000" cy="1587"/>
          </a:xfrm>
          <a:prstGeom prst="straightConnector1">
            <a:avLst/>
          </a:prstGeom>
          <a:noFill/>
          <a:ln w="101600" cap="rnd">
            <a:solidFill>
              <a:schemeClr val="hlink"/>
            </a:solidFill>
            <a:prstDash val="sysDash"/>
            <a:round/>
            <a:headEnd type="triangle" w="med" len="med"/>
            <a:tailEnd type="triangle" w="med" len="med"/>
          </a:ln>
        </p:spPr>
      </p:cxnSp>
      <p:grpSp>
        <p:nvGrpSpPr>
          <p:cNvPr id="85" name="Group 84"/>
          <p:cNvGrpSpPr>
            <a:grpSpLocks/>
          </p:cNvGrpSpPr>
          <p:nvPr/>
        </p:nvGrpSpPr>
        <p:grpSpPr bwMode="auto">
          <a:xfrm>
            <a:off x="1371600" y="3363913"/>
            <a:ext cx="7086600" cy="3494087"/>
            <a:chOff x="1524000" y="3124200"/>
            <a:chExt cx="7086600" cy="3493344"/>
          </a:xfrm>
        </p:grpSpPr>
        <p:pic>
          <p:nvPicPr>
            <p:cNvPr id="36879" name="Picture 7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871" y="3124200"/>
              <a:ext cx="2513729" cy="3493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3429000" y="3657600"/>
              <a:ext cx="2590800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rgbClr val="FF9900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Data</a:t>
              </a:r>
            </a:p>
          </p:txBody>
        </p:sp>
        <p:pic>
          <p:nvPicPr>
            <p:cNvPr id="36881" name="Picture 7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3124200"/>
              <a:ext cx="2513729" cy="3493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" name="TextBox 79"/>
            <p:cNvSpPr txBox="1"/>
            <p:nvPr/>
          </p:nvSpPr>
          <p:spPr>
            <a:xfrm>
              <a:off x="3428999" y="4876800"/>
              <a:ext cx="2590801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accent1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Interactions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429000" y="4180820"/>
              <a:ext cx="2590800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9900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Changing:</a:t>
              </a:r>
            </a:p>
            <a:p>
              <a:pPr algn="ctr">
                <a:defRPr/>
              </a:pPr>
              <a:r>
                <a:rPr lang="en-US" sz="1600" b="1" dirty="0">
                  <a:solidFill>
                    <a:srgbClr val="FF9900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Picture or Words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352800" y="5454234"/>
              <a:ext cx="2743200" cy="10772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accent1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Navigation:</a:t>
              </a:r>
            </a:p>
            <a:p>
              <a:pPr algn="ctr">
                <a:defRPr/>
              </a:pPr>
              <a:r>
                <a:rPr lang="en-US" sz="1600" b="1" dirty="0">
                  <a:solidFill>
                    <a:schemeClr val="accent1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Zoom in/out</a:t>
              </a:r>
            </a:p>
            <a:p>
              <a:pPr algn="ctr">
                <a:defRPr/>
              </a:pPr>
              <a:r>
                <a:rPr lang="en-US" sz="1600" b="1" dirty="0">
                  <a:solidFill>
                    <a:schemeClr val="accent1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Changing Page</a:t>
              </a:r>
            </a:p>
            <a:p>
              <a:pPr algn="ctr">
                <a:defRPr/>
              </a:pPr>
              <a:r>
                <a:rPr lang="en-US" sz="1600" b="1" dirty="0">
                  <a:solidFill>
                    <a:schemeClr val="accent1"/>
                  </a:solidFill>
                  <a:effectLst>
                    <a:glow rad="101600">
                      <a:schemeClr val="bg2">
                        <a:alpha val="60000"/>
                      </a:schemeClr>
                    </a:glow>
                  </a:effectLst>
                </a:rPr>
                <a:t>Changing Role/Position</a:t>
              </a:r>
            </a:p>
          </p:txBody>
        </p:sp>
        <p:cxnSp>
          <p:nvCxnSpPr>
            <p:cNvPr id="36885" name="AutoShape 9"/>
            <p:cNvCxnSpPr>
              <a:cxnSpLocks noChangeShapeType="1"/>
            </p:cNvCxnSpPr>
            <p:nvPr/>
          </p:nvCxnSpPr>
          <p:spPr bwMode="auto">
            <a:xfrm>
              <a:off x="3200400" y="5411788"/>
              <a:ext cx="3048000" cy="1588"/>
            </a:xfrm>
            <a:prstGeom prst="straightConnector1">
              <a:avLst/>
            </a:prstGeom>
            <a:noFill/>
            <a:ln w="101600" cap="rnd">
              <a:solidFill>
                <a:schemeClr val="accent1"/>
              </a:solidFill>
              <a:prstDash val="sysDash"/>
              <a:round/>
              <a:headEnd type="triangle" w="med" len="med"/>
              <a:tailEnd type="triangle" w="med" len="med"/>
            </a:ln>
          </p:spPr>
        </p:cxnSp>
        <p:cxnSp>
          <p:nvCxnSpPr>
            <p:cNvPr id="36886" name="AutoShape 9"/>
            <p:cNvCxnSpPr>
              <a:cxnSpLocks noChangeShapeType="1"/>
            </p:cNvCxnSpPr>
            <p:nvPr/>
          </p:nvCxnSpPr>
          <p:spPr bwMode="auto">
            <a:xfrm>
              <a:off x="3200400" y="4191000"/>
              <a:ext cx="3048000" cy="1588"/>
            </a:xfrm>
            <a:prstGeom prst="straightConnector1">
              <a:avLst/>
            </a:prstGeom>
            <a:noFill/>
            <a:ln w="101600" cap="rnd">
              <a:solidFill>
                <a:schemeClr val="hlink"/>
              </a:solidFill>
              <a:prstDash val="sysDash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5410200"/>
          </a:xfrm>
        </p:spPr>
        <p:txBody>
          <a:bodyPr/>
          <a:lstStyle/>
          <a:p>
            <a:pPr eaLnBrk="1" hangingPunct="1"/>
            <a:r>
              <a:rPr lang="en-US" dirty="0" smtClean="0"/>
              <a:t>Primary goals:</a:t>
            </a:r>
          </a:p>
          <a:p>
            <a:pPr lvl="1" eaLnBrk="1" hangingPunct="1"/>
            <a:r>
              <a:rPr lang="en-US" dirty="0" smtClean="0"/>
              <a:t>Story collaboration</a:t>
            </a:r>
          </a:p>
          <a:p>
            <a:pPr lvl="1" eaLnBrk="1" hangingPunct="1"/>
            <a:r>
              <a:rPr lang="en-US" dirty="0" smtClean="0"/>
              <a:t>Collocated collaboration</a:t>
            </a:r>
          </a:p>
          <a:p>
            <a:pPr eaLnBrk="1" hangingPunct="1"/>
            <a:r>
              <a:rPr lang="en-US" dirty="0" smtClean="0"/>
              <a:t>Peer-to-Peer (P2P)</a:t>
            </a:r>
          </a:p>
          <a:p>
            <a:pPr eaLnBrk="1" hangingPunct="1"/>
            <a:r>
              <a:rPr lang="en-US" dirty="0" smtClean="0"/>
              <a:t>Implementation</a:t>
            </a:r>
          </a:p>
          <a:p>
            <a:pPr lvl="1" eaLnBrk="1" hangingPunct="1"/>
            <a:r>
              <a:rPr lang="en-US" dirty="0" smtClean="0"/>
              <a:t>Mobile phone version </a:t>
            </a:r>
            <a:r>
              <a:rPr lang="en-US" sz="2000" dirty="0" smtClean="0">
                <a:solidFill>
                  <a:schemeClr val="accent2"/>
                </a:solidFill>
              </a:rPr>
              <a:t>(Windows Mobile 6.0)</a:t>
            </a:r>
            <a:endParaRPr lang="en-US" dirty="0" smtClean="0">
              <a:solidFill>
                <a:schemeClr val="accent2"/>
              </a:solidFill>
            </a:endParaRPr>
          </a:p>
          <a:p>
            <a:pPr lvl="1" eaLnBrk="1" hangingPunct="1"/>
            <a:r>
              <a:rPr lang="en-US" dirty="0" smtClean="0"/>
              <a:t>Desktop versions for viewing stories and history</a:t>
            </a:r>
          </a:p>
          <a:p>
            <a:pPr lvl="1" eaLnBrk="1" hangingPunct="1"/>
            <a:r>
              <a:rPr lang="en-US" dirty="0" smtClean="0"/>
              <a:t>Program: C#, ~24K lines of code </a:t>
            </a:r>
            <a:r>
              <a:rPr lang="en-US" sz="2000" dirty="0" smtClean="0">
                <a:solidFill>
                  <a:schemeClr val="accent2"/>
                </a:solidFill>
              </a:rPr>
              <a:t>(some inherited)</a:t>
            </a:r>
            <a:endParaRPr lang="en-US" sz="22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5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2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59085E-6 L 0.12083 -0.26699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-13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0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Slit">
  <a:themeElements>
    <a:clrScheme name="Slit 11">
      <a:dk1>
        <a:srgbClr val="72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FFFFFF"/>
      </a:accent3>
      <a:accent4>
        <a:srgbClr val="600000"/>
      </a:accent4>
      <a:accent5>
        <a:srgbClr val="FFADAA"/>
      </a:accent5>
      <a:accent6>
        <a:srgbClr val="AC6D56"/>
      </a:accent6>
      <a:hlink>
        <a:srgbClr val="FF9900"/>
      </a:hlink>
      <a:folHlink>
        <a:srgbClr val="FFCC66"/>
      </a:folHlink>
    </a:clrScheme>
    <a:fontScheme name="Sl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10">
        <a:dk1>
          <a:srgbClr val="720000"/>
        </a:dk1>
        <a:lt1>
          <a:srgbClr val="FFFFFF"/>
        </a:lt1>
        <a:dk2>
          <a:srgbClr val="720000"/>
        </a:dk2>
        <a:lt2>
          <a:srgbClr val="FFCC66"/>
        </a:lt2>
        <a:accent1>
          <a:srgbClr val="FF3300"/>
        </a:accent1>
        <a:accent2>
          <a:srgbClr val="BE7960"/>
        </a:accent2>
        <a:accent3>
          <a:srgbClr val="FFFFFF"/>
        </a:accent3>
        <a:accent4>
          <a:srgbClr val="600000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11">
        <a:dk1>
          <a:srgbClr val="72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FFFFFF"/>
        </a:accent3>
        <a:accent4>
          <a:srgbClr val="600000"/>
        </a:accent4>
        <a:accent5>
          <a:srgbClr val="FFADAA"/>
        </a:accent5>
        <a:accent6>
          <a:srgbClr val="AC6D56"/>
        </a:accent6>
        <a:hlink>
          <a:srgbClr val="FF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33158</TotalTime>
  <Words>1211</Words>
  <Application>Microsoft Office PowerPoint</Application>
  <PresentationFormat>On-screen Show (4:3)</PresentationFormat>
  <Paragraphs>579</Paragraphs>
  <Slides>24</Slides>
  <Notes>23</Notes>
  <HiddenSlides>1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Slit</vt:lpstr>
      <vt:lpstr>Mobile Collaboration for Young Children</vt:lpstr>
      <vt:lpstr>Slide 2</vt:lpstr>
      <vt:lpstr>Move Beyond …</vt:lpstr>
      <vt:lpstr>Design Approach</vt:lpstr>
      <vt:lpstr>Face-to-Face Collaboration</vt:lpstr>
      <vt:lpstr>Collaborative Configurations</vt:lpstr>
      <vt:lpstr>Collaborative Configurations</vt:lpstr>
      <vt:lpstr>Collaborative Configurations</vt:lpstr>
      <vt:lpstr>Mobile Stories 3.0: Development</vt:lpstr>
      <vt:lpstr>Collaborative Story Study</vt:lpstr>
      <vt:lpstr>Reading Trends</vt:lpstr>
      <vt:lpstr>Reading Trends</vt:lpstr>
      <vt:lpstr>Reflecting on Differences</vt:lpstr>
      <vt:lpstr>Things to Consider</vt:lpstr>
      <vt:lpstr>Summary</vt:lpstr>
      <vt:lpstr>Slide 16</vt:lpstr>
      <vt:lpstr>Slide 17</vt:lpstr>
      <vt:lpstr>Other Trends</vt:lpstr>
      <vt:lpstr>Collaborative Stories</vt:lpstr>
      <vt:lpstr>Collaborative Stories</vt:lpstr>
      <vt:lpstr>Collocated Collaboration Concepts</vt:lpstr>
      <vt:lpstr>Collaborative Configurations</vt:lpstr>
      <vt:lpstr>Collaborative Configurations</vt:lpstr>
      <vt:lpstr>Collaborative Configurations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Ben Bederson</cp:lastModifiedBy>
  <cp:revision>1291</cp:revision>
  <cp:lastPrinted>1601-01-01T00:00:00Z</cp:lastPrinted>
  <dcterms:created xsi:type="dcterms:W3CDTF">1601-01-01T00:00:00Z</dcterms:created>
  <dcterms:modified xsi:type="dcterms:W3CDTF">2009-05-28T12:52:15Z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