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charts/chart1.xml" ContentType="application/vnd.openxmlformats-officedocument.drawingml.chart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xlsx" ContentType="application/vnd.openxmlformats-officedocument.spreadsheetml.sheet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2" r:id="rId3"/>
    <p:sldId id="257" r:id="rId4"/>
    <p:sldId id="258" r:id="rId5"/>
    <p:sldId id="264" r:id="rId6"/>
    <p:sldId id="259" r:id="rId7"/>
    <p:sldId id="260" r:id="rId8"/>
    <p:sldId id="261" r:id="rId9"/>
    <p:sldId id="263" r:id="rId10"/>
    <p:sldId id="265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760ED9"/>
    <a:srgbClr val="C902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96" autoAdjust="0"/>
    <p:restoredTop sz="97008" autoAdjust="0"/>
  </p:normalViewPr>
  <p:slideViewPr>
    <p:cSldViewPr snapToObjects="1">
      <p:cViewPr varScale="1">
        <p:scale>
          <a:sx n="86" d="100"/>
          <a:sy n="86" d="100"/>
        </p:scale>
        <p:origin x="-112" y="-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view3D>
      <c:rotX val="75"/>
      <c:perspective val="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spPr>
              <a:solidFill>
                <a:srgbClr val="3366FF"/>
              </a:solidFill>
            </c:spPr>
          </c:dPt>
          <c:dPt>
            <c:idx val="1"/>
            <c:spPr>
              <a:solidFill>
                <a:srgbClr val="C90202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cat>
            <c:strRef>
              <c:f>Sheet1!$A$2:$A$4</c:f>
              <c:strCache>
                <c:ptCount val="3"/>
                <c:pt idx="0">
                  <c:v>Democrat</c:v>
                </c:pt>
                <c:pt idx="1">
                  <c:v>Republican</c:v>
                </c:pt>
                <c:pt idx="2">
                  <c:v>Independent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65.0</c:v>
                </c:pt>
                <c:pt idx="1">
                  <c:v>165.0</c:v>
                </c:pt>
                <c:pt idx="2">
                  <c:v>2.0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golbeck@gmail.com" TargetMode="Externa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2425"/>
            <a:ext cx="7772400" cy="1470025"/>
          </a:xfrm>
        </p:spPr>
        <p:txBody>
          <a:bodyPr/>
          <a:lstStyle/>
          <a:p>
            <a:r>
              <a:rPr lang="en-US" dirty="0" smtClean="0"/>
              <a:t>Twitter Use by the US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256587" cy="860611"/>
          </a:xfrm>
        </p:spPr>
        <p:txBody>
          <a:bodyPr/>
          <a:lstStyle/>
          <a:p>
            <a:r>
              <a:rPr lang="en-US" dirty="0" smtClean="0"/>
              <a:t>Jennifer Golbeck, Justin Grimes, Anthony </a:t>
            </a:r>
            <a:r>
              <a:rPr lang="en-US" dirty="0" smtClean="0"/>
              <a:t>Rogers</a:t>
            </a:r>
          </a:p>
          <a:p>
            <a:r>
              <a:rPr lang="en-US" dirty="0" smtClean="0"/>
              <a:t>College of Information Studies</a:t>
            </a:r>
          </a:p>
          <a:p>
            <a:r>
              <a:rPr lang="en-US" dirty="0" smtClean="0"/>
              <a:t>HCIL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007" y="76200"/>
            <a:ext cx="1072793" cy="106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07" y="307116"/>
            <a:ext cx="3148450" cy="683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Informational</a:t>
            </a:r>
          </a:p>
          <a:p>
            <a:r>
              <a:rPr lang="en-US" dirty="0" smtClean="0"/>
              <a:t>Locations and Activities </a:t>
            </a:r>
            <a:r>
              <a:rPr lang="en-US" i="1" dirty="0" smtClean="0"/>
              <a:t>and</a:t>
            </a:r>
            <a:r>
              <a:rPr lang="en-US" dirty="0" smtClean="0"/>
              <a:t> Official Business</a:t>
            </a:r>
          </a:p>
          <a:p>
            <a:r>
              <a:rPr lang="en-US" dirty="0" smtClean="0"/>
              <a:t>External </a:t>
            </a:r>
            <a:r>
              <a:rPr lang="en-US" i="1" dirty="0" smtClean="0"/>
              <a:t>and</a:t>
            </a:r>
            <a:r>
              <a:rPr lang="en-US" dirty="0" smtClean="0"/>
              <a:t> Internal Communication</a:t>
            </a:r>
          </a:p>
          <a:p>
            <a:r>
              <a:rPr lang="en-US" dirty="0" smtClean="0"/>
              <a:t>Requesting action </a:t>
            </a:r>
            <a:r>
              <a:rPr lang="en-US" i="1" dirty="0" smtClean="0"/>
              <a:t>and</a:t>
            </a:r>
            <a:r>
              <a:rPr lang="en-US" dirty="0" smtClean="0"/>
              <a:t> Fundraising</a:t>
            </a:r>
          </a:p>
          <a:p>
            <a:r>
              <a:rPr lang="en-US" dirty="0" smtClean="0"/>
              <a:t>Personal Messages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weetTyp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16" y="0"/>
            <a:ext cx="8989967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1000" y="3200400"/>
            <a:ext cx="8381183" cy="838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</a:rPr>
              <a:t>JimDeMint</a:t>
            </a:r>
            <a:r>
              <a:rPr lang="en-US" sz="2000" dirty="0" smtClean="0">
                <a:solidFill>
                  <a:srgbClr val="000000"/>
                </a:solidFill>
              </a:rPr>
              <a:t>: Why I voted against Hillary Clinton http://</a:t>
            </a:r>
            <a:r>
              <a:rPr lang="en-US" sz="2000" dirty="0" err="1" smtClean="0">
                <a:solidFill>
                  <a:srgbClr val="000000"/>
                </a:solidFill>
              </a:rPr>
              <a:t>tinyurl.com/cxpclz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3200400"/>
            <a:ext cx="8381183" cy="838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000000"/>
                </a:solidFill>
              </a:rPr>
              <a:t>MarkWarner</a:t>
            </a:r>
            <a:r>
              <a:rPr lang="en-US" sz="2000" dirty="0" smtClean="0">
                <a:solidFill>
                  <a:srgbClr val="000000"/>
                </a:solidFill>
              </a:rPr>
              <a:t>: Stopped for a quick bite to eat at Sting-Rays in Cape Charles.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3200400"/>
            <a:ext cx="8381183" cy="838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timryan</a:t>
            </a:r>
            <a:r>
              <a:rPr lang="en-US" sz="2000" dirty="0" smtClean="0">
                <a:solidFill>
                  <a:srgbClr val="000000"/>
                </a:solidFill>
              </a:rPr>
              <a:t>: I’m now voting for the </a:t>
            </a:r>
            <a:r>
              <a:rPr lang="en-US" sz="2000" dirty="0" err="1" smtClean="0">
                <a:solidFill>
                  <a:srgbClr val="000000"/>
                </a:solidFill>
              </a:rPr>
              <a:t>Emer</a:t>
            </a:r>
            <a:r>
              <a:rPr lang="en-US" sz="2000" dirty="0" smtClean="0">
                <a:solidFill>
                  <a:srgbClr val="000000"/>
                </a:solidFill>
              </a:rPr>
              <a:t> Extended </a:t>
            </a:r>
            <a:r>
              <a:rPr lang="en-US" sz="2000" dirty="0" err="1" smtClean="0">
                <a:solidFill>
                  <a:srgbClr val="000000"/>
                </a:solidFill>
              </a:rPr>
              <a:t>Unempl</a:t>
            </a:r>
            <a:r>
              <a:rPr lang="en-US" sz="2000" dirty="0" smtClean="0">
                <a:solidFill>
                  <a:srgbClr val="000000"/>
                </a:solidFill>
              </a:rPr>
              <a:t> compensation act of 2008. How </a:t>
            </a:r>
            <a:r>
              <a:rPr lang="en-US" sz="2000" dirty="0" err="1" smtClean="0">
                <a:solidFill>
                  <a:srgbClr val="000000"/>
                </a:solidFill>
              </a:rPr>
              <a:t>cajn</a:t>
            </a:r>
            <a:r>
              <a:rPr lang="en-US" sz="2000" dirty="0" smtClean="0">
                <a:solidFill>
                  <a:srgbClr val="000000"/>
                </a:solidFill>
              </a:rPr>
              <a:t> we as a country, at a time when American’s are getting </a:t>
            </a:r>
            <a:r>
              <a:rPr lang="en-US" sz="2000" dirty="0" err="1" smtClean="0">
                <a:solidFill>
                  <a:srgbClr val="000000"/>
                </a:solidFill>
              </a:rPr>
              <a:t>squeez</a:t>
            </a:r>
            <a:r>
              <a:rPr lang="en-US" sz="2000" dirty="0" smtClean="0">
                <a:solidFill>
                  <a:srgbClr val="000000"/>
                </a:solidFill>
              </a:rPr>
              <a:t>.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200400"/>
            <a:ext cx="8381183" cy="8382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mlfudge</a:t>
            </a:r>
            <a:r>
              <a:rPr lang="en-US" sz="2000" dirty="0" smtClean="0">
                <a:solidFill>
                  <a:srgbClr val="000000"/>
                </a:solidFill>
              </a:rPr>
              <a:t>: @</a:t>
            </a:r>
            <a:r>
              <a:rPr lang="en-US" sz="2000" dirty="0" err="1" smtClean="0">
                <a:solidFill>
                  <a:srgbClr val="000000"/>
                </a:solidFill>
              </a:rPr>
              <a:t>williamspa</a:t>
            </a:r>
            <a:r>
              <a:rPr lang="en-US" sz="2000" dirty="0" smtClean="0">
                <a:solidFill>
                  <a:srgbClr val="000000"/>
                </a:solidFill>
              </a:rPr>
              <a:t> I will certainly do my best to help the 11th Congressional District and fulfill the promise to continue </a:t>
            </a:r>
            <a:r>
              <a:rPr lang="en-US" sz="2000" dirty="0" err="1" smtClean="0">
                <a:solidFill>
                  <a:srgbClr val="000000"/>
                </a:solidFill>
              </a:rPr>
              <a:t>Stephanies</a:t>
            </a:r>
            <a:r>
              <a:rPr lang="en-US" sz="2000" dirty="0" smtClean="0">
                <a:solidFill>
                  <a:srgbClr val="000000"/>
                </a:solidFill>
              </a:rPr>
              <a:t> work!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vast majority of tweets read like sound bites</a:t>
            </a:r>
          </a:p>
          <a:p>
            <a:pPr lvl="1"/>
            <a:r>
              <a:rPr lang="en-US" dirty="0" smtClean="0"/>
              <a:t>Self promotion</a:t>
            </a:r>
          </a:p>
          <a:p>
            <a:pPr lvl="1"/>
            <a:r>
              <a:rPr lang="en-US" dirty="0" smtClean="0"/>
              <a:t>Soapbox-style position statements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…but there is potential!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back and forth debates</a:t>
            </a:r>
          </a:p>
          <a:p>
            <a:r>
              <a:rPr lang="en-US" dirty="0" smtClean="0"/>
              <a:t>Some very useful communication between representatives and constituents</a:t>
            </a:r>
          </a:p>
          <a:p>
            <a:r>
              <a:rPr lang="en-US" dirty="0" smtClean="0"/>
              <a:t>Some tweets improving transparency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Twitter to </a:t>
            </a:r>
            <a:r>
              <a:rPr lang="en-US" dirty="0" smtClean="0">
                <a:solidFill>
                  <a:srgbClr val="C90202"/>
                </a:solidFill>
              </a:rPr>
              <a:t>communicate</a:t>
            </a:r>
            <a:r>
              <a:rPr lang="en-US" dirty="0" smtClean="0"/>
              <a:t>, not to broadcast</a:t>
            </a:r>
          </a:p>
          <a:p>
            <a:r>
              <a:rPr lang="en-US" dirty="0" smtClean="0"/>
              <a:t>Serve your Twitter </a:t>
            </a:r>
            <a:r>
              <a:rPr lang="en-US" dirty="0" smtClean="0">
                <a:solidFill>
                  <a:srgbClr val="C90202"/>
                </a:solidFill>
              </a:rPr>
              <a:t>constituents</a:t>
            </a:r>
            <a:r>
              <a:rPr lang="en-US" dirty="0" smtClean="0"/>
              <a:t>, not yourself; provide insightful and useful information</a:t>
            </a:r>
          </a:p>
          <a:p>
            <a:r>
              <a:rPr lang="en-US" dirty="0" smtClean="0"/>
              <a:t>These rules apply to </a:t>
            </a:r>
            <a:r>
              <a:rPr lang="en-US" dirty="0" smtClean="0">
                <a:solidFill>
                  <a:srgbClr val="C90202"/>
                </a:solidFill>
              </a:rPr>
              <a:t>everyone </a:t>
            </a:r>
            <a:r>
              <a:rPr lang="en-US" dirty="0" smtClean="0"/>
              <a:t>– not just Congress!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Jennifer Golbeck</a:t>
            </a:r>
          </a:p>
          <a:p>
            <a:r>
              <a:rPr lang="en-US" dirty="0" smtClean="0">
                <a:hlinkClick r:id="rId2"/>
              </a:rPr>
              <a:t>golbeck@gmail.com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Paper to appear in JASIST (</a:t>
            </a:r>
            <a:r>
              <a:rPr dirty="0" smtClean="0"/>
              <a:t>Journal of the American Society for Information Science and </a:t>
            </a:r>
            <a:r>
              <a:rPr dirty="0" smtClean="0"/>
              <a:t>Technology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4144963"/>
          </a:xfrm>
        </p:spPr>
        <p:txBody>
          <a:bodyPr/>
          <a:lstStyle/>
          <a:p>
            <a:r>
              <a:rPr lang="en-US" dirty="0" smtClean="0"/>
              <a:t>Users post 140 character updates called “tweets”</a:t>
            </a:r>
          </a:p>
          <a:p>
            <a:r>
              <a:rPr lang="en-US" dirty="0" smtClean="0"/>
              <a:t>Can “follow” other users</a:t>
            </a:r>
          </a:p>
          <a:p>
            <a:r>
              <a:rPr lang="en-US" dirty="0" smtClean="0"/>
              <a:t>Over 100 million registered users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7300" y="127000"/>
            <a:ext cx="1549400" cy="154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1020763"/>
          </a:xfrm>
        </p:spPr>
        <p:txBody>
          <a:bodyPr/>
          <a:lstStyle/>
          <a:p>
            <a:pPr>
              <a:buNone/>
            </a:pPr>
            <a:r>
              <a:rPr lang="en-US" sz="3600" i="1" dirty="0" smtClean="0"/>
              <a:t>Talk </a:t>
            </a:r>
            <a:r>
              <a:rPr lang="en-US" sz="3600" i="1" dirty="0"/>
              <a:t>is cheap, except when Congress does it.</a:t>
            </a:r>
            <a:r>
              <a:rPr lang="en-US" sz="3600" i="1" dirty="0" smtClean="0"/>
              <a:t> </a:t>
            </a:r>
          </a:p>
          <a:p>
            <a:pPr algn="r">
              <a:buNone/>
            </a:pPr>
            <a:r>
              <a:rPr lang="en-US" i="1" dirty="0" smtClean="0"/>
              <a:t>-Cullen </a:t>
            </a:r>
            <a:r>
              <a:rPr lang="en-US" i="1" dirty="0"/>
              <a:t>Hightower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Tweeting?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4953000"/>
            <a:ext cx="403098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09600"/>
            <a:ext cx="8610600" cy="6059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ullSN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733" y="457200"/>
            <a:ext cx="7458667" cy="57438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4953000"/>
            <a:ext cx="4030980" cy="1905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6324600"/>
            <a:ext cx="3886200" cy="457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Visualizations created in NodeXL</a:t>
            </a:r>
            <a:endParaRPr lang="en-US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mocratsSN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311" y="1152207"/>
            <a:ext cx="5925377" cy="4553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4953000"/>
            <a:ext cx="403098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publicanSN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685800"/>
            <a:ext cx="7049804" cy="54403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4953000"/>
            <a:ext cx="403098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 saying?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all the tweets we can</a:t>
            </a:r>
          </a:p>
          <a:p>
            <a:r>
              <a:rPr lang="en-US" dirty="0" smtClean="0"/>
              <a:t>Read them								~6,000 tweets</a:t>
            </a:r>
          </a:p>
          <a:p>
            <a:r>
              <a:rPr lang="en-US" dirty="0" smtClean="0"/>
              <a:t>Analyze the content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3683000"/>
            <a:ext cx="67183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295</Words>
  <Application>Microsoft Macintosh PowerPoint</Application>
  <PresentationFormat>On-screen Show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Twitter Use by the US Congress</vt:lpstr>
      <vt:lpstr>Slide 2</vt:lpstr>
      <vt:lpstr>Slide 3</vt:lpstr>
      <vt:lpstr>Who is Tweeting?</vt:lpstr>
      <vt:lpstr>Slide 5</vt:lpstr>
      <vt:lpstr>Slide 6</vt:lpstr>
      <vt:lpstr>Slide 7</vt:lpstr>
      <vt:lpstr>Slide 8</vt:lpstr>
      <vt:lpstr>What are they saying?</vt:lpstr>
      <vt:lpstr>Categories</vt:lpstr>
      <vt:lpstr>Slide 11</vt:lpstr>
      <vt:lpstr>Bottom Line</vt:lpstr>
      <vt:lpstr>…but there is potential!</vt:lpstr>
      <vt:lpstr>Recommendations</vt:lpstr>
      <vt:lpstr>Questions?</vt:lpstr>
    </vt:vector>
  </TitlesOfParts>
  <Company>UMD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 Use by the US Congress</dc:title>
  <dc:creator>Jennifer Golbeck</dc:creator>
  <cp:lastModifiedBy>Jennifer Golbeck</cp:lastModifiedBy>
  <cp:revision>33</cp:revision>
  <dcterms:created xsi:type="dcterms:W3CDTF">2010-05-25T06:20:00Z</dcterms:created>
  <dcterms:modified xsi:type="dcterms:W3CDTF">2010-05-25T06:26:37Z</dcterms:modified>
</cp:coreProperties>
</file>