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77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81" r:id="rId5"/>
    <p:sldId id="282" r:id="rId6"/>
    <p:sldId id="276" r:id="rId7"/>
    <p:sldId id="277" r:id="rId8"/>
    <p:sldId id="278" r:id="rId9"/>
    <p:sldId id="260" r:id="rId10"/>
    <p:sldId id="279" r:id="rId11"/>
    <p:sldId id="264" r:id="rId12"/>
    <p:sldId id="272" r:id="rId13"/>
    <p:sldId id="263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456" autoAdjust="0"/>
  </p:normalViewPr>
  <p:slideViewPr>
    <p:cSldViewPr snapToGrid="0" snapToObjects="1">
      <p:cViewPr>
        <p:scale>
          <a:sx n="75" d="100"/>
          <a:sy n="75" d="100"/>
        </p:scale>
        <p:origin x="-151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8A520F-46BF-5C46-BD5C-98F45DCE3D2B}" type="doc">
      <dgm:prSet loTypeId="urn:microsoft.com/office/officeart/2005/8/layout/hProcess10#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3E54E9-578D-6F43-BE12-1054D27536FF}">
      <dgm:prSet phldrT="[Text]"/>
      <dgm:spPr/>
      <dgm:t>
        <a:bodyPr/>
        <a:lstStyle/>
        <a:p>
          <a:r>
            <a:rPr lang="en-US" dirty="0" smtClean="0"/>
            <a:t>ACTOR: Patient</a:t>
          </a:r>
        </a:p>
        <a:p>
          <a:r>
            <a:rPr lang="en-US" dirty="0" smtClean="0"/>
            <a:t>TASK: Get Test Done</a:t>
          </a:r>
        </a:p>
        <a:p>
          <a:r>
            <a:rPr lang="en-US" u="none" dirty="0" smtClean="0"/>
            <a:t>START: 0</a:t>
          </a:r>
        </a:p>
        <a:p>
          <a:r>
            <a:rPr lang="en-US" u="none" dirty="0" smtClean="0"/>
            <a:t>END: 6 </a:t>
          </a:r>
        </a:p>
        <a:p>
          <a:r>
            <a:rPr lang="en-US" u="none" dirty="0" smtClean="0"/>
            <a:t>UNIT: days</a:t>
          </a:r>
          <a:endParaRPr lang="en-US" u="none" dirty="0"/>
        </a:p>
      </dgm:t>
    </dgm:pt>
    <dgm:pt modelId="{AF297371-4F20-DA43-9D4F-D918AE53328C}" type="parTrans" cxnId="{D2095E04-A70D-8145-AEA5-BDBCB6C8C134}">
      <dgm:prSet/>
      <dgm:spPr/>
      <dgm:t>
        <a:bodyPr/>
        <a:lstStyle/>
        <a:p>
          <a:endParaRPr lang="en-US"/>
        </a:p>
      </dgm:t>
    </dgm:pt>
    <dgm:pt modelId="{55647C2A-480E-DC40-B678-992B893800B7}" type="sibTrans" cxnId="{D2095E04-A70D-8145-AEA5-BDBCB6C8C134}">
      <dgm:prSet/>
      <dgm:spPr/>
      <dgm:t>
        <a:bodyPr/>
        <a:lstStyle/>
        <a:p>
          <a:endParaRPr lang="en-US"/>
        </a:p>
      </dgm:t>
    </dgm:pt>
    <dgm:pt modelId="{CCEB51C3-83CD-C14E-99FF-7C355B3FC7D9}">
      <dgm:prSet phldrT="[Text]"/>
      <dgm:spPr/>
      <dgm:t>
        <a:bodyPr anchor="ctr" anchorCtr="0"/>
        <a:lstStyle/>
        <a:p>
          <a:pPr algn="ctr"/>
          <a:r>
            <a:rPr lang="en-US" dirty="0" smtClean="0"/>
            <a:t>ACTOR: Provider</a:t>
          </a:r>
        </a:p>
        <a:p>
          <a:pPr algn="ctr"/>
          <a:r>
            <a:rPr lang="en-US" dirty="0" smtClean="0"/>
            <a:t>TASK: Analyze Result</a:t>
          </a:r>
        </a:p>
        <a:p>
          <a:pPr algn="ctr"/>
          <a:r>
            <a:rPr lang="en-US" dirty="0" smtClean="0"/>
            <a:t>END: </a:t>
          </a:r>
          <a:r>
            <a:rPr lang="en-US" u="none" dirty="0" smtClean="0"/>
            <a:t>1</a:t>
          </a:r>
        </a:p>
        <a:p>
          <a:pPr algn="ctr"/>
          <a:r>
            <a:rPr lang="en-US" u="none" dirty="0" smtClean="0"/>
            <a:t>UNIT: days</a:t>
          </a:r>
        </a:p>
        <a:p>
          <a:pPr algn="ctr"/>
          <a:r>
            <a:rPr lang="en-US" u="none" dirty="0" smtClean="0"/>
            <a:t>ACTION: </a:t>
          </a:r>
          <a:r>
            <a:rPr lang="en-US" dirty="0" smtClean="0"/>
            <a:t>Access Report, Inform Patient, Schedule Visit, Repeat Test, Order New Test…</a:t>
          </a:r>
          <a:endParaRPr lang="en-US" u="none" dirty="0"/>
        </a:p>
      </dgm:t>
    </dgm:pt>
    <dgm:pt modelId="{8202589B-E54C-8F4B-A579-B3BD1808291B}" type="parTrans" cxnId="{E7BF547A-1607-194A-9EC7-EBDD394368CA}">
      <dgm:prSet/>
      <dgm:spPr/>
      <dgm:t>
        <a:bodyPr/>
        <a:lstStyle/>
        <a:p>
          <a:endParaRPr lang="en-US"/>
        </a:p>
      </dgm:t>
    </dgm:pt>
    <dgm:pt modelId="{413F363A-4990-A64B-BFCF-347401EF4098}" type="sibTrans" cxnId="{E7BF547A-1607-194A-9EC7-EBDD394368CA}">
      <dgm:prSet/>
      <dgm:spPr/>
      <dgm:t>
        <a:bodyPr/>
        <a:lstStyle/>
        <a:p>
          <a:endParaRPr lang="en-US"/>
        </a:p>
      </dgm:t>
    </dgm:pt>
    <dgm:pt modelId="{97CDDFC0-9667-1745-B89D-18D793150AB6}" type="pres">
      <dgm:prSet presAssocID="{CE8A520F-46BF-5C46-BD5C-98F45DCE3D2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3CDFC0-E5B3-1044-9170-61F7554C3C3C}" type="pres">
      <dgm:prSet presAssocID="{763E54E9-578D-6F43-BE12-1054D27536FF}" presName="composite" presStyleCnt="0"/>
      <dgm:spPr/>
    </dgm:pt>
    <dgm:pt modelId="{3FAFF339-9640-7748-9BC1-DFF1013D09B1}" type="pres">
      <dgm:prSet presAssocID="{763E54E9-578D-6F43-BE12-1054D27536FF}" presName="imagSh" presStyleLbl="b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FF6600"/>
          </a:solidFill>
        </a:ln>
      </dgm:spPr>
    </dgm:pt>
    <dgm:pt modelId="{F42BA1CB-E053-2E4E-84B5-200EE3A92DDB}" type="pres">
      <dgm:prSet presAssocID="{763E54E9-578D-6F43-BE12-1054D27536FF}" presName="tx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5CAE82-2DEE-7E40-90B0-450F9575226D}" type="pres">
      <dgm:prSet presAssocID="{55647C2A-480E-DC40-B678-992B893800B7}" presName="sibTrans" presStyleLbl="sibTrans2D1" presStyleIdx="0" presStyleCnt="1"/>
      <dgm:spPr/>
      <dgm:t>
        <a:bodyPr/>
        <a:lstStyle/>
        <a:p>
          <a:endParaRPr lang="en-US"/>
        </a:p>
      </dgm:t>
    </dgm:pt>
    <dgm:pt modelId="{7EC177E7-4BAC-2F48-AAEA-81084568CF2E}" type="pres">
      <dgm:prSet presAssocID="{55647C2A-480E-DC40-B678-992B893800B7}" presName="connTx" presStyleLbl="sibTrans2D1" presStyleIdx="0" presStyleCnt="1"/>
      <dgm:spPr/>
      <dgm:t>
        <a:bodyPr/>
        <a:lstStyle/>
        <a:p>
          <a:endParaRPr lang="en-US"/>
        </a:p>
      </dgm:t>
    </dgm:pt>
    <dgm:pt modelId="{4D8308FF-3B48-C34C-A1B1-172B0BB715B3}" type="pres">
      <dgm:prSet presAssocID="{CCEB51C3-83CD-C14E-99FF-7C355B3FC7D9}" presName="composite" presStyleCnt="0"/>
      <dgm:spPr/>
    </dgm:pt>
    <dgm:pt modelId="{0ACB28DD-3E91-264B-942D-32A6241CA7D7}" type="pres">
      <dgm:prSet presAssocID="{CCEB51C3-83CD-C14E-99FF-7C355B3FC7D9}" presName="imagSh" presStyleLbl="b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6600"/>
          </a:solidFill>
        </a:ln>
      </dgm:spPr>
    </dgm:pt>
    <dgm:pt modelId="{06AA4FA4-8FC5-8944-9F76-2F249B1717A6}" type="pres">
      <dgm:prSet presAssocID="{CCEB51C3-83CD-C14E-99FF-7C355B3FC7D9}" presName="tx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29F9AE-436F-3D4B-882F-DFDD96991BCA}" type="presOf" srcId="{CE8A520F-46BF-5C46-BD5C-98F45DCE3D2B}" destId="{97CDDFC0-9667-1745-B89D-18D793150AB6}" srcOrd="0" destOrd="0" presId="urn:microsoft.com/office/officeart/2005/8/layout/hProcess10#1"/>
    <dgm:cxn modelId="{8ADDFB38-A791-5C4E-A1DC-E2C9BB659BE4}" type="presOf" srcId="{CCEB51C3-83CD-C14E-99FF-7C355B3FC7D9}" destId="{06AA4FA4-8FC5-8944-9F76-2F249B1717A6}" srcOrd="0" destOrd="0" presId="urn:microsoft.com/office/officeart/2005/8/layout/hProcess10#1"/>
    <dgm:cxn modelId="{D2095E04-A70D-8145-AEA5-BDBCB6C8C134}" srcId="{CE8A520F-46BF-5C46-BD5C-98F45DCE3D2B}" destId="{763E54E9-578D-6F43-BE12-1054D27536FF}" srcOrd="0" destOrd="0" parTransId="{AF297371-4F20-DA43-9D4F-D918AE53328C}" sibTransId="{55647C2A-480E-DC40-B678-992B893800B7}"/>
    <dgm:cxn modelId="{E7BF547A-1607-194A-9EC7-EBDD394368CA}" srcId="{CE8A520F-46BF-5C46-BD5C-98F45DCE3D2B}" destId="{CCEB51C3-83CD-C14E-99FF-7C355B3FC7D9}" srcOrd="1" destOrd="0" parTransId="{8202589B-E54C-8F4B-A579-B3BD1808291B}" sibTransId="{413F363A-4990-A64B-BFCF-347401EF4098}"/>
    <dgm:cxn modelId="{FE7F171F-FEC8-A041-89D7-8B44341C1368}" type="presOf" srcId="{55647C2A-480E-DC40-B678-992B893800B7}" destId="{7EC177E7-4BAC-2F48-AAEA-81084568CF2E}" srcOrd="1" destOrd="0" presId="urn:microsoft.com/office/officeart/2005/8/layout/hProcess10#1"/>
    <dgm:cxn modelId="{97B88C08-0737-C142-B0A0-AA6CADEE243C}" type="presOf" srcId="{763E54E9-578D-6F43-BE12-1054D27536FF}" destId="{F42BA1CB-E053-2E4E-84B5-200EE3A92DDB}" srcOrd="0" destOrd="0" presId="urn:microsoft.com/office/officeart/2005/8/layout/hProcess10#1"/>
    <dgm:cxn modelId="{703B9BBE-FA65-3040-BDA5-D9ED645DA06B}" type="presOf" srcId="{55647C2A-480E-DC40-B678-992B893800B7}" destId="{C95CAE82-2DEE-7E40-90B0-450F9575226D}" srcOrd="0" destOrd="0" presId="urn:microsoft.com/office/officeart/2005/8/layout/hProcess10#1"/>
    <dgm:cxn modelId="{83D5E174-BB1D-AA4A-87C1-BF205F9AB7AC}" type="presParOf" srcId="{97CDDFC0-9667-1745-B89D-18D793150AB6}" destId="{113CDFC0-E5B3-1044-9170-61F7554C3C3C}" srcOrd="0" destOrd="0" presId="urn:microsoft.com/office/officeart/2005/8/layout/hProcess10#1"/>
    <dgm:cxn modelId="{8C2408A9-B9E8-8948-A0C0-C78CDF5F39D4}" type="presParOf" srcId="{113CDFC0-E5B3-1044-9170-61F7554C3C3C}" destId="{3FAFF339-9640-7748-9BC1-DFF1013D09B1}" srcOrd="0" destOrd="0" presId="urn:microsoft.com/office/officeart/2005/8/layout/hProcess10#1"/>
    <dgm:cxn modelId="{FA05300F-5AC9-8D40-B1B0-93C792B56F09}" type="presParOf" srcId="{113CDFC0-E5B3-1044-9170-61F7554C3C3C}" destId="{F42BA1CB-E053-2E4E-84B5-200EE3A92DDB}" srcOrd="1" destOrd="0" presId="urn:microsoft.com/office/officeart/2005/8/layout/hProcess10#1"/>
    <dgm:cxn modelId="{4139E356-44F3-C24D-A4DF-E967E29CB614}" type="presParOf" srcId="{97CDDFC0-9667-1745-B89D-18D793150AB6}" destId="{C95CAE82-2DEE-7E40-90B0-450F9575226D}" srcOrd="1" destOrd="0" presId="urn:microsoft.com/office/officeart/2005/8/layout/hProcess10#1"/>
    <dgm:cxn modelId="{154B02A0-0CB2-6E40-9526-BAAC1ED53BD9}" type="presParOf" srcId="{C95CAE82-2DEE-7E40-90B0-450F9575226D}" destId="{7EC177E7-4BAC-2F48-AAEA-81084568CF2E}" srcOrd="0" destOrd="0" presId="urn:microsoft.com/office/officeart/2005/8/layout/hProcess10#1"/>
    <dgm:cxn modelId="{1D6DC9DD-3C15-694F-BE15-9113A8560C55}" type="presParOf" srcId="{97CDDFC0-9667-1745-B89D-18D793150AB6}" destId="{4D8308FF-3B48-C34C-A1B1-172B0BB715B3}" srcOrd="2" destOrd="0" presId="urn:microsoft.com/office/officeart/2005/8/layout/hProcess10#1"/>
    <dgm:cxn modelId="{99F89879-94E5-2D41-8E6F-812793510781}" type="presParOf" srcId="{4D8308FF-3B48-C34C-A1B1-172B0BB715B3}" destId="{0ACB28DD-3E91-264B-942D-32A6241CA7D7}" srcOrd="0" destOrd="0" presId="urn:microsoft.com/office/officeart/2005/8/layout/hProcess10#1"/>
    <dgm:cxn modelId="{05BD33C7-C9F2-5249-B9E9-04939299CD49}" type="presParOf" srcId="{4D8308FF-3B48-C34C-A1B1-172B0BB715B3}" destId="{06AA4FA4-8FC5-8944-9F76-2F249B1717A6}" srcOrd="1" destOrd="0" presId="urn:microsoft.com/office/officeart/2005/8/layout/hProcess10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85280B-5A40-C342-8635-81405AE90B2B}" type="doc">
      <dgm:prSet loTypeId="urn:microsoft.com/office/officeart/2005/8/layout/hProcess10#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5AD083-7189-654A-AEB4-D0FA9CA5CCF0}">
      <dgm:prSet phldrT="[Text]" custT="1"/>
      <dgm:spPr/>
      <dgm:t>
        <a:bodyPr anchor="t" anchorCtr="0"/>
        <a:lstStyle/>
        <a:p>
          <a:pPr algn="l"/>
          <a:r>
            <a:rPr lang="en-US" sz="1400" dirty="0" smtClean="0"/>
            <a:t>Schedule Exam &amp;</a:t>
          </a:r>
          <a:br>
            <a:rPr lang="en-US" sz="1400" dirty="0" smtClean="0"/>
          </a:br>
          <a:r>
            <a:rPr lang="en-US" sz="1400" dirty="0" smtClean="0"/>
            <a:t>Go to Appointment (</a:t>
          </a:r>
          <a:r>
            <a:rPr lang="en-US" sz="1400" u="sng" dirty="0" smtClean="0"/>
            <a:t>4 days</a:t>
          </a:r>
          <a:r>
            <a:rPr lang="en-US" sz="1400" dirty="0" smtClean="0"/>
            <a:t>)</a:t>
          </a:r>
          <a:endParaRPr lang="en-US" sz="1400" dirty="0"/>
        </a:p>
      </dgm:t>
    </dgm:pt>
    <dgm:pt modelId="{2DFFEB02-3DAB-E84F-97B9-7260277E9646}" type="parTrans" cxnId="{7E90E565-4B12-6949-B16A-8B88D0940B09}">
      <dgm:prSet/>
      <dgm:spPr/>
      <dgm:t>
        <a:bodyPr/>
        <a:lstStyle/>
        <a:p>
          <a:endParaRPr lang="en-US"/>
        </a:p>
      </dgm:t>
    </dgm:pt>
    <dgm:pt modelId="{108571E7-09E8-2742-AD06-7AD897D218C4}" type="sibTrans" cxnId="{7E90E565-4B12-6949-B16A-8B88D0940B09}">
      <dgm:prSet/>
      <dgm:spPr/>
      <dgm:t>
        <a:bodyPr/>
        <a:lstStyle/>
        <a:p>
          <a:endParaRPr lang="en-US"/>
        </a:p>
      </dgm:t>
    </dgm:pt>
    <dgm:pt modelId="{D8882089-2A31-D444-9DC6-62AB29FFBF50}">
      <dgm:prSet phldrT="[Text]" custT="1"/>
      <dgm:spPr/>
      <dgm:t>
        <a:bodyPr/>
        <a:lstStyle/>
        <a:p>
          <a:r>
            <a:rPr lang="en-US" sz="900" dirty="0" smtClean="0"/>
            <a:t>Examine Specimen &amp; Record Results (</a:t>
          </a:r>
          <a:r>
            <a:rPr lang="en-US" sz="900" u="sng" dirty="0" smtClean="0"/>
            <a:t>1 day</a:t>
          </a:r>
          <a:r>
            <a:rPr lang="en-US" sz="900" dirty="0" smtClean="0"/>
            <a:t>)</a:t>
          </a:r>
          <a:endParaRPr lang="en-US" sz="900" dirty="0"/>
        </a:p>
      </dgm:t>
    </dgm:pt>
    <dgm:pt modelId="{0D8B0852-33BA-6945-A978-C719EB97D8B2}" type="parTrans" cxnId="{5DEE0C50-E98D-5549-B354-A4EE79F43FAE}">
      <dgm:prSet/>
      <dgm:spPr/>
      <dgm:t>
        <a:bodyPr/>
        <a:lstStyle/>
        <a:p>
          <a:endParaRPr lang="en-US"/>
        </a:p>
      </dgm:t>
    </dgm:pt>
    <dgm:pt modelId="{A2D91AA7-2733-DF4C-9DA7-D108A50A33B2}" type="sibTrans" cxnId="{5DEE0C50-E98D-5549-B354-A4EE79F43FAE}">
      <dgm:prSet/>
      <dgm:spPr>
        <a:solidFill>
          <a:schemeClr val="accent1">
            <a:alpha val="67000"/>
          </a:schemeClr>
        </a:solidFill>
      </dgm:spPr>
      <dgm:t>
        <a:bodyPr/>
        <a:lstStyle/>
        <a:p>
          <a:endParaRPr lang="en-US"/>
        </a:p>
      </dgm:t>
    </dgm:pt>
    <dgm:pt modelId="{1A2242C9-8B5E-5640-96CB-06819696550A}">
      <dgm:prSet phldrT="[Text]" custT="1"/>
      <dgm:spPr/>
      <dgm:t>
        <a:bodyPr/>
        <a:lstStyle/>
        <a:p>
          <a:r>
            <a:rPr lang="en-US" sz="900" dirty="0" smtClean="0"/>
            <a:t>Access Patient Sample</a:t>
          </a:r>
          <a:endParaRPr lang="en-US" sz="900" dirty="0"/>
        </a:p>
      </dgm:t>
    </dgm:pt>
    <dgm:pt modelId="{DB0C1A67-F3F5-3C4A-A06D-ABEAA8BA2660}" type="parTrans" cxnId="{2DE5997B-58E8-A24A-B98C-E2FD88FB7426}">
      <dgm:prSet/>
      <dgm:spPr/>
      <dgm:t>
        <a:bodyPr/>
        <a:lstStyle/>
        <a:p>
          <a:endParaRPr lang="en-US"/>
        </a:p>
      </dgm:t>
    </dgm:pt>
    <dgm:pt modelId="{38337DDB-B122-D14A-92FE-6618AAED00C8}" type="sibTrans" cxnId="{2DE5997B-58E8-A24A-B98C-E2FD88FB7426}">
      <dgm:prSet/>
      <dgm:spPr/>
      <dgm:t>
        <a:bodyPr/>
        <a:lstStyle/>
        <a:p>
          <a:endParaRPr lang="en-US"/>
        </a:p>
      </dgm:t>
    </dgm:pt>
    <dgm:pt modelId="{7056582B-DB8B-F749-B4B0-C1BAE2997F42}">
      <dgm:prSet phldrT="[Text]" custT="1"/>
      <dgm:spPr/>
      <dgm:t>
        <a:bodyPr/>
        <a:lstStyle/>
        <a:p>
          <a:r>
            <a:rPr lang="en-US" sz="1200" dirty="0" smtClean="0"/>
            <a:t>Accept Patient (</a:t>
          </a:r>
          <a:r>
            <a:rPr lang="en-US" sz="1200" u="sng" dirty="0" smtClean="0"/>
            <a:t>1 hour</a:t>
          </a:r>
          <a:r>
            <a:rPr lang="en-US" sz="1200" dirty="0" smtClean="0"/>
            <a:t>)</a:t>
          </a:r>
          <a:endParaRPr lang="en-US" sz="1200" dirty="0"/>
        </a:p>
      </dgm:t>
    </dgm:pt>
    <dgm:pt modelId="{EE9B92D4-8695-A747-95A5-4FDCAB53F9CE}" type="parTrans" cxnId="{D22A7BE1-D449-FD42-BD3F-F52F7C1558AD}">
      <dgm:prSet/>
      <dgm:spPr/>
      <dgm:t>
        <a:bodyPr/>
        <a:lstStyle/>
        <a:p>
          <a:endParaRPr lang="en-US"/>
        </a:p>
      </dgm:t>
    </dgm:pt>
    <dgm:pt modelId="{CADA9040-5E4C-984B-A57F-811268C3ECCC}" type="sibTrans" cxnId="{D22A7BE1-D449-FD42-BD3F-F52F7C1558AD}">
      <dgm:prSet/>
      <dgm:spPr/>
      <dgm:t>
        <a:bodyPr/>
        <a:lstStyle/>
        <a:p>
          <a:endParaRPr lang="en-US"/>
        </a:p>
      </dgm:t>
    </dgm:pt>
    <dgm:pt modelId="{BD09FFD2-E628-0643-918B-2D47D6CE0A9A}">
      <dgm:prSet phldrT="[Text]" custT="1"/>
      <dgm:spPr/>
      <dgm:t>
        <a:bodyPr/>
        <a:lstStyle/>
        <a:p>
          <a:r>
            <a:rPr lang="en-US" sz="1200" dirty="0" smtClean="0"/>
            <a:t>Confirm Appointment</a:t>
          </a:r>
          <a:endParaRPr lang="en-US" sz="1200" dirty="0"/>
        </a:p>
      </dgm:t>
    </dgm:pt>
    <dgm:pt modelId="{0FE54299-A77F-F049-B5D4-6E3E73D3033A}" type="parTrans" cxnId="{1E26DE22-9480-0544-8BF3-03D995E9DD3F}">
      <dgm:prSet/>
      <dgm:spPr/>
      <dgm:t>
        <a:bodyPr/>
        <a:lstStyle/>
        <a:p>
          <a:endParaRPr lang="en-US"/>
        </a:p>
      </dgm:t>
    </dgm:pt>
    <dgm:pt modelId="{A05D56E1-6451-8B45-86A7-A7888125AA17}" type="sibTrans" cxnId="{1E26DE22-9480-0544-8BF3-03D995E9DD3F}">
      <dgm:prSet/>
      <dgm:spPr/>
      <dgm:t>
        <a:bodyPr/>
        <a:lstStyle/>
        <a:p>
          <a:endParaRPr lang="en-US"/>
        </a:p>
      </dgm:t>
    </dgm:pt>
    <dgm:pt modelId="{BE6BA245-B407-344B-A5C3-94C2F37CB3B5}">
      <dgm:prSet phldrT="[Text]" custT="1"/>
      <dgm:spPr/>
      <dgm:t>
        <a:bodyPr/>
        <a:lstStyle/>
        <a:p>
          <a:r>
            <a:rPr lang="en-US" sz="1200" dirty="0" smtClean="0"/>
            <a:t>Update Patient Info?</a:t>
          </a:r>
          <a:endParaRPr lang="en-US" sz="1200" dirty="0"/>
        </a:p>
      </dgm:t>
    </dgm:pt>
    <dgm:pt modelId="{E2BFFE2F-046B-DE4A-9081-265802E2A2B6}" type="parTrans" cxnId="{7EDA310C-CCA5-504D-A9E7-004914A667AF}">
      <dgm:prSet/>
      <dgm:spPr/>
      <dgm:t>
        <a:bodyPr/>
        <a:lstStyle/>
        <a:p>
          <a:endParaRPr lang="en-US"/>
        </a:p>
      </dgm:t>
    </dgm:pt>
    <dgm:pt modelId="{5B8926A2-E3D9-6C4A-BF48-0914E3B2D2A5}" type="sibTrans" cxnId="{7EDA310C-CCA5-504D-A9E7-004914A667AF}">
      <dgm:prSet/>
      <dgm:spPr/>
      <dgm:t>
        <a:bodyPr/>
        <a:lstStyle/>
        <a:p>
          <a:endParaRPr lang="en-US"/>
        </a:p>
      </dgm:t>
    </dgm:pt>
    <dgm:pt modelId="{7E99352C-0560-F04A-8661-A31CBCABF080}">
      <dgm:prSet phldrT="[Text]" custT="1"/>
      <dgm:spPr/>
      <dgm:t>
        <a:bodyPr/>
        <a:lstStyle/>
        <a:p>
          <a:r>
            <a:rPr lang="en-US" sz="1300" dirty="0" smtClean="0"/>
            <a:t>Draw &amp; Store Sample (</a:t>
          </a:r>
          <a:r>
            <a:rPr lang="en-US" sz="1300" u="sng" dirty="0" smtClean="0"/>
            <a:t>1 hour</a:t>
          </a:r>
          <a:r>
            <a:rPr lang="en-US" sz="1300" dirty="0" smtClean="0"/>
            <a:t>)</a:t>
          </a:r>
          <a:endParaRPr lang="en-US" sz="1300" dirty="0"/>
        </a:p>
      </dgm:t>
    </dgm:pt>
    <dgm:pt modelId="{45AD56DF-17D9-564D-AF0D-926D7E9A7A2F}" type="parTrans" cxnId="{70A620FA-A89E-8C49-8C1C-39BBE0313853}">
      <dgm:prSet/>
      <dgm:spPr/>
      <dgm:t>
        <a:bodyPr/>
        <a:lstStyle/>
        <a:p>
          <a:endParaRPr lang="en-US"/>
        </a:p>
      </dgm:t>
    </dgm:pt>
    <dgm:pt modelId="{4430AFDC-E8E1-BF47-B0F1-BBBBCA06C2A7}" type="sibTrans" cxnId="{70A620FA-A89E-8C49-8C1C-39BBE0313853}">
      <dgm:prSet/>
      <dgm:spPr/>
      <dgm:t>
        <a:bodyPr/>
        <a:lstStyle/>
        <a:p>
          <a:endParaRPr lang="en-US"/>
        </a:p>
      </dgm:t>
    </dgm:pt>
    <dgm:pt modelId="{A004FB8D-708F-3C48-9B51-C185B18F9F87}">
      <dgm:prSet phldrT="[Text]" custT="1"/>
      <dgm:spPr/>
      <dgm:t>
        <a:bodyPr/>
        <a:lstStyle/>
        <a:p>
          <a:r>
            <a:rPr lang="en-US" sz="1100" dirty="0" smtClean="0"/>
            <a:t>Send Sample (</a:t>
          </a:r>
          <a:r>
            <a:rPr lang="en-US" sz="1100" u="sng" dirty="0" smtClean="0"/>
            <a:t>20 hours</a:t>
          </a:r>
          <a:r>
            <a:rPr lang="en-US" sz="1100" dirty="0" smtClean="0"/>
            <a:t>)</a:t>
          </a:r>
          <a:endParaRPr lang="en-US" sz="1100" dirty="0"/>
        </a:p>
      </dgm:t>
    </dgm:pt>
    <dgm:pt modelId="{C17F118D-6C10-1E4A-ADB5-4937DB49E6E1}" type="parTrans" cxnId="{F41D74D6-B345-7E47-91A4-E0B6C597E99A}">
      <dgm:prSet/>
      <dgm:spPr/>
      <dgm:t>
        <a:bodyPr/>
        <a:lstStyle/>
        <a:p>
          <a:endParaRPr lang="en-US"/>
        </a:p>
      </dgm:t>
    </dgm:pt>
    <dgm:pt modelId="{000584DE-A397-664E-8FB3-D287DA7741B9}" type="sibTrans" cxnId="{F41D74D6-B345-7E47-91A4-E0B6C597E99A}">
      <dgm:prSet/>
      <dgm:spPr/>
      <dgm:t>
        <a:bodyPr/>
        <a:lstStyle/>
        <a:p>
          <a:endParaRPr lang="en-US"/>
        </a:p>
      </dgm:t>
    </dgm:pt>
    <dgm:pt modelId="{A10135A2-3D03-E54B-897D-9B897E7E12DA}">
      <dgm:prSet phldrT="[Text]" custT="1"/>
      <dgm:spPr/>
      <dgm:t>
        <a:bodyPr/>
        <a:lstStyle/>
        <a:p>
          <a:r>
            <a:rPr lang="en-US" sz="900" dirty="0" smtClean="0"/>
            <a:t>Conduct Test</a:t>
          </a:r>
          <a:endParaRPr lang="en-US" sz="900" dirty="0"/>
        </a:p>
      </dgm:t>
    </dgm:pt>
    <dgm:pt modelId="{FCAE876D-A54E-B14E-918C-D950040E5856}" type="sibTrans" cxnId="{A736ADE7-5222-4745-8C5B-9D335911E2BD}">
      <dgm:prSet/>
      <dgm:spPr/>
      <dgm:t>
        <a:bodyPr/>
        <a:lstStyle/>
        <a:p>
          <a:endParaRPr lang="en-US"/>
        </a:p>
      </dgm:t>
    </dgm:pt>
    <dgm:pt modelId="{73E04125-3C78-354E-8A2A-9652D7FE4284}" type="parTrans" cxnId="{A736ADE7-5222-4745-8C5B-9D335911E2BD}">
      <dgm:prSet/>
      <dgm:spPr/>
      <dgm:t>
        <a:bodyPr/>
        <a:lstStyle/>
        <a:p>
          <a:endParaRPr lang="en-US"/>
        </a:p>
      </dgm:t>
    </dgm:pt>
    <dgm:pt modelId="{383210F7-F197-0847-90EB-3FAD8D04BA3F}">
      <dgm:prSet phldrT="[Text]" custT="1"/>
      <dgm:spPr/>
      <dgm:t>
        <a:bodyPr/>
        <a:lstStyle/>
        <a:p>
          <a:r>
            <a:rPr lang="en-US" sz="1300" dirty="0" smtClean="0"/>
            <a:t>Prepare Equipment</a:t>
          </a:r>
          <a:endParaRPr lang="en-US" sz="1300" dirty="0"/>
        </a:p>
      </dgm:t>
    </dgm:pt>
    <dgm:pt modelId="{79049DDE-5628-8C49-A53B-C45154CADEDE}" type="parTrans" cxnId="{7649C878-CC15-3C4F-BCC5-B314AE94B7DA}">
      <dgm:prSet/>
      <dgm:spPr/>
      <dgm:t>
        <a:bodyPr/>
        <a:lstStyle/>
        <a:p>
          <a:endParaRPr lang="en-US"/>
        </a:p>
      </dgm:t>
    </dgm:pt>
    <dgm:pt modelId="{755D0044-6425-A24A-B443-76D0E3B1B3D9}" type="sibTrans" cxnId="{7649C878-CC15-3C4F-BCC5-B314AE94B7DA}">
      <dgm:prSet/>
      <dgm:spPr/>
      <dgm:t>
        <a:bodyPr/>
        <a:lstStyle/>
        <a:p>
          <a:endParaRPr lang="en-US"/>
        </a:p>
      </dgm:t>
    </dgm:pt>
    <dgm:pt modelId="{AE59C6E9-378A-4746-AFAD-61869BD2EF44}">
      <dgm:prSet phldrT="[Text]" custT="1"/>
      <dgm:spPr/>
      <dgm:t>
        <a:bodyPr/>
        <a:lstStyle/>
        <a:p>
          <a:r>
            <a:rPr lang="en-US" sz="1100" dirty="0" smtClean="0"/>
            <a:t>Ship with Carrier or Transport by self</a:t>
          </a:r>
          <a:endParaRPr lang="en-US" sz="1100" dirty="0"/>
        </a:p>
      </dgm:t>
    </dgm:pt>
    <dgm:pt modelId="{FB227F14-9F1C-2C4F-985E-7607B6D107D1}" type="parTrans" cxnId="{C474A471-45B6-9E4F-9520-6F7D02A87202}">
      <dgm:prSet/>
      <dgm:spPr/>
      <dgm:t>
        <a:bodyPr/>
        <a:lstStyle/>
        <a:p>
          <a:endParaRPr lang="en-US"/>
        </a:p>
      </dgm:t>
    </dgm:pt>
    <dgm:pt modelId="{1D8B33A8-0B37-4C40-9486-2EDFC6BAC8FB}" type="sibTrans" cxnId="{C474A471-45B6-9E4F-9520-6F7D02A87202}">
      <dgm:prSet/>
      <dgm:spPr/>
      <dgm:t>
        <a:bodyPr/>
        <a:lstStyle/>
        <a:p>
          <a:endParaRPr lang="en-US"/>
        </a:p>
      </dgm:t>
    </dgm:pt>
    <dgm:pt modelId="{FB064156-2764-0D4A-A529-7873D6BAF223}">
      <dgm:prSet phldrT="[Text]" custT="1"/>
      <dgm:spPr/>
      <dgm:t>
        <a:bodyPr/>
        <a:lstStyle/>
        <a:p>
          <a:r>
            <a:rPr lang="en-US" sz="900" smtClean="0"/>
            <a:t>Write </a:t>
          </a:r>
          <a:r>
            <a:rPr lang="en-US" sz="900" dirty="0" smtClean="0"/>
            <a:t>Results</a:t>
          </a:r>
          <a:endParaRPr lang="en-US" sz="900" dirty="0"/>
        </a:p>
      </dgm:t>
    </dgm:pt>
    <dgm:pt modelId="{833E817F-028A-AF4B-B071-FAF8AF0E2758}" type="parTrans" cxnId="{CE569076-2D7B-8141-A65E-F4277428D71B}">
      <dgm:prSet/>
      <dgm:spPr/>
      <dgm:t>
        <a:bodyPr/>
        <a:lstStyle/>
        <a:p>
          <a:endParaRPr lang="en-US"/>
        </a:p>
      </dgm:t>
    </dgm:pt>
    <dgm:pt modelId="{C4CDDC79-32A6-D545-ACF2-709F8BFB6A5B}" type="sibTrans" cxnId="{CE569076-2D7B-8141-A65E-F4277428D71B}">
      <dgm:prSet/>
      <dgm:spPr/>
      <dgm:t>
        <a:bodyPr/>
        <a:lstStyle/>
        <a:p>
          <a:endParaRPr lang="en-US"/>
        </a:p>
      </dgm:t>
    </dgm:pt>
    <dgm:pt modelId="{6BC7E385-C0B8-1C43-A964-17D8B8774F2B}" type="pres">
      <dgm:prSet presAssocID="{D585280B-5A40-C342-8635-81405AE90B2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8268F8-C14E-7C4A-85E8-66769147F50B}" type="pres">
      <dgm:prSet presAssocID="{185AD083-7189-654A-AEB4-D0FA9CA5CCF0}" presName="composite" presStyleCnt="0"/>
      <dgm:spPr/>
    </dgm:pt>
    <dgm:pt modelId="{FC888C4B-9E48-8047-AB5B-5E64E0F0E282}" type="pres">
      <dgm:prSet presAssocID="{185AD083-7189-654A-AEB4-D0FA9CA5CCF0}" presName="imagSh" presStyleLbl="bgImgPlace1" presStyleIdx="0" presStyleCnt="5" custLinFactNeighborY="-20450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FF6600"/>
          </a:solidFill>
        </a:ln>
      </dgm:spPr>
    </dgm:pt>
    <dgm:pt modelId="{53FB3EB2-B2FE-8C46-8408-E9F4064AD08E}" type="pres">
      <dgm:prSet presAssocID="{185AD083-7189-654A-AEB4-D0FA9CA5CCF0}" presName="txNode" presStyleLbl="node1" presStyleIdx="0" presStyleCnt="5" custScaleX="139653" custScaleY="128898" custLinFactNeighborY="16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F10292-5AF2-5049-B036-A47322304671}" type="pres">
      <dgm:prSet presAssocID="{108571E7-09E8-2742-AD06-7AD897D218C4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6FACE71-F3FA-8E4D-A0A0-64F3F11CC89F}" type="pres">
      <dgm:prSet presAssocID="{108571E7-09E8-2742-AD06-7AD897D218C4}" presName="connTx" presStyleLbl="sibTrans2D1" presStyleIdx="0" presStyleCnt="4"/>
      <dgm:spPr/>
      <dgm:t>
        <a:bodyPr/>
        <a:lstStyle/>
        <a:p>
          <a:endParaRPr lang="en-US"/>
        </a:p>
      </dgm:t>
    </dgm:pt>
    <dgm:pt modelId="{89390EC4-8523-884D-8C69-A5E1DC2C9237}" type="pres">
      <dgm:prSet presAssocID="{7056582B-DB8B-F749-B4B0-C1BAE2997F42}" presName="composite" presStyleCnt="0"/>
      <dgm:spPr/>
    </dgm:pt>
    <dgm:pt modelId="{78AE2A4B-6C88-B149-95B1-8CC1904B4B46}" type="pres">
      <dgm:prSet presAssocID="{7056582B-DB8B-F749-B4B0-C1BAE2997F42}" presName="imagSh" presStyleLbl="bgImgPlace1" presStyleIdx="1" presStyleCnt="5" custLinFactNeighborY="-18405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6600"/>
          </a:solidFill>
        </a:ln>
      </dgm:spPr>
    </dgm:pt>
    <dgm:pt modelId="{DEBA74B1-F381-1B47-B446-231E199D7125}" type="pres">
      <dgm:prSet presAssocID="{7056582B-DB8B-F749-B4B0-C1BAE2997F42}" presName="txNode" presStyleLbl="node1" presStyleIdx="1" presStyleCnt="5" custScaleX="151639" custScaleY="136920" custLinFactNeighborY="16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FEEB92-C2CF-4F4A-BDD4-285049231FB4}" type="pres">
      <dgm:prSet presAssocID="{CADA9040-5E4C-984B-A57F-811268C3ECCC}" presName="sibTrans" presStyleLbl="sibTrans2D1" presStyleIdx="1" presStyleCnt="4"/>
      <dgm:spPr/>
      <dgm:t>
        <a:bodyPr/>
        <a:lstStyle/>
        <a:p>
          <a:endParaRPr lang="en-US"/>
        </a:p>
      </dgm:t>
    </dgm:pt>
    <dgm:pt modelId="{00456E9D-5366-4849-925F-36421C2E6B82}" type="pres">
      <dgm:prSet presAssocID="{CADA9040-5E4C-984B-A57F-811268C3ECCC}" presName="connTx" presStyleLbl="sibTrans2D1" presStyleIdx="1" presStyleCnt="4"/>
      <dgm:spPr/>
      <dgm:t>
        <a:bodyPr/>
        <a:lstStyle/>
        <a:p>
          <a:endParaRPr lang="en-US"/>
        </a:p>
      </dgm:t>
    </dgm:pt>
    <dgm:pt modelId="{29BFDB16-C340-EB4E-9EEF-4783DAEA2012}" type="pres">
      <dgm:prSet presAssocID="{7E99352C-0560-F04A-8661-A31CBCABF080}" presName="composite" presStyleCnt="0"/>
      <dgm:spPr/>
    </dgm:pt>
    <dgm:pt modelId="{D3FA32AB-4904-AA4A-8DDD-AEF991013818}" type="pres">
      <dgm:prSet presAssocID="{7E99352C-0560-F04A-8661-A31CBCABF080}" presName="imagSh" presStyleLbl="bgImgPlace1" presStyleIdx="2" presStyleCnt="5" custLinFactNeighborY="-18405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6600"/>
          </a:solidFill>
        </a:ln>
      </dgm:spPr>
    </dgm:pt>
    <dgm:pt modelId="{6810F469-DF93-3B41-B095-97874D361AF1}" type="pres">
      <dgm:prSet presAssocID="{7E99352C-0560-F04A-8661-A31CBCABF080}" presName="txNode" presStyleLbl="node1" presStyleIdx="2" presStyleCnt="5" custScaleX="136002" custScaleY="134790" custLinFactNeighborY="16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64DB3-FED6-EC4F-8C74-F4E814F9D90E}" type="pres">
      <dgm:prSet presAssocID="{4430AFDC-E8E1-BF47-B0F1-BBBBCA06C2A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617C6BD6-1070-AE4A-A1BF-0646DA93EB65}" type="pres">
      <dgm:prSet presAssocID="{4430AFDC-E8E1-BF47-B0F1-BBBBCA06C2A7}" presName="connTx" presStyleLbl="sibTrans2D1" presStyleIdx="2" presStyleCnt="4"/>
      <dgm:spPr/>
      <dgm:t>
        <a:bodyPr/>
        <a:lstStyle/>
        <a:p>
          <a:endParaRPr lang="en-US"/>
        </a:p>
      </dgm:t>
    </dgm:pt>
    <dgm:pt modelId="{0EAF8CDF-EA3E-D947-A3D6-D55D611DB542}" type="pres">
      <dgm:prSet presAssocID="{A004FB8D-708F-3C48-9B51-C185B18F9F87}" presName="composite" presStyleCnt="0"/>
      <dgm:spPr/>
    </dgm:pt>
    <dgm:pt modelId="{81DD824D-71F6-064D-A044-385027033A4D}" type="pres">
      <dgm:prSet presAssocID="{A004FB8D-708F-3C48-9B51-C185B18F9F87}" presName="imagSh" presStyleLbl="bgImgPlace1" presStyleIdx="3" presStyleCnt="5" custLinFactNeighborY="-18405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6600"/>
          </a:solidFill>
        </a:ln>
      </dgm:spPr>
    </dgm:pt>
    <dgm:pt modelId="{67F25D08-4134-3C48-90BE-30E9F1B406E9}" type="pres">
      <dgm:prSet presAssocID="{A004FB8D-708F-3C48-9B51-C185B18F9F87}" presName="txNode" presStyleLbl="node1" presStyleIdx="3" presStyleCnt="5" custScaleX="128585" custScaleY="127463" custLinFactNeighborY="16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1A5318-2408-ED49-B6A6-818EE8DC9E61}" type="pres">
      <dgm:prSet presAssocID="{000584DE-A397-664E-8FB3-D287DA7741B9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A56E63B-3536-9F4B-A37B-DE4D9C56F250}" type="pres">
      <dgm:prSet presAssocID="{000584DE-A397-664E-8FB3-D287DA7741B9}" presName="connTx" presStyleLbl="sibTrans2D1" presStyleIdx="3" presStyleCnt="4"/>
      <dgm:spPr/>
      <dgm:t>
        <a:bodyPr/>
        <a:lstStyle/>
        <a:p>
          <a:endParaRPr lang="en-US"/>
        </a:p>
      </dgm:t>
    </dgm:pt>
    <dgm:pt modelId="{F2150D3B-FB75-594E-BE0E-9084D4680089}" type="pres">
      <dgm:prSet presAssocID="{D8882089-2A31-D444-9DC6-62AB29FFBF50}" presName="composite" presStyleCnt="0"/>
      <dgm:spPr/>
    </dgm:pt>
    <dgm:pt modelId="{5A6B13C4-D5C4-E14B-8800-0339E0D5CFB9}" type="pres">
      <dgm:prSet presAssocID="{D8882089-2A31-D444-9DC6-62AB29FFBF50}" presName="imagSh" presStyleLbl="bgImgPlace1" presStyleIdx="4" presStyleCnt="5" custLinFactNeighborY="-18931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rgbClr val="FF6600"/>
          </a:solidFill>
        </a:ln>
      </dgm:spPr>
    </dgm:pt>
    <dgm:pt modelId="{DA5EA02F-8BB2-5947-9F91-94ABA56B1705}" type="pres">
      <dgm:prSet presAssocID="{D8882089-2A31-D444-9DC6-62AB29FFBF50}" presName="txNode" presStyleLbl="node1" presStyleIdx="4" presStyleCnt="5" custScaleX="142121" custScaleY="132459" custLinFactNeighborY="16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781712-FBAF-9B4C-A0D6-976C8FA59509}" type="presOf" srcId="{000584DE-A397-664E-8FB3-D287DA7741B9}" destId="{181A5318-2408-ED49-B6A6-818EE8DC9E61}" srcOrd="0" destOrd="0" presId="urn:microsoft.com/office/officeart/2005/8/layout/hProcess10#2"/>
    <dgm:cxn modelId="{1E26DE22-9480-0544-8BF3-03D995E9DD3F}" srcId="{7056582B-DB8B-F749-B4B0-C1BAE2997F42}" destId="{BD09FFD2-E628-0643-918B-2D47D6CE0A9A}" srcOrd="0" destOrd="0" parTransId="{0FE54299-A77F-F049-B5D4-6E3E73D3033A}" sibTransId="{A05D56E1-6451-8B45-86A7-A7888125AA17}"/>
    <dgm:cxn modelId="{ACED23EE-711F-0940-88A9-FF05657CABEC}" type="presOf" srcId="{185AD083-7189-654A-AEB4-D0FA9CA5CCF0}" destId="{53FB3EB2-B2FE-8C46-8408-E9F4064AD08E}" srcOrd="0" destOrd="0" presId="urn:microsoft.com/office/officeart/2005/8/layout/hProcess10#2"/>
    <dgm:cxn modelId="{1A0D149C-8203-5E46-A94C-83F44660A9F3}" type="presOf" srcId="{4430AFDC-E8E1-BF47-B0F1-BBBBCA06C2A7}" destId="{CD064DB3-FED6-EC4F-8C74-F4E814F9D90E}" srcOrd="0" destOrd="0" presId="urn:microsoft.com/office/officeart/2005/8/layout/hProcess10#2"/>
    <dgm:cxn modelId="{75F3F730-DBBC-544F-989E-C4DA7F229117}" type="presOf" srcId="{AE59C6E9-378A-4746-AFAD-61869BD2EF44}" destId="{67F25D08-4134-3C48-90BE-30E9F1B406E9}" srcOrd="0" destOrd="1" presId="urn:microsoft.com/office/officeart/2005/8/layout/hProcess10#2"/>
    <dgm:cxn modelId="{7E90E565-4B12-6949-B16A-8B88D0940B09}" srcId="{D585280B-5A40-C342-8635-81405AE90B2B}" destId="{185AD083-7189-654A-AEB4-D0FA9CA5CCF0}" srcOrd="0" destOrd="0" parTransId="{2DFFEB02-3DAB-E84F-97B9-7260277E9646}" sibTransId="{108571E7-09E8-2742-AD06-7AD897D218C4}"/>
    <dgm:cxn modelId="{21FBD4E3-2B0B-9341-85F5-161273F66C60}" type="presOf" srcId="{1A2242C9-8B5E-5640-96CB-06819696550A}" destId="{DA5EA02F-8BB2-5947-9F91-94ABA56B1705}" srcOrd="0" destOrd="1" presId="urn:microsoft.com/office/officeart/2005/8/layout/hProcess10#2"/>
    <dgm:cxn modelId="{FD9C109F-EC11-184A-A7DA-3D3662123968}" type="presOf" srcId="{D8882089-2A31-D444-9DC6-62AB29FFBF50}" destId="{DA5EA02F-8BB2-5947-9F91-94ABA56B1705}" srcOrd="0" destOrd="0" presId="urn:microsoft.com/office/officeart/2005/8/layout/hProcess10#2"/>
    <dgm:cxn modelId="{97D58E84-7907-C84B-B15E-433E90A5222D}" type="presOf" srcId="{CADA9040-5E4C-984B-A57F-811268C3ECCC}" destId="{E5FEEB92-C2CF-4F4A-BDD4-285049231FB4}" srcOrd="0" destOrd="0" presId="urn:microsoft.com/office/officeart/2005/8/layout/hProcess10#2"/>
    <dgm:cxn modelId="{7649C878-CC15-3C4F-BCC5-B314AE94B7DA}" srcId="{7E99352C-0560-F04A-8661-A31CBCABF080}" destId="{383210F7-F197-0847-90EB-3FAD8D04BA3F}" srcOrd="0" destOrd="0" parTransId="{79049DDE-5628-8C49-A53B-C45154CADEDE}" sibTransId="{755D0044-6425-A24A-B443-76D0E3B1B3D9}"/>
    <dgm:cxn modelId="{4B8020E6-597E-9E4E-8769-6986B61DD6A8}" type="presOf" srcId="{CADA9040-5E4C-984B-A57F-811268C3ECCC}" destId="{00456E9D-5366-4849-925F-36421C2E6B82}" srcOrd="1" destOrd="0" presId="urn:microsoft.com/office/officeart/2005/8/layout/hProcess10#2"/>
    <dgm:cxn modelId="{E06420C2-CD38-5E4F-94FB-5582C991C351}" type="presOf" srcId="{BE6BA245-B407-344B-A5C3-94C2F37CB3B5}" destId="{DEBA74B1-F381-1B47-B446-231E199D7125}" srcOrd="0" destOrd="2" presId="urn:microsoft.com/office/officeart/2005/8/layout/hProcess10#2"/>
    <dgm:cxn modelId="{22627A6D-9492-6E49-B779-278F9569BAE5}" type="presOf" srcId="{D585280B-5A40-C342-8635-81405AE90B2B}" destId="{6BC7E385-C0B8-1C43-A964-17D8B8774F2B}" srcOrd="0" destOrd="0" presId="urn:microsoft.com/office/officeart/2005/8/layout/hProcess10#2"/>
    <dgm:cxn modelId="{DC180A70-5973-CE4E-AAAA-9DC5C07FAD15}" type="presOf" srcId="{FB064156-2764-0D4A-A529-7873D6BAF223}" destId="{DA5EA02F-8BB2-5947-9F91-94ABA56B1705}" srcOrd="0" destOrd="3" presId="urn:microsoft.com/office/officeart/2005/8/layout/hProcess10#2"/>
    <dgm:cxn modelId="{70A620FA-A89E-8C49-8C1C-39BBE0313853}" srcId="{D585280B-5A40-C342-8635-81405AE90B2B}" destId="{7E99352C-0560-F04A-8661-A31CBCABF080}" srcOrd="2" destOrd="0" parTransId="{45AD56DF-17D9-564D-AF0D-926D7E9A7A2F}" sibTransId="{4430AFDC-E8E1-BF47-B0F1-BBBBCA06C2A7}"/>
    <dgm:cxn modelId="{5DEE0C50-E98D-5549-B354-A4EE79F43FAE}" srcId="{D585280B-5A40-C342-8635-81405AE90B2B}" destId="{D8882089-2A31-D444-9DC6-62AB29FFBF50}" srcOrd="4" destOrd="0" parTransId="{0D8B0852-33BA-6945-A978-C719EB97D8B2}" sibTransId="{A2D91AA7-2733-DF4C-9DA7-D108A50A33B2}"/>
    <dgm:cxn modelId="{A22BA32C-3CA4-0746-83CC-DA9448C8B92E}" type="presOf" srcId="{A004FB8D-708F-3C48-9B51-C185B18F9F87}" destId="{67F25D08-4134-3C48-90BE-30E9F1B406E9}" srcOrd="0" destOrd="0" presId="urn:microsoft.com/office/officeart/2005/8/layout/hProcess10#2"/>
    <dgm:cxn modelId="{72A18EBB-7EDB-514B-AC43-ACD42FAB7ABA}" type="presOf" srcId="{383210F7-F197-0847-90EB-3FAD8D04BA3F}" destId="{6810F469-DF93-3B41-B095-97874D361AF1}" srcOrd="0" destOrd="1" presId="urn:microsoft.com/office/officeart/2005/8/layout/hProcess10#2"/>
    <dgm:cxn modelId="{7A064FCC-51B3-084C-B51F-28E054B35EDB}" type="presOf" srcId="{A10135A2-3D03-E54B-897D-9B897E7E12DA}" destId="{DA5EA02F-8BB2-5947-9F91-94ABA56B1705}" srcOrd="0" destOrd="2" presId="urn:microsoft.com/office/officeart/2005/8/layout/hProcess10#2"/>
    <dgm:cxn modelId="{E9B90D72-B4B1-044E-8ABC-AB51F5564628}" type="presOf" srcId="{108571E7-09E8-2742-AD06-7AD897D218C4}" destId="{56FACE71-F3FA-8E4D-A0A0-64F3F11CC89F}" srcOrd="1" destOrd="0" presId="urn:microsoft.com/office/officeart/2005/8/layout/hProcess10#2"/>
    <dgm:cxn modelId="{ED6740D0-BF53-BA4F-A572-CB1518DC1CCA}" type="presOf" srcId="{BD09FFD2-E628-0643-918B-2D47D6CE0A9A}" destId="{DEBA74B1-F381-1B47-B446-231E199D7125}" srcOrd="0" destOrd="1" presId="urn:microsoft.com/office/officeart/2005/8/layout/hProcess10#2"/>
    <dgm:cxn modelId="{FFEAE800-ED3F-564F-BC87-8495D0A0F770}" type="presOf" srcId="{7E99352C-0560-F04A-8661-A31CBCABF080}" destId="{6810F469-DF93-3B41-B095-97874D361AF1}" srcOrd="0" destOrd="0" presId="urn:microsoft.com/office/officeart/2005/8/layout/hProcess10#2"/>
    <dgm:cxn modelId="{ABC83187-2FDC-C94B-851C-521E1E2C1E1A}" type="presOf" srcId="{4430AFDC-E8E1-BF47-B0F1-BBBBCA06C2A7}" destId="{617C6BD6-1070-AE4A-A1BF-0646DA93EB65}" srcOrd="1" destOrd="0" presId="urn:microsoft.com/office/officeart/2005/8/layout/hProcess10#2"/>
    <dgm:cxn modelId="{A736ADE7-5222-4745-8C5B-9D335911E2BD}" srcId="{D8882089-2A31-D444-9DC6-62AB29FFBF50}" destId="{A10135A2-3D03-E54B-897D-9B897E7E12DA}" srcOrd="1" destOrd="0" parTransId="{73E04125-3C78-354E-8A2A-9652D7FE4284}" sibTransId="{FCAE876D-A54E-B14E-918C-D950040E5856}"/>
    <dgm:cxn modelId="{D7A0C666-B835-EB45-99FA-5761E33ADD06}" type="presOf" srcId="{7056582B-DB8B-F749-B4B0-C1BAE2997F42}" destId="{DEBA74B1-F381-1B47-B446-231E199D7125}" srcOrd="0" destOrd="0" presId="urn:microsoft.com/office/officeart/2005/8/layout/hProcess10#2"/>
    <dgm:cxn modelId="{6EC28CD0-2BD3-3840-8C2C-672A32B8D38A}" type="presOf" srcId="{108571E7-09E8-2742-AD06-7AD897D218C4}" destId="{04F10292-5AF2-5049-B036-A47322304671}" srcOrd="0" destOrd="0" presId="urn:microsoft.com/office/officeart/2005/8/layout/hProcess10#2"/>
    <dgm:cxn modelId="{CE569076-2D7B-8141-A65E-F4277428D71B}" srcId="{D8882089-2A31-D444-9DC6-62AB29FFBF50}" destId="{FB064156-2764-0D4A-A529-7873D6BAF223}" srcOrd="2" destOrd="0" parTransId="{833E817F-028A-AF4B-B071-FAF8AF0E2758}" sibTransId="{C4CDDC79-32A6-D545-ACF2-709F8BFB6A5B}"/>
    <dgm:cxn modelId="{F41D74D6-B345-7E47-91A4-E0B6C597E99A}" srcId="{D585280B-5A40-C342-8635-81405AE90B2B}" destId="{A004FB8D-708F-3C48-9B51-C185B18F9F87}" srcOrd="3" destOrd="0" parTransId="{C17F118D-6C10-1E4A-ADB5-4937DB49E6E1}" sibTransId="{000584DE-A397-664E-8FB3-D287DA7741B9}"/>
    <dgm:cxn modelId="{2DE5997B-58E8-A24A-B98C-E2FD88FB7426}" srcId="{D8882089-2A31-D444-9DC6-62AB29FFBF50}" destId="{1A2242C9-8B5E-5640-96CB-06819696550A}" srcOrd="0" destOrd="0" parTransId="{DB0C1A67-F3F5-3C4A-A06D-ABEAA8BA2660}" sibTransId="{38337DDB-B122-D14A-92FE-6618AAED00C8}"/>
    <dgm:cxn modelId="{4BD0AD02-783B-664B-9B30-D9C105B5A135}" type="presOf" srcId="{000584DE-A397-664E-8FB3-D287DA7741B9}" destId="{1A56E63B-3536-9F4B-A37B-DE4D9C56F250}" srcOrd="1" destOrd="0" presId="urn:microsoft.com/office/officeart/2005/8/layout/hProcess10#2"/>
    <dgm:cxn modelId="{C474A471-45B6-9E4F-9520-6F7D02A87202}" srcId="{A004FB8D-708F-3C48-9B51-C185B18F9F87}" destId="{AE59C6E9-378A-4746-AFAD-61869BD2EF44}" srcOrd="0" destOrd="0" parTransId="{FB227F14-9F1C-2C4F-985E-7607B6D107D1}" sibTransId="{1D8B33A8-0B37-4C40-9486-2EDFC6BAC8FB}"/>
    <dgm:cxn modelId="{D22A7BE1-D449-FD42-BD3F-F52F7C1558AD}" srcId="{D585280B-5A40-C342-8635-81405AE90B2B}" destId="{7056582B-DB8B-F749-B4B0-C1BAE2997F42}" srcOrd="1" destOrd="0" parTransId="{EE9B92D4-8695-A747-95A5-4FDCAB53F9CE}" sibTransId="{CADA9040-5E4C-984B-A57F-811268C3ECCC}"/>
    <dgm:cxn modelId="{7EDA310C-CCA5-504D-A9E7-004914A667AF}" srcId="{7056582B-DB8B-F749-B4B0-C1BAE2997F42}" destId="{BE6BA245-B407-344B-A5C3-94C2F37CB3B5}" srcOrd="1" destOrd="0" parTransId="{E2BFFE2F-046B-DE4A-9081-265802E2A2B6}" sibTransId="{5B8926A2-E3D9-6C4A-BF48-0914E3B2D2A5}"/>
    <dgm:cxn modelId="{42A8ABA8-D501-1F42-8DE6-8B3EFA66E42C}" type="presParOf" srcId="{6BC7E385-C0B8-1C43-A964-17D8B8774F2B}" destId="{A88268F8-C14E-7C4A-85E8-66769147F50B}" srcOrd="0" destOrd="0" presId="urn:microsoft.com/office/officeart/2005/8/layout/hProcess10#2"/>
    <dgm:cxn modelId="{22EDC4E6-6EE4-D54A-9315-EAD9BF94E059}" type="presParOf" srcId="{A88268F8-C14E-7C4A-85E8-66769147F50B}" destId="{FC888C4B-9E48-8047-AB5B-5E64E0F0E282}" srcOrd="0" destOrd="0" presId="urn:microsoft.com/office/officeart/2005/8/layout/hProcess10#2"/>
    <dgm:cxn modelId="{3FCED89D-167D-DA44-92EB-A496E30D913A}" type="presParOf" srcId="{A88268F8-C14E-7C4A-85E8-66769147F50B}" destId="{53FB3EB2-B2FE-8C46-8408-E9F4064AD08E}" srcOrd="1" destOrd="0" presId="urn:microsoft.com/office/officeart/2005/8/layout/hProcess10#2"/>
    <dgm:cxn modelId="{756F6705-05A7-7341-A115-4335C0C6E4AB}" type="presParOf" srcId="{6BC7E385-C0B8-1C43-A964-17D8B8774F2B}" destId="{04F10292-5AF2-5049-B036-A47322304671}" srcOrd="1" destOrd="0" presId="urn:microsoft.com/office/officeart/2005/8/layout/hProcess10#2"/>
    <dgm:cxn modelId="{47BC68AE-5979-A14D-BD45-CDB098C64E42}" type="presParOf" srcId="{04F10292-5AF2-5049-B036-A47322304671}" destId="{56FACE71-F3FA-8E4D-A0A0-64F3F11CC89F}" srcOrd="0" destOrd="0" presId="urn:microsoft.com/office/officeart/2005/8/layout/hProcess10#2"/>
    <dgm:cxn modelId="{457A3AC9-C295-5F4E-9AEA-C82A5CD43D0A}" type="presParOf" srcId="{6BC7E385-C0B8-1C43-A964-17D8B8774F2B}" destId="{89390EC4-8523-884D-8C69-A5E1DC2C9237}" srcOrd="2" destOrd="0" presId="urn:microsoft.com/office/officeart/2005/8/layout/hProcess10#2"/>
    <dgm:cxn modelId="{F0C37400-0ABE-1C48-9CCB-47A2737025E8}" type="presParOf" srcId="{89390EC4-8523-884D-8C69-A5E1DC2C9237}" destId="{78AE2A4B-6C88-B149-95B1-8CC1904B4B46}" srcOrd="0" destOrd="0" presId="urn:microsoft.com/office/officeart/2005/8/layout/hProcess10#2"/>
    <dgm:cxn modelId="{5AB506E6-F038-A445-AA20-FCF1374C46E2}" type="presParOf" srcId="{89390EC4-8523-884D-8C69-A5E1DC2C9237}" destId="{DEBA74B1-F381-1B47-B446-231E199D7125}" srcOrd="1" destOrd="0" presId="urn:microsoft.com/office/officeart/2005/8/layout/hProcess10#2"/>
    <dgm:cxn modelId="{4414C35E-1F9B-964B-9055-34881D0F1A02}" type="presParOf" srcId="{6BC7E385-C0B8-1C43-A964-17D8B8774F2B}" destId="{E5FEEB92-C2CF-4F4A-BDD4-285049231FB4}" srcOrd="3" destOrd="0" presId="urn:microsoft.com/office/officeart/2005/8/layout/hProcess10#2"/>
    <dgm:cxn modelId="{1DD37055-0F42-264D-9400-4F7F8A3D9E12}" type="presParOf" srcId="{E5FEEB92-C2CF-4F4A-BDD4-285049231FB4}" destId="{00456E9D-5366-4849-925F-36421C2E6B82}" srcOrd="0" destOrd="0" presId="urn:microsoft.com/office/officeart/2005/8/layout/hProcess10#2"/>
    <dgm:cxn modelId="{16DE522E-B041-9B4A-89B2-3E22CC80415F}" type="presParOf" srcId="{6BC7E385-C0B8-1C43-A964-17D8B8774F2B}" destId="{29BFDB16-C340-EB4E-9EEF-4783DAEA2012}" srcOrd="4" destOrd="0" presId="urn:microsoft.com/office/officeart/2005/8/layout/hProcess10#2"/>
    <dgm:cxn modelId="{EAE558BB-56E9-3448-ABF9-EDF024816709}" type="presParOf" srcId="{29BFDB16-C340-EB4E-9EEF-4783DAEA2012}" destId="{D3FA32AB-4904-AA4A-8DDD-AEF991013818}" srcOrd="0" destOrd="0" presId="urn:microsoft.com/office/officeart/2005/8/layout/hProcess10#2"/>
    <dgm:cxn modelId="{E611C1B9-8C3C-224B-B564-23052A7E4692}" type="presParOf" srcId="{29BFDB16-C340-EB4E-9EEF-4783DAEA2012}" destId="{6810F469-DF93-3B41-B095-97874D361AF1}" srcOrd="1" destOrd="0" presId="urn:microsoft.com/office/officeart/2005/8/layout/hProcess10#2"/>
    <dgm:cxn modelId="{0AEE7AB8-9871-6D46-825B-CAC51F061F86}" type="presParOf" srcId="{6BC7E385-C0B8-1C43-A964-17D8B8774F2B}" destId="{CD064DB3-FED6-EC4F-8C74-F4E814F9D90E}" srcOrd="5" destOrd="0" presId="urn:microsoft.com/office/officeart/2005/8/layout/hProcess10#2"/>
    <dgm:cxn modelId="{78301816-67F0-0C48-B41D-5D51B6D6B6AE}" type="presParOf" srcId="{CD064DB3-FED6-EC4F-8C74-F4E814F9D90E}" destId="{617C6BD6-1070-AE4A-A1BF-0646DA93EB65}" srcOrd="0" destOrd="0" presId="urn:microsoft.com/office/officeart/2005/8/layout/hProcess10#2"/>
    <dgm:cxn modelId="{CB89BB3C-68F2-E14C-BC71-F69EB0BD9B7B}" type="presParOf" srcId="{6BC7E385-C0B8-1C43-A964-17D8B8774F2B}" destId="{0EAF8CDF-EA3E-D947-A3D6-D55D611DB542}" srcOrd="6" destOrd="0" presId="urn:microsoft.com/office/officeart/2005/8/layout/hProcess10#2"/>
    <dgm:cxn modelId="{F76D305A-7BE8-3746-ABB1-81C6CCF19A90}" type="presParOf" srcId="{0EAF8CDF-EA3E-D947-A3D6-D55D611DB542}" destId="{81DD824D-71F6-064D-A044-385027033A4D}" srcOrd="0" destOrd="0" presId="urn:microsoft.com/office/officeart/2005/8/layout/hProcess10#2"/>
    <dgm:cxn modelId="{CAA3AC23-D3F7-E941-B2A6-CAB1051CA24B}" type="presParOf" srcId="{0EAF8CDF-EA3E-D947-A3D6-D55D611DB542}" destId="{67F25D08-4134-3C48-90BE-30E9F1B406E9}" srcOrd="1" destOrd="0" presId="urn:microsoft.com/office/officeart/2005/8/layout/hProcess10#2"/>
    <dgm:cxn modelId="{332DEEA1-3BDC-7D49-B9D2-20F21D3CAB86}" type="presParOf" srcId="{6BC7E385-C0B8-1C43-A964-17D8B8774F2B}" destId="{181A5318-2408-ED49-B6A6-818EE8DC9E61}" srcOrd="7" destOrd="0" presId="urn:microsoft.com/office/officeart/2005/8/layout/hProcess10#2"/>
    <dgm:cxn modelId="{CE4EC844-B7FB-7E47-868F-67EA3DFE5113}" type="presParOf" srcId="{181A5318-2408-ED49-B6A6-818EE8DC9E61}" destId="{1A56E63B-3536-9F4B-A37B-DE4D9C56F250}" srcOrd="0" destOrd="0" presId="urn:microsoft.com/office/officeart/2005/8/layout/hProcess10#2"/>
    <dgm:cxn modelId="{528F35F8-8D57-8D4D-AEF7-3A66149E0326}" type="presParOf" srcId="{6BC7E385-C0B8-1C43-A964-17D8B8774F2B}" destId="{F2150D3B-FB75-594E-BE0E-9084D4680089}" srcOrd="8" destOrd="0" presId="urn:microsoft.com/office/officeart/2005/8/layout/hProcess10#2"/>
    <dgm:cxn modelId="{5E31078D-7622-6E4E-BBFB-6BE408A43A92}" type="presParOf" srcId="{F2150D3B-FB75-594E-BE0E-9084D4680089}" destId="{5A6B13C4-D5C4-E14B-8800-0339E0D5CFB9}" srcOrd="0" destOrd="0" presId="urn:microsoft.com/office/officeart/2005/8/layout/hProcess10#2"/>
    <dgm:cxn modelId="{FCC3C4FF-C23F-0A46-8D43-2E1F6178DDD5}" type="presParOf" srcId="{F2150D3B-FB75-594E-BE0E-9084D4680089}" destId="{DA5EA02F-8BB2-5947-9F91-94ABA56B1705}" srcOrd="1" destOrd="0" presId="urn:microsoft.com/office/officeart/2005/8/layout/hProcess10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1275AA-0C62-244B-94D3-4B62AAC1B9D0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7DF2B1-F738-AC42-802D-C773FC6BECF5}">
      <dgm:prSet phldrT="[Text]"/>
      <dgm:spPr/>
      <dgm:t>
        <a:bodyPr/>
        <a:lstStyle/>
        <a:p>
          <a:r>
            <a:rPr lang="en-US" dirty="0" smtClean="0"/>
            <a:t>Strep Throat</a:t>
          </a:r>
          <a:endParaRPr lang="en-US" dirty="0"/>
        </a:p>
      </dgm:t>
    </dgm:pt>
    <dgm:pt modelId="{F93B2D28-7AA0-2144-8A22-F1BF6E0E8E4C}" type="parTrans" cxnId="{078E5C2C-BAF9-6A49-9E00-F115BF54CF65}">
      <dgm:prSet/>
      <dgm:spPr/>
      <dgm:t>
        <a:bodyPr/>
        <a:lstStyle/>
        <a:p>
          <a:endParaRPr lang="en-US"/>
        </a:p>
      </dgm:t>
    </dgm:pt>
    <dgm:pt modelId="{706419E6-B7B9-5C4D-B9EE-A9C3A0141651}" type="sibTrans" cxnId="{078E5C2C-BAF9-6A49-9E00-F115BF54CF65}">
      <dgm:prSet/>
      <dgm:spPr/>
      <dgm:t>
        <a:bodyPr/>
        <a:lstStyle/>
        <a:p>
          <a:endParaRPr lang="en-US"/>
        </a:p>
      </dgm:t>
    </dgm:pt>
    <dgm:pt modelId="{05F8C095-2C56-5E42-93A1-87876DBBAF7A}">
      <dgm:prSet phldrT="[Text]"/>
      <dgm:spPr/>
      <dgm:t>
        <a:bodyPr/>
        <a:lstStyle/>
        <a:p>
          <a:r>
            <a:rPr lang="en-US" dirty="0" smtClean="0"/>
            <a:t>Rapid Test: Office Test</a:t>
          </a:r>
        </a:p>
        <a:p>
          <a:r>
            <a:rPr lang="en-US" dirty="0" smtClean="0"/>
            <a:t>(</a:t>
          </a:r>
          <a:r>
            <a:rPr lang="en-US" u="sng" dirty="0" smtClean="0"/>
            <a:t>1 hour</a:t>
          </a:r>
          <a:r>
            <a:rPr lang="en-US" dirty="0" smtClean="0"/>
            <a:t>)</a:t>
          </a:r>
          <a:endParaRPr lang="en-US" dirty="0"/>
        </a:p>
      </dgm:t>
    </dgm:pt>
    <dgm:pt modelId="{8CA16140-54B8-2F40-B20B-C77C3F01226C}" type="parTrans" cxnId="{F7B7E60D-350E-7844-9AD9-FA030CFC1918}">
      <dgm:prSet/>
      <dgm:spPr/>
      <dgm:t>
        <a:bodyPr/>
        <a:lstStyle/>
        <a:p>
          <a:endParaRPr lang="en-US"/>
        </a:p>
      </dgm:t>
    </dgm:pt>
    <dgm:pt modelId="{EDB6AFAD-7A86-1E4A-9351-FD8664F7AFFD}" type="sibTrans" cxnId="{F7B7E60D-350E-7844-9AD9-FA030CFC1918}">
      <dgm:prSet/>
      <dgm:spPr/>
      <dgm:t>
        <a:bodyPr/>
        <a:lstStyle/>
        <a:p>
          <a:endParaRPr lang="en-US"/>
        </a:p>
      </dgm:t>
    </dgm:pt>
    <dgm:pt modelId="{C4197160-93BE-0042-8837-64375AC8D20C}">
      <dgm:prSet phldrT="[Text]"/>
      <dgm:spPr/>
      <dgm:t>
        <a:bodyPr/>
        <a:lstStyle/>
        <a:p>
          <a:r>
            <a:rPr lang="en-US" dirty="0" smtClean="0"/>
            <a:t>Culture: Laboratory Test</a:t>
          </a:r>
        </a:p>
        <a:p>
          <a:r>
            <a:rPr lang="en-US" dirty="0" smtClean="0"/>
            <a:t>(</a:t>
          </a:r>
          <a:r>
            <a:rPr lang="en-US" u="sng" dirty="0" smtClean="0"/>
            <a:t>1 week</a:t>
          </a:r>
          <a:r>
            <a:rPr lang="en-US" dirty="0" smtClean="0"/>
            <a:t>)</a:t>
          </a:r>
          <a:endParaRPr lang="en-US" dirty="0"/>
        </a:p>
      </dgm:t>
    </dgm:pt>
    <dgm:pt modelId="{81538958-C7E9-8E48-B562-CABCA9968E49}" type="parTrans" cxnId="{23F1AFF4-7184-B94C-8A8E-8519B5A75062}">
      <dgm:prSet/>
      <dgm:spPr/>
      <dgm:t>
        <a:bodyPr/>
        <a:lstStyle/>
        <a:p>
          <a:endParaRPr lang="en-US"/>
        </a:p>
      </dgm:t>
    </dgm:pt>
    <dgm:pt modelId="{EE661A29-5DA1-0B40-B211-73011F791EFF}" type="sibTrans" cxnId="{23F1AFF4-7184-B94C-8A8E-8519B5A75062}">
      <dgm:prSet/>
      <dgm:spPr/>
      <dgm:t>
        <a:bodyPr/>
        <a:lstStyle/>
        <a:p>
          <a:endParaRPr lang="en-US"/>
        </a:p>
      </dgm:t>
    </dgm:pt>
    <dgm:pt modelId="{86886FBF-73F2-E340-AD7E-DC297E269067}" type="pres">
      <dgm:prSet presAssocID="{2B1275AA-0C62-244B-94D3-4B62AAC1B9D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5B15E8-E91A-094F-9589-3B2D22C401B7}" type="pres">
      <dgm:prSet presAssocID="{3C7DF2B1-F738-AC42-802D-C773FC6BECF5}" presName="root1" presStyleCnt="0"/>
      <dgm:spPr/>
    </dgm:pt>
    <dgm:pt modelId="{F6606A23-D085-EE4C-8650-60D4DE899FE9}" type="pres">
      <dgm:prSet presAssocID="{3C7DF2B1-F738-AC42-802D-C773FC6BECF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E8E7FB-48FC-AE4F-B481-3CA64F5AD299}" type="pres">
      <dgm:prSet presAssocID="{3C7DF2B1-F738-AC42-802D-C773FC6BECF5}" presName="level2hierChild" presStyleCnt="0"/>
      <dgm:spPr/>
    </dgm:pt>
    <dgm:pt modelId="{4EEB7C9F-6642-694E-B004-A24B4047A6A9}" type="pres">
      <dgm:prSet presAssocID="{8CA16140-54B8-2F40-B20B-C77C3F01226C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7E1551CA-9F2E-A041-A976-017602B2E45A}" type="pres">
      <dgm:prSet presAssocID="{8CA16140-54B8-2F40-B20B-C77C3F01226C}" presName="connTx" presStyleLbl="parChTrans1D2" presStyleIdx="0" presStyleCnt="2"/>
      <dgm:spPr/>
      <dgm:t>
        <a:bodyPr/>
        <a:lstStyle/>
        <a:p>
          <a:endParaRPr lang="en-US"/>
        </a:p>
      </dgm:t>
    </dgm:pt>
    <dgm:pt modelId="{2C634BAE-4FAA-9545-9C61-E47C73B2E3C8}" type="pres">
      <dgm:prSet presAssocID="{05F8C095-2C56-5E42-93A1-87876DBBAF7A}" presName="root2" presStyleCnt="0"/>
      <dgm:spPr/>
    </dgm:pt>
    <dgm:pt modelId="{57E0619F-64DE-3F44-804F-50BD59E66E2A}" type="pres">
      <dgm:prSet presAssocID="{05F8C095-2C56-5E42-93A1-87876DBBAF7A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077705-E66A-BD41-871A-A6FFD04111CD}" type="pres">
      <dgm:prSet presAssocID="{05F8C095-2C56-5E42-93A1-87876DBBAF7A}" presName="level3hierChild" presStyleCnt="0"/>
      <dgm:spPr/>
    </dgm:pt>
    <dgm:pt modelId="{4F3B6B99-6611-F54D-93A1-41138A29C1FF}" type="pres">
      <dgm:prSet presAssocID="{81538958-C7E9-8E48-B562-CABCA9968E49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23BBCB47-CA1B-3043-8437-4F7F42C0977C}" type="pres">
      <dgm:prSet presAssocID="{81538958-C7E9-8E48-B562-CABCA9968E49}" presName="connTx" presStyleLbl="parChTrans1D2" presStyleIdx="1" presStyleCnt="2"/>
      <dgm:spPr/>
      <dgm:t>
        <a:bodyPr/>
        <a:lstStyle/>
        <a:p>
          <a:endParaRPr lang="en-US"/>
        </a:p>
      </dgm:t>
    </dgm:pt>
    <dgm:pt modelId="{B0054219-F036-A346-A94B-A74A5F1D1728}" type="pres">
      <dgm:prSet presAssocID="{C4197160-93BE-0042-8837-64375AC8D20C}" presName="root2" presStyleCnt="0"/>
      <dgm:spPr/>
    </dgm:pt>
    <dgm:pt modelId="{DD0F4A8F-685C-944B-87C5-22704611E368}" type="pres">
      <dgm:prSet presAssocID="{C4197160-93BE-0042-8837-64375AC8D20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0DB8C7-DEF3-3444-B18C-CF86F56C739A}" type="pres">
      <dgm:prSet presAssocID="{C4197160-93BE-0042-8837-64375AC8D20C}" presName="level3hierChild" presStyleCnt="0"/>
      <dgm:spPr/>
    </dgm:pt>
  </dgm:ptLst>
  <dgm:cxnLst>
    <dgm:cxn modelId="{14050050-DC95-1543-AEA7-53BCD5452D4F}" type="presOf" srcId="{8CA16140-54B8-2F40-B20B-C77C3F01226C}" destId="{7E1551CA-9F2E-A041-A976-017602B2E45A}" srcOrd="1" destOrd="0" presId="urn:microsoft.com/office/officeart/2005/8/layout/hierarchy2"/>
    <dgm:cxn modelId="{88B13BE8-F71C-A74F-8B70-1D84E0ACAABD}" type="presOf" srcId="{05F8C095-2C56-5E42-93A1-87876DBBAF7A}" destId="{57E0619F-64DE-3F44-804F-50BD59E66E2A}" srcOrd="0" destOrd="0" presId="urn:microsoft.com/office/officeart/2005/8/layout/hierarchy2"/>
    <dgm:cxn modelId="{26276621-81A5-F146-99A6-964A63E5427F}" type="presOf" srcId="{2B1275AA-0C62-244B-94D3-4B62AAC1B9D0}" destId="{86886FBF-73F2-E340-AD7E-DC297E269067}" srcOrd="0" destOrd="0" presId="urn:microsoft.com/office/officeart/2005/8/layout/hierarchy2"/>
    <dgm:cxn modelId="{81E901FB-394B-1744-B378-5BDB82E226F2}" type="presOf" srcId="{8CA16140-54B8-2F40-B20B-C77C3F01226C}" destId="{4EEB7C9F-6642-694E-B004-A24B4047A6A9}" srcOrd="0" destOrd="0" presId="urn:microsoft.com/office/officeart/2005/8/layout/hierarchy2"/>
    <dgm:cxn modelId="{48615F56-7527-3A4D-9A2A-2E5B4B956244}" type="presOf" srcId="{3C7DF2B1-F738-AC42-802D-C773FC6BECF5}" destId="{F6606A23-D085-EE4C-8650-60D4DE899FE9}" srcOrd="0" destOrd="0" presId="urn:microsoft.com/office/officeart/2005/8/layout/hierarchy2"/>
    <dgm:cxn modelId="{F7B7E60D-350E-7844-9AD9-FA030CFC1918}" srcId="{3C7DF2B1-F738-AC42-802D-C773FC6BECF5}" destId="{05F8C095-2C56-5E42-93A1-87876DBBAF7A}" srcOrd="0" destOrd="0" parTransId="{8CA16140-54B8-2F40-B20B-C77C3F01226C}" sibTransId="{EDB6AFAD-7A86-1E4A-9351-FD8664F7AFFD}"/>
    <dgm:cxn modelId="{E731AE91-9A1A-7043-AC27-036C5779EB0B}" type="presOf" srcId="{81538958-C7E9-8E48-B562-CABCA9968E49}" destId="{23BBCB47-CA1B-3043-8437-4F7F42C0977C}" srcOrd="1" destOrd="0" presId="urn:microsoft.com/office/officeart/2005/8/layout/hierarchy2"/>
    <dgm:cxn modelId="{23F1AFF4-7184-B94C-8A8E-8519B5A75062}" srcId="{3C7DF2B1-F738-AC42-802D-C773FC6BECF5}" destId="{C4197160-93BE-0042-8837-64375AC8D20C}" srcOrd="1" destOrd="0" parTransId="{81538958-C7E9-8E48-B562-CABCA9968E49}" sibTransId="{EE661A29-5DA1-0B40-B211-73011F791EFF}"/>
    <dgm:cxn modelId="{6161FC55-5A6E-D443-92EC-9ED39F9B5D86}" type="presOf" srcId="{C4197160-93BE-0042-8837-64375AC8D20C}" destId="{DD0F4A8F-685C-944B-87C5-22704611E368}" srcOrd="0" destOrd="0" presId="urn:microsoft.com/office/officeart/2005/8/layout/hierarchy2"/>
    <dgm:cxn modelId="{1E95F304-34A7-5043-B403-A68706E7B9F3}" type="presOf" srcId="{81538958-C7E9-8E48-B562-CABCA9968E49}" destId="{4F3B6B99-6611-F54D-93A1-41138A29C1FF}" srcOrd="0" destOrd="0" presId="urn:microsoft.com/office/officeart/2005/8/layout/hierarchy2"/>
    <dgm:cxn modelId="{078E5C2C-BAF9-6A49-9E00-F115BF54CF65}" srcId="{2B1275AA-0C62-244B-94D3-4B62AAC1B9D0}" destId="{3C7DF2B1-F738-AC42-802D-C773FC6BECF5}" srcOrd="0" destOrd="0" parTransId="{F93B2D28-7AA0-2144-8A22-F1BF6E0E8E4C}" sibTransId="{706419E6-B7B9-5C4D-B9EE-A9C3A0141651}"/>
    <dgm:cxn modelId="{458C66E2-8704-7744-8EAF-34AFC3C4BB49}" type="presParOf" srcId="{86886FBF-73F2-E340-AD7E-DC297E269067}" destId="{3D5B15E8-E91A-094F-9589-3B2D22C401B7}" srcOrd="0" destOrd="0" presId="urn:microsoft.com/office/officeart/2005/8/layout/hierarchy2"/>
    <dgm:cxn modelId="{B23C39C4-C323-CB49-8EFE-9606232A6141}" type="presParOf" srcId="{3D5B15E8-E91A-094F-9589-3B2D22C401B7}" destId="{F6606A23-D085-EE4C-8650-60D4DE899FE9}" srcOrd="0" destOrd="0" presId="urn:microsoft.com/office/officeart/2005/8/layout/hierarchy2"/>
    <dgm:cxn modelId="{532C6153-B875-624D-8103-160EEB8F22CE}" type="presParOf" srcId="{3D5B15E8-E91A-094F-9589-3B2D22C401B7}" destId="{DAE8E7FB-48FC-AE4F-B481-3CA64F5AD299}" srcOrd="1" destOrd="0" presId="urn:microsoft.com/office/officeart/2005/8/layout/hierarchy2"/>
    <dgm:cxn modelId="{CE2BF1C0-C00A-7948-986C-5EE542BDCEE5}" type="presParOf" srcId="{DAE8E7FB-48FC-AE4F-B481-3CA64F5AD299}" destId="{4EEB7C9F-6642-694E-B004-A24B4047A6A9}" srcOrd="0" destOrd="0" presId="urn:microsoft.com/office/officeart/2005/8/layout/hierarchy2"/>
    <dgm:cxn modelId="{49E4EABB-BAA8-2A49-B7B9-6D2C85FA2D55}" type="presParOf" srcId="{4EEB7C9F-6642-694E-B004-A24B4047A6A9}" destId="{7E1551CA-9F2E-A041-A976-017602B2E45A}" srcOrd="0" destOrd="0" presId="urn:microsoft.com/office/officeart/2005/8/layout/hierarchy2"/>
    <dgm:cxn modelId="{A4E72B53-DE45-6143-87F4-CA8AFF1D5B90}" type="presParOf" srcId="{DAE8E7FB-48FC-AE4F-B481-3CA64F5AD299}" destId="{2C634BAE-4FAA-9545-9C61-E47C73B2E3C8}" srcOrd="1" destOrd="0" presId="urn:microsoft.com/office/officeart/2005/8/layout/hierarchy2"/>
    <dgm:cxn modelId="{494BCAE4-3F66-7F4F-82DF-E53388589A6E}" type="presParOf" srcId="{2C634BAE-4FAA-9545-9C61-E47C73B2E3C8}" destId="{57E0619F-64DE-3F44-804F-50BD59E66E2A}" srcOrd="0" destOrd="0" presId="urn:microsoft.com/office/officeart/2005/8/layout/hierarchy2"/>
    <dgm:cxn modelId="{C7355AEC-27B1-2B4D-94C3-32D463F308E3}" type="presParOf" srcId="{2C634BAE-4FAA-9545-9C61-E47C73B2E3C8}" destId="{56077705-E66A-BD41-871A-A6FFD04111CD}" srcOrd="1" destOrd="0" presId="urn:microsoft.com/office/officeart/2005/8/layout/hierarchy2"/>
    <dgm:cxn modelId="{87338CD7-DEE8-B346-A18B-702AFA9AA27B}" type="presParOf" srcId="{DAE8E7FB-48FC-AE4F-B481-3CA64F5AD299}" destId="{4F3B6B99-6611-F54D-93A1-41138A29C1FF}" srcOrd="2" destOrd="0" presId="urn:microsoft.com/office/officeart/2005/8/layout/hierarchy2"/>
    <dgm:cxn modelId="{8FC8E6D2-D205-AA4D-8FBC-4C277D64267D}" type="presParOf" srcId="{4F3B6B99-6611-F54D-93A1-41138A29C1FF}" destId="{23BBCB47-CA1B-3043-8437-4F7F42C0977C}" srcOrd="0" destOrd="0" presId="urn:microsoft.com/office/officeart/2005/8/layout/hierarchy2"/>
    <dgm:cxn modelId="{10B031F2-740D-564A-B1A4-EB13DDD9AFBF}" type="presParOf" srcId="{DAE8E7FB-48FC-AE4F-B481-3CA64F5AD299}" destId="{B0054219-F036-A346-A94B-A74A5F1D1728}" srcOrd="3" destOrd="0" presId="urn:microsoft.com/office/officeart/2005/8/layout/hierarchy2"/>
    <dgm:cxn modelId="{5613665A-F47C-F045-A6AB-322343445E1B}" type="presParOf" srcId="{B0054219-F036-A346-A94B-A74A5F1D1728}" destId="{DD0F4A8F-685C-944B-87C5-22704611E368}" srcOrd="0" destOrd="0" presId="urn:microsoft.com/office/officeart/2005/8/layout/hierarchy2"/>
    <dgm:cxn modelId="{B3D08D85-F3E5-DE4C-A82A-BDC72F127B34}" type="presParOf" srcId="{B0054219-F036-A346-A94B-A74A5F1D1728}" destId="{660DB8C7-DEF3-3444-B18C-CF86F56C739A}" srcOrd="1" destOrd="0" presId="urn:microsoft.com/office/officeart/2005/8/layout/hierarchy2"/>
  </dgm:cxnLst>
  <dgm:bg/>
  <dgm:whole>
    <a:ln w="38100" cap="sq" cmpd="dbl" algn="ctr">
      <a:solidFill>
        <a:schemeClr val="accent1">
          <a:lumMod val="50000"/>
        </a:schemeClr>
      </a:solidFill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FF339-9640-7748-9BC1-DFF1013D09B1}">
      <dsp:nvSpPr>
        <dsp:cNvPr id="0" name=""/>
        <dsp:cNvSpPr/>
      </dsp:nvSpPr>
      <dsp:spPr>
        <a:xfrm>
          <a:off x="1514" y="1208408"/>
          <a:ext cx="1346989" cy="134698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FF6600"/>
          </a:solidFill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2BA1CB-E053-2E4E-84B5-200EE3A92DDB}">
      <dsp:nvSpPr>
        <dsp:cNvPr id="0" name=""/>
        <dsp:cNvSpPr/>
      </dsp:nvSpPr>
      <dsp:spPr>
        <a:xfrm>
          <a:off x="220791" y="2016602"/>
          <a:ext cx="1346989" cy="13469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ACTOR: Patient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TASK: Get Test Done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u="none" kern="1200" dirty="0" smtClean="0"/>
            <a:t>START: 0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u="none" kern="1200" dirty="0" smtClean="0"/>
            <a:t>END: 6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u="none" kern="1200" dirty="0" smtClean="0"/>
            <a:t>UNIT: days</a:t>
          </a:r>
          <a:endParaRPr lang="en-US" sz="800" u="none" kern="1200" dirty="0"/>
        </a:p>
      </dsp:txBody>
      <dsp:txXfrm>
        <a:off x="260243" y="2056054"/>
        <a:ext cx="1268085" cy="1268085"/>
      </dsp:txXfrm>
    </dsp:sp>
    <dsp:sp modelId="{C95CAE82-2DEE-7E40-90B0-450F9575226D}">
      <dsp:nvSpPr>
        <dsp:cNvPr id="0" name=""/>
        <dsp:cNvSpPr/>
      </dsp:nvSpPr>
      <dsp:spPr>
        <a:xfrm>
          <a:off x="1607964" y="1720071"/>
          <a:ext cx="259459" cy="3236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607964" y="1784803"/>
        <a:ext cx="181621" cy="194198"/>
      </dsp:txXfrm>
    </dsp:sp>
    <dsp:sp modelId="{0ACB28DD-3E91-264B-942D-32A6241CA7D7}">
      <dsp:nvSpPr>
        <dsp:cNvPr id="0" name=""/>
        <dsp:cNvSpPr/>
      </dsp:nvSpPr>
      <dsp:spPr>
        <a:xfrm>
          <a:off x="2089818" y="1208408"/>
          <a:ext cx="1346989" cy="134698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6600"/>
          </a:solidFill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AA4FA4-8FC5-8944-9F76-2F249B1717A6}">
      <dsp:nvSpPr>
        <dsp:cNvPr id="0" name=""/>
        <dsp:cNvSpPr/>
      </dsp:nvSpPr>
      <dsp:spPr>
        <a:xfrm>
          <a:off x="2309095" y="2016602"/>
          <a:ext cx="1346989" cy="13469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ACTOR: Provider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TASK: Analyze Result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END: </a:t>
          </a:r>
          <a:r>
            <a:rPr lang="en-US" sz="800" u="none" kern="1200" dirty="0" smtClean="0"/>
            <a:t>1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u="none" kern="1200" dirty="0" smtClean="0"/>
            <a:t>UNIT: days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u="none" kern="1200" dirty="0" smtClean="0"/>
            <a:t>ACTION: </a:t>
          </a:r>
          <a:r>
            <a:rPr lang="en-US" sz="800" kern="1200" dirty="0" smtClean="0"/>
            <a:t>Access Report, Inform Patient, Schedule Visit, Repeat Test, Order New Test…</a:t>
          </a:r>
          <a:endParaRPr lang="en-US" sz="800" u="none" kern="1200" dirty="0"/>
        </a:p>
      </dsp:txBody>
      <dsp:txXfrm>
        <a:off x="2348547" y="2056054"/>
        <a:ext cx="1268085" cy="12680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888C4B-9E48-8047-AB5B-5E64E0F0E282}">
      <dsp:nvSpPr>
        <dsp:cNvPr id="0" name=""/>
        <dsp:cNvSpPr/>
      </dsp:nvSpPr>
      <dsp:spPr>
        <a:xfrm>
          <a:off x="31283" y="1496466"/>
          <a:ext cx="873322" cy="8733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FF6600"/>
          </a:solidFill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FB3EB2-B2FE-8C46-8408-E9F4064AD08E}">
      <dsp:nvSpPr>
        <dsp:cNvPr id="0" name=""/>
        <dsp:cNvSpPr/>
      </dsp:nvSpPr>
      <dsp:spPr>
        <a:xfrm>
          <a:off x="302" y="2215743"/>
          <a:ext cx="1219621" cy="11256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Schedule Exam &amp;</a:t>
          </a:r>
          <a:br>
            <a:rPr lang="en-US" sz="1400" kern="1200" dirty="0" smtClean="0"/>
          </a:br>
          <a:r>
            <a:rPr lang="en-US" sz="1400" kern="1200" dirty="0" smtClean="0"/>
            <a:t>Go to Appointment (</a:t>
          </a:r>
          <a:r>
            <a:rPr lang="en-US" sz="1400" u="sng" kern="1200" dirty="0" smtClean="0"/>
            <a:t>4 days</a:t>
          </a:r>
          <a:r>
            <a:rPr lang="en-US" sz="1400" kern="1200" dirty="0" smtClean="0"/>
            <a:t>)</a:t>
          </a:r>
          <a:endParaRPr lang="en-US" sz="1400" kern="1200" dirty="0"/>
        </a:p>
      </dsp:txBody>
      <dsp:txXfrm>
        <a:off x="33272" y="2248713"/>
        <a:ext cx="1153681" cy="1059755"/>
      </dsp:txXfrm>
    </dsp:sp>
    <dsp:sp modelId="{04F10292-5AF2-5049-B036-A47322304671}">
      <dsp:nvSpPr>
        <dsp:cNvPr id="0" name=""/>
        <dsp:cNvSpPr/>
      </dsp:nvSpPr>
      <dsp:spPr>
        <a:xfrm rot="736">
          <a:off x="1162590" y="1828380"/>
          <a:ext cx="257985" cy="2098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162590" y="1870342"/>
        <a:ext cx="195031" cy="125909"/>
      </dsp:txXfrm>
    </dsp:sp>
    <dsp:sp modelId="{78AE2A4B-6C88-B149-95B1-8CC1904B4B46}">
      <dsp:nvSpPr>
        <dsp:cNvPr id="0" name=""/>
        <dsp:cNvSpPr/>
      </dsp:nvSpPr>
      <dsp:spPr>
        <a:xfrm>
          <a:off x="1641705" y="1496811"/>
          <a:ext cx="873322" cy="8733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6600"/>
          </a:solidFill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BA74B1-F381-1B47-B446-231E199D7125}">
      <dsp:nvSpPr>
        <dsp:cNvPr id="0" name=""/>
        <dsp:cNvSpPr/>
      </dsp:nvSpPr>
      <dsp:spPr>
        <a:xfrm>
          <a:off x="1558387" y="2163200"/>
          <a:ext cx="1324297" cy="11957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Accept Patient (</a:t>
          </a:r>
          <a:r>
            <a:rPr lang="en-US" sz="1200" u="sng" kern="1200" dirty="0" smtClean="0"/>
            <a:t>1 hour</a:t>
          </a:r>
          <a:r>
            <a:rPr lang="en-US" sz="1200" kern="1200" dirty="0" smtClean="0"/>
            <a:t>)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Confirm Appointment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Update Patient Info?</a:t>
          </a:r>
          <a:endParaRPr lang="en-US" sz="1200" kern="1200" dirty="0"/>
        </a:p>
      </dsp:txBody>
      <dsp:txXfrm>
        <a:off x="1593409" y="2198222"/>
        <a:ext cx="1254253" cy="1125709"/>
      </dsp:txXfrm>
    </dsp:sp>
    <dsp:sp modelId="{E5FEEB92-C2CF-4F4A-BDD4-285049231FB4}">
      <dsp:nvSpPr>
        <dsp:cNvPr id="0" name=""/>
        <dsp:cNvSpPr/>
      </dsp:nvSpPr>
      <dsp:spPr>
        <a:xfrm rot="10026">
          <a:off x="2767433" y="1830927"/>
          <a:ext cx="252406" cy="2098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767433" y="1872804"/>
        <a:ext cx="189452" cy="125909"/>
      </dsp:txXfrm>
    </dsp:sp>
    <dsp:sp modelId="{D3FA32AB-4904-AA4A-8DDD-AEF991013818}">
      <dsp:nvSpPr>
        <dsp:cNvPr id="0" name=""/>
        <dsp:cNvSpPr/>
      </dsp:nvSpPr>
      <dsp:spPr>
        <a:xfrm>
          <a:off x="3236186" y="1501462"/>
          <a:ext cx="873322" cy="8733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6600"/>
          </a:solidFill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10F469-DF93-3B41-B095-97874D361AF1}">
      <dsp:nvSpPr>
        <dsp:cNvPr id="0" name=""/>
        <dsp:cNvSpPr/>
      </dsp:nvSpPr>
      <dsp:spPr>
        <a:xfrm>
          <a:off x="3221148" y="2177151"/>
          <a:ext cx="1187736" cy="11771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Draw &amp; Store Sample (</a:t>
          </a:r>
          <a:r>
            <a:rPr lang="en-US" sz="1300" u="sng" kern="1200" dirty="0" smtClean="0"/>
            <a:t>1 hour</a:t>
          </a:r>
          <a:r>
            <a:rPr lang="en-US" sz="1300" kern="1200" dirty="0" smtClean="0"/>
            <a:t>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Prepare Equipment</a:t>
          </a:r>
          <a:endParaRPr lang="en-US" sz="1300" kern="1200" dirty="0"/>
        </a:p>
      </dsp:txBody>
      <dsp:txXfrm>
        <a:off x="3255626" y="2211629"/>
        <a:ext cx="1118780" cy="1108195"/>
      </dsp:txXfrm>
    </dsp:sp>
    <dsp:sp modelId="{CD064DB3-FED6-EC4F-8C74-F4E814F9D90E}">
      <dsp:nvSpPr>
        <dsp:cNvPr id="0" name=""/>
        <dsp:cNvSpPr/>
      </dsp:nvSpPr>
      <dsp:spPr>
        <a:xfrm rot="36390">
          <a:off x="4332746" y="1841367"/>
          <a:ext cx="223256" cy="2098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332748" y="1883003"/>
        <a:ext cx="160302" cy="125909"/>
      </dsp:txXfrm>
    </dsp:sp>
    <dsp:sp modelId="{81DD824D-71F6-064D-A044-385027033A4D}">
      <dsp:nvSpPr>
        <dsp:cNvPr id="0" name=""/>
        <dsp:cNvSpPr/>
      </dsp:nvSpPr>
      <dsp:spPr>
        <a:xfrm>
          <a:off x="4747348" y="1517459"/>
          <a:ext cx="873322" cy="8733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FF6600"/>
          </a:solidFill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F25D08-4134-3C48-90BE-30E9F1B406E9}">
      <dsp:nvSpPr>
        <dsp:cNvPr id="0" name=""/>
        <dsp:cNvSpPr/>
      </dsp:nvSpPr>
      <dsp:spPr>
        <a:xfrm>
          <a:off x="4764697" y="2225143"/>
          <a:ext cx="1122961" cy="11131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Send Sample (</a:t>
          </a:r>
          <a:r>
            <a:rPr lang="en-US" sz="1100" u="sng" kern="1200" dirty="0" smtClean="0"/>
            <a:t>20 hours</a:t>
          </a:r>
          <a:r>
            <a:rPr lang="en-US" sz="1100" kern="1200" dirty="0" smtClean="0"/>
            <a:t>)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Ship with Carrier or Transport by self</a:t>
          </a:r>
          <a:endParaRPr lang="en-US" sz="1100" kern="1200" dirty="0"/>
        </a:p>
      </dsp:txBody>
      <dsp:txXfrm>
        <a:off x="4797300" y="2257746"/>
        <a:ext cx="1057755" cy="1047957"/>
      </dsp:txXfrm>
    </dsp:sp>
    <dsp:sp modelId="{181A5318-2408-ED49-B6A6-818EE8DC9E61}">
      <dsp:nvSpPr>
        <dsp:cNvPr id="0" name=""/>
        <dsp:cNvSpPr/>
      </dsp:nvSpPr>
      <dsp:spPr>
        <a:xfrm rot="21564954">
          <a:off x="5847187" y="1841281"/>
          <a:ext cx="226534" cy="20984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5847189" y="1883571"/>
        <a:ext cx="163580" cy="125909"/>
      </dsp:txXfrm>
    </dsp:sp>
    <dsp:sp modelId="{5A6B13C4-D5C4-E14B-8800-0339E0D5CFB9}">
      <dsp:nvSpPr>
        <dsp:cNvPr id="0" name=""/>
        <dsp:cNvSpPr/>
      </dsp:nvSpPr>
      <dsp:spPr>
        <a:xfrm>
          <a:off x="6267879" y="1501957"/>
          <a:ext cx="873322" cy="87332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rgbClr val="FF6600"/>
          </a:solidFill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5EA02F-8BB2-5947-9F91-94ABA56B1705}">
      <dsp:nvSpPr>
        <dsp:cNvPr id="0" name=""/>
        <dsp:cNvSpPr/>
      </dsp:nvSpPr>
      <dsp:spPr>
        <a:xfrm>
          <a:off x="6226122" y="2192419"/>
          <a:ext cx="1241174" cy="11567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Examine Specimen &amp; Record Results (</a:t>
          </a:r>
          <a:r>
            <a:rPr lang="en-US" sz="900" u="sng" kern="1200" dirty="0" smtClean="0"/>
            <a:t>1 day</a:t>
          </a:r>
          <a:r>
            <a:rPr lang="en-US" sz="900" kern="1200" dirty="0" smtClean="0"/>
            <a:t>)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Access Patient Sample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Conduct Test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Write </a:t>
          </a:r>
          <a:r>
            <a:rPr lang="en-US" sz="900" kern="1200" dirty="0" smtClean="0"/>
            <a:t>Results</a:t>
          </a:r>
          <a:endParaRPr lang="en-US" sz="900" kern="1200" dirty="0"/>
        </a:p>
      </dsp:txBody>
      <dsp:txXfrm>
        <a:off x="6260003" y="2226300"/>
        <a:ext cx="1173412" cy="10890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606A23-D085-EE4C-8650-60D4DE899FE9}">
      <dsp:nvSpPr>
        <dsp:cNvPr id="0" name=""/>
        <dsp:cNvSpPr/>
      </dsp:nvSpPr>
      <dsp:spPr>
        <a:xfrm>
          <a:off x="4334" y="1659840"/>
          <a:ext cx="3107887" cy="15539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Strep Throat</a:t>
          </a:r>
          <a:endParaRPr lang="en-US" sz="3000" kern="1200" dirty="0"/>
        </a:p>
      </dsp:txBody>
      <dsp:txXfrm>
        <a:off x="49847" y="1705353"/>
        <a:ext cx="3016861" cy="1462917"/>
      </dsp:txXfrm>
    </dsp:sp>
    <dsp:sp modelId="{4EEB7C9F-6642-694E-B004-A24B4047A6A9}">
      <dsp:nvSpPr>
        <dsp:cNvPr id="0" name=""/>
        <dsp:cNvSpPr/>
      </dsp:nvSpPr>
      <dsp:spPr>
        <a:xfrm rot="19457599">
          <a:off x="2968324" y="1961357"/>
          <a:ext cx="1530950" cy="57392"/>
        </a:xfrm>
        <a:custGeom>
          <a:avLst/>
          <a:gdLst/>
          <a:ahLst/>
          <a:cxnLst/>
          <a:rect l="0" t="0" r="0" b="0"/>
          <a:pathLst>
            <a:path>
              <a:moveTo>
                <a:pt x="0" y="28696"/>
              </a:moveTo>
              <a:lnTo>
                <a:pt x="1530950" y="28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695526" y="1951779"/>
        <a:ext cx="76547" cy="76547"/>
      </dsp:txXfrm>
    </dsp:sp>
    <dsp:sp modelId="{57E0619F-64DE-3F44-804F-50BD59E66E2A}">
      <dsp:nvSpPr>
        <dsp:cNvPr id="0" name=""/>
        <dsp:cNvSpPr/>
      </dsp:nvSpPr>
      <dsp:spPr>
        <a:xfrm>
          <a:off x="4355377" y="766322"/>
          <a:ext cx="3107887" cy="15539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Rapid Test: Office Test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(</a:t>
          </a:r>
          <a:r>
            <a:rPr lang="en-US" sz="3000" u="sng" kern="1200" dirty="0" smtClean="0"/>
            <a:t>1 hour</a:t>
          </a:r>
          <a:r>
            <a:rPr lang="en-US" sz="3000" kern="1200" dirty="0" smtClean="0"/>
            <a:t>)</a:t>
          </a:r>
          <a:endParaRPr lang="en-US" sz="3000" kern="1200" dirty="0"/>
        </a:p>
      </dsp:txBody>
      <dsp:txXfrm>
        <a:off x="4400890" y="811835"/>
        <a:ext cx="3016861" cy="1462917"/>
      </dsp:txXfrm>
    </dsp:sp>
    <dsp:sp modelId="{4F3B6B99-6611-F54D-93A1-41138A29C1FF}">
      <dsp:nvSpPr>
        <dsp:cNvPr id="0" name=""/>
        <dsp:cNvSpPr/>
      </dsp:nvSpPr>
      <dsp:spPr>
        <a:xfrm rot="2142401">
          <a:off x="2968324" y="2854875"/>
          <a:ext cx="1530950" cy="57392"/>
        </a:xfrm>
        <a:custGeom>
          <a:avLst/>
          <a:gdLst/>
          <a:ahLst/>
          <a:cxnLst/>
          <a:rect l="0" t="0" r="0" b="0"/>
          <a:pathLst>
            <a:path>
              <a:moveTo>
                <a:pt x="0" y="28696"/>
              </a:moveTo>
              <a:lnTo>
                <a:pt x="1530950" y="28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695526" y="2845297"/>
        <a:ext cx="76547" cy="76547"/>
      </dsp:txXfrm>
    </dsp:sp>
    <dsp:sp modelId="{DD0F4A8F-685C-944B-87C5-22704611E368}">
      <dsp:nvSpPr>
        <dsp:cNvPr id="0" name=""/>
        <dsp:cNvSpPr/>
      </dsp:nvSpPr>
      <dsp:spPr>
        <a:xfrm>
          <a:off x="4355377" y="2553358"/>
          <a:ext cx="3107887" cy="15539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Culture: Laboratory Test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(</a:t>
          </a:r>
          <a:r>
            <a:rPr lang="en-US" sz="3000" u="sng" kern="1200" dirty="0" smtClean="0"/>
            <a:t>1 week</a:t>
          </a:r>
          <a:r>
            <a:rPr lang="en-US" sz="3000" kern="1200" dirty="0" smtClean="0"/>
            <a:t>)</a:t>
          </a:r>
          <a:endParaRPr lang="en-US" sz="3000" kern="1200" dirty="0"/>
        </a:p>
      </dsp:txBody>
      <dsp:txXfrm>
        <a:off x="4400890" y="2598871"/>
        <a:ext cx="3016861" cy="1462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#1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#2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E461D-077D-1145-B7BC-E2BBA23F9A2E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F03B7-C863-3B49-8B6E-3ECB2FABD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34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C8675-D3B6-1D42-AB11-5BBE00E7F074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85432-9C16-7549-B3FD-3220DDEC3F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494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85432-9C16-7549-B3FD-3220DDEC3F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85432-9C16-7549-B3FD-3220DDEC3F2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85432-9C16-7549-B3FD-3220DDEC3F2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85432-9C16-7549-B3FD-3220DDEC3F2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85432-9C16-7549-B3FD-3220DDEC3F2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85432-9C16-7549-B3FD-3220DDEC3F2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85432-9C16-7549-B3FD-3220DDEC3F2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85432-9C16-7549-B3FD-3220DDEC3F2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85432-9C16-7549-B3FD-3220DDEC3F2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85432-9C16-7549-B3FD-3220DDEC3F2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21C9EF3-31DB-D340-BD89-93F70B49B513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D107-E450-344B-8358-4F0246EC9CF6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8E2C5-7F6D-B14C-99D4-C6E111C2ECB1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9D3DA4-857F-8049-9CCA-A06E7DB3D176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59F975-F7DC-C244-AD61-AF822B260C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9CF963B-5C73-D84F-8A50-8D59C852928D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97EE3FD-0A41-48FF-9850-002E446D12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F3581-1738-A64C-87BC-F91A4648674A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1B9FB-9167-1749-97A9-41D28E705C75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4671D4-DAF1-7441-98DC-AFE4A62BB336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59F975-F7DC-C244-AD61-AF822B260C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4B99C-206A-704A-BAF8-CE6E019DC9A2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6A2463-C54E-4046-8904-B497C0BD847A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4309EC-CD21-F340-97AE-5527BF387096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59F975-F7DC-C244-AD61-AF822B260C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F81E7C-D1B1-A942-B7D3-7E68513713A1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59F975-F7DC-C244-AD61-AF822B260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umd.edu/hcil/sharp/" TargetMode="External"/><Relationship Id="rId2" Type="http://schemas.openxmlformats.org/officeDocument/2006/relationships/hyperlink" Target="mailto:sureyya@cs.umd.ed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ureyya@cs.umd.ed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www.cs.umd.edu/hcil/sharp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467" y="1202271"/>
            <a:ext cx="8923867" cy="1573121"/>
          </a:xfrm>
        </p:spPr>
        <p:txBody>
          <a:bodyPr>
            <a:normAutofit/>
          </a:bodyPr>
          <a:lstStyle/>
          <a:p>
            <a:r>
              <a:rPr lang="en-US" sz="3556" b="1" dirty="0" smtClean="0"/>
              <a:t>Reducing Missed </a:t>
            </a:r>
            <a:br>
              <a:rPr lang="en-US" sz="3556" b="1" dirty="0" smtClean="0"/>
            </a:br>
            <a:r>
              <a:rPr lang="en-US" sz="3556" b="1" dirty="0" smtClean="0"/>
              <a:t>Laboratory Test Results</a:t>
            </a:r>
            <a:endParaRPr lang="en-US" sz="2444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467" y="4004274"/>
            <a:ext cx="7027334" cy="1956269"/>
          </a:xfrm>
        </p:spPr>
        <p:txBody>
          <a:bodyPr>
            <a:noAutofit/>
          </a:bodyPr>
          <a:lstStyle/>
          <a:p>
            <a:r>
              <a:rPr lang="en-US" sz="2000" dirty="0" smtClean="0"/>
              <a:t>Sureyya Tarkan, </a:t>
            </a:r>
          </a:p>
          <a:p>
            <a:r>
              <a:rPr lang="en-US" sz="2000" dirty="0" smtClean="0"/>
              <a:t>Catherine </a:t>
            </a:r>
            <a:r>
              <a:rPr lang="en-US" sz="2000" dirty="0" err="1" smtClean="0"/>
              <a:t>Plaisant</a:t>
            </a:r>
            <a:r>
              <a:rPr lang="en-US" sz="2000" dirty="0" smtClean="0"/>
              <a:t>, Ben </a:t>
            </a:r>
            <a:r>
              <a:rPr lang="en-US" sz="2000" dirty="0" err="1" smtClean="0"/>
              <a:t>Shneiderman</a:t>
            </a:r>
            <a:endParaRPr lang="en-US" sz="2000" dirty="0" smtClean="0"/>
          </a:p>
          <a:p>
            <a:r>
              <a:rPr lang="en-US" sz="2000" dirty="0" smtClean="0"/>
              <a:t>UMD Department of Computer Science &amp; HCIL</a:t>
            </a:r>
          </a:p>
          <a:p>
            <a:r>
              <a:rPr lang="en-US" sz="2000" dirty="0" smtClean="0">
                <a:hlinkClick r:id="rId2"/>
              </a:rPr>
              <a:t>sureyya@cs.umd.edu</a:t>
            </a:r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http://www.cs.umd.edu/hcil/sharp/</a:t>
            </a:r>
            <a:r>
              <a:rPr lang="en-US" sz="2000" dirty="0" smtClean="0"/>
              <a:t> </a:t>
            </a:r>
          </a:p>
        </p:txBody>
      </p:sp>
      <p:pic>
        <p:nvPicPr>
          <p:cNvPr id="6" name="Picture 5" descr="HCIL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751" y="4004274"/>
            <a:ext cx="2210583" cy="1956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88945"/>
            <a:ext cx="7467600" cy="1143000"/>
          </a:xfrm>
        </p:spPr>
        <p:txBody>
          <a:bodyPr/>
          <a:lstStyle/>
          <a:p>
            <a:r>
              <a:rPr lang="en-US" dirty="0" smtClean="0"/>
              <a:t>Track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9D3DA4-857F-8049-9CCA-A06E7DB3D176}" type="datetime4">
              <a:rPr lang="en-US" smtClean="0"/>
              <a:pPr/>
              <a:t>June 6, 2011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Content Placeholder 5" descr="tracking tables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7221" r="-7221"/>
          <a:stretch>
            <a:fillRect/>
          </a:stretch>
        </p:blipFill>
        <p:spPr>
          <a:xfrm>
            <a:off x="-660379" y="1"/>
            <a:ext cx="10507880" cy="6858000"/>
          </a:xfrm>
        </p:spPr>
      </p:pic>
      <p:pic>
        <p:nvPicPr>
          <p:cNvPr id="8" name="Picture 7" descr="table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57" y="0"/>
            <a:ext cx="9205532" cy="68755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Actor Action Sheets: Result Review</a:t>
            </a:r>
            <a:endParaRPr lang="en-US" dirty="0"/>
          </a:p>
        </p:txBody>
      </p:sp>
      <p:pic>
        <p:nvPicPr>
          <p:cNvPr id="7" name="Content Placeholder 6" descr="result review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t="-14687" b="-14687"/>
          <a:stretch>
            <a:fillRect/>
          </a:stretch>
        </p:blipFill>
        <p:spPr>
          <a:xfrm>
            <a:off x="-270933" y="1100657"/>
            <a:ext cx="9687592" cy="6322637"/>
          </a:xfrm>
        </p:spPr>
      </p:pic>
      <p:sp>
        <p:nvSpPr>
          <p:cNvPr id="8" name="Frame 7"/>
          <p:cNvSpPr/>
          <p:nvPr/>
        </p:nvSpPr>
        <p:spPr>
          <a:xfrm>
            <a:off x="152401" y="2482911"/>
            <a:ext cx="3556000" cy="3318871"/>
          </a:xfrm>
          <a:prstGeom prst="frame">
            <a:avLst>
              <a:gd name="adj1" fmla="val 2696"/>
            </a:avLst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5384796" y="5818716"/>
            <a:ext cx="3487253" cy="260349"/>
          </a:xfrm>
          <a:prstGeom prst="frame">
            <a:avLst/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9D3DA4-857F-8049-9CCA-A06E7DB3D176}" type="datetime4">
              <a:rPr lang="en-US" smtClean="0"/>
              <a:pPr/>
              <a:t>June 6, 2011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05878"/>
            <a:ext cx="7467600" cy="1143000"/>
          </a:xfrm>
        </p:spPr>
        <p:txBody>
          <a:bodyPr/>
          <a:lstStyle/>
          <a:p>
            <a:r>
              <a:rPr lang="en-US" dirty="0" smtClean="0"/>
              <a:t>Order</a:t>
            </a:r>
            <a:endParaRPr lang="en-US" dirty="0"/>
          </a:p>
        </p:txBody>
      </p:sp>
      <p:pic>
        <p:nvPicPr>
          <p:cNvPr id="6" name="Content Placeholder 5" descr="Screen shot 2011-02-15 at 2.01.05 PM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551" r="-9551"/>
          <a:stretch>
            <a:fillRect/>
          </a:stretch>
        </p:blipFill>
        <p:spPr>
          <a:xfrm>
            <a:off x="-1333224" y="-287867"/>
            <a:ext cx="11785546" cy="769187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0"/>
            <a:ext cx="7467600" cy="1143000"/>
          </a:xfrm>
        </p:spPr>
        <p:txBody>
          <a:bodyPr/>
          <a:lstStyle/>
          <a:p>
            <a:r>
              <a:rPr lang="en-US" dirty="0" smtClean="0"/>
              <a:t>Retrospective Analysis</a:t>
            </a:r>
            <a:endParaRPr lang="en-US" dirty="0"/>
          </a:p>
        </p:txBody>
      </p:sp>
      <p:pic>
        <p:nvPicPr>
          <p:cNvPr id="8" name="Content Placeholder 7" descr="Screen shot 2011-02-17 at 12.28.43 PM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2265" y="1168395"/>
            <a:ext cx="9103809" cy="570653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rame 5"/>
          <p:cNvSpPr/>
          <p:nvPr/>
        </p:nvSpPr>
        <p:spPr>
          <a:xfrm>
            <a:off x="22266" y="1219226"/>
            <a:ext cx="4109468" cy="270933"/>
          </a:xfrm>
          <a:prstGeom prst="frame">
            <a:avLst/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5079998" y="3149612"/>
            <a:ext cx="1574804" cy="3488255"/>
          </a:xfrm>
          <a:prstGeom prst="frame">
            <a:avLst>
              <a:gd name="adj1" fmla="val 4808"/>
            </a:avLst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ame 8"/>
          <p:cNvSpPr/>
          <p:nvPr/>
        </p:nvSpPr>
        <p:spPr>
          <a:xfrm>
            <a:off x="254025" y="1828819"/>
            <a:ext cx="6451576" cy="254000"/>
          </a:xfrm>
          <a:prstGeom prst="frame">
            <a:avLst/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ame 9"/>
          <p:cNvSpPr/>
          <p:nvPr/>
        </p:nvSpPr>
        <p:spPr>
          <a:xfrm>
            <a:off x="254025" y="4233342"/>
            <a:ext cx="6671708" cy="237067"/>
          </a:xfrm>
          <a:prstGeom prst="frame">
            <a:avLst/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ame 10"/>
          <p:cNvSpPr/>
          <p:nvPr/>
        </p:nvSpPr>
        <p:spPr>
          <a:xfrm>
            <a:off x="812820" y="2387614"/>
            <a:ext cx="863582" cy="626534"/>
          </a:xfrm>
          <a:prstGeom prst="frame">
            <a:avLst/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812820" y="4521208"/>
            <a:ext cx="863582" cy="592660"/>
          </a:xfrm>
          <a:prstGeom prst="frame">
            <a:avLst/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17638"/>
            <a:ext cx="8090647" cy="50672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Make temporal responsibility visible</a:t>
            </a:r>
          </a:p>
          <a:p>
            <a:r>
              <a:rPr lang="en-US" dirty="0" smtClean="0"/>
              <a:t>Tracking should show what is pending</a:t>
            </a:r>
          </a:p>
          <a:p>
            <a:pPr>
              <a:buNone/>
            </a:pPr>
            <a:r>
              <a:rPr lang="en-US" dirty="0" smtClean="0"/>
              <a:t>(</a:t>
            </a:r>
            <a:r>
              <a:rPr lang="en-US" sz="2000" dirty="0" smtClean="0"/>
              <a:t>and how much time has passed since last action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Prioritize late and critical (abnormal) entries</a:t>
            </a:r>
          </a:p>
          <a:p>
            <a:r>
              <a:rPr lang="en-US" dirty="0" smtClean="0"/>
              <a:t>Integrate review of results with possible actor actions from within same screen</a:t>
            </a:r>
          </a:p>
          <a:p>
            <a:r>
              <a:rPr lang="en-US" dirty="0" smtClean="0"/>
              <a:t>Retrospective analysis improves accountability</a:t>
            </a:r>
          </a:p>
          <a:p>
            <a:endParaRPr lang="en-US" sz="1800" dirty="0" smtClean="0"/>
          </a:p>
          <a:p>
            <a:pPr>
              <a:buNone/>
            </a:pPr>
            <a:r>
              <a:rPr lang="en-US" sz="1400" b="1" dirty="0" smtClean="0"/>
              <a:t>Acknowledgments</a:t>
            </a:r>
          </a:p>
          <a:p>
            <a:r>
              <a:rPr lang="en-US" sz="1400" dirty="0" smtClean="0"/>
              <a:t>Zach Hettinger, Daniel Murphy, </a:t>
            </a:r>
            <a:r>
              <a:rPr lang="en-US" sz="1400" dirty="0" err="1" smtClean="0"/>
              <a:t>Archana</a:t>
            </a:r>
            <a:r>
              <a:rPr lang="en-US" sz="1400" dirty="0" smtClean="0"/>
              <a:t> </a:t>
            </a:r>
            <a:r>
              <a:rPr lang="en-US" sz="1400" dirty="0" err="1" smtClean="0"/>
              <a:t>Laxmisan</a:t>
            </a:r>
            <a:r>
              <a:rPr lang="en-US" sz="1400" dirty="0" smtClean="0"/>
              <a:t>, </a:t>
            </a:r>
            <a:r>
              <a:rPr lang="en-US" sz="1400" dirty="0" err="1" smtClean="0"/>
              <a:t>Hardeep</a:t>
            </a:r>
            <a:r>
              <a:rPr lang="en-US" sz="1400" dirty="0" smtClean="0"/>
              <a:t> Singh, Dean </a:t>
            </a:r>
            <a:r>
              <a:rPr lang="en-US" sz="1400" dirty="0" err="1" smtClean="0"/>
              <a:t>Sittig</a:t>
            </a:r>
            <a:endParaRPr lang="en-US" sz="1400" dirty="0" smtClean="0"/>
          </a:p>
          <a:p>
            <a:r>
              <a:rPr lang="en-US" sz="1400" dirty="0" smtClean="0"/>
              <a:t>Strategic Health-IT Advanced Research Projects (SHARP)</a:t>
            </a:r>
          </a:p>
          <a:p>
            <a:pPr>
              <a:buNone/>
            </a:pPr>
            <a:r>
              <a:rPr lang="en-US" sz="1400" dirty="0" smtClean="0"/>
              <a:t>			</a:t>
            </a:r>
          </a:p>
          <a:p>
            <a:pPr>
              <a:buNone/>
            </a:pPr>
            <a:r>
              <a:rPr lang="en-US" sz="1400" dirty="0" smtClean="0"/>
              <a:t>			Contact: </a:t>
            </a:r>
            <a:r>
              <a:rPr lang="en-US" sz="1400" dirty="0" smtClean="0">
                <a:hlinkClick r:id="rId3"/>
              </a:rPr>
              <a:t>sureyya@cs.umd.edu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			Website: </a:t>
            </a:r>
            <a:r>
              <a:rPr lang="en-US" sz="1400" dirty="0" smtClean="0">
                <a:hlinkClick r:id="rId4"/>
              </a:rPr>
              <a:t>http://www.cs.umd.edu/hcil/sharp/</a:t>
            </a:r>
            <a:r>
              <a:rPr lang="en-US" sz="1400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HCIL_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5473593"/>
            <a:ext cx="1143000" cy="1011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‘Missed Results’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Mishandling of abnormal results &amp; no follow-up (</a:t>
            </a:r>
            <a:r>
              <a:rPr lang="en-US" dirty="0" err="1" smtClean="0"/>
              <a:t>Wahls</a:t>
            </a:r>
            <a:r>
              <a:rPr lang="en-US" dirty="0" smtClean="0"/>
              <a:t>, 2007)</a:t>
            </a:r>
          </a:p>
          <a:p>
            <a:r>
              <a:rPr lang="en-US" dirty="0" smtClean="0"/>
              <a:t>Most common missing information: test results (</a:t>
            </a:r>
            <a:r>
              <a:rPr lang="en-US" dirty="0" err="1" smtClean="0"/>
              <a:t>Dovey</a:t>
            </a:r>
            <a:r>
              <a:rPr lang="en-US" dirty="0" smtClean="0"/>
              <a:t>, 2002)</a:t>
            </a:r>
          </a:p>
          <a:p>
            <a:r>
              <a:rPr lang="en-US" dirty="0" smtClean="0"/>
              <a:t>Delay in care, time/financial loss, pain/suffering, adverse clinical consequence (</a:t>
            </a:r>
            <a:r>
              <a:rPr lang="en-US" dirty="0" err="1" smtClean="0"/>
              <a:t>Hickner</a:t>
            </a:r>
            <a:r>
              <a:rPr lang="en-US" dirty="0" smtClean="0"/>
              <a:t>, 2008)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Process Steps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dirty="0" smtClean="0"/>
              <a:t>Pre-analytic</a:t>
            </a:r>
          </a:p>
          <a:p>
            <a:pPr lvl="1">
              <a:buFont typeface="+mj-lt"/>
              <a:buAutoNum type="alphaLcPeriod"/>
            </a:pPr>
            <a:r>
              <a:rPr lang="en-US" dirty="0" smtClean="0"/>
              <a:t>Ordering the test</a:t>
            </a:r>
          </a:p>
          <a:p>
            <a:pPr lvl="1">
              <a:buFont typeface="+mj-lt"/>
              <a:buAutoNum type="alphaLcPeriod"/>
            </a:pPr>
            <a:r>
              <a:rPr lang="en-US" dirty="0" smtClean="0"/>
              <a:t>Implementing the test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Analytic</a:t>
            </a:r>
          </a:p>
          <a:p>
            <a:pPr lvl="1">
              <a:buFont typeface="+mj-lt"/>
              <a:buAutoNum type="alphaLcPeriod"/>
            </a:pPr>
            <a:r>
              <a:rPr lang="en-US" dirty="0" smtClean="0"/>
              <a:t>Performing the test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Post-analytic</a:t>
            </a:r>
          </a:p>
          <a:p>
            <a:pPr lvl="1">
              <a:buFont typeface="+mj-lt"/>
              <a:buAutoNum type="alphaLcPeriod"/>
            </a:pPr>
            <a:r>
              <a:rPr lang="en-US" dirty="0" smtClean="0"/>
              <a:t>Reporting results to the clinician</a:t>
            </a:r>
          </a:p>
          <a:p>
            <a:pPr lvl="1">
              <a:buFont typeface="+mj-lt"/>
              <a:buAutoNum type="alphaLcPeriod"/>
            </a:pPr>
            <a:r>
              <a:rPr lang="en-US" dirty="0" smtClean="0"/>
              <a:t>Responding to the results</a:t>
            </a:r>
          </a:p>
          <a:p>
            <a:pPr lvl="1">
              <a:buFont typeface="+mj-lt"/>
              <a:buAutoNum type="alphaLcPeriod"/>
            </a:pPr>
            <a:r>
              <a:rPr lang="en-US" dirty="0" smtClean="0"/>
              <a:t>Notifying the patients of the results</a:t>
            </a:r>
          </a:p>
          <a:p>
            <a:pPr lvl="1">
              <a:buFont typeface="+mj-lt"/>
              <a:buAutoNum type="alphaLcPeriod"/>
            </a:pPr>
            <a:r>
              <a:rPr lang="en-US" dirty="0" smtClean="0"/>
              <a:t>Following-up to ensure the patient took the appropriate action based on test results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4485639" y="3061438"/>
            <a:ext cx="1675755" cy="73174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  <a:latin typeface="Arial"/>
                <a:cs typeface="Arial"/>
              </a:rPr>
              <a:t>Lab technician</a:t>
            </a: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rot="10800000" flipV="1">
            <a:off x="3556005" y="3427309"/>
            <a:ext cx="929634" cy="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0"/>
          </p:cNvCxnSpPr>
          <p:nvPr/>
        </p:nvCxnSpPr>
        <p:spPr>
          <a:xfrm rot="16200000" flipV="1">
            <a:off x="4442384" y="2180305"/>
            <a:ext cx="418088" cy="13441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992677" y="1926794"/>
            <a:ext cx="1987335" cy="731742"/>
          </a:xfrm>
          <a:prstGeom prst="roundRect">
            <a:avLst/>
          </a:prstGeom>
          <a:solidFill>
            <a:srgbClr val="FF66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  <a:latin typeface="Arial"/>
                <a:cs typeface="Arial"/>
              </a:rPr>
              <a:t>Patient &amp; Physician</a:t>
            </a:r>
          </a:p>
        </p:txBody>
      </p:sp>
      <p:cxnSp>
        <p:nvCxnSpPr>
          <p:cNvPr id="18" name="Straight Arrow Connector 17"/>
          <p:cNvCxnSpPr>
            <a:stCxn id="7" idx="2"/>
          </p:cNvCxnSpPr>
          <p:nvPr/>
        </p:nvCxnSpPr>
        <p:spPr>
          <a:xfrm rot="5400000">
            <a:off x="4161964" y="2987170"/>
            <a:ext cx="355545" cy="19675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6" idx="1"/>
          </p:cNvCxnSpPr>
          <p:nvPr/>
        </p:nvCxnSpPr>
        <p:spPr>
          <a:xfrm rot="10800000">
            <a:off x="3355953" y="2279715"/>
            <a:ext cx="2636724" cy="129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5478800" y="4148724"/>
            <a:ext cx="1277602" cy="69563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  <a:latin typeface="Arial"/>
                <a:cs typeface="Arial"/>
              </a:rPr>
              <a:t>Physician</a:t>
            </a:r>
          </a:p>
        </p:txBody>
      </p:sp>
      <p:cxnSp>
        <p:nvCxnSpPr>
          <p:cNvPr id="9" name="Straight Arrow Connector 8"/>
          <p:cNvCxnSpPr>
            <a:stCxn id="16" idx="3"/>
          </p:cNvCxnSpPr>
          <p:nvPr/>
        </p:nvCxnSpPr>
        <p:spPr>
          <a:xfrm flipH="1">
            <a:off x="6161394" y="2292665"/>
            <a:ext cx="1818618" cy="3441386"/>
          </a:xfrm>
          <a:prstGeom prst="curvedConnector4">
            <a:avLst>
              <a:gd name="adj1" fmla="val -30261"/>
              <a:gd name="adj2" fmla="val 100093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4" idx="1"/>
          </p:cNvCxnSpPr>
          <p:nvPr/>
        </p:nvCxnSpPr>
        <p:spPr>
          <a:xfrm rot="10800000" flipV="1">
            <a:off x="4316314" y="4496542"/>
            <a:ext cx="1162487" cy="1648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5" idx="1"/>
          </p:cNvCxnSpPr>
          <p:nvPr/>
        </p:nvCxnSpPr>
        <p:spPr>
          <a:xfrm rot="10800000">
            <a:off x="5648131" y="5086719"/>
            <a:ext cx="93720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ounded Rectangular Callout 16"/>
          <p:cNvSpPr/>
          <p:nvPr/>
        </p:nvSpPr>
        <p:spPr>
          <a:xfrm>
            <a:off x="4653210" y="1600200"/>
            <a:ext cx="1339467" cy="612648"/>
          </a:xfrm>
          <a:prstGeom prst="wedgeRoundRectCallout">
            <a:avLst>
              <a:gd name="adj1" fmla="val -201611"/>
              <a:gd name="adj2" fmla="val -9363"/>
              <a:gd name="adj3" fmla="val 16667"/>
            </a:avLst>
          </a:prstGeom>
          <a:solidFill>
            <a:srgbClr val="FF66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Specimen lost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6389932" y="3163605"/>
            <a:ext cx="2013404" cy="985119"/>
          </a:xfrm>
          <a:prstGeom prst="wedgeRoundRectCallout">
            <a:avLst>
              <a:gd name="adj1" fmla="val -106239"/>
              <a:gd name="adj2" fmla="val 62342"/>
              <a:gd name="adj3" fmla="val 16667"/>
            </a:avLst>
          </a:prstGeom>
          <a:solidFill>
            <a:srgbClr val="FF66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Specimen mislabeled in office</a:t>
            </a:r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6161460" y="5857322"/>
            <a:ext cx="2013338" cy="795872"/>
          </a:xfrm>
          <a:prstGeom prst="wedgeRoundRectCallout">
            <a:avLst>
              <a:gd name="adj1" fmla="val -61204"/>
              <a:gd name="adj2" fmla="val -86435"/>
              <a:gd name="adj3" fmla="val 16667"/>
            </a:avLst>
          </a:prstGeom>
          <a:solidFill>
            <a:srgbClr val="FF66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Provider on vacation</a:t>
            </a:r>
            <a:endParaRPr lang="en-US" dirty="0"/>
          </a:p>
        </p:txBody>
      </p:sp>
      <p:sp>
        <p:nvSpPr>
          <p:cNvPr id="22" name="Rounded Rectangular Callout 21"/>
          <p:cNvSpPr/>
          <p:nvPr/>
        </p:nvSpPr>
        <p:spPr>
          <a:xfrm>
            <a:off x="6389932" y="4359955"/>
            <a:ext cx="2287724" cy="365874"/>
          </a:xfrm>
          <a:prstGeom prst="wedgeRoundRectCallout">
            <a:avLst>
              <a:gd name="adj1" fmla="val -99291"/>
              <a:gd name="adj2" fmla="val -62461"/>
              <a:gd name="adj3" fmla="val 16667"/>
            </a:avLst>
          </a:prstGeom>
          <a:solidFill>
            <a:srgbClr val="FF66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Results misplaced</a:t>
            </a:r>
            <a:endParaRPr lang="en-US" dirty="0"/>
          </a:p>
        </p:txBody>
      </p:sp>
      <p:sp>
        <p:nvSpPr>
          <p:cNvPr id="23" name="Rounded Rectangular Callout 22"/>
          <p:cNvSpPr/>
          <p:nvPr/>
        </p:nvSpPr>
        <p:spPr>
          <a:xfrm>
            <a:off x="4653210" y="2292666"/>
            <a:ext cx="2013404" cy="812800"/>
          </a:xfrm>
          <a:prstGeom prst="wedgeRoundRectCallout">
            <a:avLst>
              <a:gd name="adj1" fmla="val -153716"/>
              <a:gd name="adj2" fmla="val -97917"/>
              <a:gd name="adj3" fmla="val 16667"/>
            </a:avLst>
          </a:prstGeom>
          <a:solidFill>
            <a:srgbClr val="FF66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Specimen damaged during transport</a:t>
            </a:r>
            <a:endParaRPr lang="en-US" dirty="0"/>
          </a:p>
        </p:txBody>
      </p:sp>
      <p:sp>
        <p:nvSpPr>
          <p:cNvPr id="26" name="Rounded Rectangular Callout 25"/>
          <p:cNvSpPr/>
          <p:nvPr/>
        </p:nvSpPr>
        <p:spPr>
          <a:xfrm>
            <a:off x="6569116" y="4820656"/>
            <a:ext cx="2387598" cy="830268"/>
          </a:xfrm>
          <a:prstGeom prst="wedgeRoundRectCallout">
            <a:avLst>
              <a:gd name="adj1" fmla="val -138564"/>
              <a:gd name="adj2" fmla="val -65989"/>
              <a:gd name="adj3" fmla="val 16667"/>
            </a:avLst>
          </a:prstGeom>
          <a:solidFill>
            <a:srgbClr val="FF6600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documentation on record </a:t>
            </a:r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6585333" y="4903782"/>
            <a:ext cx="1373334" cy="36587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  <a:latin typeface="Arial"/>
                <a:cs typeface="Arial"/>
              </a:rPr>
              <a:t>Nurse</a:t>
            </a:r>
          </a:p>
        </p:txBody>
      </p:sp>
      <p:sp>
        <p:nvSpPr>
          <p:cNvPr id="27" name="Rounded Rectangular Callout 26"/>
          <p:cNvSpPr/>
          <p:nvPr/>
        </p:nvSpPr>
        <p:spPr>
          <a:xfrm>
            <a:off x="4951662" y="3165345"/>
            <a:ext cx="1359069" cy="627834"/>
          </a:xfrm>
          <a:prstGeom prst="wedgeRoundRectCallout">
            <a:avLst>
              <a:gd name="adj1" fmla="val -145428"/>
              <a:gd name="adj2" fmla="val 3164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Patient doesn’t 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24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5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36548"/>
            <a:ext cx="7467600" cy="1143000"/>
          </a:xfrm>
        </p:spPr>
        <p:txBody>
          <a:bodyPr/>
          <a:lstStyle/>
          <a:p>
            <a:r>
              <a:rPr lang="en-US" dirty="0" smtClean="0"/>
              <a:t>Motivation: Package tracking</a:t>
            </a:r>
            <a:endParaRPr lang="en-US" dirty="0"/>
          </a:p>
        </p:txBody>
      </p:sp>
      <p:pic>
        <p:nvPicPr>
          <p:cNvPr id="6" name="Content Placeholder 5" descr="Screen shot 2011-02-15 at 7.46.52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19340" r="-19340"/>
          <a:stretch>
            <a:fillRect/>
          </a:stretch>
        </p:blipFill>
        <p:spPr>
          <a:xfrm>
            <a:off x="386613" y="469389"/>
            <a:ext cx="10670819" cy="696434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ounded Rectangular Callout 6"/>
          <p:cNvSpPr/>
          <p:nvPr/>
        </p:nvSpPr>
        <p:spPr>
          <a:xfrm>
            <a:off x="0" y="1822524"/>
            <a:ext cx="2264668" cy="414862"/>
          </a:xfrm>
          <a:prstGeom prst="wedgeRoundRectCallout">
            <a:avLst>
              <a:gd name="adj1" fmla="val 58722"/>
              <a:gd name="adj2" fmla="val 237328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Clear expectation</a:t>
            </a:r>
            <a:endParaRPr lang="en-US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12538" y="3860800"/>
            <a:ext cx="2252130" cy="457200"/>
          </a:xfrm>
          <a:prstGeom prst="wedgeRoundRectCallout">
            <a:avLst>
              <a:gd name="adj1" fmla="val 66347"/>
              <a:gd name="adj2" fmla="val 177314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Constant feedback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0" y="6356856"/>
            <a:ext cx="2578260" cy="423333"/>
          </a:xfrm>
          <a:prstGeom prst="wedgeRoundRectCallout">
            <a:avLst>
              <a:gd name="adj1" fmla="val 47726"/>
              <a:gd name="adj2" fmla="val -209500"/>
              <a:gd name="adj3" fmla="val 16667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Explicit responsibility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Approach for Reducing Missed Laboratory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71816" cy="4873752"/>
          </a:xfrm>
        </p:spPr>
        <p:txBody>
          <a:bodyPr/>
          <a:lstStyle/>
          <a:p>
            <a:r>
              <a:rPr lang="en-US" dirty="0" smtClean="0"/>
              <a:t>Model lab tracking processes</a:t>
            </a:r>
          </a:p>
          <a:p>
            <a:pPr lvl="1"/>
            <a:r>
              <a:rPr lang="en-US" dirty="0" smtClean="0"/>
              <a:t>Assign temporal responsibility</a:t>
            </a:r>
          </a:p>
          <a:p>
            <a:r>
              <a:rPr lang="en-US" dirty="0" smtClean="0"/>
              <a:t>Derive user interface from processes</a:t>
            </a:r>
          </a:p>
          <a:p>
            <a:pPr lvl="1"/>
            <a:r>
              <a:rPr lang="en-US" dirty="0" smtClean="0"/>
              <a:t>From order time to until all follow-up actions are taken</a:t>
            </a:r>
          </a:p>
          <a:p>
            <a:pPr lvl="1"/>
            <a:r>
              <a:rPr lang="en-US" smtClean="0"/>
              <a:t>Support </a:t>
            </a:r>
            <a:r>
              <a:rPr lang="en-US" dirty="0" smtClean="0"/>
              <a:t>actor actions as part of tracking</a:t>
            </a:r>
          </a:p>
          <a:p>
            <a:r>
              <a:rPr lang="en-US" dirty="0" smtClean="0"/>
              <a:t>Provide retrospective analyses to identify common problems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Model: Generic Test Process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3657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Content Placeholder 7" descr="Screen shot 2011-05-24 at 12.29.53 PM.png"/>
          <p:cNvPicPr>
            <a:picLocks noGrp="1" noChangeAspect="1"/>
          </p:cNvPicPr>
          <p:nvPr>
            <p:ph sz="quarter" idx="2"/>
          </p:nvPr>
        </p:nvPicPr>
        <p:blipFill>
          <a:blip r:embed="rId8"/>
          <a:stretch>
            <a:fillRect/>
          </a:stretch>
        </p:blipFill>
        <p:spPr>
          <a:xfrm>
            <a:off x="4270248" y="1929707"/>
            <a:ext cx="4873752" cy="4052229"/>
          </a:xfrm>
        </p:spPr>
      </p:pic>
      <p:cxnSp>
        <p:nvCxnSpPr>
          <p:cNvPr id="17" name="Straight Arrow Connector 16"/>
          <p:cNvCxnSpPr/>
          <p:nvPr/>
        </p:nvCxnSpPr>
        <p:spPr>
          <a:xfrm>
            <a:off x="3826931" y="2269057"/>
            <a:ext cx="965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369733" y="2006592"/>
            <a:ext cx="90051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657600" y="2132005"/>
            <a:ext cx="88053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270248" y="2963326"/>
            <a:ext cx="77588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Model: Laboratory Test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Compound Tests</a:t>
            </a:r>
            <a:br>
              <a:rPr lang="en-US" dirty="0" smtClean="0"/>
            </a:br>
            <a:r>
              <a:rPr lang="en-US" dirty="0" smtClean="0"/>
              <a:t>Example: Strep Throat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1-02-10 at 1.57.41 PM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551" r="-9551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59F975-F7DC-C244-AD61-AF822B260C7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tracking (tooltip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531" y="1051425"/>
            <a:ext cx="7467598" cy="612830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22241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Multi-Step Task Alerting, Reminding, Tracking (MSTART) Prototype</a:t>
            </a:r>
            <a:endParaRPr lang="en-US" dirty="0"/>
          </a:p>
        </p:txBody>
      </p:sp>
      <p:sp>
        <p:nvSpPr>
          <p:cNvPr id="16" name="Frame 15"/>
          <p:cNvSpPr/>
          <p:nvPr/>
        </p:nvSpPr>
        <p:spPr>
          <a:xfrm>
            <a:off x="965200" y="1600200"/>
            <a:ext cx="2048933" cy="347133"/>
          </a:xfrm>
          <a:prstGeom prst="frame">
            <a:avLst/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ame 16"/>
          <p:cNvSpPr/>
          <p:nvPr/>
        </p:nvSpPr>
        <p:spPr>
          <a:xfrm>
            <a:off x="5198535" y="1634066"/>
            <a:ext cx="2489203" cy="510185"/>
          </a:xfrm>
          <a:prstGeom prst="frame">
            <a:avLst>
              <a:gd name="adj1" fmla="val 9957"/>
            </a:avLst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ame 17"/>
          <p:cNvSpPr/>
          <p:nvPr/>
        </p:nvSpPr>
        <p:spPr>
          <a:xfrm>
            <a:off x="3166530" y="2211983"/>
            <a:ext cx="2404534" cy="169330"/>
          </a:xfrm>
          <a:prstGeom prst="frame">
            <a:avLst/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rame 19"/>
          <p:cNvSpPr/>
          <p:nvPr/>
        </p:nvSpPr>
        <p:spPr>
          <a:xfrm>
            <a:off x="1083732" y="2590801"/>
            <a:ext cx="1608667" cy="3143249"/>
          </a:xfrm>
          <a:prstGeom prst="frame">
            <a:avLst>
              <a:gd name="adj1" fmla="val 4009"/>
            </a:avLst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Frame 20"/>
          <p:cNvSpPr/>
          <p:nvPr/>
        </p:nvSpPr>
        <p:spPr>
          <a:xfrm>
            <a:off x="1083732" y="5767916"/>
            <a:ext cx="1608667" cy="739902"/>
          </a:xfrm>
          <a:prstGeom prst="frame">
            <a:avLst>
              <a:gd name="adj1" fmla="val 9154"/>
            </a:avLst>
          </a:prstGeom>
          <a:solidFill>
            <a:schemeClr val="accent1">
              <a:lumMod val="75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7648</TotalTime>
  <Words>445</Words>
  <Application>Microsoft Office PowerPoint</Application>
  <PresentationFormat>On-screen Show (4:3)</PresentationFormat>
  <Paragraphs>118</Paragraphs>
  <Slides>14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Reducing Missed  Laboratory Test Results</vt:lpstr>
      <vt:lpstr>‘Missed Results’ Problem</vt:lpstr>
      <vt:lpstr>Test Process Steps</vt:lpstr>
      <vt:lpstr>Motivation: Package tracking</vt:lpstr>
      <vt:lpstr>Approach for Reducing Missed Laboratory Results</vt:lpstr>
      <vt:lpstr>Simple Model: Generic Test Process</vt:lpstr>
      <vt:lpstr>Extended Model: Laboratory Test</vt:lpstr>
      <vt:lpstr>Modeling Compound Tests Example: Strep Throat</vt:lpstr>
      <vt:lpstr>Multi-Step Task Alerting, Reminding, Tracking (MSTART) Prototype</vt:lpstr>
      <vt:lpstr>Track</vt:lpstr>
      <vt:lpstr>Generating Actor Action Sheets: Result Review</vt:lpstr>
      <vt:lpstr>Order</vt:lpstr>
      <vt:lpstr>Retrospective Analysis</vt:lpstr>
      <vt:lpstr>Conclusion: Guidelines</vt:lpstr>
    </vt:vector>
  </TitlesOfParts>
  <Company>University of Maryland, College Park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Tracking (Missed Labs)</dc:title>
  <dc:creator>Sureyya Tarkan</dc:creator>
  <cp:lastModifiedBy>charley lewittes</cp:lastModifiedBy>
  <cp:revision>348</cp:revision>
  <dcterms:created xsi:type="dcterms:W3CDTF">2011-06-01T16:12:16Z</dcterms:created>
  <dcterms:modified xsi:type="dcterms:W3CDTF">2011-06-06T14:18:16Z</dcterms:modified>
</cp:coreProperties>
</file>