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50.xml" ContentType="application/vnd.openxmlformats-officedocument.presentationml.slide+xml"/>
  <Override PartName="/ppt/slides/slide18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60.xml" ContentType="application/vnd.openxmlformats-officedocument.presentationml.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70.xml" ContentType="application/vnd.openxmlformats-officedocument.presentationml.slide+xml"/>
  <Override PartName="/ppt/notesSlides/notesSlide45.xml" ContentType="application/vnd.openxmlformats-officedocument.presentationml.notesSlide+xml"/>
  <Override PartName="/ppt/slides/slide9.xml" ContentType="application/vnd.openxmlformats-officedocument.presentationml.slide+xml"/>
  <Override PartName="/ppt/slides/slide47.xml" ContentType="application/vnd.openxmlformats-officedocument.presentationml.slide+xml"/>
  <Override PartName="/ppt/notesSlides/notesSlide55.xml" ContentType="application/vnd.openxmlformats-officedocument.presentationml.notes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66.xml" ContentType="application/vnd.openxmlformats-officedocument.presentationml.slide+xml"/>
  <Override PartName="/ppt/theme/theme1.xml" ContentType="application/vnd.openxmlformats-officedocument.theme+xml"/>
  <Override PartName="/ppt/notesSlides/notesSlide2.xml" ContentType="application/vnd.openxmlformats-officedocument.presentationml.notesSlide+xml"/>
  <Default Extension="jpeg" ContentType="image/jpeg"/>
  <Override PartName="/ppt/notesSlides/notesSlide11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notesSlides/notesSlide40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42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51.xml" ContentType="application/vnd.openxmlformats-officedocument.presentationml.slide+xml"/>
  <Override PartName="/ppt/slides/slide19.xml" ContentType="application/vnd.openxmlformats-officedocument.presentationml.slide+xml"/>
  <Override PartName="/ppt/notesSlides/notesSlide27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61.xml" ContentType="application/vnd.openxmlformats-officedocument.presentationml.slide+xml"/>
  <Override PartName="/ppt/slides/slide29.xml" ContentType="application/vnd.openxmlformats-officedocument.presentationml.slide+xml"/>
  <Override PartName="/ppt/notesSlides/notesSlide36.xml" ContentType="application/vnd.openxmlformats-officedocument.presentationml.notesSlide+xml"/>
  <Override PartName="/ppt/slides/slide38.xml" ContentType="application/vnd.openxmlformats-officedocument.presentationml.slide+xml"/>
  <Override PartName="/ppt/slides/slide71.xml" ContentType="application/vnd.openxmlformats-officedocument.presentationml.slide+xml"/>
  <Override PartName="/ppt/notesSlides/notesSlide46.xml" ContentType="application/vnd.openxmlformats-officedocument.presentationml.notesSlide+xml"/>
  <Override PartName="/ppt/slides/slide48.xml" ContentType="application/vnd.openxmlformats-officedocument.presentationml.slide+xml"/>
  <Override PartName="/ppt/notesSlides/notesSlide56.xml" ContentType="application/vnd.openxmlformats-officedocument.presentationml.notesSlide+xml"/>
  <Override PartName="/ppt/slides/slide57.xml" ContentType="application/vnd.openxmlformats-officedocument.presentationml.slide+xml"/>
  <Override PartName="/ppt/slides/slide67.xml" ContentType="application/vnd.openxmlformats-officedocument.presentationml.slide+xml"/>
  <Override PartName="/ppt/theme/theme2.xml" ContentType="application/vnd.openxmlformats-officedocument.theme+xml"/>
  <Override PartName="/ppt/notesSlides/notesSlide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notesSlides/notesSlide32.xml" ContentType="application/vnd.openxmlformats-officedocument.presentationml.notesSlide+xml"/>
  <Override PartName="/ppt/slides/slide33.xml" ContentType="application/vnd.openxmlformats-officedocument.presentationml.slide+xml"/>
  <Override PartName="/ppt/slides/slide5.xml" ContentType="application/vnd.openxmlformats-officedocument.presentationml.slide+xml"/>
  <Override PartName="/ppt/notesSlides/notesSlide41.xml" ContentType="application/vnd.openxmlformats-officedocument.presentationml.notesSlide+xml"/>
  <Override PartName="/ppt/slideLayouts/slideLayout6.xml" ContentType="application/vnd.openxmlformats-officedocument.presentationml.slideLayout+xml"/>
  <Default Extension="xml" ContentType="application/xml"/>
  <Override PartName="/ppt/slides/slide43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8.xml" ContentType="application/vnd.openxmlformats-officedocument.presentationml.notesSlide+xml"/>
  <Override PartName="/ppt/notesSlides/notesSlide51.xml" ContentType="application/vnd.openxmlformats-officedocument.presentationml.notesSlide+xml"/>
  <Override PartName="/ppt/slides/slide52.xml" ContentType="application/vnd.openxmlformats-officedocument.presentationml.slide+xml"/>
  <Override PartName="/ppt/notesSlides/notesSlide60.xml" ContentType="application/vnd.openxmlformats-officedocument.presentationml.notesSlide+xml"/>
  <Override PartName="/ppt/notesSlides/notesSlide28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s/slide62.xml" ContentType="application/vnd.openxmlformats-officedocument.presentationml.slide+xml"/>
  <Override PartName="/ppt/notesSlides/notesSlide37.xml" ContentType="application/vnd.openxmlformats-officedocument.presentationml.notesSlide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notesSlides/notesSlide47.xml" ContentType="application/vnd.openxmlformats-officedocument.presentationml.notesSlide+xml"/>
  <Override PartName="/ppt/slides/slide49.xml" ContentType="application/vnd.openxmlformats-officedocument.presentationml.slide+xml"/>
  <Override PartName="/ppt/notesSlides/notesSlide57.xml" ContentType="application/vnd.openxmlformats-officedocument.presentationml.notesSlide+xml"/>
  <Override PartName="/ppt/slides/slide58.xml" ContentType="application/vnd.openxmlformats-officedocument.presentationml.slide+xml"/>
  <Override PartName="/docProps/core.xml" ContentType="application/vnd.openxmlformats-package.core-properties+xml"/>
  <Override PartName="/ppt/slides/slide68.xml" ContentType="application/vnd.openxmlformats-officedocument.presentationml.slide+xml"/>
  <Override PartName="/ppt/theme/theme3.xml" ContentType="application/vnd.openxmlformats-officedocument.them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34.xml" ContentType="application/vnd.openxmlformats-officedocument.presentationml.slide+xml"/>
  <Override PartName="/ppt/slides/slide6.xml" ContentType="application/vnd.openxmlformats-officedocument.presentationml.slide+xml"/>
  <Override PartName="/ppt/notesSlides/notesSlide42.xml" ContentType="application/vnd.openxmlformats-officedocument.presentationml.notesSlide+xml"/>
  <Override PartName="/ppt/slideLayouts/slideLayout7.xml" ContentType="application/vnd.openxmlformats-officedocument.presentationml.slideLayout+xml"/>
  <Default Extension="png" ContentType="image/png"/>
  <Override PartName="/ppt/slides/slide44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52.xml" ContentType="application/vnd.openxmlformats-officedocument.presentationml.notesSlide+xml"/>
  <Override PartName="/ppt/slides/slide53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63.xml" ContentType="application/vnd.openxmlformats-officedocument.presentationml.slide+xml"/>
  <Override PartName="/ppt/notesSlides/notesSlide38.xml" ContentType="application/vnd.openxmlformats-officedocument.presentationml.notesSlide+xml"/>
  <Override PartName="/ppt/slides/slide72.xml" ContentType="application/vnd.openxmlformats-officedocument.presentationml.slide+xml"/>
  <Override PartName="/ppt/notesSlides/notesSlide48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59.xml" ContentType="application/vnd.openxmlformats-officedocument.presentationml.slide+xml"/>
  <Override PartName="/ppt/slides/slide69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10.xml" ContentType="application/vnd.openxmlformats-officedocument.presentationml.slide+xml"/>
  <Override PartName="/ppt/slides/slide20.xml" ContentType="application/vnd.openxmlformats-officedocument.presentationml.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4.xml" ContentType="application/vnd.openxmlformats-officedocument.presentationml.notesSlide+xml"/>
  <Override PartName="/ppt/viewProps.xml" ContentType="application/vnd.openxmlformats-officedocument.presentationml.viewProps+xml"/>
  <Default Extension="rels" ContentType="application/vnd.openxmlformats-package.relationships+xml"/>
  <Override PartName="/ppt/slides/slide26.xml" ContentType="application/vnd.openxmlformats-officedocument.presentationml.slide+xml"/>
  <Override PartName="/ppt/notesSlides/notesSlide34.xml" ContentType="application/vnd.openxmlformats-officedocument.presentationml.notesSlide+xml"/>
  <Override PartName="/ppt/slides/slide35.xml" ContentType="application/vnd.openxmlformats-officedocument.presentationml.slide+xml"/>
  <Override PartName="/ppt/slides/slide7.xml" ContentType="application/vnd.openxmlformats-officedocument.presentationml.slide+xml"/>
  <Override PartName="/ppt/notesSlides/notesSlide43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45.xml" ContentType="application/vnd.openxmlformats-officedocument.presentationml.slide+xml"/>
  <Override PartName="/ppt/notesSlides/notesSlide53.xml" ContentType="application/vnd.openxmlformats-officedocument.presentationml.notesSlide+xml"/>
  <Override PartName="/ppt/slides/slide54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slides/slide73.xml" ContentType="application/vnd.openxmlformats-officedocument.presentationml.slide+xml"/>
  <Override PartName="/ppt/notesSlides/notesSlide49.xml" ContentType="application/vnd.openxmlformats-officedocument.presentationml.notesSlide+xml"/>
  <Override PartName="/ppt/presentation.xml" ContentType="application/vnd.openxmlformats-officedocument.presentationml.presentation.main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3.xml" ContentType="application/vnd.openxmlformats-officedocument.presentationml.slideLayout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27.xml" ContentType="application/vnd.openxmlformats-officedocument.presentationml.slide+xml"/>
  <Override PartName="/ppt/notesSlides/notesSlide35.xml" ContentType="application/vnd.openxmlformats-officedocument.presentationml.notesSlide+xml"/>
  <Override PartName="/ppt/slides/slide36.xml" ContentType="application/vnd.openxmlformats-officedocument.presentationml.slide+xml"/>
  <Override PartName="/ppt/slides/slide8.xml" ContentType="application/vnd.openxmlformats-officedocument.presentationml.slide+xml"/>
  <Override PartName="/ppt/notesSlides/notesSlide44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46.xml" ContentType="application/vnd.openxmlformats-officedocument.presentationml.slide+xml"/>
  <Override PartName="/ppt/notesSlides/notesSlide54.xml" ContentType="application/vnd.openxmlformats-officedocument.presentationml.notesSlide+xml"/>
  <Override PartName="/ppt/slides/slide55.xml" ContentType="application/vnd.openxmlformats-officedocument.presentationml.slide+xml"/>
  <Override PartName="/ppt/slides/slide6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75"/>
  </p:notesMasterIdLst>
  <p:handoutMasterIdLst>
    <p:handoutMasterId r:id="rId76"/>
  </p:handoutMasterIdLst>
  <p:sldIdLst>
    <p:sldId id="328" r:id="rId2"/>
    <p:sldId id="476" r:id="rId3"/>
    <p:sldId id="559" r:id="rId4"/>
    <p:sldId id="560" r:id="rId5"/>
    <p:sldId id="496" r:id="rId6"/>
    <p:sldId id="553" r:id="rId7"/>
    <p:sldId id="554" r:id="rId8"/>
    <p:sldId id="555" r:id="rId9"/>
    <p:sldId id="523" r:id="rId10"/>
    <p:sldId id="511" r:id="rId11"/>
    <p:sldId id="512" r:id="rId12"/>
    <p:sldId id="513" r:id="rId13"/>
    <p:sldId id="514" r:id="rId14"/>
    <p:sldId id="515" r:id="rId15"/>
    <p:sldId id="516" r:id="rId16"/>
    <p:sldId id="517" r:id="rId17"/>
    <p:sldId id="518" r:id="rId18"/>
    <p:sldId id="519" r:id="rId19"/>
    <p:sldId id="520" r:id="rId20"/>
    <p:sldId id="521" r:id="rId21"/>
    <p:sldId id="552" r:id="rId22"/>
    <p:sldId id="273" r:id="rId23"/>
    <p:sldId id="330" r:id="rId24"/>
    <p:sldId id="331" r:id="rId25"/>
    <p:sldId id="481" r:id="rId26"/>
    <p:sldId id="332" r:id="rId27"/>
    <p:sldId id="499" r:id="rId28"/>
    <p:sldId id="547" r:id="rId29"/>
    <p:sldId id="563" r:id="rId30"/>
    <p:sldId id="373" r:id="rId31"/>
    <p:sldId id="503" r:id="rId32"/>
    <p:sldId id="411" r:id="rId33"/>
    <p:sldId id="418" r:id="rId34"/>
    <p:sldId id="510" r:id="rId35"/>
    <p:sldId id="506" r:id="rId36"/>
    <p:sldId id="556" r:id="rId37"/>
    <p:sldId id="564" r:id="rId38"/>
    <p:sldId id="524" r:id="rId39"/>
    <p:sldId id="525" r:id="rId40"/>
    <p:sldId id="565" r:id="rId41"/>
    <p:sldId id="566" r:id="rId42"/>
    <p:sldId id="528" r:id="rId43"/>
    <p:sldId id="567" r:id="rId44"/>
    <p:sldId id="529" r:id="rId45"/>
    <p:sldId id="551" r:id="rId46"/>
    <p:sldId id="530" r:id="rId47"/>
    <p:sldId id="570" r:id="rId48"/>
    <p:sldId id="571" r:id="rId49"/>
    <p:sldId id="572" r:id="rId50"/>
    <p:sldId id="536" r:id="rId51"/>
    <p:sldId id="539" r:id="rId52"/>
    <p:sldId id="557" r:id="rId53"/>
    <p:sldId id="540" r:id="rId54"/>
    <p:sldId id="538" r:id="rId55"/>
    <p:sldId id="574" r:id="rId56"/>
    <p:sldId id="573" r:id="rId57"/>
    <p:sldId id="420" r:id="rId58"/>
    <p:sldId id="394" r:id="rId59"/>
    <p:sldId id="387" r:id="rId60"/>
    <p:sldId id="437" r:id="rId61"/>
    <p:sldId id="569" r:id="rId62"/>
    <p:sldId id="403" r:id="rId63"/>
    <p:sldId id="405" r:id="rId64"/>
    <p:sldId id="471" r:id="rId65"/>
    <p:sldId id="406" r:id="rId66"/>
    <p:sldId id="498" r:id="rId67"/>
    <p:sldId id="568" r:id="rId68"/>
    <p:sldId id="478" r:id="rId69"/>
    <p:sldId id="392" r:id="rId70"/>
    <p:sldId id="545" r:id="rId71"/>
    <p:sldId id="546" r:id="rId72"/>
    <p:sldId id="459" r:id="rId73"/>
    <p:sldId id="321" r:id="rId7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clrMru>
    <a:srgbClr val="FC1BD0"/>
    <a:srgbClr val="CE19AB"/>
    <a:srgbClr val="8F49D5"/>
    <a:srgbClr val="530000"/>
    <a:srgbClr val="370000"/>
    <a:srgbClr val="EBEBEB"/>
    <a:srgbClr val="02D300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20" y="-4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theme" Target="theme/theme1.xml"/><Relationship Id="rId81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notesMaster" Target="notesMasters/notesMaster1.xml"/><Relationship Id="rId76" Type="http://schemas.openxmlformats.org/officeDocument/2006/relationships/handoutMaster" Target="handoutMasters/handoutMaster1.xml"/><Relationship Id="rId77" Type="http://schemas.openxmlformats.org/officeDocument/2006/relationships/printerSettings" Target="printerSettings/printerSettings1.bin"/><Relationship Id="rId78" Type="http://schemas.openxmlformats.org/officeDocument/2006/relationships/presProps" Target="presProps.xml"/><Relationship Id="rId79" Type="http://schemas.openxmlformats.org/officeDocument/2006/relationships/viewProps" Target="viewProp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F8AFA-BB44-514C-A00F-BEEEF24B35AB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BE365-9CD4-5145-8945-C2B478BB6F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0692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90484-90C8-0346-B715-90AE8B1A1D50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BE80B-FE8C-9C4A-882A-2911F8E187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2012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32813-C738-734F-9C8C-91EA9323469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1F6F-5479-9A4A-B086-954D62FFF077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955F-A94B-6F4A-B542-3BCD9E38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1F6F-5479-9A4A-B086-954D62FFF077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955F-A94B-6F4A-B542-3BCD9E38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1F6F-5479-9A4A-B086-954D62FFF077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955F-A94B-6F4A-B542-3BCD9E38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1F6F-5479-9A4A-B086-954D62FFF077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955F-A94B-6F4A-B542-3BCD9E38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1F6F-5479-9A4A-B086-954D62FFF077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955F-A94B-6F4A-B542-3BCD9E38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1F6F-5479-9A4A-B086-954D62FFF077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955F-A94B-6F4A-B542-3BCD9E38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1F6F-5479-9A4A-B086-954D62FFF077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955F-A94B-6F4A-B542-3BCD9E38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1F6F-5479-9A4A-B086-954D62FFF077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955F-A94B-6F4A-B542-3BCD9E38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1F6F-5479-9A4A-B086-954D62FFF077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955F-A94B-6F4A-B542-3BCD9E38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1F6F-5479-9A4A-B086-954D62FFF077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955F-A94B-6F4A-B542-3BCD9E38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C1F6F-5479-9A4A-B086-954D62FFF077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955F-A94B-6F4A-B542-3BCD9E38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C1F6F-5479-9A4A-B086-954D62FFF077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3955F-A94B-6F4A-B542-3BCD9E38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2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3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4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7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20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6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21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22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6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3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HCIL-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813" y="193937"/>
            <a:ext cx="777894" cy="7778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120636" y="3734684"/>
            <a:ext cx="1905141" cy="548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996" y="1019432"/>
            <a:ext cx="8847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Helvetica"/>
                <a:cs typeface="Helvetica"/>
              </a:rPr>
              <a:t>Interactive Event Sequence Query and Transformation</a:t>
            </a:r>
            <a:endParaRPr lang="en-US" sz="2800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48" y="3102070"/>
            <a:ext cx="8875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/>
                <a:cs typeface="Helvetica"/>
              </a:rPr>
              <a:t>Megan Monroe,</a:t>
            </a:r>
            <a:r>
              <a:rPr lang="en-US" sz="1600" dirty="0" smtClean="0">
                <a:latin typeface="Helvetica"/>
                <a:cs typeface="Helvetica"/>
              </a:rPr>
              <a:t> </a:t>
            </a:r>
            <a:r>
              <a:rPr lang="en-US" sz="1600" dirty="0" smtClean="0">
                <a:latin typeface="Helvetica"/>
                <a:cs typeface="Helvetica"/>
              </a:rPr>
              <a:t>Sana </a:t>
            </a:r>
            <a:r>
              <a:rPr lang="en-US" sz="1600" dirty="0" err="1" smtClean="0">
                <a:latin typeface="Helvetica"/>
                <a:cs typeface="Helvetica"/>
              </a:rPr>
              <a:t>Malik</a:t>
            </a:r>
            <a:r>
              <a:rPr lang="en-US" sz="1600" dirty="0" smtClean="0">
                <a:latin typeface="Helvetica"/>
                <a:cs typeface="Helvetica"/>
              </a:rPr>
              <a:t>, Chris </a:t>
            </a:r>
            <a:r>
              <a:rPr lang="en-US" sz="1600" dirty="0" err="1" smtClean="0">
                <a:latin typeface="Helvetica"/>
                <a:cs typeface="Helvetica"/>
              </a:rPr>
              <a:t>Imbriano</a:t>
            </a:r>
            <a:r>
              <a:rPr lang="en-US" sz="1600" dirty="0" smtClean="0">
                <a:latin typeface="Helvetica"/>
                <a:cs typeface="Helvetica"/>
              </a:rPr>
              <a:t>, Fan Du, Catherine </a:t>
            </a:r>
            <a:r>
              <a:rPr lang="en-US" sz="1600" dirty="0" err="1" smtClean="0">
                <a:latin typeface="Helvetica"/>
                <a:cs typeface="Helvetica"/>
              </a:rPr>
              <a:t>Plaisant</a:t>
            </a:r>
            <a:r>
              <a:rPr lang="en-US" sz="1600" dirty="0" smtClean="0">
                <a:latin typeface="Helvetica"/>
                <a:cs typeface="Helvetica"/>
              </a:rPr>
              <a:t>, and Ben </a:t>
            </a:r>
            <a:r>
              <a:rPr lang="en-US" sz="1600" dirty="0" err="1" smtClean="0">
                <a:latin typeface="Helvetica"/>
                <a:cs typeface="Helvetica"/>
              </a:rPr>
              <a:t>Shneiderman</a:t>
            </a:r>
            <a:endParaRPr lang="en-US" sz="1600" dirty="0" smtClean="0">
              <a:latin typeface="Helvetica"/>
              <a:cs typeface="Helvetica"/>
            </a:endParaRPr>
          </a:p>
        </p:txBody>
      </p:sp>
      <p:pic>
        <p:nvPicPr>
          <p:cNvPr id="9" name="Picture 8" descr="umd-bal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7183" y="3851203"/>
            <a:ext cx="1193876" cy="1193876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0" y="3550560"/>
            <a:ext cx="6465047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1611965"/>
            <a:ext cx="7977571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0" y="977221"/>
            <a:ext cx="6465047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0" y="774096"/>
            <a:ext cx="5297714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0" y="580572"/>
            <a:ext cx="4862286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0" y="374953"/>
            <a:ext cx="17780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0" y="179842"/>
            <a:ext cx="3289905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0" y="1814286"/>
            <a:ext cx="6465047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0" y="2044095"/>
            <a:ext cx="7120636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0" y="2272317"/>
            <a:ext cx="4051905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0" y="2514222"/>
            <a:ext cx="7742703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0" y="2756126"/>
            <a:ext cx="2358571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0" y="2992135"/>
            <a:ext cx="2975429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0" y="3769858"/>
            <a:ext cx="7120636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0" y="3983068"/>
            <a:ext cx="3689048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0" y="4209141"/>
            <a:ext cx="1439333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0" y="4451045"/>
            <a:ext cx="1155671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0" y="4692951"/>
            <a:ext cx="1983619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0" y="4922760"/>
            <a:ext cx="5297714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84920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6931" y="480886"/>
            <a:ext cx="9160931" cy="20839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Isosceles Triangle 2"/>
          <p:cNvSpPr/>
          <p:nvPr/>
        </p:nvSpPr>
        <p:spPr>
          <a:xfrm>
            <a:off x="900062" y="579534"/>
            <a:ext cx="362161" cy="312833"/>
          </a:xfrm>
          <a:prstGeom prst="triangle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Box 3"/>
          <p:cNvSpPr txBox="1"/>
          <p:nvPr/>
        </p:nvSpPr>
        <p:spPr>
          <a:xfrm>
            <a:off x="1294606" y="579534"/>
            <a:ext cx="1583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Check Airway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Isosceles Triangle 4"/>
          <p:cNvSpPr/>
          <p:nvPr/>
        </p:nvSpPr>
        <p:spPr>
          <a:xfrm>
            <a:off x="1668946" y="1044767"/>
            <a:ext cx="362161" cy="312833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TextBox 5"/>
          <p:cNvSpPr txBox="1"/>
          <p:nvPr/>
        </p:nvSpPr>
        <p:spPr>
          <a:xfrm>
            <a:off x="2063490" y="1044767"/>
            <a:ext cx="171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Breath Sounds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Isosceles Triangle 6"/>
          <p:cNvSpPr/>
          <p:nvPr/>
        </p:nvSpPr>
        <p:spPr>
          <a:xfrm>
            <a:off x="3050299" y="1414099"/>
            <a:ext cx="362161" cy="312833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extBox 7"/>
          <p:cNvSpPr txBox="1"/>
          <p:nvPr/>
        </p:nvSpPr>
        <p:spPr>
          <a:xfrm>
            <a:off x="3444843" y="1414099"/>
            <a:ext cx="762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Pulse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Isosceles Triangle 8"/>
          <p:cNvSpPr/>
          <p:nvPr/>
        </p:nvSpPr>
        <p:spPr>
          <a:xfrm>
            <a:off x="3775279" y="1783431"/>
            <a:ext cx="362161" cy="312833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4169823" y="1783431"/>
            <a:ext cx="68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GCS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84899" y="2305850"/>
            <a:ext cx="2236273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6164688" y="2120879"/>
            <a:ext cx="45719" cy="39098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8421172" y="2136823"/>
            <a:ext cx="45719" cy="39098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TextBox 13"/>
          <p:cNvSpPr txBox="1"/>
          <p:nvPr/>
        </p:nvSpPr>
        <p:spPr>
          <a:xfrm>
            <a:off x="4111180" y="2136823"/>
            <a:ext cx="2070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Secondary Survey</a:t>
            </a:r>
            <a:endParaRPr lang="en-US" dirty="0">
              <a:latin typeface="Helvetica"/>
              <a:cs typeface="Helvetica"/>
            </a:endParaRPr>
          </a:p>
        </p:txBody>
      </p:sp>
      <p:grpSp>
        <p:nvGrpSpPr>
          <p:cNvPr id="23" name="Group 35"/>
          <p:cNvGrpSpPr/>
          <p:nvPr/>
        </p:nvGrpSpPr>
        <p:grpSpPr>
          <a:xfrm>
            <a:off x="0" y="1031939"/>
            <a:ext cx="9160931" cy="3418935"/>
            <a:chOff x="0" y="1031939"/>
            <a:chExt cx="9160931" cy="3418935"/>
          </a:xfrm>
        </p:grpSpPr>
        <p:sp>
          <p:nvSpPr>
            <p:cNvPr id="15" name="Rectangle 14"/>
            <p:cNvSpPr/>
            <p:nvPr/>
          </p:nvSpPr>
          <p:spPr>
            <a:xfrm>
              <a:off x="0" y="3886500"/>
              <a:ext cx="9160931" cy="5643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6258927" y="3886500"/>
              <a:ext cx="2131763" cy="5643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6106528" y="3886500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/>
            <p:cNvSpPr/>
            <p:nvPr/>
          </p:nvSpPr>
          <p:spPr>
            <a:xfrm>
              <a:off x="8352204" y="3886500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3877911" y="3886500"/>
              <a:ext cx="152400" cy="5643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3165760" y="3886500"/>
              <a:ext cx="152400" cy="5643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1757142" y="3886500"/>
              <a:ext cx="152400" cy="56437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1002694" y="3886500"/>
              <a:ext cx="152400" cy="564374"/>
            </a:xfrm>
            <a:prstGeom prst="rect">
              <a:avLst/>
            </a:prstGeom>
            <a:solidFill>
              <a:srgbClr val="02D3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24" name="Straight Connector 23"/>
            <p:cNvCxnSpPr/>
            <p:nvPr/>
          </p:nvCxnSpPr>
          <p:spPr>
            <a:xfrm rot="5400000">
              <a:off x="-247330" y="2368631"/>
              <a:ext cx="2674971" cy="1588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699744" y="2559712"/>
              <a:ext cx="2292814" cy="1589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2268958" y="2744378"/>
              <a:ext cx="1923482" cy="1589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3165774" y="2929045"/>
              <a:ext cx="1554152" cy="159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5613840" y="3135857"/>
              <a:ext cx="1142118" cy="1588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7852495" y="3135857"/>
              <a:ext cx="1142118" cy="1588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Parallelogram 29"/>
          <p:cNvSpPr/>
          <p:nvPr/>
        </p:nvSpPr>
        <p:spPr>
          <a:xfrm>
            <a:off x="5188857" y="230349"/>
            <a:ext cx="4188236" cy="822960"/>
          </a:xfrm>
          <a:prstGeom prst="parallelogram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Title 11"/>
          <p:cNvSpPr txBox="1">
            <a:spLocks/>
          </p:cNvSpPr>
          <p:nvPr/>
        </p:nvSpPr>
        <p:spPr>
          <a:xfrm>
            <a:off x="3201659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EventFlow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2257471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" name="Group 66"/>
          <p:cNvGrpSpPr/>
          <p:nvPr/>
        </p:nvGrpSpPr>
        <p:grpSpPr>
          <a:xfrm>
            <a:off x="1349077" y="2257471"/>
            <a:ext cx="7155527" cy="564374"/>
            <a:chOff x="1349077" y="2257471"/>
            <a:chExt cx="7155527" cy="564374"/>
          </a:xfrm>
        </p:grpSpPr>
        <p:sp>
          <p:nvSpPr>
            <p:cNvPr id="22" name="Rectangle 21"/>
            <p:cNvSpPr/>
            <p:nvPr/>
          </p:nvSpPr>
          <p:spPr>
            <a:xfrm>
              <a:off x="5753549" y="2257471"/>
              <a:ext cx="2637142" cy="5643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5601148" y="2257471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/>
            <p:cNvSpPr/>
            <p:nvPr/>
          </p:nvSpPr>
          <p:spPr>
            <a:xfrm>
              <a:off x="8352204" y="2257471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944887" y="2257471"/>
              <a:ext cx="152400" cy="5643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3473656" y="2257471"/>
              <a:ext cx="152400" cy="5643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1757142" y="2257471"/>
              <a:ext cx="152400" cy="56437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1349077" y="2257471"/>
              <a:ext cx="152400" cy="564374"/>
            </a:xfrm>
            <a:prstGeom prst="rect">
              <a:avLst/>
            </a:prstGeom>
            <a:solidFill>
              <a:srgbClr val="02D3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Rectangle 29"/>
          <p:cNvSpPr/>
          <p:nvPr/>
        </p:nvSpPr>
        <p:spPr>
          <a:xfrm>
            <a:off x="-16931" y="229345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3" name="Group 64"/>
          <p:cNvGrpSpPr/>
          <p:nvPr/>
        </p:nvGrpSpPr>
        <p:grpSpPr>
          <a:xfrm>
            <a:off x="985763" y="229345"/>
            <a:ext cx="7501910" cy="564374"/>
            <a:chOff x="985763" y="229345"/>
            <a:chExt cx="7501910" cy="564374"/>
          </a:xfrm>
        </p:grpSpPr>
        <p:sp>
          <p:nvSpPr>
            <p:cNvPr id="32" name="Rectangle 31"/>
            <p:cNvSpPr/>
            <p:nvPr/>
          </p:nvSpPr>
          <p:spPr>
            <a:xfrm>
              <a:off x="6241996" y="229345"/>
              <a:ext cx="2131763" cy="5643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Rectangle 33"/>
            <p:cNvSpPr/>
            <p:nvPr/>
          </p:nvSpPr>
          <p:spPr>
            <a:xfrm>
              <a:off x="6089597" y="229345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35"/>
            <p:cNvSpPr/>
            <p:nvPr/>
          </p:nvSpPr>
          <p:spPr>
            <a:xfrm>
              <a:off x="8335273" y="229345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36"/>
            <p:cNvSpPr/>
            <p:nvPr/>
          </p:nvSpPr>
          <p:spPr>
            <a:xfrm>
              <a:off x="3860980" y="229345"/>
              <a:ext cx="152400" cy="5643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3148829" y="229345"/>
              <a:ext cx="152400" cy="5643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Rectangle 38"/>
            <p:cNvSpPr/>
            <p:nvPr/>
          </p:nvSpPr>
          <p:spPr>
            <a:xfrm>
              <a:off x="1740211" y="229345"/>
              <a:ext cx="152400" cy="56437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Rectangle 39"/>
            <p:cNvSpPr/>
            <p:nvPr/>
          </p:nvSpPr>
          <p:spPr>
            <a:xfrm>
              <a:off x="985763" y="229345"/>
              <a:ext cx="152400" cy="564374"/>
            </a:xfrm>
            <a:prstGeom prst="rect">
              <a:avLst/>
            </a:prstGeom>
            <a:solidFill>
              <a:srgbClr val="02D3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1" name="Rectangle 40"/>
          <p:cNvSpPr/>
          <p:nvPr/>
        </p:nvSpPr>
        <p:spPr>
          <a:xfrm>
            <a:off x="-16931" y="1242655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4" name="Group 65"/>
          <p:cNvGrpSpPr/>
          <p:nvPr/>
        </p:nvGrpSpPr>
        <p:grpSpPr>
          <a:xfrm>
            <a:off x="549577" y="1242655"/>
            <a:ext cx="5051571" cy="564374"/>
            <a:chOff x="549577" y="1242655"/>
            <a:chExt cx="5051571" cy="564374"/>
          </a:xfrm>
        </p:grpSpPr>
        <p:sp>
          <p:nvSpPr>
            <p:cNvPr id="42" name="Rectangle 41"/>
            <p:cNvSpPr/>
            <p:nvPr/>
          </p:nvSpPr>
          <p:spPr>
            <a:xfrm>
              <a:off x="4651201" y="1242655"/>
              <a:ext cx="839690" cy="5643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4498801" y="1242655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5448748" y="1242655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2552422" y="1242655"/>
              <a:ext cx="152400" cy="5643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6" name="Rectangle 45"/>
            <p:cNvSpPr/>
            <p:nvPr/>
          </p:nvSpPr>
          <p:spPr>
            <a:xfrm>
              <a:off x="2212312" y="1242655"/>
              <a:ext cx="152400" cy="5643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Rectangle 47"/>
            <p:cNvSpPr/>
            <p:nvPr/>
          </p:nvSpPr>
          <p:spPr>
            <a:xfrm>
              <a:off x="549577" y="1242655"/>
              <a:ext cx="152400" cy="564374"/>
            </a:xfrm>
            <a:prstGeom prst="rect">
              <a:avLst/>
            </a:prstGeom>
            <a:solidFill>
              <a:srgbClr val="02D3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9" name="Rectangle 48"/>
          <p:cNvSpPr/>
          <p:nvPr/>
        </p:nvSpPr>
        <p:spPr>
          <a:xfrm>
            <a:off x="0" y="3307768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5" name="Group 67"/>
          <p:cNvGrpSpPr/>
          <p:nvPr/>
        </p:nvGrpSpPr>
        <p:grpSpPr>
          <a:xfrm>
            <a:off x="2476222" y="3307768"/>
            <a:ext cx="5409089" cy="564374"/>
            <a:chOff x="2476222" y="3307768"/>
            <a:chExt cx="5409089" cy="564374"/>
          </a:xfrm>
        </p:grpSpPr>
        <p:sp>
          <p:nvSpPr>
            <p:cNvPr id="50" name="Rectangle 49"/>
            <p:cNvSpPr/>
            <p:nvPr/>
          </p:nvSpPr>
          <p:spPr>
            <a:xfrm>
              <a:off x="4651202" y="3307768"/>
              <a:ext cx="3081710" cy="5643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1" name="Rectangle 50"/>
            <p:cNvSpPr/>
            <p:nvPr/>
          </p:nvSpPr>
          <p:spPr>
            <a:xfrm>
              <a:off x="4575001" y="3307768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" name="Rectangle 51"/>
            <p:cNvSpPr/>
            <p:nvPr/>
          </p:nvSpPr>
          <p:spPr>
            <a:xfrm>
              <a:off x="7732911" y="3307768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3" name="Rectangle 52"/>
            <p:cNvSpPr/>
            <p:nvPr/>
          </p:nvSpPr>
          <p:spPr>
            <a:xfrm>
              <a:off x="3877911" y="3307768"/>
              <a:ext cx="152400" cy="5643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4" name="Rectangle 53"/>
            <p:cNvSpPr/>
            <p:nvPr/>
          </p:nvSpPr>
          <p:spPr>
            <a:xfrm>
              <a:off x="3165760" y="3307768"/>
              <a:ext cx="152400" cy="5643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6" name="Rectangle 55"/>
            <p:cNvSpPr/>
            <p:nvPr/>
          </p:nvSpPr>
          <p:spPr>
            <a:xfrm>
              <a:off x="2476222" y="3307768"/>
              <a:ext cx="152400" cy="564374"/>
            </a:xfrm>
            <a:prstGeom prst="rect">
              <a:avLst/>
            </a:prstGeom>
            <a:solidFill>
              <a:srgbClr val="02D3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57" name="Rectangle 56"/>
          <p:cNvSpPr/>
          <p:nvPr/>
        </p:nvSpPr>
        <p:spPr>
          <a:xfrm>
            <a:off x="-1548" y="4345231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6" name="Group 68"/>
          <p:cNvGrpSpPr/>
          <p:nvPr/>
        </p:nvGrpSpPr>
        <p:grpSpPr>
          <a:xfrm>
            <a:off x="1001146" y="4345231"/>
            <a:ext cx="3027617" cy="564374"/>
            <a:chOff x="1001146" y="4345231"/>
            <a:chExt cx="3027617" cy="564374"/>
          </a:xfrm>
        </p:grpSpPr>
        <p:sp>
          <p:nvSpPr>
            <p:cNvPr id="61" name="Rectangle 60"/>
            <p:cNvSpPr/>
            <p:nvPr/>
          </p:nvSpPr>
          <p:spPr>
            <a:xfrm>
              <a:off x="3876363" y="4345231"/>
              <a:ext cx="152400" cy="5643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3164212" y="4345231"/>
              <a:ext cx="152400" cy="5643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Rectangle 62"/>
            <p:cNvSpPr/>
            <p:nvPr/>
          </p:nvSpPr>
          <p:spPr>
            <a:xfrm>
              <a:off x="1755594" y="4345231"/>
              <a:ext cx="152400" cy="56437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1001146" y="4345231"/>
              <a:ext cx="152400" cy="564374"/>
            </a:xfrm>
            <a:prstGeom prst="rect">
              <a:avLst/>
            </a:prstGeom>
            <a:solidFill>
              <a:srgbClr val="02D3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2257471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" name="Group 66"/>
          <p:cNvGrpSpPr/>
          <p:nvPr/>
        </p:nvGrpSpPr>
        <p:grpSpPr>
          <a:xfrm>
            <a:off x="1349077" y="2257471"/>
            <a:ext cx="7155527" cy="564374"/>
            <a:chOff x="1349077" y="2257471"/>
            <a:chExt cx="7155527" cy="564374"/>
          </a:xfrm>
        </p:grpSpPr>
        <p:sp>
          <p:nvSpPr>
            <p:cNvPr id="22" name="Rectangle 21"/>
            <p:cNvSpPr/>
            <p:nvPr/>
          </p:nvSpPr>
          <p:spPr>
            <a:xfrm>
              <a:off x="5753549" y="2257471"/>
              <a:ext cx="2637142" cy="5643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5601148" y="2257471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16"/>
            <p:cNvSpPr/>
            <p:nvPr/>
          </p:nvSpPr>
          <p:spPr>
            <a:xfrm>
              <a:off x="8352204" y="2257471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944887" y="2257471"/>
              <a:ext cx="152400" cy="5643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3473656" y="2257471"/>
              <a:ext cx="152400" cy="5643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1757142" y="2257471"/>
              <a:ext cx="152400" cy="56437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1349077" y="2257471"/>
              <a:ext cx="152400" cy="564374"/>
            </a:xfrm>
            <a:prstGeom prst="rect">
              <a:avLst/>
            </a:prstGeom>
            <a:solidFill>
              <a:srgbClr val="02D3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Rectangle 29"/>
          <p:cNvSpPr/>
          <p:nvPr/>
        </p:nvSpPr>
        <p:spPr>
          <a:xfrm>
            <a:off x="-16931" y="229345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3" name="Group 64"/>
          <p:cNvGrpSpPr/>
          <p:nvPr/>
        </p:nvGrpSpPr>
        <p:grpSpPr>
          <a:xfrm>
            <a:off x="985763" y="229345"/>
            <a:ext cx="7501910" cy="564374"/>
            <a:chOff x="985763" y="229345"/>
            <a:chExt cx="7501910" cy="564374"/>
          </a:xfrm>
        </p:grpSpPr>
        <p:sp>
          <p:nvSpPr>
            <p:cNvPr id="32" name="Rectangle 31"/>
            <p:cNvSpPr/>
            <p:nvPr/>
          </p:nvSpPr>
          <p:spPr>
            <a:xfrm>
              <a:off x="6241996" y="229345"/>
              <a:ext cx="2131763" cy="5643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Rectangle 33"/>
            <p:cNvSpPr/>
            <p:nvPr/>
          </p:nvSpPr>
          <p:spPr>
            <a:xfrm>
              <a:off x="6089597" y="229345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35"/>
            <p:cNvSpPr/>
            <p:nvPr/>
          </p:nvSpPr>
          <p:spPr>
            <a:xfrm>
              <a:off x="8335273" y="229345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36"/>
            <p:cNvSpPr/>
            <p:nvPr/>
          </p:nvSpPr>
          <p:spPr>
            <a:xfrm>
              <a:off x="3860980" y="229345"/>
              <a:ext cx="152400" cy="5643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3148829" y="229345"/>
              <a:ext cx="152400" cy="5643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Rectangle 38"/>
            <p:cNvSpPr/>
            <p:nvPr/>
          </p:nvSpPr>
          <p:spPr>
            <a:xfrm>
              <a:off x="1740211" y="229345"/>
              <a:ext cx="152400" cy="56437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Rectangle 39"/>
            <p:cNvSpPr/>
            <p:nvPr/>
          </p:nvSpPr>
          <p:spPr>
            <a:xfrm>
              <a:off x="985763" y="229345"/>
              <a:ext cx="152400" cy="564374"/>
            </a:xfrm>
            <a:prstGeom prst="rect">
              <a:avLst/>
            </a:prstGeom>
            <a:solidFill>
              <a:srgbClr val="02D3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1" name="Rectangle 40"/>
          <p:cNvSpPr/>
          <p:nvPr/>
        </p:nvSpPr>
        <p:spPr>
          <a:xfrm>
            <a:off x="-16931" y="1242655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4" name="Group 65"/>
          <p:cNvGrpSpPr/>
          <p:nvPr/>
        </p:nvGrpSpPr>
        <p:grpSpPr>
          <a:xfrm>
            <a:off x="549577" y="1242655"/>
            <a:ext cx="5051571" cy="564374"/>
            <a:chOff x="549577" y="1242655"/>
            <a:chExt cx="5051571" cy="564374"/>
          </a:xfrm>
        </p:grpSpPr>
        <p:sp>
          <p:nvSpPr>
            <p:cNvPr id="42" name="Rectangle 41"/>
            <p:cNvSpPr/>
            <p:nvPr/>
          </p:nvSpPr>
          <p:spPr>
            <a:xfrm>
              <a:off x="4651201" y="1242655"/>
              <a:ext cx="839690" cy="5643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4498801" y="1242655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5448748" y="1242655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2552422" y="1242655"/>
              <a:ext cx="152400" cy="5643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6" name="Rectangle 45"/>
            <p:cNvSpPr/>
            <p:nvPr/>
          </p:nvSpPr>
          <p:spPr>
            <a:xfrm>
              <a:off x="2212312" y="1242655"/>
              <a:ext cx="152400" cy="5643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Rectangle 47"/>
            <p:cNvSpPr/>
            <p:nvPr/>
          </p:nvSpPr>
          <p:spPr>
            <a:xfrm>
              <a:off x="549577" y="1242655"/>
              <a:ext cx="152400" cy="564374"/>
            </a:xfrm>
            <a:prstGeom prst="rect">
              <a:avLst/>
            </a:prstGeom>
            <a:solidFill>
              <a:srgbClr val="02D3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9" name="Rectangle 48"/>
          <p:cNvSpPr/>
          <p:nvPr/>
        </p:nvSpPr>
        <p:spPr>
          <a:xfrm>
            <a:off x="0" y="3307768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5" name="Group 67"/>
          <p:cNvGrpSpPr/>
          <p:nvPr/>
        </p:nvGrpSpPr>
        <p:grpSpPr>
          <a:xfrm>
            <a:off x="2476222" y="3307768"/>
            <a:ext cx="5409089" cy="564374"/>
            <a:chOff x="2476222" y="3307768"/>
            <a:chExt cx="5409089" cy="564374"/>
          </a:xfrm>
        </p:grpSpPr>
        <p:sp>
          <p:nvSpPr>
            <p:cNvPr id="50" name="Rectangle 49"/>
            <p:cNvSpPr/>
            <p:nvPr/>
          </p:nvSpPr>
          <p:spPr>
            <a:xfrm>
              <a:off x="4651202" y="3307768"/>
              <a:ext cx="3081710" cy="5643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1" name="Rectangle 50"/>
            <p:cNvSpPr/>
            <p:nvPr/>
          </p:nvSpPr>
          <p:spPr>
            <a:xfrm>
              <a:off x="4575001" y="3307768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" name="Rectangle 51"/>
            <p:cNvSpPr/>
            <p:nvPr/>
          </p:nvSpPr>
          <p:spPr>
            <a:xfrm>
              <a:off x="7732911" y="3307768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3" name="Rectangle 52"/>
            <p:cNvSpPr/>
            <p:nvPr/>
          </p:nvSpPr>
          <p:spPr>
            <a:xfrm>
              <a:off x="3877911" y="3307768"/>
              <a:ext cx="152400" cy="5643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4" name="Rectangle 53"/>
            <p:cNvSpPr/>
            <p:nvPr/>
          </p:nvSpPr>
          <p:spPr>
            <a:xfrm>
              <a:off x="3165760" y="3307768"/>
              <a:ext cx="152400" cy="5643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6" name="Rectangle 55"/>
            <p:cNvSpPr/>
            <p:nvPr/>
          </p:nvSpPr>
          <p:spPr>
            <a:xfrm>
              <a:off x="2476222" y="3307768"/>
              <a:ext cx="152400" cy="564374"/>
            </a:xfrm>
            <a:prstGeom prst="rect">
              <a:avLst/>
            </a:prstGeom>
            <a:solidFill>
              <a:srgbClr val="02D3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57" name="Rectangle 56"/>
          <p:cNvSpPr/>
          <p:nvPr/>
        </p:nvSpPr>
        <p:spPr>
          <a:xfrm>
            <a:off x="-1548" y="4345231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6" name="Group 68"/>
          <p:cNvGrpSpPr/>
          <p:nvPr/>
        </p:nvGrpSpPr>
        <p:grpSpPr>
          <a:xfrm>
            <a:off x="1001146" y="4345231"/>
            <a:ext cx="3027617" cy="564374"/>
            <a:chOff x="1001146" y="4345231"/>
            <a:chExt cx="3027617" cy="564374"/>
          </a:xfrm>
        </p:grpSpPr>
        <p:sp>
          <p:nvSpPr>
            <p:cNvPr id="61" name="Rectangle 60"/>
            <p:cNvSpPr/>
            <p:nvPr/>
          </p:nvSpPr>
          <p:spPr>
            <a:xfrm>
              <a:off x="3876363" y="4345231"/>
              <a:ext cx="152400" cy="5643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3164212" y="4345231"/>
              <a:ext cx="152400" cy="5643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Rectangle 62"/>
            <p:cNvSpPr/>
            <p:nvPr/>
          </p:nvSpPr>
          <p:spPr>
            <a:xfrm>
              <a:off x="1755594" y="4345231"/>
              <a:ext cx="152400" cy="56437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1001146" y="4345231"/>
              <a:ext cx="152400" cy="564374"/>
            </a:xfrm>
            <a:prstGeom prst="rect">
              <a:avLst/>
            </a:prstGeom>
            <a:solidFill>
              <a:srgbClr val="02D3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97605E-6 4.94906E-6 L -0.04721 4.94906E-6 " pathEditMode="relative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25959E-7 3.76659E-7 L -0.08485 3.76659E-7 " pathEditMode="relative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8237E-6 8.94103E-6 L -0.21169 8.94103E-6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7196E-6 -2.52547E-6 L -0.05258 -2.52547E-6 " pathEditMode="relative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2257471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/>
          <p:cNvSpPr/>
          <p:nvPr/>
        </p:nvSpPr>
        <p:spPr>
          <a:xfrm>
            <a:off x="4958151" y="2257471"/>
            <a:ext cx="2637142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4805750" y="2257471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7556806" y="2257471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4149489" y="2257471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2678258" y="2257471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961744" y="2257471"/>
            <a:ext cx="152400" cy="5643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553679" y="2257471"/>
            <a:ext cx="152400" cy="564374"/>
          </a:xfrm>
          <a:prstGeom prst="rect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/>
          <p:cNvSpPr/>
          <p:nvPr/>
        </p:nvSpPr>
        <p:spPr>
          <a:xfrm>
            <a:off x="-16931" y="229345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31"/>
          <p:cNvSpPr/>
          <p:nvPr/>
        </p:nvSpPr>
        <p:spPr>
          <a:xfrm>
            <a:off x="5805810" y="229345"/>
            <a:ext cx="2131763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33"/>
          <p:cNvSpPr/>
          <p:nvPr/>
        </p:nvSpPr>
        <p:spPr>
          <a:xfrm>
            <a:off x="5653411" y="22934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35"/>
          <p:cNvSpPr/>
          <p:nvPr/>
        </p:nvSpPr>
        <p:spPr>
          <a:xfrm>
            <a:off x="7899087" y="22934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36"/>
          <p:cNvSpPr/>
          <p:nvPr/>
        </p:nvSpPr>
        <p:spPr>
          <a:xfrm>
            <a:off x="3424794" y="229345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Rectangle 37"/>
          <p:cNvSpPr/>
          <p:nvPr/>
        </p:nvSpPr>
        <p:spPr>
          <a:xfrm>
            <a:off x="2712643" y="229345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Rectangle 38"/>
          <p:cNvSpPr/>
          <p:nvPr/>
        </p:nvSpPr>
        <p:spPr>
          <a:xfrm>
            <a:off x="1304025" y="229345"/>
            <a:ext cx="152400" cy="5643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Rectangle 39"/>
          <p:cNvSpPr/>
          <p:nvPr/>
        </p:nvSpPr>
        <p:spPr>
          <a:xfrm>
            <a:off x="549577" y="229345"/>
            <a:ext cx="152400" cy="564374"/>
          </a:xfrm>
          <a:prstGeom prst="rect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Rectangle 40"/>
          <p:cNvSpPr/>
          <p:nvPr/>
        </p:nvSpPr>
        <p:spPr>
          <a:xfrm>
            <a:off x="-16931" y="1242655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Rectangle 41"/>
          <p:cNvSpPr/>
          <p:nvPr/>
        </p:nvSpPr>
        <p:spPr>
          <a:xfrm>
            <a:off x="4651201" y="1242655"/>
            <a:ext cx="839690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Rectangle 42"/>
          <p:cNvSpPr/>
          <p:nvPr/>
        </p:nvSpPr>
        <p:spPr>
          <a:xfrm>
            <a:off x="4498801" y="124265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" name="Rectangle 43"/>
          <p:cNvSpPr/>
          <p:nvPr/>
        </p:nvSpPr>
        <p:spPr>
          <a:xfrm>
            <a:off x="5448748" y="124265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5" name="Rectangle 44"/>
          <p:cNvSpPr/>
          <p:nvPr/>
        </p:nvSpPr>
        <p:spPr>
          <a:xfrm>
            <a:off x="2552422" y="1242655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6" name="Rectangle 45"/>
          <p:cNvSpPr/>
          <p:nvPr/>
        </p:nvSpPr>
        <p:spPr>
          <a:xfrm>
            <a:off x="2212312" y="1242655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8" name="Rectangle 47"/>
          <p:cNvSpPr/>
          <p:nvPr/>
        </p:nvSpPr>
        <p:spPr>
          <a:xfrm>
            <a:off x="549577" y="1242655"/>
            <a:ext cx="152400" cy="564374"/>
          </a:xfrm>
          <a:prstGeom prst="rect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9" name="Rectangle 48"/>
          <p:cNvSpPr/>
          <p:nvPr/>
        </p:nvSpPr>
        <p:spPr>
          <a:xfrm>
            <a:off x="0" y="3307768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Rectangle 49"/>
          <p:cNvSpPr/>
          <p:nvPr/>
        </p:nvSpPr>
        <p:spPr>
          <a:xfrm>
            <a:off x="2726852" y="3307768"/>
            <a:ext cx="3081710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" name="Rectangle 50"/>
          <p:cNvSpPr/>
          <p:nvPr/>
        </p:nvSpPr>
        <p:spPr>
          <a:xfrm>
            <a:off x="2650651" y="3307768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2" name="Rectangle 51"/>
          <p:cNvSpPr/>
          <p:nvPr/>
        </p:nvSpPr>
        <p:spPr>
          <a:xfrm>
            <a:off x="5808561" y="3307768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3" name="Rectangle 52"/>
          <p:cNvSpPr/>
          <p:nvPr/>
        </p:nvSpPr>
        <p:spPr>
          <a:xfrm>
            <a:off x="1953561" y="3307768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4" name="Rectangle 53"/>
          <p:cNvSpPr/>
          <p:nvPr/>
        </p:nvSpPr>
        <p:spPr>
          <a:xfrm>
            <a:off x="1241410" y="3307768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6" name="Rectangle 55"/>
          <p:cNvSpPr/>
          <p:nvPr/>
        </p:nvSpPr>
        <p:spPr>
          <a:xfrm>
            <a:off x="551872" y="3307768"/>
            <a:ext cx="152400" cy="564374"/>
          </a:xfrm>
          <a:prstGeom prst="rect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7" name="Rectangle 56"/>
          <p:cNvSpPr/>
          <p:nvPr/>
        </p:nvSpPr>
        <p:spPr>
          <a:xfrm>
            <a:off x="-1548" y="4345231"/>
            <a:ext cx="9160931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1" name="Rectangle 60"/>
          <p:cNvSpPr/>
          <p:nvPr/>
        </p:nvSpPr>
        <p:spPr>
          <a:xfrm>
            <a:off x="3427348" y="4345231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2" name="Rectangle 61"/>
          <p:cNvSpPr/>
          <p:nvPr/>
        </p:nvSpPr>
        <p:spPr>
          <a:xfrm>
            <a:off x="2715197" y="4345231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3" name="Rectangle 62"/>
          <p:cNvSpPr/>
          <p:nvPr/>
        </p:nvSpPr>
        <p:spPr>
          <a:xfrm>
            <a:off x="1306579" y="4345231"/>
            <a:ext cx="152400" cy="5643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4" name="Rectangle 63"/>
          <p:cNvSpPr/>
          <p:nvPr/>
        </p:nvSpPr>
        <p:spPr>
          <a:xfrm>
            <a:off x="552131" y="4345231"/>
            <a:ext cx="152400" cy="564374"/>
          </a:xfrm>
          <a:prstGeom prst="rect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7" name="Rectangle 46"/>
          <p:cNvSpPr/>
          <p:nvPr/>
        </p:nvSpPr>
        <p:spPr>
          <a:xfrm>
            <a:off x="549577" y="229345"/>
            <a:ext cx="152400" cy="4680260"/>
          </a:xfrm>
          <a:prstGeom prst="rect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49577" y="2257471"/>
            <a:ext cx="8611354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/>
          <p:cNvSpPr/>
          <p:nvPr/>
        </p:nvSpPr>
        <p:spPr>
          <a:xfrm>
            <a:off x="4958151" y="2257471"/>
            <a:ext cx="2637142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4805750" y="2257471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7556806" y="2257471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4149489" y="2257471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2678258" y="2257471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961744" y="2257471"/>
            <a:ext cx="152400" cy="5643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/>
          <p:cNvSpPr/>
          <p:nvPr/>
        </p:nvSpPr>
        <p:spPr>
          <a:xfrm>
            <a:off x="549577" y="229345"/>
            <a:ext cx="8594423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31"/>
          <p:cNvSpPr/>
          <p:nvPr/>
        </p:nvSpPr>
        <p:spPr>
          <a:xfrm>
            <a:off x="5805810" y="229345"/>
            <a:ext cx="2131763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33"/>
          <p:cNvSpPr/>
          <p:nvPr/>
        </p:nvSpPr>
        <p:spPr>
          <a:xfrm>
            <a:off x="5653411" y="22934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35"/>
          <p:cNvSpPr/>
          <p:nvPr/>
        </p:nvSpPr>
        <p:spPr>
          <a:xfrm>
            <a:off x="7899087" y="22934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36"/>
          <p:cNvSpPr/>
          <p:nvPr/>
        </p:nvSpPr>
        <p:spPr>
          <a:xfrm>
            <a:off x="3424794" y="229345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Rectangle 37"/>
          <p:cNvSpPr/>
          <p:nvPr/>
        </p:nvSpPr>
        <p:spPr>
          <a:xfrm>
            <a:off x="2712643" y="229345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Rectangle 38"/>
          <p:cNvSpPr/>
          <p:nvPr/>
        </p:nvSpPr>
        <p:spPr>
          <a:xfrm>
            <a:off x="1304025" y="229345"/>
            <a:ext cx="152400" cy="5643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Rectangle 40"/>
          <p:cNvSpPr/>
          <p:nvPr/>
        </p:nvSpPr>
        <p:spPr>
          <a:xfrm>
            <a:off x="549577" y="1242655"/>
            <a:ext cx="8594423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Rectangle 41"/>
          <p:cNvSpPr/>
          <p:nvPr/>
        </p:nvSpPr>
        <p:spPr>
          <a:xfrm>
            <a:off x="4651201" y="1242655"/>
            <a:ext cx="839690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Rectangle 42"/>
          <p:cNvSpPr/>
          <p:nvPr/>
        </p:nvSpPr>
        <p:spPr>
          <a:xfrm>
            <a:off x="4498801" y="124265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" name="Rectangle 43"/>
          <p:cNvSpPr/>
          <p:nvPr/>
        </p:nvSpPr>
        <p:spPr>
          <a:xfrm>
            <a:off x="5448748" y="124265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5" name="Rectangle 44"/>
          <p:cNvSpPr/>
          <p:nvPr/>
        </p:nvSpPr>
        <p:spPr>
          <a:xfrm>
            <a:off x="2552422" y="1242655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6" name="Rectangle 45"/>
          <p:cNvSpPr/>
          <p:nvPr/>
        </p:nvSpPr>
        <p:spPr>
          <a:xfrm>
            <a:off x="2212312" y="1242655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9" name="Rectangle 48"/>
          <p:cNvSpPr/>
          <p:nvPr/>
        </p:nvSpPr>
        <p:spPr>
          <a:xfrm>
            <a:off x="549577" y="3307768"/>
            <a:ext cx="8611354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Rectangle 49"/>
          <p:cNvSpPr/>
          <p:nvPr/>
        </p:nvSpPr>
        <p:spPr>
          <a:xfrm>
            <a:off x="2726852" y="3307768"/>
            <a:ext cx="3081710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" name="Rectangle 50"/>
          <p:cNvSpPr/>
          <p:nvPr/>
        </p:nvSpPr>
        <p:spPr>
          <a:xfrm>
            <a:off x="2650651" y="3307768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2" name="Rectangle 51"/>
          <p:cNvSpPr/>
          <p:nvPr/>
        </p:nvSpPr>
        <p:spPr>
          <a:xfrm>
            <a:off x="5808561" y="3307768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3" name="Rectangle 52"/>
          <p:cNvSpPr/>
          <p:nvPr/>
        </p:nvSpPr>
        <p:spPr>
          <a:xfrm>
            <a:off x="1953561" y="3307768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4" name="Rectangle 53"/>
          <p:cNvSpPr/>
          <p:nvPr/>
        </p:nvSpPr>
        <p:spPr>
          <a:xfrm>
            <a:off x="1241410" y="3307768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7" name="Rectangle 56"/>
          <p:cNvSpPr/>
          <p:nvPr/>
        </p:nvSpPr>
        <p:spPr>
          <a:xfrm>
            <a:off x="549577" y="4345231"/>
            <a:ext cx="8609806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1" name="Rectangle 60"/>
          <p:cNvSpPr/>
          <p:nvPr/>
        </p:nvSpPr>
        <p:spPr>
          <a:xfrm>
            <a:off x="3427348" y="4345231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2" name="Rectangle 61"/>
          <p:cNvSpPr/>
          <p:nvPr/>
        </p:nvSpPr>
        <p:spPr>
          <a:xfrm>
            <a:off x="2715197" y="4345231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3" name="Rectangle 62"/>
          <p:cNvSpPr/>
          <p:nvPr/>
        </p:nvSpPr>
        <p:spPr>
          <a:xfrm>
            <a:off x="1306579" y="4345231"/>
            <a:ext cx="152400" cy="5643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7" name="Rectangle 46"/>
          <p:cNvSpPr/>
          <p:nvPr/>
        </p:nvSpPr>
        <p:spPr>
          <a:xfrm>
            <a:off x="549577" y="229345"/>
            <a:ext cx="152400" cy="4680260"/>
          </a:xfrm>
          <a:prstGeom prst="rect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" name="Group 70"/>
          <p:cNvGrpSpPr/>
          <p:nvPr/>
        </p:nvGrpSpPr>
        <p:grpSpPr>
          <a:xfrm>
            <a:off x="1114145" y="69423"/>
            <a:ext cx="8433472" cy="5047460"/>
            <a:chOff x="1114145" y="69423"/>
            <a:chExt cx="8433472" cy="5047460"/>
          </a:xfrm>
        </p:grpSpPr>
        <p:sp>
          <p:nvSpPr>
            <p:cNvPr id="55" name="Rectangle 54"/>
            <p:cNvSpPr/>
            <p:nvPr/>
          </p:nvSpPr>
          <p:spPr>
            <a:xfrm>
              <a:off x="1458979" y="69423"/>
              <a:ext cx="7936237" cy="822960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8" name="Rectangle 57"/>
            <p:cNvSpPr/>
            <p:nvPr/>
          </p:nvSpPr>
          <p:spPr>
            <a:xfrm>
              <a:off x="2364712" y="1044783"/>
              <a:ext cx="7182904" cy="822960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9" name="Rectangle 58"/>
            <p:cNvSpPr/>
            <p:nvPr/>
          </p:nvSpPr>
          <p:spPr>
            <a:xfrm>
              <a:off x="1114145" y="2218990"/>
              <a:ext cx="8433472" cy="822960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0" name="Rectangle 59"/>
            <p:cNvSpPr/>
            <p:nvPr/>
          </p:nvSpPr>
          <p:spPr>
            <a:xfrm>
              <a:off x="1393811" y="3087663"/>
              <a:ext cx="7998852" cy="822960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1458979" y="4293923"/>
              <a:ext cx="8088637" cy="822960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Left Arrow 65"/>
            <p:cNvSpPr/>
            <p:nvPr/>
          </p:nvSpPr>
          <p:spPr>
            <a:xfrm>
              <a:off x="1705335" y="390699"/>
              <a:ext cx="659377" cy="347347"/>
            </a:xfrm>
            <a:prstGeom prst="leftArrow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7" name="Left Arrow 66"/>
            <p:cNvSpPr/>
            <p:nvPr/>
          </p:nvSpPr>
          <p:spPr>
            <a:xfrm>
              <a:off x="2599499" y="1357066"/>
              <a:ext cx="659377" cy="347347"/>
            </a:xfrm>
            <a:prstGeom prst="leftArrow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8" name="Left Arrow 67"/>
            <p:cNvSpPr/>
            <p:nvPr/>
          </p:nvSpPr>
          <p:spPr>
            <a:xfrm>
              <a:off x="1362817" y="2371882"/>
              <a:ext cx="659377" cy="347347"/>
            </a:xfrm>
            <a:prstGeom prst="leftArrow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9" name="Left Arrow 68"/>
            <p:cNvSpPr/>
            <p:nvPr/>
          </p:nvSpPr>
          <p:spPr>
            <a:xfrm>
              <a:off x="1623872" y="3435006"/>
              <a:ext cx="659377" cy="347347"/>
            </a:xfrm>
            <a:prstGeom prst="leftArrow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0" name="Left Arrow 69"/>
            <p:cNvSpPr/>
            <p:nvPr/>
          </p:nvSpPr>
          <p:spPr>
            <a:xfrm>
              <a:off x="1705335" y="4498123"/>
              <a:ext cx="659377" cy="347347"/>
            </a:xfrm>
            <a:prstGeom prst="leftArrow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49577" y="2257471"/>
            <a:ext cx="8611354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/>
          <p:cNvSpPr/>
          <p:nvPr/>
        </p:nvSpPr>
        <p:spPr>
          <a:xfrm>
            <a:off x="4958151" y="2257471"/>
            <a:ext cx="2637142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4805750" y="2257471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7556806" y="2257471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4149489" y="2257471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2678258" y="2257471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961744" y="2257471"/>
            <a:ext cx="152400" cy="5643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/>
          <p:cNvSpPr/>
          <p:nvPr/>
        </p:nvSpPr>
        <p:spPr>
          <a:xfrm>
            <a:off x="549577" y="229345"/>
            <a:ext cx="8594423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31"/>
          <p:cNvSpPr/>
          <p:nvPr/>
        </p:nvSpPr>
        <p:spPr>
          <a:xfrm>
            <a:off x="5805810" y="229345"/>
            <a:ext cx="2131763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33"/>
          <p:cNvSpPr/>
          <p:nvPr/>
        </p:nvSpPr>
        <p:spPr>
          <a:xfrm>
            <a:off x="5653411" y="22934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35"/>
          <p:cNvSpPr/>
          <p:nvPr/>
        </p:nvSpPr>
        <p:spPr>
          <a:xfrm>
            <a:off x="7899087" y="22934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36"/>
          <p:cNvSpPr/>
          <p:nvPr/>
        </p:nvSpPr>
        <p:spPr>
          <a:xfrm>
            <a:off x="3424794" y="229345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Rectangle 37"/>
          <p:cNvSpPr/>
          <p:nvPr/>
        </p:nvSpPr>
        <p:spPr>
          <a:xfrm>
            <a:off x="2712643" y="229345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Rectangle 38"/>
          <p:cNvSpPr/>
          <p:nvPr/>
        </p:nvSpPr>
        <p:spPr>
          <a:xfrm>
            <a:off x="1304025" y="229345"/>
            <a:ext cx="152400" cy="5643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9" name="Rectangle 48"/>
          <p:cNvSpPr/>
          <p:nvPr/>
        </p:nvSpPr>
        <p:spPr>
          <a:xfrm>
            <a:off x="549577" y="3307768"/>
            <a:ext cx="8611354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Rectangle 49"/>
          <p:cNvSpPr/>
          <p:nvPr/>
        </p:nvSpPr>
        <p:spPr>
          <a:xfrm>
            <a:off x="2726852" y="3307768"/>
            <a:ext cx="3081710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" name="Rectangle 50"/>
          <p:cNvSpPr/>
          <p:nvPr/>
        </p:nvSpPr>
        <p:spPr>
          <a:xfrm>
            <a:off x="2650651" y="3307768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2" name="Rectangle 51"/>
          <p:cNvSpPr/>
          <p:nvPr/>
        </p:nvSpPr>
        <p:spPr>
          <a:xfrm>
            <a:off x="5808561" y="3307768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3" name="Rectangle 52"/>
          <p:cNvSpPr/>
          <p:nvPr/>
        </p:nvSpPr>
        <p:spPr>
          <a:xfrm>
            <a:off x="1953561" y="3307768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4" name="Rectangle 53"/>
          <p:cNvSpPr/>
          <p:nvPr/>
        </p:nvSpPr>
        <p:spPr>
          <a:xfrm>
            <a:off x="1241410" y="3307768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5" name="Rectangle 54"/>
          <p:cNvSpPr/>
          <p:nvPr/>
        </p:nvSpPr>
        <p:spPr>
          <a:xfrm>
            <a:off x="1458979" y="69423"/>
            <a:ext cx="7936237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9" name="Rectangle 58"/>
          <p:cNvSpPr/>
          <p:nvPr/>
        </p:nvSpPr>
        <p:spPr>
          <a:xfrm>
            <a:off x="1114145" y="2218990"/>
            <a:ext cx="8433472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0" name="Rectangle 59"/>
          <p:cNvSpPr/>
          <p:nvPr/>
        </p:nvSpPr>
        <p:spPr>
          <a:xfrm>
            <a:off x="1393811" y="3087663"/>
            <a:ext cx="7998852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" name="Group 47"/>
          <p:cNvGrpSpPr/>
          <p:nvPr/>
        </p:nvGrpSpPr>
        <p:grpSpPr>
          <a:xfrm>
            <a:off x="549577" y="1044783"/>
            <a:ext cx="8998039" cy="822960"/>
            <a:chOff x="549577" y="1044783"/>
            <a:chExt cx="8998039" cy="822960"/>
          </a:xfrm>
        </p:grpSpPr>
        <p:sp>
          <p:nvSpPr>
            <p:cNvPr id="41" name="Rectangle 40"/>
            <p:cNvSpPr/>
            <p:nvPr/>
          </p:nvSpPr>
          <p:spPr>
            <a:xfrm>
              <a:off x="549577" y="1242655"/>
              <a:ext cx="8594423" cy="5643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Rectangle 41"/>
            <p:cNvSpPr/>
            <p:nvPr/>
          </p:nvSpPr>
          <p:spPr>
            <a:xfrm>
              <a:off x="4651201" y="1242655"/>
              <a:ext cx="839690" cy="56437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4498801" y="1242655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5448748" y="1242655"/>
              <a:ext cx="152400" cy="56437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2552422" y="1242655"/>
              <a:ext cx="152400" cy="5643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6" name="Rectangle 45"/>
            <p:cNvSpPr/>
            <p:nvPr/>
          </p:nvSpPr>
          <p:spPr>
            <a:xfrm>
              <a:off x="2212312" y="1242655"/>
              <a:ext cx="152400" cy="5643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8" name="Rectangle 57"/>
            <p:cNvSpPr/>
            <p:nvPr/>
          </p:nvSpPr>
          <p:spPr>
            <a:xfrm>
              <a:off x="2364712" y="1044783"/>
              <a:ext cx="7182904" cy="822960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grpSp>
        <p:nvGrpSpPr>
          <p:cNvPr id="3" name="Group 55"/>
          <p:cNvGrpSpPr/>
          <p:nvPr/>
        </p:nvGrpSpPr>
        <p:grpSpPr>
          <a:xfrm>
            <a:off x="549577" y="4293923"/>
            <a:ext cx="8998039" cy="822960"/>
            <a:chOff x="549577" y="4293923"/>
            <a:chExt cx="8998039" cy="822960"/>
          </a:xfrm>
        </p:grpSpPr>
        <p:sp>
          <p:nvSpPr>
            <p:cNvPr id="57" name="Rectangle 56"/>
            <p:cNvSpPr/>
            <p:nvPr/>
          </p:nvSpPr>
          <p:spPr>
            <a:xfrm>
              <a:off x="549577" y="4345231"/>
              <a:ext cx="8609806" cy="5643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Rectangle 60"/>
            <p:cNvSpPr/>
            <p:nvPr/>
          </p:nvSpPr>
          <p:spPr>
            <a:xfrm>
              <a:off x="3427348" y="4345231"/>
              <a:ext cx="152400" cy="5643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2715197" y="4345231"/>
              <a:ext cx="152400" cy="5643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Rectangle 62"/>
            <p:cNvSpPr/>
            <p:nvPr/>
          </p:nvSpPr>
          <p:spPr>
            <a:xfrm>
              <a:off x="1306579" y="4345231"/>
              <a:ext cx="152400" cy="56437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1458979" y="4293923"/>
              <a:ext cx="8088637" cy="822960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7" name="Rectangle 46"/>
          <p:cNvSpPr/>
          <p:nvPr/>
        </p:nvSpPr>
        <p:spPr>
          <a:xfrm>
            <a:off x="549577" y="229345"/>
            <a:ext cx="152400" cy="4680260"/>
          </a:xfrm>
          <a:prstGeom prst="rect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882E-6 -2.46914E-7 L 3.9882E-6 0.60618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21034E-6 8.64198E-6 L 4.21034E-6 -0.60648 " pathEditMode="relative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671507" y="3307768"/>
            <a:ext cx="913189" cy="16018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660939" y="229345"/>
            <a:ext cx="580472" cy="25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49577" y="2257471"/>
            <a:ext cx="8611354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/>
          <p:cNvSpPr/>
          <p:nvPr/>
        </p:nvSpPr>
        <p:spPr>
          <a:xfrm>
            <a:off x="4958151" y="2257471"/>
            <a:ext cx="2637142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4805750" y="2257471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7556806" y="2257471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4149489" y="2257471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2678258" y="2257471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/>
          <p:cNvSpPr/>
          <p:nvPr/>
        </p:nvSpPr>
        <p:spPr>
          <a:xfrm>
            <a:off x="549577" y="229345"/>
            <a:ext cx="8594423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5805810" y="229345"/>
            <a:ext cx="2131763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33"/>
          <p:cNvSpPr/>
          <p:nvPr/>
        </p:nvSpPr>
        <p:spPr>
          <a:xfrm>
            <a:off x="5653411" y="22934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35"/>
          <p:cNvSpPr/>
          <p:nvPr/>
        </p:nvSpPr>
        <p:spPr>
          <a:xfrm>
            <a:off x="7899087" y="22934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36"/>
          <p:cNvSpPr/>
          <p:nvPr/>
        </p:nvSpPr>
        <p:spPr>
          <a:xfrm>
            <a:off x="3424794" y="229345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Rectangle 37"/>
          <p:cNvSpPr/>
          <p:nvPr/>
        </p:nvSpPr>
        <p:spPr>
          <a:xfrm>
            <a:off x="2712643" y="229345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9" name="Rectangle 48"/>
          <p:cNvSpPr/>
          <p:nvPr/>
        </p:nvSpPr>
        <p:spPr>
          <a:xfrm>
            <a:off x="549577" y="3307768"/>
            <a:ext cx="8611354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Rectangle 49"/>
          <p:cNvSpPr/>
          <p:nvPr/>
        </p:nvSpPr>
        <p:spPr>
          <a:xfrm>
            <a:off x="2726852" y="3307768"/>
            <a:ext cx="3081710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" name="Rectangle 50"/>
          <p:cNvSpPr/>
          <p:nvPr/>
        </p:nvSpPr>
        <p:spPr>
          <a:xfrm>
            <a:off x="2650651" y="3307768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2" name="Rectangle 51"/>
          <p:cNvSpPr/>
          <p:nvPr/>
        </p:nvSpPr>
        <p:spPr>
          <a:xfrm>
            <a:off x="5808561" y="3307768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3" name="Rectangle 52"/>
          <p:cNvSpPr/>
          <p:nvPr/>
        </p:nvSpPr>
        <p:spPr>
          <a:xfrm>
            <a:off x="1953561" y="3307768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5" name="Rectangle 54"/>
          <p:cNvSpPr/>
          <p:nvPr/>
        </p:nvSpPr>
        <p:spPr>
          <a:xfrm>
            <a:off x="1458979" y="69423"/>
            <a:ext cx="7936237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9" name="Rectangle 58"/>
          <p:cNvSpPr/>
          <p:nvPr/>
        </p:nvSpPr>
        <p:spPr>
          <a:xfrm>
            <a:off x="1114145" y="2218990"/>
            <a:ext cx="8433472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0" name="Rectangle 59"/>
          <p:cNvSpPr/>
          <p:nvPr/>
        </p:nvSpPr>
        <p:spPr>
          <a:xfrm>
            <a:off x="1393811" y="3087663"/>
            <a:ext cx="7998852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Rectangle 40"/>
          <p:cNvSpPr/>
          <p:nvPr/>
        </p:nvSpPr>
        <p:spPr>
          <a:xfrm>
            <a:off x="549577" y="4348652"/>
            <a:ext cx="8594423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Rectangle 41"/>
          <p:cNvSpPr/>
          <p:nvPr/>
        </p:nvSpPr>
        <p:spPr>
          <a:xfrm>
            <a:off x="4651201" y="4348652"/>
            <a:ext cx="839690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Rectangle 42"/>
          <p:cNvSpPr/>
          <p:nvPr/>
        </p:nvSpPr>
        <p:spPr>
          <a:xfrm>
            <a:off x="4498801" y="4348652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" name="Rectangle 43"/>
          <p:cNvSpPr/>
          <p:nvPr/>
        </p:nvSpPr>
        <p:spPr>
          <a:xfrm>
            <a:off x="5448748" y="4348652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5" name="Rectangle 44"/>
          <p:cNvSpPr/>
          <p:nvPr/>
        </p:nvSpPr>
        <p:spPr>
          <a:xfrm>
            <a:off x="2552422" y="4348652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8" name="Rectangle 57"/>
          <p:cNvSpPr/>
          <p:nvPr/>
        </p:nvSpPr>
        <p:spPr>
          <a:xfrm>
            <a:off x="2364712" y="4150780"/>
            <a:ext cx="7182904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7" name="Rectangle 56"/>
          <p:cNvSpPr/>
          <p:nvPr/>
        </p:nvSpPr>
        <p:spPr>
          <a:xfrm>
            <a:off x="549578" y="1228346"/>
            <a:ext cx="8609806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1" name="Rectangle 60"/>
          <p:cNvSpPr/>
          <p:nvPr/>
        </p:nvSpPr>
        <p:spPr>
          <a:xfrm>
            <a:off x="3427349" y="1228346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2" name="Rectangle 61"/>
          <p:cNvSpPr/>
          <p:nvPr/>
        </p:nvSpPr>
        <p:spPr>
          <a:xfrm>
            <a:off x="2715198" y="1228346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" name="Group 66"/>
          <p:cNvGrpSpPr/>
          <p:nvPr/>
        </p:nvGrpSpPr>
        <p:grpSpPr>
          <a:xfrm>
            <a:off x="961744" y="229345"/>
            <a:ext cx="497236" cy="2592500"/>
            <a:chOff x="961744" y="229345"/>
            <a:chExt cx="497236" cy="2592500"/>
          </a:xfrm>
        </p:grpSpPr>
        <p:sp>
          <p:nvSpPr>
            <p:cNvPr id="20" name="Rectangle 19"/>
            <p:cNvSpPr/>
            <p:nvPr/>
          </p:nvSpPr>
          <p:spPr>
            <a:xfrm>
              <a:off x="961744" y="2257471"/>
              <a:ext cx="152400" cy="56437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Rectangle 38"/>
            <p:cNvSpPr/>
            <p:nvPr/>
          </p:nvSpPr>
          <p:spPr>
            <a:xfrm>
              <a:off x="1304025" y="229345"/>
              <a:ext cx="152400" cy="56437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Rectangle 62"/>
            <p:cNvSpPr/>
            <p:nvPr/>
          </p:nvSpPr>
          <p:spPr>
            <a:xfrm>
              <a:off x="1306580" y="1228346"/>
              <a:ext cx="152400" cy="56437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65" name="Rectangle 64"/>
          <p:cNvSpPr/>
          <p:nvPr/>
        </p:nvSpPr>
        <p:spPr>
          <a:xfrm>
            <a:off x="1458980" y="1177038"/>
            <a:ext cx="8088637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7" name="Rectangle 46"/>
          <p:cNvSpPr/>
          <p:nvPr/>
        </p:nvSpPr>
        <p:spPr>
          <a:xfrm>
            <a:off x="549577" y="229345"/>
            <a:ext cx="152400" cy="4680260"/>
          </a:xfrm>
          <a:prstGeom prst="rect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8" name="Rectangle 47"/>
          <p:cNvSpPr/>
          <p:nvPr/>
        </p:nvSpPr>
        <p:spPr>
          <a:xfrm>
            <a:off x="1114144" y="229345"/>
            <a:ext cx="152400" cy="2592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4" name="Rectangle 53"/>
          <p:cNvSpPr/>
          <p:nvPr/>
        </p:nvSpPr>
        <p:spPr>
          <a:xfrm>
            <a:off x="1241410" y="3307768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6" name="Rectangle 45"/>
          <p:cNvSpPr/>
          <p:nvPr/>
        </p:nvSpPr>
        <p:spPr>
          <a:xfrm>
            <a:off x="2212312" y="4348652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6" name="Rectangle 55"/>
          <p:cNvSpPr/>
          <p:nvPr/>
        </p:nvSpPr>
        <p:spPr>
          <a:xfrm>
            <a:off x="1601722" y="3240063"/>
            <a:ext cx="7998852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Rectangle 39"/>
          <p:cNvSpPr/>
          <p:nvPr/>
        </p:nvSpPr>
        <p:spPr>
          <a:xfrm>
            <a:off x="1584697" y="3307767"/>
            <a:ext cx="152400" cy="160183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9" name="Rectangle 68"/>
          <p:cNvSpPr/>
          <p:nvPr/>
        </p:nvSpPr>
        <p:spPr>
          <a:xfrm>
            <a:off x="1266545" y="1177038"/>
            <a:ext cx="8115844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0" name="Rectangle 69"/>
          <p:cNvSpPr/>
          <p:nvPr/>
        </p:nvSpPr>
        <p:spPr>
          <a:xfrm>
            <a:off x="1266544" y="216518"/>
            <a:ext cx="8088637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2" name="Rectangle 71"/>
          <p:cNvSpPr/>
          <p:nvPr/>
        </p:nvSpPr>
        <p:spPr>
          <a:xfrm>
            <a:off x="1764243" y="4150780"/>
            <a:ext cx="8088637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/>
          <p:cNvSpPr/>
          <p:nvPr/>
        </p:nvSpPr>
        <p:spPr>
          <a:xfrm>
            <a:off x="2423591" y="3311190"/>
            <a:ext cx="7252315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8" name="Rectangle 77"/>
          <p:cNvSpPr/>
          <p:nvPr/>
        </p:nvSpPr>
        <p:spPr>
          <a:xfrm>
            <a:off x="1752241" y="3311190"/>
            <a:ext cx="645692" cy="16018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1270456" y="229345"/>
            <a:ext cx="1506937" cy="25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671507" y="3307768"/>
            <a:ext cx="913189" cy="16018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660939" y="229345"/>
            <a:ext cx="580472" cy="25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49577" y="2257471"/>
            <a:ext cx="8611354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/>
          <p:cNvSpPr/>
          <p:nvPr/>
        </p:nvSpPr>
        <p:spPr>
          <a:xfrm>
            <a:off x="4958151" y="2257471"/>
            <a:ext cx="2637142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4805750" y="2257471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7556806" y="2257471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4149489" y="2257471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2678258" y="2257471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/>
          <p:cNvSpPr/>
          <p:nvPr/>
        </p:nvSpPr>
        <p:spPr>
          <a:xfrm>
            <a:off x="549577" y="229345"/>
            <a:ext cx="8594423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5805810" y="229345"/>
            <a:ext cx="2131763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33"/>
          <p:cNvSpPr/>
          <p:nvPr/>
        </p:nvSpPr>
        <p:spPr>
          <a:xfrm>
            <a:off x="5653411" y="22934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35"/>
          <p:cNvSpPr/>
          <p:nvPr/>
        </p:nvSpPr>
        <p:spPr>
          <a:xfrm>
            <a:off x="7899087" y="22934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36"/>
          <p:cNvSpPr/>
          <p:nvPr/>
        </p:nvSpPr>
        <p:spPr>
          <a:xfrm>
            <a:off x="3424794" y="229345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Rectangle 37"/>
          <p:cNvSpPr/>
          <p:nvPr/>
        </p:nvSpPr>
        <p:spPr>
          <a:xfrm>
            <a:off x="2712643" y="229345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9" name="Rectangle 48"/>
          <p:cNvSpPr/>
          <p:nvPr/>
        </p:nvSpPr>
        <p:spPr>
          <a:xfrm>
            <a:off x="549577" y="3307768"/>
            <a:ext cx="8611354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Rectangle 49"/>
          <p:cNvSpPr/>
          <p:nvPr/>
        </p:nvSpPr>
        <p:spPr>
          <a:xfrm>
            <a:off x="2726852" y="3307768"/>
            <a:ext cx="3081710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" name="Rectangle 50"/>
          <p:cNvSpPr/>
          <p:nvPr/>
        </p:nvSpPr>
        <p:spPr>
          <a:xfrm>
            <a:off x="2650651" y="3307768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2" name="Rectangle 51"/>
          <p:cNvSpPr/>
          <p:nvPr/>
        </p:nvSpPr>
        <p:spPr>
          <a:xfrm>
            <a:off x="5808561" y="3307768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3" name="Rectangle 52"/>
          <p:cNvSpPr/>
          <p:nvPr/>
        </p:nvSpPr>
        <p:spPr>
          <a:xfrm>
            <a:off x="1953561" y="3307768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Rectangle 40"/>
          <p:cNvSpPr/>
          <p:nvPr/>
        </p:nvSpPr>
        <p:spPr>
          <a:xfrm>
            <a:off x="549577" y="4348652"/>
            <a:ext cx="8594423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Rectangle 41"/>
          <p:cNvSpPr/>
          <p:nvPr/>
        </p:nvSpPr>
        <p:spPr>
          <a:xfrm>
            <a:off x="4651201" y="4348652"/>
            <a:ext cx="839690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Rectangle 42"/>
          <p:cNvSpPr/>
          <p:nvPr/>
        </p:nvSpPr>
        <p:spPr>
          <a:xfrm>
            <a:off x="4498801" y="4348652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" name="Rectangle 43"/>
          <p:cNvSpPr/>
          <p:nvPr/>
        </p:nvSpPr>
        <p:spPr>
          <a:xfrm>
            <a:off x="5448748" y="4348652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5" name="Rectangle 44"/>
          <p:cNvSpPr/>
          <p:nvPr/>
        </p:nvSpPr>
        <p:spPr>
          <a:xfrm>
            <a:off x="2552422" y="4348652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7" name="Rectangle 56"/>
          <p:cNvSpPr/>
          <p:nvPr/>
        </p:nvSpPr>
        <p:spPr>
          <a:xfrm>
            <a:off x="549578" y="1228346"/>
            <a:ext cx="8609806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1" name="Rectangle 60"/>
          <p:cNvSpPr/>
          <p:nvPr/>
        </p:nvSpPr>
        <p:spPr>
          <a:xfrm>
            <a:off x="3427349" y="1228346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2" name="Rectangle 61"/>
          <p:cNvSpPr/>
          <p:nvPr/>
        </p:nvSpPr>
        <p:spPr>
          <a:xfrm>
            <a:off x="2715198" y="1228346"/>
            <a:ext cx="152400" cy="5643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7" name="Rectangle 46"/>
          <p:cNvSpPr/>
          <p:nvPr/>
        </p:nvSpPr>
        <p:spPr>
          <a:xfrm>
            <a:off x="549577" y="229345"/>
            <a:ext cx="152400" cy="4680260"/>
          </a:xfrm>
          <a:prstGeom prst="rect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8" name="Rectangle 47"/>
          <p:cNvSpPr/>
          <p:nvPr/>
        </p:nvSpPr>
        <p:spPr>
          <a:xfrm>
            <a:off x="1114144" y="229345"/>
            <a:ext cx="152400" cy="2592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Rectangle 39"/>
          <p:cNvSpPr/>
          <p:nvPr/>
        </p:nvSpPr>
        <p:spPr>
          <a:xfrm>
            <a:off x="1584697" y="3307767"/>
            <a:ext cx="152400" cy="160183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7" name="Rectangle 66"/>
          <p:cNvSpPr/>
          <p:nvPr/>
        </p:nvSpPr>
        <p:spPr>
          <a:xfrm>
            <a:off x="2867598" y="69423"/>
            <a:ext cx="6527618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8" name="Rectangle 67"/>
          <p:cNvSpPr/>
          <p:nvPr/>
        </p:nvSpPr>
        <p:spPr>
          <a:xfrm>
            <a:off x="2867598" y="1044783"/>
            <a:ext cx="6527618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1" name="Rectangle 70"/>
          <p:cNvSpPr/>
          <p:nvPr/>
        </p:nvSpPr>
        <p:spPr>
          <a:xfrm>
            <a:off x="2830658" y="2231817"/>
            <a:ext cx="6527618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3" name="Rectangle 72"/>
          <p:cNvSpPr/>
          <p:nvPr/>
        </p:nvSpPr>
        <p:spPr>
          <a:xfrm>
            <a:off x="2105960" y="3243632"/>
            <a:ext cx="7252315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4" name="Rectangle 73"/>
          <p:cNvSpPr/>
          <p:nvPr/>
        </p:nvSpPr>
        <p:spPr>
          <a:xfrm>
            <a:off x="2704822" y="4218992"/>
            <a:ext cx="7252315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Rectangle 74"/>
          <p:cNvSpPr/>
          <p:nvPr/>
        </p:nvSpPr>
        <p:spPr>
          <a:xfrm>
            <a:off x="2726852" y="229345"/>
            <a:ext cx="138191" cy="25925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6" name="Rectangle 75"/>
          <p:cNvSpPr/>
          <p:nvPr/>
        </p:nvSpPr>
        <p:spPr>
          <a:xfrm>
            <a:off x="2258361" y="3307768"/>
            <a:ext cx="152400" cy="160183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0" name="Rectangle 79"/>
          <p:cNvSpPr/>
          <p:nvPr/>
        </p:nvSpPr>
        <p:spPr>
          <a:xfrm>
            <a:off x="2423591" y="4218992"/>
            <a:ext cx="7252315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Rectangle 80"/>
          <p:cNvSpPr/>
          <p:nvPr/>
        </p:nvSpPr>
        <p:spPr>
          <a:xfrm>
            <a:off x="2423591" y="3243632"/>
            <a:ext cx="7252315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7" grpId="0" animBg="1"/>
      <p:bldP spid="7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/>
          <p:cNvSpPr/>
          <p:nvPr/>
        </p:nvSpPr>
        <p:spPr>
          <a:xfrm>
            <a:off x="2423591" y="3311190"/>
            <a:ext cx="7252315" cy="82296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8" name="Rectangle 77"/>
          <p:cNvSpPr/>
          <p:nvPr/>
        </p:nvSpPr>
        <p:spPr>
          <a:xfrm>
            <a:off x="1752241" y="3311190"/>
            <a:ext cx="645692" cy="16018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1270456" y="229345"/>
            <a:ext cx="1506937" cy="25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671507" y="3307768"/>
            <a:ext cx="913189" cy="16018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660939" y="229345"/>
            <a:ext cx="580472" cy="25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49577" y="2257471"/>
            <a:ext cx="8611354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/>
          <p:cNvSpPr/>
          <p:nvPr/>
        </p:nvSpPr>
        <p:spPr>
          <a:xfrm>
            <a:off x="4958151" y="2257471"/>
            <a:ext cx="2637142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4805750" y="2257471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7556806" y="2257471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4149489" y="2257471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/>
          <p:cNvSpPr/>
          <p:nvPr/>
        </p:nvSpPr>
        <p:spPr>
          <a:xfrm>
            <a:off x="549577" y="229345"/>
            <a:ext cx="8594423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5805810" y="229345"/>
            <a:ext cx="2131763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33"/>
          <p:cNvSpPr/>
          <p:nvPr/>
        </p:nvSpPr>
        <p:spPr>
          <a:xfrm>
            <a:off x="5653411" y="22934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35"/>
          <p:cNvSpPr/>
          <p:nvPr/>
        </p:nvSpPr>
        <p:spPr>
          <a:xfrm>
            <a:off x="7899087" y="229345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36"/>
          <p:cNvSpPr/>
          <p:nvPr/>
        </p:nvSpPr>
        <p:spPr>
          <a:xfrm>
            <a:off x="3424794" y="229345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9" name="Rectangle 48"/>
          <p:cNvSpPr/>
          <p:nvPr/>
        </p:nvSpPr>
        <p:spPr>
          <a:xfrm>
            <a:off x="549577" y="3307768"/>
            <a:ext cx="8611354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Rectangle 49"/>
          <p:cNvSpPr/>
          <p:nvPr/>
        </p:nvSpPr>
        <p:spPr>
          <a:xfrm>
            <a:off x="2726852" y="3307768"/>
            <a:ext cx="3081710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1" name="Rectangle 50"/>
          <p:cNvSpPr/>
          <p:nvPr/>
        </p:nvSpPr>
        <p:spPr>
          <a:xfrm>
            <a:off x="2650651" y="3307768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2" name="Rectangle 51"/>
          <p:cNvSpPr/>
          <p:nvPr/>
        </p:nvSpPr>
        <p:spPr>
          <a:xfrm>
            <a:off x="5808561" y="3307768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Rectangle 40"/>
          <p:cNvSpPr/>
          <p:nvPr/>
        </p:nvSpPr>
        <p:spPr>
          <a:xfrm>
            <a:off x="549577" y="4348652"/>
            <a:ext cx="8594423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Rectangle 41"/>
          <p:cNvSpPr/>
          <p:nvPr/>
        </p:nvSpPr>
        <p:spPr>
          <a:xfrm>
            <a:off x="4651201" y="4348652"/>
            <a:ext cx="839690" cy="5643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Rectangle 42"/>
          <p:cNvSpPr/>
          <p:nvPr/>
        </p:nvSpPr>
        <p:spPr>
          <a:xfrm>
            <a:off x="4498801" y="4348652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" name="Rectangle 43"/>
          <p:cNvSpPr/>
          <p:nvPr/>
        </p:nvSpPr>
        <p:spPr>
          <a:xfrm>
            <a:off x="5448748" y="4348652"/>
            <a:ext cx="152400" cy="5643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7" name="Rectangle 56"/>
          <p:cNvSpPr/>
          <p:nvPr/>
        </p:nvSpPr>
        <p:spPr>
          <a:xfrm>
            <a:off x="549578" y="1228346"/>
            <a:ext cx="8609806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1" name="Rectangle 60"/>
          <p:cNvSpPr/>
          <p:nvPr/>
        </p:nvSpPr>
        <p:spPr>
          <a:xfrm>
            <a:off x="3427349" y="1228346"/>
            <a:ext cx="152400" cy="56437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7" name="Rectangle 46"/>
          <p:cNvSpPr/>
          <p:nvPr/>
        </p:nvSpPr>
        <p:spPr>
          <a:xfrm>
            <a:off x="549577" y="229345"/>
            <a:ext cx="152400" cy="4680260"/>
          </a:xfrm>
          <a:prstGeom prst="rect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8" name="Rectangle 47"/>
          <p:cNvSpPr/>
          <p:nvPr/>
        </p:nvSpPr>
        <p:spPr>
          <a:xfrm>
            <a:off x="1114144" y="229345"/>
            <a:ext cx="152400" cy="2592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Rectangle 39"/>
          <p:cNvSpPr/>
          <p:nvPr/>
        </p:nvSpPr>
        <p:spPr>
          <a:xfrm>
            <a:off x="1584697" y="3307767"/>
            <a:ext cx="152400" cy="160183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6" name="Rectangle 75"/>
          <p:cNvSpPr/>
          <p:nvPr/>
        </p:nvSpPr>
        <p:spPr>
          <a:xfrm>
            <a:off x="2258361" y="3307768"/>
            <a:ext cx="152400" cy="160183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Rectangle 74"/>
          <p:cNvSpPr/>
          <p:nvPr/>
        </p:nvSpPr>
        <p:spPr>
          <a:xfrm>
            <a:off x="2726852" y="229345"/>
            <a:ext cx="138191" cy="25925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3881995" y="229345"/>
            <a:ext cx="1353862" cy="13483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2726853" y="229344"/>
            <a:ext cx="1155142" cy="25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2416060" y="3307767"/>
            <a:ext cx="1313534" cy="16018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549578" y="4348652"/>
            <a:ext cx="4838680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7" name="Rectangle 56"/>
          <p:cNvSpPr/>
          <p:nvPr/>
        </p:nvSpPr>
        <p:spPr>
          <a:xfrm>
            <a:off x="549578" y="1228346"/>
            <a:ext cx="7234048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8" name="Rectangle 77"/>
          <p:cNvSpPr/>
          <p:nvPr/>
        </p:nvSpPr>
        <p:spPr>
          <a:xfrm>
            <a:off x="1752241" y="3311190"/>
            <a:ext cx="645692" cy="16018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1270456" y="229345"/>
            <a:ext cx="1506937" cy="25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671507" y="3307768"/>
            <a:ext cx="913189" cy="16018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660939" y="229345"/>
            <a:ext cx="580472" cy="25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49577" y="2257471"/>
            <a:ext cx="3332417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/>
          <p:cNvSpPr/>
          <p:nvPr/>
        </p:nvSpPr>
        <p:spPr>
          <a:xfrm>
            <a:off x="549578" y="229345"/>
            <a:ext cx="7347962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5388258" y="229344"/>
            <a:ext cx="2395368" cy="156337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35"/>
          <p:cNvSpPr/>
          <p:nvPr/>
        </p:nvSpPr>
        <p:spPr>
          <a:xfrm>
            <a:off x="7745139" y="229344"/>
            <a:ext cx="152400" cy="15633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9" name="Rectangle 48"/>
          <p:cNvSpPr/>
          <p:nvPr/>
        </p:nvSpPr>
        <p:spPr>
          <a:xfrm>
            <a:off x="549577" y="3307768"/>
            <a:ext cx="4838680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Rectangle 49"/>
          <p:cNvSpPr/>
          <p:nvPr/>
        </p:nvSpPr>
        <p:spPr>
          <a:xfrm>
            <a:off x="3577194" y="3307768"/>
            <a:ext cx="2231368" cy="160183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7" name="Rectangle 46"/>
          <p:cNvSpPr/>
          <p:nvPr/>
        </p:nvSpPr>
        <p:spPr>
          <a:xfrm>
            <a:off x="549577" y="229345"/>
            <a:ext cx="152400" cy="4680260"/>
          </a:xfrm>
          <a:prstGeom prst="rect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8" name="Rectangle 47"/>
          <p:cNvSpPr/>
          <p:nvPr/>
        </p:nvSpPr>
        <p:spPr>
          <a:xfrm>
            <a:off x="1114144" y="229345"/>
            <a:ext cx="152400" cy="2592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Rectangle 39"/>
          <p:cNvSpPr/>
          <p:nvPr/>
        </p:nvSpPr>
        <p:spPr>
          <a:xfrm>
            <a:off x="1584697" y="3307767"/>
            <a:ext cx="152400" cy="160183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6" name="Rectangle 75"/>
          <p:cNvSpPr/>
          <p:nvPr/>
        </p:nvSpPr>
        <p:spPr>
          <a:xfrm>
            <a:off x="2258361" y="3307768"/>
            <a:ext cx="152400" cy="160183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Rectangle 74"/>
          <p:cNvSpPr/>
          <p:nvPr/>
        </p:nvSpPr>
        <p:spPr>
          <a:xfrm>
            <a:off x="2726852" y="229345"/>
            <a:ext cx="138191" cy="25925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6" name="Rectangle 45"/>
          <p:cNvSpPr/>
          <p:nvPr/>
        </p:nvSpPr>
        <p:spPr>
          <a:xfrm>
            <a:off x="3729594" y="229345"/>
            <a:ext cx="152400" cy="2592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4" name="Rectangle 53"/>
          <p:cNvSpPr/>
          <p:nvPr/>
        </p:nvSpPr>
        <p:spPr>
          <a:xfrm>
            <a:off x="3577194" y="3307768"/>
            <a:ext cx="152400" cy="160183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2" name="Rectangle 51"/>
          <p:cNvSpPr/>
          <p:nvPr/>
        </p:nvSpPr>
        <p:spPr>
          <a:xfrm>
            <a:off x="5680271" y="3307768"/>
            <a:ext cx="152400" cy="160183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6" name="Rectangle 55"/>
          <p:cNvSpPr/>
          <p:nvPr/>
        </p:nvSpPr>
        <p:spPr>
          <a:xfrm>
            <a:off x="5235857" y="229344"/>
            <a:ext cx="152400" cy="15633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"/>
          <p:cNvGrpSpPr/>
          <p:nvPr/>
        </p:nvGrpSpPr>
        <p:grpSpPr>
          <a:xfrm>
            <a:off x="-207814" y="525318"/>
            <a:ext cx="4404862" cy="621061"/>
            <a:chOff x="-207814" y="1686438"/>
            <a:chExt cx="4404862" cy="621061"/>
          </a:xfrm>
        </p:grpSpPr>
        <p:sp>
          <p:nvSpPr>
            <p:cNvPr id="4" name="Parallelogram 3"/>
            <p:cNvSpPr/>
            <p:nvPr/>
          </p:nvSpPr>
          <p:spPr>
            <a:xfrm>
              <a:off x="-207814" y="1703513"/>
              <a:ext cx="4404862" cy="603986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" name="TextBox 2"/>
            <p:cNvSpPr txBox="1"/>
            <p:nvPr/>
          </p:nvSpPr>
          <p:spPr>
            <a:xfrm>
              <a:off x="359410" y="1686438"/>
              <a:ext cx="3622907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Temporal Event Data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32"/>
          <p:cNvGrpSpPr/>
          <p:nvPr/>
        </p:nvGrpSpPr>
        <p:grpSpPr>
          <a:xfrm>
            <a:off x="383600" y="2875403"/>
            <a:ext cx="8095162" cy="369332"/>
            <a:chOff x="383600" y="3540628"/>
            <a:chExt cx="8095162" cy="369332"/>
          </a:xfrm>
        </p:grpSpPr>
        <p:sp>
          <p:nvSpPr>
            <p:cNvPr id="5" name="TextBox 4"/>
            <p:cNvSpPr txBox="1"/>
            <p:nvPr/>
          </p:nvSpPr>
          <p:spPr>
            <a:xfrm>
              <a:off x="383600" y="3540628"/>
              <a:ext cx="558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Me:</a:t>
              </a:r>
              <a:endParaRPr lang="en-US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918052" y="3773675"/>
              <a:ext cx="756071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"/>
          <p:cNvGrpSpPr/>
          <p:nvPr/>
        </p:nvGrpSpPr>
        <p:grpSpPr>
          <a:xfrm>
            <a:off x="1264109" y="3120642"/>
            <a:ext cx="1041947" cy="1387560"/>
            <a:chOff x="1264109" y="3785867"/>
            <a:chExt cx="1041947" cy="1387560"/>
          </a:xfrm>
        </p:grpSpPr>
        <p:grpSp>
          <p:nvGrpSpPr>
            <p:cNvPr id="10" name="Group 14"/>
            <p:cNvGrpSpPr/>
            <p:nvPr/>
          </p:nvGrpSpPr>
          <p:grpSpPr>
            <a:xfrm>
              <a:off x="1264109" y="3785867"/>
              <a:ext cx="1041947" cy="1387560"/>
              <a:chOff x="1264109" y="1742266"/>
              <a:chExt cx="1041947" cy="138756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264109" y="2483495"/>
                <a:ext cx="104194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6:00am</a:t>
                </a:r>
              </a:p>
              <a:p>
                <a:pPr algn="ctr"/>
                <a:r>
                  <a:rPr lang="en-US" dirty="0" smtClean="0"/>
                  <a:t>Wake Up</a:t>
                </a:r>
                <a:endParaRPr lang="en-US" dirty="0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 rot="5400000">
                <a:off x="1661112" y="1833927"/>
                <a:ext cx="18491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Isosceles Triangle 33"/>
            <p:cNvSpPr/>
            <p:nvPr/>
          </p:nvSpPr>
          <p:spPr>
            <a:xfrm>
              <a:off x="1498247" y="4066985"/>
              <a:ext cx="512227" cy="465065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grpSp>
        <p:nvGrpSpPr>
          <p:cNvPr id="11" name="Group 5"/>
          <p:cNvGrpSpPr/>
          <p:nvPr/>
        </p:nvGrpSpPr>
        <p:grpSpPr>
          <a:xfrm>
            <a:off x="2529893" y="1743120"/>
            <a:ext cx="892379" cy="1364810"/>
            <a:chOff x="2529893" y="2408345"/>
            <a:chExt cx="892379" cy="1364810"/>
          </a:xfrm>
        </p:grpSpPr>
        <p:grpSp>
          <p:nvGrpSpPr>
            <p:cNvPr id="13" name="Group 22"/>
            <p:cNvGrpSpPr/>
            <p:nvPr/>
          </p:nvGrpSpPr>
          <p:grpSpPr>
            <a:xfrm>
              <a:off x="2529893" y="2408345"/>
              <a:ext cx="892379" cy="1364810"/>
              <a:chOff x="2529893" y="678760"/>
              <a:chExt cx="892379" cy="1364810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2529893" y="678760"/>
                <a:ext cx="89237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6:01am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Coffee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rot="5400000">
                <a:off x="2847482" y="1950321"/>
                <a:ext cx="18491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Isosceles Triangle 34"/>
            <p:cNvSpPr/>
            <p:nvPr/>
          </p:nvSpPr>
          <p:spPr>
            <a:xfrm>
              <a:off x="2684617" y="3039959"/>
              <a:ext cx="512227" cy="465065"/>
            </a:xfrm>
            <a:prstGeom prst="triangl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grpSp>
        <p:nvGrpSpPr>
          <p:cNvPr id="14" name="Group 10"/>
          <p:cNvGrpSpPr/>
          <p:nvPr/>
        </p:nvGrpSpPr>
        <p:grpSpPr>
          <a:xfrm>
            <a:off x="6860969" y="1743120"/>
            <a:ext cx="1020081" cy="1364810"/>
            <a:chOff x="6860969" y="2408345"/>
            <a:chExt cx="1020081" cy="1364810"/>
          </a:xfrm>
        </p:grpSpPr>
        <p:grpSp>
          <p:nvGrpSpPr>
            <p:cNvPr id="15" name="Group 25"/>
            <p:cNvGrpSpPr/>
            <p:nvPr/>
          </p:nvGrpSpPr>
          <p:grpSpPr>
            <a:xfrm>
              <a:off x="6860969" y="2408345"/>
              <a:ext cx="1020081" cy="1364810"/>
              <a:chOff x="2466042" y="678760"/>
              <a:chExt cx="1020081" cy="1364810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2466042" y="678760"/>
                <a:ext cx="102008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11:01pm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Netflix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rot="5400000">
                <a:off x="2847482" y="1950321"/>
                <a:ext cx="18491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Isosceles Triangle 35"/>
            <p:cNvSpPr/>
            <p:nvPr/>
          </p:nvSpPr>
          <p:spPr>
            <a:xfrm>
              <a:off x="7079544" y="3054676"/>
              <a:ext cx="512227" cy="465065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grpSp>
        <p:nvGrpSpPr>
          <p:cNvPr id="16" name="Group 7"/>
          <p:cNvGrpSpPr/>
          <p:nvPr/>
        </p:nvGrpSpPr>
        <p:grpSpPr>
          <a:xfrm>
            <a:off x="3873671" y="3110038"/>
            <a:ext cx="2349850" cy="1398845"/>
            <a:chOff x="3873671" y="3775263"/>
            <a:chExt cx="2349850" cy="1398845"/>
          </a:xfrm>
        </p:grpSpPr>
        <p:grpSp>
          <p:nvGrpSpPr>
            <p:cNvPr id="19" name="Group 24"/>
            <p:cNvGrpSpPr/>
            <p:nvPr/>
          </p:nvGrpSpPr>
          <p:grpSpPr>
            <a:xfrm>
              <a:off x="3873671" y="3775263"/>
              <a:ext cx="2341541" cy="1398845"/>
              <a:chOff x="3873671" y="2045678"/>
              <a:chExt cx="2341541" cy="1398845"/>
            </a:xfrm>
          </p:grpSpPr>
          <p:grpSp>
            <p:nvGrpSpPr>
              <p:cNvPr id="20" name="Group 18"/>
              <p:cNvGrpSpPr/>
              <p:nvPr/>
            </p:nvGrpSpPr>
            <p:grpSpPr>
              <a:xfrm>
                <a:off x="3873671" y="2045678"/>
                <a:ext cx="2341541" cy="1398845"/>
                <a:chOff x="1681328" y="1742266"/>
                <a:chExt cx="2341541" cy="1398845"/>
              </a:xfrm>
            </p:grpSpPr>
            <p:sp>
              <p:nvSpPr>
                <p:cNvPr id="21" name="TextBox 20"/>
                <p:cNvSpPr txBox="1"/>
                <p:nvPr/>
              </p:nvSpPr>
              <p:spPr>
                <a:xfrm>
                  <a:off x="1681328" y="2494780"/>
                  <a:ext cx="234154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000000"/>
                      </a:solidFill>
                    </a:rPr>
                    <a:t>6:02am – 11:00pm </a:t>
                  </a:r>
                </a:p>
                <a:p>
                  <a:pPr algn="ctr"/>
                  <a:r>
                    <a:rPr lang="en-US" dirty="0" smtClean="0">
                      <a:solidFill>
                        <a:srgbClr val="000000"/>
                      </a:solidFill>
                    </a:rPr>
                    <a:t>Work on Dissertation</a:t>
                  </a:r>
                  <a:endParaRPr lang="en-US" dirty="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 rot="5400000">
                  <a:off x="1661112" y="1833927"/>
                  <a:ext cx="18491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Straight Connector 23"/>
              <p:cNvCxnSpPr/>
              <p:nvPr/>
            </p:nvCxnSpPr>
            <p:spPr>
              <a:xfrm rot="5400000">
                <a:off x="6086141" y="2137339"/>
                <a:ext cx="18491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Rectangle 36"/>
            <p:cNvSpPr/>
            <p:nvPr/>
          </p:nvSpPr>
          <p:spPr>
            <a:xfrm>
              <a:off x="3941529" y="4253567"/>
              <a:ext cx="2236273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3921318" y="4068596"/>
              <a:ext cx="45719" cy="39098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Rectangle 38"/>
            <p:cNvSpPr/>
            <p:nvPr/>
          </p:nvSpPr>
          <p:spPr>
            <a:xfrm>
              <a:off x="6177802" y="4084540"/>
              <a:ext cx="45719" cy="39098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3881995" y="229345"/>
            <a:ext cx="1353862" cy="13483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2726853" y="229344"/>
            <a:ext cx="1155142" cy="25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2416060" y="3307767"/>
            <a:ext cx="1313534" cy="16018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549578" y="4348652"/>
            <a:ext cx="4838680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7" name="Rectangle 56"/>
          <p:cNvSpPr/>
          <p:nvPr/>
        </p:nvSpPr>
        <p:spPr>
          <a:xfrm>
            <a:off x="549578" y="1228346"/>
            <a:ext cx="7234048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8" name="Rectangle 77"/>
          <p:cNvSpPr/>
          <p:nvPr/>
        </p:nvSpPr>
        <p:spPr>
          <a:xfrm>
            <a:off x="1752241" y="3311190"/>
            <a:ext cx="645692" cy="16018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1270456" y="229345"/>
            <a:ext cx="1506937" cy="25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671507" y="3307768"/>
            <a:ext cx="913189" cy="16018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660939" y="229345"/>
            <a:ext cx="580472" cy="2592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49577" y="2257471"/>
            <a:ext cx="3332417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9"/>
          <p:cNvSpPr/>
          <p:nvPr/>
        </p:nvSpPr>
        <p:spPr>
          <a:xfrm>
            <a:off x="549578" y="229345"/>
            <a:ext cx="7347962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5388258" y="229344"/>
            <a:ext cx="2395368" cy="156337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35"/>
          <p:cNvSpPr/>
          <p:nvPr/>
        </p:nvSpPr>
        <p:spPr>
          <a:xfrm>
            <a:off x="7745139" y="229344"/>
            <a:ext cx="152400" cy="15633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9" name="Rectangle 48"/>
          <p:cNvSpPr/>
          <p:nvPr/>
        </p:nvSpPr>
        <p:spPr>
          <a:xfrm>
            <a:off x="549577" y="3307768"/>
            <a:ext cx="4838680" cy="5643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Rectangle 49"/>
          <p:cNvSpPr/>
          <p:nvPr/>
        </p:nvSpPr>
        <p:spPr>
          <a:xfrm>
            <a:off x="3577194" y="3307768"/>
            <a:ext cx="2231368" cy="160183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7" name="Rectangle 46"/>
          <p:cNvSpPr/>
          <p:nvPr/>
        </p:nvSpPr>
        <p:spPr>
          <a:xfrm>
            <a:off x="549577" y="229345"/>
            <a:ext cx="152400" cy="4680260"/>
          </a:xfrm>
          <a:prstGeom prst="rect">
            <a:avLst/>
          </a:prstGeom>
          <a:solidFill>
            <a:srgbClr val="02D3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8" name="Rectangle 47"/>
          <p:cNvSpPr/>
          <p:nvPr/>
        </p:nvSpPr>
        <p:spPr>
          <a:xfrm>
            <a:off x="1114144" y="229345"/>
            <a:ext cx="152400" cy="2592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Rectangle 39"/>
          <p:cNvSpPr/>
          <p:nvPr/>
        </p:nvSpPr>
        <p:spPr>
          <a:xfrm>
            <a:off x="1584697" y="3307767"/>
            <a:ext cx="152400" cy="160183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6" name="Rectangle 75"/>
          <p:cNvSpPr/>
          <p:nvPr/>
        </p:nvSpPr>
        <p:spPr>
          <a:xfrm>
            <a:off x="2258361" y="3307768"/>
            <a:ext cx="152400" cy="160183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Rectangle 74"/>
          <p:cNvSpPr/>
          <p:nvPr/>
        </p:nvSpPr>
        <p:spPr>
          <a:xfrm>
            <a:off x="2726852" y="229345"/>
            <a:ext cx="138191" cy="25925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6" name="Rectangle 45"/>
          <p:cNvSpPr/>
          <p:nvPr/>
        </p:nvSpPr>
        <p:spPr>
          <a:xfrm>
            <a:off x="3729594" y="229345"/>
            <a:ext cx="152400" cy="2592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4" name="Rectangle 53"/>
          <p:cNvSpPr/>
          <p:nvPr/>
        </p:nvSpPr>
        <p:spPr>
          <a:xfrm>
            <a:off x="3577194" y="3307768"/>
            <a:ext cx="152400" cy="160183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2" name="Rectangle 51"/>
          <p:cNvSpPr/>
          <p:nvPr/>
        </p:nvSpPr>
        <p:spPr>
          <a:xfrm>
            <a:off x="5680271" y="3307768"/>
            <a:ext cx="152400" cy="160183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6" name="Rectangle 55"/>
          <p:cNvSpPr/>
          <p:nvPr/>
        </p:nvSpPr>
        <p:spPr>
          <a:xfrm>
            <a:off x="5235857" y="229344"/>
            <a:ext cx="152400" cy="15633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0" name="TextBox 59"/>
          <p:cNvSpPr txBox="1"/>
          <p:nvPr/>
        </p:nvSpPr>
        <p:spPr>
          <a:xfrm rot="16200000">
            <a:off x="-812794" y="2531527"/>
            <a:ext cx="199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Records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-1999307" y="2569663"/>
            <a:ext cx="4679880" cy="1588"/>
          </a:xfrm>
          <a:prstGeom prst="line">
            <a:avLst/>
          </a:prstGeom>
          <a:ln>
            <a:solidFill>
              <a:schemeClr val="tx1"/>
            </a:solidFill>
            <a:headEnd type="triangle" w="lg"/>
            <a:tailEnd type="triangle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37639" y="86317"/>
            <a:ext cx="8290410" cy="1588"/>
          </a:xfrm>
          <a:prstGeom prst="line">
            <a:avLst/>
          </a:prstGeom>
          <a:ln>
            <a:solidFill>
              <a:schemeClr val="tx1"/>
            </a:solidFill>
            <a:headEnd type="triangle" w="lg"/>
            <a:tailEnd type="triangle" w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127359" y="25285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50" y="0"/>
            <a:ext cx="8914190" cy="5171255"/>
          </a:xfrm>
          <a:prstGeom prst="rect">
            <a:avLst/>
          </a:prstGeom>
        </p:spPr>
      </p:pic>
      <p:grpSp>
        <p:nvGrpSpPr>
          <p:cNvPr id="2" name="Group 6"/>
          <p:cNvGrpSpPr/>
          <p:nvPr/>
        </p:nvGrpSpPr>
        <p:grpSpPr>
          <a:xfrm>
            <a:off x="-36997" y="471705"/>
            <a:ext cx="2534246" cy="601470"/>
            <a:chOff x="-207814" y="-27874"/>
            <a:chExt cx="2534246" cy="601470"/>
          </a:xfrm>
        </p:grpSpPr>
        <p:sp>
          <p:nvSpPr>
            <p:cNvPr id="5" name="Parallelogram 4"/>
            <p:cNvSpPr/>
            <p:nvPr/>
          </p:nvSpPr>
          <p:spPr>
            <a:xfrm>
              <a:off x="-207814" y="-27874"/>
              <a:ext cx="2534246" cy="601470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228840" y="-27874"/>
              <a:ext cx="18116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 err="1" smtClean="0">
                  <a:solidFill>
                    <a:schemeClr val="bg1"/>
                  </a:solidFill>
                </a:rPr>
                <a:t>EventFlow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449983"/>
            <a:ext cx="9144000" cy="1143000"/>
            <a:chOff x="0" y="2423809"/>
            <a:chExt cx="9144000" cy="1143000"/>
          </a:xfrm>
        </p:grpSpPr>
        <p:sp>
          <p:nvSpPr>
            <p:cNvPr id="9" name="Rectangle 8"/>
            <p:cNvSpPr/>
            <p:nvPr/>
          </p:nvSpPr>
          <p:spPr>
            <a:xfrm>
              <a:off x="0" y="254567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itle 11"/>
            <p:cNvSpPr txBox="1">
              <a:spLocks/>
            </p:cNvSpPr>
            <p:nvPr/>
          </p:nvSpPr>
          <p:spPr>
            <a:xfrm>
              <a:off x="460972" y="2423809"/>
              <a:ext cx="82296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/>
                  <a:ea typeface="+mj-ea"/>
                  <a:cs typeface="Helvetica"/>
                </a:rPr>
                <a:t>Data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0" y="1664661"/>
            <a:ext cx="9144000" cy="2950566"/>
            <a:chOff x="0" y="1356103"/>
            <a:chExt cx="9144000" cy="2950566"/>
          </a:xfrm>
        </p:grpSpPr>
        <p:grpSp>
          <p:nvGrpSpPr>
            <p:cNvPr id="12" name="Group 11"/>
            <p:cNvGrpSpPr/>
            <p:nvPr/>
          </p:nvGrpSpPr>
          <p:grpSpPr>
            <a:xfrm>
              <a:off x="0" y="3163669"/>
              <a:ext cx="9144000" cy="1143000"/>
              <a:chOff x="0" y="3385627"/>
              <a:chExt cx="9144000" cy="1143000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0" y="3556818"/>
                <a:ext cx="9144000" cy="9144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Title 11"/>
              <p:cNvSpPr txBox="1">
                <a:spLocks/>
              </p:cNvSpPr>
              <p:nvPr/>
            </p:nvSpPr>
            <p:spPr>
              <a:xfrm>
                <a:off x="460972" y="3385627"/>
                <a:ext cx="8229600" cy="11430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/>
                    <a:ea typeface="+mj-ea"/>
                    <a:cs typeface="Helvetica"/>
                  </a:rPr>
                  <a:t>Analysis</a:t>
                </a:r>
                <a:endParaRPr kumimoji="0" lang="en-US" sz="4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/>
                  <a:ea typeface="+mj-ea"/>
                  <a:cs typeface="Helvetica"/>
                </a:endParaRPr>
              </a:p>
            </p:txBody>
          </p:sp>
        </p:grpSp>
        <p:sp>
          <p:nvSpPr>
            <p:cNvPr id="13" name="Down Arrow 12"/>
            <p:cNvSpPr/>
            <p:nvPr/>
          </p:nvSpPr>
          <p:spPr>
            <a:xfrm>
              <a:off x="4224480" y="1356103"/>
              <a:ext cx="719721" cy="1824975"/>
            </a:xfrm>
            <a:prstGeom prst="downArrow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449983"/>
            <a:ext cx="9144000" cy="1143000"/>
            <a:chOff x="0" y="2423809"/>
            <a:chExt cx="9144000" cy="1143000"/>
          </a:xfrm>
        </p:grpSpPr>
        <p:sp>
          <p:nvSpPr>
            <p:cNvPr id="9" name="Rectangle 8"/>
            <p:cNvSpPr/>
            <p:nvPr/>
          </p:nvSpPr>
          <p:spPr>
            <a:xfrm>
              <a:off x="0" y="254567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itle 11"/>
            <p:cNvSpPr txBox="1">
              <a:spLocks/>
            </p:cNvSpPr>
            <p:nvPr/>
          </p:nvSpPr>
          <p:spPr>
            <a:xfrm>
              <a:off x="460972" y="2423809"/>
              <a:ext cx="82296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/>
                  <a:ea typeface="+mj-ea"/>
                  <a:cs typeface="Helvetica"/>
                </a:rPr>
                <a:t>Data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0" y="3643418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1"/>
          <p:cNvSpPr txBox="1">
            <a:spLocks/>
          </p:cNvSpPr>
          <p:nvPr/>
        </p:nvSpPr>
        <p:spPr>
          <a:xfrm>
            <a:off x="460972" y="34722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Analysis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224480" y="1664661"/>
            <a:ext cx="719721" cy="1824975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4329142" y="3668080"/>
            <a:ext cx="37366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+   Visualization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74592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12077E-7 -4.47669E-7 L -0.19001 -4.47669E-7 " pathEditMode="relative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449983"/>
            <a:ext cx="9144000" cy="1143000"/>
            <a:chOff x="0" y="2423809"/>
            <a:chExt cx="9144000" cy="1143000"/>
          </a:xfrm>
        </p:grpSpPr>
        <p:sp>
          <p:nvSpPr>
            <p:cNvPr id="9" name="Rectangle 8"/>
            <p:cNvSpPr/>
            <p:nvPr/>
          </p:nvSpPr>
          <p:spPr>
            <a:xfrm>
              <a:off x="0" y="254567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itle 11"/>
            <p:cNvSpPr txBox="1">
              <a:spLocks/>
            </p:cNvSpPr>
            <p:nvPr/>
          </p:nvSpPr>
          <p:spPr>
            <a:xfrm>
              <a:off x="460972" y="2423809"/>
              <a:ext cx="82296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/>
                  <a:ea typeface="+mj-ea"/>
                  <a:cs typeface="Helvetica"/>
                </a:rPr>
                <a:t>Data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0" y="3643418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1"/>
          <p:cNvSpPr txBox="1">
            <a:spLocks/>
          </p:cNvSpPr>
          <p:nvPr/>
        </p:nvSpPr>
        <p:spPr>
          <a:xfrm>
            <a:off x="-1277558" y="34722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Analysis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224480" y="1664661"/>
            <a:ext cx="719721" cy="1824975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extBox 1"/>
          <p:cNvSpPr txBox="1"/>
          <p:nvPr/>
        </p:nvSpPr>
        <p:spPr>
          <a:xfrm>
            <a:off x="4329142" y="3668080"/>
            <a:ext cx="37366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+   Visualization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3" name="Heart 2"/>
          <p:cNvSpPr/>
          <p:nvPr/>
        </p:nvSpPr>
        <p:spPr>
          <a:xfrm>
            <a:off x="6716829" y="3237014"/>
            <a:ext cx="470426" cy="470426"/>
          </a:xfrm>
          <a:prstGeom prst="heart">
            <a:avLst/>
          </a:prstGeom>
          <a:solidFill>
            <a:srgbClr val="8F49D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art 10"/>
          <p:cNvSpPr/>
          <p:nvPr/>
        </p:nvSpPr>
        <p:spPr>
          <a:xfrm>
            <a:off x="7595336" y="4437521"/>
            <a:ext cx="470426" cy="470426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art 11"/>
          <p:cNvSpPr/>
          <p:nvPr/>
        </p:nvSpPr>
        <p:spPr>
          <a:xfrm>
            <a:off x="5845866" y="4633379"/>
            <a:ext cx="470426" cy="470426"/>
          </a:xfrm>
          <a:prstGeom prst="heart">
            <a:avLst/>
          </a:prstGeom>
          <a:solidFill>
            <a:srgbClr val="8F49D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art 15"/>
          <p:cNvSpPr/>
          <p:nvPr/>
        </p:nvSpPr>
        <p:spPr>
          <a:xfrm>
            <a:off x="2183950" y="3255166"/>
            <a:ext cx="470426" cy="470426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art 16"/>
          <p:cNvSpPr/>
          <p:nvPr/>
        </p:nvSpPr>
        <p:spPr>
          <a:xfrm>
            <a:off x="1037290" y="3725592"/>
            <a:ext cx="470426" cy="470426"/>
          </a:xfrm>
          <a:prstGeom prst="heart">
            <a:avLst/>
          </a:prstGeom>
          <a:solidFill>
            <a:srgbClr val="8F49D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art 17"/>
          <p:cNvSpPr/>
          <p:nvPr/>
        </p:nvSpPr>
        <p:spPr>
          <a:xfrm>
            <a:off x="1593074" y="4437521"/>
            <a:ext cx="470426" cy="470426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art 18"/>
          <p:cNvSpPr/>
          <p:nvPr/>
        </p:nvSpPr>
        <p:spPr>
          <a:xfrm>
            <a:off x="3989267" y="4380014"/>
            <a:ext cx="470426" cy="470426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84581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0996" y="1293949"/>
            <a:ext cx="1741956" cy="179229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519851" y="1402804"/>
            <a:ext cx="15255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Analysis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+</a:t>
            </a:r>
          </a:p>
          <a:p>
            <a:pPr algn="ctr"/>
            <a:r>
              <a:rPr lang="en-US" sz="3200" dirty="0" err="1" smtClean="0">
                <a:solidFill>
                  <a:schemeClr val="bg1"/>
                </a:solidFill>
              </a:rPr>
              <a:t>Viz</a:t>
            </a:r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886862" y="616855"/>
            <a:ext cx="6588200" cy="4064000"/>
            <a:chOff x="1886862" y="616855"/>
            <a:chExt cx="6588200" cy="4064000"/>
          </a:xfrm>
        </p:grpSpPr>
        <p:sp>
          <p:nvSpPr>
            <p:cNvPr id="10" name="Freeform 9"/>
            <p:cNvSpPr/>
            <p:nvPr/>
          </p:nvSpPr>
          <p:spPr>
            <a:xfrm>
              <a:off x="1886862" y="616855"/>
              <a:ext cx="5987143" cy="4064000"/>
            </a:xfrm>
            <a:custGeom>
              <a:avLst/>
              <a:gdLst>
                <a:gd name="connsiteX0" fmla="*/ 0 w 5987143"/>
                <a:gd name="connsiteY0" fmla="*/ 1657048 h 4064000"/>
                <a:gd name="connsiteX1" fmla="*/ 72572 w 5987143"/>
                <a:gd name="connsiteY1" fmla="*/ 1644952 h 4064000"/>
                <a:gd name="connsiteX2" fmla="*/ 108857 w 5987143"/>
                <a:gd name="connsiteY2" fmla="*/ 1632857 h 4064000"/>
                <a:gd name="connsiteX3" fmla="*/ 157238 w 5987143"/>
                <a:gd name="connsiteY3" fmla="*/ 1620762 h 4064000"/>
                <a:gd name="connsiteX4" fmla="*/ 193524 w 5987143"/>
                <a:gd name="connsiteY4" fmla="*/ 1596571 h 4064000"/>
                <a:gd name="connsiteX5" fmla="*/ 302381 w 5987143"/>
                <a:gd name="connsiteY5" fmla="*/ 1536095 h 4064000"/>
                <a:gd name="connsiteX6" fmla="*/ 350762 w 5987143"/>
                <a:gd name="connsiteY6" fmla="*/ 1487714 h 4064000"/>
                <a:gd name="connsiteX7" fmla="*/ 399143 w 5987143"/>
                <a:gd name="connsiteY7" fmla="*/ 1427238 h 4064000"/>
                <a:gd name="connsiteX8" fmla="*/ 411238 w 5987143"/>
                <a:gd name="connsiteY8" fmla="*/ 1390952 h 4064000"/>
                <a:gd name="connsiteX9" fmla="*/ 459619 w 5987143"/>
                <a:gd name="connsiteY9" fmla="*/ 1330476 h 4064000"/>
                <a:gd name="connsiteX10" fmla="*/ 471714 w 5987143"/>
                <a:gd name="connsiteY10" fmla="*/ 1294190 h 4064000"/>
                <a:gd name="connsiteX11" fmla="*/ 520095 w 5987143"/>
                <a:gd name="connsiteY11" fmla="*/ 1221619 h 4064000"/>
                <a:gd name="connsiteX12" fmla="*/ 665238 w 5987143"/>
                <a:gd name="connsiteY12" fmla="*/ 1016000 h 4064000"/>
                <a:gd name="connsiteX13" fmla="*/ 701524 w 5987143"/>
                <a:gd name="connsiteY13" fmla="*/ 967619 h 4064000"/>
                <a:gd name="connsiteX14" fmla="*/ 749905 w 5987143"/>
                <a:gd name="connsiteY14" fmla="*/ 895048 h 4064000"/>
                <a:gd name="connsiteX15" fmla="*/ 822476 w 5987143"/>
                <a:gd name="connsiteY15" fmla="*/ 834571 h 4064000"/>
                <a:gd name="connsiteX16" fmla="*/ 846667 w 5987143"/>
                <a:gd name="connsiteY16" fmla="*/ 810381 h 4064000"/>
                <a:gd name="connsiteX17" fmla="*/ 979714 w 5987143"/>
                <a:gd name="connsiteY17" fmla="*/ 737810 h 4064000"/>
                <a:gd name="connsiteX18" fmla="*/ 1052286 w 5987143"/>
                <a:gd name="connsiteY18" fmla="*/ 725714 h 4064000"/>
                <a:gd name="connsiteX19" fmla="*/ 1161143 w 5987143"/>
                <a:gd name="connsiteY19" fmla="*/ 749905 h 4064000"/>
                <a:gd name="connsiteX20" fmla="*/ 1209524 w 5987143"/>
                <a:gd name="connsiteY20" fmla="*/ 798286 h 4064000"/>
                <a:gd name="connsiteX21" fmla="*/ 1245810 w 5987143"/>
                <a:gd name="connsiteY21" fmla="*/ 822476 h 4064000"/>
                <a:gd name="connsiteX22" fmla="*/ 1270000 w 5987143"/>
                <a:gd name="connsiteY22" fmla="*/ 870857 h 4064000"/>
                <a:gd name="connsiteX23" fmla="*/ 1294191 w 5987143"/>
                <a:gd name="connsiteY23" fmla="*/ 943429 h 4064000"/>
                <a:gd name="connsiteX24" fmla="*/ 1270000 w 5987143"/>
                <a:gd name="connsiteY24" fmla="*/ 1040190 h 4064000"/>
                <a:gd name="connsiteX25" fmla="*/ 1245810 w 5987143"/>
                <a:gd name="connsiteY25" fmla="*/ 1076476 h 4064000"/>
                <a:gd name="connsiteX26" fmla="*/ 1209524 w 5987143"/>
                <a:gd name="connsiteY26" fmla="*/ 1136952 h 4064000"/>
                <a:gd name="connsiteX27" fmla="*/ 1197429 w 5987143"/>
                <a:gd name="connsiteY27" fmla="*/ 1173238 h 4064000"/>
                <a:gd name="connsiteX28" fmla="*/ 1149048 w 5987143"/>
                <a:gd name="connsiteY28" fmla="*/ 1257905 h 4064000"/>
                <a:gd name="connsiteX29" fmla="*/ 1136953 w 5987143"/>
                <a:gd name="connsiteY29" fmla="*/ 1294190 h 4064000"/>
                <a:gd name="connsiteX30" fmla="*/ 1076476 w 5987143"/>
                <a:gd name="connsiteY30" fmla="*/ 1378857 h 4064000"/>
                <a:gd name="connsiteX31" fmla="*/ 1052286 w 5987143"/>
                <a:gd name="connsiteY31" fmla="*/ 1427238 h 4064000"/>
                <a:gd name="connsiteX32" fmla="*/ 1016000 w 5987143"/>
                <a:gd name="connsiteY32" fmla="*/ 1487714 h 4064000"/>
                <a:gd name="connsiteX33" fmla="*/ 1003905 w 5987143"/>
                <a:gd name="connsiteY33" fmla="*/ 1548190 h 4064000"/>
                <a:gd name="connsiteX34" fmla="*/ 979714 w 5987143"/>
                <a:gd name="connsiteY34" fmla="*/ 1632857 h 4064000"/>
                <a:gd name="connsiteX35" fmla="*/ 991810 w 5987143"/>
                <a:gd name="connsiteY35" fmla="*/ 1765905 h 4064000"/>
                <a:gd name="connsiteX36" fmla="*/ 1064381 w 5987143"/>
                <a:gd name="connsiteY36" fmla="*/ 1850571 h 4064000"/>
                <a:gd name="connsiteX37" fmla="*/ 1257905 w 5987143"/>
                <a:gd name="connsiteY37" fmla="*/ 1947333 h 4064000"/>
                <a:gd name="connsiteX38" fmla="*/ 1354667 w 5987143"/>
                <a:gd name="connsiteY38" fmla="*/ 1971524 h 4064000"/>
                <a:gd name="connsiteX39" fmla="*/ 1475619 w 5987143"/>
                <a:gd name="connsiteY39" fmla="*/ 1959429 h 4064000"/>
                <a:gd name="connsiteX40" fmla="*/ 1511905 w 5987143"/>
                <a:gd name="connsiteY40" fmla="*/ 1947333 h 4064000"/>
                <a:gd name="connsiteX41" fmla="*/ 1536095 w 5987143"/>
                <a:gd name="connsiteY41" fmla="*/ 1911048 h 4064000"/>
                <a:gd name="connsiteX42" fmla="*/ 1644953 w 5987143"/>
                <a:gd name="connsiteY42" fmla="*/ 1717524 h 4064000"/>
                <a:gd name="connsiteX43" fmla="*/ 1705429 w 5987143"/>
                <a:gd name="connsiteY43" fmla="*/ 1632857 h 4064000"/>
                <a:gd name="connsiteX44" fmla="*/ 1753810 w 5987143"/>
                <a:gd name="connsiteY44" fmla="*/ 1560286 h 4064000"/>
                <a:gd name="connsiteX45" fmla="*/ 1923143 w 5987143"/>
                <a:gd name="connsiteY45" fmla="*/ 1439333 h 4064000"/>
                <a:gd name="connsiteX46" fmla="*/ 1971524 w 5987143"/>
                <a:gd name="connsiteY46" fmla="*/ 1415143 h 4064000"/>
                <a:gd name="connsiteX47" fmla="*/ 2019905 w 5987143"/>
                <a:gd name="connsiteY47" fmla="*/ 1403048 h 4064000"/>
                <a:gd name="connsiteX48" fmla="*/ 2237619 w 5987143"/>
                <a:gd name="connsiteY48" fmla="*/ 1415143 h 4064000"/>
                <a:gd name="connsiteX49" fmla="*/ 2298095 w 5987143"/>
                <a:gd name="connsiteY49" fmla="*/ 1451429 h 4064000"/>
                <a:gd name="connsiteX50" fmla="*/ 2431143 w 5987143"/>
                <a:gd name="connsiteY50" fmla="*/ 1560286 h 4064000"/>
                <a:gd name="connsiteX51" fmla="*/ 2503714 w 5987143"/>
                <a:gd name="connsiteY51" fmla="*/ 1778000 h 4064000"/>
                <a:gd name="connsiteX52" fmla="*/ 2431143 w 5987143"/>
                <a:gd name="connsiteY52" fmla="*/ 2104571 h 4064000"/>
                <a:gd name="connsiteX53" fmla="*/ 2406953 w 5987143"/>
                <a:gd name="connsiteY53" fmla="*/ 2152952 h 4064000"/>
                <a:gd name="connsiteX54" fmla="*/ 2310191 w 5987143"/>
                <a:gd name="connsiteY54" fmla="*/ 2273905 h 4064000"/>
                <a:gd name="connsiteX55" fmla="*/ 2237619 w 5987143"/>
                <a:gd name="connsiteY55" fmla="*/ 2358571 h 4064000"/>
                <a:gd name="connsiteX56" fmla="*/ 2140857 w 5987143"/>
                <a:gd name="connsiteY56" fmla="*/ 2431143 h 4064000"/>
                <a:gd name="connsiteX57" fmla="*/ 2044095 w 5987143"/>
                <a:gd name="connsiteY57" fmla="*/ 2515810 h 4064000"/>
                <a:gd name="connsiteX58" fmla="*/ 1911048 w 5987143"/>
                <a:gd name="connsiteY58" fmla="*/ 2612571 h 4064000"/>
                <a:gd name="connsiteX59" fmla="*/ 1814286 w 5987143"/>
                <a:gd name="connsiteY59" fmla="*/ 2697238 h 4064000"/>
                <a:gd name="connsiteX60" fmla="*/ 1608667 w 5987143"/>
                <a:gd name="connsiteY60" fmla="*/ 2830286 h 4064000"/>
                <a:gd name="connsiteX61" fmla="*/ 1524000 w 5987143"/>
                <a:gd name="connsiteY61" fmla="*/ 2890762 h 4064000"/>
                <a:gd name="connsiteX62" fmla="*/ 1463524 w 5987143"/>
                <a:gd name="connsiteY62" fmla="*/ 2939143 h 4064000"/>
                <a:gd name="connsiteX63" fmla="*/ 1330476 w 5987143"/>
                <a:gd name="connsiteY63" fmla="*/ 3011714 h 4064000"/>
                <a:gd name="connsiteX64" fmla="*/ 1112762 w 5987143"/>
                <a:gd name="connsiteY64" fmla="*/ 3168952 h 4064000"/>
                <a:gd name="connsiteX65" fmla="*/ 1016000 w 5987143"/>
                <a:gd name="connsiteY65" fmla="*/ 3265714 h 4064000"/>
                <a:gd name="connsiteX66" fmla="*/ 967619 w 5987143"/>
                <a:gd name="connsiteY66" fmla="*/ 3350381 h 4064000"/>
                <a:gd name="connsiteX67" fmla="*/ 955524 w 5987143"/>
                <a:gd name="connsiteY67" fmla="*/ 3386667 h 4064000"/>
                <a:gd name="connsiteX68" fmla="*/ 979714 w 5987143"/>
                <a:gd name="connsiteY68" fmla="*/ 3519714 h 4064000"/>
                <a:gd name="connsiteX69" fmla="*/ 1076476 w 5987143"/>
                <a:gd name="connsiteY69" fmla="*/ 3628571 h 4064000"/>
                <a:gd name="connsiteX70" fmla="*/ 1270000 w 5987143"/>
                <a:gd name="connsiteY70" fmla="*/ 3785810 h 4064000"/>
                <a:gd name="connsiteX71" fmla="*/ 1560286 w 5987143"/>
                <a:gd name="connsiteY71" fmla="*/ 3943048 h 4064000"/>
                <a:gd name="connsiteX72" fmla="*/ 1693333 w 5987143"/>
                <a:gd name="connsiteY72" fmla="*/ 3979333 h 4064000"/>
                <a:gd name="connsiteX73" fmla="*/ 1814286 w 5987143"/>
                <a:gd name="connsiteY73" fmla="*/ 4015619 h 4064000"/>
                <a:gd name="connsiteX74" fmla="*/ 2032000 w 5987143"/>
                <a:gd name="connsiteY74" fmla="*/ 4051905 h 4064000"/>
                <a:gd name="connsiteX75" fmla="*/ 2116667 w 5987143"/>
                <a:gd name="connsiteY75" fmla="*/ 4064000 h 4064000"/>
                <a:gd name="connsiteX76" fmla="*/ 2298095 w 5987143"/>
                <a:gd name="connsiteY76" fmla="*/ 4039810 h 4064000"/>
                <a:gd name="connsiteX77" fmla="*/ 2406953 w 5987143"/>
                <a:gd name="connsiteY77" fmla="*/ 3991429 h 4064000"/>
                <a:gd name="connsiteX78" fmla="*/ 2443238 w 5987143"/>
                <a:gd name="connsiteY78" fmla="*/ 3979333 h 4064000"/>
                <a:gd name="connsiteX79" fmla="*/ 2527905 w 5987143"/>
                <a:gd name="connsiteY79" fmla="*/ 3882571 h 4064000"/>
                <a:gd name="connsiteX80" fmla="*/ 2624667 w 5987143"/>
                <a:gd name="connsiteY80" fmla="*/ 3749524 h 4064000"/>
                <a:gd name="connsiteX81" fmla="*/ 2648857 w 5987143"/>
                <a:gd name="connsiteY81" fmla="*/ 3689048 h 4064000"/>
                <a:gd name="connsiteX82" fmla="*/ 2673048 w 5987143"/>
                <a:gd name="connsiteY82" fmla="*/ 3652762 h 4064000"/>
                <a:gd name="connsiteX83" fmla="*/ 2697238 w 5987143"/>
                <a:gd name="connsiteY83" fmla="*/ 3592286 h 4064000"/>
                <a:gd name="connsiteX84" fmla="*/ 2685143 w 5987143"/>
                <a:gd name="connsiteY84" fmla="*/ 3193143 h 4064000"/>
                <a:gd name="connsiteX85" fmla="*/ 2648857 w 5987143"/>
                <a:gd name="connsiteY85" fmla="*/ 3108476 h 4064000"/>
                <a:gd name="connsiteX86" fmla="*/ 2600476 w 5987143"/>
                <a:gd name="connsiteY86" fmla="*/ 2951238 h 4064000"/>
                <a:gd name="connsiteX87" fmla="*/ 2612572 w 5987143"/>
                <a:gd name="connsiteY87" fmla="*/ 2685143 h 4064000"/>
                <a:gd name="connsiteX88" fmla="*/ 2648857 w 5987143"/>
                <a:gd name="connsiteY88" fmla="*/ 2576286 h 4064000"/>
                <a:gd name="connsiteX89" fmla="*/ 2721429 w 5987143"/>
                <a:gd name="connsiteY89" fmla="*/ 2455333 h 4064000"/>
                <a:gd name="connsiteX90" fmla="*/ 2781905 w 5987143"/>
                <a:gd name="connsiteY90" fmla="*/ 2406952 h 4064000"/>
                <a:gd name="connsiteX91" fmla="*/ 2818191 w 5987143"/>
                <a:gd name="connsiteY91" fmla="*/ 2382762 h 4064000"/>
                <a:gd name="connsiteX92" fmla="*/ 3035905 w 5987143"/>
                <a:gd name="connsiteY92" fmla="*/ 2346476 h 4064000"/>
                <a:gd name="connsiteX93" fmla="*/ 3689048 w 5987143"/>
                <a:gd name="connsiteY93" fmla="*/ 2334381 h 4064000"/>
                <a:gd name="connsiteX94" fmla="*/ 3737429 w 5987143"/>
                <a:gd name="connsiteY94" fmla="*/ 2322286 h 4064000"/>
                <a:gd name="connsiteX95" fmla="*/ 3882572 w 5987143"/>
                <a:gd name="connsiteY95" fmla="*/ 2201333 h 4064000"/>
                <a:gd name="connsiteX96" fmla="*/ 3894667 w 5987143"/>
                <a:gd name="connsiteY96" fmla="*/ 2152952 h 4064000"/>
                <a:gd name="connsiteX97" fmla="*/ 3918857 w 5987143"/>
                <a:gd name="connsiteY97" fmla="*/ 2104571 h 4064000"/>
                <a:gd name="connsiteX98" fmla="*/ 3943048 w 5987143"/>
                <a:gd name="connsiteY98" fmla="*/ 1995714 h 4064000"/>
                <a:gd name="connsiteX99" fmla="*/ 3930953 w 5987143"/>
                <a:gd name="connsiteY99" fmla="*/ 1753810 h 4064000"/>
                <a:gd name="connsiteX100" fmla="*/ 3834191 w 5987143"/>
                <a:gd name="connsiteY100" fmla="*/ 1560286 h 4064000"/>
                <a:gd name="connsiteX101" fmla="*/ 3713238 w 5987143"/>
                <a:gd name="connsiteY101" fmla="*/ 1403048 h 4064000"/>
                <a:gd name="connsiteX102" fmla="*/ 3471333 w 5987143"/>
                <a:gd name="connsiteY102" fmla="*/ 1185333 h 4064000"/>
                <a:gd name="connsiteX103" fmla="*/ 3326191 w 5987143"/>
                <a:gd name="connsiteY103" fmla="*/ 1088571 h 4064000"/>
                <a:gd name="connsiteX104" fmla="*/ 3241524 w 5987143"/>
                <a:gd name="connsiteY104" fmla="*/ 1028095 h 4064000"/>
                <a:gd name="connsiteX105" fmla="*/ 3168953 w 5987143"/>
                <a:gd name="connsiteY105" fmla="*/ 979714 h 4064000"/>
                <a:gd name="connsiteX106" fmla="*/ 3023810 w 5987143"/>
                <a:gd name="connsiteY106" fmla="*/ 882952 h 4064000"/>
                <a:gd name="connsiteX107" fmla="*/ 2927048 w 5987143"/>
                <a:gd name="connsiteY107" fmla="*/ 822476 h 4064000"/>
                <a:gd name="connsiteX108" fmla="*/ 2806095 w 5987143"/>
                <a:gd name="connsiteY108" fmla="*/ 749905 h 4064000"/>
                <a:gd name="connsiteX109" fmla="*/ 2552095 w 5987143"/>
                <a:gd name="connsiteY109" fmla="*/ 556381 h 4064000"/>
                <a:gd name="connsiteX110" fmla="*/ 2491619 w 5987143"/>
                <a:gd name="connsiteY110" fmla="*/ 495905 h 4064000"/>
                <a:gd name="connsiteX111" fmla="*/ 2455333 w 5987143"/>
                <a:gd name="connsiteY111" fmla="*/ 435429 h 4064000"/>
                <a:gd name="connsiteX112" fmla="*/ 2419048 w 5987143"/>
                <a:gd name="connsiteY112" fmla="*/ 387048 h 4064000"/>
                <a:gd name="connsiteX113" fmla="*/ 2419048 w 5987143"/>
                <a:gd name="connsiteY113" fmla="*/ 169333 h 4064000"/>
                <a:gd name="connsiteX114" fmla="*/ 2491619 w 5987143"/>
                <a:gd name="connsiteY114" fmla="*/ 96762 h 4064000"/>
                <a:gd name="connsiteX115" fmla="*/ 2564191 w 5987143"/>
                <a:gd name="connsiteY115" fmla="*/ 60476 h 4064000"/>
                <a:gd name="connsiteX116" fmla="*/ 2733524 w 5987143"/>
                <a:gd name="connsiteY116" fmla="*/ 0 h 4064000"/>
                <a:gd name="connsiteX117" fmla="*/ 3302000 w 5987143"/>
                <a:gd name="connsiteY117" fmla="*/ 12095 h 4064000"/>
                <a:gd name="connsiteX118" fmla="*/ 3374572 w 5987143"/>
                <a:gd name="connsiteY118" fmla="*/ 24190 h 4064000"/>
                <a:gd name="connsiteX119" fmla="*/ 3592286 w 5987143"/>
                <a:gd name="connsiteY119" fmla="*/ 72571 h 4064000"/>
                <a:gd name="connsiteX120" fmla="*/ 3906762 w 5987143"/>
                <a:gd name="connsiteY120" fmla="*/ 193524 h 4064000"/>
                <a:gd name="connsiteX121" fmla="*/ 4015619 w 5987143"/>
                <a:gd name="connsiteY121" fmla="*/ 278190 h 4064000"/>
                <a:gd name="connsiteX122" fmla="*/ 4076095 w 5987143"/>
                <a:gd name="connsiteY122" fmla="*/ 326571 h 4064000"/>
                <a:gd name="connsiteX123" fmla="*/ 4136572 w 5987143"/>
                <a:gd name="connsiteY123" fmla="*/ 387048 h 4064000"/>
                <a:gd name="connsiteX124" fmla="*/ 4209143 w 5987143"/>
                <a:gd name="connsiteY124" fmla="*/ 447524 h 4064000"/>
                <a:gd name="connsiteX125" fmla="*/ 4257524 w 5987143"/>
                <a:gd name="connsiteY125" fmla="*/ 508000 h 4064000"/>
                <a:gd name="connsiteX126" fmla="*/ 4305905 w 5987143"/>
                <a:gd name="connsiteY126" fmla="*/ 556381 h 4064000"/>
                <a:gd name="connsiteX127" fmla="*/ 4414762 w 5987143"/>
                <a:gd name="connsiteY127" fmla="*/ 713619 h 4064000"/>
                <a:gd name="connsiteX128" fmla="*/ 4451048 w 5987143"/>
                <a:gd name="connsiteY128" fmla="*/ 762000 h 4064000"/>
                <a:gd name="connsiteX129" fmla="*/ 4499429 w 5987143"/>
                <a:gd name="connsiteY129" fmla="*/ 858762 h 4064000"/>
                <a:gd name="connsiteX130" fmla="*/ 4535714 w 5987143"/>
                <a:gd name="connsiteY130" fmla="*/ 919238 h 4064000"/>
                <a:gd name="connsiteX131" fmla="*/ 4584095 w 5987143"/>
                <a:gd name="connsiteY131" fmla="*/ 1064381 h 4064000"/>
                <a:gd name="connsiteX132" fmla="*/ 4596191 w 5987143"/>
                <a:gd name="connsiteY132" fmla="*/ 1149048 h 4064000"/>
                <a:gd name="connsiteX133" fmla="*/ 4572000 w 5987143"/>
                <a:gd name="connsiteY133" fmla="*/ 1487714 h 4064000"/>
                <a:gd name="connsiteX134" fmla="*/ 4559905 w 5987143"/>
                <a:gd name="connsiteY134" fmla="*/ 1572381 h 4064000"/>
                <a:gd name="connsiteX135" fmla="*/ 4547810 w 5987143"/>
                <a:gd name="connsiteY135" fmla="*/ 1608667 h 4064000"/>
                <a:gd name="connsiteX136" fmla="*/ 4511524 w 5987143"/>
                <a:gd name="connsiteY136" fmla="*/ 1741714 h 4064000"/>
                <a:gd name="connsiteX137" fmla="*/ 4523619 w 5987143"/>
                <a:gd name="connsiteY137" fmla="*/ 2104571 h 4064000"/>
                <a:gd name="connsiteX138" fmla="*/ 4547810 w 5987143"/>
                <a:gd name="connsiteY138" fmla="*/ 2140857 h 4064000"/>
                <a:gd name="connsiteX139" fmla="*/ 4632476 w 5987143"/>
                <a:gd name="connsiteY139" fmla="*/ 2177143 h 4064000"/>
                <a:gd name="connsiteX140" fmla="*/ 4692953 w 5987143"/>
                <a:gd name="connsiteY140" fmla="*/ 2201333 h 4064000"/>
                <a:gd name="connsiteX141" fmla="*/ 4729238 w 5987143"/>
                <a:gd name="connsiteY141" fmla="*/ 2213429 h 4064000"/>
                <a:gd name="connsiteX142" fmla="*/ 4777619 w 5987143"/>
                <a:gd name="connsiteY142" fmla="*/ 2225524 h 4064000"/>
                <a:gd name="connsiteX143" fmla="*/ 4826000 w 5987143"/>
                <a:gd name="connsiteY143" fmla="*/ 2249714 h 4064000"/>
                <a:gd name="connsiteX144" fmla="*/ 4898572 w 5987143"/>
                <a:gd name="connsiteY144" fmla="*/ 2261810 h 4064000"/>
                <a:gd name="connsiteX145" fmla="*/ 4946953 w 5987143"/>
                <a:gd name="connsiteY145" fmla="*/ 2273905 h 4064000"/>
                <a:gd name="connsiteX146" fmla="*/ 5031619 w 5987143"/>
                <a:gd name="connsiteY146" fmla="*/ 2286000 h 4064000"/>
                <a:gd name="connsiteX147" fmla="*/ 5092095 w 5987143"/>
                <a:gd name="connsiteY147" fmla="*/ 2298095 h 4064000"/>
                <a:gd name="connsiteX148" fmla="*/ 5321905 w 5987143"/>
                <a:gd name="connsiteY148" fmla="*/ 2310190 h 4064000"/>
                <a:gd name="connsiteX149" fmla="*/ 5721048 w 5987143"/>
                <a:gd name="connsiteY149" fmla="*/ 2298095 h 4064000"/>
                <a:gd name="connsiteX150" fmla="*/ 5987143 w 5987143"/>
                <a:gd name="connsiteY150" fmla="*/ 2286000 h 406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5987143" h="4064000">
                  <a:moveTo>
                    <a:pt x="0" y="1657048"/>
                  </a:moveTo>
                  <a:cubicBezTo>
                    <a:pt x="24191" y="1653016"/>
                    <a:pt x="48632" y="1650272"/>
                    <a:pt x="72572" y="1644952"/>
                  </a:cubicBezTo>
                  <a:cubicBezTo>
                    <a:pt x="85018" y="1642186"/>
                    <a:pt x="96598" y="1636359"/>
                    <a:pt x="108857" y="1632857"/>
                  </a:cubicBezTo>
                  <a:cubicBezTo>
                    <a:pt x="124841" y="1628290"/>
                    <a:pt x="141111" y="1624794"/>
                    <a:pt x="157238" y="1620762"/>
                  </a:cubicBezTo>
                  <a:cubicBezTo>
                    <a:pt x="169333" y="1612698"/>
                    <a:pt x="180522" y="1603072"/>
                    <a:pt x="193524" y="1596571"/>
                  </a:cubicBezTo>
                  <a:cubicBezTo>
                    <a:pt x="254364" y="1566151"/>
                    <a:pt x="226105" y="1612371"/>
                    <a:pt x="302381" y="1536095"/>
                  </a:cubicBezTo>
                  <a:cubicBezTo>
                    <a:pt x="318508" y="1519968"/>
                    <a:pt x="338111" y="1506690"/>
                    <a:pt x="350762" y="1487714"/>
                  </a:cubicBezTo>
                  <a:cubicBezTo>
                    <a:pt x="381279" y="1441941"/>
                    <a:pt x="364674" y="1461708"/>
                    <a:pt x="399143" y="1427238"/>
                  </a:cubicBezTo>
                  <a:cubicBezTo>
                    <a:pt x="403175" y="1415143"/>
                    <a:pt x="404678" y="1401885"/>
                    <a:pt x="411238" y="1390952"/>
                  </a:cubicBezTo>
                  <a:cubicBezTo>
                    <a:pt x="478735" y="1278458"/>
                    <a:pt x="387002" y="1475713"/>
                    <a:pt x="459619" y="1330476"/>
                  </a:cubicBezTo>
                  <a:cubicBezTo>
                    <a:pt x="465321" y="1319072"/>
                    <a:pt x="465522" y="1305335"/>
                    <a:pt x="471714" y="1294190"/>
                  </a:cubicBezTo>
                  <a:cubicBezTo>
                    <a:pt x="485833" y="1268775"/>
                    <a:pt x="507093" y="1247623"/>
                    <a:pt x="520095" y="1221619"/>
                  </a:cubicBezTo>
                  <a:cubicBezTo>
                    <a:pt x="574258" y="1113295"/>
                    <a:pt x="531827" y="1190461"/>
                    <a:pt x="665238" y="1016000"/>
                  </a:cubicBezTo>
                  <a:cubicBezTo>
                    <a:pt x="677483" y="999987"/>
                    <a:pt x="690342" y="984392"/>
                    <a:pt x="701524" y="967619"/>
                  </a:cubicBezTo>
                  <a:cubicBezTo>
                    <a:pt x="717651" y="943429"/>
                    <a:pt x="729347" y="915606"/>
                    <a:pt x="749905" y="895048"/>
                  </a:cubicBezTo>
                  <a:cubicBezTo>
                    <a:pt x="836093" y="808860"/>
                    <a:pt x="738286" y="901923"/>
                    <a:pt x="822476" y="834571"/>
                  </a:cubicBezTo>
                  <a:cubicBezTo>
                    <a:pt x="831381" y="827447"/>
                    <a:pt x="837544" y="817223"/>
                    <a:pt x="846667" y="810381"/>
                  </a:cubicBezTo>
                  <a:cubicBezTo>
                    <a:pt x="890247" y="777696"/>
                    <a:pt x="927385" y="752082"/>
                    <a:pt x="979714" y="737810"/>
                  </a:cubicBezTo>
                  <a:cubicBezTo>
                    <a:pt x="1003374" y="731357"/>
                    <a:pt x="1028095" y="729746"/>
                    <a:pt x="1052286" y="725714"/>
                  </a:cubicBezTo>
                  <a:cubicBezTo>
                    <a:pt x="1057744" y="726624"/>
                    <a:pt x="1143020" y="736960"/>
                    <a:pt x="1161143" y="749905"/>
                  </a:cubicBezTo>
                  <a:cubicBezTo>
                    <a:pt x="1179702" y="763161"/>
                    <a:pt x="1192208" y="783443"/>
                    <a:pt x="1209524" y="798286"/>
                  </a:cubicBezTo>
                  <a:cubicBezTo>
                    <a:pt x="1220561" y="807746"/>
                    <a:pt x="1233715" y="814413"/>
                    <a:pt x="1245810" y="822476"/>
                  </a:cubicBezTo>
                  <a:cubicBezTo>
                    <a:pt x="1253873" y="838603"/>
                    <a:pt x="1263304" y="854116"/>
                    <a:pt x="1270000" y="870857"/>
                  </a:cubicBezTo>
                  <a:cubicBezTo>
                    <a:pt x="1279470" y="894532"/>
                    <a:pt x="1294191" y="943429"/>
                    <a:pt x="1294191" y="943429"/>
                  </a:cubicBezTo>
                  <a:cubicBezTo>
                    <a:pt x="1289591" y="966429"/>
                    <a:pt x="1282397" y="1015396"/>
                    <a:pt x="1270000" y="1040190"/>
                  </a:cubicBezTo>
                  <a:cubicBezTo>
                    <a:pt x="1263499" y="1053192"/>
                    <a:pt x="1253514" y="1064149"/>
                    <a:pt x="1245810" y="1076476"/>
                  </a:cubicBezTo>
                  <a:cubicBezTo>
                    <a:pt x="1233350" y="1096412"/>
                    <a:pt x="1220038" y="1115925"/>
                    <a:pt x="1209524" y="1136952"/>
                  </a:cubicBezTo>
                  <a:cubicBezTo>
                    <a:pt x="1203822" y="1148356"/>
                    <a:pt x="1202451" y="1161519"/>
                    <a:pt x="1197429" y="1173238"/>
                  </a:cubicBezTo>
                  <a:cubicBezTo>
                    <a:pt x="1133816" y="1321668"/>
                    <a:pt x="1209781" y="1136437"/>
                    <a:pt x="1149048" y="1257905"/>
                  </a:cubicBezTo>
                  <a:cubicBezTo>
                    <a:pt x="1143346" y="1269308"/>
                    <a:pt x="1142655" y="1282787"/>
                    <a:pt x="1136953" y="1294190"/>
                  </a:cubicBezTo>
                  <a:cubicBezTo>
                    <a:pt x="1124159" y="1319778"/>
                    <a:pt x="1090173" y="1356942"/>
                    <a:pt x="1076476" y="1378857"/>
                  </a:cubicBezTo>
                  <a:cubicBezTo>
                    <a:pt x="1066920" y="1394147"/>
                    <a:pt x="1061042" y="1411477"/>
                    <a:pt x="1052286" y="1427238"/>
                  </a:cubicBezTo>
                  <a:cubicBezTo>
                    <a:pt x="1040869" y="1447788"/>
                    <a:pt x="1028095" y="1467555"/>
                    <a:pt x="1016000" y="1487714"/>
                  </a:cubicBezTo>
                  <a:cubicBezTo>
                    <a:pt x="1011968" y="1507873"/>
                    <a:pt x="1008891" y="1528246"/>
                    <a:pt x="1003905" y="1548190"/>
                  </a:cubicBezTo>
                  <a:cubicBezTo>
                    <a:pt x="996786" y="1576665"/>
                    <a:pt x="981342" y="1603550"/>
                    <a:pt x="979714" y="1632857"/>
                  </a:cubicBezTo>
                  <a:cubicBezTo>
                    <a:pt x="977244" y="1677321"/>
                    <a:pt x="980336" y="1722876"/>
                    <a:pt x="991810" y="1765905"/>
                  </a:cubicBezTo>
                  <a:cubicBezTo>
                    <a:pt x="996058" y="1781836"/>
                    <a:pt x="1049733" y="1839178"/>
                    <a:pt x="1064381" y="1850571"/>
                  </a:cubicBezTo>
                  <a:cubicBezTo>
                    <a:pt x="1122046" y="1895421"/>
                    <a:pt x="1186186" y="1929403"/>
                    <a:pt x="1257905" y="1947333"/>
                  </a:cubicBezTo>
                  <a:lnTo>
                    <a:pt x="1354667" y="1971524"/>
                  </a:lnTo>
                  <a:cubicBezTo>
                    <a:pt x="1394984" y="1967492"/>
                    <a:pt x="1435572" y="1965590"/>
                    <a:pt x="1475619" y="1959429"/>
                  </a:cubicBezTo>
                  <a:cubicBezTo>
                    <a:pt x="1488220" y="1957490"/>
                    <a:pt x="1501949" y="1955298"/>
                    <a:pt x="1511905" y="1947333"/>
                  </a:cubicBezTo>
                  <a:cubicBezTo>
                    <a:pt x="1523256" y="1938252"/>
                    <a:pt x="1528477" y="1923428"/>
                    <a:pt x="1536095" y="1911048"/>
                  </a:cubicBezTo>
                  <a:cubicBezTo>
                    <a:pt x="1715842" y="1618960"/>
                    <a:pt x="1533995" y="1917249"/>
                    <a:pt x="1644953" y="1717524"/>
                  </a:cubicBezTo>
                  <a:cubicBezTo>
                    <a:pt x="1660082" y="1690293"/>
                    <a:pt x="1688494" y="1657050"/>
                    <a:pt x="1705429" y="1632857"/>
                  </a:cubicBezTo>
                  <a:cubicBezTo>
                    <a:pt x="1722101" y="1609039"/>
                    <a:pt x="1730861" y="1578135"/>
                    <a:pt x="1753810" y="1560286"/>
                  </a:cubicBezTo>
                  <a:cubicBezTo>
                    <a:pt x="1842152" y="1491575"/>
                    <a:pt x="1843231" y="1483729"/>
                    <a:pt x="1923143" y="1439333"/>
                  </a:cubicBezTo>
                  <a:cubicBezTo>
                    <a:pt x="1938904" y="1430577"/>
                    <a:pt x="1954642" y="1421474"/>
                    <a:pt x="1971524" y="1415143"/>
                  </a:cubicBezTo>
                  <a:cubicBezTo>
                    <a:pt x="1987089" y="1409306"/>
                    <a:pt x="2003778" y="1407080"/>
                    <a:pt x="2019905" y="1403048"/>
                  </a:cubicBezTo>
                  <a:cubicBezTo>
                    <a:pt x="2092476" y="1407080"/>
                    <a:pt x="2166011" y="1402689"/>
                    <a:pt x="2237619" y="1415143"/>
                  </a:cubicBezTo>
                  <a:cubicBezTo>
                    <a:pt x="2260780" y="1419171"/>
                    <a:pt x="2278534" y="1438389"/>
                    <a:pt x="2298095" y="1451429"/>
                  </a:cubicBezTo>
                  <a:cubicBezTo>
                    <a:pt x="2386576" y="1510416"/>
                    <a:pt x="2367934" y="1497077"/>
                    <a:pt x="2431143" y="1560286"/>
                  </a:cubicBezTo>
                  <a:cubicBezTo>
                    <a:pt x="2506156" y="1710311"/>
                    <a:pt x="2486028" y="1636510"/>
                    <a:pt x="2503714" y="1778000"/>
                  </a:cubicBezTo>
                  <a:cubicBezTo>
                    <a:pt x="2469870" y="1964141"/>
                    <a:pt x="2484378" y="1984790"/>
                    <a:pt x="2431143" y="2104571"/>
                  </a:cubicBezTo>
                  <a:cubicBezTo>
                    <a:pt x="2423820" y="2121047"/>
                    <a:pt x="2417433" y="2138280"/>
                    <a:pt x="2406953" y="2152952"/>
                  </a:cubicBezTo>
                  <a:cubicBezTo>
                    <a:pt x="2376943" y="2194967"/>
                    <a:pt x="2343014" y="2234049"/>
                    <a:pt x="2310191" y="2273905"/>
                  </a:cubicBezTo>
                  <a:cubicBezTo>
                    <a:pt x="2286561" y="2302598"/>
                    <a:pt x="2267356" y="2336268"/>
                    <a:pt x="2237619" y="2358571"/>
                  </a:cubicBezTo>
                  <a:cubicBezTo>
                    <a:pt x="2205365" y="2382762"/>
                    <a:pt x="2172148" y="2405719"/>
                    <a:pt x="2140857" y="2431143"/>
                  </a:cubicBezTo>
                  <a:cubicBezTo>
                    <a:pt x="2107594" y="2458169"/>
                    <a:pt x="2077734" y="2489253"/>
                    <a:pt x="2044095" y="2515810"/>
                  </a:cubicBezTo>
                  <a:cubicBezTo>
                    <a:pt x="2001054" y="2549790"/>
                    <a:pt x="1954089" y="2578591"/>
                    <a:pt x="1911048" y="2612571"/>
                  </a:cubicBezTo>
                  <a:cubicBezTo>
                    <a:pt x="1877409" y="2639128"/>
                    <a:pt x="1849067" y="2672196"/>
                    <a:pt x="1814286" y="2697238"/>
                  </a:cubicBezTo>
                  <a:cubicBezTo>
                    <a:pt x="1748035" y="2744939"/>
                    <a:pt x="1675098" y="2782836"/>
                    <a:pt x="1608667" y="2830286"/>
                  </a:cubicBezTo>
                  <a:cubicBezTo>
                    <a:pt x="1580445" y="2850445"/>
                    <a:pt x="1551746" y="2869953"/>
                    <a:pt x="1524000" y="2890762"/>
                  </a:cubicBezTo>
                  <a:cubicBezTo>
                    <a:pt x="1503347" y="2906251"/>
                    <a:pt x="1484673" y="2924339"/>
                    <a:pt x="1463524" y="2939143"/>
                  </a:cubicBezTo>
                  <a:cubicBezTo>
                    <a:pt x="1345673" y="3021639"/>
                    <a:pt x="1463401" y="2927762"/>
                    <a:pt x="1330476" y="3011714"/>
                  </a:cubicBezTo>
                  <a:cubicBezTo>
                    <a:pt x="1304142" y="3028346"/>
                    <a:pt x="1161409" y="3124047"/>
                    <a:pt x="1112762" y="3168952"/>
                  </a:cubicBezTo>
                  <a:cubicBezTo>
                    <a:pt x="1079245" y="3199891"/>
                    <a:pt x="1041302" y="3227760"/>
                    <a:pt x="1016000" y="3265714"/>
                  </a:cubicBezTo>
                  <a:cubicBezTo>
                    <a:pt x="991708" y="3302153"/>
                    <a:pt x="986032" y="3307417"/>
                    <a:pt x="967619" y="3350381"/>
                  </a:cubicBezTo>
                  <a:cubicBezTo>
                    <a:pt x="962597" y="3362100"/>
                    <a:pt x="959556" y="3374572"/>
                    <a:pt x="955524" y="3386667"/>
                  </a:cubicBezTo>
                  <a:cubicBezTo>
                    <a:pt x="958160" y="3407755"/>
                    <a:pt x="961670" y="3487235"/>
                    <a:pt x="979714" y="3519714"/>
                  </a:cubicBezTo>
                  <a:cubicBezTo>
                    <a:pt x="1033923" y="3617290"/>
                    <a:pt x="1008548" y="3569135"/>
                    <a:pt x="1076476" y="3628571"/>
                  </a:cubicBezTo>
                  <a:cubicBezTo>
                    <a:pt x="1224824" y="3758374"/>
                    <a:pt x="954927" y="3560757"/>
                    <a:pt x="1270000" y="3785810"/>
                  </a:cubicBezTo>
                  <a:cubicBezTo>
                    <a:pt x="1374704" y="3860599"/>
                    <a:pt x="1430671" y="3893196"/>
                    <a:pt x="1560286" y="3943048"/>
                  </a:cubicBezTo>
                  <a:cubicBezTo>
                    <a:pt x="1603191" y="3959550"/>
                    <a:pt x="1649133" y="3966704"/>
                    <a:pt x="1693333" y="3979333"/>
                  </a:cubicBezTo>
                  <a:cubicBezTo>
                    <a:pt x="1733806" y="3990897"/>
                    <a:pt x="1773450" y="4005410"/>
                    <a:pt x="1814286" y="4015619"/>
                  </a:cubicBezTo>
                  <a:cubicBezTo>
                    <a:pt x="1914048" y="4040560"/>
                    <a:pt x="1936390" y="4039157"/>
                    <a:pt x="2032000" y="4051905"/>
                  </a:cubicBezTo>
                  <a:lnTo>
                    <a:pt x="2116667" y="4064000"/>
                  </a:lnTo>
                  <a:cubicBezTo>
                    <a:pt x="2159320" y="4059735"/>
                    <a:pt x="2247993" y="4054841"/>
                    <a:pt x="2298095" y="4039810"/>
                  </a:cubicBezTo>
                  <a:cubicBezTo>
                    <a:pt x="2360601" y="4021058"/>
                    <a:pt x="2351370" y="4015251"/>
                    <a:pt x="2406953" y="3991429"/>
                  </a:cubicBezTo>
                  <a:cubicBezTo>
                    <a:pt x="2418671" y="3986407"/>
                    <a:pt x="2431143" y="3983365"/>
                    <a:pt x="2443238" y="3979333"/>
                  </a:cubicBezTo>
                  <a:cubicBezTo>
                    <a:pt x="2524464" y="3918414"/>
                    <a:pt x="2464876" y="3972612"/>
                    <a:pt x="2527905" y="3882571"/>
                  </a:cubicBezTo>
                  <a:cubicBezTo>
                    <a:pt x="2553574" y="3845901"/>
                    <a:pt x="2607998" y="3791198"/>
                    <a:pt x="2624667" y="3749524"/>
                  </a:cubicBezTo>
                  <a:cubicBezTo>
                    <a:pt x="2632730" y="3729365"/>
                    <a:pt x="2639147" y="3708467"/>
                    <a:pt x="2648857" y="3689048"/>
                  </a:cubicBezTo>
                  <a:cubicBezTo>
                    <a:pt x="2655358" y="3676046"/>
                    <a:pt x="2666547" y="3665764"/>
                    <a:pt x="2673048" y="3652762"/>
                  </a:cubicBezTo>
                  <a:cubicBezTo>
                    <a:pt x="2682758" y="3633343"/>
                    <a:pt x="2689175" y="3612445"/>
                    <a:pt x="2697238" y="3592286"/>
                  </a:cubicBezTo>
                  <a:cubicBezTo>
                    <a:pt x="2693206" y="3459238"/>
                    <a:pt x="2698388" y="3325591"/>
                    <a:pt x="2685143" y="3193143"/>
                  </a:cubicBezTo>
                  <a:cubicBezTo>
                    <a:pt x="2682088" y="3162590"/>
                    <a:pt x="2659879" y="3137134"/>
                    <a:pt x="2648857" y="3108476"/>
                  </a:cubicBezTo>
                  <a:cubicBezTo>
                    <a:pt x="2630264" y="3060134"/>
                    <a:pt x="2614545" y="3000479"/>
                    <a:pt x="2600476" y="2951238"/>
                  </a:cubicBezTo>
                  <a:cubicBezTo>
                    <a:pt x="2584609" y="2792561"/>
                    <a:pt x="2580378" y="2856841"/>
                    <a:pt x="2612572" y="2685143"/>
                  </a:cubicBezTo>
                  <a:cubicBezTo>
                    <a:pt x="2620320" y="2643823"/>
                    <a:pt x="2631049" y="2615464"/>
                    <a:pt x="2648857" y="2576286"/>
                  </a:cubicBezTo>
                  <a:cubicBezTo>
                    <a:pt x="2667038" y="2536288"/>
                    <a:pt x="2689130" y="2487632"/>
                    <a:pt x="2721429" y="2455333"/>
                  </a:cubicBezTo>
                  <a:cubicBezTo>
                    <a:pt x="2739683" y="2437079"/>
                    <a:pt x="2761252" y="2422441"/>
                    <a:pt x="2781905" y="2406952"/>
                  </a:cubicBezTo>
                  <a:cubicBezTo>
                    <a:pt x="2793534" y="2398230"/>
                    <a:pt x="2804694" y="2388161"/>
                    <a:pt x="2818191" y="2382762"/>
                  </a:cubicBezTo>
                  <a:cubicBezTo>
                    <a:pt x="2888798" y="2354519"/>
                    <a:pt x="2959922" y="2348814"/>
                    <a:pt x="3035905" y="2346476"/>
                  </a:cubicBezTo>
                  <a:cubicBezTo>
                    <a:pt x="3253554" y="2339779"/>
                    <a:pt x="3471334" y="2338413"/>
                    <a:pt x="3689048" y="2334381"/>
                  </a:cubicBezTo>
                  <a:cubicBezTo>
                    <a:pt x="3705175" y="2330349"/>
                    <a:pt x="3723272" y="2330998"/>
                    <a:pt x="3737429" y="2322286"/>
                  </a:cubicBezTo>
                  <a:cubicBezTo>
                    <a:pt x="3808124" y="2278781"/>
                    <a:pt x="3833005" y="2250900"/>
                    <a:pt x="3882572" y="2201333"/>
                  </a:cubicBezTo>
                  <a:cubicBezTo>
                    <a:pt x="3886604" y="2185206"/>
                    <a:pt x="3888830" y="2168517"/>
                    <a:pt x="3894667" y="2152952"/>
                  </a:cubicBezTo>
                  <a:cubicBezTo>
                    <a:pt x="3900998" y="2136070"/>
                    <a:pt x="3913554" y="2121804"/>
                    <a:pt x="3918857" y="2104571"/>
                  </a:cubicBezTo>
                  <a:cubicBezTo>
                    <a:pt x="3929788" y="2069044"/>
                    <a:pt x="3934984" y="2032000"/>
                    <a:pt x="3943048" y="1995714"/>
                  </a:cubicBezTo>
                  <a:cubicBezTo>
                    <a:pt x="3939016" y="1915079"/>
                    <a:pt x="3950534" y="1832135"/>
                    <a:pt x="3930953" y="1753810"/>
                  </a:cubicBezTo>
                  <a:cubicBezTo>
                    <a:pt x="3913461" y="1683841"/>
                    <a:pt x="3878165" y="1617452"/>
                    <a:pt x="3834191" y="1560286"/>
                  </a:cubicBezTo>
                  <a:cubicBezTo>
                    <a:pt x="3793873" y="1507873"/>
                    <a:pt x="3759996" y="1449806"/>
                    <a:pt x="3713238" y="1403048"/>
                  </a:cubicBezTo>
                  <a:cubicBezTo>
                    <a:pt x="3639454" y="1329263"/>
                    <a:pt x="3555044" y="1241141"/>
                    <a:pt x="3471333" y="1185333"/>
                  </a:cubicBezTo>
                  <a:lnTo>
                    <a:pt x="3326191" y="1088571"/>
                  </a:lnTo>
                  <a:cubicBezTo>
                    <a:pt x="3297567" y="1068986"/>
                    <a:pt x="3270040" y="1047837"/>
                    <a:pt x="3241524" y="1028095"/>
                  </a:cubicBezTo>
                  <a:cubicBezTo>
                    <a:pt x="3217620" y="1011546"/>
                    <a:pt x="3193143" y="995841"/>
                    <a:pt x="3168953" y="979714"/>
                  </a:cubicBezTo>
                  <a:lnTo>
                    <a:pt x="3023810" y="882952"/>
                  </a:lnTo>
                  <a:cubicBezTo>
                    <a:pt x="2991919" y="862223"/>
                    <a:pt x="2959503" y="842309"/>
                    <a:pt x="2927048" y="822476"/>
                  </a:cubicBezTo>
                  <a:cubicBezTo>
                    <a:pt x="2886928" y="797959"/>
                    <a:pt x="2845216" y="775986"/>
                    <a:pt x="2806095" y="749905"/>
                  </a:cubicBezTo>
                  <a:cubicBezTo>
                    <a:pt x="2706693" y="683636"/>
                    <a:pt x="2641414" y="645700"/>
                    <a:pt x="2552095" y="556381"/>
                  </a:cubicBezTo>
                  <a:cubicBezTo>
                    <a:pt x="2531936" y="536222"/>
                    <a:pt x="2509428" y="518166"/>
                    <a:pt x="2491619" y="495905"/>
                  </a:cubicBezTo>
                  <a:cubicBezTo>
                    <a:pt x="2476933" y="477548"/>
                    <a:pt x="2468373" y="454990"/>
                    <a:pt x="2455333" y="435429"/>
                  </a:cubicBezTo>
                  <a:cubicBezTo>
                    <a:pt x="2444151" y="418656"/>
                    <a:pt x="2431143" y="403175"/>
                    <a:pt x="2419048" y="387048"/>
                  </a:cubicBezTo>
                  <a:cubicBezTo>
                    <a:pt x="2406824" y="313704"/>
                    <a:pt x="2389372" y="245644"/>
                    <a:pt x="2419048" y="169333"/>
                  </a:cubicBezTo>
                  <a:cubicBezTo>
                    <a:pt x="2431447" y="137449"/>
                    <a:pt x="2464251" y="117288"/>
                    <a:pt x="2491619" y="96762"/>
                  </a:cubicBezTo>
                  <a:cubicBezTo>
                    <a:pt x="2513256" y="80534"/>
                    <a:pt x="2539332" y="71130"/>
                    <a:pt x="2564191" y="60476"/>
                  </a:cubicBezTo>
                  <a:cubicBezTo>
                    <a:pt x="2616975" y="37854"/>
                    <a:pt x="2678500" y="18341"/>
                    <a:pt x="2733524" y="0"/>
                  </a:cubicBezTo>
                  <a:lnTo>
                    <a:pt x="3302000" y="12095"/>
                  </a:lnTo>
                  <a:cubicBezTo>
                    <a:pt x="3326507" y="13020"/>
                    <a:pt x="3350563" y="19188"/>
                    <a:pt x="3374572" y="24190"/>
                  </a:cubicBezTo>
                  <a:cubicBezTo>
                    <a:pt x="3447351" y="39352"/>
                    <a:pt x="3521759" y="49062"/>
                    <a:pt x="3592286" y="72571"/>
                  </a:cubicBezTo>
                  <a:cubicBezTo>
                    <a:pt x="3654614" y="93347"/>
                    <a:pt x="3860429" y="157488"/>
                    <a:pt x="3906762" y="193524"/>
                  </a:cubicBezTo>
                  <a:lnTo>
                    <a:pt x="4015619" y="278190"/>
                  </a:lnTo>
                  <a:cubicBezTo>
                    <a:pt x="4035918" y="294139"/>
                    <a:pt x="4057841" y="308317"/>
                    <a:pt x="4076095" y="326571"/>
                  </a:cubicBezTo>
                  <a:cubicBezTo>
                    <a:pt x="4096254" y="346730"/>
                    <a:pt x="4115477" y="367871"/>
                    <a:pt x="4136572" y="387048"/>
                  </a:cubicBezTo>
                  <a:cubicBezTo>
                    <a:pt x="4159872" y="408230"/>
                    <a:pt x="4186877" y="425258"/>
                    <a:pt x="4209143" y="447524"/>
                  </a:cubicBezTo>
                  <a:cubicBezTo>
                    <a:pt x="4227397" y="465778"/>
                    <a:pt x="4240373" y="488705"/>
                    <a:pt x="4257524" y="508000"/>
                  </a:cubicBezTo>
                  <a:cubicBezTo>
                    <a:pt x="4272676" y="525046"/>
                    <a:pt x="4291304" y="538860"/>
                    <a:pt x="4305905" y="556381"/>
                  </a:cubicBezTo>
                  <a:cubicBezTo>
                    <a:pt x="4408392" y="679367"/>
                    <a:pt x="4348513" y="614247"/>
                    <a:pt x="4414762" y="713619"/>
                  </a:cubicBezTo>
                  <a:cubicBezTo>
                    <a:pt x="4425944" y="730392"/>
                    <a:pt x="4440891" y="744587"/>
                    <a:pt x="4451048" y="762000"/>
                  </a:cubicBezTo>
                  <a:cubicBezTo>
                    <a:pt x="4469218" y="793149"/>
                    <a:pt x="4480876" y="827840"/>
                    <a:pt x="4499429" y="858762"/>
                  </a:cubicBezTo>
                  <a:cubicBezTo>
                    <a:pt x="4511524" y="878921"/>
                    <a:pt x="4526763" y="897500"/>
                    <a:pt x="4535714" y="919238"/>
                  </a:cubicBezTo>
                  <a:cubicBezTo>
                    <a:pt x="4555131" y="966395"/>
                    <a:pt x="4584095" y="1064381"/>
                    <a:pt x="4584095" y="1064381"/>
                  </a:cubicBezTo>
                  <a:cubicBezTo>
                    <a:pt x="4588127" y="1092603"/>
                    <a:pt x="4596191" y="1120539"/>
                    <a:pt x="4596191" y="1149048"/>
                  </a:cubicBezTo>
                  <a:cubicBezTo>
                    <a:pt x="4596191" y="1506639"/>
                    <a:pt x="4599421" y="1323186"/>
                    <a:pt x="4572000" y="1487714"/>
                  </a:cubicBezTo>
                  <a:cubicBezTo>
                    <a:pt x="4567313" y="1515835"/>
                    <a:pt x="4565496" y="1544426"/>
                    <a:pt x="4559905" y="1572381"/>
                  </a:cubicBezTo>
                  <a:cubicBezTo>
                    <a:pt x="4557405" y="1584883"/>
                    <a:pt x="4551165" y="1596367"/>
                    <a:pt x="4547810" y="1608667"/>
                  </a:cubicBezTo>
                  <a:cubicBezTo>
                    <a:pt x="4506887" y="1758716"/>
                    <a:pt x="4539363" y="1658197"/>
                    <a:pt x="4511524" y="1741714"/>
                  </a:cubicBezTo>
                  <a:cubicBezTo>
                    <a:pt x="4515556" y="1862666"/>
                    <a:pt x="4512662" y="1984049"/>
                    <a:pt x="4523619" y="2104571"/>
                  </a:cubicBezTo>
                  <a:cubicBezTo>
                    <a:pt x="4524935" y="2119048"/>
                    <a:pt x="4537531" y="2130578"/>
                    <a:pt x="4547810" y="2140857"/>
                  </a:cubicBezTo>
                  <a:cubicBezTo>
                    <a:pt x="4579699" y="2172747"/>
                    <a:pt x="4590836" y="2163263"/>
                    <a:pt x="4632476" y="2177143"/>
                  </a:cubicBezTo>
                  <a:cubicBezTo>
                    <a:pt x="4653074" y="2184009"/>
                    <a:pt x="4672624" y="2193709"/>
                    <a:pt x="4692953" y="2201333"/>
                  </a:cubicBezTo>
                  <a:cubicBezTo>
                    <a:pt x="4704891" y="2205810"/>
                    <a:pt x="4716979" y="2209926"/>
                    <a:pt x="4729238" y="2213429"/>
                  </a:cubicBezTo>
                  <a:cubicBezTo>
                    <a:pt x="4745222" y="2217996"/>
                    <a:pt x="4762054" y="2219687"/>
                    <a:pt x="4777619" y="2225524"/>
                  </a:cubicBezTo>
                  <a:cubicBezTo>
                    <a:pt x="4794501" y="2231855"/>
                    <a:pt x="4808730" y="2244533"/>
                    <a:pt x="4826000" y="2249714"/>
                  </a:cubicBezTo>
                  <a:cubicBezTo>
                    <a:pt x="4849490" y="2256761"/>
                    <a:pt x="4874524" y="2257000"/>
                    <a:pt x="4898572" y="2261810"/>
                  </a:cubicBezTo>
                  <a:cubicBezTo>
                    <a:pt x="4914872" y="2265070"/>
                    <a:pt x="4930598" y="2270931"/>
                    <a:pt x="4946953" y="2273905"/>
                  </a:cubicBezTo>
                  <a:cubicBezTo>
                    <a:pt x="4975002" y="2279005"/>
                    <a:pt x="5003498" y="2281313"/>
                    <a:pt x="5031619" y="2286000"/>
                  </a:cubicBezTo>
                  <a:cubicBezTo>
                    <a:pt x="5051897" y="2289380"/>
                    <a:pt x="5071608" y="2296388"/>
                    <a:pt x="5092095" y="2298095"/>
                  </a:cubicBezTo>
                  <a:cubicBezTo>
                    <a:pt x="5168539" y="2304465"/>
                    <a:pt x="5245302" y="2306158"/>
                    <a:pt x="5321905" y="2310190"/>
                  </a:cubicBezTo>
                  <a:lnTo>
                    <a:pt x="5721048" y="2298095"/>
                  </a:lnTo>
                  <a:lnTo>
                    <a:pt x="5987143" y="2286000"/>
                  </a:lnTo>
                </a:path>
              </a:pathLst>
            </a:custGeom>
            <a:ln w="508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047975" y="2524698"/>
              <a:ext cx="1427087" cy="822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4" name="Straight Connector 13"/>
            <p:cNvCxnSpPr>
              <a:stCxn id="10" idx="144"/>
            </p:cNvCxnSpPr>
            <p:nvPr/>
          </p:nvCxnSpPr>
          <p:spPr>
            <a:xfrm>
              <a:off x="6785434" y="2878665"/>
              <a:ext cx="341431" cy="57513"/>
            </a:xfrm>
            <a:prstGeom prst="line">
              <a:avLst/>
            </a:prstGeom>
            <a:ln w="50800">
              <a:solidFill>
                <a:schemeClr val="tx1"/>
              </a:solidFill>
              <a:tailEnd type="triangle" w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7114771" y="2573079"/>
            <a:ext cx="1524241" cy="822960"/>
            <a:chOff x="7114771" y="2573079"/>
            <a:chExt cx="1524241" cy="822960"/>
          </a:xfrm>
        </p:grpSpPr>
        <p:sp>
          <p:nvSpPr>
            <p:cNvPr id="20" name="Rectangle 19"/>
            <p:cNvSpPr/>
            <p:nvPr/>
          </p:nvSpPr>
          <p:spPr>
            <a:xfrm>
              <a:off x="7114771" y="2573079"/>
              <a:ext cx="1524241" cy="8229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TextBox 20"/>
            <p:cNvSpPr txBox="1"/>
            <p:nvPr/>
          </p:nvSpPr>
          <p:spPr>
            <a:xfrm>
              <a:off x="7223626" y="2680076"/>
              <a:ext cx="1300757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bg1"/>
                  </a:solidFill>
                </a:rPr>
                <a:t>Insight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/>
          <p:nvPr/>
        </p:nvGrpSpPr>
        <p:grpSpPr>
          <a:xfrm>
            <a:off x="0" y="449983"/>
            <a:ext cx="9144000" cy="1143000"/>
            <a:chOff x="0" y="2423809"/>
            <a:chExt cx="9144000" cy="1143000"/>
          </a:xfrm>
        </p:grpSpPr>
        <p:sp>
          <p:nvSpPr>
            <p:cNvPr id="9" name="Rectangle 8"/>
            <p:cNvSpPr/>
            <p:nvPr/>
          </p:nvSpPr>
          <p:spPr>
            <a:xfrm>
              <a:off x="0" y="254567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itle 11"/>
            <p:cNvSpPr txBox="1">
              <a:spLocks/>
            </p:cNvSpPr>
            <p:nvPr/>
          </p:nvSpPr>
          <p:spPr>
            <a:xfrm>
              <a:off x="460972" y="2423809"/>
              <a:ext cx="82296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/>
                  <a:ea typeface="+mj-ea"/>
                  <a:cs typeface="Helvetica"/>
                </a:rPr>
                <a:t>Data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0" y="3643418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1"/>
          <p:cNvSpPr txBox="1">
            <a:spLocks/>
          </p:cNvSpPr>
          <p:nvPr/>
        </p:nvSpPr>
        <p:spPr>
          <a:xfrm>
            <a:off x="-1277558" y="34722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Analysis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224480" y="1664661"/>
            <a:ext cx="719721" cy="1824975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Heart 2"/>
          <p:cNvSpPr/>
          <p:nvPr/>
        </p:nvSpPr>
        <p:spPr>
          <a:xfrm>
            <a:off x="6716829" y="3237014"/>
            <a:ext cx="470426" cy="470426"/>
          </a:xfrm>
          <a:prstGeom prst="heart">
            <a:avLst/>
          </a:prstGeom>
          <a:solidFill>
            <a:srgbClr val="8F49D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art 11"/>
          <p:cNvSpPr/>
          <p:nvPr/>
        </p:nvSpPr>
        <p:spPr>
          <a:xfrm>
            <a:off x="5845866" y="4633379"/>
            <a:ext cx="470426" cy="470426"/>
          </a:xfrm>
          <a:prstGeom prst="heart">
            <a:avLst/>
          </a:prstGeom>
          <a:solidFill>
            <a:srgbClr val="8F49D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art 15"/>
          <p:cNvSpPr/>
          <p:nvPr/>
        </p:nvSpPr>
        <p:spPr>
          <a:xfrm>
            <a:off x="2183950" y="3255166"/>
            <a:ext cx="470426" cy="470426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art 16"/>
          <p:cNvSpPr/>
          <p:nvPr/>
        </p:nvSpPr>
        <p:spPr>
          <a:xfrm>
            <a:off x="1037290" y="3725592"/>
            <a:ext cx="470426" cy="470426"/>
          </a:xfrm>
          <a:prstGeom prst="heart">
            <a:avLst/>
          </a:prstGeom>
          <a:solidFill>
            <a:srgbClr val="8F49D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art 17"/>
          <p:cNvSpPr/>
          <p:nvPr/>
        </p:nvSpPr>
        <p:spPr>
          <a:xfrm>
            <a:off x="1593074" y="4437521"/>
            <a:ext cx="470426" cy="470426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art 18"/>
          <p:cNvSpPr/>
          <p:nvPr/>
        </p:nvSpPr>
        <p:spPr>
          <a:xfrm>
            <a:off x="3989267" y="4380014"/>
            <a:ext cx="470426" cy="470426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329142" y="3668080"/>
            <a:ext cx="37366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+   Visualization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22" name="Heart 21"/>
          <p:cNvSpPr/>
          <p:nvPr/>
        </p:nvSpPr>
        <p:spPr>
          <a:xfrm>
            <a:off x="7595336" y="4437521"/>
            <a:ext cx="470426" cy="470426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84581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2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/>
          <p:nvPr/>
        </p:nvGrpSpPr>
        <p:grpSpPr>
          <a:xfrm>
            <a:off x="1886862" y="0"/>
            <a:ext cx="7257138" cy="5143500"/>
            <a:chOff x="1886862" y="0"/>
            <a:chExt cx="7257138" cy="5143500"/>
          </a:xfrm>
        </p:grpSpPr>
        <p:grpSp>
          <p:nvGrpSpPr>
            <p:cNvPr id="3" name="Group 21"/>
            <p:cNvGrpSpPr/>
            <p:nvPr/>
          </p:nvGrpSpPr>
          <p:grpSpPr>
            <a:xfrm>
              <a:off x="1886862" y="616855"/>
              <a:ext cx="6752150" cy="4064000"/>
              <a:chOff x="1886862" y="616855"/>
              <a:chExt cx="6752150" cy="4064000"/>
            </a:xfrm>
          </p:grpSpPr>
          <p:grpSp>
            <p:nvGrpSpPr>
              <p:cNvPr id="4" name="Group 12"/>
              <p:cNvGrpSpPr/>
              <p:nvPr/>
            </p:nvGrpSpPr>
            <p:grpSpPr>
              <a:xfrm>
                <a:off x="1886862" y="616855"/>
                <a:ext cx="6752150" cy="4064000"/>
                <a:chOff x="1886862" y="616855"/>
                <a:chExt cx="6752150" cy="4064000"/>
              </a:xfrm>
            </p:grpSpPr>
            <p:sp>
              <p:nvSpPr>
                <p:cNvPr id="10" name="Freeform 9"/>
                <p:cNvSpPr/>
                <p:nvPr/>
              </p:nvSpPr>
              <p:spPr>
                <a:xfrm>
                  <a:off x="1886862" y="616855"/>
                  <a:ext cx="5987143" cy="4064000"/>
                </a:xfrm>
                <a:custGeom>
                  <a:avLst/>
                  <a:gdLst>
                    <a:gd name="connsiteX0" fmla="*/ 0 w 5987143"/>
                    <a:gd name="connsiteY0" fmla="*/ 1657048 h 4064000"/>
                    <a:gd name="connsiteX1" fmla="*/ 72572 w 5987143"/>
                    <a:gd name="connsiteY1" fmla="*/ 1644952 h 4064000"/>
                    <a:gd name="connsiteX2" fmla="*/ 108857 w 5987143"/>
                    <a:gd name="connsiteY2" fmla="*/ 1632857 h 4064000"/>
                    <a:gd name="connsiteX3" fmla="*/ 157238 w 5987143"/>
                    <a:gd name="connsiteY3" fmla="*/ 1620762 h 4064000"/>
                    <a:gd name="connsiteX4" fmla="*/ 193524 w 5987143"/>
                    <a:gd name="connsiteY4" fmla="*/ 1596571 h 4064000"/>
                    <a:gd name="connsiteX5" fmla="*/ 302381 w 5987143"/>
                    <a:gd name="connsiteY5" fmla="*/ 1536095 h 4064000"/>
                    <a:gd name="connsiteX6" fmla="*/ 350762 w 5987143"/>
                    <a:gd name="connsiteY6" fmla="*/ 1487714 h 4064000"/>
                    <a:gd name="connsiteX7" fmla="*/ 399143 w 5987143"/>
                    <a:gd name="connsiteY7" fmla="*/ 1427238 h 4064000"/>
                    <a:gd name="connsiteX8" fmla="*/ 411238 w 5987143"/>
                    <a:gd name="connsiteY8" fmla="*/ 1390952 h 4064000"/>
                    <a:gd name="connsiteX9" fmla="*/ 459619 w 5987143"/>
                    <a:gd name="connsiteY9" fmla="*/ 1330476 h 4064000"/>
                    <a:gd name="connsiteX10" fmla="*/ 471714 w 5987143"/>
                    <a:gd name="connsiteY10" fmla="*/ 1294190 h 4064000"/>
                    <a:gd name="connsiteX11" fmla="*/ 520095 w 5987143"/>
                    <a:gd name="connsiteY11" fmla="*/ 1221619 h 4064000"/>
                    <a:gd name="connsiteX12" fmla="*/ 665238 w 5987143"/>
                    <a:gd name="connsiteY12" fmla="*/ 1016000 h 4064000"/>
                    <a:gd name="connsiteX13" fmla="*/ 701524 w 5987143"/>
                    <a:gd name="connsiteY13" fmla="*/ 967619 h 4064000"/>
                    <a:gd name="connsiteX14" fmla="*/ 749905 w 5987143"/>
                    <a:gd name="connsiteY14" fmla="*/ 895048 h 4064000"/>
                    <a:gd name="connsiteX15" fmla="*/ 822476 w 5987143"/>
                    <a:gd name="connsiteY15" fmla="*/ 834571 h 4064000"/>
                    <a:gd name="connsiteX16" fmla="*/ 846667 w 5987143"/>
                    <a:gd name="connsiteY16" fmla="*/ 810381 h 4064000"/>
                    <a:gd name="connsiteX17" fmla="*/ 979714 w 5987143"/>
                    <a:gd name="connsiteY17" fmla="*/ 737810 h 4064000"/>
                    <a:gd name="connsiteX18" fmla="*/ 1052286 w 5987143"/>
                    <a:gd name="connsiteY18" fmla="*/ 725714 h 4064000"/>
                    <a:gd name="connsiteX19" fmla="*/ 1161143 w 5987143"/>
                    <a:gd name="connsiteY19" fmla="*/ 749905 h 4064000"/>
                    <a:gd name="connsiteX20" fmla="*/ 1209524 w 5987143"/>
                    <a:gd name="connsiteY20" fmla="*/ 798286 h 4064000"/>
                    <a:gd name="connsiteX21" fmla="*/ 1245810 w 5987143"/>
                    <a:gd name="connsiteY21" fmla="*/ 822476 h 4064000"/>
                    <a:gd name="connsiteX22" fmla="*/ 1270000 w 5987143"/>
                    <a:gd name="connsiteY22" fmla="*/ 870857 h 4064000"/>
                    <a:gd name="connsiteX23" fmla="*/ 1294191 w 5987143"/>
                    <a:gd name="connsiteY23" fmla="*/ 943429 h 4064000"/>
                    <a:gd name="connsiteX24" fmla="*/ 1270000 w 5987143"/>
                    <a:gd name="connsiteY24" fmla="*/ 1040190 h 4064000"/>
                    <a:gd name="connsiteX25" fmla="*/ 1245810 w 5987143"/>
                    <a:gd name="connsiteY25" fmla="*/ 1076476 h 4064000"/>
                    <a:gd name="connsiteX26" fmla="*/ 1209524 w 5987143"/>
                    <a:gd name="connsiteY26" fmla="*/ 1136952 h 4064000"/>
                    <a:gd name="connsiteX27" fmla="*/ 1197429 w 5987143"/>
                    <a:gd name="connsiteY27" fmla="*/ 1173238 h 4064000"/>
                    <a:gd name="connsiteX28" fmla="*/ 1149048 w 5987143"/>
                    <a:gd name="connsiteY28" fmla="*/ 1257905 h 4064000"/>
                    <a:gd name="connsiteX29" fmla="*/ 1136953 w 5987143"/>
                    <a:gd name="connsiteY29" fmla="*/ 1294190 h 4064000"/>
                    <a:gd name="connsiteX30" fmla="*/ 1076476 w 5987143"/>
                    <a:gd name="connsiteY30" fmla="*/ 1378857 h 4064000"/>
                    <a:gd name="connsiteX31" fmla="*/ 1052286 w 5987143"/>
                    <a:gd name="connsiteY31" fmla="*/ 1427238 h 4064000"/>
                    <a:gd name="connsiteX32" fmla="*/ 1016000 w 5987143"/>
                    <a:gd name="connsiteY32" fmla="*/ 1487714 h 4064000"/>
                    <a:gd name="connsiteX33" fmla="*/ 1003905 w 5987143"/>
                    <a:gd name="connsiteY33" fmla="*/ 1548190 h 4064000"/>
                    <a:gd name="connsiteX34" fmla="*/ 979714 w 5987143"/>
                    <a:gd name="connsiteY34" fmla="*/ 1632857 h 4064000"/>
                    <a:gd name="connsiteX35" fmla="*/ 991810 w 5987143"/>
                    <a:gd name="connsiteY35" fmla="*/ 1765905 h 4064000"/>
                    <a:gd name="connsiteX36" fmla="*/ 1064381 w 5987143"/>
                    <a:gd name="connsiteY36" fmla="*/ 1850571 h 4064000"/>
                    <a:gd name="connsiteX37" fmla="*/ 1257905 w 5987143"/>
                    <a:gd name="connsiteY37" fmla="*/ 1947333 h 4064000"/>
                    <a:gd name="connsiteX38" fmla="*/ 1354667 w 5987143"/>
                    <a:gd name="connsiteY38" fmla="*/ 1971524 h 4064000"/>
                    <a:gd name="connsiteX39" fmla="*/ 1475619 w 5987143"/>
                    <a:gd name="connsiteY39" fmla="*/ 1959429 h 4064000"/>
                    <a:gd name="connsiteX40" fmla="*/ 1511905 w 5987143"/>
                    <a:gd name="connsiteY40" fmla="*/ 1947333 h 4064000"/>
                    <a:gd name="connsiteX41" fmla="*/ 1536095 w 5987143"/>
                    <a:gd name="connsiteY41" fmla="*/ 1911048 h 4064000"/>
                    <a:gd name="connsiteX42" fmla="*/ 1644953 w 5987143"/>
                    <a:gd name="connsiteY42" fmla="*/ 1717524 h 4064000"/>
                    <a:gd name="connsiteX43" fmla="*/ 1705429 w 5987143"/>
                    <a:gd name="connsiteY43" fmla="*/ 1632857 h 4064000"/>
                    <a:gd name="connsiteX44" fmla="*/ 1753810 w 5987143"/>
                    <a:gd name="connsiteY44" fmla="*/ 1560286 h 4064000"/>
                    <a:gd name="connsiteX45" fmla="*/ 1923143 w 5987143"/>
                    <a:gd name="connsiteY45" fmla="*/ 1439333 h 4064000"/>
                    <a:gd name="connsiteX46" fmla="*/ 1971524 w 5987143"/>
                    <a:gd name="connsiteY46" fmla="*/ 1415143 h 4064000"/>
                    <a:gd name="connsiteX47" fmla="*/ 2019905 w 5987143"/>
                    <a:gd name="connsiteY47" fmla="*/ 1403048 h 4064000"/>
                    <a:gd name="connsiteX48" fmla="*/ 2237619 w 5987143"/>
                    <a:gd name="connsiteY48" fmla="*/ 1415143 h 4064000"/>
                    <a:gd name="connsiteX49" fmla="*/ 2298095 w 5987143"/>
                    <a:gd name="connsiteY49" fmla="*/ 1451429 h 4064000"/>
                    <a:gd name="connsiteX50" fmla="*/ 2431143 w 5987143"/>
                    <a:gd name="connsiteY50" fmla="*/ 1560286 h 4064000"/>
                    <a:gd name="connsiteX51" fmla="*/ 2503714 w 5987143"/>
                    <a:gd name="connsiteY51" fmla="*/ 1778000 h 4064000"/>
                    <a:gd name="connsiteX52" fmla="*/ 2431143 w 5987143"/>
                    <a:gd name="connsiteY52" fmla="*/ 2104571 h 4064000"/>
                    <a:gd name="connsiteX53" fmla="*/ 2406953 w 5987143"/>
                    <a:gd name="connsiteY53" fmla="*/ 2152952 h 4064000"/>
                    <a:gd name="connsiteX54" fmla="*/ 2310191 w 5987143"/>
                    <a:gd name="connsiteY54" fmla="*/ 2273905 h 4064000"/>
                    <a:gd name="connsiteX55" fmla="*/ 2237619 w 5987143"/>
                    <a:gd name="connsiteY55" fmla="*/ 2358571 h 4064000"/>
                    <a:gd name="connsiteX56" fmla="*/ 2140857 w 5987143"/>
                    <a:gd name="connsiteY56" fmla="*/ 2431143 h 4064000"/>
                    <a:gd name="connsiteX57" fmla="*/ 2044095 w 5987143"/>
                    <a:gd name="connsiteY57" fmla="*/ 2515810 h 4064000"/>
                    <a:gd name="connsiteX58" fmla="*/ 1911048 w 5987143"/>
                    <a:gd name="connsiteY58" fmla="*/ 2612571 h 4064000"/>
                    <a:gd name="connsiteX59" fmla="*/ 1814286 w 5987143"/>
                    <a:gd name="connsiteY59" fmla="*/ 2697238 h 4064000"/>
                    <a:gd name="connsiteX60" fmla="*/ 1608667 w 5987143"/>
                    <a:gd name="connsiteY60" fmla="*/ 2830286 h 4064000"/>
                    <a:gd name="connsiteX61" fmla="*/ 1524000 w 5987143"/>
                    <a:gd name="connsiteY61" fmla="*/ 2890762 h 4064000"/>
                    <a:gd name="connsiteX62" fmla="*/ 1463524 w 5987143"/>
                    <a:gd name="connsiteY62" fmla="*/ 2939143 h 4064000"/>
                    <a:gd name="connsiteX63" fmla="*/ 1330476 w 5987143"/>
                    <a:gd name="connsiteY63" fmla="*/ 3011714 h 4064000"/>
                    <a:gd name="connsiteX64" fmla="*/ 1112762 w 5987143"/>
                    <a:gd name="connsiteY64" fmla="*/ 3168952 h 4064000"/>
                    <a:gd name="connsiteX65" fmla="*/ 1016000 w 5987143"/>
                    <a:gd name="connsiteY65" fmla="*/ 3265714 h 4064000"/>
                    <a:gd name="connsiteX66" fmla="*/ 967619 w 5987143"/>
                    <a:gd name="connsiteY66" fmla="*/ 3350381 h 4064000"/>
                    <a:gd name="connsiteX67" fmla="*/ 955524 w 5987143"/>
                    <a:gd name="connsiteY67" fmla="*/ 3386667 h 4064000"/>
                    <a:gd name="connsiteX68" fmla="*/ 979714 w 5987143"/>
                    <a:gd name="connsiteY68" fmla="*/ 3519714 h 4064000"/>
                    <a:gd name="connsiteX69" fmla="*/ 1076476 w 5987143"/>
                    <a:gd name="connsiteY69" fmla="*/ 3628571 h 4064000"/>
                    <a:gd name="connsiteX70" fmla="*/ 1270000 w 5987143"/>
                    <a:gd name="connsiteY70" fmla="*/ 3785810 h 4064000"/>
                    <a:gd name="connsiteX71" fmla="*/ 1560286 w 5987143"/>
                    <a:gd name="connsiteY71" fmla="*/ 3943048 h 4064000"/>
                    <a:gd name="connsiteX72" fmla="*/ 1693333 w 5987143"/>
                    <a:gd name="connsiteY72" fmla="*/ 3979333 h 4064000"/>
                    <a:gd name="connsiteX73" fmla="*/ 1814286 w 5987143"/>
                    <a:gd name="connsiteY73" fmla="*/ 4015619 h 4064000"/>
                    <a:gd name="connsiteX74" fmla="*/ 2032000 w 5987143"/>
                    <a:gd name="connsiteY74" fmla="*/ 4051905 h 4064000"/>
                    <a:gd name="connsiteX75" fmla="*/ 2116667 w 5987143"/>
                    <a:gd name="connsiteY75" fmla="*/ 4064000 h 4064000"/>
                    <a:gd name="connsiteX76" fmla="*/ 2298095 w 5987143"/>
                    <a:gd name="connsiteY76" fmla="*/ 4039810 h 4064000"/>
                    <a:gd name="connsiteX77" fmla="*/ 2406953 w 5987143"/>
                    <a:gd name="connsiteY77" fmla="*/ 3991429 h 4064000"/>
                    <a:gd name="connsiteX78" fmla="*/ 2443238 w 5987143"/>
                    <a:gd name="connsiteY78" fmla="*/ 3979333 h 4064000"/>
                    <a:gd name="connsiteX79" fmla="*/ 2527905 w 5987143"/>
                    <a:gd name="connsiteY79" fmla="*/ 3882571 h 4064000"/>
                    <a:gd name="connsiteX80" fmla="*/ 2624667 w 5987143"/>
                    <a:gd name="connsiteY80" fmla="*/ 3749524 h 4064000"/>
                    <a:gd name="connsiteX81" fmla="*/ 2648857 w 5987143"/>
                    <a:gd name="connsiteY81" fmla="*/ 3689048 h 4064000"/>
                    <a:gd name="connsiteX82" fmla="*/ 2673048 w 5987143"/>
                    <a:gd name="connsiteY82" fmla="*/ 3652762 h 4064000"/>
                    <a:gd name="connsiteX83" fmla="*/ 2697238 w 5987143"/>
                    <a:gd name="connsiteY83" fmla="*/ 3592286 h 4064000"/>
                    <a:gd name="connsiteX84" fmla="*/ 2685143 w 5987143"/>
                    <a:gd name="connsiteY84" fmla="*/ 3193143 h 4064000"/>
                    <a:gd name="connsiteX85" fmla="*/ 2648857 w 5987143"/>
                    <a:gd name="connsiteY85" fmla="*/ 3108476 h 4064000"/>
                    <a:gd name="connsiteX86" fmla="*/ 2600476 w 5987143"/>
                    <a:gd name="connsiteY86" fmla="*/ 2951238 h 4064000"/>
                    <a:gd name="connsiteX87" fmla="*/ 2612572 w 5987143"/>
                    <a:gd name="connsiteY87" fmla="*/ 2685143 h 4064000"/>
                    <a:gd name="connsiteX88" fmla="*/ 2648857 w 5987143"/>
                    <a:gd name="connsiteY88" fmla="*/ 2576286 h 4064000"/>
                    <a:gd name="connsiteX89" fmla="*/ 2721429 w 5987143"/>
                    <a:gd name="connsiteY89" fmla="*/ 2455333 h 4064000"/>
                    <a:gd name="connsiteX90" fmla="*/ 2781905 w 5987143"/>
                    <a:gd name="connsiteY90" fmla="*/ 2406952 h 4064000"/>
                    <a:gd name="connsiteX91" fmla="*/ 2818191 w 5987143"/>
                    <a:gd name="connsiteY91" fmla="*/ 2382762 h 4064000"/>
                    <a:gd name="connsiteX92" fmla="*/ 3035905 w 5987143"/>
                    <a:gd name="connsiteY92" fmla="*/ 2346476 h 4064000"/>
                    <a:gd name="connsiteX93" fmla="*/ 3689048 w 5987143"/>
                    <a:gd name="connsiteY93" fmla="*/ 2334381 h 4064000"/>
                    <a:gd name="connsiteX94" fmla="*/ 3737429 w 5987143"/>
                    <a:gd name="connsiteY94" fmla="*/ 2322286 h 4064000"/>
                    <a:gd name="connsiteX95" fmla="*/ 3882572 w 5987143"/>
                    <a:gd name="connsiteY95" fmla="*/ 2201333 h 4064000"/>
                    <a:gd name="connsiteX96" fmla="*/ 3894667 w 5987143"/>
                    <a:gd name="connsiteY96" fmla="*/ 2152952 h 4064000"/>
                    <a:gd name="connsiteX97" fmla="*/ 3918857 w 5987143"/>
                    <a:gd name="connsiteY97" fmla="*/ 2104571 h 4064000"/>
                    <a:gd name="connsiteX98" fmla="*/ 3943048 w 5987143"/>
                    <a:gd name="connsiteY98" fmla="*/ 1995714 h 4064000"/>
                    <a:gd name="connsiteX99" fmla="*/ 3930953 w 5987143"/>
                    <a:gd name="connsiteY99" fmla="*/ 1753810 h 4064000"/>
                    <a:gd name="connsiteX100" fmla="*/ 3834191 w 5987143"/>
                    <a:gd name="connsiteY100" fmla="*/ 1560286 h 4064000"/>
                    <a:gd name="connsiteX101" fmla="*/ 3713238 w 5987143"/>
                    <a:gd name="connsiteY101" fmla="*/ 1403048 h 4064000"/>
                    <a:gd name="connsiteX102" fmla="*/ 3471333 w 5987143"/>
                    <a:gd name="connsiteY102" fmla="*/ 1185333 h 4064000"/>
                    <a:gd name="connsiteX103" fmla="*/ 3326191 w 5987143"/>
                    <a:gd name="connsiteY103" fmla="*/ 1088571 h 4064000"/>
                    <a:gd name="connsiteX104" fmla="*/ 3241524 w 5987143"/>
                    <a:gd name="connsiteY104" fmla="*/ 1028095 h 4064000"/>
                    <a:gd name="connsiteX105" fmla="*/ 3168953 w 5987143"/>
                    <a:gd name="connsiteY105" fmla="*/ 979714 h 4064000"/>
                    <a:gd name="connsiteX106" fmla="*/ 3023810 w 5987143"/>
                    <a:gd name="connsiteY106" fmla="*/ 882952 h 4064000"/>
                    <a:gd name="connsiteX107" fmla="*/ 2927048 w 5987143"/>
                    <a:gd name="connsiteY107" fmla="*/ 822476 h 4064000"/>
                    <a:gd name="connsiteX108" fmla="*/ 2806095 w 5987143"/>
                    <a:gd name="connsiteY108" fmla="*/ 749905 h 4064000"/>
                    <a:gd name="connsiteX109" fmla="*/ 2552095 w 5987143"/>
                    <a:gd name="connsiteY109" fmla="*/ 556381 h 4064000"/>
                    <a:gd name="connsiteX110" fmla="*/ 2491619 w 5987143"/>
                    <a:gd name="connsiteY110" fmla="*/ 495905 h 4064000"/>
                    <a:gd name="connsiteX111" fmla="*/ 2455333 w 5987143"/>
                    <a:gd name="connsiteY111" fmla="*/ 435429 h 4064000"/>
                    <a:gd name="connsiteX112" fmla="*/ 2419048 w 5987143"/>
                    <a:gd name="connsiteY112" fmla="*/ 387048 h 4064000"/>
                    <a:gd name="connsiteX113" fmla="*/ 2419048 w 5987143"/>
                    <a:gd name="connsiteY113" fmla="*/ 169333 h 4064000"/>
                    <a:gd name="connsiteX114" fmla="*/ 2491619 w 5987143"/>
                    <a:gd name="connsiteY114" fmla="*/ 96762 h 4064000"/>
                    <a:gd name="connsiteX115" fmla="*/ 2564191 w 5987143"/>
                    <a:gd name="connsiteY115" fmla="*/ 60476 h 4064000"/>
                    <a:gd name="connsiteX116" fmla="*/ 2733524 w 5987143"/>
                    <a:gd name="connsiteY116" fmla="*/ 0 h 4064000"/>
                    <a:gd name="connsiteX117" fmla="*/ 3302000 w 5987143"/>
                    <a:gd name="connsiteY117" fmla="*/ 12095 h 4064000"/>
                    <a:gd name="connsiteX118" fmla="*/ 3374572 w 5987143"/>
                    <a:gd name="connsiteY118" fmla="*/ 24190 h 4064000"/>
                    <a:gd name="connsiteX119" fmla="*/ 3592286 w 5987143"/>
                    <a:gd name="connsiteY119" fmla="*/ 72571 h 4064000"/>
                    <a:gd name="connsiteX120" fmla="*/ 3906762 w 5987143"/>
                    <a:gd name="connsiteY120" fmla="*/ 193524 h 4064000"/>
                    <a:gd name="connsiteX121" fmla="*/ 4015619 w 5987143"/>
                    <a:gd name="connsiteY121" fmla="*/ 278190 h 4064000"/>
                    <a:gd name="connsiteX122" fmla="*/ 4076095 w 5987143"/>
                    <a:gd name="connsiteY122" fmla="*/ 326571 h 4064000"/>
                    <a:gd name="connsiteX123" fmla="*/ 4136572 w 5987143"/>
                    <a:gd name="connsiteY123" fmla="*/ 387048 h 4064000"/>
                    <a:gd name="connsiteX124" fmla="*/ 4209143 w 5987143"/>
                    <a:gd name="connsiteY124" fmla="*/ 447524 h 4064000"/>
                    <a:gd name="connsiteX125" fmla="*/ 4257524 w 5987143"/>
                    <a:gd name="connsiteY125" fmla="*/ 508000 h 4064000"/>
                    <a:gd name="connsiteX126" fmla="*/ 4305905 w 5987143"/>
                    <a:gd name="connsiteY126" fmla="*/ 556381 h 4064000"/>
                    <a:gd name="connsiteX127" fmla="*/ 4414762 w 5987143"/>
                    <a:gd name="connsiteY127" fmla="*/ 713619 h 4064000"/>
                    <a:gd name="connsiteX128" fmla="*/ 4451048 w 5987143"/>
                    <a:gd name="connsiteY128" fmla="*/ 762000 h 4064000"/>
                    <a:gd name="connsiteX129" fmla="*/ 4499429 w 5987143"/>
                    <a:gd name="connsiteY129" fmla="*/ 858762 h 4064000"/>
                    <a:gd name="connsiteX130" fmla="*/ 4535714 w 5987143"/>
                    <a:gd name="connsiteY130" fmla="*/ 919238 h 4064000"/>
                    <a:gd name="connsiteX131" fmla="*/ 4584095 w 5987143"/>
                    <a:gd name="connsiteY131" fmla="*/ 1064381 h 4064000"/>
                    <a:gd name="connsiteX132" fmla="*/ 4596191 w 5987143"/>
                    <a:gd name="connsiteY132" fmla="*/ 1149048 h 4064000"/>
                    <a:gd name="connsiteX133" fmla="*/ 4572000 w 5987143"/>
                    <a:gd name="connsiteY133" fmla="*/ 1487714 h 4064000"/>
                    <a:gd name="connsiteX134" fmla="*/ 4559905 w 5987143"/>
                    <a:gd name="connsiteY134" fmla="*/ 1572381 h 4064000"/>
                    <a:gd name="connsiteX135" fmla="*/ 4547810 w 5987143"/>
                    <a:gd name="connsiteY135" fmla="*/ 1608667 h 4064000"/>
                    <a:gd name="connsiteX136" fmla="*/ 4511524 w 5987143"/>
                    <a:gd name="connsiteY136" fmla="*/ 1741714 h 4064000"/>
                    <a:gd name="connsiteX137" fmla="*/ 4523619 w 5987143"/>
                    <a:gd name="connsiteY137" fmla="*/ 2104571 h 4064000"/>
                    <a:gd name="connsiteX138" fmla="*/ 4547810 w 5987143"/>
                    <a:gd name="connsiteY138" fmla="*/ 2140857 h 4064000"/>
                    <a:gd name="connsiteX139" fmla="*/ 4632476 w 5987143"/>
                    <a:gd name="connsiteY139" fmla="*/ 2177143 h 4064000"/>
                    <a:gd name="connsiteX140" fmla="*/ 4692953 w 5987143"/>
                    <a:gd name="connsiteY140" fmla="*/ 2201333 h 4064000"/>
                    <a:gd name="connsiteX141" fmla="*/ 4729238 w 5987143"/>
                    <a:gd name="connsiteY141" fmla="*/ 2213429 h 4064000"/>
                    <a:gd name="connsiteX142" fmla="*/ 4777619 w 5987143"/>
                    <a:gd name="connsiteY142" fmla="*/ 2225524 h 4064000"/>
                    <a:gd name="connsiteX143" fmla="*/ 4826000 w 5987143"/>
                    <a:gd name="connsiteY143" fmla="*/ 2249714 h 4064000"/>
                    <a:gd name="connsiteX144" fmla="*/ 4898572 w 5987143"/>
                    <a:gd name="connsiteY144" fmla="*/ 2261810 h 4064000"/>
                    <a:gd name="connsiteX145" fmla="*/ 4946953 w 5987143"/>
                    <a:gd name="connsiteY145" fmla="*/ 2273905 h 4064000"/>
                    <a:gd name="connsiteX146" fmla="*/ 5031619 w 5987143"/>
                    <a:gd name="connsiteY146" fmla="*/ 2286000 h 4064000"/>
                    <a:gd name="connsiteX147" fmla="*/ 5092095 w 5987143"/>
                    <a:gd name="connsiteY147" fmla="*/ 2298095 h 4064000"/>
                    <a:gd name="connsiteX148" fmla="*/ 5321905 w 5987143"/>
                    <a:gd name="connsiteY148" fmla="*/ 2310190 h 4064000"/>
                    <a:gd name="connsiteX149" fmla="*/ 5721048 w 5987143"/>
                    <a:gd name="connsiteY149" fmla="*/ 2298095 h 4064000"/>
                    <a:gd name="connsiteX150" fmla="*/ 5987143 w 5987143"/>
                    <a:gd name="connsiteY150" fmla="*/ 2286000 h 406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5987143" h="4064000">
                      <a:moveTo>
                        <a:pt x="0" y="1657048"/>
                      </a:moveTo>
                      <a:cubicBezTo>
                        <a:pt x="24191" y="1653016"/>
                        <a:pt x="48632" y="1650272"/>
                        <a:pt x="72572" y="1644952"/>
                      </a:cubicBezTo>
                      <a:cubicBezTo>
                        <a:pt x="85018" y="1642186"/>
                        <a:pt x="96598" y="1636359"/>
                        <a:pt x="108857" y="1632857"/>
                      </a:cubicBezTo>
                      <a:cubicBezTo>
                        <a:pt x="124841" y="1628290"/>
                        <a:pt x="141111" y="1624794"/>
                        <a:pt x="157238" y="1620762"/>
                      </a:cubicBezTo>
                      <a:cubicBezTo>
                        <a:pt x="169333" y="1612698"/>
                        <a:pt x="180522" y="1603072"/>
                        <a:pt x="193524" y="1596571"/>
                      </a:cubicBezTo>
                      <a:cubicBezTo>
                        <a:pt x="254364" y="1566151"/>
                        <a:pt x="226105" y="1612371"/>
                        <a:pt x="302381" y="1536095"/>
                      </a:cubicBezTo>
                      <a:cubicBezTo>
                        <a:pt x="318508" y="1519968"/>
                        <a:pt x="338111" y="1506690"/>
                        <a:pt x="350762" y="1487714"/>
                      </a:cubicBezTo>
                      <a:cubicBezTo>
                        <a:pt x="381279" y="1441941"/>
                        <a:pt x="364674" y="1461708"/>
                        <a:pt x="399143" y="1427238"/>
                      </a:cubicBezTo>
                      <a:cubicBezTo>
                        <a:pt x="403175" y="1415143"/>
                        <a:pt x="404678" y="1401885"/>
                        <a:pt x="411238" y="1390952"/>
                      </a:cubicBezTo>
                      <a:cubicBezTo>
                        <a:pt x="478735" y="1278458"/>
                        <a:pt x="387002" y="1475713"/>
                        <a:pt x="459619" y="1330476"/>
                      </a:cubicBezTo>
                      <a:cubicBezTo>
                        <a:pt x="465321" y="1319072"/>
                        <a:pt x="465522" y="1305335"/>
                        <a:pt x="471714" y="1294190"/>
                      </a:cubicBezTo>
                      <a:cubicBezTo>
                        <a:pt x="485833" y="1268775"/>
                        <a:pt x="507093" y="1247623"/>
                        <a:pt x="520095" y="1221619"/>
                      </a:cubicBezTo>
                      <a:cubicBezTo>
                        <a:pt x="574258" y="1113295"/>
                        <a:pt x="531827" y="1190461"/>
                        <a:pt x="665238" y="1016000"/>
                      </a:cubicBezTo>
                      <a:cubicBezTo>
                        <a:pt x="677483" y="999987"/>
                        <a:pt x="690342" y="984392"/>
                        <a:pt x="701524" y="967619"/>
                      </a:cubicBezTo>
                      <a:cubicBezTo>
                        <a:pt x="717651" y="943429"/>
                        <a:pt x="729347" y="915606"/>
                        <a:pt x="749905" y="895048"/>
                      </a:cubicBezTo>
                      <a:cubicBezTo>
                        <a:pt x="836093" y="808860"/>
                        <a:pt x="738286" y="901923"/>
                        <a:pt x="822476" y="834571"/>
                      </a:cubicBezTo>
                      <a:cubicBezTo>
                        <a:pt x="831381" y="827447"/>
                        <a:pt x="837544" y="817223"/>
                        <a:pt x="846667" y="810381"/>
                      </a:cubicBezTo>
                      <a:cubicBezTo>
                        <a:pt x="890247" y="777696"/>
                        <a:pt x="927385" y="752082"/>
                        <a:pt x="979714" y="737810"/>
                      </a:cubicBezTo>
                      <a:cubicBezTo>
                        <a:pt x="1003374" y="731357"/>
                        <a:pt x="1028095" y="729746"/>
                        <a:pt x="1052286" y="725714"/>
                      </a:cubicBezTo>
                      <a:cubicBezTo>
                        <a:pt x="1057744" y="726624"/>
                        <a:pt x="1143020" y="736960"/>
                        <a:pt x="1161143" y="749905"/>
                      </a:cubicBezTo>
                      <a:cubicBezTo>
                        <a:pt x="1179702" y="763161"/>
                        <a:pt x="1192208" y="783443"/>
                        <a:pt x="1209524" y="798286"/>
                      </a:cubicBezTo>
                      <a:cubicBezTo>
                        <a:pt x="1220561" y="807746"/>
                        <a:pt x="1233715" y="814413"/>
                        <a:pt x="1245810" y="822476"/>
                      </a:cubicBezTo>
                      <a:cubicBezTo>
                        <a:pt x="1253873" y="838603"/>
                        <a:pt x="1263304" y="854116"/>
                        <a:pt x="1270000" y="870857"/>
                      </a:cubicBezTo>
                      <a:cubicBezTo>
                        <a:pt x="1279470" y="894532"/>
                        <a:pt x="1294191" y="943429"/>
                        <a:pt x="1294191" y="943429"/>
                      </a:cubicBezTo>
                      <a:cubicBezTo>
                        <a:pt x="1289591" y="966429"/>
                        <a:pt x="1282397" y="1015396"/>
                        <a:pt x="1270000" y="1040190"/>
                      </a:cubicBezTo>
                      <a:cubicBezTo>
                        <a:pt x="1263499" y="1053192"/>
                        <a:pt x="1253514" y="1064149"/>
                        <a:pt x="1245810" y="1076476"/>
                      </a:cubicBezTo>
                      <a:cubicBezTo>
                        <a:pt x="1233350" y="1096412"/>
                        <a:pt x="1220038" y="1115925"/>
                        <a:pt x="1209524" y="1136952"/>
                      </a:cubicBezTo>
                      <a:cubicBezTo>
                        <a:pt x="1203822" y="1148356"/>
                        <a:pt x="1202451" y="1161519"/>
                        <a:pt x="1197429" y="1173238"/>
                      </a:cubicBezTo>
                      <a:cubicBezTo>
                        <a:pt x="1133816" y="1321668"/>
                        <a:pt x="1209781" y="1136437"/>
                        <a:pt x="1149048" y="1257905"/>
                      </a:cubicBezTo>
                      <a:cubicBezTo>
                        <a:pt x="1143346" y="1269308"/>
                        <a:pt x="1142655" y="1282787"/>
                        <a:pt x="1136953" y="1294190"/>
                      </a:cubicBezTo>
                      <a:cubicBezTo>
                        <a:pt x="1124159" y="1319778"/>
                        <a:pt x="1090173" y="1356942"/>
                        <a:pt x="1076476" y="1378857"/>
                      </a:cubicBezTo>
                      <a:cubicBezTo>
                        <a:pt x="1066920" y="1394147"/>
                        <a:pt x="1061042" y="1411477"/>
                        <a:pt x="1052286" y="1427238"/>
                      </a:cubicBezTo>
                      <a:cubicBezTo>
                        <a:pt x="1040869" y="1447788"/>
                        <a:pt x="1028095" y="1467555"/>
                        <a:pt x="1016000" y="1487714"/>
                      </a:cubicBezTo>
                      <a:cubicBezTo>
                        <a:pt x="1011968" y="1507873"/>
                        <a:pt x="1008891" y="1528246"/>
                        <a:pt x="1003905" y="1548190"/>
                      </a:cubicBezTo>
                      <a:cubicBezTo>
                        <a:pt x="996786" y="1576665"/>
                        <a:pt x="981342" y="1603550"/>
                        <a:pt x="979714" y="1632857"/>
                      </a:cubicBezTo>
                      <a:cubicBezTo>
                        <a:pt x="977244" y="1677321"/>
                        <a:pt x="980336" y="1722876"/>
                        <a:pt x="991810" y="1765905"/>
                      </a:cubicBezTo>
                      <a:cubicBezTo>
                        <a:pt x="996058" y="1781836"/>
                        <a:pt x="1049733" y="1839178"/>
                        <a:pt x="1064381" y="1850571"/>
                      </a:cubicBezTo>
                      <a:cubicBezTo>
                        <a:pt x="1122046" y="1895421"/>
                        <a:pt x="1186186" y="1929403"/>
                        <a:pt x="1257905" y="1947333"/>
                      </a:cubicBezTo>
                      <a:lnTo>
                        <a:pt x="1354667" y="1971524"/>
                      </a:lnTo>
                      <a:cubicBezTo>
                        <a:pt x="1394984" y="1967492"/>
                        <a:pt x="1435572" y="1965590"/>
                        <a:pt x="1475619" y="1959429"/>
                      </a:cubicBezTo>
                      <a:cubicBezTo>
                        <a:pt x="1488220" y="1957490"/>
                        <a:pt x="1501949" y="1955298"/>
                        <a:pt x="1511905" y="1947333"/>
                      </a:cubicBezTo>
                      <a:cubicBezTo>
                        <a:pt x="1523256" y="1938252"/>
                        <a:pt x="1528477" y="1923428"/>
                        <a:pt x="1536095" y="1911048"/>
                      </a:cubicBezTo>
                      <a:cubicBezTo>
                        <a:pt x="1715842" y="1618960"/>
                        <a:pt x="1533995" y="1917249"/>
                        <a:pt x="1644953" y="1717524"/>
                      </a:cubicBezTo>
                      <a:cubicBezTo>
                        <a:pt x="1660082" y="1690293"/>
                        <a:pt x="1688494" y="1657050"/>
                        <a:pt x="1705429" y="1632857"/>
                      </a:cubicBezTo>
                      <a:cubicBezTo>
                        <a:pt x="1722101" y="1609039"/>
                        <a:pt x="1730861" y="1578135"/>
                        <a:pt x="1753810" y="1560286"/>
                      </a:cubicBezTo>
                      <a:cubicBezTo>
                        <a:pt x="1842152" y="1491575"/>
                        <a:pt x="1843231" y="1483729"/>
                        <a:pt x="1923143" y="1439333"/>
                      </a:cubicBezTo>
                      <a:cubicBezTo>
                        <a:pt x="1938904" y="1430577"/>
                        <a:pt x="1954642" y="1421474"/>
                        <a:pt x="1971524" y="1415143"/>
                      </a:cubicBezTo>
                      <a:cubicBezTo>
                        <a:pt x="1987089" y="1409306"/>
                        <a:pt x="2003778" y="1407080"/>
                        <a:pt x="2019905" y="1403048"/>
                      </a:cubicBezTo>
                      <a:cubicBezTo>
                        <a:pt x="2092476" y="1407080"/>
                        <a:pt x="2166011" y="1402689"/>
                        <a:pt x="2237619" y="1415143"/>
                      </a:cubicBezTo>
                      <a:cubicBezTo>
                        <a:pt x="2260780" y="1419171"/>
                        <a:pt x="2278534" y="1438389"/>
                        <a:pt x="2298095" y="1451429"/>
                      </a:cubicBezTo>
                      <a:cubicBezTo>
                        <a:pt x="2386576" y="1510416"/>
                        <a:pt x="2367934" y="1497077"/>
                        <a:pt x="2431143" y="1560286"/>
                      </a:cubicBezTo>
                      <a:cubicBezTo>
                        <a:pt x="2506156" y="1710311"/>
                        <a:pt x="2486028" y="1636510"/>
                        <a:pt x="2503714" y="1778000"/>
                      </a:cubicBezTo>
                      <a:cubicBezTo>
                        <a:pt x="2469870" y="1964141"/>
                        <a:pt x="2484378" y="1984790"/>
                        <a:pt x="2431143" y="2104571"/>
                      </a:cubicBezTo>
                      <a:cubicBezTo>
                        <a:pt x="2423820" y="2121047"/>
                        <a:pt x="2417433" y="2138280"/>
                        <a:pt x="2406953" y="2152952"/>
                      </a:cubicBezTo>
                      <a:cubicBezTo>
                        <a:pt x="2376943" y="2194967"/>
                        <a:pt x="2343014" y="2234049"/>
                        <a:pt x="2310191" y="2273905"/>
                      </a:cubicBezTo>
                      <a:cubicBezTo>
                        <a:pt x="2286561" y="2302598"/>
                        <a:pt x="2267356" y="2336268"/>
                        <a:pt x="2237619" y="2358571"/>
                      </a:cubicBezTo>
                      <a:cubicBezTo>
                        <a:pt x="2205365" y="2382762"/>
                        <a:pt x="2172148" y="2405719"/>
                        <a:pt x="2140857" y="2431143"/>
                      </a:cubicBezTo>
                      <a:cubicBezTo>
                        <a:pt x="2107594" y="2458169"/>
                        <a:pt x="2077734" y="2489253"/>
                        <a:pt x="2044095" y="2515810"/>
                      </a:cubicBezTo>
                      <a:cubicBezTo>
                        <a:pt x="2001054" y="2549790"/>
                        <a:pt x="1954089" y="2578591"/>
                        <a:pt x="1911048" y="2612571"/>
                      </a:cubicBezTo>
                      <a:cubicBezTo>
                        <a:pt x="1877409" y="2639128"/>
                        <a:pt x="1849067" y="2672196"/>
                        <a:pt x="1814286" y="2697238"/>
                      </a:cubicBezTo>
                      <a:cubicBezTo>
                        <a:pt x="1748035" y="2744939"/>
                        <a:pt x="1675098" y="2782836"/>
                        <a:pt x="1608667" y="2830286"/>
                      </a:cubicBezTo>
                      <a:cubicBezTo>
                        <a:pt x="1580445" y="2850445"/>
                        <a:pt x="1551746" y="2869953"/>
                        <a:pt x="1524000" y="2890762"/>
                      </a:cubicBezTo>
                      <a:cubicBezTo>
                        <a:pt x="1503347" y="2906251"/>
                        <a:pt x="1484673" y="2924339"/>
                        <a:pt x="1463524" y="2939143"/>
                      </a:cubicBezTo>
                      <a:cubicBezTo>
                        <a:pt x="1345673" y="3021639"/>
                        <a:pt x="1463401" y="2927762"/>
                        <a:pt x="1330476" y="3011714"/>
                      </a:cubicBezTo>
                      <a:cubicBezTo>
                        <a:pt x="1304142" y="3028346"/>
                        <a:pt x="1161409" y="3124047"/>
                        <a:pt x="1112762" y="3168952"/>
                      </a:cubicBezTo>
                      <a:cubicBezTo>
                        <a:pt x="1079245" y="3199891"/>
                        <a:pt x="1041302" y="3227760"/>
                        <a:pt x="1016000" y="3265714"/>
                      </a:cubicBezTo>
                      <a:cubicBezTo>
                        <a:pt x="991708" y="3302153"/>
                        <a:pt x="986032" y="3307417"/>
                        <a:pt x="967619" y="3350381"/>
                      </a:cubicBezTo>
                      <a:cubicBezTo>
                        <a:pt x="962597" y="3362100"/>
                        <a:pt x="959556" y="3374572"/>
                        <a:pt x="955524" y="3386667"/>
                      </a:cubicBezTo>
                      <a:cubicBezTo>
                        <a:pt x="958160" y="3407755"/>
                        <a:pt x="961670" y="3487235"/>
                        <a:pt x="979714" y="3519714"/>
                      </a:cubicBezTo>
                      <a:cubicBezTo>
                        <a:pt x="1033923" y="3617290"/>
                        <a:pt x="1008548" y="3569135"/>
                        <a:pt x="1076476" y="3628571"/>
                      </a:cubicBezTo>
                      <a:cubicBezTo>
                        <a:pt x="1224824" y="3758374"/>
                        <a:pt x="954927" y="3560757"/>
                        <a:pt x="1270000" y="3785810"/>
                      </a:cubicBezTo>
                      <a:cubicBezTo>
                        <a:pt x="1374704" y="3860599"/>
                        <a:pt x="1430671" y="3893196"/>
                        <a:pt x="1560286" y="3943048"/>
                      </a:cubicBezTo>
                      <a:cubicBezTo>
                        <a:pt x="1603191" y="3959550"/>
                        <a:pt x="1649133" y="3966704"/>
                        <a:pt x="1693333" y="3979333"/>
                      </a:cubicBezTo>
                      <a:cubicBezTo>
                        <a:pt x="1733806" y="3990897"/>
                        <a:pt x="1773450" y="4005410"/>
                        <a:pt x="1814286" y="4015619"/>
                      </a:cubicBezTo>
                      <a:cubicBezTo>
                        <a:pt x="1914048" y="4040560"/>
                        <a:pt x="1936390" y="4039157"/>
                        <a:pt x="2032000" y="4051905"/>
                      </a:cubicBezTo>
                      <a:lnTo>
                        <a:pt x="2116667" y="4064000"/>
                      </a:lnTo>
                      <a:cubicBezTo>
                        <a:pt x="2159320" y="4059735"/>
                        <a:pt x="2247993" y="4054841"/>
                        <a:pt x="2298095" y="4039810"/>
                      </a:cubicBezTo>
                      <a:cubicBezTo>
                        <a:pt x="2360601" y="4021058"/>
                        <a:pt x="2351370" y="4015251"/>
                        <a:pt x="2406953" y="3991429"/>
                      </a:cubicBezTo>
                      <a:cubicBezTo>
                        <a:pt x="2418671" y="3986407"/>
                        <a:pt x="2431143" y="3983365"/>
                        <a:pt x="2443238" y="3979333"/>
                      </a:cubicBezTo>
                      <a:cubicBezTo>
                        <a:pt x="2524464" y="3918414"/>
                        <a:pt x="2464876" y="3972612"/>
                        <a:pt x="2527905" y="3882571"/>
                      </a:cubicBezTo>
                      <a:cubicBezTo>
                        <a:pt x="2553574" y="3845901"/>
                        <a:pt x="2607998" y="3791198"/>
                        <a:pt x="2624667" y="3749524"/>
                      </a:cubicBezTo>
                      <a:cubicBezTo>
                        <a:pt x="2632730" y="3729365"/>
                        <a:pt x="2639147" y="3708467"/>
                        <a:pt x="2648857" y="3689048"/>
                      </a:cubicBezTo>
                      <a:cubicBezTo>
                        <a:pt x="2655358" y="3676046"/>
                        <a:pt x="2666547" y="3665764"/>
                        <a:pt x="2673048" y="3652762"/>
                      </a:cubicBezTo>
                      <a:cubicBezTo>
                        <a:pt x="2682758" y="3633343"/>
                        <a:pt x="2689175" y="3612445"/>
                        <a:pt x="2697238" y="3592286"/>
                      </a:cubicBezTo>
                      <a:cubicBezTo>
                        <a:pt x="2693206" y="3459238"/>
                        <a:pt x="2698388" y="3325591"/>
                        <a:pt x="2685143" y="3193143"/>
                      </a:cubicBezTo>
                      <a:cubicBezTo>
                        <a:pt x="2682088" y="3162590"/>
                        <a:pt x="2659879" y="3137134"/>
                        <a:pt x="2648857" y="3108476"/>
                      </a:cubicBezTo>
                      <a:cubicBezTo>
                        <a:pt x="2630264" y="3060134"/>
                        <a:pt x="2614545" y="3000479"/>
                        <a:pt x="2600476" y="2951238"/>
                      </a:cubicBezTo>
                      <a:cubicBezTo>
                        <a:pt x="2584609" y="2792561"/>
                        <a:pt x="2580378" y="2856841"/>
                        <a:pt x="2612572" y="2685143"/>
                      </a:cubicBezTo>
                      <a:cubicBezTo>
                        <a:pt x="2620320" y="2643823"/>
                        <a:pt x="2631049" y="2615464"/>
                        <a:pt x="2648857" y="2576286"/>
                      </a:cubicBezTo>
                      <a:cubicBezTo>
                        <a:pt x="2667038" y="2536288"/>
                        <a:pt x="2689130" y="2487632"/>
                        <a:pt x="2721429" y="2455333"/>
                      </a:cubicBezTo>
                      <a:cubicBezTo>
                        <a:pt x="2739683" y="2437079"/>
                        <a:pt x="2761252" y="2422441"/>
                        <a:pt x="2781905" y="2406952"/>
                      </a:cubicBezTo>
                      <a:cubicBezTo>
                        <a:pt x="2793534" y="2398230"/>
                        <a:pt x="2804694" y="2388161"/>
                        <a:pt x="2818191" y="2382762"/>
                      </a:cubicBezTo>
                      <a:cubicBezTo>
                        <a:pt x="2888798" y="2354519"/>
                        <a:pt x="2959922" y="2348814"/>
                        <a:pt x="3035905" y="2346476"/>
                      </a:cubicBezTo>
                      <a:cubicBezTo>
                        <a:pt x="3253554" y="2339779"/>
                        <a:pt x="3471334" y="2338413"/>
                        <a:pt x="3689048" y="2334381"/>
                      </a:cubicBezTo>
                      <a:cubicBezTo>
                        <a:pt x="3705175" y="2330349"/>
                        <a:pt x="3723272" y="2330998"/>
                        <a:pt x="3737429" y="2322286"/>
                      </a:cubicBezTo>
                      <a:cubicBezTo>
                        <a:pt x="3808124" y="2278781"/>
                        <a:pt x="3833005" y="2250900"/>
                        <a:pt x="3882572" y="2201333"/>
                      </a:cubicBezTo>
                      <a:cubicBezTo>
                        <a:pt x="3886604" y="2185206"/>
                        <a:pt x="3888830" y="2168517"/>
                        <a:pt x="3894667" y="2152952"/>
                      </a:cubicBezTo>
                      <a:cubicBezTo>
                        <a:pt x="3900998" y="2136070"/>
                        <a:pt x="3913554" y="2121804"/>
                        <a:pt x="3918857" y="2104571"/>
                      </a:cubicBezTo>
                      <a:cubicBezTo>
                        <a:pt x="3929788" y="2069044"/>
                        <a:pt x="3934984" y="2032000"/>
                        <a:pt x="3943048" y="1995714"/>
                      </a:cubicBezTo>
                      <a:cubicBezTo>
                        <a:pt x="3939016" y="1915079"/>
                        <a:pt x="3950534" y="1832135"/>
                        <a:pt x="3930953" y="1753810"/>
                      </a:cubicBezTo>
                      <a:cubicBezTo>
                        <a:pt x="3913461" y="1683841"/>
                        <a:pt x="3878165" y="1617452"/>
                        <a:pt x="3834191" y="1560286"/>
                      </a:cubicBezTo>
                      <a:cubicBezTo>
                        <a:pt x="3793873" y="1507873"/>
                        <a:pt x="3759996" y="1449806"/>
                        <a:pt x="3713238" y="1403048"/>
                      </a:cubicBezTo>
                      <a:cubicBezTo>
                        <a:pt x="3639454" y="1329263"/>
                        <a:pt x="3555044" y="1241141"/>
                        <a:pt x="3471333" y="1185333"/>
                      </a:cubicBezTo>
                      <a:lnTo>
                        <a:pt x="3326191" y="1088571"/>
                      </a:lnTo>
                      <a:cubicBezTo>
                        <a:pt x="3297567" y="1068986"/>
                        <a:pt x="3270040" y="1047837"/>
                        <a:pt x="3241524" y="1028095"/>
                      </a:cubicBezTo>
                      <a:cubicBezTo>
                        <a:pt x="3217620" y="1011546"/>
                        <a:pt x="3193143" y="995841"/>
                        <a:pt x="3168953" y="979714"/>
                      </a:cubicBezTo>
                      <a:lnTo>
                        <a:pt x="3023810" y="882952"/>
                      </a:lnTo>
                      <a:cubicBezTo>
                        <a:pt x="2991919" y="862223"/>
                        <a:pt x="2959503" y="842309"/>
                        <a:pt x="2927048" y="822476"/>
                      </a:cubicBezTo>
                      <a:cubicBezTo>
                        <a:pt x="2886928" y="797959"/>
                        <a:pt x="2845216" y="775986"/>
                        <a:pt x="2806095" y="749905"/>
                      </a:cubicBezTo>
                      <a:cubicBezTo>
                        <a:pt x="2706693" y="683636"/>
                        <a:pt x="2641414" y="645700"/>
                        <a:pt x="2552095" y="556381"/>
                      </a:cubicBezTo>
                      <a:cubicBezTo>
                        <a:pt x="2531936" y="536222"/>
                        <a:pt x="2509428" y="518166"/>
                        <a:pt x="2491619" y="495905"/>
                      </a:cubicBezTo>
                      <a:cubicBezTo>
                        <a:pt x="2476933" y="477548"/>
                        <a:pt x="2468373" y="454990"/>
                        <a:pt x="2455333" y="435429"/>
                      </a:cubicBezTo>
                      <a:cubicBezTo>
                        <a:pt x="2444151" y="418656"/>
                        <a:pt x="2431143" y="403175"/>
                        <a:pt x="2419048" y="387048"/>
                      </a:cubicBezTo>
                      <a:cubicBezTo>
                        <a:pt x="2406824" y="313704"/>
                        <a:pt x="2389372" y="245644"/>
                        <a:pt x="2419048" y="169333"/>
                      </a:cubicBezTo>
                      <a:cubicBezTo>
                        <a:pt x="2431447" y="137449"/>
                        <a:pt x="2464251" y="117288"/>
                        <a:pt x="2491619" y="96762"/>
                      </a:cubicBezTo>
                      <a:cubicBezTo>
                        <a:pt x="2513256" y="80534"/>
                        <a:pt x="2539332" y="71130"/>
                        <a:pt x="2564191" y="60476"/>
                      </a:cubicBezTo>
                      <a:cubicBezTo>
                        <a:pt x="2616975" y="37854"/>
                        <a:pt x="2678500" y="18341"/>
                        <a:pt x="2733524" y="0"/>
                      </a:cubicBezTo>
                      <a:lnTo>
                        <a:pt x="3302000" y="12095"/>
                      </a:lnTo>
                      <a:cubicBezTo>
                        <a:pt x="3326507" y="13020"/>
                        <a:pt x="3350563" y="19188"/>
                        <a:pt x="3374572" y="24190"/>
                      </a:cubicBezTo>
                      <a:cubicBezTo>
                        <a:pt x="3447351" y="39352"/>
                        <a:pt x="3521759" y="49062"/>
                        <a:pt x="3592286" y="72571"/>
                      </a:cubicBezTo>
                      <a:cubicBezTo>
                        <a:pt x="3654614" y="93347"/>
                        <a:pt x="3860429" y="157488"/>
                        <a:pt x="3906762" y="193524"/>
                      </a:cubicBezTo>
                      <a:lnTo>
                        <a:pt x="4015619" y="278190"/>
                      </a:lnTo>
                      <a:cubicBezTo>
                        <a:pt x="4035918" y="294139"/>
                        <a:pt x="4057841" y="308317"/>
                        <a:pt x="4076095" y="326571"/>
                      </a:cubicBezTo>
                      <a:cubicBezTo>
                        <a:pt x="4096254" y="346730"/>
                        <a:pt x="4115477" y="367871"/>
                        <a:pt x="4136572" y="387048"/>
                      </a:cubicBezTo>
                      <a:cubicBezTo>
                        <a:pt x="4159872" y="408230"/>
                        <a:pt x="4186877" y="425258"/>
                        <a:pt x="4209143" y="447524"/>
                      </a:cubicBezTo>
                      <a:cubicBezTo>
                        <a:pt x="4227397" y="465778"/>
                        <a:pt x="4240373" y="488705"/>
                        <a:pt x="4257524" y="508000"/>
                      </a:cubicBezTo>
                      <a:cubicBezTo>
                        <a:pt x="4272676" y="525046"/>
                        <a:pt x="4291304" y="538860"/>
                        <a:pt x="4305905" y="556381"/>
                      </a:cubicBezTo>
                      <a:cubicBezTo>
                        <a:pt x="4408392" y="679367"/>
                        <a:pt x="4348513" y="614247"/>
                        <a:pt x="4414762" y="713619"/>
                      </a:cubicBezTo>
                      <a:cubicBezTo>
                        <a:pt x="4425944" y="730392"/>
                        <a:pt x="4440891" y="744587"/>
                        <a:pt x="4451048" y="762000"/>
                      </a:cubicBezTo>
                      <a:cubicBezTo>
                        <a:pt x="4469218" y="793149"/>
                        <a:pt x="4480876" y="827840"/>
                        <a:pt x="4499429" y="858762"/>
                      </a:cubicBezTo>
                      <a:cubicBezTo>
                        <a:pt x="4511524" y="878921"/>
                        <a:pt x="4526763" y="897500"/>
                        <a:pt x="4535714" y="919238"/>
                      </a:cubicBezTo>
                      <a:cubicBezTo>
                        <a:pt x="4555131" y="966395"/>
                        <a:pt x="4584095" y="1064381"/>
                        <a:pt x="4584095" y="1064381"/>
                      </a:cubicBezTo>
                      <a:cubicBezTo>
                        <a:pt x="4588127" y="1092603"/>
                        <a:pt x="4596191" y="1120539"/>
                        <a:pt x="4596191" y="1149048"/>
                      </a:cubicBezTo>
                      <a:cubicBezTo>
                        <a:pt x="4596191" y="1506639"/>
                        <a:pt x="4599421" y="1323186"/>
                        <a:pt x="4572000" y="1487714"/>
                      </a:cubicBezTo>
                      <a:cubicBezTo>
                        <a:pt x="4567313" y="1515835"/>
                        <a:pt x="4565496" y="1544426"/>
                        <a:pt x="4559905" y="1572381"/>
                      </a:cubicBezTo>
                      <a:cubicBezTo>
                        <a:pt x="4557405" y="1584883"/>
                        <a:pt x="4551165" y="1596367"/>
                        <a:pt x="4547810" y="1608667"/>
                      </a:cubicBezTo>
                      <a:cubicBezTo>
                        <a:pt x="4506887" y="1758716"/>
                        <a:pt x="4539363" y="1658197"/>
                        <a:pt x="4511524" y="1741714"/>
                      </a:cubicBezTo>
                      <a:cubicBezTo>
                        <a:pt x="4515556" y="1862666"/>
                        <a:pt x="4512662" y="1984049"/>
                        <a:pt x="4523619" y="2104571"/>
                      </a:cubicBezTo>
                      <a:cubicBezTo>
                        <a:pt x="4524935" y="2119048"/>
                        <a:pt x="4537531" y="2130578"/>
                        <a:pt x="4547810" y="2140857"/>
                      </a:cubicBezTo>
                      <a:cubicBezTo>
                        <a:pt x="4579699" y="2172747"/>
                        <a:pt x="4590836" y="2163263"/>
                        <a:pt x="4632476" y="2177143"/>
                      </a:cubicBezTo>
                      <a:cubicBezTo>
                        <a:pt x="4653074" y="2184009"/>
                        <a:pt x="4672624" y="2193709"/>
                        <a:pt x="4692953" y="2201333"/>
                      </a:cubicBezTo>
                      <a:cubicBezTo>
                        <a:pt x="4704891" y="2205810"/>
                        <a:pt x="4716979" y="2209926"/>
                        <a:pt x="4729238" y="2213429"/>
                      </a:cubicBezTo>
                      <a:cubicBezTo>
                        <a:pt x="4745222" y="2217996"/>
                        <a:pt x="4762054" y="2219687"/>
                        <a:pt x="4777619" y="2225524"/>
                      </a:cubicBezTo>
                      <a:cubicBezTo>
                        <a:pt x="4794501" y="2231855"/>
                        <a:pt x="4808730" y="2244533"/>
                        <a:pt x="4826000" y="2249714"/>
                      </a:cubicBezTo>
                      <a:cubicBezTo>
                        <a:pt x="4849490" y="2256761"/>
                        <a:pt x="4874524" y="2257000"/>
                        <a:pt x="4898572" y="2261810"/>
                      </a:cubicBezTo>
                      <a:cubicBezTo>
                        <a:pt x="4914872" y="2265070"/>
                        <a:pt x="4930598" y="2270931"/>
                        <a:pt x="4946953" y="2273905"/>
                      </a:cubicBezTo>
                      <a:cubicBezTo>
                        <a:pt x="4975002" y="2279005"/>
                        <a:pt x="5003498" y="2281313"/>
                        <a:pt x="5031619" y="2286000"/>
                      </a:cubicBezTo>
                      <a:cubicBezTo>
                        <a:pt x="5051897" y="2289380"/>
                        <a:pt x="5071608" y="2296388"/>
                        <a:pt x="5092095" y="2298095"/>
                      </a:cubicBezTo>
                      <a:cubicBezTo>
                        <a:pt x="5168539" y="2304465"/>
                        <a:pt x="5245302" y="2306158"/>
                        <a:pt x="5321905" y="2310190"/>
                      </a:cubicBezTo>
                      <a:lnTo>
                        <a:pt x="5721048" y="2298095"/>
                      </a:lnTo>
                      <a:lnTo>
                        <a:pt x="5987143" y="2286000"/>
                      </a:lnTo>
                    </a:path>
                  </a:pathLst>
                </a:custGeom>
                <a:ln w="508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7114771" y="2573079"/>
                  <a:ext cx="1524241" cy="82296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7223626" y="2680076"/>
                  <a:ext cx="1300757" cy="584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3200" dirty="0" smtClean="0">
                      <a:solidFill>
                        <a:schemeClr val="bg1"/>
                      </a:solidFill>
                    </a:rPr>
                    <a:t>Insight</a:t>
                  </a:r>
                  <a:endParaRPr lang="en-US" sz="3200" dirty="0">
                    <a:solidFill>
                      <a:schemeClr val="bg1"/>
                    </a:solidFill>
                  </a:endParaRPr>
                </a:p>
              </p:txBody>
            </p:sp>
          </p:grpSp>
          <p:cxnSp>
            <p:nvCxnSpPr>
              <p:cNvPr id="14" name="Straight Connector 13"/>
              <p:cNvCxnSpPr>
                <a:stCxn id="10" idx="144"/>
              </p:cNvCxnSpPr>
              <p:nvPr/>
            </p:nvCxnSpPr>
            <p:spPr>
              <a:xfrm>
                <a:off x="6785434" y="2878665"/>
                <a:ext cx="341431" cy="57513"/>
              </a:xfrm>
              <a:prstGeom prst="line">
                <a:avLst/>
              </a:prstGeom>
              <a:ln w="50800">
                <a:solidFill>
                  <a:schemeClr val="tx1"/>
                </a:solidFill>
                <a:tailEnd type="triangle" w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Rectangle 12"/>
            <p:cNvSpPr/>
            <p:nvPr/>
          </p:nvSpPr>
          <p:spPr>
            <a:xfrm>
              <a:off x="2552095" y="0"/>
              <a:ext cx="6591905" cy="514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382641" y="1535975"/>
              <a:ext cx="338908" cy="3389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8" name="Rectangle 7"/>
          <p:cNvSpPr/>
          <p:nvPr/>
        </p:nvSpPr>
        <p:spPr>
          <a:xfrm>
            <a:off x="410996" y="1293949"/>
            <a:ext cx="1741956" cy="179229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519851" y="1402804"/>
            <a:ext cx="15255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Analysis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+</a:t>
            </a:r>
          </a:p>
          <a:p>
            <a:pPr algn="ctr"/>
            <a:r>
              <a:rPr lang="en-US" sz="3200" dirty="0" err="1" smtClean="0">
                <a:solidFill>
                  <a:schemeClr val="bg1"/>
                </a:solidFill>
              </a:rPr>
              <a:t>Viz</a:t>
            </a:r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5" name="Group 19"/>
          <p:cNvGrpSpPr/>
          <p:nvPr/>
        </p:nvGrpSpPr>
        <p:grpSpPr>
          <a:xfrm>
            <a:off x="-12095" y="1753810"/>
            <a:ext cx="3628571" cy="3011956"/>
            <a:chOff x="-12095" y="1753810"/>
            <a:chExt cx="3628571" cy="3011956"/>
          </a:xfrm>
        </p:grpSpPr>
        <p:sp>
          <p:nvSpPr>
            <p:cNvPr id="16" name="Freeform 15"/>
            <p:cNvSpPr/>
            <p:nvPr/>
          </p:nvSpPr>
          <p:spPr>
            <a:xfrm>
              <a:off x="0" y="1753810"/>
              <a:ext cx="3616476" cy="2678000"/>
            </a:xfrm>
            <a:custGeom>
              <a:avLst/>
              <a:gdLst>
                <a:gd name="connsiteX0" fmla="*/ 2612571 w 3616476"/>
                <a:gd name="connsiteY0" fmla="*/ 0 h 2678000"/>
                <a:gd name="connsiteX1" fmla="*/ 2721429 w 3616476"/>
                <a:gd name="connsiteY1" fmla="*/ 60476 h 2678000"/>
                <a:gd name="connsiteX2" fmla="*/ 2806095 w 3616476"/>
                <a:gd name="connsiteY2" fmla="*/ 133047 h 2678000"/>
                <a:gd name="connsiteX3" fmla="*/ 2914952 w 3616476"/>
                <a:gd name="connsiteY3" fmla="*/ 205619 h 2678000"/>
                <a:gd name="connsiteX4" fmla="*/ 2975429 w 3616476"/>
                <a:gd name="connsiteY4" fmla="*/ 266095 h 2678000"/>
                <a:gd name="connsiteX5" fmla="*/ 3048000 w 3616476"/>
                <a:gd name="connsiteY5" fmla="*/ 326571 h 2678000"/>
                <a:gd name="connsiteX6" fmla="*/ 3108476 w 3616476"/>
                <a:gd name="connsiteY6" fmla="*/ 374952 h 2678000"/>
                <a:gd name="connsiteX7" fmla="*/ 3168952 w 3616476"/>
                <a:gd name="connsiteY7" fmla="*/ 447523 h 2678000"/>
                <a:gd name="connsiteX8" fmla="*/ 3193143 w 3616476"/>
                <a:gd name="connsiteY8" fmla="*/ 471714 h 2678000"/>
                <a:gd name="connsiteX9" fmla="*/ 3241524 w 3616476"/>
                <a:gd name="connsiteY9" fmla="*/ 556380 h 2678000"/>
                <a:gd name="connsiteX10" fmla="*/ 3289905 w 3616476"/>
                <a:gd name="connsiteY10" fmla="*/ 616857 h 2678000"/>
                <a:gd name="connsiteX11" fmla="*/ 3314095 w 3616476"/>
                <a:gd name="connsiteY11" fmla="*/ 677333 h 2678000"/>
                <a:gd name="connsiteX12" fmla="*/ 3338286 w 3616476"/>
                <a:gd name="connsiteY12" fmla="*/ 713619 h 2678000"/>
                <a:gd name="connsiteX13" fmla="*/ 3398762 w 3616476"/>
                <a:gd name="connsiteY13" fmla="*/ 798285 h 2678000"/>
                <a:gd name="connsiteX14" fmla="*/ 3435048 w 3616476"/>
                <a:gd name="connsiteY14" fmla="*/ 882952 h 2678000"/>
                <a:gd name="connsiteX15" fmla="*/ 3447143 w 3616476"/>
                <a:gd name="connsiteY15" fmla="*/ 919238 h 2678000"/>
                <a:gd name="connsiteX16" fmla="*/ 3483429 w 3616476"/>
                <a:gd name="connsiteY16" fmla="*/ 1003904 h 2678000"/>
                <a:gd name="connsiteX17" fmla="*/ 3507619 w 3616476"/>
                <a:gd name="connsiteY17" fmla="*/ 1040190 h 2678000"/>
                <a:gd name="connsiteX18" fmla="*/ 3519714 w 3616476"/>
                <a:gd name="connsiteY18" fmla="*/ 1100666 h 2678000"/>
                <a:gd name="connsiteX19" fmla="*/ 3543905 w 3616476"/>
                <a:gd name="connsiteY19" fmla="*/ 1149047 h 2678000"/>
                <a:gd name="connsiteX20" fmla="*/ 3568095 w 3616476"/>
                <a:gd name="connsiteY20" fmla="*/ 1209523 h 2678000"/>
                <a:gd name="connsiteX21" fmla="*/ 3604381 w 3616476"/>
                <a:gd name="connsiteY21" fmla="*/ 1366761 h 2678000"/>
                <a:gd name="connsiteX22" fmla="*/ 3616476 w 3616476"/>
                <a:gd name="connsiteY22" fmla="*/ 1475619 h 2678000"/>
                <a:gd name="connsiteX23" fmla="*/ 3580190 w 3616476"/>
                <a:gd name="connsiteY23" fmla="*/ 1935238 h 2678000"/>
                <a:gd name="connsiteX24" fmla="*/ 3507619 w 3616476"/>
                <a:gd name="connsiteY24" fmla="*/ 2056190 h 2678000"/>
                <a:gd name="connsiteX25" fmla="*/ 3447143 w 3616476"/>
                <a:gd name="connsiteY25" fmla="*/ 2177142 h 2678000"/>
                <a:gd name="connsiteX26" fmla="*/ 3410857 w 3616476"/>
                <a:gd name="connsiteY26" fmla="*/ 2249714 h 2678000"/>
                <a:gd name="connsiteX27" fmla="*/ 3374571 w 3616476"/>
                <a:gd name="connsiteY27" fmla="*/ 2286000 h 2678000"/>
                <a:gd name="connsiteX28" fmla="*/ 3350381 w 3616476"/>
                <a:gd name="connsiteY28" fmla="*/ 2334380 h 2678000"/>
                <a:gd name="connsiteX29" fmla="*/ 3326190 w 3616476"/>
                <a:gd name="connsiteY29" fmla="*/ 2358571 h 2678000"/>
                <a:gd name="connsiteX30" fmla="*/ 3193143 w 3616476"/>
                <a:gd name="connsiteY30" fmla="*/ 2455333 h 2678000"/>
                <a:gd name="connsiteX31" fmla="*/ 3156857 w 3616476"/>
                <a:gd name="connsiteY31" fmla="*/ 2479523 h 2678000"/>
                <a:gd name="connsiteX32" fmla="*/ 3060095 w 3616476"/>
                <a:gd name="connsiteY32" fmla="*/ 2527904 h 2678000"/>
                <a:gd name="connsiteX33" fmla="*/ 3011714 w 3616476"/>
                <a:gd name="connsiteY33" fmla="*/ 2552095 h 2678000"/>
                <a:gd name="connsiteX34" fmla="*/ 2927048 w 3616476"/>
                <a:gd name="connsiteY34" fmla="*/ 2588380 h 2678000"/>
                <a:gd name="connsiteX35" fmla="*/ 2878667 w 3616476"/>
                <a:gd name="connsiteY35" fmla="*/ 2612571 h 2678000"/>
                <a:gd name="connsiteX36" fmla="*/ 2745619 w 3616476"/>
                <a:gd name="connsiteY36" fmla="*/ 2636761 h 2678000"/>
                <a:gd name="connsiteX37" fmla="*/ 2249714 w 3616476"/>
                <a:gd name="connsiteY37" fmla="*/ 2660952 h 2678000"/>
                <a:gd name="connsiteX38" fmla="*/ 895048 w 3616476"/>
                <a:gd name="connsiteY38" fmla="*/ 2648857 h 2678000"/>
                <a:gd name="connsiteX39" fmla="*/ 834571 w 3616476"/>
                <a:gd name="connsiteY39" fmla="*/ 2636761 h 2678000"/>
                <a:gd name="connsiteX40" fmla="*/ 762000 w 3616476"/>
                <a:gd name="connsiteY40" fmla="*/ 2624666 h 2678000"/>
                <a:gd name="connsiteX41" fmla="*/ 568476 w 3616476"/>
                <a:gd name="connsiteY41" fmla="*/ 2612571 h 2678000"/>
                <a:gd name="connsiteX42" fmla="*/ 0 w 3616476"/>
                <a:gd name="connsiteY42" fmla="*/ 2600476 h 267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616476" h="2678000">
                  <a:moveTo>
                    <a:pt x="2612571" y="0"/>
                  </a:moveTo>
                  <a:cubicBezTo>
                    <a:pt x="2695751" y="55452"/>
                    <a:pt x="2657562" y="39186"/>
                    <a:pt x="2721429" y="60476"/>
                  </a:cubicBezTo>
                  <a:cubicBezTo>
                    <a:pt x="2762094" y="101141"/>
                    <a:pt x="2755667" y="98135"/>
                    <a:pt x="2806095" y="133047"/>
                  </a:cubicBezTo>
                  <a:cubicBezTo>
                    <a:pt x="2841951" y="157870"/>
                    <a:pt x="2884115" y="174782"/>
                    <a:pt x="2914952" y="205619"/>
                  </a:cubicBezTo>
                  <a:cubicBezTo>
                    <a:pt x="2935111" y="225778"/>
                    <a:pt x="2952622" y="248990"/>
                    <a:pt x="2975429" y="266095"/>
                  </a:cubicBezTo>
                  <a:cubicBezTo>
                    <a:pt x="3123539" y="377175"/>
                    <a:pt x="2958301" y="249685"/>
                    <a:pt x="3048000" y="326571"/>
                  </a:cubicBezTo>
                  <a:cubicBezTo>
                    <a:pt x="3067601" y="343372"/>
                    <a:pt x="3088875" y="358151"/>
                    <a:pt x="3108476" y="374952"/>
                  </a:cubicBezTo>
                  <a:cubicBezTo>
                    <a:pt x="3140395" y="402311"/>
                    <a:pt x="3137362" y="409615"/>
                    <a:pt x="3168952" y="447523"/>
                  </a:cubicBezTo>
                  <a:cubicBezTo>
                    <a:pt x="3176252" y="456284"/>
                    <a:pt x="3185079" y="463650"/>
                    <a:pt x="3193143" y="471714"/>
                  </a:cubicBezTo>
                  <a:cubicBezTo>
                    <a:pt x="3209701" y="504830"/>
                    <a:pt x="3218726" y="527882"/>
                    <a:pt x="3241524" y="556380"/>
                  </a:cubicBezTo>
                  <a:cubicBezTo>
                    <a:pt x="3271520" y="593875"/>
                    <a:pt x="3265090" y="567226"/>
                    <a:pt x="3289905" y="616857"/>
                  </a:cubicBezTo>
                  <a:cubicBezTo>
                    <a:pt x="3299615" y="636276"/>
                    <a:pt x="3304385" y="657914"/>
                    <a:pt x="3314095" y="677333"/>
                  </a:cubicBezTo>
                  <a:cubicBezTo>
                    <a:pt x="3320596" y="690335"/>
                    <a:pt x="3330582" y="701292"/>
                    <a:pt x="3338286" y="713619"/>
                  </a:cubicBezTo>
                  <a:cubicBezTo>
                    <a:pt x="3385123" y="788558"/>
                    <a:pt x="3355675" y="755200"/>
                    <a:pt x="3398762" y="798285"/>
                  </a:cubicBezTo>
                  <a:cubicBezTo>
                    <a:pt x="3427127" y="883382"/>
                    <a:pt x="3390209" y="778329"/>
                    <a:pt x="3435048" y="882952"/>
                  </a:cubicBezTo>
                  <a:cubicBezTo>
                    <a:pt x="3440070" y="894671"/>
                    <a:pt x="3442408" y="907400"/>
                    <a:pt x="3447143" y="919238"/>
                  </a:cubicBezTo>
                  <a:cubicBezTo>
                    <a:pt x="3458546" y="947747"/>
                    <a:pt x="3469697" y="976441"/>
                    <a:pt x="3483429" y="1003904"/>
                  </a:cubicBezTo>
                  <a:cubicBezTo>
                    <a:pt x="3489930" y="1016906"/>
                    <a:pt x="3499556" y="1028095"/>
                    <a:pt x="3507619" y="1040190"/>
                  </a:cubicBezTo>
                  <a:cubicBezTo>
                    <a:pt x="3511651" y="1060349"/>
                    <a:pt x="3513213" y="1081163"/>
                    <a:pt x="3519714" y="1100666"/>
                  </a:cubicBezTo>
                  <a:cubicBezTo>
                    <a:pt x="3525416" y="1117771"/>
                    <a:pt x="3536582" y="1132570"/>
                    <a:pt x="3543905" y="1149047"/>
                  </a:cubicBezTo>
                  <a:cubicBezTo>
                    <a:pt x="3552723" y="1168887"/>
                    <a:pt x="3561710" y="1188772"/>
                    <a:pt x="3568095" y="1209523"/>
                  </a:cubicBezTo>
                  <a:cubicBezTo>
                    <a:pt x="3575382" y="1233205"/>
                    <a:pt x="3599302" y="1331205"/>
                    <a:pt x="3604381" y="1366761"/>
                  </a:cubicBezTo>
                  <a:cubicBezTo>
                    <a:pt x="3609544" y="1402903"/>
                    <a:pt x="3612444" y="1439333"/>
                    <a:pt x="3616476" y="1475619"/>
                  </a:cubicBezTo>
                  <a:cubicBezTo>
                    <a:pt x="3604381" y="1628825"/>
                    <a:pt x="3608512" y="1784187"/>
                    <a:pt x="3580190" y="1935238"/>
                  </a:cubicBezTo>
                  <a:cubicBezTo>
                    <a:pt x="3571525" y="1981450"/>
                    <a:pt x="3525081" y="2012535"/>
                    <a:pt x="3507619" y="2056190"/>
                  </a:cubicBezTo>
                  <a:cubicBezTo>
                    <a:pt x="3463741" y="2165886"/>
                    <a:pt x="3506463" y="2068388"/>
                    <a:pt x="3447143" y="2177142"/>
                  </a:cubicBezTo>
                  <a:cubicBezTo>
                    <a:pt x="3434192" y="2200886"/>
                    <a:pt x="3425859" y="2227210"/>
                    <a:pt x="3410857" y="2249714"/>
                  </a:cubicBezTo>
                  <a:cubicBezTo>
                    <a:pt x="3401369" y="2263947"/>
                    <a:pt x="3384513" y="2272081"/>
                    <a:pt x="3374571" y="2286000"/>
                  </a:cubicBezTo>
                  <a:cubicBezTo>
                    <a:pt x="3364091" y="2300672"/>
                    <a:pt x="3360382" y="2319378"/>
                    <a:pt x="3350381" y="2334380"/>
                  </a:cubicBezTo>
                  <a:cubicBezTo>
                    <a:pt x="3344055" y="2343868"/>
                    <a:pt x="3334713" y="2350995"/>
                    <a:pt x="3326190" y="2358571"/>
                  </a:cubicBezTo>
                  <a:cubicBezTo>
                    <a:pt x="3199814" y="2470905"/>
                    <a:pt x="3288362" y="2400922"/>
                    <a:pt x="3193143" y="2455333"/>
                  </a:cubicBezTo>
                  <a:cubicBezTo>
                    <a:pt x="3180522" y="2462545"/>
                    <a:pt x="3169619" y="2472562"/>
                    <a:pt x="3156857" y="2479523"/>
                  </a:cubicBezTo>
                  <a:cubicBezTo>
                    <a:pt x="3125199" y="2496791"/>
                    <a:pt x="3092349" y="2511777"/>
                    <a:pt x="3060095" y="2527904"/>
                  </a:cubicBezTo>
                  <a:cubicBezTo>
                    <a:pt x="3043968" y="2535968"/>
                    <a:pt x="3028287" y="2544992"/>
                    <a:pt x="3011714" y="2552095"/>
                  </a:cubicBezTo>
                  <a:cubicBezTo>
                    <a:pt x="2983492" y="2564190"/>
                    <a:pt x="2955000" y="2575674"/>
                    <a:pt x="2927048" y="2588380"/>
                  </a:cubicBezTo>
                  <a:cubicBezTo>
                    <a:pt x="2910634" y="2595841"/>
                    <a:pt x="2895772" y="2606869"/>
                    <a:pt x="2878667" y="2612571"/>
                  </a:cubicBezTo>
                  <a:cubicBezTo>
                    <a:pt x="2860743" y="2618546"/>
                    <a:pt x="2759020" y="2634324"/>
                    <a:pt x="2745619" y="2636761"/>
                  </a:cubicBezTo>
                  <a:cubicBezTo>
                    <a:pt x="2518810" y="2678000"/>
                    <a:pt x="2874877" y="2643587"/>
                    <a:pt x="2249714" y="2660952"/>
                  </a:cubicBezTo>
                  <a:lnTo>
                    <a:pt x="895048" y="2648857"/>
                  </a:lnTo>
                  <a:cubicBezTo>
                    <a:pt x="874493" y="2648506"/>
                    <a:pt x="854798" y="2640439"/>
                    <a:pt x="834571" y="2636761"/>
                  </a:cubicBezTo>
                  <a:cubicBezTo>
                    <a:pt x="810443" y="2632374"/>
                    <a:pt x="786423" y="2626886"/>
                    <a:pt x="762000" y="2624666"/>
                  </a:cubicBezTo>
                  <a:cubicBezTo>
                    <a:pt x="697632" y="2618814"/>
                    <a:pt x="633077" y="2614622"/>
                    <a:pt x="568476" y="2612571"/>
                  </a:cubicBezTo>
                  <a:cubicBezTo>
                    <a:pt x="379037" y="2606557"/>
                    <a:pt x="0" y="2600476"/>
                    <a:pt x="0" y="2600476"/>
                  </a:cubicBezTo>
                </a:path>
              </a:pathLst>
            </a:custGeom>
            <a:ln w="508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-484" y="3942806"/>
              <a:ext cx="45719" cy="822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7" name="Straight Connector 16"/>
            <p:cNvCxnSpPr/>
            <p:nvPr/>
          </p:nvCxnSpPr>
          <p:spPr>
            <a:xfrm flipH="1" flipV="1">
              <a:off x="-12095" y="4354286"/>
              <a:ext cx="568476" cy="12095"/>
            </a:xfrm>
            <a:prstGeom prst="line">
              <a:avLst/>
            </a:prstGeom>
            <a:ln w="38100">
              <a:solidFill>
                <a:schemeClr val="tx1"/>
              </a:solidFill>
              <a:tailEnd type="triangle" w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22"/>
          <p:cNvGrpSpPr/>
          <p:nvPr/>
        </p:nvGrpSpPr>
        <p:grpSpPr>
          <a:xfrm>
            <a:off x="2140741" y="181430"/>
            <a:ext cx="1729861" cy="1184123"/>
            <a:chOff x="2140741" y="181430"/>
            <a:chExt cx="1729861" cy="1184123"/>
          </a:xfrm>
        </p:grpSpPr>
        <p:sp>
          <p:nvSpPr>
            <p:cNvPr id="21" name="Oval Callout 20"/>
            <p:cNvSpPr/>
            <p:nvPr/>
          </p:nvSpPr>
          <p:spPr>
            <a:xfrm>
              <a:off x="2140741" y="181430"/>
              <a:ext cx="1729861" cy="1184123"/>
            </a:xfrm>
            <a:prstGeom prst="wedgeEllipseCallo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TextBox 21"/>
            <p:cNvSpPr txBox="1"/>
            <p:nvPr/>
          </p:nvSpPr>
          <p:spPr>
            <a:xfrm>
              <a:off x="2532456" y="520095"/>
              <a:ext cx="9144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$#!%!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"/>
          <p:cNvGrpSpPr/>
          <p:nvPr/>
        </p:nvGrpSpPr>
        <p:grpSpPr>
          <a:xfrm>
            <a:off x="0" y="449983"/>
            <a:ext cx="9144000" cy="1143000"/>
            <a:chOff x="0" y="2423809"/>
            <a:chExt cx="9144000" cy="1143000"/>
          </a:xfrm>
        </p:grpSpPr>
        <p:sp>
          <p:nvSpPr>
            <p:cNvPr id="9" name="Rectangle 8"/>
            <p:cNvSpPr/>
            <p:nvPr/>
          </p:nvSpPr>
          <p:spPr>
            <a:xfrm>
              <a:off x="0" y="254567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itle 11"/>
            <p:cNvSpPr txBox="1">
              <a:spLocks/>
            </p:cNvSpPr>
            <p:nvPr/>
          </p:nvSpPr>
          <p:spPr>
            <a:xfrm>
              <a:off x="460972" y="2423809"/>
              <a:ext cx="82296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/>
                  <a:ea typeface="+mj-ea"/>
                  <a:cs typeface="Helvetica"/>
                </a:rPr>
                <a:t>Data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0" y="3643418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1"/>
          <p:cNvSpPr txBox="1">
            <a:spLocks/>
          </p:cNvSpPr>
          <p:nvPr/>
        </p:nvSpPr>
        <p:spPr>
          <a:xfrm>
            <a:off x="-1277558" y="34722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Analysis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224480" y="1664661"/>
            <a:ext cx="719721" cy="1824975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4" name="Group 21"/>
          <p:cNvGrpSpPr/>
          <p:nvPr/>
        </p:nvGrpSpPr>
        <p:grpSpPr>
          <a:xfrm>
            <a:off x="5326743" y="1668901"/>
            <a:ext cx="744531" cy="1803326"/>
            <a:chOff x="5326743" y="1668901"/>
            <a:chExt cx="744531" cy="1803326"/>
          </a:xfrm>
        </p:grpSpPr>
        <p:sp>
          <p:nvSpPr>
            <p:cNvPr id="20" name="Right Brace 19"/>
            <p:cNvSpPr/>
            <p:nvPr/>
          </p:nvSpPr>
          <p:spPr>
            <a:xfrm>
              <a:off x="5326743" y="1668901"/>
              <a:ext cx="304800" cy="1803326"/>
            </a:xfrm>
            <a:prstGeom prst="righ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21" name="TextBox 20"/>
            <p:cNvSpPr txBox="1"/>
            <p:nvPr/>
          </p:nvSpPr>
          <p:spPr>
            <a:xfrm>
              <a:off x="5631543" y="2367430"/>
              <a:ext cx="439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Hi.</a:t>
              </a:r>
              <a:endParaRPr lang="en-US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329142" y="3668080"/>
            <a:ext cx="37366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+   Visualization</a:t>
            </a:r>
            <a:endParaRPr lang="en-US" sz="44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42868" y="3383104"/>
            <a:ext cx="314706" cy="1472381"/>
            <a:chOff x="842868" y="3383104"/>
            <a:chExt cx="314706" cy="1472381"/>
          </a:xfrm>
        </p:grpSpPr>
        <p:sp>
          <p:nvSpPr>
            <p:cNvPr id="2" name="Left Bracket 1"/>
            <p:cNvSpPr/>
            <p:nvPr/>
          </p:nvSpPr>
          <p:spPr>
            <a:xfrm>
              <a:off x="842893" y="3383104"/>
              <a:ext cx="314681" cy="1472381"/>
            </a:xfrm>
            <a:prstGeom prst="leftBracket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842868" y="3643418"/>
              <a:ext cx="0" cy="914400"/>
            </a:xfrm>
            <a:prstGeom prst="line">
              <a:avLst/>
            </a:prstGeom>
            <a:ln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084581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46189" y="1168991"/>
            <a:ext cx="1963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QUERY</a:t>
            </a:r>
            <a:endParaRPr lang="en-US" sz="48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653387"/>
            <a:ext cx="822960" cy="3725089"/>
            <a:chOff x="0" y="653387"/>
            <a:chExt cx="822960" cy="3725089"/>
          </a:xfrm>
        </p:grpSpPr>
        <p:sp>
          <p:nvSpPr>
            <p:cNvPr id="6" name="Rectangle 5"/>
            <p:cNvSpPr/>
            <p:nvPr/>
          </p:nvSpPr>
          <p:spPr>
            <a:xfrm>
              <a:off x="0" y="2116427"/>
              <a:ext cx="822960" cy="8229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0" y="3555516"/>
              <a:ext cx="822960" cy="8229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0" y="653387"/>
              <a:ext cx="822960" cy="8229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225675" y="782716"/>
              <a:ext cx="392656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rgbClr val="FFFFFF"/>
                  </a:solidFill>
                </a:rPr>
                <a:t>1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2348" y="2245756"/>
              <a:ext cx="392656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rgbClr val="FFFFFF"/>
                  </a:solidFill>
                </a:rPr>
                <a:t>2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7186" y="3684845"/>
              <a:ext cx="392656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rgbClr val="FFFFFF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"/>
          <p:cNvGrpSpPr/>
          <p:nvPr/>
        </p:nvGrpSpPr>
        <p:grpSpPr>
          <a:xfrm>
            <a:off x="-207814" y="525318"/>
            <a:ext cx="4404862" cy="621061"/>
            <a:chOff x="-207814" y="1686438"/>
            <a:chExt cx="4404862" cy="621061"/>
          </a:xfrm>
        </p:grpSpPr>
        <p:sp>
          <p:nvSpPr>
            <p:cNvPr id="4" name="Parallelogram 3"/>
            <p:cNvSpPr/>
            <p:nvPr/>
          </p:nvSpPr>
          <p:spPr>
            <a:xfrm>
              <a:off x="-207814" y="1703513"/>
              <a:ext cx="4404862" cy="603986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" name="TextBox 2"/>
            <p:cNvSpPr txBox="1"/>
            <p:nvPr/>
          </p:nvSpPr>
          <p:spPr>
            <a:xfrm>
              <a:off x="359410" y="1686438"/>
              <a:ext cx="3622907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Temporal Event Data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32"/>
          <p:cNvGrpSpPr/>
          <p:nvPr/>
        </p:nvGrpSpPr>
        <p:grpSpPr>
          <a:xfrm>
            <a:off x="383600" y="2875403"/>
            <a:ext cx="8095162" cy="369332"/>
            <a:chOff x="383600" y="3540628"/>
            <a:chExt cx="8095162" cy="369332"/>
          </a:xfrm>
        </p:grpSpPr>
        <p:sp>
          <p:nvSpPr>
            <p:cNvPr id="5" name="TextBox 4"/>
            <p:cNvSpPr txBox="1"/>
            <p:nvPr/>
          </p:nvSpPr>
          <p:spPr>
            <a:xfrm>
              <a:off x="383600" y="3540628"/>
              <a:ext cx="558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Me:</a:t>
              </a:r>
              <a:endParaRPr lang="en-US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918052" y="3773675"/>
              <a:ext cx="756071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"/>
          <p:cNvGrpSpPr/>
          <p:nvPr/>
        </p:nvGrpSpPr>
        <p:grpSpPr>
          <a:xfrm>
            <a:off x="1264109" y="3120642"/>
            <a:ext cx="1041947" cy="1387560"/>
            <a:chOff x="1264109" y="3785867"/>
            <a:chExt cx="1041947" cy="1387560"/>
          </a:xfrm>
        </p:grpSpPr>
        <p:grpSp>
          <p:nvGrpSpPr>
            <p:cNvPr id="10" name="Group 14"/>
            <p:cNvGrpSpPr/>
            <p:nvPr/>
          </p:nvGrpSpPr>
          <p:grpSpPr>
            <a:xfrm>
              <a:off x="1264109" y="3785867"/>
              <a:ext cx="1041947" cy="1387560"/>
              <a:chOff x="1264109" y="1742266"/>
              <a:chExt cx="1041947" cy="138756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264109" y="2483495"/>
                <a:ext cx="104194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6:00am</a:t>
                </a:r>
              </a:p>
              <a:p>
                <a:pPr algn="ctr"/>
                <a:r>
                  <a:rPr lang="en-US" dirty="0" smtClean="0"/>
                  <a:t>Wake Up</a:t>
                </a:r>
                <a:endParaRPr lang="en-US" dirty="0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 rot="5400000">
                <a:off x="1661112" y="1833927"/>
                <a:ext cx="18491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Isosceles Triangle 33"/>
            <p:cNvSpPr/>
            <p:nvPr/>
          </p:nvSpPr>
          <p:spPr>
            <a:xfrm>
              <a:off x="1498247" y="4066985"/>
              <a:ext cx="512227" cy="465065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grpSp>
        <p:nvGrpSpPr>
          <p:cNvPr id="11" name="Group 5"/>
          <p:cNvGrpSpPr/>
          <p:nvPr/>
        </p:nvGrpSpPr>
        <p:grpSpPr>
          <a:xfrm>
            <a:off x="2529893" y="1743120"/>
            <a:ext cx="892379" cy="1364810"/>
            <a:chOff x="2529893" y="2408345"/>
            <a:chExt cx="892379" cy="1364810"/>
          </a:xfrm>
        </p:grpSpPr>
        <p:grpSp>
          <p:nvGrpSpPr>
            <p:cNvPr id="13" name="Group 22"/>
            <p:cNvGrpSpPr/>
            <p:nvPr/>
          </p:nvGrpSpPr>
          <p:grpSpPr>
            <a:xfrm>
              <a:off x="2529893" y="2408345"/>
              <a:ext cx="892379" cy="1364810"/>
              <a:chOff x="2529893" y="678760"/>
              <a:chExt cx="892379" cy="1364810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2529893" y="678760"/>
                <a:ext cx="89237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6:01am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Coffee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rot="5400000">
                <a:off x="2847482" y="1950321"/>
                <a:ext cx="18491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Isosceles Triangle 34"/>
            <p:cNvSpPr/>
            <p:nvPr/>
          </p:nvSpPr>
          <p:spPr>
            <a:xfrm>
              <a:off x="2684617" y="3039959"/>
              <a:ext cx="512227" cy="465065"/>
            </a:xfrm>
            <a:prstGeom prst="triangl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grpSp>
        <p:nvGrpSpPr>
          <p:cNvPr id="14" name="Group 10"/>
          <p:cNvGrpSpPr/>
          <p:nvPr/>
        </p:nvGrpSpPr>
        <p:grpSpPr>
          <a:xfrm>
            <a:off x="6860969" y="1743120"/>
            <a:ext cx="1020081" cy="1364810"/>
            <a:chOff x="6860969" y="2408345"/>
            <a:chExt cx="1020081" cy="1364810"/>
          </a:xfrm>
        </p:grpSpPr>
        <p:grpSp>
          <p:nvGrpSpPr>
            <p:cNvPr id="15" name="Group 25"/>
            <p:cNvGrpSpPr/>
            <p:nvPr/>
          </p:nvGrpSpPr>
          <p:grpSpPr>
            <a:xfrm>
              <a:off x="6860969" y="2408345"/>
              <a:ext cx="1020081" cy="1364810"/>
              <a:chOff x="2466042" y="678760"/>
              <a:chExt cx="1020081" cy="1364810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2466042" y="678760"/>
                <a:ext cx="102008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11:01pm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Netflix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rot="5400000">
                <a:off x="2847482" y="1950321"/>
                <a:ext cx="18491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Isosceles Triangle 35"/>
            <p:cNvSpPr/>
            <p:nvPr/>
          </p:nvSpPr>
          <p:spPr>
            <a:xfrm>
              <a:off x="7079544" y="3054676"/>
              <a:ext cx="512227" cy="465065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grpSp>
        <p:nvGrpSpPr>
          <p:cNvPr id="16" name="Group 7"/>
          <p:cNvGrpSpPr/>
          <p:nvPr/>
        </p:nvGrpSpPr>
        <p:grpSpPr>
          <a:xfrm>
            <a:off x="3873671" y="3110038"/>
            <a:ext cx="2349850" cy="1398845"/>
            <a:chOff x="3873671" y="3775263"/>
            <a:chExt cx="2349850" cy="1398845"/>
          </a:xfrm>
        </p:grpSpPr>
        <p:grpSp>
          <p:nvGrpSpPr>
            <p:cNvPr id="19" name="Group 24"/>
            <p:cNvGrpSpPr/>
            <p:nvPr/>
          </p:nvGrpSpPr>
          <p:grpSpPr>
            <a:xfrm>
              <a:off x="3873671" y="3775263"/>
              <a:ext cx="2341541" cy="1398845"/>
              <a:chOff x="3873671" y="2045678"/>
              <a:chExt cx="2341541" cy="1398845"/>
            </a:xfrm>
          </p:grpSpPr>
          <p:grpSp>
            <p:nvGrpSpPr>
              <p:cNvPr id="20" name="Group 18"/>
              <p:cNvGrpSpPr/>
              <p:nvPr/>
            </p:nvGrpSpPr>
            <p:grpSpPr>
              <a:xfrm>
                <a:off x="3873671" y="2045678"/>
                <a:ext cx="2341541" cy="1398845"/>
                <a:chOff x="1681328" y="1742266"/>
                <a:chExt cx="2341541" cy="1398845"/>
              </a:xfrm>
            </p:grpSpPr>
            <p:sp>
              <p:nvSpPr>
                <p:cNvPr id="21" name="TextBox 20"/>
                <p:cNvSpPr txBox="1"/>
                <p:nvPr/>
              </p:nvSpPr>
              <p:spPr>
                <a:xfrm>
                  <a:off x="1681328" y="2494780"/>
                  <a:ext cx="234154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000000"/>
                      </a:solidFill>
                    </a:rPr>
                    <a:t>6:02am – 11:00pm </a:t>
                  </a:r>
                </a:p>
                <a:p>
                  <a:pPr algn="ctr"/>
                  <a:r>
                    <a:rPr lang="en-US" dirty="0" smtClean="0">
                      <a:solidFill>
                        <a:srgbClr val="000000"/>
                      </a:solidFill>
                    </a:rPr>
                    <a:t>Work on Dissertation</a:t>
                  </a:r>
                  <a:endParaRPr lang="en-US" dirty="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 rot="5400000">
                  <a:off x="1661112" y="1833927"/>
                  <a:ext cx="18491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Straight Connector 23"/>
              <p:cNvCxnSpPr/>
              <p:nvPr/>
            </p:nvCxnSpPr>
            <p:spPr>
              <a:xfrm rot="5400000">
                <a:off x="6086141" y="2137339"/>
                <a:ext cx="18491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Rectangle 36"/>
            <p:cNvSpPr/>
            <p:nvPr/>
          </p:nvSpPr>
          <p:spPr>
            <a:xfrm>
              <a:off x="3941529" y="4253567"/>
              <a:ext cx="2236273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3921318" y="4068596"/>
              <a:ext cx="45719" cy="39098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Rectangle 38"/>
            <p:cNvSpPr/>
            <p:nvPr/>
          </p:nvSpPr>
          <p:spPr>
            <a:xfrm>
              <a:off x="6177802" y="4084540"/>
              <a:ext cx="45719" cy="39098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2" name="Up Arrow 31"/>
          <p:cNvSpPr/>
          <p:nvPr/>
        </p:nvSpPr>
        <p:spPr>
          <a:xfrm>
            <a:off x="1570430" y="4545168"/>
            <a:ext cx="316306" cy="366421"/>
          </a:xfrm>
          <a:prstGeom prst="up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Up Arrow 32"/>
          <p:cNvSpPr/>
          <p:nvPr/>
        </p:nvSpPr>
        <p:spPr>
          <a:xfrm rot="10800000">
            <a:off x="2780990" y="1376699"/>
            <a:ext cx="316306" cy="366421"/>
          </a:xfrm>
          <a:prstGeom prst="up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Up Arrow 40"/>
          <p:cNvSpPr/>
          <p:nvPr/>
        </p:nvSpPr>
        <p:spPr>
          <a:xfrm rot="10800000">
            <a:off x="7177505" y="1376698"/>
            <a:ext cx="316306" cy="366421"/>
          </a:xfrm>
          <a:prstGeom prst="up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05-17 at 7.10.03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598" y="0"/>
            <a:ext cx="5548804" cy="5143500"/>
          </a:xfrm>
          <a:prstGeom prst="rect">
            <a:avLst/>
          </a:prstGeom>
        </p:spPr>
      </p:pic>
      <p:sp>
        <p:nvSpPr>
          <p:cNvPr id="4" name="Frame 3"/>
          <p:cNvSpPr/>
          <p:nvPr/>
        </p:nvSpPr>
        <p:spPr>
          <a:xfrm>
            <a:off x="5716198" y="4378476"/>
            <a:ext cx="391897" cy="435684"/>
          </a:xfrm>
          <a:prstGeom prst="frame">
            <a:avLst>
              <a:gd name="adj1" fmla="val 6176"/>
            </a:avLst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0" y="2116427"/>
            <a:ext cx="822960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0" y="3555516"/>
            <a:ext cx="822960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0" y="653387"/>
            <a:ext cx="822960" cy="8229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extBox 7"/>
          <p:cNvSpPr txBox="1"/>
          <p:nvPr/>
        </p:nvSpPr>
        <p:spPr>
          <a:xfrm>
            <a:off x="225675" y="782716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</a:rPr>
              <a:t>1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48" y="2245756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</a:rPr>
              <a:t>2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7186" y="3684845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</a:rPr>
              <a:t>3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9586" y="2256840"/>
            <a:ext cx="2003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records selected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2116427"/>
            <a:ext cx="822960" cy="8229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0" y="3555516"/>
            <a:ext cx="822960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53387"/>
            <a:ext cx="822960" cy="8229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225675" y="782716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</a:rPr>
              <a:t>1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48" y="2245756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</a:rPr>
              <a:t>2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7186" y="3684845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</a:rPr>
              <a:t>3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2032015" y="2480675"/>
            <a:ext cx="4729168" cy="1695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7" name="Rectangle 66"/>
          <p:cNvSpPr/>
          <p:nvPr/>
        </p:nvSpPr>
        <p:spPr>
          <a:xfrm>
            <a:off x="1874534" y="2152468"/>
            <a:ext cx="157480" cy="82296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8" name="Rectangle 67"/>
          <p:cNvSpPr/>
          <p:nvPr/>
        </p:nvSpPr>
        <p:spPr>
          <a:xfrm>
            <a:off x="6761182" y="2152468"/>
            <a:ext cx="157480" cy="82296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TextBox 5"/>
          <p:cNvSpPr txBox="1"/>
          <p:nvPr/>
        </p:nvSpPr>
        <p:spPr>
          <a:xfrm>
            <a:off x="6559019" y="4736051"/>
            <a:ext cx="2531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Monroe </a:t>
            </a:r>
            <a:r>
              <a:rPr lang="en-US" dirty="0" smtClean="0"/>
              <a:t>et al., CHI, 2013.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2116427"/>
            <a:ext cx="822960" cy="8229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0" y="3555516"/>
            <a:ext cx="822960" cy="8229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53387"/>
            <a:ext cx="822960" cy="8229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225675" y="782716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</a:rPr>
              <a:t>1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48" y="2245756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</a:rPr>
              <a:t>2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7186" y="3684845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</a:rPr>
              <a:t>3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1108953" y="145144"/>
            <a:ext cx="1651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English</a:t>
            </a:r>
            <a:endParaRPr lang="en-US" sz="4000" dirty="0"/>
          </a:p>
        </p:txBody>
      </p:sp>
      <p:cxnSp>
        <p:nvCxnSpPr>
          <p:cNvPr id="68" name="Straight Connector 67"/>
          <p:cNvCxnSpPr/>
          <p:nvPr/>
        </p:nvCxnSpPr>
        <p:spPr>
          <a:xfrm rot="5400000">
            <a:off x="1957549" y="2565581"/>
            <a:ext cx="5204218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0" y="901410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91809" y="2544446"/>
            <a:ext cx="1725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overlaps B</a:t>
            </a:r>
            <a:endParaRPr lang="en-US" sz="2400" dirty="0"/>
          </a:p>
        </p:txBody>
      </p:sp>
      <p:grpSp>
        <p:nvGrpSpPr>
          <p:cNvPr id="114" name="Group 113"/>
          <p:cNvGrpSpPr/>
          <p:nvPr/>
        </p:nvGrpSpPr>
        <p:grpSpPr>
          <a:xfrm>
            <a:off x="4867882" y="1123218"/>
            <a:ext cx="3955781" cy="3656741"/>
            <a:chOff x="4867882" y="1123218"/>
            <a:chExt cx="3955781" cy="3656741"/>
          </a:xfrm>
        </p:grpSpPr>
        <p:grpSp>
          <p:nvGrpSpPr>
            <p:cNvPr id="15" name="Group 14"/>
            <p:cNvGrpSpPr/>
            <p:nvPr/>
          </p:nvGrpSpPr>
          <p:grpSpPr>
            <a:xfrm>
              <a:off x="4914123" y="1123218"/>
              <a:ext cx="1013673" cy="326299"/>
              <a:chOff x="346280" y="1238683"/>
              <a:chExt cx="2004519" cy="633821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94417" y="1427822"/>
                <a:ext cx="1342651" cy="9144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46280" y="1238683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737068" y="1238683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916708" y="1604443"/>
                <a:ext cx="1342651" cy="9144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868571" y="1415304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259359" y="1415304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4867882" y="2218147"/>
              <a:ext cx="1013673" cy="326299"/>
              <a:chOff x="346280" y="2568984"/>
              <a:chExt cx="2004519" cy="633821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394417" y="2758123"/>
                <a:ext cx="1342651" cy="9144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46280" y="2568984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737068" y="2568984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916708" y="2934744"/>
                <a:ext cx="1342651" cy="9144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868571" y="2745605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2259359" y="2745605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4910129" y="3283646"/>
              <a:ext cx="1017667" cy="326299"/>
              <a:chOff x="346280" y="3937710"/>
              <a:chExt cx="2012418" cy="633821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394417" y="4114331"/>
                <a:ext cx="1872841" cy="10395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46280" y="3937710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267258" y="3937710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916709" y="4303470"/>
                <a:ext cx="911800" cy="9144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868571" y="4114331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1827809" y="4114331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5089780" y="1599247"/>
              <a:ext cx="566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OR</a:t>
              </a:r>
              <a:endParaRPr lang="en-US" sz="2400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089780" y="2695193"/>
              <a:ext cx="566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OR</a:t>
              </a:r>
              <a:endParaRPr lang="en-US" sz="24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097597" y="3834195"/>
              <a:ext cx="566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OR</a:t>
              </a:r>
              <a:endParaRPr lang="en-US" sz="2400" b="1" dirty="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756872" y="1123218"/>
              <a:ext cx="1017667" cy="326299"/>
              <a:chOff x="3524477" y="1238683"/>
              <a:chExt cx="2012418" cy="633821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3572614" y="1415304"/>
                <a:ext cx="1872841" cy="103958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524477" y="1238683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5445455" y="1238683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4094906" y="1604443"/>
                <a:ext cx="911800" cy="9144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4046768" y="1415304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5006006" y="1415304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7785647" y="2212073"/>
              <a:ext cx="1013673" cy="326299"/>
              <a:chOff x="3518863" y="2556466"/>
              <a:chExt cx="2004519" cy="633821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3567000" y="2745605"/>
                <a:ext cx="1342651" cy="9144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3518863" y="2556466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4909651" y="2556466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3614735" y="2922226"/>
                <a:ext cx="1817208" cy="9144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3523294" y="2733087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5431942" y="2733087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7809990" y="3211423"/>
              <a:ext cx="1013673" cy="326299"/>
              <a:chOff x="3514431" y="3937710"/>
              <a:chExt cx="2004519" cy="633821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3562568" y="4126849"/>
                <a:ext cx="1342651" cy="9144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3514431" y="3937710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4905219" y="3937710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3610303" y="4303470"/>
                <a:ext cx="1817208" cy="9144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3518862" y="4114331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5427510" y="4114331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985647" y="1599247"/>
              <a:ext cx="566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OR</a:t>
              </a:r>
              <a:endParaRPr lang="en-US" sz="2400" b="1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985647" y="2695193"/>
              <a:ext cx="566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OR</a:t>
              </a:r>
              <a:endParaRPr lang="en-US" sz="2400" b="1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993464" y="3834195"/>
              <a:ext cx="566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OR</a:t>
              </a:r>
              <a:endParaRPr lang="en-US" sz="2400" b="1" dirty="0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6557456" y="2655622"/>
              <a:ext cx="751794" cy="326299"/>
              <a:chOff x="7315730" y="3891990"/>
              <a:chExt cx="1486659" cy="633821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7363867" y="4081129"/>
                <a:ext cx="1342651" cy="9144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7315730" y="3891990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8706518" y="3891990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7368298" y="4257750"/>
                <a:ext cx="1342651" cy="9144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7320161" y="4068611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8710949" y="4068611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7765991" y="4453660"/>
              <a:ext cx="1011432" cy="326299"/>
              <a:chOff x="6758595" y="2568984"/>
              <a:chExt cx="2000088" cy="633821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7320161" y="2758123"/>
                <a:ext cx="1342651" cy="9144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7272024" y="2568984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8662812" y="2568984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6850036" y="2934744"/>
                <a:ext cx="1817208" cy="9144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6758595" y="2745605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8667243" y="2745605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4916364" y="4381438"/>
              <a:ext cx="1011432" cy="326299"/>
              <a:chOff x="6797869" y="1238683"/>
              <a:chExt cx="2000088" cy="633821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7359435" y="1427822"/>
                <a:ext cx="1342651" cy="9144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7311298" y="1238683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8702086" y="1238683"/>
                <a:ext cx="91440" cy="45720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6889310" y="1604443"/>
                <a:ext cx="1817208" cy="9144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6797869" y="1415304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8706517" y="1415304"/>
                <a:ext cx="91440" cy="4572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6593741" y="1998528"/>
              <a:ext cx="566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OR</a:t>
              </a:r>
              <a:endParaRPr lang="en-US" sz="2400" b="1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601558" y="3137530"/>
              <a:ext cx="5660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OR</a:t>
              </a:r>
              <a:endParaRPr lang="en-US" sz="2400" b="1" dirty="0"/>
            </a:p>
          </p:txBody>
        </p:sp>
      </p:grpSp>
      <p:sp>
        <p:nvSpPr>
          <p:cNvPr id="113" name="TextBox 112"/>
          <p:cNvSpPr txBox="1"/>
          <p:nvPr/>
        </p:nvSpPr>
        <p:spPr>
          <a:xfrm>
            <a:off x="5325353" y="133049"/>
            <a:ext cx="29033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Actual Query</a:t>
            </a:r>
            <a:endParaRPr lang="en-US" sz="4000" dirty="0"/>
          </a:p>
        </p:txBody>
      </p:sp>
      <p:sp>
        <p:nvSpPr>
          <p:cNvPr id="3" name="Frame 2"/>
          <p:cNvSpPr/>
          <p:nvPr/>
        </p:nvSpPr>
        <p:spPr>
          <a:xfrm>
            <a:off x="4696529" y="935845"/>
            <a:ext cx="4302415" cy="696249"/>
          </a:xfrm>
          <a:prstGeom prst="frame">
            <a:avLst>
              <a:gd name="adj1" fmla="val 6210"/>
            </a:avLst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878" y="-246620"/>
            <a:ext cx="8850901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0" dirty="0" smtClean="0"/>
              <a:t>LABA</a:t>
            </a:r>
            <a:endParaRPr lang="en-US" sz="320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3416811" y="2397402"/>
            <a:ext cx="2019608" cy="1695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7" name="Rectangle 66"/>
          <p:cNvSpPr/>
          <p:nvPr/>
        </p:nvSpPr>
        <p:spPr>
          <a:xfrm>
            <a:off x="3259331" y="2069195"/>
            <a:ext cx="157480" cy="8229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8" name="Rectangle 67"/>
          <p:cNvSpPr/>
          <p:nvPr/>
        </p:nvSpPr>
        <p:spPr>
          <a:xfrm>
            <a:off x="5436418" y="2069195"/>
            <a:ext cx="157480" cy="8229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3271671" y="1240359"/>
            <a:ext cx="2334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New LABA</a:t>
            </a:r>
            <a:endParaRPr lang="en-US" sz="40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72830" y="2397402"/>
            <a:ext cx="2019608" cy="16957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315350" y="2069195"/>
            <a:ext cx="157480" cy="822960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492437" y="2069195"/>
            <a:ext cx="157480" cy="822960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TextBox 12"/>
          <p:cNvSpPr txBox="1"/>
          <p:nvPr/>
        </p:nvSpPr>
        <p:spPr>
          <a:xfrm>
            <a:off x="787299" y="1240359"/>
            <a:ext cx="13996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Other</a:t>
            </a:r>
            <a:endParaRPr lang="en-US" sz="4000" dirty="0"/>
          </a:p>
        </p:txBody>
      </p:sp>
      <p:sp>
        <p:nvSpPr>
          <p:cNvPr id="19" name="Rectangle 18"/>
          <p:cNvSpPr/>
          <p:nvPr/>
        </p:nvSpPr>
        <p:spPr>
          <a:xfrm>
            <a:off x="3416811" y="2397402"/>
            <a:ext cx="2019608" cy="1695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3259331" y="2069195"/>
            <a:ext cx="157480" cy="8229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5436418" y="2069195"/>
            <a:ext cx="157480" cy="8229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TextBox 21"/>
          <p:cNvSpPr txBox="1"/>
          <p:nvPr/>
        </p:nvSpPr>
        <p:spPr>
          <a:xfrm>
            <a:off x="3271671" y="1240359"/>
            <a:ext cx="2334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New LABA</a:t>
            </a:r>
            <a:endParaRPr lang="en-US" sz="40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72830" y="2397402"/>
            <a:ext cx="2019608" cy="16957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315350" y="2069195"/>
            <a:ext cx="157480" cy="822960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492437" y="2069195"/>
            <a:ext cx="157480" cy="822960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441980" y="2397402"/>
            <a:ext cx="2019608" cy="16957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6284500" y="2069195"/>
            <a:ext cx="157480" cy="822960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8461587" y="2069195"/>
            <a:ext cx="157480" cy="822960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TextBox 12"/>
          <p:cNvSpPr txBox="1"/>
          <p:nvPr/>
        </p:nvSpPr>
        <p:spPr>
          <a:xfrm>
            <a:off x="787299" y="1240359"/>
            <a:ext cx="13996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Other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6735567" y="1240359"/>
            <a:ext cx="13996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Other</a:t>
            </a:r>
            <a:endParaRPr lang="en-US" sz="4000" dirty="0"/>
          </a:p>
        </p:txBody>
      </p:sp>
      <p:sp>
        <p:nvSpPr>
          <p:cNvPr id="19" name="Rectangle 18"/>
          <p:cNvSpPr/>
          <p:nvPr/>
        </p:nvSpPr>
        <p:spPr>
          <a:xfrm>
            <a:off x="3416811" y="2397402"/>
            <a:ext cx="2019608" cy="1695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3259331" y="2069195"/>
            <a:ext cx="157480" cy="8229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5436418" y="2069195"/>
            <a:ext cx="157480" cy="8229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TextBox 21"/>
          <p:cNvSpPr txBox="1"/>
          <p:nvPr/>
        </p:nvSpPr>
        <p:spPr>
          <a:xfrm>
            <a:off x="3271671" y="1240359"/>
            <a:ext cx="23344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New LABA</a:t>
            </a:r>
            <a:endParaRPr lang="en-US" sz="40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5-25 at 7.31.33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21"/>
            <a:ext cx="9144000" cy="5037458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5-25 at 7.31.33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21"/>
            <a:ext cx="9144000" cy="5037458"/>
          </a:xfrm>
          <a:prstGeom prst="rect">
            <a:avLst/>
          </a:prstGeom>
        </p:spPr>
      </p:pic>
      <p:sp>
        <p:nvSpPr>
          <p:cNvPr id="3" name="Left Arrow 2"/>
          <p:cNvSpPr/>
          <p:nvPr/>
        </p:nvSpPr>
        <p:spPr>
          <a:xfrm>
            <a:off x="894806" y="4063758"/>
            <a:ext cx="822960" cy="822960"/>
          </a:xfrm>
          <a:prstGeom prst="left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"/>
          <p:cNvGrpSpPr/>
          <p:nvPr/>
        </p:nvGrpSpPr>
        <p:grpSpPr>
          <a:xfrm>
            <a:off x="-207814" y="525318"/>
            <a:ext cx="4404862" cy="621061"/>
            <a:chOff x="-207814" y="1686438"/>
            <a:chExt cx="4404862" cy="621061"/>
          </a:xfrm>
        </p:grpSpPr>
        <p:sp>
          <p:nvSpPr>
            <p:cNvPr id="4" name="Parallelogram 3"/>
            <p:cNvSpPr/>
            <p:nvPr/>
          </p:nvSpPr>
          <p:spPr>
            <a:xfrm>
              <a:off x="-207814" y="1703513"/>
              <a:ext cx="4404862" cy="603986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" name="TextBox 2"/>
            <p:cNvSpPr txBox="1"/>
            <p:nvPr/>
          </p:nvSpPr>
          <p:spPr>
            <a:xfrm>
              <a:off x="359410" y="1686438"/>
              <a:ext cx="3622907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Temporal Event Data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32"/>
          <p:cNvGrpSpPr/>
          <p:nvPr/>
        </p:nvGrpSpPr>
        <p:grpSpPr>
          <a:xfrm>
            <a:off x="383600" y="2875403"/>
            <a:ext cx="8095162" cy="369332"/>
            <a:chOff x="383600" y="3540628"/>
            <a:chExt cx="8095162" cy="369332"/>
          </a:xfrm>
        </p:grpSpPr>
        <p:sp>
          <p:nvSpPr>
            <p:cNvPr id="5" name="TextBox 4"/>
            <p:cNvSpPr txBox="1"/>
            <p:nvPr/>
          </p:nvSpPr>
          <p:spPr>
            <a:xfrm>
              <a:off x="383600" y="3540628"/>
              <a:ext cx="558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Me:</a:t>
              </a:r>
              <a:endParaRPr lang="en-US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918052" y="3773675"/>
              <a:ext cx="756071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"/>
          <p:cNvGrpSpPr/>
          <p:nvPr/>
        </p:nvGrpSpPr>
        <p:grpSpPr>
          <a:xfrm>
            <a:off x="1264109" y="3120642"/>
            <a:ext cx="1041947" cy="1387560"/>
            <a:chOff x="1264109" y="3785867"/>
            <a:chExt cx="1041947" cy="1387560"/>
          </a:xfrm>
        </p:grpSpPr>
        <p:grpSp>
          <p:nvGrpSpPr>
            <p:cNvPr id="10" name="Group 14"/>
            <p:cNvGrpSpPr/>
            <p:nvPr/>
          </p:nvGrpSpPr>
          <p:grpSpPr>
            <a:xfrm>
              <a:off x="1264109" y="3785867"/>
              <a:ext cx="1041947" cy="1387560"/>
              <a:chOff x="1264109" y="1742266"/>
              <a:chExt cx="1041947" cy="138756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264109" y="2483495"/>
                <a:ext cx="104194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6:00am</a:t>
                </a:r>
              </a:p>
              <a:p>
                <a:pPr algn="ctr"/>
                <a:r>
                  <a:rPr lang="en-US" dirty="0" smtClean="0"/>
                  <a:t>Wake Up</a:t>
                </a:r>
                <a:endParaRPr lang="en-US" dirty="0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 rot="5400000">
                <a:off x="1661112" y="1833927"/>
                <a:ext cx="18491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Isosceles Triangle 33"/>
            <p:cNvSpPr/>
            <p:nvPr/>
          </p:nvSpPr>
          <p:spPr>
            <a:xfrm>
              <a:off x="1498247" y="4066985"/>
              <a:ext cx="512227" cy="465065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grpSp>
        <p:nvGrpSpPr>
          <p:cNvPr id="11" name="Group 5"/>
          <p:cNvGrpSpPr/>
          <p:nvPr/>
        </p:nvGrpSpPr>
        <p:grpSpPr>
          <a:xfrm>
            <a:off x="2529893" y="1743120"/>
            <a:ext cx="892379" cy="1364810"/>
            <a:chOff x="2529893" y="2408345"/>
            <a:chExt cx="892379" cy="1364810"/>
          </a:xfrm>
        </p:grpSpPr>
        <p:grpSp>
          <p:nvGrpSpPr>
            <p:cNvPr id="13" name="Group 22"/>
            <p:cNvGrpSpPr/>
            <p:nvPr/>
          </p:nvGrpSpPr>
          <p:grpSpPr>
            <a:xfrm>
              <a:off x="2529893" y="2408345"/>
              <a:ext cx="892379" cy="1364810"/>
              <a:chOff x="2529893" y="678760"/>
              <a:chExt cx="892379" cy="1364810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2529893" y="678760"/>
                <a:ext cx="89237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6:01am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Coffee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rot="5400000">
                <a:off x="2847482" y="1950321"/>
                <a:ext cx="18491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Isosceles Triangle 34"/>
            <p:cNvSpPr/>
            <p:nvPr/>
          </p:nvSpPr>
          <p:spPr>
            <a:xfrm>
              <a:off x="2684617" y="3039959"/>
              <a:ext cx="512227" cy="465065"/>
            </a:xfrm>
            <a:prstGeom prst="triangl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grpSp>
        <p:nvGrpSpPr>
          <p:cNvPr id="14" name="Group 10"/>
          <p:cNvGrpSpPr/>
          <p:nvPr/>
        </p:nvGrpSpPr>
        <p:grpSpPr>
          <a:xfrm>
            <a:off x="6860969" y="1743120"/>
            <a:ext cx="1020081" cy="1364810"/>
            <a:chOff x="6860969" y="2408345"/>
            <a:chExt cx="1020081" cy="1364810"/>
          </a:xfrm>
        </p:grpSpPr>
        <p:grpSp>
          <p:nvGrpSpPr>
            <p:cNvPr id="15" name="Group 25"/>
            <p:cNvGrpSpPr/>
            <p:nvPr/>
          </p:nvGrpSpPr>
          <p:grpSpPr>
            <a:xfrm>
              <a:off x="6860969" y="2408345"/>
              <a:ext cx="1020081" cy="1364810"/>
              <a:chOff x="2466042" y="678760"/>
              <a:chExt cx="1020081" cy="1364810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2466042" y="678760"/>
                <a:ext cx="102008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11:01pm</a:t>
                </a:r>
              </a:p>
              <a:p>
                <a:pPr algn="ctr"/>
                <a:r>
                  <a:rPr lang="en-US" dirty="0" smtClean="0">
                    <a:solidFill>
                      <a:srgbClr val="000000"/>
                    </a:solidFill>
                  </a:rPr>
                  <a:t>Netflix</a:t>
                </a:r>
                <a:endParaRPr lang="en-US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rot="5400000">
                <a:off x="2847482" y="1950321"/>
                <a:ext cx="18491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Isosceles Triangle 35"/>
            <p:cNvSpPr/>
            <p:nvPr/>
          </p:nvSpPr>
          <p:spPr>
            <a:xfrm>
              <a:off x="7079544" y="3054676"/>
              <a:ext cx="512227" cy="465065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grpSp>
        <p:nvGrpSpPr>
          <p:cNvPr id="16" name="Group 7"/>
          <p:cNvGrpSpPr/>
          <p:nvPr/>
        </p:nvGrpSpPr>
        <p:grpSpPr>
          <a:xfrm>
            <a:off x="3873671" y="3110038"/>
            <a:ext cx="2349850" cy="1398845"/>
            <a:chOff x="3873671" y="3775263"/>
            <a:chExt cx="2349850" cy="1398845"/>
          </a:xfrm>
        </p:grpSpPr>
        <p:grpSp>
          <p:nvGrpSpPr>
            <p:cNvPr id="19" name="Group 24"/>
            <p:cNvGrpSpPr/>
            <p:nvPr/>
          </p:nvGrpSpPr>
          <p:grpSpPr>
            <a:xfrm>
              <a:off x="3873671" y="3775263"/>
              <a:ext cx="2341541" cy="1398845"/>
              <a:chOff x="3873671" y="2045678"/>
              <a:chExt cx="2341541" cy="1398845"/>
            </a:xfrm>
          </p:grpSpPr>
          <p:grpSp>
            <p:nvGrpSpPr>
              <p:cNvPr id="20" name="Group 18"/>
              <p:cNvGrpSpPr/>
              <p:nvPr/>
            </p:nvGrpSpPr>
            <p:grpSpPr>
              <a:xfrm>
                <a:off x="3873671" y="2045678"/>
                <a:ext cx="2341541" cy="1398845"/>
                <a:chOff x="1681328" y="1742266"/>
                <a:chExt cx="2341541" cy="1398845"/>
              </a:xfrm>
            </p:grpSpPr>
            <p:sp>
              <p:nvSpPr>
                <p:cNvPr id="21" name="TextBox 20"/>
                <p:cNvSpPr txBox="1"/>
                <p:nvPr/>
              </p:nvSpPr>
              <p:spPr>
                <a:xfrm>
                  <a:off x="1681328" y="2494780"/>
                  <a:ext cx="234154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000000"/>
                      </a:solidFill>
                    </a:rPr>
                    <a:t>6:02am – 11:00pm </a:t>
                  </a:r>
                </a:p>
                <a:p>
                  <a:pPr algn="ctr"/>
                  <a:r>
                    <a:rPr lang="en-US" dirty="0" smtClean="0">
                      <a:solidFill>
                        <a:srgbClr val="000000"/>
                      </a:solidFill>
                    </a:rPr>
                    <a:t>Work on Dissertation</a:t>
                  </a:r>
                  <a:endParaRPr lang="en-US" dirty="0">
                    <a:solidFill>
                      <a:srgbClr val="000000"/>
                    </a:solidFill>
                  </a:endParaRPr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 rot="5400000">
                  <a:off x="1661112" y="1833927"/>
                  <a:ext cx="18491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Straight Connector 23"/>
              <p:cNvCxnSpPr/>
              <p:nvPr/>
            </p:nvCxnSpPr>
            <p:spPr>
              <a:xfrm rot="5400000">
                <a:off x="6086141" y="2137339"/>
                <a:ext cx="18491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Rectangle 36"/>
            <p:cNvSpPr/>
            <p:nvPr/>
          </p:nvSpPr>
          <p:spPr>
            <a:xfrm>
              <a:off x="3941529" y="4253567"/>
              <a:ext cx="2236273" cy="457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3921318" y="4068596"/>
              <a:ext cx="45719" cy="39098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Rectangle 38"/>
            <p:cNvSpPr/>
            <p:nvPr/>
          </p:nvSpPr>
          <p:spPr>
            <a:xfrm>
              <a:off x="6177802" y="4084540"/>
              <a:ext cx="45719" cy="39098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2" name="Up Arrow 31"/>
          <p:cNvSpPr/>
          <p:nvPr/>
        </p:nvSpPr>
        <p:spPr>
          <a:xfrm>
            <a:off x="4883974" y="4545168"/>
            <a:ext cx="316306" cy="366421"/>
          </a:xfrm>
          <a:prstGeom prst="up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5-25 at 7.31.33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21"/>
            <a:ext cx="9144000" cy="5037458"/>
          </a:xfrm>
          <a:prstGeom prst="rect">
            <a:avLst/>
          </a:prstGeom>
        </p:spPr>
      </p:pic>
      <p:sp>
        <p:nvSpPr>
          <p:cNvPr id="3" name="Left Arrow 2"/>
          <p:cNvSpPr/>
          <p:nvPr/>
        </p:nvSpPr>
        <p:spPr>
          <a:xfrm>
            <a:off x="955281" y="3906523"/>
            <a:ext cx="822960" cy="822960"/>
          </a:xfrm>
          <a:prstGeom prst="left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5-25 at 7.31.33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21"/>
            <a:ext cx="9144000" cy="5037458"/>
          </a:xfrm>
          <a:prstGeom prst="rect">
            <a:avLst/>
          </a:prstGeom>
        </p:spPr>
      </p:pic>
      <p:sp>
        <p:nvSpPr>
          <p:cNvPr id="3" name="Left Arrow 2"/>
          <p:cNvSpPr/>
          <p:nvPr/>
        </p:nvSpPr>
        <p:spPr>
          <a:xfrm>
            <a:off x="689187" y="4231234"/>
            <a:ext cx="822960" cy="822960"/>
          </a:xfrm>
          <a:prstGeom prst="left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5-25 at 7.31.4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267"/>
            <a:ext cx="9144000" cy="5044966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3313853" y="11853"/>
            <a:ext cx="822960" cy="822960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Rectangle 3"/>
          <p:cNvSpPr/>
          <p:nvPr/>
        </p:nvSpPr>
        <p:spPr>
          <a:xfrm>
            <a:off x="3701143" y="871097"/>
            <a:ext cx="64008" cy="4027473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5-25 at 7.31.4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267"/>
            <a:ext cx="9144000" cy="504496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01143" y="871097"/>
            <a:ext cx="64008" cy="4027473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Right Arrow 4"/>
          <p:cNvSpPr/>
          <p:nvPr/>
        </p:nvSpPr>
        <p:spPr>
          <a:xfrm>
            <a:off x="2709090" y="788671"/>
            <a:ext cx="822960" cy="822960"/>
          </a:xfrm>
          <a:prstGeom prst="right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Left Arrow 7"/>
          <p:cNvSpPr/>
          <p:nvPr/>
        </p:nvSpPr>
        <p:spPr>
          <a:xfrm>
            <a:off x="4087951" y="1063229"/>
            <a:ext cx="822960" cy="822960"/>
          </a:xfrm>
          <a:prstGeom prst="left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25 at 7.31.5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267"/>
            <a:ext cx="9144000" cy="5044966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692712" y="846424"/>
            <a:ext cx="822960" cy="822960"/>
          </a:xfrm>
          <a:prstGeom prst="right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3701143" y="871097"/>
            <a:ext cx="64008" cy="4027473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4-05-25 at 7.31.5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267"/>
            <a:ext cx="9144000" cy="504496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558880" y="2032000"/>
            <a:ext cx="3585119" cy="306223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3640668" y="822718"/>
            <a:ext cx="64008" cy="4133088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0" y="49267"/>
            <a:ext cx="5558880" cy="504496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ight Arrow 8"/>
          <p:cNvSpPr/>
          <p:nvPr/>
        </p:nvSpPr>
        <p:spPr>
          <a:xfrm>
            <a:off x="4692712" y="846424"/>
            <a:ext cx="822960" cy="822960"/>
          </a:xfrm>
          <a:prstGeom prst="right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4-05-25 at 7.32.15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21"/>
            <a:ext cx="9144000" cy="50374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701143" y="883192"/>
            <a:ext cx="64008" cy="4027473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558880" y="2032000"/>
            <a:ext cx="3585119" cy="306223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0" y="49267"/>
            <a:ext cx="5558880" cy="504496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25 at 7.32.20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21"/>
            <a:ext cx="9144000" cy="50374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701143" y="883192"/>
            <a:ext cx="64008" cy="4027473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558880" y="2032000"/>
            <a:ext cx="3585119" cy="306223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0" y="49267"/>
            <a:ext cx="5558880" cy="504496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25 at 7.32.31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21"/>
            <a:ext cx="9144000" cy="50374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701143" y="883192"/>
            <a:ext cx="64008" cy="4027473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558880" y="2032000"/>
            <a:ext cx="3585119" cy="306223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0" y="49267"/>
            <a:ext cx="5558880" cy="504496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25 at 7.32.34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21"/>
            <a:ext cx="9144000" cy="50374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701143" y="883192"/>
            <a:ext cx="64008" cy="4027473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558880" y="2032000"/>
            <a:ext cx="3585119" cy="306223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0" y="49267"/>
            <a:ext cx="5558880" cy="504496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50" y="0"/>
            <a:ext cx="8914190" cy="5171255"/>
          </a:xfrm>
          <a:prstGeom prst="rect">
            <a:avLst/>
          </a:prstGeom>
        </p:spPr>
      </p:pic>
      <p:grpSp>
        <p:nvGrpSpPr>
          <p:cNvPr id="2" name="Group 6"/>
          <p:cNvGrpSpPr/>
          <p:nvPr/>
        </p:nvGrpSpPr>
        <p:grpSpPr>
          <a:xfrm>
            <a:off x="-36997" y="471705"/>
            <a:ext cx="2534246" cy="601470"/>
            <a:chOff x="-207814" y="-27874"/>
            <a:chExt cx="2534246" cy="601470"/>
          </a:xfrm>
        </p:grpSpPr>
        <p:sp>
          <p:nvSpPr>
            <p:cNvPr id="5" name="Parallelogram 4"/>
            <p:cNvSpPr/>
            <p:nvPr/>
          </p:nvSpPr>
          <p:spPr>
            <a:xfrm>
              <a:off x="-207814" y="-27874"/>
              <a:ext cx="2534246" cy="601470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228840" y="-27874"/>
              <a:ext cx="18116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 err="1" smtClean="0">
                  <a:solidFill>
                    <a:schemeClr val="bg1"/>
                  </a:solidFill>
                </a:rPr>
                <a:t>EventFlow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4-05-25 at 7.32.50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21"/>
            <a:ext cx="9144000" cy="503745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00179" y="367829"/>
            <a:ext cx="1401012" cy="822960"/>
            <a:chOff x="500179" y="319449"/>
            <a:chExt cx="1401012" cy="822960"/>
          </a:xfrm>
        </p:grpSpPr>
        <p:sp>
          <p:nvSpPr>
            <p:cNvPr id="7" name="Frame 6"/>
            <p:cNvSpPr/>
            <p:nvPr/>
          </p:nvSpPr>
          <p:spPr>
            <a:xfrm>
              <a:off x="500179" y="599126"/>
              <a:ext cx="578052" cy="263616"/>
            </a:xfrm>
            <a:prstGeom prst="frame">
              <a:avLst>
                <a:gd name="adj1" fmla="val 6677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Left Arrow 7"/>
            <p:cNvSpPr/>
            <p:nvPr/>
          </p:nvSpPr>
          <p:spPr>
            <a:xfrm>
              <a:off x="1078231" y="319449"/>
              <a:ext cx="822960" cy="822960"/>
            </a:xfrm>
            <a:prstGeom prst="leftArrow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4-05-25 at 7.32.50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21"/>
            <a:ext cx="9144000" cy="5037458"/>
          </a:xfrm>
          <a:prstGeom prst="rect">
            <a:avLst/>
          </a:prstGeom>
        </p:spPr>
      </p:pic>
      <p:grpSp>
        <p:nvGrpSpPr>
          <p:cNvPr id="2" name="Group 8"/>
          <p:cNvGrpSpPr/>
          <p:nvPr/>
        </p:nvGrpSpPr>
        <p:grpSpPr>
          <a:xfrm>
            <a:off x="742782" y="535479"/>
            <a:ext cx="1625639" cy="822960"/>
            <a:chOff x="275552" y="319449"/>
            <a:chExt cx="1625639" cy="822960"/>
          </a:xfrm>
        </p:grpSpPr>
        <p:sp>
          <p:nvSpPr>
            <p:cNvPr id="7" name="Frame 6"/>
            <p:cNvSpPr/>
            <p:nvPr/>
          </p:nvSpPr>
          <p:spPr>
            <a:xfrm>
              <a:off x="275552" y="599126"/>
              <a:ext cx="802679" cy="263616"/>
            </a:xfrm>
            <a:prstGeom prst="frame">
              <a:avLst>
                <a:gd name="adj1" fmla="val 6677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Left Arrow 7"/>
            <p:cNvSpPr/>
            <p:nvPr/>
          </p:nvSpPr>
          <p:spPr>
            <a:xfrm>
              <a:off x="1078231" y="319449"/>
              <a:ext cx="822960" cy="822960"/>
            </a:xfrm>
            <a:prstGeom prst="leftArrow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4-05-25 at 7.33.1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21"/>
            <a:ext cx="9144000" cy="503745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689048" y="883192"/>
            <a:ext cx="64008" cy="4027473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17" name="Group 16"/>
          <p:cNvGrpSpPr/>
          <p:nvPr/>
        </p:nvGrpSpPr>
        <p:grpSpPr>
          <a:xfrm>
            <a:off x="0" y="45513"/>
            <a:ext cx="9144000" cy="5052474"/>
            <a:chOff x="0" y="45513"/>
            <a:chExt cx="9144000" cy="5052474"/>
          </a:xfrm>
        </p:grpSpPr>
        <p:sp>
          <p:nvSpPr>
            <p:cNvPr id="13" name="Rectangle 12"/>
            <p:cNvSpPr/>
            <p:nvPr/>
          </p:nvSpPr>
          <p:spPr>
            <a:xfrm>
              <a:off x="0" y="49267"/>
              <a:ext cx="2225524" cy="5044966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5425924" y="53021"/>
              <a:ext cx="3718076" cy="5044966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2225524" y="45513"/>
              <a:ext cx="3200400" cy="4224106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2225524" y="4747840"/>
              <a:ext cx="3200400" cy="34264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72830" y="1175136"/>
            <a:ext cx="8146236" cy="16957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315350" y="846929"/>
            <a:ext cx="157480" cy="822960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8461587" y="846929"/>
            <a:ext cx="157480" cy="822960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3416811" y="911510"/>
            <a:ext cx="2019608" cy="1695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3259331" y="583303"/>
            <a:ext cx="157480" cy="8229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5436418" y="583303"/>
            <a:ext cx="157480" cy="8229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8" name="Group 27"/>
          <p:cNvGrpSpPr/>
          <p:nvPr/>
        </p:nvGrpSpPr>
        <p:grpSpPr>
          <a:xfrm>
            <a:off x="315349" y="3504373"/>
            <a:ext cx="8303717" cy="1146501"/>
            <a:chOff x="315349" y="3504373"/>
            <a:chExt cx="8303717" cy="1146501"/>
          </a:xfrm>
        </p:grpSpPr>
        <p:sp>
          <p:nvSpPr>
            <p:cNvPr id="19" name="Rectangle 18"/>
            <p:cNvSpPr/>
            <p:nvPr/>
          </p:nvSpPr>
          <p:spPr>
            <a:xfrm>
              <a:off x="472828" y="4156121"/>
              <a:ext cx="3948387" cy="169575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315349" y="3827914"/>
              <a:ext cx="157480" cy="82296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4421216" y="3827914"/>
              <a:ext cx="157480" cy="82296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6441979" y="4144138"/>
              <a:ext cx="2019608" cy="169575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284499" y="3815931"/>
              <a:ext cx="157480" cy="82296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3"/>
            <p:cNvSpPr/>
            <p:nvPr/>
          </p:nvSpPr>
          <p:spPr>
            <a:xfrm>
              <a:off x="8461586" y="3815931"/>
              <a:ext cx="157480" cy="82296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3416810" y="3832580"/>
              <a:ext cx="2019608" cy="16957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3259330" y="3504373"/>
              <a:ext cx="157480" cy="8229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5436417" y="3504373"/>
              <a:ext cx="157480" cy="8229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4-05-25 at 7.34.01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21"/>
            <a:ext cx="9144000" cy="5037458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500179" y="355734"/>
            <a:ext cx="1401012" cy="822960"/>
            <a:chOff x="500179" y="319449"/>
            <a:chExt cx="1401012" cy="822960"/>
          </a:xfrm>
        </p:grpSpPr>
        <p:sp>
          <p:nvSpPr>
            <p:cNvPr id="4" name="Frame 3"/>
            <p:cNvSpPr/>
            <p:nvPr/>
          </p:nvSpPr>
          <p:spPr>
            <a:xfrm>
              <a:off x="500179" y="599126"/>
              <a:ext cx="578052" cy="263616"/>
            </a:xfrm>
            <a:prstGeom prst="frame">
              <a:avLst>
                <a:gd name="adj1" fmla="val 6677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" name="Left Arrow 4"/>
            <p:cNvSpPr/>
            <p:nvPr/>
          </p:nvSpPr>
          <p:spPr>
            <a:xfrm>
              <a:off x="1078231" y="319449"/>
              <a:ext cx="822960" cy="822960"/>
            </a:xfrm>
            <a:prstGeom prst="leftArrow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46189" y="1168991"/>
            <a:ext cx="1963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QUERY</a:t>
            </a:r>
            <a:endParaRPr lang="en-US" sz="4800" b="1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46189" y="1168991"/>
            <a:ext cx="1963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bg1">
                    <a:lumMod val="65000"/>
                  </a:schemeClr>
                </a:solidFill>
              </a:rPr>
              <a:t>QUERY</a:t>
            </a:r>
            <a:endParaRPr lang="en-US" sz="4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12704" y="2475251"/>
            <a:ext cx="5099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TRANSFORMATION</a:t>
            </a:r>
            <a:endParaRPr lang="en-US" sz="4800" b="1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193292" y="2568492"/>
            <a:ext cx="1923369" cy="1695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32"/>
          <p:cNvSpPr/>
          <p:nvPr/>
        </p:nvSpPr>
        <p:spPr>
          <a:xfrm>
            <a:off x="60244" y="2240285"/>
            <a:ext cx="157480" cy="82296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33"/>
          <p:cNvSpPr/>
          <p:nvPr/>
        </p:nvSpPr>
        <p:spPr>
          <a:xfrm>
            <a:off x="2116662" y="2240285"/>
            <a:ext cx="157480" cy="82296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Rectangle 34"/>
          <p:cNvSpPr/>
          <p:nvPr/>
        </p:nvSpPr>
        <p:spPr>
          <a:xfrm>
            <a:off x="2515327" y="2568492"/>
            <a:ext cx="2358789" cy="1695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35"/>
          <p:cNvSpPr/>
          <p:nvPr/>
        </p:nvSpPr>
        <p:spPr>
          <a:xfrm>
            <a:off x="2382279" y="2240285"/>
            <a:ext cx="157480" cy="82296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36"/>
          <p:cNvSpPr/>
          <p:nvPr/>
        </p:nvSpPr>
        <p:spPr>
          <a:xfrm>
            <a:off x="4874117" y="2240285"/>
            <a:ext cx="157480" cy="82296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Rectangle 37"/>
          <p:cNvSpPr/>
          <p:nvPr/>
        </p:nvSpPr>
        <p:spPr>
          <a:xfrm>
            <a:off x="4680351" y="2587724"/>
            <a:ext cx="2655230" cy="1695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Rectangle 38"/>
          <p:cNvSpPr/>
          <p:nvPr/>
        </p:nvSpPr>
        <p:spPr>
          <a:xfrm>
            <a:off x="4644066" y="2240285"/>
            <a:ext cx="157480" cy="82296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Rectangle 39"/>
          <p:cNvSpPr/>
          <p:nvPr/>
        </p:nvSpPr>
        <p:spPr>
          <a:xfrm>
            <a:off x="7335581" y="2259517"/>
            <a:ext cx="157480" cy="82296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Rectangle 40"/>
          <p:cNvSpPr/>
          <p:nvPr/>
        </p:nvSpPr>
        <p:spPr>
          <a:xfrm>
            <a:off x="7711672" y="2587724"/>
            <a:ext cx="1209764" cy="1695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Rectangle 41"/>
          <p:cNvSpPr/>
          <p:nvPr/>
        </p:nvSpPr>
        <p:spPr>
          <a:xfrm>
            <a:off x="7578623" y="2259517"/>
            <a:ext cx="157480" cy="82296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Rectangle 42"/>
          <p:cNvSpPr/>
          <p:nvPr/>
        </p:nvSpPr>
        <p:spPr>
          <a:xfrm>
            <a:off x="8921436" y="2259517"/>
            <a:ext cx="157480" cy="82296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Parallelogram 15"/>
          <p:cNvSpPr/>
          <p:nvPr/>
        </p:nvSpPr>
        <p:spPr>
          <a:xfrm>
            <a:off x="-207814" y="455627"/>
            <a:ext cx="7223052" cy="603986"/>
          </a:xfrm>
          <a:prstGeom prst="parallelogram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TextBox 16"/>
          <p:cNvSpPr txBox="1"/>
          <p:nvPr/>
        </p:nvSpPr>
        <p:spPr>
          <a:xfrm>
            <a:off x="359410" y="438552"/>
            <a:ext cx="64584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Data doesn’t match</a:t>
            </a:r>
            <a:r>
              <a:rPr lang="en-US" sz="3200" dirty="0" smtClean="0">
                <a:solidFill>
                  <a:schemeClr val="bg1"/>
                </a:solidFill>
              </a:rPr>
              <a:t> study perspective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arallelogram 29"/>
          <p:cNvSpPr/>
          <p:nvPr/>
        </p:nvSpPr>
        <p:spPr>
          <a:xfrm>
            <a:off x="-207814" y="455627"/>
            <a:ext cx="7223052" cy="603986"/>
          </a:xfrm>
          <a:prstGeom prst="parallelogram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TextBox 30"/>
          <p:cNvSpPr txBox="1"/>
          <p:nvPr/>
        </p:nvSpPr>
        <p:spPr>
          <a:xfrm>
            <a:off x="359410" y="438552"/>
            <a:ext cx="64584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Data doesn’t match</a:t>
            </a:r>
            <a:r>
              <a:rPr lang="en-US" sz="3200" dirty="0" smtClean="0">
                <a:solidFill>
                  <a:schemeClr val="bg1"/>
                </a:solidFill>
              </a:rPr>
              <a:t> study perspective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93292" y="2568492"/>
            <a:ext cx="8728144" cy="1695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32"/>
          <p:cNvSpPr/>
          <p:nvPr/>
        </p:nvSpPr>
        <p:spPr>
          <a:xfrm>
            <a:off x="60244" y="2240285"/>
            <a:ext cx="157480" cy="82296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Rectangle 42"/>
          <p:cNvSpPr/>
          <p:nvPr/>
        </p:nvSpPr>
        <p:spPr>
          <a:xfrm>
            <a:off x="8921436" y="2259517"/>
            <a:ext cx="157480" cy="82296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earch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2703" y="810394"/>
            <a:ext cx="3537107" cy="15159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12240" y="4738564"/>
            <a:ext cx="433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Monroe </a:t>
            </a:r>
            <a:r>
              <a:rPr lang="en-US" dirty="0" smtClean="0"/>
              <a:t>et al., AMIA VAHC Workshop, 2013.</a:t>
            </a:r>
            <a:endParaRPr lang="en-US" dirty="0"/>
          </a:p>
        </p:txBody>
      </p:sp>
      <p:pic>
        <p:nvPicPr>
          <p:cNvPr id="6" name="Picture 5" descr="Replac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5840" y="0"/>
            <a:ext cx="4400255" cy="4730039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50" y="0"/>
            <a:ext cx="8914190" cy="517125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0951" y="-72813"/>
            <a:ext cx="5394478" cy="524406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9236" y="0"/>
            <a:ext cx="4438954" cy="47716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69428" y="983068"/>
            <a:ext cx="410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 </a:t>
            </a:r>
            <a:r>
              <a:rPr lang="en-US" sz="1400" dirty="0" err="1" smtClean="0"/>
              <a:t>d</a:t>
            </a:r>
            <a:endParaRPr lang="en-US" sz="14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5-25 at 7.31.4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267"/>
            <a:ext cx="9144000" cy="504496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01143" y="871097"/>
            <a:ext cx="64008" cy="4027473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5" name="Group 4"/>
          <p:cNvGrpSpPr/>
          <p:nvPr/>
        </p:nvGrpSpPr>
        <p:grpSpPr>
          <a:xfrm>
            <a:off x="930314" y="239384"/>
            <a:ext cx="3101884" cy="4520248"/>
            <a:chOff x="930314" y="702255"/>
            <a:chExt cx="3101884" cy="4520248"/>
          </a:xfrm>
        </p:grpSpPr>
        <p:sp>
          <p:nvSpPr>
            <p:cNvPr id="8" name="Down Arrow 7"/>
            <p:cNvSpPr/>
            <p:nvPr/>
          </p:nvSpPr>
          <p:spPr>
            <a:xfrm>
              <a:off x="3453939" y="702255"/>
              <a:ext cx="578259" cy="578227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Down Arrow 8"/>
            <p:cNvSpPr/>
            <p:nvPr/>
          </p:nvSpPr>
          <p:spPr>
            <a:xfrm rot="5400000">
              <a:off x="930298" y="4644260"/>
              <a:ext cx="578259" cy="578227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31" y="258947"/>
            <a:ext cx="4300380" cy="46240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7049" y="1223606"/>
            <a:ext cx="554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 mo</a:t>
            </a:r>
            <a:endParaRPr lang="en-US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2673" y="258947"/>
            <a:ext cx="4301026" cy="462406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800" y="1669979"/>
            <a:ext cx="6502400" cy="16510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5-25 at 7.31.4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267"/>
            <a:ext cx="9144000" cy="5044966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 rot="5400000">
            <a:off x="965683" y="4012513"/>
            <a:ext cx="578259" cy="578227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3701143" y="871097"/>
            <a:ext cx="64008" cy="4027473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74859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2234" y="0"/>
            <a:ext cx="4784173" cy="51435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03" y="-1"/>
            <a:ext cx="8954770" cy="5145323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5-25 at 7.31.4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267"/>
            <a:ext cx="9144000" cy="504496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01143" y="871097"/>
            <a:ext cx="64008" cy="4027473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/>
          <p:nvPr/>
        </p:nvGrpSpPr>
        <p:grpSpPr>
          <a:xfrm>
            <a:off x="0" y="449983"/>
            <a:ext cx="9144000" cy="1143000"/>
            <a:chOff x="0" y="2423809"/>
            <a:chExt cx="9144000" cy="1143000"/>
          </a:xfrm>
        </p:grpSpPr>
        <p:sp>
          <p:nvSpPr>
            <p:cNvPr id="9" name="Rectangle 8"/>
            <p:cNvSpPr/>
            <p:nvPr/>
          </p:nvSpPr>
          <p:spPr>
            <a:xfrm>
              <a:off x="0" y="254567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itle 11"/>
            <p:cNvSpPr txBox="1">
              <a:spLocks/>
            </p:cNvSpPr>
            <p:nvPr/>
          </p:nvSpPr>
          <p:spPr>
            <a:xfrm>
              <a:off x="460972" y="2423809"/>
              <a:ext cx="82296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/>
                  <a:ea typeface="+mj-ea"/>
                  <a:cs typeface="Helvetica"/>
                </a:rPr>
                <a:t>Data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0" y="3643418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1"/>
          <p:cNvSpPr txBox="1">
            <a:spLocks/>
          </p:cNvSpPr>
          <p:nvPr/>
        </p:nvSpPr>
        <p:spPr>
          <a:xfrm>
            <a:off x="-1277558" y="34722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Analysis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224480" y="1664661"/>
            <a:ext cx="719721" cy="1824975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extBox 1"/>
          <p:cNvSpPr txBox="1"/>
          <p:nvPr/>
        </p:nvSpPr>
        <p:spPr>
          <a:xfrm>
            <a:off x="4329142" y="3668080"/>
            <a:ext cx="37366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+   Visualization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3" name="Heart 2"/>
          <p:cNvSpPr/>
          <p:nvPr/>
        </p:nvSpPr>
        <p:spPr>
          <a:xfrm>
            <a:off x="6716829" y="3237014"/>
            <a:ext cx="470426" cy="470426"/>
          </a:xfrm>
          <a:prstGeom prst="heart">
            <a:avLst/>
          </a:prstGeom>
          <a:solidFill>
            <a:srgbClr val="8F49D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art 10"/>
          <p:cNvSpPr/>
          <p:nvPr/>
        </p:nvSpPr>
        <p:spPr>
          <a:xfrm>
            <a:off x="7595336" y="4437521"/>
            <a:ext cx="470426" cy="470426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art 11"/>
          <p:cNvSpPr/>
          <p:nvPr/>
        </p:nvSpPr>
        <p:spPr>
          <a:xfrm>
            <a:off x="5845866" y="4633379"/>
            <a:ext cx="470426" cy="470426"/>
          </a:xfrm>
          <a:prstGeom prst="heart">
            <a:avLst/>
          </a:prstGeom>
          <a:solidFill>
            <a:srgbClr val="8F49D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art 15"/>
          <p:cNvSpPr/>
          <p:nvPr/>
        </p:nvSpPr>
        <p:spPr>
          <a:xfrm>
            <a:off x="2183950" y="3255166"/>
            <a:ext cx="470426" cy="470426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art 16"/>
          <p:cNvSpPr/>
          <p:nvPr/>
        </p:nvSpPr>
        <p:spPr>
          <a:xfrm>
            <a:off x="1037290" y="3725592"/>
            <a:ext cx="470426" cy="470426"/>
          </a:xfrm>
          <a:prstGeom prst="heart">
            <a:avLst/>
          </a:prstGeom>
          <a:solidFill>
            <a:srgbClr val="8F49D5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art 17"/>
          <p:cNvSpPr/>
          <p:nvPr/>
        </p:nvSpPr>
        <p:spPr>
          <a:xfrm>
            <a:off x="1593074" y="4437521"/>
            <a:ext cx="470426" cy="470426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art 18"/>
          <p:cNvSpPr/>
          <p:nvPr/>
        </p:nvSpPr>
        <p:spPr>
          <a:xfrm>
            <a:off x="3989267" y="4380014"/>
            <a:ext cx="470426" cy="470426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84581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0" y="449983"/>
            <a:ext cx="9144000" cy="1143000"/>
            <a:chOff x="0" y="2423809"/>
            <a:chExt cx="9144000" cy="1143000"/>
          </a:xfrm>
        </p:grpSpPr>
        <p:sp>
          <p:nvSpPr>
            <p:cNvPr id="9" name="Rectangle 8"/>
            <p:cNvSpPr/>
            <p:nvPr/>
          </p:nvSpPr>
          <p:spPr>
            <a:xfrm>
              <a:off x="0" y="254567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itle 11"/>
            <p:cNvSpPr txBox="1">
              <a:spLocks/>
            </p:cNvSpPr>
            <p:nvPr/>
          </p:nvSpPr>
          <p:spPr>
            <a:xfrm>
              <a:off x="460972" y="2423809"/>
              <a:ext cx="82296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/>
                  <a:ea typeface="+mj-ea"/>
                  <a:cs typeface="Helvetica"/>
                </a:rPr>
                <a:t>Data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0" y="3643418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1"/>
          <p:cNvSpPr txBox="1">
            <a:spLocks/>
          </p:cNvSpPr>
          <p:nvPr/>
        </p:nvSpPr>
        <p:spPr>
          <a:xfrm>
            <a:off x="-1277558" y="34722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Analysis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224480" y="1664661"/>
            <a:ext cx="719721" cy="1824975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4003281" y="2164929"/>
            <a:ext cx="1149289" cy="6050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TextBox 15"/>
          <p:cNvSpPr txBox="1"/>
          <p:nvPr/>
        </p:nvSpPr>
        <p:spPr>
          <a:xfrm>
            <a:off x="2947227" y="2177024"/>
            <a:ext cx="3646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Query + Transformation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4329142" y="3668080"/>
            <a:ext cx="37366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+   Visualization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8458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50" y="0"/>
            <a:ext cx="8914190" cy="517125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0951" y="-72813"/>
            <a:ext cx="5394478" cy="524406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Rectangle 3"/>
          <p:cNvSpPr/>
          <p:nvPr/>
        </p:nvSpPr>
        <p:spPr>
          <a:xfrm>
            <a:off x="5515429" y="0"/>
            <a:ext cx="3519711" cy="85876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Rectangle 4"/>
          <p:cNvSpPr/>
          <p:nvPr/>
        </p:nvSpPr>
        <p:spPr>
          <a:xfrm>
            <a:off x="5515429" y="1422400"/>
            <a:ext cx="3519711" cy="374885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Right Arrow 5"/>
          <p:cNvSpPr/>
          <p:nvPr/>
        </p:nvSpPr>
        <p:spPr>
          <a:xfrm>
            <a:off x="4680374" y="744580"/>
            <a:ext cx="822960" cy="822960"/>
          </a:xfrm>
          <a:prstGeom prst="right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0" y="449983"/>
            <a:ext cx="9144000" cy="1143000"/>
            <a:chOff x="0" y="2423809"/>
            <a:chExt cx="9144000" cy="1143000"/>
          </a:xfrm>
        </p:grpSpPr>
        <p:sp>
          <p:nvSpPr>
            <p:cNvPr id="9" name="Rectangle 8"/>
            <p:cNvSpPr/>
            <p:nvPr/>
          </p:nvSpPr>
          <p:spPr>
            <a:xfrm>
              <a:off x="0" y="254567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itle 11"/>
            <p:cNvSpPr txBox="1">
              <a:spLocks/>
            </p:cNvSpPr>
            <p:nvPr/>
          </p:nvSpPr>
          <p:spPr>
            <a:xfrm>
              <a:off x="460972" y="2423809"/>
              <a:ext cx="82296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/>
                  <a:ea typeface="+mj-ea"/>
                  <a:cs typeface="Helvetica"/>
                </a:rPr>
                <a:t>Data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0" y="3643418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1"/>
          <p:cNvSpPr txBox="1">
            <a:spLocks/>
          </p:cNvSpPr>
          <p:nvPr/>
        </p:nvSpPr>
        <p:spPr>
          <a:xfrm>
            <a:off x="-1277558" y="347222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Analysis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224480" y="1664661"/>
            <a:ext cx="719721" cy="1824975"/>
          </a:xfrm>
          <a:prstGeom prst="down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4003281" y="2164929"/>
            <a:ext cx="1149289" cy="6050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TextBox 15"/>
          <p:cNvSpPr txBox="1"/>
          <p:nvPr/>
        </p:nvSpPr>
        <p:spPr>
          <a:xfrm>
            <a:off x="2947227" y="2177024"/>
            <a:ext cx="3646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Query + Transformation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4329142" y="3668080"/>
            <a:ext cx="37366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+   Visualization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07006" y="2177024"/>
            <a:ext cx="2363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 + Visualization</a:t>
            </a:r>
            <a:endParaRPr lang="en-US" sz="28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1272503" y="1592983"/>
            <a:ext cx="7028472" cy="1866791"/>
            <a:chOff x="1272503" y="1592983"/>
            <a:chExt cx="7028472" cy="1866791"/>
          </a:xfrm>
        </p:grpSpPr>
        <p:sp>
          <p:nvSpPr>
            <p:cNvPr id="19" name="Heart 18"/>
            <p:cNvSpPr/>
            <p:nvPr/>
          </p:nvSpPr>
          <p:spPr>
            <a:xfrm>
              <a:off x="6952042" y="1592983"/>
              <a:ext cx="470426" cy="470426"/>
            </a:xfrm>
            <a:prstGeom prst="heart">
              <a:avLst/>
            </a:prstGeom>
            <a:solidFill>
              <a:srgbClr val="8F49D5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Heart 19"/>
            <p:cNvSpPr/>
            <p:nvPr/>
          </p:nvSpPr>
          <p:spPr>
            <a:xfrm>
              <a:off x="7830549" y="2793490"/>
              <a:ext cx="470426" cy="470426"/>
            </a:xfrm>
            <a:prstGeom prst="hear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Heart 20"/>
            <p:cNvSpPr/>
            <p:nvPr/>
          </p:nvSpPr>
          <p:spPr>
            <a:xfrm>
              <a:off x="6081079" y="2989348"/>
              <a:ext cx="470426" cy="470426"/>
            </a:xfrm>
            <a:prstGeom prst="heart">
              <a:avLst/>
            </a:prstGeom>
            <a:solidFill>
              <a:srgbClr val="8F49D5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Heart 21"/>
            <p:cNvSpPr/>
            <p:nvPr/>
          </p:nvSpPr>
          <p:spPr>
            <a:xfrm>
              <a:off x="2419163" y="1611135"/>
              <a:ext cx="470426" cy="470426"/>
            </a:xfrm>
            <a:prstGeom prst="hear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Heart 22"/>
            <p:cNvSpPr/>
            <p:nvPr/>
          </p:nvSpPr>
          <p:spPr>
            <a:xfrm>
              <a:off x="1272503" y="2081561"/>
              <a:ext cx="470426" cy="470426"/>
            </a:xfrm>
            <a:prstGeom prst="heart">
              <a:avLst/>
            </a:prstGeom>
            <a:solidFill>
              <a:srgbClr val="8F49D5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Heart 23"/>
            <p:cNvSpPr/>
            <p:nvPr/>
          </p:nvSpPr>
          <p:spPr>
            <a:xfrm>
              <a:off x="1828287" y="2793490"/>
              <a:ext cx="470426" cy="470426"/>
            </a:xfrm>
            <a:prstGeom prst="hear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Heart 24"/>
            <p:cNvSpPr/>
            <p:nvPr/>
          </p:nvSpPr>
          <p:spPr>
            <a:xfrm>
              <a:off x="3532855" y="2760719"/>
              <a:ext cx="470426" cy="470426"/>
            </a:xfrm>
            <a:prstGeom prst="hear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84581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9812E-6 3.10686E-6 L -0.11931 3.1068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50" y="0"/>
            <a:ext cx="8914190" cy="5171255"/>
          </a:xfrm>
          <a:prstGeom prst="rect">
            <a:avLst/>
          </a:prstGeom>
        </p:spPr>
      </p:pic>
      <p:grpSp>
        <p:nvGrpSpPr>
          <p:cNvPr id="2" name="Group 6"/>
          <p:cNvGrpSpPr/>
          <p:nvPr/>
        </p:nvGrpSpPr>
        <p:grpSpPr>
          <a:xfrm>
            <a:off x="-36997" y="471705"/>
            <a:ext cx="2534246" cy="601470"/>
            <a:chOff x="-207814" y="-27874"/>
            <a:chExt cx="2534246" cy="601470"/>
          </a:xfrm>
        </p:grpSpPr>
        <p:sp>
          <p:nvSpPr>
            <p:cNvPr id="5" name="Parallelogram 4"/>
            <p:cNvSpPr/>
            <p:nvPr/>
          </p:nvSpPr>
          <p:spPr>
            <a:xfrm>
              <a:off x="-207814" y="-27874"/>
              <a:ext cx="2534246" cy="601470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228840" y="-27874"/>
              <a:ext cx="18116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 err="1" smtClean="0">
                  <a:solidFill>
                    <a:schemeClr val="bg1"/>
                  </a:solidFill>
                </a:rPr>
                <a:t>EventFlow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aser-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930"/>
            <a:ext cx="9144000" cy="4043639"/>
          </a:xfrm>
          <a:prstGeom prst="rect">
            <a:avLst/>
          </a:prstGeom>
        </p:spPr>
      </p:pic>
      <p:sp>
        <p:nvSpPr>
          <p:cNvPr id="10" name="Parallelogram 9"/>
          <p:cNvSpPr/>
          <p:nvPr/>
        </p:nvSpPr>
        <p:spPr>
          <a:xfrm>
            <a:off x="-214205" y="1639499"/>
            <a:ext cx="4563540" cy="822960"/>
          </a:xfrm>
          <a:prstGeom prst="parallelogram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Title 11"/>
          <p:cNvSpPr txBox="1">
            <a:spLocks/>
          </p:cNvSpPr>
          <p:nvPr/>
        </p:nvSpPr>
        <p:spPr>
          <a:xfrm>
            <a:off x="-2061906" y="14585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Future work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34342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0" y="-50800"/>
            <a:ext cx="7810500" cy="524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7114" y="1190723"/>
            <a:ext cx="1106411" cy="1106411"/>
          </a:xfrm>
          <a:prstGeom prst="rect">
            <a:avLst/>
          </a:prstGeom>
        </p:spPr>
      </p:pic>
      <p:pic>
        <p:nvPicPr>
          <p:cNvPr id="6" name="Picture 5" descr="HCIL-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4153" y="145144"/>
            <a:ext cx="888342" cy="8883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44012" y="2578199"/>
            <a:ext cx="3839513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Helvetica"/>
                <a:cs typeface="Helvetica"/>
              </a:rPr>
              <a:t>     Contact Me:</a:t>
            </a:r>
          </a:p>
          <a:p>
            <a:r>
              <a:rPr lang="en-US" sz="2000" dirty="0" smtClean="0">
                <a:latin typeface="Helvetica"/>
                <a:cs typeface="Helvetica"/>
              </a:rPr>
              <a:t>      Megan Monroe</a:t>
            </a:r>
          </a:p>
          <a:p>
            <a:r>
              <a:rPr lang="en-US" sz="2000" dirty="0" smtClean="0">
                <a:latin typeface="Helvetica"/>
                <a:cs typeface="Helvetica"/>
              </a:rPr>
              <a:t>      </a:t>
            </a:r>
            <a:r>
              <a:rPr lang="en-US" sz="2000" dirty="0" err="1" smtClean="0">
                <a:latin typeface="Helvetica"/>
                <a:cs typeface="Helvetica"/>
              </a:rPr>
              <a:t>madeyjay@umd.edu</a:t>
            </a:r>
            <a:endParaRPr lang="en-US" sz="2000" dirty="0" smtClean="0">
              <a:latin typeface="Helvetica"/>
              <a:cs typeface="Helvetica"/>
            </a:endParaRPr>
          </a:p>
          <a:p>
            <a:endParaRPr lang="en-US" sz="2000" dirty="0" smtClean="0">
              <a:latin typeface="Helvetica"/>
              <a:cs typeface="Helvetica"/>
            </a:endParaRPr>
          </a:p>
          <a:p>
            <a:endParaRPr lang="en-US" sz="2000" dirty="0" smtClean="0">
              <a:latin typeface="Helvetica"/>
              <a:cs typeface="Helvetica"/>
            </a:endParaRPr>
          </a:p>
          <a:p>
            <a:endParaRPr lang="en-US" sz="2000" dirty="0" smtClean="0">
              <a:latin typeface="Helvetica"/>
              <a:cs typeface="Helvetica"/>
            </a:endParaRPr>
          </a:p>
          <a:p>
            <a:endParaRPr lang="en-US" sz="2000" dirty="0" smtClean="0">
              <a:latin typeface="Helvetica"/>
              <a:cs typeface="Helvetica"/>
            </a:endParaRPr>
          </a:p>
          <a:p>
            <a:r>
              <a:rPr lang="en-US" sz="2000" dirty="0" err="1" smtClean="0">
                <a:latin typeface="Helvetica"/>
                <a:cs typeface="Helvetica"/>
              </a:rPr>
              <a:t>www.cs.umd.edu/hcil/eventflow</a:t>
            </a:r>
            <a:r>
              <a:rPr lang="en-US" sz="2000" dirty="0" smtClean="0">
                <a:latin typeface="Helvetica"/>
                <a:cs typeface="Helvetica"/>
              </a:rPr>
              <a:t>/</a:t>
            </a:r>
            <a:endParaRPr lang="en-US" sz="2000" dirty="0">
              <a:latin typeface="Helvetica"/>
              <a:cs typeface="Helvetic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50" y="0"/>
            <a:ext cx="8914190" cy="517125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0951" y="-72813"/>
            <a:ext cx="5394478" cy="524406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Right Arrow 3"/>
          <p:cNvSpPr/>
          <p:nvPr/>
        </p:nvSpPr>
        <p:spPr>
          <a:xfrm>
            <a:off x="8030755" y="575247"/>
            <a:ext cx="822960" cy="822960"/>
          </a:xfrm>
          <a:prstGeom prst="right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50" y="0"/>
            <a:ext cx="8914190" cy="517125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0951" y="-72813"/>
            <a:ext cx="1883664" cy="524406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5498253" y="0"/>
            <a:ext cx="3536887" cy="524406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742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34424</TotalTime>
  <Words>334</Words>
  <Application>Microsoft Macintosh PowerPoint</Application>
  <PresentationFormat>On-screen Show (16:9)</PresentationFormat>
  <Paragraphs>189</Paragraphs>
  <Slides>73</Slides>
  <Notes>60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Madey Jay</dc:creator>
  <cp:lastModifiedBy>Madey Jay</cp:lastModifiedBy>
  <cp:revision>158</cp:revision>
  <cp:lastPrinted>2013-11-15T13:14:51Z</cp:lastPrinted>
  <dcterms:created xsi:type="dcterms:W3CDTF">2014-05-23T10:37:54Z</dcterms:created>
  <dcterms:modified xsi:type="dcterms:W3CDTF">2014-05-28T10:15:40Z</dcterms:modified>
</cp:coreProperties>
</file>