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A61BE-37AC-544A-934D-0535CC4684C3}" type="datetimeFigureOut">
              <a:rPr lang="en-US" smtClean="0"/>
              <a:t>5/28/14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AC2CE-D83C-8B48-82BF-57AA6908E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3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we think of privacy</a:t>
            </a:r>
            <a:r>
              <a:rPr lang="en-US" baseline="0" dirty="0" smtClean="0"/>
              <a:t> we think of unwanted people accessing our information</a:t>
            </a:r>
          </a:p>
          <a:p>
            <a:r>
              <a:rPr lang="en-US" baseline="0" dirty="0" smtClean="0"/>
              <a:t>But what about the reverse? We block the annoying guy</a:t>
            </a:r>
          </a:p>
          <a:p>
            <a:r>
              <a:rPr lang="en-US" baseline="0" dirty="0" smtClean="0"/>
              <a:t>Privacy settings can let us control that, but it’s really hard.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837A6-F383-B245-B8D9-4A214EDA7A9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46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74BC7-2567-4B4A-B122-52E4112776B8}" type="datetimeFigureOut">
              <a:rPr lang="en-US" smtClean="0"/>
              <a:t>5/28/14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5E247-58B5-C040-A20B-C72E78C37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>
                <a:latin typeface="Gill Sans"/>
                <a:cs typeface="Gill Sans"/>
              </a:rPr>
              <a:t>Privacy, Social Media, </a:t>
            </a:r>
            <a:r>
              <a:rPr lang="en-US" dirty="0" smtClean="0">
                <a:latin typeface="Gill Sans"/>
                <a:cs typeface="Gill Sans"/>
              </a:rPr>
              <a:t>&amp;</a:t>
            </a:r>
            <a:br>
              <a:rPr lang="en-US" dirty="0" smtClean="0">
                <a:latin typeface="Gill Sans"/>
                <a:cs typeface="Gill Sans"/>
              </a:rPr>
            </a:br>
            <a:r>
              <a:rPr lang="en-US" dirty="0" smtClean="0">
                <a:latin typeface="Gill Sans"/>
                <a:cs typeface="Gill Sans"/>
              </a:rPr>
              <a:t>User </a:t>
            </a:r>
            <a:r>
              <a:rPr lang="en-US" dirty="0">
                <a:latin typeface="Gill Sans"/>
                <a:cs typeface="Gill Sans"/>
              </a:rPr>
              <a:t>Perceptions</a:t>
            </a:r>
            <a:endParaRPr lang="en-US" dirty="0">
              <a:latin typeface="Gill Sans"/>
              <a:cs typeface="Gill San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762500"/>
            <a:ext cx="6400800" cy="1752600"/>
          </a:xfrm>
        </p:spPr>
        <p:txBody>
          <a:bodyPr/>
          <a:lstStyle/>
          <a:p>
            <a:pPr algn="l"/>
            <a:r>
              <a:rPr lang="en-US" dirty="0" smtClean="0">
                <a:latin typeface="Gill Sans"/>
                <a:cs typeface="Gill Sans"/>
              </a:rPr>
              <a:t>Jen Golbeck</a:t>
            </a:r>
            <a:endParaRPr lang="en-US" dirty="0">
              <a:latin typeface="Gill Sans"/>
              <a:cs typeface="Gill Sans"/>
            </a:endParaRPr>
          </a:p>
        </p:txBody>
      </p:sp>
      <p:pic>
        <p:nvPicPr>
          <p:cNvPr id="4" name="Picture 3" descr="HCIL Logo col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825" y="4594225"/>
            <a:ext cx="2089149" cy="208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85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0"/>
            <a:ext cx="6155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58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2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50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1206" y="260090"/>
            <a:ext cx="5825594" cy="594256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password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12345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12345678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abc123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qwerty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monkey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letmein</a:t>
            </a:r>
            <a:r>
              <a:rPr lang="en-US" dirty="0" smtClean="0"/>
              <a:t>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dragon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111111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baseball</a:t>
            </a:r>
          </a:p>
          <a:p>
            <a:endParaRPr lang="en-US" dirty="0"/>
          </a:p>
        </p:txBody>
      </p:sp>
      <p:pic>
        <p:nvPicPr>
          <p:cNvPr id="5" name="Picture 4" descr="Screen Shot 2013-10-29 at 12.38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8892">
            <a:off x="1993900" y="1375091"/>
            <a:ext cx="6692900" cy="4597400"/>
          </a:xfrm>
          <a:prstGeom prst="rect">
            <a:avLst/>
          </a:prstGeom>
        </p:spPr>
      </p:pic>
      <p:pic>
        <p:nvPicPr>
          <p:cNvPr id="4" name="Picture 3" descr="Screen Shot 2013-10-29 at 12.37.0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8362">
            <a:off x="541860" y="1257443"/>
            <a:ext cx="5905500" cy="17907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Screen Shot 2013-10-29 at 12.40.0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9460">
            <a:off x="190500" y="3556591"/>
            <a:ext cx="8763000" cy="19939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522942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4-30 at 10.01.39 AM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533" y="622359"/>
            <a:ext cx="10037591" cy="5812332"/>
          </a:xfrm>
          <a:prstGeom prst="rect">
            <a:avLst/>
          </a:prstGeom>
        </p:spPr>
      </p:pic>
      <p:pic>
        <p:nvPicPr>
          <p:cNvPr id="5" name="Picture 4" descr="Screen Shot 2014-04-30 at 10.01.33 AM.pn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533" y="619846"/>
            <a:ext cx="10037592" cy="581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34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latin typeface="Gill Sans"/>
                <a:cs typeface="Gill Sans"/>
              </a:rPr>
              <a:t>Take Away</a:t>
            </a:r>
            <a:endParaRPr lang="en-US" dirty="0">
              <a:latin typeface="Gill Sans"/>
              <a:cs typeface="Gill San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75289"/>
            <a:ext cx="8229600" cy="39508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Gill Sans"/>
                <a:cs typeface="Gill Sans"/>
              </a:rPr>
              <a:t>Humans will use your security and privacy systems.</a:t>
            </a:r>
            <a:br>
              <a:rPr lang="en-US" dirty="0" smtClean="0">
                <a:latin typeface="Gill Sans"/>
                <a:cs typeface="Gill Sans"/>
              </a:rPr>
            </a:br>
            <a:endParaRPr lang="en-US" dirty="0" smtClean="0">
              <a:latin typeface="Gill Sans"/>
              <a:cs typeface="Gill Sans"/>
            </a:endParaRPr>
          </a:p>
          <a:p>
            <a:pPr marL="0" indent="0">
              <a:buNone/>
            </a:pPr>
            <a:r>
              <a:rPr lang="en-US" dirty="0" smtClean="0">
                <a:latin typeface="Gill Sans"/>
                <a:cs typeface="Gill Sans"/>
              </a:rPr>
              <a:t>Your systems will be </a:t>
            </a:r>
            <a:r>
              <a:rPr lang="en-US" i="1" dirty="0" smtClean="0">
                <a:latin typeface="Gill Sans"/>
                <a:cs typeface="Gill Sans"/>
              </a:rPr>
              <a:t>more</a:t>
            </a:r>
            <a:r>
              <a:rPr lang="en-US" dirty="0" smtClean="0">
                <a:latin typeface="Gill Sans"/>
                <a:cs typeface="Gill Sans"/>
              </a:rPr>
              <a:t> secure if you design them around the capabilities, tasks, and desires of the humans</a:t>
            </a:r>
            <a:endParaRPr lang="en-US" dirty="0"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238042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3590</TotalTime>
  <Words>68</Words>
  <Application>Microsoft Macintosh PowerPoint</Application>
  <PresentationFormat>On-screen Show (4:3)</PresentationFormat>
  <Paragraphs>19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Black</vt:lpstr>
      <vt:lpstr>Privacy, Social Media, &amp; User Perceptions</vt:lpstr>
      <vt:lpstr>PowerPoint Presentation</vt:lpstr>
      <vt:lpstr>PowerPoint Presentation</vt:lpstr>
      <vt:lpstr>PowerPoint Presentation</vt:lpstr>
      <vt:lpstr>PowerPoint Presentation</vt:lpstr>
      <vt:lpstr>Take Away</vt:lpstr>
    </vt:vector>
  </TitlesOfParts>
  <Company>UMD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Golbeck</dc:creator>
  <cp:lastModifiedBy>Jennifer Golbeck</cp:lastModifiedBy>
  <cp:revision>9</cp:revision>
  <dcterms:created xsi:type="dcterms:W3CDTF">2014-05-15T22:33:39Z</dcterms:created>
  <dcterms:modified xsi:type="dcterms:W3CDTF">2014-05-28T15:31:46Z</dcterms:modified>
</cp:coreProperties>
</file>