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3" r:id="rId3"/>
    <p:sldId id="260" r:id="rId4"/>
    <p:sldId id="261" r:id="rId5"/>
    <p:sldId id="275" r:id="rId6"/>
    <p:sldId id="276" r:id="rId7"/>
    <p:sldId id="284" r:id="rId8"/>
    <p:sldId id="274" r:id="rId9"/>
    <p:sldId id="285" r:id="rId10"/>
    <p:sldId id="262" r:id="rId11"/>
    <p:sldId id="264" r:id="rId12"/>
    <p:sldId id="286" r:id="rId13"/>
    <p:sldId id="265" r:id="rId14"/>
    <p:sldId id="271" r:id="rId15"/>
    <p:sldId id="272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66"/>
    <a:srgbClr val="01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image" Target="../media/image7.jpeg"/><Relationship Id="rId2" Type="http://schemas.openxmlformats.org/officeDocument/2006/relationships/image" Target="../media/image8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image" Target="../media/image7.jpeg"/><Relationship Id="rId2" Type="http://schemas.openxmlformats.org/officeDocument/2006/relationships/image" Target="../media/image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5280B-5A40-C342-8635-81405AE90B2B}" type="doc">
      <dgm:prSet loTypeId="urn:microsoft.com/office/officeart/2005/8/layout/hProcess10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AD083-7189-654A-AEB4-D0FA9CA5CCF0}">
      <dgm:prSet phldrT="[Text]" custT="1"/>
      <dgm:spPr/>
      <dgm:t>
        <a:bodyPr anchor="t" anchorCtr="0"/>
        <a:lstStyle/>
        <a:p>
          <a:pPr algn="l">
            <a:spcAft>
              <a:spcPts val="0"/>
            </a:spcAft>
          </a:pPr>
          <a:r>
            <a:rPr lang="en-US" sz="2400" dirty="0" smtClean="0">
              <a:solidFill>
                <a:schemeClr val="tx1"/>
              </a:solidFill>
            </a:rPr>
            <a:t>Schedule Exam </a:t>
          </a:r>
        </a:p>
        <a:p>
          <a:pPr algn="l">
            <a:spcAft>
              <a:spcPts val="0"/>
            </a:spcAft>
          </a:pPr>
          <a:r>
            <a:rPr lang="en-US" sz="2400" dirty="0" smtClean="0">
              <a:solidFill>
                <a:schemeClr val="tx1"/>
              </a:solidFill>
            </a:rPr>
            <a:t>(</a:t>
          </a:r>
          <a:r>
            <a:rPr lang="en-US" sz="2400" u="sng" dirty="0" smtClean="0">
              <a:solidFill>
                <a:schemeClr val="tx1"/>
              </a:solidFill>
            </a:rPr>
            <a:t>4 days</a:t>
          </a:r>
          <a:r>
            <a:rPr lang="en-US" sz="2400" dirty="0" smtClean="0">
              <a:solidFill>
                <a:schemeClr val="tx1"/>
              </a:solidFill>
            </a:rPr>
            <a:t>)</a:t>
          </a:r>
          <a:endParaRPr lang="en-US" sz="2400" dirty="0">
            <a:solidFill>
              <a:schemeClr val="tx1"/>
            </a:solidFill>
          </a:endParaRPr>
        </a:p>
      </dgm:t>
    </dgm:pt>
    <dgm:pt modelId="{2DFFEB02-3DAB-E84F-97B9-7260277E9646}" type="parTrans" cxnId="{7E90E565-4B12-6949-B16A-8B88D0940B09}">
      <dgm:prSet/>
      <dgm:spPr/>
      <dgm:t>
        <a:bodyPr/>
        <a:lstStyle/>
        <a:p>
          <a:endParaRPr lang="en-US"/>
        </a:p>
      </dgm:t>
    </dgm:pt>
    <dgm:pt modelId="{108571E7-09E8-2742-AD06-7AD897D218C4}" type="sibTrans" cxnId="{7E90E565-4B12-6949-B16A-8B88D0940B09}">
      <dgm:prSet/>
      <dgm:spPr>
        <a:solidFill>
          <a:srgbClr val="000090"/>
        </a:solidFill>
      </dgm:spPr>
      <dgm:t>
        <a:bodyPr/>
        <a:lstStyle/>
        <a:p>
          <a:endParaRPr lang="en-US"/>
        </a:p>
      </dgm:t>
    </dgm:pt>
    <dgm:pt modelId="{D8882089-2A31-D444-9DC6-62AB29FFBF50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Process &amp; Examine Sample  (</a:t>
          </a:r>
          <a:r>
            <a:rPr lang="en-US" sz="1400" u="sng" dirty="0" smtClean="0">
              <a:solidFill>
                <a:schemeClr val="tx1"/>
              </a:solidFill>
            </a:rPr>
            <a:t>1 day</a:t>
          </a:r>
          <a:r>
            <a:rPr lang="en-US" sz="1400" dirty="0" smtClean="0">
              <a:solidFill>
                <a:schemeClr val="tx1"/>
              </a:solidFill>
            </a:rPr>
            <a:t>)</a:t>
          </a:r>
          <a:endParaRPr lang="en-US" sz="1400" dirty="0">
            <a:solidFill>
              <a:schemeClr val="tx1"/>
            </a:solidFill>
          </a:endParaRPr>
        </a:p>
      </dgm:t>
    </dgm:pt>
    <dgm:pt modelId="{0D8B0852-33BA-6945-A978-C719EB97D8B2}" type="parTrans" cxnId="{5DEE0C50-E98D-5549-B354-A4EE79F43FAE}">
      <dgm:prSet/>
      <dgm:spPr/>
      <dgm:t>
        <a:bodyPr/>
        <a:lstStyle/>
        <a:p>
          <a:endParaRPr lang="en-US"/>
        </a:p>
      </dgm:t>
    </dgm:pt>
    <dgm:pt modelId="{A2D91AA7-2733-DF4C-9DA7-D108A50A33B2}" type="sibTrans" cxnId="{5DEE0C50-E98D-5549-B354-A4EE79F43FAE}">
      <dgm:prSet/>
      <dgm:spPr>
        <a:solidFill>
          <a:srgbClr val="000090"/>
        </a:solidFill>
      </dgm:spPr>
      <dgm:t>
        <a:bodyPr/>
        <a:lstStyle/>
        <a:p>
          <a:endParaRPr lang="en-US"/>
        </a:p>
      </dgm:t>
    </dgm:pt>
    <dgm:pt modelId="{1A2242C9-8B5E-5640-96CB-06819696550A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Access Sample</a:t>
          </a:r>
          <a:endParaRPr lang="en-US" sz="1400" dirty="0">
            <a:solidFill>
              <a:schemeClr val="tx1"/>
            </a:solidFill>
          </a:endParaRPr>
        </a:p>
      </dgm:t>
    </dgm:pt>
    <dgm:pt modelId="{DB0C1A67-F3F5-3C4A-A06D-ABEAA8BA2660}" type="parTrans" cxnId="{2DE5997B-58E8-A24A-B98C-E2FD88FB7426}">
      <dgm:prSet/>
      <dgm:spPr/>
      <dgm:t>
        <a:bodyPr/>
        <a:lstStyle/>
        <a:p>
          <a:endParaRPr lang="en-US"/>
        </a:p>
      </dgm:t>
    </dgm:pt>
    <dgm:pt modelId="{38337DDB-B122-D14A-92FE-6618AAED00C8}" type="sibTrans" cxnId="{2DE5997B-58E8-A24A-B98C-E2FD88FB7426}">
      <dgm:prSet/>
      <dgm:spPr/>
      <dgm:t>
        <a:bodyPr/>
        <a:lstStyle/>
        <a:p>
          <a:endParaRPr lang="en-US"/>
        </a:p>
      </dgm:t>
    </dgm:pt>
    <dgm:pt modelId="{7E99352C-0560-F04A-8661-A31CBCABF080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Draw &amp; Send Sample (</a:t>
          </a:r>
          <a:r>
            <a:rPr lang="en-US" sz="1800" u="sng" dirty="0" smtClean="0">
              <a:solidFill>
                <a:schemeClr val="tx1"/>
              </a:solidFill>
            </a:rPr>
            <a:t>1 day</a:t>
          </a:r>
          <a:r>
            <a:rPr lang="en-US" sz="1800" dirty="0" smtClean="0">
              <a:solidFill>
                <a:schemeClr val="tx1"/>
              </a:solidFill>
            </a:rPr>
            <a:t>)</a:t>
          </a:r>
          <a:endParaRPr lang="en-US" sz="1800" dirty="0">
            <a:solidFill>
              <a:schemeClr val="tx1"/>
            </a:solidFill>
          </a:endParaRPr>
        </a:p>
      </dgm:t>
    </dgm:pt>
    <dgm:pt modelId="{45AD56DF-17D9-564D-AF0D-926D7E9A7A2F}" type="parTrans" cxnId="{70A620FA-A89E-8C49-8C1C-39BBE0313853}">
      <dgm:prSet/>
      <dgm:spPr/>
      <dgm:t>
        <a:bodyPr/>
        <a:lstStyle/>
        <a:p>
          <a:endParaRPr lang="en-US"/>
        </a:p>
      </dgm:t>
    </dgm:pt>
    <dgm:pt modelId="{4430AFDC-E8E1-BF47-B0F1-BBBBCA06C2A7}" type="sibTrans" cxnId="{70A620FA-A89E-8C49-8C1C-39BBE0313853}">
      <dgm:prSet/>
      <dgm:spPr>
        <a:solidFill>
          <a:srgbClr val="000090"/>
        </a:solidFill>
      </dgm:spPr>
      <dgm:t>
        <a:bodyPr/>
        <a:lstStyle/>
        <a:p>
          <a:endParaRPr lang="en-US"/>
        </a:p>
      </dgm:t>
    </dgm:pt>
    <dgm:pt modelId="{A10135A2-3D03-E54B-897D-9B897E7E12DA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Conduct Test</a:t>
          </a:r>
          <a:endParaRPr lang="en-US" sz="1400" dirty="0">
            <a:solidFill>
              <a:schemeClr val="tx1"/>
            </a:solidFill>
          </a:endParaRPr>
        </a:p>
      </dgm:t>
    </dgm:pt>
    <dgm:pt modelId="{FCAE876D-A54E-B14E-918C-D950040E5856}" type="sibTrans" cxnId="{A736ADE7-5222-4745-8C5B-9D335911E2BD}">
      <dgm:prSet/>
      <dgm:spPr/>
      <dgm:t>
        <a:bodyPr/>
        <a:lstStyle/>
        <a:p>
          <a:endParaRPr lang="en-US"/>
        </a:p>
      </dgm:t>
    </dgm:pt>
    <dgm:pt modelId="{73E04125-3C78-354E-8A2A-9652D7FE4284}" type="parTrans" cxnId="{A736ADE7-5222-4745-8C5B-9D335911E2BD}">
      <dgm:prSet/>
      <dgm:spPr/>
      <dgm:t>
        <a:bodyPr/>
        <a:lstStyle/>
        <a:p>
          <a:endParaRPr lang="en-US"/>
        </a:p>
      </dgm:t>
    </dgm:pt>
    <dgm:pt modelId="{383210F7-F197-0847-90EB-3FAD8D04BA3F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Prepare Equipment</a:t>
          </a:r>
          <a:endParaRPr lang="en-US" sz="1600" dirty="0">
            <a:solidFill>
              <a:schemeClr val="tx1"/>
            </a:solidFill>
          </a:endParaRPr>
        </a:p>
      </dgm:t>
    </dgm:pt>
    <dgm:pt modelId="{79049DDE-5628-8C49-A53B-C45154CADEDE}" type="parTrans" cxnId="{7649C878-CC15-3C4F-BCC5-B314AE94B7DA}">
      <dgm:prSet/>
      <dgm:spPr/>
      <dgm:t>
        <a:bodyPr/>
        <a:lstStyle/>
        <a:p>
          <a:endParaRPr lang="en-US"/>
        </a:p>
      </dgm:t>
    </dgm:pt>
    <dgm:pt modelId="{755D0044-6425-A24A-B443-76D0E3B1B3D9}" type="sibTrans" cxnId="{7649C878-CC15-3C4F-BCC5-B314AE94B7DA}">
      <dgm:prSet/>
      <dgm:spPr/>
      <dgm:t>
        <a:bodyPr/>
        <a:lstStyle/>
        <a:p>
          <a:endParaRPr lang="en-US"/>
        </a:p>
      </dgm:t>
    </dgm:pt>
    <dgm:pt modelId="{FB064156-2764-0D4A-A529-7873D6BAF223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Write Results</a:t>
          </a:r>
          <a:endParaRPr lang="en-US" sz="1400" dirty="0">
            <a:solidFill>
              <a:schemeClr val="tx1"/>
            </a:solidFill>
          </a:endParaRPr>
        </a:p>
      </dgm:t>
    </dgm:pt>
    <dgm:pt modelId="{833E817F-028A-AF4B-B071-FAF8AF0E2758}" type="parTrans" cxnId="{CE569076-2D7B-8141-A65E-F4277428D71B}">
      <dgm:prSet/>
      <dgm:spPr/>
      <dgm:t>
        <a:bodyPr/>
        <a:lstStyle/>
        <a:p>
          <a:endParaRPr lang="en-US"/>
        </a:p>
      </dgm:t>
    </dgm:pt>
    <dgm:pt modelId="{C4CDDC79-32A6-D545-ACF2-709F8BFB6A5B}" type="sibTrans" cxnId="{CE569076-2D7B-8141-A65E-F4277428D71B}">
      <dgm:prSet/>
      <dgm:spPr/>
      <dgm:t>
        <a:bodyPr/>
        <a:lstStyle/>
        <a:p>
          <a:endParaRPr lang="en-US"/>
        </a:p>
      </dgm:t>
    </dgm:pt>
    <dgm:pt modelId="{05A76895-4A9E-884A-A947-655D971552DB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Follow-up (</a:t>
          </a:r>
          <a:r>
            <a:rPr lang="en-US" sz="1600" u="sng" dirty="0" smtClean="0">
              <a:solidFill>
                <a:schemeClr val="tx1"/>
              </a:solidFill>
            </a:rPr>
            <a:t>1 day</a:t>
          </a:r>
          <a:r>
            <a:rPr lang="en-US" sz="1600" dirty="0" smtClean="0">
              <a:solidFill>
                <a:schemeClr val="tx1"/>
              </a:solidFill>
            </a:rPr>
            <a:t>)</a:t>
          </a:r>
          <a:endParaRPr lang="en-US" sz="1600" dirty="0">
            <a:solidFill>
              <a:schemeClr val="tx1"/>
            </a:solidFill>
          </a:endParaRPr>
        </a:p>
      </dgm:t>
    </dgm:pt>
    <dgm:pt modelId="{E7FE7B66-BEDE-394B-91F4-C1E8AB3FF202}" type="parTrans" cxnId="{E6CACFCC-82AB-CC47-BCBB-0202C8374D24}">
      <dgm:prSet/>
      <dgm:spPr/>
      <dgm:t>
        <a:bodyPr/>
        <a:lstStyle/>
        <a:p>
          <a:endParaRPr lang="en-US"/>
        </a:p>
      </dgm:t>
    </dgm:pt>
    <dgm:pt modelId="{4BF3B14E-1093-9443-A2AA-028719D30ED0}" type="sibTrans" cxnId="{E6CACFCC-82AB-CC47-BCBB-0202C8374D24}">
      <dgm:prSet/>
      <dgm:spPr/>
      <dgm:t>
        <a:bodyPr/>
        <a:lstStyle/>
        <a:p>
          <a:endParaRPr lang="en-US"/>
        </a:p>
      </dgm:t>
    </dgm:pt>
    <dgm:pt modelId="{DD866544-99BF-244F-BA45-C1824A6BA05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Inform Patient</a:t>
          </a:r>
          <a:endParaRPr lang="en-US" sz="1600" dirty="0">
            <a:solidFill>
              <a:schemeClr val="tx1"/>
            </a:solidFill>
          </a:endParaRPr>
        </a:p>
      </dgm:t>
    </dgm:pt>
    <dgm:pt modelId="{D7971CDF-7F94-1344-8197-DF6F899A60CD}" type="parTrans" cxnId="{52F5ABEC-3942-194E-BF30-0725CA798735}">
      <dgm:prSet/>
      <dgm:spPr/>
      <dgm:t>
        <a:bodyPr/>
        <a:lstStyle/>
        <a:p>
          <a:endParaRPr lang="en-US"/>
        </a:p>
      </dgm:t>
    </dgm:pt>
    <dgm:pt modelId="{1A1F1516-0456-1D48-84A0-332025A0207A}" type="sibTrans" cxnId="{52F5ABEC-3942-194E-BF30-0725CA798735}">
      <dgm:prSet/>
      <dgm:spPr/>
      <dgm:t>
        <a:bodyPr/>
        <a:lstStyle/>
        <a:p>
          <a:endParaRPr lang="en-US"/>
        </a:p>
      </dgm:t>
    </dgm:pt>
    <dgm:pt modelId="{EB635541-79FD-7349-914A-9652463AEB86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Schedule Visit</a:t>
          </a:r>
          <a:endParaRPr lang="en-US" sz="1600" dirty="0">
            <a:solidFill>
              <a:schemeClr val="tx1"/>
            </a:solidFill>
          </a:endParaRPr>
        </a:p>
      </dgm:t>
    </dgm:pt>
    <dgm:pt modelId="{82961256-A13D-2349-908A-9657B8E8DEC3}" type="parTrans" cxnId="{E51D3C8A-41F0-094F-BB2F-9C8408883988}">
      <dgm:prSet/>
      <dgm:spPr/>
      <dgm:t>
        <a:bodyPr/>
        <a:lstStyle/>
        <a:p>
          <a:endParaRPr lang="en-US"/>
        </a:p>
      </dgm:t>
    </dgm:pt>
    <dgm:pt modelId="{41582E0A-2FD5-3349-A246-76570D6E19C8}" type="sibTrans" cxnId="{E51D3C8A-41F0-094F-BB2F-9C8408883988}">
      <dgm:prSet/>
      <dgm:spPr/>
      <dgm:t>
        <a:bodyPr/>
        <a:lstStyle/>
        <a:p>
          <a:endParaRPr lang="en-US"/>
        </a:p>
      </dgm:t>
    </dgm:pt>
    <dgm:pt modelId="{34AC1B4F-FDCD-DB49-BF0B-BB8BAE5F3742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Repeat Test</a:t>
          </a:r>
          <a:endParaRPr lang="en-US" sz="1600" dirty="0">
            <a:solidFill>
              <a:schemeClr val="tx1"/>
            </a:solidFill>
          </a:endParaRPr>
        </a:p>
      </dgm:t>
    </dgm:pt>
    <dgm:pt modelId="{1E42E066-16F4-5643-A602-2649E341499D}" type="parTrans" cxnId="{78EB6F8F-5966-BA4F-8FA2-EDD822AAE8AE}">
      <dgm:prSet/>
      <dgm:spPr/>
      <dgm:t>
        <a:bodyPr/>
        <a:lstStyle/>
        <a:p>
          <a:endParaRPr lang="en-US"/>
        </a:p>
      </dgm:t>
    </dgm:pt>
    <dgm:pt modelId="{49FC3048-CF41-D143-A90C-7A85FDBB05DA}" type="sibTrans" cxnId="{78EB6F8F-5966-BA4F-8FA2-EDD822AAE8AE}">
      <dgm:prSet/>
      <dgm:spPr/>
      <dgm:t>
        <a:bodyPr/>
        <a:lstStyle/>
        <a:p>
          <a:endParaRPr lang="en-US"/>
        </a:p>
      </dgm:t>
    </dgm:pt>
    <dgm:pt modelId="{C9CBCFC9-AAC2-C64E-8BA9-3C7E9D44E71D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Ship</a:t>
          </a:r>
          <a:endParaRPr lang="en-US" sz="1600" dirty="0">
            <a:solidFill>
              <a:schemeClr val="tx1"/>
            </a:solidFill>
          </a:endParaRPr>
        </a:p>
      </dgm:t>
    </dgm:pt>
    <dgm:pt modelId="{C23BD203-E2B9-2B46-931D-F2F61D29052B}" type="parTrans" cxnId="{E77F22B0-5489-0D44-AE27-FC201E7F3FD8}">
      <dgm:prSet/>
      <dgm:spPr/>
      <dgm:t>
        <a:bodyPr/>
        <a:lstStyle/>
        <a:p>
          <a:endParaRPr lang="en-US"/>
        </a:p>
      </dgm:t>
    </dgm:pt>
    <dgm:pt modelId="{2253D27C-7689-4440-8F5E-CD41BF3EB4AC}" type="sibTrans" cxnId="{E77F22B0-5489-0D44-AE27-FC201E7F3FD8}">
      <dgm:prSet/>
      <dgm:spPr/>
      <dgm:t>
        <a:bodyPr/>
        <a:lstStyle/>
        <a:p>
          <a:endParaRPr lang="en-US"/>
        </a:p>
      </dgm:t>
    </dgm:pt>
    <dgm:pt modelId="{6BC7E385-C0B8-1C43-A964-17D8B8774F2B}" type="pres">
      <dgm:prSet presAssocID="{D585280B-5A40-C342-8635-81405AE90B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8268F8-C14E-7C4A-85E8-66769147F50B}" type="pres">
      <dgm:prSet presAssocID="{185AD083-7189-654A-AEB4-D0FA9CA5CCF0}" presName="composite" presStyleCnt="0"/>
      <dgm:spPr/>
    </dgm:pt>
    <dgm:pt modelId="{FC888C4B-9E48-8047-AB5B-5E64E0F0E282}" type="pres">
      <dgm:prSet presAssocID="{185AD083-7189-654A-AEB4-D0FA9CA5CCF0}" presName="imagSh" presStyleLbl="bgImgPlace1" presStyleIdx="0" presStyleCnt="4" custLinFactNeighborY="-2045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00FF"/>
          </a:solidFill>
        </a:ln>
      </dgm:spPr>
      <dgm:t>
        <a:bodyPr/>
        <a:lstStyle/>
        <a:p>
          <a:endParaRPr lang="en-US"/>
        </a:p>
      </dgm:t>
    </dgm:pt>
    <dgm:pt modelId="{53FB3EB2-B2FE-8C46-8408-E9F4064AD08E}" type="pres">
      <dgm:prSet presAssocID="{185AD083-7189-654A-AEB4-D0FA9CA5CCF0}" presName="txNode" presStyleLbl="node1" presStyleIdx="0" presStyleCnt="4" custScaleX="165521" custScaleY="124195" custLinFactNeighborY="16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10292-5AF2-5049-B036-A47322304671}" type="pres">
      <dgm:prSet presAssocID="{108571E7-09E8-2742-AD06-7AD897D218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6FACE71-F3FA-8E4D-A0A0-64F3F11CC89F}" type="pres">
      <dgm:prSet presAssocID="{108571E7-09E8-2742-AD06-7AD897D218C4}" presName="connTx" presStyleLbl="sibTrans2D1" presStyleIdx="0" presStyleCnt="3"/>
      <dgm:spPr/>
      <dgm:t>
        <a:bodyPr/>
        <a:lstStyle/>
        <a:p>
          <a:endParaRPr lang="en-US"/>
        </a:p>
      </dgm:t>
    </dgm:pt>
    <dgm:pt modelId="{29BFDB16-C340-EB4E-9EEF-4783DAEA2012}" type="pres">
      <dgm:prSet presAssocID="{7E99352C-0560-F04A-8661-A31CBCABF080}" presName="composite" presStyleCnt="0"/>
      <dgm:spPr/>
    </dgm:pt>
    <dgm:pt modelId="{D3FA32AB-4904-AA4A-8DDD-AEF991013818}" type="pres">
      <dgm:prSet presAssocID="{7E99352C-0560-F04A-8661-A31CBCABF080}" presName="imagSh" presStyleLbl="bgImgPlace1" presStyleIdx="1" presStyleCnt="4" custLinFactNeighborY="-1840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00FF"/>
          </a:solidFill>
        </a:ln>
      </dgm:spPr>
      <dgm:t>
        <a:bodyPr/>
        <a:lstStyle/>
        <a:p>
          <a:endParaRPr lang="en-US"/>
        </a:p>
      </dgm:t>
    </dgm:pt>
    <dgm:pt modelId="{6810F469-DF93-3B41-B095-97874D361AF1}" type="pres">
      <dgm:prSet presAssocID="{7E99352C-0560-F04A-8661-A31CBCABF080}" presName="txNode" presStyleLbl="node1" presStyleIdx="1" presStyleCnt="4" custScaleX="185634" custScaleY="134790" custLinFactNeighborY="16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64DB3-FED6-EC4F-8C74-F4E814F9D90E}" type="pres">
      <dgm:prSet presAssocID="{4430AFDC-E8E1-BF47-B0F1-BBBBCA06C2A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17C6BD6-1070-AE4A-A1BF-0646DA93EB65}" type="pres">
      <dgm:prSet presAssocID="{4430AFDC-E8E1-BF47-B0F1-BBBBCA06C2A7}" presName="connTx" presStyleLbl="sibTrans2D1" presStyleIdx="1" presStyleCnt="3"/>
      <dgm:spPr/>
      <dgm:t>
        <a:bodyPr/>
        <a:lstStyle/>
        <a:p>
          <a:endParaRPr lang="en-US"/>
        </a:p>
      </dgm:t>
    </dgm:pt>
    <dgm:pt modelId="{F2150D3B-FB75-594E-BE0E-9084D4680089}" type="pres">
      <dgm:prSet presAssocID="{D8882089-2A31-D444-9DC6-62AB29FFBF50}" presName="composite" presStyleCnt="0"/>
      <dgm:spPr/>
    </dgm:pt>
    <dgm:pt modelId="{5A6B13C4-D5C4-E14B-8800-0339E0D5CFB9}" type="pres">
      <dgm:prSet presAssocID="{D8882089-2A31-D444-9DC6-62AB29FFBF50}" presName="imagSh" presStyleLbl="bgImgPlace1" presStyleIdx="2" presStyleCnt="4" custLinFactNeighborY="-1893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00FF"/>
          </a:solidFill>
        </a:ln>
      </dgm:spPr>
      <dgm:t>
        <a:bodyPr/>
        <a:lstStyle/>
        <a:p>
          <a:endParaRPr lang="en-US"/>
        </a:p>
      </dgm:t>
    </dgm:pt>
    <dgm:pt modelId="{DA5EA02F-8BB2-5947-9F91-94ABA56B1705}" type="pres">
      <dgm:prSet presAssocID="{D8882089-2A31-D444-9DC6-62AB29FFBF50}" presName="txNode" presStyleLbl="node1" presStyleIdx="2" presStyleCnt="4" custScaleX="158583" custScaleY="132459" custLinFactNeighborY="16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74278-CF8D-CC42-A5F7-60FFBA390506}" type="pres">
      <dgm:prSet presAssocID="{A2D91AA7-2733-DF4C-9DA7-D108A50A33B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DD14D23-AE37-FE4A-92CA-A8D5EFBB15DD}" type="pres">
      <dgm:prSet presAssocID="{A2D91AA7-2733-DF4C-9DA7-D108A50A33B2}" presName="connTx" presStyleLbl="sibTrans2D1" presStyleIdx="2" presStyleCnt="3"/>
      <dgm:spPr/>
      <dgm:t>
        <a:bodyPr/>
        <a:lstStyle/>
        <a:p>
          <a:endParaRPr lang="en-US"/>
        </a:p>
      </dgm:t>
    </dgm:pt>
    <dgm:pt modelId="{5AFA20BB-CCDB-4248-B5E1-D9D1104E4389}" type="pres">
      <dgm:prSet presAssocID="{05A76895-4A9E-884A-A947-655D971552DB}" presName="composite" presStyleCnt="0"/>
      <dgm:spPr/>
    </dgm:pt>
    <dgm:pt modelId="{90EF9E6A-2B06-5843-B5C6-389C71405575}" type="pres">
      <dgm:prSet presAssocID="{05A76895-4A9E-884A-A947-655D971552DB}" presName="imagSh" presStyleLbl="bgImgPlace1" presStyleIdx="3" presStyleCnt="4" custLinFactNeighborY="-16648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0000FF"/>
          </a:solidFill>
        </a:ln>
      </dgm:spPr>
      <dgm:t>
        <a:bodyPr/>
        <a:lstStyle/>
        <a:p>
          <a:endParaRPr lang="en-US"/>
        </a:p>
      </dgm:t>
    </dgm:pt>
    <dgm:pt modelId="{F399762C-74AA-8F46-BFCC-CC200AFB611F}" type="pres">
      <dgm:prSet presAssocID="{05A76895-4A9E-884A-A947-655D971552DB}" presName="txNode" presStyleLbl="node1" presStyleIdx="3" presStyleCnt="4" custScaleX="168948" custScaleY="141457" custLinFactNeighborY="17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C1A98-78D6-B041-865F-CA9175895D94}" type="presOf" srcId="{A2D91AA7-2733-DF4C-9DA7-D108A50A33B2}" destId="{7DD14D23-AE37-FE4A-92CA-A8D5EFBB15DD}" srcOrd="1" destOrd="0" presId="urn:microsoft.com/office/officeart/2005/8/layout/hProcess10"/>
    <dgm:cxn modelId="{9796E5A9-3218-BF49-A4A8-251338F4D840}" type="presOf" srcId="{4430AFDC-E8E1-BF47-B0F1-BBBBCA06C2A7}" destId="{CD064DB3-FED6-EC4F-8C74-F4E814F9D90E}" srcOrd="0" destOrd="0" presId="urn:microsoft.com/office/officeart/2005/8/layout/hProcess10"/>
    <dgm:cxn modelId="{CE569076-2D7B-8141-A65E-F4277428D71B}" srcId="{D8882089-2A31-D444-9DC6-62AB29FFBF50}" destId="{FB064156-2764-0D4A-A529-7873D6BAF223}" srcOrd="2" destOrd="0" parTransId="{833E817F-028A-AF4B-B071-FAF8AF0E2758}" sibTransId="{C4CDDC79-32A6-D545-ACF2-709F8BFB6A5B}"/>
    <dgm:cxn modelId="{F9096543-19DA-4C44-8E2D-799A1FCE0610}" type="presOf" srcId="{185AD083-7189-654A-AEB4-D0FA9CA5CCF0}" destId="{53FB3EB2-B2FE-8C46-8408-E9F4064AD08E}" srcOrd="0" destOrd="0" presId="urn:microsoft.com/office/officeart/2005/8/layout/hProcess10"/>
    <dgm:cxn modelId="{7F1A4C2C-955A-E045-A4DB-52EFFA8D5123}" type="presOf" srcId="{1A2242C9-8B5E-5640-96CB-06819696550A}" destId="{DA5EA02F-8BB2-5947-9F91-94ABA56B1705}" srcOrd="0" destOrd="1" presId="urn:microsoft.com/office/officeart/2005/8/layout/hProcess10"/>
    <dgm:cxn modelId="{E51D3C8A-41F0-094F-BB2F-9C8408883988}" srcId="{05A76895-4A9E-884A-A947-655D971552DB}" destId="{EB635541-79FD-7349-914A-9652463AEB86}" srcOrd="1" destOrd="0" parTransId="{82961256-A13D-2349-908A-9657B8E8DEC3}" sibTransId="{41582E0A-2FD5-3349-A246-76570D6E19C8}"/>
    <dgm:cxn modelId="{219004E8-9E64-9740-AC24-584B53CC1B36}" type="presOf" srcId="{D8882089-2A31-D444-9DC6-62AB29FFBF50}" destId="{DA5EA02F-8BB2-5947-9F91-94ABA56B1705}" srcOrd="0" destOrd="0" presId="urn:microsoft.com/office/officeart/2005/8/layout/hProcess10"/>
    <dgm:cxn modelId="{5DEE0C50-E98D-5549-B354-A4EE79F43FAE}" srcId="{D585280B-5A40-C342-8635-81405AE90B2B}" destId="{D8882089-2A31-D444-9DC6-62AB29FFBF50}" srcOrd="2" destOrd="0" parTransId="{0D8B0852-33BA-6945-A978-C719EB97D8B2}" sibTransId="{A2D91AA7-2733-DF4C-9DA7-D108A50A33B2}"/>
    <dgm:cxn modelId="{2DE5997B-58E8-A24A-B98C-E2FD88FB7426}" srcId="{D8882089-2A31-D444-9DC6-62AB29FFBF50}" destId="{1A2242C9-8B5E-5640-96CB-06819696550A}" srcOrd="0" destOrd="0" parTransId="{DB0C1A67-F3F5-3C4A-A06D-ABEAA8BA2660}" sibTransId="{38337DDB-B122-D14A-92FE-6618AAED00C8}"/>
    <dgm:cxn modelId="{5BA98FED-FFFD-1D4C-B4A4-1F662ECB177E}" type="presOf" srcId="{C9CBCFC9-AAC2-C64E-8BA9-3C7E9D44E71D}" destId="{6810F469-DF93-3B41-B095-97874D361AF1}" srcOrd="0" destOrd="2" presId="urn:microsoft.com/office/officeart/2005/8/layout/hProcess10"/>
    <dgm:cxn modelId="{7E90E565-4B12-6949-B16A-8B88D0940B09}" srcId="{D585280B-5A40-C342-8635-81405AE90B2B}" destId="{185AD083-7189-654A-AEB4-D0FA9CA5CCF0}" srcOrd="0" destOrd="0" parTransId="{2DFFEB02-3DAB-E84F-97B9-7260277E9646}" sibTransId="{108571E7-09E8-2742-AD06-7AD897D218C4}"/>
    <dgm:cxn modelId="{C61351D7-554A-B246-A275-CCCA3D192DDD}" type="presOf" srcId="{34AC1B4F-FDCD-DB49-BF0B-BB8BAE5F3742}" destId="{F399762C-74AA-8F46-BFCC-CC200AFB611F}" srcOrd="0" destOrd="3" presId="urn:microsoft.com/office/officeart/2005/8/layout/hProcess10"/>
    <dgm:cxn modelId="{BD6EB808-ECC0-F943-BBF3-B4418CC28ABE}" type="presOf" srcId="{108571E7-09E8-2742-AD06-7AD897D218C4}" destId="{04F10292-5AF2-5049-B036-A47322304671}" srcOrd="0" destOrd="0" presId="urn:microsoft.com/office/officeart/2005/8/layout/hProcess10"/>
    <dgm:cxn modelId="{78EB6F8F-5966-BA4F-8FA2-EDD822AAE8AE}" srcId="{05A76895-4A9E-884A-A947-655D971552DB}" destId="{34AC1B4F-FDCD-DB49-BF0B-BB8BAE5F3742}" srcOrd="2" destOrd="0" parTransId="{1E42E066-16F4-5643-A602-2649E341499D}" sibTransId="{49FC3048-CF41-D143-A90C-7A85FDBB05DA}"/>
    <dgm:cxn modelId="{944F07A2-F5AC-7546-95EA-87271DC0DCEB}" type="presOf" srcId="{7E99352C-0560-F04A-8661-A31CBCABF080}" destId="{6810F469-DF93-3B41-B095-97874D361AF1}" srcOrd="0" destOrd="0" presId="urn:microsoft.com/office/officeart/2005/8/layout/hProcess10"/>
    <dgm:cxn modelId="{DF696D8E-A98D-F945-A166-EC62317E0414}" type="presOf" srcId="{DD866544-99BF-244F-BA45-C1824A6BA055}" destId="{F399762C-74AA-8F46-BFCC-CC200AFB611F}" srcOrd="0" destOrd="1" presId="urn:microsoft.com/office/officeart/2005/8/layout/hProcess10"/>
    <dgm:cxn modelId="{E77F22B0-5489-0D44-AE27-FC201E7F3FD8}" srcId="{7E99352C-0560-F04A-8661-A31CBCABF080}" destId="{C9CBCFC9-AAC2-C64E-8BA9-3C7E9D44E71D}" srcOrd="1" destOrd="0" parTransId="{C23BD203-E2B9-2B46-931D-F2F61D29052B}" sibTransId="{2253D27C-7689-4440-8F5E-CD41BF3EB4AC}"/>
    <dgm:cxn modelId="{E6CACFCC-82AB-CC47-BCBB-0202C8374D24}" srcId="{D585280B-5A40-C342-8635-81405AE90B2B}" destId="{05A76895-4A9E-884A-A947-655D971552DB}" srcOrd="3" destOrd="0" parTransId="{E7FE7B66-BEDE-394B-91F4-C1E8AB3FF202}" sibTransId="{4BF3B14E-1093-9443-A2AA-028719D30ED0}"/>
    <dgm:cxn modelId="{1A0117D3-6D7C-BD4C-B9BA-56804FD87740}" type="presOf" srcId="{FB064156-2764-0D4A-A529-7873D6BAF223}" destId="{DA5EA02F-8BB2-5947-9F91-94ABA56B1705}" srcOrd="0" destOrd="3" presId="urn:microsoft.com/office/officeart/2005/8/layout/hProcess10"/>
    <dgm:cxn modelId="{3004733B-D3AD-324C-A0F9-A1DFBFABECA4}" type="presOf" srcId="{A10135A2-3D03-E54B-897D-9B897E7E12DA}" destId="{DA5EA02F-8BB2-5947-9F91-94ABA56B1705}" srcOrd="0" destOrd="2" presId="urn:microsoft.com/office/officeart/2005/8/layout/hProcess10"/>
    <dgm:cxn modelId="{52F5ABEC-3942-194E-BF30-0725CA798735}" srcId="{05A76895-4A9E-884A-A947-655D971552DB}" destId="{DD866544-99BF-244F-BA45-C1824A6BA055}" srcOrd="0" destOrd="0" parTransId="{D7971CDF-7F94-1344-8197-DF6F899A60CD}" sibTransId="{1A1F1516-0456-1D48-84A0-332025A0207A}"/>
    <dgm:cxn modelId="{9FE00787-A389-6948-AE93-8B1019962CC2}" type="presOf" srcId="{D585280B-5A40-C342-8635-81405AE90B2B}" destId="{6BC7E385-C0B8-1C43-A964-17D8B8774F2B}" srcOrd="0" destOrd="0" presId="urn:microsoft.com/office/officeart/2005/8/layout/hProcess10"/>
    <dgm:cxn modelId="{95B7A29E-007F-3549-91EE-336E222E5856}" type="presOf" srcId="{A2D91AA7-2733-DF4C-9DA7-D108A50A33B2}" destId="{D7F74278-CF8D-CC42-A5F7-60FFBA390506}" srcOrd="0" destOrd="0" presId="urn:microsoft.com/office/officeart/2005/8/layout/hProcess10"/>
    <dgm:cxn modelId="{82A6F78E-6ED8-E148-A404-2058DD2103B8}" type="presOf" srcId="{05A76895-4A9E-884A-A947-655D971552DB}" destId="{F399762C-74AA-8F46-BFCC-CC200AFB611F}" srcOrd="0" destOrd="0" presId="urn:microsoft.com/office/officeart/2005/8/layout/hProcess10"/>
    <dgm:cxn modelId="{A736ADE7-5222-4745-8C5B-9D335911E2BD}" srcId="{D8882089-2A31-D444-9DC6-62AB29FFBF50}" destId="{A10135A2-3D03-E54B-897D-9B897E7E12DA}" srcOrd="1" destOrd="0" parTransId="{73E04125-3C78-354E-8A2A-9652D7FE4284}" sibTransId="{FCAE876D-A54E-B14E-918C-D950040E5856}"/>
    <dgm:cxn modelId="{7649C878-CC15-3C4F-BCC5-B314AE94B7DA}" srcId="{7E99352C-0560-F04A-8661-A31CBCABF080}" destId="{383210F7-F197-0847-90EB-3FAD8D04BA3F}" srcOrd="0" destOrd="0" parTransId="{79049DDE-5628-8C49-A53B-C45154CADEDE}" sibTransId="{755D0044-6425-A24A-B443-76D0E3B1B3D9}"/>
    <dgm:cxn modelId="{B4BBBC59-F5D2-2149-965B-E335746B2A97}" type="presOf" srcId="{383210F7-F197-0847-90EB-3FAD8D04BA3F}" destId="{6810F469-DF93-3B41-B095-97874D361AF1}" srcOrd="0" destOrd="1" presId="urn:microsoft.com/office/officeart/2005/8/layout/hProcess10"/>
    <dgm:cxn modelId="{182D61DA-8053-ED41-BE29-847AB47B7A30}" type="presOf" srcId="{EB635541-79FD-7349-914A-9652463AEB86}" destId="{F399762C-74AA-8F46-BFCC-CC200AFB611F}" srcOrd="0" destOrd="2" presId="urn:microsoft.com/office/officeart/2005/8/layout/hProcess10"/>
    <dgm:cxn modelId="{B2D2DF02-CA33-6E4E-A627-8FF477B11E38}" type="presOf" srcId="{4430AFDC-E8E1-BF47-B0F1-BBBBCA06C2A7}" destId="{617C6BD6-1070-AE4A-A1BF-0646DA93EB65}" srcOrd="1" destOrd="0" presId="urn:microsoft.com/office/officeart/2005/8/layout/hProcess10"/>
    <dgm:cxn modelId="{70A620FA-A89E-8C49-8C1C-39BBE0313853}" srcId="{D585280B-5A40-C342-8635-81405AE90B2B}" destId="{7E99352C-0560-F04A-8661-A31CBCABF080}" srcOrd="1" destOrd="0" parTransId="{45AD56DF-17D9-564D-AF0D-926D7E9A7A2F}" sibTransId="{4430AFDC-E8E1-BF47-B0F1-BBBBCA06C2A7}"/>
    <dgm:cxn modelId="{840B76B6-E433-4F47-A6F5-30D2D7431574}" type="presOf" srcId="{108571E7-09E8-2742-AD06-7AD897D218C4}" destId="{56FACE71-F3FA-8E4D-A0A0-64F3F11CC89F}" srcOrd="1" destOrd="0" presId="urn:microsoft.com/office/officeart/2005/8/layout/hProcess10"/>
    <dgm:cxn modelId="{59DD0A4A-C4AB-9C4C-B4AA-3EB753A45CE1}" type="presParOf" srcId="{6BC7E385-C0B8-1C43-A964-17D8B8774F2B}" destId="{A88268F8-C14E-7C4A-85E8-66769147F50B}" srcOrd="0" destOrd="0" presId="urn:microsoft.com/office/officeart/2005/8/layout/hProcess10"/>
    <dgm:cxn modelId="{32CFDBA6-9EE3-544F-9248-65C62FF7F62B}" type="presParOf" srcId="{A88268F8-C14E-7C4A-85E8-66769147F50B}" destId="{FC888C4B-9E48-8047-AB5B-5E64E0F0E282}" srcOrd="0" destOrd="0" presId="urn:microsoft.com/office/officeart/2005/8/layout/hProcess10"/>
    <dgm:cxn modelId="{DD852331-7441-7E4F-9E42-B27C37954A8B}" type="presParOf" srcId="{A88268F8-C14E-7C4A-85E8-66769147F50B}" destId="{53FB3EB2-B2FE-8C46-8408-E9F4064AD08E}" srcOrd="1" destOrd="0" presId="urn:microsoft.com/office/officeart/2005/8/layout/hProcess10"/>
    <dgm:cxn modelId="{E3DFFF4C-4D1B-0E42-94B1-52627CC37440}" type="presParOf" srcId="{6BC7E385-C0B8-1C43-A964-17D8B8774F2B}" destId="{04F10292-5AF2-5049-B036-A47322304671}" srcOrd="1" destOrd="0" presId="urn:microsoft.com/office/officeart/2005/8/layout/hProcess10"/>
    <dgm:cxn modelId="{7E333D41-DA06-1647-A464-D08B8C8EE25E}" type="presParOf" srcId="{04F10292-5AF2-5049-B036-A47322304671}" destId="{56FACE71-F3FA-8E4D-A0A0-64F3F11CC89F}" srcOrd="0" destOrd="0" presId="urn:microsoft.com/office/officeart/2005/8/layout/hProcess10"/>
    <dgm:cxn modelId="{EEE05F4D-0892-FC4C-A44B-C241817E6AA7}" type="presParOf" srcId="{6BC7E385-C0B8-1C43-A964-17D8B8774F2B}" destId="{29BFDB16-C340-EB4E-9EEF-4783DAEA2012}" srcOrd="2" destOrd="0" presId="urn:microsoft.com/office/officeart/2005/8/layout/hProcess10"/>
    <dgm:cxn modelId="{1D25E775-57B5-4043-B838-A69FE29031EC}" type="presParOf" srcId="{29BFDB16-C340-EB4E-9EEF-4783DAEA2012}" destId="{D3FA32AB-4904-AA4A-8DDD-AEF991013818}" srcOrd="0" destOrd="0" presId="urn:microsoft.com/office/officeart/2005/8/layout/hProcess10"/>
    <dgm:cxn modelId="{F2C62E4F-6C43-D144-B6FC-788166BF3219}" type="presParOf" srcId="{29BFDB16-C340-EB4E-9EEF-4783DAEA2012}" destId="{6810F469-DF93-3B41-B095-97874D361AF1}" srcOrd="1" destOrd="0" presId="urn:microsoft.com/office/officeart/2005/8/layout/hProcess10"/>
    <dgm:cxn modelId="{29C71DFB-87FC-974E-BA99-A3E0B177BD88}" type="presParOf" srcId="{6BC7E385-C0B8-1C43-A964-17D8B8774F2B}" destId="{CD064DB3-FED6-EC4F-8C74-F4E814F9D90E}" srcOrd="3" destOrd="0" presId="urn:microsoft.com/office/officeart/2005/8/layout/hProcess10"/>
    <dgm:cxn modelId="{A7CC8C90-E235-D948-B865-82A33E411CD5}" type="presParOf" srcId="{CD064DB3-FED6-EC4F-8C74-F4E814F9D90E}" destId="{617C6BD6-1070-AE4A-A1BF-0646DA93EB65}" srcOrd="0" destOrd="0" presId="urn:microsoft.com/office/officeart/2005/8/layout/hProcess10"/>
    <dgm:cxn modelId="{DF454086-292F-6C43-BBE7-9147E23CFD61}" type="presParOf" srcId="{6BC7E385-C0B8-1C43-A964-17D8B8774F2B}" destId="{F2150D3B-FB75-594E-BE0E-9084D4680089}" srcOrd="4" destOrd="0" presId="urn:microsoft.com/office/officeart/2005/8/layout/hProcess10"/>
    <dgm:cxn modelId="{355374E4-9111-2546-AB9E-9F02FE780AA0}" type="presParOf" srcId="{F2150D3B-FB75-594E-BE0E-9084D4680089}" destId="{5A6B13C4-D5C4-E14B-8800-0339E0D5CFB9}" srcOrd="0" destOrd="0" presId="urn:microsoft.com/office/officeart/2005/8/layout/hProcess10"/>
    <dgm:cxn modelId="{F47FCF49-2876-B245-B350-65FBF7D54E76}" type="presParOf" srcId="{F2150D3B-FB75-594E-BE0E-9084D4680089}" destId="{DA5EA02F-8BB2-5947-9F91-94ABA56B1705}" srcOrd="1" destOrd="0" presId="urn:microsoft.com/office/officeart/2005/8/layout/hProcess10"/>
    <dgm:cxn modelId="{B9507360-741C-D242-88D5-378671F39374}" type="presParOf" srcId="{6BC7E385-C0B8-1C43-A964-17D8B8774F2B}" destId="{D7F74278-CF8D-CC42-A5F7-60FFBA390506}" srcOrd="5" destOrd="0" presId="urn:microsoft.com/office/officeart/2005/8/layout/hProcess10"/>
    <dgm:cxn modelId="{DF68E340-8C1E-B243-B980-1E3AC62C13A1}" type="presParOf" srcId="{D7F74278-CF8D-CC42-A5F7-60FFBA390506}" destId="{7DD14D23-AE37-FE4A-92CA-A8D5EFBB15DD}" srcOrd="0" destOrd="0" presId="urn:microsoft.com/office/officeart/2005/8/layout/hProcess10"/>
    <dgm:cxn modelId="{BF4E63A7-8CBE-7540-A6F9-4E21ECF99F8D}" type="presParOf" srcId="{6BC7E385-C0B8-1C43-A964-17D8B8774F2B}" destId="{5AFA20BB-CCDB-4248-B5E1-D9D1104E4389}" srcOrd="6" destOrd="0" presId="urn:microsoft.com/office/officeart/2005/8/layout/hProcess10"/>
    <dgm:cxn modelId="{B81A327A-3A8C-F043-ADDF-F737445D679E}" type="presParOf" srcId="{5AFA20BB-CCDB-4248-B5E1-D9D1104E4389}" destId="{90EF9E6A-2B06-5843-B5C6-389C71405575}" srcOrd="0" destOrd="0" presId="urn:microsoft.com/office/officeart/2005/8/layout/hProcess10"/>
    <dgm:cxn modelId="{8662F827-9B3B-D042-97DA-4EC229CF36EE}" type="presParOf" srcId="{5AFA20BB-CCDB-4248-B5E1-D9D1104E4389}" destId="{F399762C-74AA-8F46-BFCC-CC200AFB611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888C4B-9E48-8047-AB5B-5E64E0F0E282}">
      <dsp:nvSpPr>
        <dsp:cNvPr id="0" name=""/>
        <dsp:cNvSpPr/>
      </dsp:nvSpPr>
      <dsp:spPr>
        <a:xfrm>
          <a:off x="171465" y="1160710"/>
          <a:ext cx="1035008" cy="1035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00FF"/>
          </a:solidFill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FB3EB2-B2FE-8C46-8408-E9F4064AD08E}">
      <dsp:nvSpPr>
        <dsp:cNvPr id="0" name=""/>
        <dsp:cNvSpPr/>
      </dsp:nvSpPr>
      <dsp:spPr>
        <a:xfrm>
          <a:off x="880" y="2037491"/>
          <a:ext cx="1713156" cy="1285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solidFill>
                <a:schemeClr val="tx1"/>
              </a:solidFill>
            </a:rPr>
            <a:t>Schedule Exam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solidFill>
                <a:schemeClr val="tx1"/>
              </a:solidFill>
            </a:rPr>
            <a:t>(</a:t>
          </a:r>
          <a:r>
            <a:rPr lang="en-US" sz="2400" u="sng" kern="1200" dirty="0" smtClean="0">
              <a:solidFill>
                <a:schemeClr val="tx1"/>
              </a:solidFill>
            </a:rPr>
            <a:t>4 days</a:t>
          </a:r>
          <a:r>
            <a:rPr lang="en-US" sz="2400" kern="1200" dirty="0" smtClean="0">
              <a:solidFill>
                <a:schemeClr val="tx1"/>
              </a:solidFill>
            </a:rPr>
            <a:t>)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880" y="2037491"/>
        <a:ext cx="1713156" cy="1285429"/>
      </dsp:txXfrm>
    </dsp:sp>
    <dsp:sp modelId="{04F10292-5AF2-5049-B036-A47322304671}">
      <dsp:nvSpPr>
        <dsp:cNvPr id="0" name=""/>
        <dsp:cNvSpPr/>
      </dsp:nvSpPr>
      <dsp:spPr>
        <a:xfrm rot="21590316">
          <a:off x="1620649" y="1550657"/>
          <a:ext cx="414177" cy="248698"/>
        </a:xfrm>
        <a:prstGeom prst="rightArrow">
          <a:avLst>
            <a:gd name="adj1" fmla="val 60000"/>
            <a:gd name="adj2" fmla="val 50000"/>
          </a:avLst>
        </a:prstGeom>
        <a:solidFill>
          <a:srgbClr val="000090"/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21590316">
        <a:off x="1620649" y="1550657"/>
        <a:ext cx="414177" cy="248698"/>
      </dsp:txXfrm>
    </dsp:sp>
    <dsp:sp modelId="{D3FA32AB-4904-AA4A-8DDD-AEF991013818}">
      <dsp:nvSpPr>
        <dsp:cNvPr id="0" name=""/>
        <dsp:cNvSpPr/>
      </dsp:nvSpPr>
      <dsp:spPr>
        <a:xfrm>
          <a:off x="2389833" y="1154461"/>
          <a:ext cx="1035008" cy="1035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00FF"/>
          </a:solidFill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10F469-DF93-3B41-B095-97874D361AF1}">
      <dsp:nvSpPr>
        <dsp:cNvPr id="0" name=""/>
        <dsp:cNvSpPr/>
      </dsp:nvSpPr>
      <dsp:spPr>
        <a:xfrm>
          <a:off x="2115163" y="1955247"/>
          <a:ext cx="1921328" cy="1395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Draw &amp; Send Sample (</a:t>
          </a:r>
          <a:r>
            <a:rPr lang="en-US" sz="1800" u="sng" kern="1200" dirty="0" smtClean="0">
              <a:solidFill>
                <a:schemeClr val="tx1"/>
              </a:solidFill>
            </a:rPr>
            <a:t>1 day</a:t>
          </a:r>
          <a:r>
            <a:rPr lang="en-US" sz="1800" kern="1200" dirty="0" smtClean="0">
              <a:solidFill>
                <a:schemeClr val="tx1"/>
              </a:solidFill>
            </a:rPr>
            <a:t>)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Prepare Equipment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Ship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115163" y="1955247"/>
        <a:ext cx="1921328" cy="1395088"/>
      </dsp:txXfrm>
    </dsp:sp>
    <dsp:sp modelId="{CD064DB3-FED6-EC4F-8C74-F4E814F9D90E}">
      <dsp:nvSpPr>
        <dsp:cNvPr id="0" name=""/>
        <dsp:cNvSpPr/>
      </dsp:nvSpPr>
      <dsp:spPr>
        <a:xfrm rot="925">
          <a:off x="3826452" y="1547917"/>
          <a:ext cx="401609" cy="248698"/>
        </a:xfrm>
        <a:prstGeom prst="rightArrow">
          <a:avLst>
            <a:gd name="adj1" fmla="val 60000"/>
            <a:gd name="adj2" fmla="val 50000"/>
          </a:avLst>
        </a:prstGeom>
        <a:solidFill>
          <a:srgbClr val="000090"/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925">
        <a:off x="3826452" y="1547917"/>
        <a:ext cx="401609" cy="248698"/>
      </dsp:txXfrm>
    </dsp:sp>
    <dsp:sp modelId="{5A6B13C4-D5C4-E14B-8800-0339E0D5CFB9}">
      <dsp:nvSpPr>
        <dsp:cNvPr id="0" name=""/>
        <dsp:cNvSpPr/>
      </dsp:nvSpPr>
      <dsp:spPr>
        <a:xfrm>
          <a:off x="4572298" y="1155048"/>
          <a:ext cx="1035008" cy="1035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00FF"/>
          </a:solidFill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5EA02F-8BB2-5947-9F91-94ABA56B1705}">
      <dsp:nvSpPr>
        <dsp:cNvPr id="0" name=""/>
        <dsp:cNvSpPr/>
      </dsp:nvSpPr>
      <dsp:spPr>
        <a:xfrm>
          <a:off x="4437618" y="1973342"/>
          <a:ext cx="1641348" cy="1370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Process &amp; Examine Sample  (</a:t>
          </a:r>
          <a:r>
            <a:rPr lang="en-US" sz="1400" u="sng" kern="1200" dirty="0" smtClean="0">
              <a:solidFill>
                <a:schemeClr val="tx1"/>
              </a:solidFill>
            </a:rPr>
            <a:t>1 day</a:t>
          </a:r>
          <a:r>
            <a:rPr lang="en-US" sz="1400" kern="1200" dirty="0" smtClean="0">
              <a:solidFill>
                <a:schemeClr val="tx1"/>
              </a:solidFill>
            </a:rPr>
            <a:t>)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Access Sample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Conduct Test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Write Results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437618" y="1973342"/>
        <a:ext cx="1641348" cy="1370962"/>
      </dsp:txXfrm>
    </dsp:sp>
    <dsp:sp modelId="{D7F74278-CF8D-CC42-A5F7-60FFBA390506}">
      <dsp:nvSpPr>
        <dsp:cNvPr id="0" name=""/>
        <dsp:cNvSpPr/>
      </dsp:nvSpPr>
      <dsp:spPr>
        <a:xfrm rot="569">
          <a:off x="5978693" y="1548381"/>
          <a:ext cx="371386" cy="248698"/>
        </a:xfrm>
        <a:prstGeom prst="rightArrow">
          <a:avLst>
            <a:gd name="adj1" fmla="val 60000"/>
            <a:gd name="adj2" fmla="val 50000"/>
          </a:avLst>
        </a:prstGeom>
        <a:solidFill>
          <a:srgbClr val="000090"/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569">
        <a:off x="5978693" y="1548381"/>
        <a:ext cx="371386" cy="248698"/>
      </dsp:txXfrm>
    </dsp:sp>
    <dsp:sp modelId="{90EF9E6A-2B06-5843-B5C6-389C71405575}">
      <dsp:nvSpPr>
        <dsp:cNvPr id="0" name=""/>
        <dsp:cNvSpPr/>
      </dsp:nvSpPr>
      <dsp:spPr>
        <a:xfrm>
          <a:off x="6668411" y="1155395"/>
          <a:ext cx="1035008" cy="10350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0000FF"/>
          </a:solidFill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99762C-74AA-8F46-BFCC-CC200AFB611F}">
      <dsp:nvSpPr>
        <dsp:cNvPr id="0" name=""/>
        <dsp:cNvSpPr/>
      </dsp:nvSpPr>
      <dsp:spPr>
        <a:xfrm>
          <a:off x="6480092" y="1919537"/>
          <a:ext cx="1748626" cy="1464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Follow-up (</a:t>
          </a:r>
          <a:r>
            <a:rPr lang="en-US" sz="1600" u="sng" kern="1200" dirty="0" smtClean="0">
              <a:solidFill>
                <a:schemeClr val="tx1"/>
              </a:solidFill>
            </a:rPr>
            <a:t>1 day</a:t>
          </a:r>
          <a:r>
            <a:rPr lang="en-US" sz="1600" kern="1200" dirty="0" smtClean="0">
              <a:solidFill>
                <a:schemeClr val="tx1"/>
              </a:solidFill>
            </a:rPr>
            <a:t>)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Inform Patient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Schedule Visit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Repeat Test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480092" y="1919537"/>
        <a:ext cx="1748626" cy="14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14610-D246-E544-9170-0E1A5D50B085}" type="datetimeFigureOut">
              <a:rPr lang="en-US" smtClean="0"/>
              <a:pPr/>
              <a:t>5/23/12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E9D70-3DF1-224E-AC4C-B303A6B25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8DBB6-60EB-2348-9561-DDC8084644C9}" type="datetimeFigureOut">
              <a:rPr lang="en-US" smtClean="0"/>
              <a:pPr/>
              <a:t>5/23/12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39408-1B55-AC43-BD16-3E0C30BA4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39408-1B55-AC43-BD16-3E0C30BA43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39408-1B55-AC43-BD16-3E0C30BA435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39408-1B55-AC43-BD16-3E0C30BA43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39408-1B55-AC43-BD16-3E0C30BA435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39408-1B55-AC43-BD16-3E0C30BA435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39408-1B55-AC43-BD16-3E0C30BA435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93DFC-5120-A944-B0DD-1059544E3CAE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39408-1B55-AC43-BD16-3E0C30BA435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39408-1B55-AC43-BD16-3E0C30BA435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39408-1B55-AC43-BD16-3E0C30BA435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2C69-F8B1-0844-8C62-B19E7596ED40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10F-3FE1-394E-AAC3-7C2A6572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A03E-E66A-3340-BC63-25160BF71EC5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10F-3FE1-394E-AAC3-7C2A6572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1C92-C8B1-5B45-AD68-4B07BBFC9253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10F-3FE1-394E-AAC3-7C2A6572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05C1-07BA-0149-93EB-92FFB4B84AE8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10F-3FE1-394E-AAC3-7C2A6572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A130-F586-6545-8407-EE6ECAE135FE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10F-3FE1-394E-AAC3-7C2A6572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E02-BE4E-0245-B84F-8A8888414305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10F-3FE1-394E-AAC3-7C2A6572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F9D-32D3-AA42-B397-971F45055E5E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10F-3FE1-394E-AAC3-7C2A6572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6AA4-E191-FB48-86C2-F063ABC8EB32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10F-3FE1-394E-AAC3-7C2A6572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CFFB-762E-DA4D-8CAD-C6268591E260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10F-3FE1-394E-AAC3-7C2A6572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9631-B70D-7A4A-93BE-4501BDE751A8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10F-3FE1-394E-AAC3-7C2A65729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6CCD-02AB-7F45-94FF-EA0F09AE2730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1CF10F-3FE1-394E-AAC3-7C2A65729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FE2FB8-AF2A-F94F-84AC-1B83CE5EF4C9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1CF10F-3FE1-394E-AAC3-7C2A65729E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reyya@cs.umd.edu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umd.edu/hcil/sharp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ureyya@cs.umd.edu" TargetMode="External"/><Relationship Id="rId4" Type="http://schemas.openxmlformats.org/officeDocument/2006/relationships/hyperlink" Target="http://www.cs.umd.edu/hcil/sharp/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443" y="1371600"/>
            <a:ext cx="8195691" cy="1828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Ensuring Timely Management of Medical Orders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443" y="3228536"/>
            <a:ext cx="8198739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2353" dirty="0" smtClean="0"/>
              <a:t>Sureyya Tarkan, Kostas </a:t>
            </a:r>
            <a:r>
              <a:rPr lang="en-US" sz="2353" dirty="0" err="1" smtClean="0"/>
              <a:t>Pantazos</a:t>
            </a:r>
            <a:r>
              <a:rPr lang="en-US" sz="2353" dirty="0" smtClean="0"/>
              <a:t>, Catherine </a:t>
            </a:r>
            <a:r>
              <a:rPr lang="en-US" sz="2353" dirty="0" err="1" smtClean="0"/>
              <a:t>Plaisant</a:t>
            </a:r>
            <a:r>
              <a:rPr lang="en-US" sz="2353" dirty="0" smtClean="0"/>
              <a:t>, Ben </a:t>
            </a:r>
            <a:r>
              <a:rPr lang="en-US" sz="2353" dirty="0" err="1" smtClean="0"/>
              <a:t>Shneiderman</a:t>
            </a:r>
            <a:endParaRPr lang="en-US" sz="2353" dirty="0" smtClean="0"/>
          </a:p>
          <a:p>
            <a:r>
              <a:rPr lang="en-US" sz="2800" dirty="0" smtClean="0"/>
              <a:t>UMD Dept of Computer Science &amp; HCIL</a:t>
            </a:r>
            <a:endParaRPr lang="en-US" sz="2800" dirty="0" smtClean="0">
              <a:hlinkClick r:id="rId2"/>
            </a:endParaRPr>
          </a:p>
          <a:p>
            <a:r>
              <a:rPr lang="en-US" sz="2800" dirty="0" smtClean="0">
                <a:hlinkClick r:id="rId3"/>
              </a:rPr>
              <a:t>sureyya@cs.umd.edu</a:t>
            </a:r>
            <a:endParaRPr lang="en-US" sz="2800" dirty="0" smtClean="0"/>
          </a:p>
          <a:p>
            <a:r>
              <a:rPr lang="en-US" sz="2800" dirty="0" smtClean="0">
                <a:hlinkClick r:id="rId2"/>
              </a:rPr>
              <a:t>http://www.cs.umd.edu/hcil/sharp/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57" y="4981136"/>
            <a:ext cx="1703725" cy="1652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945" y="5030621"/>
            <a:ext cx="1673196" cy="1673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star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117" y="-184299"/>
            <a:ext cx="9261479" cy="7600454"/>
          </a:xfrm>
        </p:spPr>
      </p:pic>
      <p:sp>
        <p:nvSpPr>
          <p:cNvPr id="5" name="Rectangle 4"/>
          <p:cNvSpPr/>
          <p:nvPr/>
        </p:nvSpPr>
        <p:spPr>
          <a:xfrm>
            <a:off x="539750" y="1783589"/>
            <a:ext cx="8115300" cy="26137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Incoming 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000" y="4635500"/>
            <a:ext cx="8115300" cy="16986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Pending Tests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4" name="Content Placeholder 3" descr="arc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021" r="-7021"/>
          <a:stretch>
            <a:fillRect/>
          </a:stretch>
        </p:blipFill>
        <p:spPr>
          <a:xfrm>
            <a:off x="-605953" y="1337104"/>
            <a:ext cx="10351678" cy="55208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269897" y="4454777"/>
            <a:ext cx="1875314" cy="12309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Table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9486" y="4454777"/>
            <a:ext cx="1875314" cy="12309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Visualization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42589" y="2244767"/>
            <a:ext cx="1358495" cy="1284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Model</a:t>
            </a:r>
            <a:endParaRPr lang="en-US" dirty="0">
              <a:solidFill>
                <a:srgbClr val="7F7F7F"/>
              </a:solidFill>
            </a:endParaRPr>
          </a:p>
        </p:txBody>
      </p:sp>
      <p:cxnSp>
        <p:nvCxnSpPr>
          <p:cNvPr id="17" name="Straight Arrow Connector 16"/>
          <p:cNvCxnSpPr>
            <a:stCxn id="15" idx="3"/>
            <a:endCxn id="13" idx="0"/>
          </p:cNvCxnSpPr>
          <p:nvPr/>
        </p:nvCxnSpPr>
        <p:spPr>
          <a:xfrm rot="5400000">
            <a:off x="2617878" y="2931119"/>
            <a:ext cx="1113334" cy="193398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5"/>
            <a:endCxn id="14" idx="0"/>
          </p:cNvCxnSpPr>
          <p:nvPr/>
        </p:nvCxnSpPr>
        <p:spPr>
          <a:xfrm rot="16200000" flipH="1">
            <a:off x="5487973" y="2955607"/>
            <a:ext cx="1113334" cy="18850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80113" y="3067938"/>
            <a:ext cx="1269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Provider, Resident, Assistant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1734" y="3455762"/>
            <a:ext cx="112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422297" y="4607177"/>
            <a:ext cx="1875314" cy="12309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Table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74697" y="4759577"/>
            <a:ext cx="1875314" cy="12309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Table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5" descr="Screen shot 2012-05-17 at 5.02.10 PM.png"/>
          <p:cNvPicPr>
            <a:picLocks noChangeAspect="1"/>
          </p:cNvPicPr>
          <p:nvPr/>
        </p:nvPicPr>
        <p:blipFill>
          <a:blip r:embed="rId3"/>
          <a:srcRect l="-28317" r="-28317"/>
          <a:stretch>
            <a:fillRect/>
          </a:stretch>
        </p:blipFill>
        <p:spPr>
          <a:xfrm>
            <a:off x="-1854215" y="1"/>
            <a:ext cx="128587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2-05-17 at 7.55.07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95" b="-495"/>
          <a:stretch>
            <a:fillRect/>
          </a:stretch>
        </p:blipFill>
        <p:spPr>
          <a:xfrm>
            <a:off x="28986" y="1411080"/>
            <a:ext cx="9129780" cy="4869216"/>
          </a:xfr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Multi-Step Process Visualization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715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Multi-Step Process Visualization</a:t>
            </a:r>
            <a:endParaRPr lang="en-US" dirty="0"/>
          </a:p>
        </p:txBody>
      </p:sp>
      <p:pic>
        <p:nvPicPr>
          <p:cNvPr id="6" name="Content Placeholder 5" descr="msprovis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204" b="-1204"/>
          <a:stretch>
            <a:fillRect/>
          </a:stretch>
        </p:blipFill>
        <p:spPr>
          <a:xfrm>
            <a:off x="-546" y="1447287"/>
            <a:ext cx="9144962" cy="4877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76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138224"/>
            <a:ext cx="8229600" cy="5186376"/>
          </a:xfrm>
        </p:spPr>
        <p:txBody>
          <a:bodyPr>
            <a:normAutofit fontScale="55000" lnSpcReduction="20000"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sz="2800" b="1" dirty="0" smtClean="0"/>
              <a:t>Acknowledgments</a:t>
            </a:r>
            <a:endParaRPr lang="en-US" b="1" dirty="0" smtClean="0"/>
          </a:p>
          <a:p>
            <a:r>
              <a:rPr lang="en-US" sz="2800" dirty="0" smtClean="0"/>
              <a:t>Strategic Health-IT Advanced Research Projects (SHARP)</a:t>
            </a:r>
          </a:p>
          <a:p>
            <a:pPr>
              <a:buNone/>
            </a:pPr>
            <a:r>
              <a:rPr lang="en-US" sz="2800" b="1" dirty="0" smtClean="0"/>
              <a:t>Contact: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3"/>
              </a:rPr>
              <a:t>sureyya@cs.umd.edu</a:t>
            </a: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Website: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  <a:hlinkClick r:id="rId4"/>
              </a:rPr>
              <a:t>http://www.cs.umd.edu/hcil/sharp/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22" idx="3"/>
          </p:cNvCxnSpPr>
          <p:nvPr/>
        </p:nvCxnSpPr>
        <p:spPr>
          <a:xfrm rot="5400000">
            <a:off x="2598097" y="1828531"/>
            <a:ext cx="1142871" cy="192395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2" idx="5"/>
          </p:cNvCxnSpPr>
          <p:nvPr/>
        </p:nvCxnSpPr>
        <p:spPr>
          <a:xfrm rot="16200000" flipH="1">
            <a:off x="5468192" y="1842993"/>
            <a:ext cx="1142871" cy="1895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91734" y="2362930"/>
            <a:ext cx="112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Manager</a:t>
            </a:r>
            <a:endParaRPr lang="en-US" dirty="0"/>
          </a:p>
        </p:txBody>
      </p:sp>
      <p:pic>
        <p:nvPicPr>
          <p:cNvPr id="12" name="Content Placeholder 5" descr="msprovis.png"/>
          <p:cNvPicPr>
            <a:picLocks noChangeAspect="1"/>
          </p:cNvPicPr>
          <p:nvPr/>
        </p:nvPicPr>
        <p:blipFill>
          <a:blip r:embed="rId5"/>
          <a:srcRect t="-1204" b="-1204"/>
          <a:stretch>
            <a:fillRect/>
          </a:stretch>
        </p:blipFill>
        <p:spPr>
          <a:xfrm>
            <a:off x="4825764" y="3347176"/>
            <a:ext cx="3388033" cy="18069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Oval 21"/>
          <p:cNvSpPr/>
          <p:nvPr/>
        </p:nvSpPr>
        <p:spPr>
          <a:xfrm>
            <a:off x="3932563" y="1122398"/>
            <a:ext cx="1358495" cy="12848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Model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9107" y="3391481"/>
            <a:ext cx="3196894" cy="17626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Show pending results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Use icons and color-coding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Rank by lateness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Apply compact layout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Integrate rapid actions within same display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" name="Picture 27" descr="image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865" y="5457825"/>
            <a:ext cx="2581275" cy="8667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07554" y="1945569"/>
            <a:ext cx="1269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Provider, Resident, Assistant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A Story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10F-3FE1-394E-AAC3-7C2A65729E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Missed Lab Results</a:t>
            </a:r>
            <a:endParaRPr lang="en-US" dirty="0"/>
          </a:p>
        </p:txBody>
      </p:sp>
      <p:pic>
        <p:nvPicPr>
          <p:cNvPr id="6" name="Content Placeholder 5" descr="Patient_Safety_and_Quality_h6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8969" b="-18969"/>
          <a:stretch>
            <a:fillRect/>
          </a:stretch>
        </p:blipFill>
        <p:spPr/>
      </p:pic>
      <p:pic>
        <p:nvPicPr>
          <p:cNvPr id="7" name="Content Placeholder 6" descr="poidimage.jpe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894" b="-48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3311"/>
          </a:xfrm>
        </p:spPr>
        <p:txBody>
          <a:bodyPr/>
          <a:lstStyle/>
          <a:p>
            <a:r>
              <a:rPr lang="en-US" dirty="0" smtClean="0"/>
              <a:t>VA View Alert Window</a:t>
            </a:r>
            <a:endParaRPr lang="en-US" dirty="0"/>
          </a:p>
        </p:txBody>
      </p:sp>
      <p:pic>
        <p:nvPicPr>
          <p:cNvPr id="10" name="Content Placeholder 9" descr="ViewAlertWindow-Text-Large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7496" r="-17496"/>
          <a:stretch>
            <a:fillRect/>
          </a:stretch>
        </p:blipFill>
        <p:spPr>
          <a:xfrm>
            <a:off x="-1748663" y="0"/>
            <a:ext cx="12858750" cy="6858000"/>
          </a:xfrm>
        </p:spPr>
      </p:pic>
      <p:sp>
        <p:nvSpPr>
          <p:cNvPr id="4" name="Rounded Rectangular Callout 3"/>
          <p:cNvSpPr/>
          <p:nvPr/>
        </p:nvSpPr>
        <p:spPr>
          <a:xfrm>
            <a:off x="0" y="5803900"/>
            <a:ext cx="2628392" cy="644525"/>
          </a:xfrm>
          <a:prstGeom prst="wedgeRoundRectCallout">
            <a:avLst>
              <a:gd name="adj1" fmla="val 87235"/>
              <a:gd name="adj2" fmla="val -1836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Alert arrived results in chronological order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65976" y="0"/>
            <a:ext cx="9517182" cy="3051666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solidFill>
              <a:schemeClr val="tx1">
                <a:alpha val="4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Approach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10F-3FE1-394E-AAC3-7C2A65729E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269897" y="4454777"/>
            <a:ext cx="1875314" cy="12309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Table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9486" y="4454777"/>
            <a:ext cx="1875314" cy="12309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Visualization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42589" y="2244767"/>
            <a:ext cx="1358495" cy="12848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Model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stCxn id="15" idx="3"/>
            <a:endCxn id="13" idx="0"/>
          </p:cNvCxnSpPr>
          <p:nvPr/>
        </p:nvCxnSpPr>
        <p:spPr>
          <a:xfrm rot="5400000">
            <a:off x="2617878" y="2931119"/>
            <a:ext cx="1113334" cy="1933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5"/>
            <a:endCxn id="14" idx="0"/>
          </p:cNvCxnSpPr>
          <p:nvPr/>
        </p:nvCxnSpPr>
        <p:spPr>
          <a:xfrm rot="16200000" flipH="1">
            <a:off x="5487973" y="2955607"/>
            <a:ext cx="1113334" cy="18850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80113" y="3067938"/>
            <a:ext cx="1269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Provider, Resident, Assistant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91734" y="3455762"/>
            <a:ext cx="112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422297" y="4607177"/>
            <a:ext cx="1875314" cy="12309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Table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74697" y="4759577"/>
            <a:ext cx="1875314" cy="12309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Table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269897" y="4454777"/>
            <a:ext cx="1875314" cy="12309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Table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9486" y="4454777"/>
            <a:ext cx="1875314" cy="12309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Visualization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42589" y="2244767"/>
            <a:ext cx="1358495" cy="12848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Model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stCxn id="15" idx="3"/>
            <a:endCxn id="13" idx="0"/>
          </p:cNvCxnSpPr>
          <p:nvPr/>
        </p:nvCxnSpPr>
        <p:spPr>
          <a:xfrm rot="5400000">
            <a:off x="2617878" y="2931119"/>
            <a:ext cx="1113334" cy="193398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5"/>
            <a:endCxn id="14" idx="0"/>
          </p:cNvCxnSpPr>
          <p:nvPr/>
        </p:nvCxnSpPr>
        <p:spPr>
          <a:xfrm rot="16200000" flipH="1">
            <a:off x="5487973" y="2955607"/>
            <a:ext cx="1113334" cy="188500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80113" y="3067938"/>
            <a:ext cx="1269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Provider, Resident, Assistant 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1734" y="3455762"/>
            <a:ext cx="112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Manager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22297" y="4607177"/>
            <a:ext cx="1875314" cy="12309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Table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74697" y="4759577"/>
            <a:ext cx="1875314" cy="12309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Table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89000"/>
            <a:ext cx="8042275" cy="1336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Model Laboratory Test Result Management Workflow &amp; Actions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933917A-56CD-F140-8720-A4B81B96284F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269897" y="4454777"/>
            <a:ext cx="1875314" cy="12309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Table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9486" y="4454777"/>
            <a:ext cx="1875314" cy="12309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Visualization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42589" y="2244767"/>
            <a:ext cx="1358495" cy="1284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Model</a:t>
            </a:r>
            <a:endParaRPr lang="en-US" dirty="0">
              <a:solidFill>
                <a:srgbClr val="7F7F7F"/>
              </a:solidFill>
            </a:endParaRPr>
          </a:p>
        </p:txBody>
      </p:sp>
      <p:cxnSp>
        <p:nvCxnSpPr>
          <p:cNvPr id="17" name="Straight Arrow Connector 16"/>
          <p:cNvCxnSpPr>
            <a:stCxn id="15" idx="3"/>
            <a:endCxn id="13" idx="0"/>
          </p:cNvCxnSpPr>
          <p:nvPr/>
        </p:nvCxnSpPr>
        <p:spPr>
          <a:xfrm rot="5400000">
            <a:off x="2617878" y="2931119"/>
            <a:ext cx="1113334" cy="1933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5"/>
            <a:endCxn id="14" idx="0"/>
          </p:cNvCxnSpPr>
          <p:nvPr/>
        </p:nvCxnSpPr>
        <p:spPr>
          <a:xfrm rot="16200000" flipH="1">
            <a:off x="5487973" y="2955607"/>
            <a:ext cx="1113334" cy="188500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80113" y="3067938"/>
            <a:ext cx="1269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Provider, Resident, Assistant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91734" y="3455762"/>
            <a:ext cx="112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Manager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22297" y="4607177"/>
            <a:ext cx="1875314" cy="12309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Table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74697" y="4759577"/>
            <a:ext cx="1875314" cy="12309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Table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2307</TotalTime>
  <Words>244</Words>
  <Application>Microsoft Macintosh PowerPoint</Application>
  <PresentationFormat>On-screen Show (4:3)</PresentationFormat>
  <Paragraphs>106</Paragraphs>
  <Slides>16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Ensuring Timely Management of Medical Orders</vt:lpstr>
      <vt:lpstr>A Story</vt:lpstr>
      <vt:lpstr>Missed Lab Results</vt:lpstr>
      <vt:lpstr>VA View Alert Window</vt:lpstr>
      <vt:lpstr>Approach</vt:lpstr>
      <vt:lpstr>Solution</vt:lpstr>
      <vt:lpstr>Solution</vt:lpstr>
      <vt:lpstr>Model Laboratory Test Result Management Workflow &amp; Actions</vt:lpstr>
      <vt:lpstr>Solution</vt:lpstr>
      <vt:lpstr>Slide 9</vt:lpstr>
      <vt:lpstr>Live Demo</vt:lpstr>
      <vt:lpstr>Solution</vt:lpstr>
      <vt:lpstr>Slide 12</vt:lpstr>
      <vt:lpstr>Multi-Step Process Visualization</vt:lpstr>
      <vt:lpstr>Multi-Step Process Visualization</vt:lpstr>
      <vt:lpstr>Conclusion</vt:lpstr>
    </vt:vector>
  </TitlesOfParts>
  <Company>University of Maryland, College Park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Ensuring Timely Management of Medical Orders</dc:title>
  <dc:creator>Sureyya Tarkan</dc:creator>
  <cp:lastModifiedBy>Sureyya Tarkan</cp:lastModifiedBy>
  <cp:revision>75</cp:revision>
  <dcterms:created xsi:type="dcterms:W3CDTF">2012-05-23T06:12:19Z</dcterms:created>
  <dcterms:modified xsi:type="dcterms:W3CDTF">2012-05-23T06:13:09Z</dcterms:modified>
</cp:coreProperties>
</file>