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F4165-21A5-4B96-8C47-50BD2BC462C5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9912-8090-49A4-A45B-34FE59E48B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JFC-GUI-Ripper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cuments\CMSC435\2ripp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609600"/>
            <a:ext cx="5080000" cy="562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ocuments\CMSC435\WGRipper_-_ripping_analog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838200"/>
            <a:ext cx="7322351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JFC Ripper is a subsystem of the GUITAR suite.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goal of the </a:t>
            </a:r>
            <a:r>
              <a:rPr lang="en-US" dirty="0" err="1" smtClean="0"/>
              <a:t>JFCGUIRipper</a:t>
            </a:r>
            <a:r>
              <a:rPr lang="en-US" dirty="0" smtClean="0"/>
              <a:t> is to produce an XML file based on the GUI structure.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want to detect software crashes only, by c</a:t>
            </a:r>
            <a:r>
              <a:rPr lang="en-US" dirty="0" smtClean="0"/>
              <a:t>reating </a:t>
            </a:r>
            <a:r>
              <a:rPr lang="en-US" dirty="0"/>
              <a:t>test cases </a:t>
            </a:r>
            <a:r>
              <a:rPr lang="en-US" dirty="0" smtClean="0"/>
              <a:t>automatically </a:t>
            </a:r>
            <a:r>
              <a:rPr lang="en-US" dirty="0"/>
              <a:t>for a Java application and running them automatically. </a:t>
            </a:r>
          </a:p>
          <a:p>
            <a:r>
              <a:rPr lang="en-US" dirty="0" smtClean="0"/>
              <a:t>Obtaining </a:t>
            </a:r>
            <a:r>
              <a:rPr lang="en-US" dirty="0"/>
              <a:t>and viewing a hierarchical view of the GUI of my application.</a:t>
            </a:r>
          </a:p>
          <a:p>
            <a:r>
              <a:rPr lang="en-US" dirty="0"/>
              <a:t>Inspecting the properties of the GUI widgets in my application.</a:t>
            </a:r>
          </a:p>
          <a:p>
            <a:r>
              <a:rPr lang="en-US" dirty="0"/>
              <a:t>Capturing a test session and running it automatically for regression testing.</a:t>
            </a:r>
          </a:p>
          <a:p>
            <a:r>
              <a:rPr lang="en-US" dirty="0"/>
              <a:t>Capturing a test session and creating </a:t>
            </a:r>
            <a:r>
              <a:rPr lang="en-US" dirty="0" err="1"/>
              <a:t>JFCUnit</a:t>
            </a:r>
            <a:r>
              <a:rPr lang="en-US" dirty="0"/>
              <a:t> test cases from it automatically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100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JFC-GUI-Ripper</vt:lpstr>
      <vt:lpstr>Slide 2</vt:lpstr>
      <vt:lpstr>Slide 3</vt:lpstr>
      <vt:lpstr>Slide 4</vt:lpstr>
      <vt:lpstr>Scenarios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JFC-GUI-Ripper</dc:title>
  <dc:creator>Admin</dc:creator>
  <cp:lastModifiedBy>Admin</cp:lastModifiedBy>
  <cp:revision>13</cp:revision>
  <dcterms:created xsi:type="dcterms:W3CDTF">2010-05-04T03:01:28Z</dcterms:created>
  <dcterms:modified xsi:type="dcterms:W3CDTF">2010-05-04T05:04:40Z</dcterms:modified>
</cp:coreProperties>
</file>