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A0C092E-5CF2-41BE-9B9B-774DA6DDBA8E}">
  <a:tblStyle styleName="Table_0" styleId="{9A0C092E-5CF2-41BE-9B9B-774DA6DDBA8E}">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 styleName="Table_1" styleId="{D005767D-5C23-4C5E-83C2-B541783B03A4}">
    <a:wholeTbl>
      <a:tcStyle>
        <a:tcBdr>
          <a:left>
            <a:ln w="9525" cap="flat">
              <a:solidFill>
                <a:srgbClr val="000000"/>
              </a:solidFill>
              <a:prstDash val="solid"/>
              <a:round/>
              <a:headEnd w="med" len="med" type="none"/>
              <a:tailEnd w="med" len="med" type="none"/>
            </a:ln>
          </a:left>
          <a:right>
            <a:ln w="9525" cap="flat">
              <a:solidFill>
                <a:srgbClr val="000000"/>
              </a:solidFill>
              <a:prstDash val="solid"/>
              <a:round/>
              <a:headEnd w="med" len="med" type="none"/>
              <a:tailEnd w="med" len="med" type="none"/>
            </a:ln>
          </a:right>
          <a:top>
            <a:ln w="9525" cap="flat">
              <a:solidFill>
                <a:srgbClr val="000000"/>
              </a:solidFill>
              <a:prstDash val="solid"/>
              <a:round/>
              <a:headEnd w="med" len="med" type="none"/>
              <a:tailEnd w="med" len="med" type="none"/>
            </a:ln>
          </a:top>
          <a:bottom>
            <a:ln w="9525" cap="flat">
              <a:solidFill>
                <a:srgbClr val="000000"/>
              </a:solidFill>
              <a:prstDash val="solid"/>
              <a:round/>
              <a:headEnd w="med" len="med" type="none"/>
              <a:tailEnd w="med" len="med" type="none"/>
            </a:ln>
          </a:bottom>
          <a:insideH>
            <a:ln w="9525" cap="flat">
              <a:solidFill>
                <a:srgbClr val="000000"/>
              </a:solidFill>
              <a:prstDash val="solid"/>
              <a:round/>
              <a:headEnd w="med" len="med" type="none"/>
              <a:tailEnd w="med" len="med" type="none"/>
            </a:ln>
          </a:insideH>
          <a:insideV>
            <a:ln w="9525" cap="flat">
              <a:solidFill>
                <a:srgbClr val="000000"/>
              </a:solidFill>
              <a:prstDash val="solid"/>
              <a:round/>
              <a:headEnd w="med" len="med" type="none"/>
              <a:tailEnd w="med" len="med" type="none"/>
            </a:ln>
          </a:insideV>
        </a:tcBdr>
      </a:tcStyle>
    </a:wholeTbl>
  </a:tblStyle>
</a:tblStyleLst>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2.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2" name="Shape 82"/>
        <p:cNvGrpSpPr/>
        <p:nvPr/>
      </p:nvGrpSpPr>
      <p:grpSpPr>
        <a:xfrm>
          <a:off y="0" x="0"/>
          <a:ext cy="0" cx="0"/>
          <a:chOff y="0" x="0"/>
          <a:chExt cy="0" cx="0"/>
        </a:xfrm>
      </p:grpSpPr>
      <p:sp>
        <p:nvSpPr>
          <p:cNvPr id="83" name="Shape 83"/>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84" name="Shape 8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2" name="Shape 142"/>
        <p:cNvGrpSpPr/>
        <p:nvPr/>
      </p:nvGrpSpPr>
      <p:grpSpPr>
        <a:xfrm>
          <a:off y="0" x="0"/>
          <a:ext cy="0" cx="0"/>
          <a:chOff y="0" x="0"/>
          <a:chExt cy="0" cx="0"/>
        </a:xfrm>
      </p:grpSpPr>
      <p:sp>
        <p:nvSpPr>
          <p:cNvPr id="143" name="Shape 14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44" name="Shape 14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8" name="Shape 148"/>
        <p:cNvGrpSpPr/>
        <p:nvPr/>
      </p:nvGrpSpPr>
      <p:grpSpPr>
        <a:xfrm>
          <a:off y="0" x="0"/>
          <a:ext cy="0" cx="0"/>
          <a:chOff y="0" x="0"/>
          <a:chExt cy="0" cx="0"/>
        </a:xfrm>
      </p:grpSpPr>
      <p:sp>
        <p:nvSpPr>
          <p:cNvPr id="149" name="Shape 14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0" name="Shape 15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6" name="Shape 156"/>
        <p:cNvGrpSpPr/>
        <p:nvPr/>
      </p:nvGrpSpPr>
      <p:grpSpPr>
        <a:xfrm>
          <a:off y="0" x="0"/>
          <a:ext cy="0" cx="0"/>
          <a:chOff y="0" x="0"/>
          <a:chExt cy="0" cx="0"/>
        </a:xfrm>
      </p:grpSpPr>
      <p:sp>
        <p:nvSpPr>
          <p:cNvPr id="157" name="Shape 15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8" name="Shape 15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2" name="Shape 162"/>
        <p:cNvGrpSpPr/>
        <p:nvPr/>
      </p:nvGrpSpPr>
      <p:grpSpPr>
        <a:xfrm>
          <a:off y="0" x="0"/>
          <a:ext cy="0" cx="0"/>
          <a:chOff y="0" x="0"/>
          <a:chExt cy="0" cx="0"/>
        </a:xfrm>
      </p:grpSpPr>
      <p:sp>
        <p:nvSpPr>
          <p:cNvPr id="163" name="Shape 16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64" name="Shape 16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8" name="Shape 168"/>
        <p:cNvGrpSpPr/>
        <p:nvPr/>
      </p:nvGrpSpPr>
      <p:grpSpPr>
        <a:xfrm>
          <a:off y="0" x="0"/>
          <a:ext cy="0" cx="0"/>
          <a:chOff y="0" x="0"/>
          <a:chExt cy="0" cx="0"/>
        </a:xfrm>
      </p:grpSpPr>
      <p:sp>
        <p:nvSpPr>
          <p:cNvPr id="169" name="Shape 16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70" name="Shape 17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4" name="Shape 174"/>
        <p:cNvGrpSpPr/>
        <p:nvPr/>
      </p:nvGrpSpPr>
      <p:grpSpPr>
        <a:xfrm>
          <a:off y="0" x="0"/>
          <a:ext cy="0" cx="0"/>
          <a:chOff y="0" x="0"/>
          <a:chExt cy="0" cx="0"/>
        </a:xfrm>
      </p:grpSpPr>
      <p:sp>
        <p:nvSpPr>
          <p:cNvPr id="175" name="Shape 17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76" name="Shape 17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0" name="Shape 180"/>
        <p:cNvGrpSpPr/>
        <p:nvPr/>
      </p:nvGrpSpPr>
      <p:grpSpPr>
        <a:xfrm>
          <a:off y="0" x="0"/>
          <a:ext cy="0" cx="0"/>
          <a:chOff y="0" x="0"/>
          <a:chExt cy="0" cx="0"/>
        </a:xfrm>
      </p:grpSpPr>
      <p:sp>
        <p:nvSpPr>
          <p:cNvPr id="181" name="Shape 18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2" name="Shape 18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6" name="Shape 186"/>
        <p:cNvGrpSpPr/>
        <p:nvPr/>
      </p:nvGrpSpPr>
      <p:grpSpPr>
        <a:xfrm>
          <a:off y="0" x="0"/>
          <a:ext cy="0" cx="0"/>
          <a:chOff y="0" x="0"/>
          <a:chExt cy="0" cx="0"/>
        </a:xfrm>
      </p:grpSpPr>
      <p:sp>
        <p:nvSpPr>
          <p:cNvPr id="187" name="Shape 18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8" name="Shape 18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2" name="Shape 192"/>
        <p:cNvGrpSpPr/>
        <p:nvPr/>
      </p:nvGrpSpPr>
      <p:grpSpPr>
        <a:xfrm>
          <a:off y="0" x="0"/>
          <a:ext cy="0" cx="0"/>
          <a:chOff y="0" x="0"/>
          <a:chExt cy="0" cx="0"/>
        </a:xfrm>
      </p:grpSpPr>
      <p:sp>
        <p:nvSpPr>
          <p:cNvPr id="193" name="Shape 19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4" name="Shape 19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8" name="Shape 198"/>
        <p:cNvGrpSpPr/>
        <p:nvPr/>
      </p:nvGrpSpPr>
      <p:grpSpPr>
        <a:xfrm>
          <a:off y="0" x="0"/>
          <a:ext cy="0" cx="0"/>
          <a:chOff y="0" x="0"/>
          <a:chExt cy="0" cx="0"/>
        </a:xfrm>
      </p:grpSpPr>
      <p:sp>
        <p:nvSpPr>
          <p:cNvPr id="199" name="Shape 19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00" name="Shape 20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8" name="Shape 88"/>
        <p:cNvGrpSpPr/>
        <p:nvPr/>
      </p:nvGrpSpPr>
      <p:grpSpPr>
        <a:xfrm>
          <a:off y="0" x="0"/>
          <a:ext cy="0" cx="0"/>
          <a:chOff y="0" x="0"/>
          <a:chExt cy="0" cx="0"/>
        </a:xfrm>
      </p:grpSpPr>
      <p:sp>
        <p:nvSpPr>
          <p:cNvPr id="89" name="Shape 8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0" name="Shape 9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4" name="Shape 204"/>
        <p:cNvGrpSpPr/>
        <p:nvPr/>
      </p:nvGrpSpPr>
      <p:grpSpPr>
        <a:xfrm>
          <a:off y="0" x="0"/>
          <a:ext cy="0" cx="0"/>
          <a:chOff y="0" x="0"/>
          <a:chExt cy="0" cx="0"/>
        </a:xfrm>
      </p:grpSpPr>
      <p:sp>
        <p:nvSpPr>
          <p:cNvPr id="205" name="Shape 20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06" name="Shape 20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0" name="Shape 210"/>
        <p:cNvGrpSpPr/>
        <p:nvPr/>
      </p:nvGrpSpPr>
      <p:grpSpPr>
        <a:xfrm>
          <a:off y="0" x="0"/>
          <a:ext cy="0" cx="0"/>
          <a:chOff y="0" x="0"/>
          <a:chExt cy="0" cx="0"/>
        </a:xfrm>
      </p:grpSpPr>
      <p:sp>
        <p:nvSpPr>
          <p:cNvPr id="211" name="Shape 21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12" name="Shape 21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5" name="Shape 215"/>
        <p:cNvGrpSpPr/>
        <p:nvPr/>
      </p:nvGrpSpPr>
      <p:grpSpPr>
        <a:xfrm>
          <a:off y="0" x="0"/>
          <a:ext cy="0" cx="0"/>
          <a:chOff y="0" x="0"/>
          <a:chExt cy="0" cx="0"/>
        </a:xfrm>
      </p:grpSpPr>
      <p:sp>
        <p:nvSpPr>
          <p:cNvPr id="216" name="Shape 21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17" name="Shape 21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1" name="Shape 221"/>
        <p:cNvGrpSpPr/>
        <p:nvPr/>
      </p:nvGrpSpPr>
      <p:grpSpPr>
        <a:xfrm>
          <a:off y="0" x="0"/>
          <a:ext cy="0" cx="0"/>
          <a:chOff y="0" x="0"/>
          <a:chExt cy="0" cx="0"/>
        </a:xfrm>
      </p:grpSpPr>
      <p:sp>
        <p:nvSpPr>
          <p:cNvPr id="222" name="Shape 22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23" name="Shape 22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4" name="Shape 94"/>
        <p:cNvGrpSpPr/>
        <p:nvPr/>
      </p:nvGrpSpPr>
      <p:grpSpPr>
        <a:xfrm>
          <a:off y="0" x="0"/>
          <a:ext cy="0" cx="0"/>
          <a:chOff y="0" x="0"/>
          <a:chExt cy="0" cx="0"/>
        </a:xfrm>
      </p:grpSpPr>
      <p:sp>
        <p:nvSpPr>
          <p:cNvPr id="95" name="Shape 9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6" name="Shape 9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0" name="Shape 100"/>
        <p:cNvGrpSpPr/>
        <p:nvPr/>
      </p:nvGrpSpPr>
      <p:grpSpPr>
        <a:xfrm>
          <a:off y="0" x="0"/>
          <a:ext cy="0" cx="0"/>
          <a:chOff y="0" x="0"/>
          <a:chExt cy="0" cx="0"/>
        </a:xfrm>
      </p:grpSpPr>
      <p:sp>
        <p:nvSpPr>
          <p:cNvPr id="101" name="Shape 10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2" name="Shape 10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6" name="Shape 106"/>
        <p:cNvGrpSpPr/>
        <p:nvPr/>
      </p:nvGrpSpPr>
      <p:grpSpPr>
        <a:xfrm>
          <a:off y="0" x="0"/>
          <a:ext cy="0" cx="0"/>
          <a:chOff y="0" x="0"/>
          <a:chExt cy="0" cx="0"/>
        </a:xfrm>
      </p:grpSpPr>
      <p:sp>
        <p:nvSpPr>
          <p:cNvPr id="107" name="Shape 10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8" name="Shape 10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2" name="Shape 112"/>
        <p:cNvGrpSpPr/>
        <p:nvPr/>
      </p:nvGrpSpPr>
      <p:grpSpPr>
        <a:xfrm>
          <a:off y="0" x="0"/>
          <a:ext cy="0" cx="0"/>
          <a:chOff y="0" x="0"/>
          <a:chExt cy="0" cx="0"/>
        </a:xfrm>
      </p:grpSpPr>
      <p:sp>
        <p:nvSpPr>
          <p:cNvPr id="113" name="Shape 11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4" name="Shape 11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8" name="Shape 118"/>
        <p:cNvGrpSpPr/>
        <p:nvPr/>
      </p:nvGrpSpPr>
      <p:grpSpPr>
        <a:xfrm>
          <a:off y="0" x="0"/>
          <a:ext cy="0" cx="0"/>
          <a:chOff y="0" x="0"/>
          <a:chExt cy="0" cx="0"/>
        </a:xfrm>
      </p:grpSpPr>
      <p:sp>
        <p:nvSpPr>
          <p:cNvPr id="119" name="Shape 11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0" name="Shape 12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6" name="Shape 126"/>
        <p:cNvGrpSpPr/>
        <p:nvPr/>
      </p:nvGrpSpPr>
      <p:grpSpPr>
        <a:xfrm>
          <a:off y="0" x="0"/>
          <a:ext cy="0" cx="0"/>
          <a:chOff y="0" x="0"/>
          <a:chExt cy="0" cx="0"/>
        </a:xfrm>
      </p:grpSpPr>
      <p:sp>
        <p:nvSpPr>
          <p:cNvPr id="127" name="Shape 12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8" name="Shape 12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4" name="Shape 134"/>
        <p:cNvGrpSpPr/>
        <p:nvPr/>
      </p:nvGrpSpPr>
      <p:grpSpPr>
        <a:xfrm>
          <a:off y="0" x="0"/>
          <a:ext cy="0" cx="0"/>
          <a:chOff y="0" x="0"/>
          <a:chExt cy="0" cx="0"/>
        </a:xfrm>
      </p:grpSpPr>
      <p:sp>
        <p:nvSpPr>
          <p:cNvPr id="135" name="Shape 13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6" name="Shape 13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2" name="Shape 12"/>
        <p:cNvGrpSpPr/>
        <p:nvPr/>
      </p:nvGrpSpPr>
      <p:grpSpPr>
        <a:xfrm>
          <a:off y="0" x="0"/>
          <a:ext cy="0" cx="0"/>
          <a:chOff y="0" x="0"/>
          <a:chExt cy="0" cx="0"/>
        </a:xfrm>
      </p:grpSpPr>
      <p:sp>
        <p:nvSpPr>
          <p:cNvPr id="13" name="Shape 13"/>
          <p:cNvSpPr txBox="1"/>
          <p:nvPr>
            <p:ph type="ctrTitle"/>
          </p:nvPr>
        </p:nvSpPr>
        <p:spPr>
          <a:xfrm>
            <a:off y="1461141" x="1997075"/>
            <a:ext cy="1470000" cx="6400799"/>
          </a:xfrm>
          <a:prstGeom prst="rect">
            <a:avLst/>
          </a:prstGeom>
        </p:spPr>
        <p:txBody>
          <a:bodyPr bIns="91425" rIns="91425" lIns="91425" tIns="91425" anchor="b" anchorCtr="0"/>
          <a:lstStyle>
            <a:lvl1pPr indent="304800">
              <a:buSzPct val="100000"/>
              <a:defRPr b="1" sz="4800"/>
            </a:lvl1pPr>
            <a:lvl2pPr indent="304800">
              <a:buSzPct val="100000"/>
              <a:defRPr b="1" sz="4800"/>
            </a:lvl2pPr>
            <a:lvl3pPr indent="304800">
              <a:buSzPct val="100000"/>
              <a:defRPr b="1" sz="4800"/>
            </a:lvl3pPr>
            <a:lvl4pPr indent="304800">
              <a:buSzPct val="100000"/>
              <a:defRPr b="1" sz="4800"/>
            </a:lvl4pPr>
            <a:lvl5pPr indent="304800">
              <a:buSzPct val="100000"/>
              <a:defRPr b="1" sz="4800"/>
            </a:lvl5pPr>
            <a:lvl6pPr indent="304800">
              <a:buSzPct val="100000"/>
              <a:defRPr b="1" sz="4800"/>
            </a:lvl6pPr>
            <a:lvl7pPr indent="304800">
              <a:buSzPct val="100000"/>
              <a:defRPr b="1" sz="4800"/>
            </a:lvl7pPr>
            <a:lvl8pPr indent="304800">
              <a:buSzPct val="100000"/>
              <a:defRPr b="1" sz="4800"/>
            </a:lvl8pPr>
            <a:lvl9pPr indent="304800">
              <a:buSzPct val="100000"/>
              <a:defRPr b="1" sz="4800"/>
            </a:lvl9pPr>
          </a:lstStyle>
          <a:p/>
        </p:txBody>
      </p:sp>
      <p:sp>
        <p:nvSpPr>
          <p:cNvPr id="14" name="Shape 14"/>
          <p:cNvSpPr txBox="1"/>
          <p:nvPr>
            <p:ph idx="1" type="subTitle"/>
          </p:nvPr>
        </p:nvSpPr>
        <p:spPr>
          <a:xfrm>
            <a:off y="3002402" x="1997075"/>
            <a:ext cy="1162499" cx="6400799"/>
          </a:xfrm>
          <a:prstGeom prst="rect">
            <a:avLst/>
          </a:prstGeom>
        </p:spPr>
        <p:txBody>
          <a:bodyPr bIns="91425" rIns="91425" lIns="91425" tIns="91425" anchor="t" anchorCtr="0"/>
          <a:lstStyle>
            <a:lvl1pPr marL="0">
              <a:buClr>
                <a:srgbClr val="FFFFFF"/>
              </a:buClr>
              <a:buNone/>
              <a:defRPr>
                <a:solidFill>
                  <a:srgbClr val="FFFFFF"/>
                </a:solidFill>
              </a:defRPr>
            </a:lvl1pPr>
            <a:lvl2pPr indent="203200" marL="0">
              <a:spcBef>
                <a:spcPts val="0"/>
              </a:spcBef>
              <a:buClr>
                <a:srgbClr val="FFFFFF"/>
              </a:buClr>
              <a:buSzPct val="100000"/>
              <a:buNone/>
              <a:defRPr sz="3200">
                <a:solidFill>
                  <a:srgbClr val="FFFFFF"/>
                </a:solidFill>
              </a:defRPr>
            </a:lvl2pPr>
            <a:lvl3pPr indent="203200" marL="0">
              <a:spcBef>
                <a:spcPts val="0"/>
              </a:spcBef>
              <a:buClr>
                <a:srgbClr val="FFFFFF"/>
              </a:buClr>
              <a:buSzPct val="100000"/>
              <a:buNone/>
              <a:defRPr sz="3200">
                <a:solidFill>
                  <a:srgbClr val="FFFFFF"/>
                </a:solidFill>
              </a:defRPr>
            </a:lvl3pPr>
            <a:lvl4pPr indent="203200" marL="0">
              <a:spcBef>
                <a:spcPts val="0"/>
              </a:spcBef>
              <a:buClr>
                <a:srgbClr val="FFFFFF"/>
              </a:buClr>
              <a:buSzPct val="100000"/>
              <a:buNone/>
              <a:defRPr sz="3200">
                <a:solidFill>
                  <a:srgbClr val="FFFFFF"/>
                </a:solidFill>
              </a:defRPr>
            </a:lvl4pPr>
            <a:lvl5pPr indent="203200" marL="0">
              <a:spcBef>
                <a:spcPts val="0"/>
              </a:spcBef>
              <a:buClr>
                <a:srgbClr val="FFFFFF"/>
              </a:buClr>
              <a:buSzPct val="100000"/>
              <a:buNone/>
              <a:defRPr sz="3200">
                <a:solidFill>
                  <a:srgbClr val="FFFFFF"/>
                </a:solidFill>
              </a:defRPr>
            </a:lvl5pPr>
            <a:lvl6pPr indent="203200" marL="0">
              <a:spcBef>
                <a:spcPts val="0"/>
              </a:spcBef>
              <a:buClr>
                <a:srgbClr val="FFFFFF"/>
              </a:buClr>
              <a:buSzPct val="100000"/>
              <a:buNone/>
              <a:defRPr sz="3200">
                <a:solidFill>
                  <a:srgbClr val="FFFFFF"/>
                </a:solidFill>
              </a:defRPr>
            </a:lvl6pPr>
            <a:lvl7pPr indent="203200" marL="0">
              <a:spcBef>
                <a:spcPts val="0"/>
              </a:spcBef>
              <a:buClr>
                <a:srgbClr val="FFFFFF"/>
              </a:buClr>
              <a:buSzPct val="100000"/>
              <a:buNone/>
              <a:defRPr sz="3200">
                <a:solidFill>
                  <a:srgbClr val="FFFFFF"/>
                </a:solidFill>
              </a:defRPr>
            </a:lvl7pPr>
            <a:lvl8pPr indent="203200" marL="0">
              <a:spcBef>
                <a:spcPts val="0"/>
              </a:spcBef>
              <a:buClr>
                <a:srgbClr val="FFFFFF"/>
              </a:buClr>
              <a:buSzPct val="100000"/>
              <a:buNone/>
              <a:defRPr sz="3200">
                <a:solidFill>
                  <a:srgbClr val="FFFFFF"/>
                </a:solidFill>
              </a:defRPr>
            </a:lvl8pPr>
            <a:lvl9pPr indent="203200" marL="0">
              <a:spcBef>
                <a:spcPts val="0"/>
              </a:spcBef>
              <a:buClr>
                <a:srgbClr val="FFFFFF"/>
              </a:buClr>
              <a:buSzPct val="100000"/>
              <a:buNone/>
              <a:defRPr sz="3200">
                <a:solidFill>
                  <a:srgbClr val="FFFFFF"/>
                </a:solidFill>
              </a:defRPr>
            </a:lvl9pPr>
          </a:lstStyle>
          <a:p/>
        </p:txBody>
      </p:sp>
      <p:sp>
        <p:nvSpPr>
          <p:cNvPr id="15" name="Shape 15"/>
          <p:cNvSpPr/>
          <p:nvPr/>
        </p:nvSpPr>
        <p:spPr>
          <a:xfrm>
            <a:off y="0" x="0"/>
            <a:ext cy="6858000" cx="3135299"/>
          </a:xfrm>
          <a:prstGeom prst="rect">
            <a:avLst/>
          </a:prstGeom>
          <a:noFill/>
          <a:ln>
            <a:noFill/>
          </a:ln>
        </p:spPr>
        <p:txBody>
          <a:bodyPr bIns="45700" rIns="91425" lIns="91425" tIns="45700" anchor="t" anchorCtr="0">
            <a:noAutofit/>
          </a:bodyPr>
          <a:lstStyle/>
          <a:p/>
        </p:txBody>
      </p:sp>
      <p:sp>
        <p:nvSpPr>
          <p:cNvPr id="16" name="Shape 16"/>
          <p:cNvSpPr/>
          <p:nvPr/>
        </p:nvSpPr>
        <p:spPr>
          <a:xfrm>
            <a:off y="0" x="3175"/>
            <a:ext cy="812800" cx="635000"/>
          </a:xfrm>
          <a:custGeom>
            <a:pathLst>
              <a:path w="400" extrusionOk="0" h="512">
                <a:moveTo>
                  <a:pt y="512" x="400"/>
                </a:moveTo>
                <a:lnTo>
                  <a:pt y="0" x="2"/>
                </a:lnTo>
                <a:lnTo>
                  <a:pt y="0" x="0"/>
                </a:lnTo>
                <a:lnTo>
                  <a:pt y="512" x="0"/>
                </a:lnTo>
                <a:lnTo>
                  <a:pt y="512" x="400"/>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17" name="Shape 17"/>
          <p:cNvSpPr/>
          <p:nvPr/>
        </p:nvSpPr>
        <p:spPr>
          <a:xfrm>
            <a:off y="2555875" x="3175"/>
            <a:ext cy="815975" cx="635000"/>
          </a:xfrm>
          <a:custGeom>
            <a:pathLst>
              <a:path w="400" extrusionOk="0" h="514">
                <a:moveTo>
                  <a:pt y="0" x="400"/>
                </a:moveTo>
                <a:lnTo>
                  <a:pt y="0" x="0"/>
                </a:lnTo>
                <a:lnTo>
                  <a:pt y="514" x="0"/>
                </a:lnTo>
                <a:lnTo>
                  <a:pt y="514" x="2"/>
                </a:lnTo>
                <a:lnTo>
                  <a:pt y="0" x="400"/>
                </a:lnTo>
                <a:close/>
              </a:path>
            </a:pathLst>
          </a:custGeom>
          <a:gradFill>
            <a:gsLst>
              <a:gs pos="0">
                <a:srgbClr val="0090DA"/>
              </a:gs>
              <a:gs pos="54000">
                <a:srgbClr val="0090DA"/>
              </a:gs>
              <a:gs pos="98000">
                <a:srgbClr val="2BC4F3"/>
              </a:gs>
              <a:gs pos="100000">
                <a:srgbClr val="00AEEE"/>
              </a:gs>
            </a:gsLst>
            <a:lin ang="8100000" scaled="0"/>
          </a:gradFill>
          <a:ln>
            <a:noFill/>
          </a:ln>
        </p:spPr>
        <p:txBody>
          <a:bodyPr bIns="45700" rIns="91425" lIns="91425" tIns="45700" anchor="t" anchorCtr="0">
            <a:noAutofit/>
          </a:bodyPr>
          <a:lstStyle/>
          <a:p/>
        </p:txBody>
      </p:sp>
      <p:sp>
        <p:nvSpPr>
          <p:cNvPr id="18" name="Shape 18"/>
          <p:cNvSpPr/>
          <p:nvPr/>
        </p:nvSpPr>
        <p:spPr>
          <a:xfrm>
            <a:off y="1743075" x="3175"/>
            <a:ext cy="812800" cx="635000"/>
          </a:xfrm>
          <a:custGeom>
            <a:pathLst>
              <a:path w="400" extrusionOk="0" h="512">
                <a:moveTo>
                  <a:pt y="512" x="400"/>
                </a:moveTo>
                <a:lnTo>
                  <a:pt y="0" x="2"/>
                </a:lnTo>
                <a:lnTo>
                  <a:pt y="0" x="0"/>
                </a:lnTo>
                <a:lnTo>
                  <a:pt y="512" x="0"/>
                </a:lnTo>
                <a:lnTo>
                  <a:pt y="512" x="400"/>
                </a:lnTo>
                <a:close/>
              </a:path>
            </a:pathLst>
          </a:custGeom>
          <a:gradFill>
            <a:gsLst>
              <a:gs pos="0">
                <a:srgbClr val="AAAAAA"/>
              </a:gs>
              <a:gs pos="54000">
                <a:srgbClr val="AAAAAA"/>
              </a:gs>
              <a:gs pos="98000">
                <a:srgbClr val="D2D2D2"/>
              </a:gs>
              <a:gs pos="100000">
                <a:srgbClr val="B9B9B9"/>
              </a:gs>
            </a:gsLst>
            <a:lin ang="13499999" scaled="0"/>
          </a:gradFill>
          <a:ln>
            <a:noFill/>
          </a:ln>
        </p:spPr>
        <p:txBody>
          <a:bodyPr bIns="45700" rIns="91425" lIns="91425" tIns="45700" anchor="t" anchorCtr="0">
            <a:noAutofit/>
          </a:bodyPr>
          <a:lstStyle/>
          <a:p/>
        </p:txBody>
      </p:sp>
      <p:sp>
        <p:nvSpPr>
          <p:cNvPr id="19" name="Shape 19"/>
          <p:cNvSpPr/>
          <p:nvPr/>
        </p:nvSpPr>
        <p:spPr>
          <a:xfrm>
            <a:off y="1743075" x="152400"/>
            <a:ext cy="812800" cx="1317625"/>
          </a:xfrm>
          <a:custGeom>
            <a:pathLst>
              <a:path w="830" extrusionOk="0" h="512">
                <a:moveTo>
                  <a:pt y="512" x="398"/>
                </a:moveTo>
                <a:lnTo>
                  <a:pt y="512" x="830"/>
                </a:lnTo>
                <a:lnTo>
                  <a:pt y="0" x="432"/>
                </a:lnTo>
                <a:lnTo>
                  <a:pt y="0" x="0"/>
                </a:lnTo>
                <a:lnTo>
                  <a:pt y="512" x="398"/>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20" name="Shape 20"/>
          <p:cNvSpPr/>
          <p:nvPr/>
        </p:nvSpPr>
        <p:spPr>
          <a:xfrm>
            <a:off y="4302125" x="152400"/>
            <a:ext cy="812800" cx="1317625"/>
          </a:xfrm>
          <a:custGeom>
            <a:pathLst>
              <a:path w="830" extrusionOk="0" h="512">
                <a:moveTo>
                  <a:pt y="0" x="830"/>
                </a:moveTo>
                <a:lnTo>
                  <a:pt y="0" x="398"/>
                </a:lnTo>
                <a:lnTo>
                  <a:pt y="512" x="0"/>
                </a:lnTo>
                <a:lnTo>
                  <a:pt y="512" x="432"/>
                </a:lnTo>
                <a:lnTo>
                  <a:pt y="0" x="830"/>
                </a:lnTo>
                <a:close/>
              </a:path>
            </a:pathLst>
          </a:custGeom>
          <a:gradFill>
            <a:gsLst>
              <a:gs pos="0">
                <a:srgbClr val="0090DA"/>
              </a:gs>
              <a:gs pos="54000">
                <a:srgbClr val="0090DA"/>
              </a:gs>
              <a:gs pos="98000">
                <a:srgbClr val="2BC4F3"/>
              </a:gs>
              <a:gs pos="100000">
                <a:srgbClr val="00AEEE"/>
              </a:gs>
            </a:gsLst>
            <a:lin ang="8100000" scaled="0"/>
          </a:gradFill>
          <a:ln>
            <a:noFill/>
          </a:ln>
        </p:spPr>
        <p:txBody>
          <a:bodyPr bIns="45700" rIns="91425" lIns="91425" tIns="45700" anchor="t" anchorCtr="0">
            <a:noAutofit/>
          </a:bodyPr>
          <a:lstStyle/>
          <a:p/>
        </p:txBody>
      </p:sp>
      <p:sp>
        <p:nvSpPr>
          <p:cNvPr id="21" name="Shape 21"/>
          <p:cNvSpPr/>
          <p:nvPr/>
        </p:nvSpPr>
        <p:spPr>
          <a:xfrm>
            <a:off y="3486150" x="152400"/>
            <a:ext cy="815975" cx="1317625"/>
          </a:xfrm>
          <a:custGeom>
            <a:pathLst>
              <a:path w="830" extrusionOk="0" h="514">
                <a:moveTo>
                  <a:pt y="0" x="432"/>
                </a:moveTo>
                <a:lnTo>
                  <a:pt y="0" x="0"/>
                </a:lnTo>
                <a:lnTo>
                  <a:pt y="514" x="398"/>
                </a:lnTo>
                <a:lnTo>
                  <a:pt y="514" x="830"/>
                </a:lnTo>
                <a:lnTo>
                  <a:pt y="0" x="432"/>
                </a:lnTo>
                <a:close/>
              </a:path>
            </a:pathLst>
          </a:custGeom>
          <a:gradFill>
            <a:gsLst>
              <a:gs pos="0">
                <a:srgbClr val="AAAAAA"/>
              </a:gs>
              <a:gs pos="54000">
                <a:srgbClr val="AAAAAA"/>
              </a:gs>
              <a:gs pos="98000">
                <a:srgbClr val="D2D2D2"/>
              </a:gs>
              <a:gs pos="100000">
                <a:srgbClr val="B9B9B9"/>
              </a:gs>
            </a:gsLst>
            <a:lin ang="13499999" scaled="0"/>
          </a:gradFill>
          <a:ln>
            <a:noFill/>
          </a:ln>
        </p:spPr>
        <p:txBody>
          <a:bodyPr bIns="45700" rIns="91425" lIns="91425" tIns="45700" anchor="t" anchorCtr="0">
            <a:noAutofit/>
          </a:bodyPr>
          <a:lstStyle/>
          <a:p/>
        </p:txBody>
      </p:sp>
      <p:sp>
        <p:nvSpPr>
          <p:cNvPr id="22" name="Shape 22"/>
          <p:cNvSpPr/>
          <p:nvPr/>
        </p:nvSpPr>
        <p:spPr>
          <a:xfrm>
            <a:off y="3486150" x="984250"/>
            <a:ext cy="815975" cx="1322387"/>
          </a:xfrm>
          <a:custGeom>
            <a:pathLst>
              <a:path w="833" extrusionOk="0" h="514">
                <a:moveTo>
                  <a:pt y="514" x="399"/>
                </a:moveTo>
                <a:lnTo>
                  <a:pt y="514" x="833"/>
                </a:lnTo>
                <a:lnTo>
                  <a:pt y="0" x="435"/>
                </a:lnTo>
                <a:lnTo>
                  <a:pt y="0" x="0"/>
                </a:lnTo>
                <a:lnTo>
                  <a:pt y="514" x="399"/>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23" name="Shape 23"/>
          <p:cNvSpPr/>
          <p:nvPr/>
        </p:nvSpPr>
        <p:spPr>
          <a:xfrm>
            <a:off y="3486150" x="3175"/>
            <a:ext cy="815975" cx="635000"/>
          </a:xfrm>
          <a:custGeom>
            <a:pathLst>
              <a:path w="400" extrusionOk="0" h="514">
                <a:moveTo>
                  <a:pt y="0" x="2"/>
                </a:moveTo>
                <a:lnTo>
                  <a:pt y="0" x="0"/>
                </a:lnTo>
                <a:lnTo>
                  <a:pt y="514" x="0"/>
                </a:lnTo>
                <a:lnTo>
                  <a:pt y="514" x="400"/>
                </a:lnTo>
                <a:lnTo>
                  <a:pt y="0" x="2"/>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24" name="Shape 24"/>
          <p:cNvSpPr/>
          <p:nvPr/>
        </p:nvSpPr>
        <p:spPr>
          <a:xfrm>
            <a:off y="6045200" x="984250"/>
            <a:ext cy="812800" cx="1322387"/>
          </a:xfrm>
          <a:custGeom>
            <a:pathLst>
              <a:path w="833" extrusionOk="0" h="512">
                <a:moveTo>
                  <a:pt y="0" x="399"/>
                </a:moveTo>
                <a:lnTo>
                  <a:pt y="512" x="0"/>
                </a:lnTo>
                <a:lnTo>
                  <a:pt y="512" x="435"/>
                </a:lnTo>
                <a:lnTo>
                  <a:pt y="0" x="833"/>
                </a:lnTo>
                <a:lnTo>
                  <a:pt y="0" x="399"/>
                </a:lnTo>
                <a:close/>
              </a:path>
            </a:pathLst>
          </a:custGeom>
          <a:gradFill>
            <a:gsLst>
              <a:gs pos="0">
                <a:srgbClr val="0090DA"/>
              </a:gs>
              <a:gs pos="54000">
                <a:srgbClr val="0090DA"/>
              </a:gs>
              <a:gs pos="98000">
                <a:srgbClr val="2BC4F3"/>
              </a:gs>
              <a:gs pos="100000">
                <a:srgbClr val="00AEEE"/>
              </a:gs>
            </a:gsLst>
            <a:lin ang="8100000" scaled="0"/>
          </a:gradFill>
          <a:ln>
            <a:noFill/>
          </a:ln>
        </p:spPr>
        <p:txBody>
          <a:bodyPr bIns="45700" rIns="91425" lIns="91425" tIns="45700" anchor="t" anchorCtr="0">
            <a:noAutofit/>
          </a:bodyPr>
          <a:lstStyle/>
          <a:p/>
        </p:txBody>
      </p:sp>
      <p:sp>
        <p:nvSpPr>
          <p:cNvPr id="25" name="Shape 25"/>
          <p:cNvSpPr/>
          <p:nvPr/>
        </p:nvSpPr>
        <p:spPr>
          <a:xfrm>
            <a:off y="5232400" x="984250"/>
            <a:ext cy="812800" cx="1322387"/>
          </a:xfrm>
          <a:custGeom>
            <a:pathLst>
              <a:path w="833" extrusionOk="0" h="512">
                <a:moveTo>
                  <a:pt y="0" x="435"/>
                </a:moveTo>
                <a:lnTo>
                  <a:pt y="0" x="0"/>
                </a:lnTo>
                <a:lnTo>
                  <a:pt y="512" x="399"/>
                </a:lnTo>
                <a:lnTo>
                  <a:pt y="512" x="833"/>
                </a:lnTo>
                <a:lnTo>
                  <a:pt y="0" x="435"/>
                </a:lnTo>
                <a:close/>
              </a:path>
            </a:pathLst>
          </a:custGeom>
          <a:gradFill>
            <a:gsLst>
              <a:gs pos="0">
                <a:srgbClr val="AAAAAA"/>
              </a:gs>
              <a:gs pos="54000">
                <a:srgbClr val="AAAAAA"/>
              </a:gs>
              <a:gs pos="98000">
                <a:srgbClr val="D2D2D2"/>
              </a:gs>
              <a:gs pos="100000">
                <a:srgbClr val="B9B9B9"/>
              </a:gs>
            </a:gsLst>
            <a:lin ang="13499999" scaled="0"/>
          </a:gradFill>
          <a:ln>
            <a:noFill/>
          </a:ln>
        </p:spPr>
        <p:txBody>
          <a:bodyPr bIns="45700" rIns="91425" lIns="91425" tIns="45700" anchor="t" anchorCtr="0">
            <a:noAutofit/>
          </a:bodyPr>
          <a:lstStyle/>
          <a:p/>
        </p:txBody>
      </p:sp>
      <p:sp>
        <p:nvSpPr>
          <p:cNvPr id="26" name="Shape 26"/>
          <p:cNvSpPr/>
          <p:nvPr/>
        </p:nvSpPr>
        <p:spPr>
          <a:xfrm>
            <a:off y="5232400" x="1820863"/>
            <a:ext cy="812800" cx="1317625"/>
          </a:xfrm>
          <a:custGeom>
            <a:pathLst>
              <a:path w="830" extrusionOk="0" h="512">
                <a:moveTo>
                  <a:pt y="0" x="434"/>
                </a:moveTo>
                <a:lnTo>
                  <a:pt y="0" x="0"/>
                </a:lnTo>
                <a:lnTo>
                  <a:pt y="512" x="398"/>
                </a:lnTo>
                <a:lnTo>
                  <a:pt y="512" x="830"/>
                </a:lnTo>
                <a:lnTo>
                  <a:pt y="0" x="434"/>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27" name="Shape 27"/>
          <p:cNvSpPr/>
          <p:nvPr/>
        </p:nvSpPr>
        <p:spPr>
          <a:xfrm>
            <a:off y="812800" x="3175"/>
            <a:ext cy="812800" cx="635000"/>
          </a:xfrm>
          <a:custGeom>
            <a:pathLst>
              <a:path w="400" extrusionOk="0" h="512">
                <a:moveTo>
                  <a:pt y="0" x="400"/>
                </a:moveTo>
                <a:lnTo>
                  <a:pt y="0" x="0"/>
                </a:lnTo>
                <a:lnTo>
                  <a:pt y="512" x="0"/>
                </a:lnTo>
                <a:lnTo>
                  <a:pt y="512" x="2"/>
                </a:lnTo>
                <a:lnTo>
                  <a:pt y="0" x="400"/>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28" name="Shape 28"/>
          <p:cNvSpPr/>
          <p:nvPr/>
        </p:nvSpPr>
        <p:spPr>
          <a:xfrm>
            <a:off y="2555875" x="152400"/>
            <a:ext cy="815975" cx="1317625"/>
          </a:xfrm>
          <a:custGeom>
            <a:pathLst>
              <a:path w="830" extrusionOk="0" h="514">
                <a:moveTo>
                  <a:pt y="514" x="0"/>
                </a:moveTo>
                <a:lnTo>
                  <a:pt y="514" x="432"/>
                </a:lnTo>
                <a:lnTo>
                  <a:pt y="0" x="830"/>
                </a:lnTo>
                <a:lnTo>
                  <a:pt y="0" x="398"/>
                </a:lnTo>
                <a:lnTo>
                  <a:pt y="514" x="0"/>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29" name="Shape 29"/>
          <p:cNvSpPr/>
          <p:nvPr/>
        </p:nvSpPr>
        <p:spPr>
          <a:xfrm>
            <a:off y="4302125" x="984250"/>
            <a:ext cy="812800" cx="1322387"/>
          </a:xfrm>
          <a:custGeom>
            <a:pathLst>
              <a:path w="833" extrusionOk="0" h="512">
                <a:moveTo>
                  <a:pt y="512" x="0"/>
                </a:moveTo>
                <a:lnTo>
                  <a:pt y="512" x="435"/>
                </a:lnTo>
                <a:lnTo>
                  <a:pt y="0" x="833"/>
                </a:lnTo>
                <a:lnTo>
                  <a:pt y="0" x="399"/>
                </a:lnTo>
                <a:lnTo>
                  <a:pt y="512" x="0"/>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30" name="Shape 30"/>
          <p:cNvSpPr/>
          <p:nvPr/>
        </p:nvSpPr>
        <p:spPr>
          <a:xfrm>
            <a:off y="4302125" x="3175"/>
            <a:ext cy="812800" cx="635000"/>
          </a:xfrm>
          <a:custGeom>
            <a:pathLst>
              <a:path w="400" extrusionOk="0" h="512">
                <a:moveTo>
                  <a:pt y="0" x="400"/>
                </a:moveTo>
                <a:lnTo>
                  <a:pt y="0" x="0"/>
                </a:lnTo>
                <a:lnTo>
                  <a:pt y="512" x="0"/>
                </a:lnTo>
                <a:lnTo>
                  <a:pt y="512" x="2"/>
                </a:lnTo>
                <a:lnTo>
                  <a:pt y="0" x="400"/>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31" name="Shape 31"/>
          <p:cNvSpPr/>
          <p:nvPr/>
        </p:nvSpPr>
        <p:spPr>
          <a:xfrm>
            <a:off y="6045200" x="1820863"/>
            <a:ext cy="812800" cx="1317625"/>
          </a:xfrm>
          <a:custGeom>
            <a:pathLst>
              <a:path w="830" extrusionOk="0" h="512">
                <a:moveTo>
                  <a:pt y="0" x="398"/>
                </a:moveTo>
                <a:lnTo>
                  <a:pt y="512" x="0"/>
                </a:lnTo>
                <a:lnTo>
                  <a:pt y="512" x="434"/>
                </a:lnTo>
                <a:lnTo>
                  <a:pt y="0" x="830"/>
                </a:lnTo>
                <a:lnTo>
                  <a:pt y="0" x="398"/>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32" name="Shape 32"/>
          <p:cNvSpPr/>
          <p:nvPr/>
        </p:nvSpPr>
        <p:spPr>
          <a:xfrm>
            <a:off y="6045200" x="152400"/>
            <a:ext cy="812800" cx="1317625"/>
          </a:xfrm>
          <a:custGeom>
            <a:pathLst>
              <a:path w="830" extrusionOk="0" h="512">
                <a:moveTo>
                  <a:pt y="0" x="398"/>
                </a:moveTo>
                <a:lnTo>
                  <a:pt y="512" x="0"/>
                </a:lnTo>
                <a:lnTo>
                  <a:pt y="512" x="432"/>
                </a:lnTo>
                <a:lnTo>
                  <a:pt y="0" x="830"/>
                </a:lnTo>
                <a:lnTo>
                  <a:pt y="0" x="398"/>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33" name="Shape 33"/>
          <p:cNvSpPr/>
          <p:nvPr/>
        </p:nvSpPr>
        <p:spPr>
          <a:xfrm>
            <a:off y="6045200" x="3175"/>
            <a:ext cy="812800" cx="635000"/>
          </a:xfrm>
          <a:custGeom>
            <a:pathLst>
              <a:path w="400" extrusionOk="0" h="512">
                <a:moveTo>
                  <a:pt y="0" x="400"/>
                </a:moveTo>
                <a:lnTo>
                  <a:pt y="0" x="0"/>
                </a:lnTo>
                <a:lnTo>
                  <a:pt y="512" x="0"/>
                </a:lnTo>
                <a:lnTo>
                  <a:pt y="512" x="2"/>
                </a:lnTo>
                <a:lnTo>
                  <a:pt y="0" x="400"/>
                </a:lnTo>
                <a:close/>
              </a:path>
            </a:pathLst>
          </a:custGeom>
          <a:gradFill>
            <a:gsLst>
              <a:gs pos="0">
                <a:srgbClr val="0090DA"/>
              </a:gs>
              <a:gs pos="54000">
                <a:srgbClr val="0090DA"/>
              </a:gs>
              <a:gs pos="98000">
                <a:srgbClr val="2BC4F3"/>
              </a:gs>
              <a:gs pos="100000">
                <a:srgbClr val="00AEEE"/>
              </a:gs>
            </a:gsLst>
            <a:lin ang="8100000" scaled="0"/>
          </a:gradFill>
          <a:ln>
            <a:noFill/>
          </a:ln>
        </p:spPr>
        <p:txBody>
          <a:bodyPr bIns="45700" rIns="91425" lIns="91425" tIns="45700" anchor="t" anchorCtr="0">
            <a:noAutofit/>
          </a:bodyPr>
          <a:lstStyle/>
          <a:p/>
        </p:txBody>
      </p:sp>
      <p:sp>
        <p:nvSpPr>
          <p:cNvPr id="34" name="Shape 34"/>
          <p:cNvSpPr/>
          <p:nvPr/>
        </p:nvSpPr>
        <p:spPr>
          <a:xfrm>
            <a:off y="5232400" x="3175"/>
            <a:ext cy="812800" cx="635000"/>
          </a:xfrm>
          <a:custGeom>
            <a:pathLst>
              <a:path w="400" extrusionOk="0" h="512">
                <a:moveTo>
                  <a:pt y="512" x="400"/>
                </a:moveTo>
                <a:lnTo>
                  <a:pt y="0" x="2"/>
                </a:lnTo>
                <a:lnTo>
                  <a:pt y="0" x="0"/>
                </a:lnTo>
                <a:lnTo>
                  <a:pt y="512" x="0"/>
                </a:lnTo>
                <a:lnTo>
                  <a:pt y="512" x="400"/>
                </a:lnTo>
                <a:close/>
              </a:path>
            </a:pathLst>
          </a:custGeom>
          <a:gradFill>
            <a:gsLst>
              <a:gs pos="0">
                <a:srgbClr val="AAAAAA"/>
              </a:gs>
              <a:gs pos="54000">
                <a:srgbClr val="AAAAAA"/>
              </a:gs>
              <a:gs pos="98000">
                <a:srgbClr val="D2D2D2"/>
              </a:gs>
              <a:gs pos="100000">
                <a:srgbClr val="B9B9B9"/>
              </a:gs>
            </a:gsLst>
            <a:lin ang="13499999" scaled="0"/>
          </a:gradFill>
          <a:ln>
            <a:noFill/>
          </a:ln>
        </p:spPr>
        <p:txBody>
          <a:bodyPr bIns="45700" rIns="91425" lIns="91425" tIns="45700" anchor="t" anchorCtr="0">
            <a:noAutofit/>
          </a:bodyPr>
          <a:lstStyle/>
          <a:p/>
        </p:txBody>
      </p:sp>
      <p:sp>
        <p:nvSpPr>
          <p:cNvPr id="35" name="Shape 35"/>
          <p:cNvSpPr/>
          <p:nvPr/>
        </p:nvSpPr>
        <p:spPr>
          <a:xfrm>
            <a:off y="5232400" x="152400"/>
            <a:ext cy="812800" cx="1317625"/>
          </a:xfrm>
          <a:custGeom>
            <a:pathLst>
              <a:path w="830" extrusionOk="0" h="512">
                <a:moveTo>
                  <a:pt y="512" x="398"/>
                </a:moveTo>
                <a:lnTo>
                  <a:pt y="512" x="830"/>
                </a:lnTo>
                <a:lnTo>
                  <a:pt y="0" x="432"/>
                </a:lnTo>
                <a:lnTo>
                  <a:pt y="0" x="0"/>
                </a:lnTo>
                <a:lnTo>
                  <a:pt y="512" x="398"/>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36" name="Shape 36"/>
          <p:cNvSpPr/>
          <p:nvPr/>
        </p:nvSpPr>
        <p:spPr>
          <a:xfrm>
            <a:off y="0" x="7415211"/>
            <a:ext cy="816301" cx="1555750"/>
          </a:xfrm>
          <a:custGeom>
            <a:pathLst>
              <a:path w="980" extrusionOk="0" h="607">
                <a:moveTo>
                  <a:pt y="607" x="510"/>
                </a:moveTo>
                <a:lnTo>
                  <a:pt y="0" x="980"/>
                </a:lnTo>
                <a:lnTo>
                  <a:pt y="0" x="470"/>
                </a:lnTo>
                <a:lnTo>
                  <a:pt y="607" x="0"/>
                </a:lnTo>
                <a:lnTo>
                  <a:pt y="607" x="510"/>
                </a:lnTo>
                <a:lnTo>
                  <a:pt y="607" x="51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37" name="Shape 37"/>
          <p:cNvSpPr/>
          <p:nvPr/>
        </p:nvSpPr>
        <p:spPr>
          <a:xfrm>
            <a:off y="1746911" x="8397875"/>
            <a:ext cy="813611" cx="746125"/>
          </a:xfrm>
          <a:custGeom>
            <a:pathLst>
              <a:path w="470" extrusionOk="0" h="605">
                <a:moveTo>
                  <a:pt y="0" x="470"/>
                </a:moveTo>
                <a:lnTo>
                  <a:pt y="605" x="0"/>
                </a:lnTo>
                <a:lnTo>
                  <a:pt y="605" x="470"/>
                </a:lnTo>
                <a:lnTo>
                  <a:pt y="0" x="47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38" name="Shape 38"/>
          <p:cNvSpPr/>
          <p:nvPr/>
        </p:nvSpPr>
        <p:spPr>
          <a:xfrm>
            <a:off y="2560524" x="8397875"/>
            <a:ext cy="813611" cx="746125"/>
          </a:xfrm>
          <a:custGeom>
            <a:pathLst>
              <a:path w="470" extrusionOk="0" h="605">
                <a:moveTo>
                  <a:pt y="0" x="0"/>
                </a:moveTo>
                <a:lnTo>
                  <a:pt y="605" x="470"/>
                </a:lnTo>
                <a:lnTo>
                  <a:pt y="0" x="470"/>
                </a:lnTo>
                <a:lnTo>
                  <a:pt y="0" x="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
        <p:nvSpPr>
          <p:cNvPr id="39" name="Shape 39"/>
          <p:cNvSpPr/>
          <p:nvPr/>
        </p:nvSpPr>
        <p:spPr>
          <a:xfrm>
            <a:off y="2689" x="8397875"/>
            <a:ext cy="813611" cx="746125"/>
          </a:xfrm>
          <a:custGeom>
            <a:pathLst>
              <a:path w="470" extrusionOk="0" h="605">
                <a:moveTo>
                  <a:pt y="0" x="470"/>
                </a:moveTo>
                <a:lnTo>
                  <a:pt y="605" x="0"/>
                </a:lnTo>
                <a:lnTo>
                  <a:pt y="605" x="470"/>
                </a:lnTo>
                <a:lnTo>
                  <a:pt y="0" x="470"/>
                </a:lnTo>
                <a:close/>
              </a:path>
            </a:pathLst>
          </a:custGeom>
          <a:gradFill>
            <a:gsLst>
              <a:gs pos="0">
                <a:srgbClr val="0090DA"/>
              </a:gs>
              <a:gs pos="54000">
                <a:srgbClr val="0090DA"/>
              </a:gs>
              <a:gs pos="98000">
                <a:srgbClr val="2BC4F3"/>
              </a:gs>
              <a:gs pos="100000">
                <a:srgbClr val="00AEEE"/>
              </a:gs>
            </a:gsLst>
            <a:lin ang="18899999" scaled="0"/>
          </a:gradFill>
          <a:ln>
            <a:noFill/>
          </a:ln>
        </p:spPr>
        <p:txBody>
          <a:bodyPr bIns="45700" rIns="91425" lIns="91425" tIns="45700" anchor="t" anchorCtr="0">
            <a:noAutofit/>
          </a:bodyPr>
          <a:lstStyle/>
          <a:p/>
        </p:txBody>
      </p:sp>
      <p:sp>
        <p:nvSpPr>
          <p:cNvPr id="40" name="Shape 40"/>
          <p:cNvSpPr/>
          <p:nvPr/>
        </p:nvSpPr>
        <p:spPr>
          <a:xfrm>
            <a:off y="816300" x="8397875"/>
            <a:ext cy="809578" cx="746125"/>
          </a:xfrm>
          <a:custGeom>
            <a:pathLst>
              <a:path w="470" extrusionOk="0" h="602">
                <a:moveTo>
                  <a:pt y="0" x="0"/>
                </a:moveTo>
                <a:lnTo>
                  <a:pt y="602" x="470"/>
                </a:lnTo>
                <a:lnTo>
                  <a:pt y="0" x="470"/>
                </a:lnTo>
                <a:lnTo>
                  <a:pt y="0" x="0"/>
                </a:lnTo>
                <a:close/>
              </a:path>
            </a:pathLst>
          </a:custGeom>
          <a:gradFill>
            <a:gsLst>
              <a:gs pos="0">
                <a:srgbClr val="AAAAAA"/>
              </a:gs>
              <a:gs pos="54000">
                <a:srgbClr val="AAAAAA"/>
              </a:gs>
              <a:gs pos="98000">
                <a:srgbClr val="D2D2D2"/>
              </a:gs>
              <a:gs pos="100000">
                <a:srgbClr val="B9B9B9"/>
              </a:gs>
            </a:gsLst>
            <a:lin ang="13499999" scaled="0"/>
          </a:gradFill>
          <a:ln>
            <a:noFill/>
          </a:ln>
        </p:spPr>
        <p:txBody>
          <a:bodyPr bIns="45700" rIns="91425" lIns="91425" tIns="45700" anchor="t" anchorCtr="0">
            <a:noAutofit/>
          </a:bodyPr>
          <a:lstStyle/>
          <a:p/>
        </p:txBody>
      </p:sp>
      <p:sp>
        <p:nvSpPr>
          <p:cNvPr id="41" name="Shape 41"/>
          <p:cNvSpPr/>
          <p:nvPr/>
        </p:nvSpPr>
        <p:spPr>
          <a:xfrm>
            <a:off y="816300" x="7415211"/>
            <a:ext cy="813611" cx="1555750"/>
          </a:xfrm>
          <a:custGeom>
            <a:pathLst>
              <a:path w="980" extrusionOk="0" h="605">
                <a:moveTo>
                  <a:pt y="0" x="510"/>
                </a:moveTo>
                <a:lnTo>
                  <a:pt y="605" x="980"/>
                </a:lnTo>
                <a:lnTo>
                  <a:pt y="605" x="470"/>
                </a:lnTo>
                <a:lnTo>
                  <a:pt y="0" x="0"/>
                </a:lnTo>
                <a:lnTo>
                  <a:pt y="0" x="510"/>
                </a:lnTo>
                <a:lnTo>
                  <a:pt y="0" x="51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42" name="Shape 42"/>
        <p:cNvGrpSpPr/>
        <p:nvPr/>
      </p:nvGrpSpPr>
      <p:grpSpPr>
        <a:xfrm>
          <a:off y="0" x="0"/>
          <a:ext cy="0" cx="0"/>
          <a:chOff y="0" x="0"/>
          <a:chExt cy="0" cx="0"/>
        </a:xfrm>
      </p:grpSpPr>
      <p:sp>
        <p:nvSpPr>
          <p:cNvPr id="43" name="Shape 43"/>
          <p:cNvSpPr txBox="1"/>
          <p:nvPr>
            <p:ph type="title"/>
          </p:nvPr>
        </p:nvSpPr>
        <p:spPr>
          <a:xfrm>
            <a:off y="274637" x="457200"/>
            <a:ext cy="1143000" cx="687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44" name="Shape 44"/>
          <p:cNvSpPr txBox="1"/>
          <p:nvPr>
            <p:ph idx="1" type="body"/>
          </p:nvPr>
        </p:nvSpPr>
        <p:spPr>
          <a:xfrm>
            <a:off y="1600200" x="457200"/>
            <a:ext cy="4840199" cx="82296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45" name="Shape 45"/>
          <p:cNvSpPr/>
          <p:nvPr/>
        </p:nvSpPr>
        <p:spPr>
          <a:xfrm>
            <a:off y="0" x="7415211"/>
            <a:ext cy="816301" cx="1555750"/>
          </a:xfrm>
          <a:custGeom>
            <a:pathLst>
              <a:path w="980" extrusionOk="0" h="607">
                <a:moveTo>
                  <a:pt y="607" x="510"/>
                </a:moveTo>
                <a:lnTo>
                  <a:pt y="0" x="980"/>
                </a:lnTo>
                <a:lnTo>
                  <a:pt y="0" x="470"/>
                </a:lnTo>
                <a:lnTo>
                  <a:pt y="607" x="0"/>
                </a:lnTo>
                <a:lnTo>
                  <a:pt y="607" x="510"/>
                </a:lnTo>
                <a:lnTo>
                  <a:pt y="607" x="51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46" name="Shape 46"/>
          <p:cNvSpPr/>
          <p:nvPr/>
        </p:nvSpPr>
        <p:spPr>
          <a:xfrm>
            <a:off y="1746911" x="8397875"/>
            <a:ext cy="813611" cx="746125"/>
          </a:xfrm>
          <a:custGeom>
            <a:pathLst>
              <a:path w="470" extrusionOk="0" h="605">
                <a:moveTo>
                  <a:pt y="0" x="470"/>
                </a:moveTo>
                <a:lnTo>
                  <a:pt y="605" x="0"/>
                </a:lnTo>
                <a:lnTo>
                  <a:pt y="605" x="470"/>
                </a:lnTo>
                <a:lnTo>
                  <a:pt y="0" x="47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47" name="Shape 47"/>
          <p:cNvSpPr/>
          <p:nvPr/>
        </p:nvSpPr>
        <p:spPr>
          <a:xfrm>
            <a:off y="2560524" x="8397875"/>
            <a:ext cy="813611" cx="746125"/>
          </a:xfrm>
          <a:custGeom>
            <a:pathLst>
              <a:path w="470" extrusionOk="0" h="605">
                <a:moveTo>
                  <a:pt y="0" x="0"/>
                </a:moveTo>
                <a:lnTo>
                  <a:pt y="605" x="470"/>
                </a:lnTo>
                <a:lnTo>
                  <a:pt y="0" x="470"/>
                </a:lnTo>
                <a:lnTo>
                  <a:pt y="0" x="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
        <p:nvSpPr>
          <p:cNvPr id="48" name="Shape 48"/>
          <p:cNvSpPr/>
          <p:nvPr/>
        </p:nvSpPr>
        <p:spPr>
          <a:xfrm>
            <a:off y="816300" x="7415211"/>
            <a:ext cy="813611" cx="1555750"/>
          </a:xfrm>
          <a:custGeom>
            <a:pathLst>
              <a:path w="980" extrusionOk="0" h="605">
                <a:moveTo>
                  <a:pt y="0" x="510"/>
                </a:moveTo>
                <a:lnTo>
                  <a:pt y="605" x="980"/>
                </a:lnTo>
                <a:lnTo>
                  <a:pt y="605" x="470"/>
                </a:lnTo>
                <a:lnTo>
                  <a:pt y="0" x="0"/>
                </a:lnTo>
                <a:lnTo>
                  <a:pt y="0" x="510"/>
                </a:lnTo>
                <a:lnTo>
                  <a:pt y="0" x="51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49" name="Shape 49"/>
        <p:cNvGrpSpPr/>
        <p:nvPr/>
      </p:nvGrpSpPr>
      <p:grpSpPr>
        <a:xfrm>
          <a:off y="0" x="0"/>
          <a:ext cy="0" cx="0"/>
          <a:chOff y="0" x="0"/>
          <a:chExt cy="0" cx="0"/>
        </a:xfrm>
      </p:grpSpPr>
      <p:sp>
        <p:nvSpPr>
          <p:cNvPr id="50" name="Shape 50"/>
          <p:cNvSpPr txBox="1"/>
          <p:nvPr>
            <p:ph type="title"/>
          </p:nvPr>
        </p:nvSpPr>
        <p:spPr>
          <a:xfrm>
            <a:off y="274637" x="457200"/>
            <a:ext cy="1143000" cx="687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51" name="Shape 51"/>
          <p:cNvSpPr txBox="1"/>
          <p:nvPr>
            <p:ph idx="1" type="body"/>
          </p:nvPr>
        </p:nvSpPr>
        <p:spPr>
          <a:xfrm>
            <a:off y="1600200" x="457200"/>
            <a:ext cy="4840199" cx="4038599"/>
          </a:xfrm>
          <a:prstGeom prst="rect">
            <a:avLst/>
          </a:prstGeom>
        </p:spPr>
        <p:txBody>
          <a:bodyPr bIns="91425" rIns="91425" lIns="91425" tIns="91425" anchor="t" anchorCtr="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p:txBody>
      </p:sp>
      <p:sp>
        <p:nvSpPr>
          <p:cNvPr id="52" name="Shape 52"/>
          <p:cNvSpPr txBox="1"/>
          <p:nvPr>
            <p:ph idx="2" type="body"/>
          </p:nvPr>
        </p:nvSpPr>
        <p:spPr>
          <a:xfrm>
            <a:off y="1600200" x="4648200"/>
            <a:ext cy="4840199" cx="4038599"/>
          </a:xfrm>
          <a:prstGeom prst="rect">
            <a:avLst/>
          </a:prstGeom>
        </p:spPr>
        <p:txBody>
          <a:bodyPr bIns="91425" rIns="91425" lIns="91425" tIns="91425" anchor="t" anchorCtr="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p:txBody>
      </p:sp>
      <p:sp>
        <p:nvSpPr>
          <p:cNvPr id="53" name="Shape 53"/>
          <p:cNvSpPr/>
          <p:nvPr/>
        </p:nvSpPr>
        <p:spPr>
          <a:xfrm>
            <a:off y="0" x="7415211"/>
            <a:ext cy="816301" cx="1555750"/>
          </a:xfrm>
          <a:custGeom>
            <a:pathLst>
              <a:path w="980" extrusionOk="0" h="607">
                <a:moveTo>
                  <a:pt y="607" x="510"/>
                </a:moveTo>
                <a:lnTo>
                  <a:pt y="0" x="980"/>
                </a:lnTo>
                <a:lnTo>
                  <a:pt y="0" x="470"/>
                </a:lnTo>
                <a:lnTo>
                  <a:pt y="607" x="0"/>
                </a:lnTo>
                <a:lnTo>
                  <a:pt y="607" x="510"/>
                </a:lnTo>
                <a:lnTo>
                  <a:pt y="607" x="51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54" name="Shape 54"/>
          <p:cNvSpPr/>
          <p:nvPr/>
        </p:nvSpPr>
        <p:spPr>
          <a:xfrm>
            <a:off y="1746911" x="8397875"/>
            <a:ext cy="813611" cx="746125"/>
          </a:xfrm>
          <a:custGeom>
            <a:pathLst>
              <a:path w="470" extrusionOk="0" h="605">
                <a:moveTo>
                  <a:pt y="0" x="470"/>
                </a:moveTo>
                <a:lnTo>
                  <a:pt y="605" x="0"/>
                </a:lnTo>
                <a:lnTo>
                  <a:pt y="605" x="470"/>
                </a:lnTo>
                <a:lnTo>
                  <a:pt y="0" x="47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55" name="Shape 55"/>
          <p:cNvSpPr/>
          <p:nvPr/>
        </p:nvSpPr>
        <p:spPr>
          <a:xfrm>
            <a:off y="2560524" x="8397875"/>
            <a:ext cy="813611" cx="746125"/>
          </a:xfrm>
          <a:custGeom>
            <a:pathLst>
              <a:path w="470" extrusionOk="0" h="605">
                <a:moveTo>
                  <a:pt y="0" x="0"/>
                </a:moveTo>
                <a:lnTo>
                  <a:pt y="605" x="470"/>
                </a:lnTo>
                <a:lnTo>
                  <a:pt y="0" x="470"/>
                </a:lnTo>
                <a:lnTo>
                  <a:pt y="0" x="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
        <p:nvSpPr>
          <p:cNvPr id="56" name="Shape 56"/>
          <p:cNvSpPr/>
          <p:nvPr/>
        </p:nvSpPr>
        <p:spPr>
          <a:xfrm>
            <a:off y="816300" x="7415211"/>
            <a:ext cy="813611" cx="1555750"/>
          </a:xfrm>
          <a:custGeom>
            <a:pathLst>
              <a:path w="980" extrusionOk="0" h="605">
                <a:moveTo>
                  <a:pt y="0" x="510"/>
                </a:moveTo>
                <a:lnTo>
                  <a:pt y="605" x="980"/>
                </a:lnTo>
                <a:lnTo>
                  <a:pt y="605" x="470"/>
                </a:lnTo>
                <a:lnTo>
                  <a:pt y="0" x="0"/>
                </a:lnTo>
                <a:lnTo>
                  <a:pt y="0" x="510"/>
                </a:lnTo>
                <a:lnTo>
                  <a:pt y="0" x="51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7" name="Shape 57"/>
        <p:cNvGrpSpPr/>
        <p:nvPr/>
      </p:nvGrpSpPr>
      <p:grpSpPr>
        <a:xfrm>
          <a:off y="0" x="0"/>
          <a:ext cy="0" cx="0"/>
          <a:chOff y="0" x="0"/>
          <a:chExt cy="0" cx="0"/>
        </a:xfrm>
      </p:grpSpPr>
      <p:sp>
        <p:nvSpPr>
          <p:cNvPr id="58" name="Shape 58"/>
          <p:cNvSpPr txBox="1"/>
          <p:nvPr>
            <p:ph type="title"/>
          </p:nvPr>
        </p:nvSpPr>
        <p:spPr>
          <a:xfrm>
            <a:off y="274637" x="457200"/>
            <a:ext cy="1143000" cx="687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59" name="Shape 59"/>
          <p:cNvSpPr/>
          <p:nvPr/>
        </p:nvSpPr>
        <p:spPr>
          <a:xfrm>
            <a:off y="3486150" x="3175"/>
            <a:ext cy="815975" cx="635000"/>
          </a:xfrm>
          <a:custGeom>
            <a:pathLst>
              <a:path w="400" extrusionOk="0" h="514">
                <a:moveTo>
                  <a:pt y="0" x="2"/>
                </a:moveTo>
                <a:lnTo>
                  <a:pt y="0" x="0"/>
                </a:lnTo>
                <a:lnTo>
                  <a:pt y="514" x="0"/>
                </a:lnTo>
                <a:lnTo>
                  <a:pt y="514" x="400"/>
                </a:lnTo>
                <a:lnTo>
                  <a:pt y="0" x="2"/>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60" name="Shape 60"/>
          <p:cNvSpPr/>
          <p:nvPr/>
        </p:nvSpPr>
        <p:spPr>
          <a:xfrm>
            <a:off y="4302125" x="3175"/>
            <a:ext cy="812800" cx="635000"/>
          </a:xfrm>
          <a:custGeom>
            <a:pathLst>
              <a:path w="400" extrusionOk="0" h="512">
                <a:moveTo>
                  <a:pt y="0" x="400"/>
                </a:moveTo>
                <a:lnTo>
                  <a:pt y="0" x="0"/>
                </a:lnTo>
                <a:lnTo>
                  <a:pt y="512" x="0"/>
                </a:lnTo>
                <a:lnTo>
                  <a:pt y="512" x="2"/>
                </a:lnTo>
                <a:lnTo>
                  <a:pt y="0" x="400"/>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61" name="Shape 61"/>
          <p:cNvSpPr/>
          <p:nvPr/>
        </p:nvSpPr>
        <p:spPr>
          <a:xfrm>
            <a:off y="6045200" x="152400"/>
            <a:ext cy="812800" cx="1317625"/>
          </a:xfrm>
          <a:custGeom>
            <a:pathLst>
              <a:path w="830" extrusionOk="0" h="512">
                <a:moveTo>
                  <a:pt y="0" x="398"/>
                </a:moveTo>
                <a:lnTo>
                  <a:pt y="512" x="0"/>
                </a:lnTo>
                <a:lnTo>
                  <a:pt y="512" x="432"/>
                </a:lnTo>
                <a:lnTo>
                  <a:pt y="0" x="830"/>
                </a:lnTo>
                <a:lnTo>
                  <a:pt y="0" x="398"/>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62" name="Shape 62"/>
          <p:cNvSpPr/>
          <p:nvPr/>
        </p:nvSpPr>
        <p:spPr>
          <a:xfrm>
            <a:off y="5232400" x="152400"/>
            <a:ext cy="812800" cx="1317625"/>
          </a:xfrm>
          <a:custGeom>
            <a:pathLst>
              <a:path w="830" extrusionOk="0" h="512">
                <a:moveTo>
                  <a:pt y="512" x="398"/>
                </a:moveTo>
                <a:lnTo>
                  <a:pt y="512" x="830"/>
                </a:lnTo>
                <a:lnTo>
                  <a:pt y="0" x="432"/>
                </a:lnTo>
                <a:lnTo>
                  <a:pt y="0" x="0"/>
                </a:lnTo>
                <a:lnTo>
                  <a:pt y="512" x="398"/>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63" name="Shape 63"/>
          <p:cNvSpPr/>
          <p:nvPr/>
        </p:nvSpPr>
        <p:spPr>
          <a:xfrm>
            <a:off y="0" x="7415211"/>
            <a:ext cy="816301" cx="1555750"/>
          </a:xfrm>
          <a:custGeom>
            <a:pathLst>
              <a:path w="980" extrusionOk="0" h="607">
                <a:moveTo>
                  <a:pt y="607" x="510"/>
                </a:moveTo>
                <a:lnTo>
                  <a:pt y="0" x="980"/>
                </a:lnTo>
                <a:lnTo>
                  <a:pt y="0" x="470"/>
                </a:lnTo>
                <a:lnTo>
                  <a:pt y="607" x="0"/>
                </a:lnTo>
                <a:lnTo>
                  <a:pt y="607" x="510"/>
                </a:lnTo>
                <a:lnTo>
                  <a:pt y="607" x="51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64" name="Shape 64"/>
          <p:cNvSpPr/>
          <p:nvPr/>
        </p:nvSpPr>
        <p:spPr>
          <a:xfrm>
            <a:off y="1746911" x="8397875"/>
            <a:ext cy="813611" cx="746125"/>
          </a:xfrm>
          <a:custGeom>
            <a:pathLst>
              <a:path w="470" extrusionOk="0" h="605">
                <a:moveTo>
                  <a:pt y="0" x="470"/>
                </a:moveTo>
                <a:lnTo>
                  <a:pt y="605" x="0"/>
                </a:lnTo>
                <a:lnTo>
                  <a:pt y="605" x="470"/>
                </a:lnTo>
                <a:lnTo>
                  <a:pt y="0" x="47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65" name="Shape 65"/>
          <p:cNvSpPr/>
          <p:nvPr/>
        </p:nvSpPr>
        <p:spPr>
          <a:xfrm>
            <a:off y="2560524" x="8397875"/>
            <a:ext cy="813611" cx="746125"/>
          </a:xfrm>
          <a:custGeom>
            <a:pathLst>
              <a:path w="470" extrusionOk="0" h="605">
                <a:moveTo>
                  <a:pt y="0" x="0"/>
                </a:moveTo>
                <a:lnTo>
                  <a:pt y="605" x="470"/>
                </a:lnTo>
                <a:lnTo>
                  <a:pt y="0" x="470"/>
                </a:lnTo>
                <a:lnTo>
                  <a:pt y="0" x="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
        <p:nvSpPr>
          <p:cNvPr id="66" name="Shape 66"/>
          <p:cNvSpPr/>
          <p:nvPr/>
        </p:nvSpPr>
        <p:spPr>
          <a:xfrm>
            <a:off y="816300" x="7415211"/>
            <a:ext cy="813611" cx="1555750"/>
          </a:xfrm>
          <a:custGeom>
            <a:pathLst>
              <a:path w="980" extrusionOk="0" h="605">
                <a:moveTo>
                  <a:pt y="0" x="510"/>
                </a:moveTo>
                <a:lnTo>
                  <a:pt y="605" x="980"/>
                </a:lnTo>
                <a:lnTo>
                  <a:pt y="605" x="470"/>
                </a:lnTo>
                <a:lnTo>
                  <a:pt y="0" x="0"/>
                </a:lnTo>
                <a:lnTo>
                  <a:pt y="0" x="510"/>
                </a:lnTo>
                <a:lnTo>
                  <a:pt y="0" x="51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67" name="Shape 67"/>
        <p:cNvGrpSpPr/>
        <p:nvPr/>
      </p:nvGrpSpPr>
      <p:grpSpPr>
        <a:xfrm>
          <a:off y="0" x="0"/>
          <a:ext cy="0" cx="0"/>
          <a:chOff y="0" x="0"/>
          <a:chExt cy="0" cx="0"/>
        </a:xfrm>
      </p:grpSpPr>
      <p:sp>
        <p:nvSpPr>
          <p:cNvPr id="68" name="Shape 68"/>
          <p:cNvSpPr txBox="1"/>
          <p:nvPr>
            <p:ph idx="1" type="body"/>
          </p:nvPr>
        </p:nvSpPr>
        <p:spPr>
          <a:xfrm>
            <a:off y="4427537" x="1574800"/>
            <a:ext cy="684300" cx="5486399"/>
          </a:xfrm>
          <a:prstGeom prst="rect">
            <a:avLst/>
          </a:prstGeom>
        </p:spPr>
        <p:txBody>
          <a:bodyPr bIns="91425" rIns="91425" lIns="91425" tIns="91425" anchor="t" anchorCtr="0"/>
          <a:lstStyle>
            <a:lvl1pPr algn="ctr" indent="114300" marL="0">
              <a:buSzPct val="100000"/>
              <a:buNone/>
              <a:defRPr sz="1800"/>
            </a:lvl1pPr>
          </a:lstStyle>
          <a:p/>
        </p:txBody>
      </p:sp>
      <p:sp>
        <p:nvSpPr>
          <p:cNvPr id="69" name="Shape 69"/>
          <p:cNvSpPr/>
          <p:nvPr/>
        </p:nvSpPr>
        <p:spPr>
          <a:xfrm>
            <a:off y="3486150" x="3175"/>
            <a:ext cy="815975" cx="635000"/>
          </a:xfrm>
          <a:custGeom>
            <a:pathLst>
              <a:path w="400" extrusionOk="0" h="514">
                <a:moveTo>
                  <a:pt y="0" x="2"/>
                </a:moveTo>
                <a:lnTo>
                  <a:pt y="0" x="0"/>
                </a:lnTo>
                <a:lnTo>
                  <a:pt y="514" x="0"/>
                </a:lnTo>
                <a:lnTo>
                  <a:pt y="514" x="400"/>
                </a:lnTo>
                <a:lnTo>
                  <a:pt y="0" x="2"/>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70" name="Shape 70"/>
          <p:cNvSpPr/>
          <p:nvPr/>
        </p:nvSpPr>
        <p:spPr>
          <a:xfrm>
            <a:off y="4302125" x="3175"/>
            <a:ext cy="812800" cx="635000"/>
          </a:xfrm>
          <a:custGeom>
            <a:pathLst>
              <a:path w="400" extrusionOk="0" h="512">
                <a:moveTo>
                  <a:pt y="0" x="400"/>
                </a:moveTo>
                <a:lnTo>
                  <a:pt y="0" x="0"/>
                </a:lnTo>
                <a:lnTo>
                  <a:pt y="512" x="0"/>
                </a:lnTo>
                <a:lnTo>
                  <a:pt y="512" x="2"/>
                </a:lnTo>
                <a:lnTo>
                  <a:pt y="0" x="400"/>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71" name="Shape 71"/>
          <p:cNvSpPr/>
          <p:nvPr/>
        </p:nvSpPr>
        <p:spPr>
          <a:xfrm>
            <a:off y="6045200" x="152400"/>
            <a:ext cy="812800" cx="1317625"/>
          </a:xfrm>
          <a:custGeom>
            <a:pathLst>
              <a:path w="830" extrusionOk="0" h="512">
                <a:moveTo>
                  <a:pt y="0" x="398"/>
                </a:moveTo>
                <a:lnTo>
                  <a:pt y="512" x="0"/>
                </a:lnTo>
                <a:lnTo>
                  <a:pt y="512" x="432"/>
                </a:lnTo>
                <a:lnTo>
                  <a:pt y="0" x="830"/>
                </a:lnTo>
                <a:lnTo>
                  <a:pt y="0" x="398"/>
                </a:lnTo>
                <a:close/>
              </a:path>
            </a:pathLst>
          </a:custGeom>
          <a:gradFill>
            <a:gsLst>
              <a:gs pos="0">
                <a:srgbClr val="CD118C"/>
              </a:gs>
              <a:gs pos="54000">
                <a:srgbClr val="CD118C"/>
              </a:gs>
              <a:gs pos="98000">
                <a:srgbClr val="F074AC"/>
              </a:gs>
              <a:gs pos="100000">
                <a:srgbClr val="EB008B"/>
              </a:gs>
            </a:gsLst>
            <a:lin ang="8100000" scaled="0"/>
          </a:gradFill>
          <a:ln>
            <a:noFill/>
          </a:ln>
        </p:spPr>
        <p:txBody>
          <a:bodyPr bIns="45700" rIns="91425" lIns="91425" tIns="45700" anchor="t" anchorCtr="0">
            <a:noAutofit/>
          </a:bodyPr>
          <a:lstStyle/>
          <a:p/>
        </p:txBody>
      </p:sp>
      <p:sp>
        <p:nvSpPr>
          <p:cNvPr id="72" name="Shape 72"/>
          <p:cNvSpPr/>
          <p:nvPr/>
        </p:nvSpPr>
        <p:spPr>
          <a:xfrm>
            <a:off y="5232400" x="152400"/>
            <a:ext cy="812800" cx="1317625"/>
          </a:xfrm>
          <a:custGeom>
            <a:pathLst>
              <a:path w="830" extrusionOk="0" h="512">
                <a:moveTo>
                  <a:pt y="512" x="398"/>
                </a:moveTo>
                <a:lnTo>
                  <a:pt y="512" x="830"/>
                </a:lnTo>
                <a:lnTo>
                  <a:pt y="0" x="432"/>
                </a:lnTo>
                <a:lnTo>
                  <a:pt y="0" x="0"/>
                </a:lnTo>
                <a:lnTo>
                  <a:pt y="512" x="398"/>
                </a:lnTo>
                <a:close/>
              </a:path>
            </a:pathLst>
          </a:custGeom>
          <a:gradFill>
            <a:gsLst>
              <a:gs pos="0">
                <a:srgbClr val="FFD700"/>
              </a:gs>
              <a:gs pos="54000">
                <a:srgbClr val="FFD700"/>
              </a:gs>
              <a:gs pos="98000">
                <a:srgbClr val="FFF7A9"/>
              </a:gs>
              <a:gs pos="100000">
                <a:srgbClr val="FFF100"/>
              </a:gs>
            </a:gsLst>
            <a:lin ang="13499999" scaled="0"/>
          </a:gradFill>
          <a:ln>
            <a:noFill/>
          </a:ln>
        </p:spPr>
        <p:txBody>
          <a:bodyPr bIns="45700" rIns="91425" lIns="91425" tIns="45700" anchor="t" anchorCtr="0">
            <a:noAutofit/>
          </a:bodyPr>
          <a:lstStyle/>
          <a:p/>
        </p:txBody>
      </p:sp>
      <p:sp>
        <p:nvSpPr>
          <p:cNvPr id="73" name="Shape 73"/>
          <p:cNvSpPr/>
          <p:nvPr/>
        </p:nvSpPr>
        <p:spPr>
          <a:xfrm>
            <a:off y="0" x="7415211"/>
            <a:ext cy="816301" cx="1555750"/>
          </a:xfrm>
          <a:custGeom>
            <a:pathLst>
              <a:path w="980" extrusionOk="0" h="607">
                <a:moveTo>
                  <a:pt y="607" x="510"/>
                </a:moveTo>
                <a:lnTo>
                  <a:pt y="0" x="980"/>
                </a:lnTo>
                <a:lnTo>
                  <a:pt y="0" x="470"/>
                </a:lnTo>
                <a:lnTo>
                  <a:pt y="607" x="0"/>
                </a:lnTo>
                <a:lnTo>
                  <a:pt y="607" x="510"/>
                </a:lnTo>
                <a:lnTo>
                  <a:pt y="607" x="51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74" name="Shape 74"/>
          <p:cNvSpPr/>
          <p:nvPr/>
        </p:nvSpPr>
        <p:spPr>
          <a:xfrm>
            <a:off y="1746911" x="8397875"/>
            <a:ext cy="813611" cx="746125"/>
          </a:xfrm>
          <a:custGeom>
            <a:pathLst>
              <a:path w="470" extrusionOk="0" h="605">
                <a:moveTo>
                  <a:pt y="0" x="470"/>
                </a:moveTo>
                <a:lnTo>
                  <a:pt y="605" x="0"/>
                </a:lnTo>
                <a:lnTo>
                  <a:pt y="605" x="470"/>
                </a:lnTo>
                <a:lnTo>
                  <a:pt y="0" x="470"/>
                </a:lnTo>
                <a:close/>
              </a:path>
            </a:pathLst>
          </a:custGeom>
          <a:gradFill>
            <a:gsLst>
              <a:gs pos="0">
                <a:srgbClr val="CD118C"/>
              </a:gs>
              <a:gs pos="54000">
                <a:srgbClr val="CD118C"/>
              </a:gs>
              <a:gs pos="98000">
                <a:srgbClr val="F074AC"/>
              </a:gs>
              <a:gs pos="100000">
                <a:srgbClr val="EB008B"/>
              </a:gs>
            </a:gsLst>
            <a:lin ang="18899999" scaled="0"/>
          </a:gradFill>
          <a:ln>
            <a:noFill/>
          </a:ln>
        </p:spPr>
        <p:txBody>
          <a:bodyPr bIns="45700" rIns="91425" lIns="91425" tIns="45700" anchor="t" anchorCtr="0">
            <a:noAutofit/>
          </a:bodyPr>
          <a:lstStyle/>
          <a:p/>
        </p:txBody>
      </p:sp>
      <p:sp>
        <p:nvSpPr>
          <p:cNvPr id="75" name="Shape 75"/>
          <p:cNvSpPr/>
          <p:nvPr/>
        </p:nvSpPr>
        <p:spPr>
          <a:xfrm>
            <a:off y="2560524" x="8397875"/>
            <a:ext cy="813611" cx="746125"/>
          </a:xfrm>
          <a:custGeom>
            <a:pathLst>
              <a:path w="470" extrusionOk="0" h="605">
                <a:moveTo>
                  <a:pt y="0" x="0"/>
                </a:moveTo>
                <a:lnTo>
                  <a:pt y="605" x="470"/>
                </a:lnTo>
                <a:lnTo>
                  <a:pt y="0" x="470"/>
                </a:lnTo>
                <a:lnTo>
                  <a:pt y="0" x="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
        <p:nvSpPr>
          <p:cNvPr id="76" name="Shape 76"/>
          <p:cNvSpPr/>
          <p:nvPr/>
        </p:nvSpPr>
        <p:spPr>
          <a:xfrm>
            <a:off y="816300" x="7415211"/>
            <a:ext cy="813611" cx="1555750"/>
          </a:xfrm>
          <a:custGeom>
            <a:pathLst>
              <a:path w="980" extrusionOk="0" h="605">
                <a:moveTo>
                  <a:pt y="0" x="510"/>
                </a:moveTo>
                <a:lnTo>
                  <a:pt y="605" x="980"/>
                </a:lnTo>
                <a:lnTo>
                  <a:pt y="605" x="470"/>
                </a:lnTo>
                <a:lnTo>
                  <a:pt y="0" x="0"/>
                </a:lnTo>
                <a:lnTo>
                  <a:pt y="0" x="510"/>
                </a:lnTo>
                <a:lnTo>
                  <a:pt y="0" x="510"/>
                </a:lnTo>
                <a:close/>
              </a:path>
            </a:pathLst>
          </a:custGeom>
          <a:gradFill>
            <a:gsLst>
              <a:gs pos="0">
                <a:srgbClr val="FFD700"/>
              </a:gs>
              <a:gs pos="54000">
                <a:srgbClr val="FFD700"/>
              </a:gs>
              <a:gs pos="98000">
                <a:srgbClr val="FFF7A9"/>
              </a:gs>
              <a:gs pos="100000">
                <a:srgbClr val="FFF100"/>
              </a:gs>
            </a:gsLst>
            <a:lin ang="2700000" scaled="0"/>
          </a:gradFill>
          <a:ln>
            <a:noFill/>
          </a:ln>
        </p:spPr>
        <p:txBody>
          <a:bodyPr bIns="45700" rIns="91425" lIns="91425" tIns="45700" anchor="t" anchorCtr="0">
            <a:noAutofit/>
          </a:body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77" name="Shape 77"/>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1.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2890DA"/>
            </a:gs>
            <a:gs pos="100000">
              <a:schemeClr val="dk2"/>
            </a:gs>
          </a:gsLst>
          <a:path path="circle">
            <a:fillToRect t="100%" r="100%"/>
          </a:path>
          <a:tileRect b="-100%" l="-100%"/>
        </a:gradFill>
      </p:bgPr>
    </p:bg>
    <p:spTree>
      <p:nvGrpSpPr>
        <p:cNvPr id="4" name="Shape 4"/>
        <p:cNvGrpSpPr/>
        <p:nvPr/>
      </p:nvGrpSpPr>
      <p:grpSpPr>
        <a:xfrm>
          <a:off y="0" x="0"/>
          <a:ext cy="0" cx="0"/>
          <a:chOff y="0" x="0"/>
          <a:chExt cy="0" cx="0"/>
        </a:xfrm>
      </p:grpSpPr>
      <p:sp>
        <p:nvSpPr>
          <p:cNvPr id="5" name="Shape 5"/>
          <p:cNvSpPr txBox="1"/>
          <p:nvPr>
            <p:ph type="title"/>
          </p:nvPr>
        </p:nvSpPr>
        <p:spPr>
          <a:xfrm>
            <a:off y="274637" x="457200"/>
            <a:ext cy="1143000" cx="6879600"/>
          </a:xfrm>
          <a:prstGeom prst="rect">
            <a:avLst/>
          </a:prstGeom>
        </p:spPr>
        <p:txBody>
          <a:bodyPr bIns="91425" rIns="91425" lIns="91425" tIns="91425" anchor="b" anchorCtr="0"/>
          <a:lstStyle>
            <a:lvl1pPr marL="0">
              <a:buClr>
                <a:schemeClr val="lt1"/>
              </a:buClr>
              <a:buSzPct val="100000"/>
              <a:buNone/>
              <a:defRPr sz="3600">
                <a:solidFill>
                  <a:schemeClr val="lt1"/>
                </a:solidFill>
              </a:defRPr>
            </a:lvl1pPr>
            <a:lvl2pPr indent="228600" marL="0">
              <a:buClr>
                <a:schemeClr val="lt1"/>
              </a:buClr>
              <a:buSzPct val="100000"/>
              <a:buNone/>
              <a:defRPr sz="3600">
                <a:solidFill>
                  <a:schemeClr val="lt1"/>
                </a:solidFill>
              </a:defRPr>
            </a:lvl2pPr>
            <a:lvl3pPr indent="228600" marL="0">
              <a:buClr>
                <a:schemeClr val="lt1"/>
              </a:buClr>
              <a:buSzPct val="100000"/>
              <a:buNone/>
              <a:defRPr sz="3600">
                <a:solidFill>
                  <a:schemeClr val="lt1"/>
                </a:solidFill>
              </a:defRPr>
            </a:lvl3pPr>
            <a:lvl4pPr indent="228600" marL="0">
              <a:buClr>
                <a:schemeClr val="lt1"/>
              </a:buClr>
              <a:buSzPct val="100000"/>
              <a:buNone/>
              <a:defRPr sz="3600">
                <a:solidFill>
                  <a:schemeClr val="lt1"/>
                </a:solidFill>
              </a:defRPr>
            </a:lvl4pPr>
            <a:lvl5pPr indent="228600" marL="0">
              <a:buClr>
                <a:schemeClr val="lt1"/>
              </a:buClr>
              <a:buSzPct val="100000"/>
              <a:buNone/>
              <a:defRPr sz="3600">
                <a:solidFill>
                  <a:schemeClr val="lt1"/>
                </a:solidFill>
              </a:defRPr>
            </a:lvl5pPr>
            <a:lvl6pPr indent="228600" marL="0">
              <a:buClr>
                <a:schemeClr val="lt1"/>
              </a:buClr>
              <a:buSzPct val="100000"/>
              <a:buNone/>
              <a:defRPr sz="3600">
                <a:solidFill>
                  <a:schemeClr val="lt1"/>
                </a:solidFill>
              </a:defRPr>
            </a:lvl6pPr>
            <a:lvl7pPr indent="228600" marL="0">
              <a:buClr>
                <a:schemeClr val="lt1"/>
              </a:buClr>
              <a:buSzPct val="100000"/>
              <a:buNone/>
              <a:defRPr sz="3600">
                <a:solidFill>
                  <a:schemeClr val="lt1"/>
                </a:solidFill>
              </a:defRPr>
            </a:lvl7pPr>
            <a:lvl8pPr indent="228600" marL="0">
              <a:buClr>
                <a:schemeClr val="lt1"/>
              </a:buClr>
              <a:buSzPct val="100000"/>
              <a:buNone/>
              <a:defRPr sz="3600">
                <a:solidFill>
                  <a:schemeClr val="lt1"/>
                </a:solidFill>
              </a:defRPr>
            </a:lvl8pPr>
            <a:lvl9pPr indent="228600" marL="0">
              <a:buClr>
                <a:schemeClr val="lt1"/>
              </a:buClr>
              <a:buSzPct val="100000"/>
              <a:buNone/>
              <a:defRPr sz="3600">
                <a:solidFill>
                  <a:schemeClr val="lt1"/>
                </a:solidFill>
              </a:defRPr>
            </a:lvl9pPr>
          </a:lstStyle>
          <a:p/>
        </p:txBody>
      </p:sp>
      <p:sp>
        <p:nvSpPr>
          <p:cNvPr id="6" name="Shape 6"/>
          <p:cNvSpPr txBox="1"/>
          <p:nvPr>
            <p:ph idx="1" type="body"/>
          </p:nvPr>
        </p:nvSpPr>
        <p:spPr>
          <a:xfrm>
            <a:off y="1600200" x="457200"/>
            <a:ext cy="4526100" cx="8229600"/>
          </a:xfrm>
          <a:prstGeom prst="rect">
            <a:avLst/>
          </a:prstGeom>
        </p:spPr>
        <p:txBody>
          <a:bodyPr bIns="91425" rIns="91425" lIns="91425" tIns="91425" anchor="t" anchorCtr="0"/>
          <a:lstStyle>
            <a:lvl1pPr indent="-139700" marL="342900">
              <a:buClr>
                <a:schemeClr val="lt1"/>
              </a:buClr>
              <a:buSzPct val="100000"/>
              <a:defRPr sz="3200">
                <a:solidFill>
                  <a:schemeClr val="lt1"/>
                </a:solidFill>
              </a:defRPr>
            </a:lvl1pPr>
            <a:lvl2pPr indent="-107950" marL="742950">
              <a:spcBef>
                <a:spcPts val="560"/>
              </a:spcBef>
              <a:buClr>
                <a:schemeClr val="lt1"/>
              </a:buClr>
              <a:buSzPct val="100000"/>
              <a:defRPr sz="2800">
                <a:solidFill>
                  <a:schemeClr val="lt1"/>
                </a:solidFill>
              </a:defRPr>
            </a:lvl2pPr>
            <a:lvl3pPr indent="-76200" marL="1143000">
              <a:spcBef>
                <a:spcPts val="480"/>
              </a:spcBef>
              <a:buClr>
                <a:schemeClr val="lt1"/>
              </a:buClr>
              <a:buSzPct val="100000"/>
              <a:defRPr sz="2400">
                <a:solidFill>
                  <a:schemeClr val="lt1"/>
                </a:solidFill>
              </a:defRPr>
            </a:lvl3pPr>
            <a:lvl4pPr indent="-101600" marL="1600200">
              <a:spcBef>
                <a:spcPts val="400"/>
              </a:spcBef>
              <a:buClr>
                <a:schemeClr val="lt1"/>
              </a:buClr>
              <a:buSzPct val="100000"/>
              <a:defRPr sz="2000">
                <a:solidFill>
                  <a:schemeClr val="lt1"/>
                </a:solidFill>
              </a:defRPr>
            </a:lvl4pPr>
            <a:lvl5pPr indent="-101600" marL="2057400">
              <a:spcBef>
                <a:spcPts val="400"/>
              </a:spcBef>
              <a:buClr>
                <a:schemeClr val="lt1"/>
              </a:buClr>
              <a:buSzPct val="100000"/>
              <a:defRPr sz="2000">
                <a:solidFill>
                  <a:schemeClr val="lt1"/>
                </a:solidFill>
              </a:defRPr>
            </a:lvl5pPr>
            <a:lvl6pPr indent="-101600" marL="2514600">
              <a:spcBef>
                <a:spcPts val="400"/>
              </a:spcBef>
              <a:buClr>
                <a:schemeClr val="lt1"/>
              </a:buClr>
              <a:buSzPct val="100000"/>
              <a:defRPr sz="2000">
                <a:solidFill>
                  <a:schemeClr val="lt1"/>
                </a:solidFill>
              </a:defRPr>
            </a:lvl6pPr>
            <a:lvl7pPr indent="-101600" marL="2971800">
              <a:spcBef>
                <a:spcPts val="400"/>
              </a:spcBef>
              <a:buClr>
                <a:schemeClr val="lt1"/>
              </a:buClr>
              <a:buSzPct val="100000"/>
              <a:defRPr sz="2000">
                <a:solidFill>
                  <a:schemeClr val="lt1"/>
                </a:solidFill>
              </a:defRPr>
            </a:lvl7pPr>
            <a:lvl8pPr indent="-101600" marL="3429000">
              <a:spcBef>
                <a:spcPts val="400"/>
              </a:spcBef>
              <a:buClr>
                <a:schemeClr val="lt1"/>
              </a:buClr>
              <a:buSzPct val="100000"/>
              <a:defRPr sz="2000">
                <a:solidFill>
                  <a:schemeClr val="lt1"/>
                </a:solidFill>
              </a:defRPr>
            </a:lvl8pPr>
            <a:lvl9pPr indent="-101600" marL="3886200">
              <a:spcBef>
                <a:spcPts val="400"/>
              </a:spcBef>
              <a:buClr>
                <a:schemeClr val="lt1"/>
              </a:buClr>
              <a:buSzPct val="100000"/>
              <a:defRPr sz="2000">
                <a:solidFill>
                  <a:schemeClr val="lt1"/>
                </a:solidFill>
              </a:defRPr>
            </a:lvl9pPr>
          </a:lstStyle>
          <a:p/>
        </p:txBody>
      </p:sp>
      <p:sp>
        <p:nvSpPr>
          <p:cNvPr id="7" name="Shape 7"/>
          <p:cNvSpPr/>
          <p:nvPr/>
        </p:nvSpPr>
        <p:spPr>
          <a:xfrm>
            <a:off y="0" x="0"/>
            <a:ext cy="6858000" cx="3135299"/>
          </a:xfrm>
          <a:prstGeom prst="rect">
            <a:avLst/>
          </a:prstGeom>
          <a:noFill/>
          <a:ln>
            <a:noFill/>
          </a:ln>
        </p:spPr>
        <p:txBody>
          <a:bodyPr bIns="45700" rIns="91425" lIns="91425" tIns="45700" anchor="t" anchorCtr="0">
            <a:noAutofit/>
          </a:bodyPr>
          <a:lstStyle/>
          <a:p/>
        </p:txBody>
      </p:sp>
      <p:sp>
        <p:nvSpPr>
          <p:cNvPr id="8" name="Shape 8"/>
          <p:cNvSpPr/>
          <p:nvPr/>
        </p:nvSpPr>
        <p:spPr>
          <a:xfrm>
            <a:off y="6045200" x="3175"/>
            <a:ext cy="812800" cx="635000"/>
          </a:xfrm>
          <a:custGeom>
            <a:pathLst>
              <a:path w="400" extrusionOk="0" h="512">
                <a:moveTo>
                  <a:pt y="0" x="400"/>
                </a:moveTo>
                <a:lnTo>
                  <a:pt y="0" x="0"/>
                </a:lnTo>
                <a:lnTo>
                  <a:pt y="512" x="0"/>
                </a:lnTo>
                <a:lnTo>
                  <a:pt y="512" x="2"/>
                </a:lnTo>
                <a:lnTo>
                  <a:pt y="0" x="400"/>
                </a:lnTo>
                <a:close/>
              </a:path>
            </a:pathLst>
          </a:custGeom>
          <a:gradFill>
            <a:gsLst>
              <a:gs pos="0">
                <a:srgbClr val="0090DA"/>
              </a:gs>
              <a:gs pos="54000">
                <a:srgbClr val="0090DA"/>
              </a:gs>
              <a:gs pos="98000">
                <a:srgbClr val="2BC4F3"/>
              </a:gs>
              <a:gs pos="100000">
                <a:srgbClr val="00AEEE"/>
              </a:gs>
            </a:gsLst>
            <a:lin ang="8100000" scaled="0"/>
          </a:gradFill>
          <a:ln>
            <a:noFill/>
          </a:ln>
        </p:spPr>
        <p:txBody>
          <a:bodyPr bIns="45700" rIns="91425" lIns="91425" tIns="45700" anchor="t" anchorCtr="0">
            <a:noAutofit/>
          </a:bodyPr>
          <a:lstStyle/>
          <a:p/>
        </p:txBody>
      </p:sp>
      <p:sp>
        <p:nvSpPr>
          <p:cNvPr id="9" name="Shape 9"/>
          <p:cNvSpPr/>
          <p:nvPr/>
        </p:nvSpPr>
        <p:spPr>
          <a:xfrm>
            <a:off y="5232400" x="3175"/>
            <a:ext cy="812800" cx="635000"/>
          </a:xfrm>
          <a:custGeom>
            <a:pathLst>
              <a:path w="400" extrusionOk="0" h="512">
                <a:moveTo>
                  <a:pt y="512" x="400"/>
                </a:moveTo>
                <a:lnTo>
                  <a:pt y="0" x="2"/>
                </a:lnTo>
                <a:lnTo>
                  <a:pt y="0" x="0"/>
                </a:lnTo>
                <a:lnTo>
                  <a:pt y="512" x="0"/>
                </a:lnTo>
                <a:lnTo>
                  <a:pt y="512" x="400"/>
                </a:lnTo>
                <a:close/>
              </a:path>
            </a:pathLst>
          </a:custGeom>
          <a:gradFill>
            <a:gsLst>
              <a:gs pos="0">
                <a:srgbClr val="AAAAAA"/>
              </a:gs>
              <a:gs pos="54000">
                <a:srgbClr val="AAAAAA"/>
              </a:gs>
              <a:gs pos="98000">
                <a:srgbClr val="D2D2D2"/>
              </a:gs>
              <a:gs pos="100000">
                <a:srgbClr val="B9B9B9"/>
              </a:gs>
            </a:gsLst>
            <a:lin ang="13499999" scaled="0"/>
          </a:gradFill>
          <a:ln>
            <a:noFill/>
          </a:ln>
        </p:spPr>
        <p:txBody>
          <a:bodyPr bIns="45700" rIns="91425" lIns="91425" tIns="45700" anchor="t" anchorCtr="0">
            <a:noAutofit/>
          </a:bodyPr>
          <a:lstStyle/>
          <a:p/>
        </p:txBody>
      </p:sp>
      <p:sp>
        <p:nvSpPr>
          <p:cNvPr id="10" name="Shape 10"/>
          <p:cNvSpPr/>
          <p:nvPr/>
        </p:nvSpPr>
        <p:spPr>
          <a:xfrm>
            <a:off y="2689" x="8397875"/>
            <a:ext cy="813611" cx="746125"/>
          </a:xfrm>
          <a:custGeom>
            <a:pathLst>
              <a:path w="470" extrusionOk="0" h="605">
                <a:moveTo>
                  <a:pt y="0" x="470"/>
                </a:moveTo>
                <a:lnTo>
                  <a:pt y="605" x="0"/>
                </a:lnTo>
                <a:lnTo>
                  <a:pt y="605" x="470"/>
                </a:lnTo>
                <a:lnTo>
                  <a:pt y="0" x="470"/>
                </a:lnTo>
                <a:close/>
              </a:path>
            </a:pathLst>
          </a:custGeom>
          <a:gradFill>
            <a:gsLst>
              <a:gs pos="0">
                <a:srgbClr val="0090DA"/>
              </a:gs>
              <a:gs pos="54000">
                <a:srgbClr val="0090DA"/>
              </a:gs>
              <a:gs pos="98000">
                <a:srgbClr val="2BC4F3"/>
              </a:gs>
              <a:gs pos="100000">
                <a:srgbClr val="00AEEE"/>
              </a:gs>
            </a:gsLst>
            <a:lin ang="18899999" scaled="0"/>
          </a:gradFill>
          <a:ln>
            <a:noFill/>
          </a:ln>
        </p:spPr>
        <p:txBody>
          <a:bodyPr bIns="45700" rIns="91425" lIns="91425" tIns="45700" anchor="t" anchorCtr="0">
            <a:noAutofit/>
          </a:bodyPr>
          <a:lstStyle/>
          <a:p/>
        </p:txBody>
      </p:sp>
      <p:sp>
        <p:nvSpPr>
          <p:cNvPr id="11" name="Shape 11"/>
          <p:cNvSpPr/>
          <p:nvPr/>
        </p:nvSpPr>
        <p:spPr>
          <a:xfrm>
            <a:off y="816300" x="8397875"/>
            <a:ext cy="809578" cx="746125"/>
          </a:xfrm>
          <a:custGeom>
            <a:pathLst>
              <a:path w="470" extrusionOk="0" h="602">
                <a:moveTo>
                  <a:pt y="0" x="0"/>
                </a:moveTo>
                <a:lnTo>
                  <a:pt y="602" x="470"/>
                </a:lnTo>
                <a:lnTo>
                  <a:pt y="0" x="470"/>
                </a:lnTo>
                <a:lnTo>
                  <a:pt y="0" x="0"/>
                </a:lnTo>
                <a:close/>
              </a:path>
            </a:pathLst>
          </a:custGeom>
          <a:gradFill>
            <a:gsLst>
              <a:gs pos="0">
                <a:srgbClr val="AAAAAA"/>
              </a:gs>
              <a:gs pos="54000">
                <a:srgbClr val="AAAAAA"/>
              </a:gs>
              <a:gs pos="98000">
                <a:srgbClr val="D2D2D2"/>
              </a:gs>
              <a:gs pos="100000">
                <a:srgbClr val="B9B9B9"/>
              </a:gs>
            </a:gsLst>
            <a:lin ang="13499999" scaled="0"/>
          </a:gradFill>
          <a:ln>
            <a:noFill/>
          </a:ln>
        </p:spPr>
        <p:txBody>
          <a:bodyPr bIns="45700" rIns="91425" lIns="91425" tIns="45700" anchor="t" anchorCtr="0">
            <a:noAutofit/>
          </a:body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 Target="../media/image05.jpg" Type="http://schemas.openxmlformats.org/officeDocument/2006/relationships/image"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 Target="../media/image01.jp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03.jp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 Target="../media/image04.jpg" Type="http://schemas.openxmlformats.org/officeDocument/2006/relationships/image" Id="rId3"/></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 Target="http://www.biography.com/people/ivana-trump-9542158" Type="http://schemas.openxmlformats.org/officeDocument/2006/relationships/hyperlink" TargetMode="External" Id="rId4"/><Relationship Target="http://www.biography.com/people/donald-trump-9511238" Type="http://schemas.openxmlformats.org/officeDocument/2006/relationships/hyperlink" TargetMode="External" Id="rId3"/><Relationship Target="http://www.thebiographychannel.co.uk/biographies/ivana-trump.html" Type="http://schemas.openxmlformats.org/officeDocument/2006/relationships/hyperlink" TargetMode="External" Id="rId6"/><Relationship Target="http://www.people.com/people/archive/article/0,,20116915,00.html" Type="http://schemas.openxmlformats.org/officeDocument/2006/relationships/hyperlink" TargetMode="External" Id="rId5"/><Relationship Target="http://articles.baltimoresun.com/1991-03-25/features/1991084035_1_ivana-trump-donald-and-ivana-divorce-settlement" Type="http://schemas.openxmlformats.org/officeDocument/2006/relationships/hyperlink" TargetMode="External" Id="rId8"/><Relationship Target="http://en.wikipedia.org/wiki/Donald_Trump" Type="http://schemas.openxmlformats.org/officeDocument/2006/relationships/hyperlink" TargetMode="External" Id="rId7"/></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2.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y="0" x="0"/>
          <a:ext cy="0" cx="0"/>
          <a:chOff y="0" x="0"/>
          <a:chExt cy="0" cx="0"/>
        </a:xfrm>
      </p:grpSpPr>
      <p:sp>
        <p:nvSpPr>
          <p:cNvPr id="79" name="Shape 79"/>
          <p:cNvSpPr txBox="1"/>
          <p:nvPr>
            <p:ph type="ctrTitle"/>
          </p:nvPr>
        </p:nvSpPr>
        <p:spPr>
          <a:xfrm>
            <a:off y="121066" x="925025"/>
            <a:ext cy="1470000" cx="6400799"/>
          </a:xfrm>
          <a:prstGeom prst="rect">
            <a:avLst/>
          </a:prstGeom>
        </p:spPr>
        <p:txBody>
          <a:bodyPr bIns="91425" rIns="91425" lIns="91425" tIns="91425" anchor="b" anchorCtr="0">
            <a:noAutofit/>
          </a:bodyPr>
          <a:lstStyle/>
          <a:p>
            <a:pPr>
              <a:buNone/>
            </a:pPr>
            <a:r>
              <a:rPr lang="en"/>
              <a:t>Donald &amp; Ivana Trump Divorce Case</a:t>
            </a:r>
          </a:p>
        </p:txBody>
      </p:sp>
      <p:sp>
        <p:nvSpPr>
          <p:cNvPr id="80" name="Shape 80"/>
          <p:cNvSpPr txBox="1"/>
          <p:nvPr>
            <p:ph idx="1" type="subTitle"/>
          </p:nvPr>
        </p:nvSpPr>
        <p:spPr>
          <a:xfrm>
            <a:off y="4588524" x="6018375"/>
            <a:ext cy="1625999" cx="2877300"/>
          </a:xfrm>
          <a:prstGeom prst="rect">
            <a:avLst/>
          </a:prstGeom>
        </p:spPr>
        <p:txBody>
          <a:bodyPr bIns="91425" rIns="91425" lIns="91425" tIns="91425" anchor="t" anchorCtr="0">
            <a:noAutofit/>
          </a:bodyPr>
          <a:lstStyle/>
          <a:p>
            <a:pPr rtl="0" lvl="0">
              <a:buNone/>
            </a:pPr>
            <a:r>
              <a:rPr lang="en"/>
              <a:t>Brenda Shah</a:t>
            </a:r>
          </a:p>
          <a:p>
            <a:pPr rtl="0" lvl="0">
              <a:buNone/>
            </a:pPr>
            <a:r>
              <a:rPr lang="en"/>
              <a:t>Hannah Klein</a:t>
            </a:r>
          </a:p>
          <a:p>
            <a:pPr>
              <a:buNone/>
            </a:pPr>
            <a:r>
              <a:rPr lang="en"/>
              <a:t>HONR209M</a:t>
            </a:r>
          </a:p>
        </p:txBody>
      </p:sp>
      <p:sp>
        <p:nvSpPr>
          <p:cNvPr id="81" name="Shape 81"/>
          <p:cNvSpPr/>
          <p:nvPr/>
        </p:nvSpPr>
        <p:spPr>
          <a:xfrm>
            <a:off y="1989200" x="511000"/>
            <a:ext cy="3581400" cx="5334000"/>
          </a:xfrm>
          <a:prstGeom prst="rect">
            <a:avLst/>
          </a:prstGeom>
          <a:blipFill>
            <a:blip r:embed="rId3"/>
            <a:stretch>
              <a:fillRect/>
            </a:stretch>
          </a:blipFill>
        </p:spPr>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y="0" x="0"/>
          <a:ext cy="0" cx="0"/>
          <a:chOff y="0" x="0"/>
          <a:chExt cy="0" cx="0"/>
        </a:xfrm>
      </p:grpSpPr>
      <p:sp>
        <p:nvSpPr>
          <p:cNvPr id="138" name="Shape 138"/>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Florida Vacation Home (Mar-A-Lago)</a:t>
            </a:r>
          </a:p>
        </p:txBody>
      </p:sp>
      <p:sp>
        <p:nvSpPr>
          <p:cNvPr id="139" name="Shape 139"/>
          <p:cNvSpPr txBox="1"/>
          <p:nvPr>
            <p:ph idx="1" type="body"/>
          </p:nvPr>
        </p:nvSpPr>
        <p:spPr>
          <a:xfrm>
            <a:off y="3136375" x="457200"/>
            <a:ext cy="3303900" cx="8229600"/>
          </a:xfrm>
          <a:prstGeom prst="rect">
            <a:avLst/>
          </a:prstGeom>
        </p:spPr>
        <p:txBody>
          <a:bodyPr bIns="91425" rIns="91425" lIns="91425" tIns="91425" anchor="t" anchorCtr="0">
            <a:noAutofit/>
          </a:bodyPr>
          <a:lstStyle/>
          <a:p>
            <a:pPr rtl="0" lvl="0" indent="-393700" marL="457200">
              <a:buClr>
                <a:schemeClr val="lt1"/>
              </a:buClr>
              <a:buSzPct val="100000"/>
              <a:buFont typeface="Arial"/>
              <a:buChar char="●"/>
            </a:pPr>
            <a:r>
              <a:rPr sz="2600" lang="en"/>
              <a:t>Ivana wanted the home to take the children to vacation farther from home</a:t>
            </a:r>
          </a:p>
          <a:p>
            <a:pPr rtl="0" lvl="0" indent="-393700" marL="457200">
              <a:buClr>
                <a:schemeClr val="lt1"/>
              </a:buClr>
              <a:buSzPct val="100000"/>
              <a:buFont typeface="Arial"/>
              <a:buChar char="●"/>
            </a:pPr>
            <a:r>
              <a:rPr sz="2600" lang="en"/>
              <a:t>Trump loved the Florida estate and it was his favorite place to vacation, he also wanted to opportunity to vacation there with his children </a:t>
            </a:r>
          </a:p>
          <a:p>
            <a:r>
              <a:t/>
            </a:r>
          </a:p>
          <a:p>
            <a:pPr lvl="0">
              <a:buNone/>
            </a:pPr>
            <a:r>
              <a:rPr sz="2600" lang="en"/>
              <a:t>Points: Ivana:5, Donald: 15 </a:t>
            </a:r>
          </a:p>
        </p:txBody>
      </p:sp>
      <p:sp>
        <p:nvSpPr>
          <p:cNvPr id="140" name="Shape 140"/>
          <p:cNvSpPr/>
          <p:nvPr/>
        </p:nvSpPr>
        <p:spPr>
          <a:xfrm>
            <a:off y="780100" x="5216600"/>
            <a:ext cy="2831924" cx="3854375"/>
          </a:xfrm>
          <a:prstGeom prst="rect">
            <a:avLst/>
          </a:prstGeom>
          <a:blipFill>
            <a:blip r:embed="rId3"/>
            <a:stretch>
              <a:fillRect/>
            </a:stretch>
          </a:blipFill>
        </p:spPr>
      </p:sp>
      <p:sp>
        <p:nvSpPr>
          <p:cNvPr id="141" name="Shape 141"/>
          <p:cNvSpPr txBox="1"/>
          <p:nvPr/>
        </p:nvSpPr>
        <p:spPr>
          <a:xfrm>
            <a:off y="1576375" x="520050"/>
            <a:ext cy="1559999" cx="4550400"/>
          </a:xfrm>
          <a:prstGeom prst="rect">
            <a:avLst/>
          </a:prstGeom>
        </p:spPr>
        <p:txBody>
          <a:bodyPr bIns="91425" rIns="91425" lIns="91425" tIns="91425" anchor="t" anchorCtr="0">
            <a:noAutofit/>
          </a:bodyPr>
          <a:lstStyle/>
          <a:p>
            <a:pPr rtl="0" lvl="0" indent="-381000" marL="457200">
              <a:buClr>
                <a:srgbClr val="000000"/>
              </a:buClr>
              <a:buSzPct val="166666"/>
              <a:buFont typeface="Arial"/>
              <a:buChar char="•"/>
            </a:pPr>
            <a:r>
              <a:rPr sz="2400" lang="en">
                <a:solidFill>
                  <a:schemeClr val="lt1"/>
                </a:solidFill>
              </a:rPr>
              <a:t>The family home in Palm Beach which also serves as a private club for the Palm Beach elite.</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y="0" x="0"/>
          <a:ext cy="0" cx="0"/>
          <a:chOff y="0" x="0"/>
          <a:chExt cy="0" cx="0"/>
        </a:xfrm>
      </p:grpSpPr>
      <p:sp>
        <p:nvSpPr>
          <p:cNvPr id="146" name="Shape 146"/>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$300,000 Child Support</a:t>
            </a:r>
          </a:p>
        </p:txBody>
      </p:sp>
      <p:sp>
        <p:nvSpPr>
          <p:cNvPr id="147" name="Shape 147"/>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393700" marL="457200">
              <a:buClr>
                <a:schemeClr val="lt1"/>
              </a:buClr>
              <a:buSzPct val="100000"/>
              <a:buFont typeface="Arial"/>
              <a:buChar char="●"/>
            </a:pPr>
            <a:r>
              <a:rPr sz="2600" lang="en"/>
              <a:t>They were very civil when working with their children, Donald knew that Ivana would have the children for the majority of the time so we was content with paying child support, but he did not want to pay as much as Ivana wanted to child support</a:t>
            </a:r>
          </a:p>
          <a:p>
            <a:pPr rtl="0" lvl="0" indent="-393700" marL="457200">
              <a:buClr>
                <a:schemeClr val="lt1"/>
              </a:buClr>
              <a:buSzPct val="100000"/>
              <a:buFont typeface="Arial"/>
              <a:buChar char="●"/>
            </a:pPr>
            <a:r>
              <a:rPr sz="2600" lang="en"/>
              <a:t>Ivana and her children were used to a lavish lifestyle, it was very important to her that they always have enough money to maintain that lifestyle </a:t>
            </a:r>
          </a:p>
          <a:p>
            <a:r>
              <a:t/>
            </a:r>
          </a:p>
          <a:p>
            <a:pPr lvl="0">
              <a:buNone/>
            </a:pPr>
            <a:r>
              <a:rPr sz="2600" lang="en"/>
              <a:t>Points assigned: Ivana: 10, Donald: 5</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1" name="Shape 151"/>
        <p:cNvGrpSpPr/>
        <p:nvPr/>
      </p:nvGrpSpPr>
      <p:grpSpPr>
        <a:xfrm>
          <a:off y="0" x="0"/>
          <a:ext cy="0" cx="0"/>
          <a:chOff y="0" x="0"/>
          <a:chExt cy="0" cx="0"/>
        </a:xfrm>
      </p:grpSpPr>
      <p:sp>
        <p:nvSpPr>
          <p:cNvPr id="152" name="Shape 152"/>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Children (Donald Jr., Ivanka, Eric)</a:t>
            </a:r>
          </a:p>
        </p:txBody>
      </p:sp>
      <p:sp>
        <p:nvSpPr>
          <p:cNvPr id="153" name="Shape 153"/>
          <p:cNvSpPr txBox="1"/>
          <p:nvPr>
            <p:ph idx="1" type="body"/>
          </p:nvPr>
        </p:nvSpPr>
        <p:spPr>
          <a:xfrm>
            <a:off y="1600200" x="457200"/>
            <a:ext cy="1508700" cx="4367999"/>
          </a:xfrm>
          <a:prstGeom prst="rect">
            <a:avLst/>
          </a:prstGeom>
        </p:spPr>
        <p:txBody>
          <a:bodyPr bIns="91425" rIns="91425" lIns="91425" tIns="91425" anchor="t" anchorCtr="0">
            <a:noAutofit/>
          </a:bodyPr>
          <a:lstStyle/>
          <a:p>
            <a:pPr rtl="0" lvl="0" indent="-419100" marL="457200">
              <a:buClr>
                <a:schemeClr val="lt1"/>
              </a:buClr>
              <a:buSzPct val="100000"/>
              <a:buFont typeface="Arial"/>
              <a:buChar char="●"/>
            </a:pPr>
            <a:r>
              <a:rPr sz="3000" lang="en"/>
              <a:t>Both were interested in what would be best for the children </a:t>
            </a:r>
          </a:p>
        </p:txBody>
      </p:sp>
      <p:sp>
        <p:nvSpPr>
          <p:cNvPr id="154" name="Shape 154"/>
          <p:cNvSpPr/>
          <p:nvPr/>
        </p:nvSpPr>
        <p:spPr>
          <a:xfrm>
            <a:off y="867850" x="4825200"/>
            <a:ext cy="2494399" cx="4235575"/>
          </a:xfrm>
          <a:prstGeom prst="rect">
            <a:avLst/>
          </a:prstGeom>
          <a:blipFill>
            <a:blip r:embed="rId3"/>
            <a:stretch>
              <a:fillRect/>
            </a:stretch>
          </a:blipFill>
        </p:spPr>
      </p:sp>
      <p:sp>
        <p:nvSpPr>
          <p:cNvPr id="155" name="Shape 155"/>
          <p:cNvSpPr txBox="1"/>
          <p:nvPr/>
        </p:nvSpPr>
        <p:spPr>
          <a:xfrm>
            <a:off y="3291450" x="362700"/>
            <a:ext cy="2259000" cx="8418600"/>
          </a:xfrm>
          <a:prstGeom prst="rect">
            <a:avLst/>
          </a:prstGeom>
        </p:spPr>
        <p:txBody>
          <a:bodyPr bIns="91425" rIns="91425" lIns="91425" tIns="91425" anchor="t" anchorCtr="0">
            <a:noAutofit/>
          </a:bodyPr>
          <a:lstStyle/>
          <a:p>
            <a:pPr rtl="0" lvl="0" indent="-419100" marL="457200">
              <a:buClr>
                <a:srgbClr val="000000"/>
              </a:buClr>
              <a:buSzPct val="166666"/>
              <a:buFont typeface="Arial"/>
              <a:buChar char="•"/>
            </a:pPr>
            <a:r>
              <a:rPr sz="3000" lang="en">
                <a:solidFill>
                  <a:schemeClr val="lt1"/>
                </a:solidFill>
              </a:rPr>
              <a:t>Donald was devoted to his work and Ivana had more time to care for the children</a:t>
            </a:r>
          </a:p>
          <a:p>
            <a:pPr rtl="0" lvl="0" indent="-419100" marL="457200">
              <a:buClr>
                <a:srgbClr val="000000"/>
              </a:buClr>
              <a:buSzPct val="166666"/>
              <a:buFont typeface="Arial"/>
              <a:buChar char="•"/>
            </a:pPr>
            <a:r>
              <a:rPr sz="3000" lang="en">
                <a:solidFill>
                  <a:schemeClr val="lt1"/>
                </a:solidFill>
              </a:rPr>
              <a:t>They both want Ivana and Donald to have joint custody over their children and allow both parents to be strong influences in their children’s lives</a:t>
            </a:r>
          </a:p>
          <a:p>
            <a:pPr rtl="0" lvl="0">
              <a:buNone/>
            </a:pPr>
            <a:r>
              <a:rPr sz="3000" lang="en">
                <a:solidFill>
                  <a:schemeClr val="lt1"/>
                </a:solidFill>
              </a:rPr>
              <a:t>Points assigned: Ivana: 15, Donald: 10</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9" name="Shape 159"/>
        <p:cNvGrpSpPr/>
        <p:nvPr/>
      </p:nvGrpSpPr>
      <p:grpSpPr>
        <a:xfrm>
          <a:off y="0" x="0"/>
          <a:ext cy="0" cx="0"/>
          <a:chOff y="0" x="0"/>
          <a:chExt cy="0" cx="0"/>
        </a:xfrm>
      </p:grpSpPr>
      <p:sp>
        <p:nvSpPr>
          <p:cNvPr id="160" name="Shape 160"/>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Jewelry</a:t>
            </a:r>
          </a:p>
        </p:txBody>
      </p:sp>
      <p:sp>
        <p:nvSpPr>
          <p:cNvPr id="161" name="Shape 161"/>
          <p:cNvSpPr txBox="1"/>
          <p:nvPr>
            <p:ph idx="1" type="body"/>
          </p:nvPr>
        </p:nvSpPr>
        <p:spPr>
          <a:xfrm>
            <a:off y="1283300" x="457200"/>
            <a:ext cy="51569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Ivana wanted to keep all of the jewelry that Donald bought her, it was very important for her to maintain her local celebrity status and to accessorize accordingly </a:t>
            </a:r>
          </a:p>
          <a:p>
            <a:pPr rtl="0" lvl="0" indent="-431800" marL="457200">
              <a:buClr>
                <a:schemeClr val="lt1"/>
              </a:buClr>
              <a:buSzPct val="100000"/>
              <a:buFont typeface="Arial"/>
              <a:buChar char="●"/>
            </a:pPr>
            <a:r>
              <a:rPr lang="en"/>
              <a:t>Donald was more than happy to give Ivana most of the jewelry, however he was in debt and realized he could sell some of the more expensive pieces </a:t>
            </a:r>
          </a:p>
          <a:p>
            <a:pPr lvl="0">
              <a:buNone/>
            </a:pPr>
            <a:r>
              <a:rPr lang="en"/>
              <a:t>Points: Ivana: 20,  Donald: 5</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y="0" x="0"/>
          <a:ext cy="0" cx="0"/>
          <a:chOff y="0" x="0"/>
          <a:chExt cy="0" cx="0"/>
        </a:xfrm>
      </p:grpSpPr>
      <p:sp>
        <p:nvSpPr>
          <p:cNvPr id="166" name="Shape 166"/>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$14 million cash settlement</a:t>
            </a:r>
          </a:p>
        </p:txBody>
      </p:sp>
      <p:sp>
        <p:nvSpPr>
          <p:cNvPr id="167" name="Shape 167"/>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Ivana helped Trump establish his company and build Trump Towers all across the United States, she felt she deserved some payment for her work</a:t>
            </a:r>
          </a:p>
          <a:p>
            <a:pPr rtl="0" lvl="0" indent="-431800" marL="457200">
              <a:buClr>
                <a:schemeClr val="lt1"/>
              </a:buClr>
              <a:buSzPct val="100000"/>
              <a:buFont typeface="Arial"/>
              <a:buChar char="●"/>
            </a:pPr>
            <a:r>
              <a:rPr lang="en"/>
              <a:t>Trump worked hard to build his company and wanted to reap to rewards from all his hard work and time spent on his company</a:t>
            </a:r>
          </a:p>
          <a:p>
            <a:pPr lvl="0">
              <a:buNone/>
            </a:pPr>
            <a:r>
              <a:rPr lang="en"/>
              <a:t>Points assigned: Ivana: 10, Donald: 15</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y="0" x="0"/>
          <a:ext cy="0" cx="0"/>
          <a:chOff y="0" x="0"/>
          <a:chExt cy="0" cx="0"/>
        </a:xfrm>
      </p:grpSpPr>
      <p:sp>
        <p:nvSpPr>
          <p:cNvPr id="172" name="Shape 172"/>
          <p:cNvSpPr txBox="1"/>
          <p:nvPr>
            <p:ph type="title"/>
          </p:nvPr>
        </p:nvSpPr>
        <p:spPr>
          <a:xfrm>
            <a:off y="274645" x="457200"/>
            <a:ext cy="695999" cx="6879600"/>
          </a:xfrm>
          <a:prstGeom prst="rect">
            <a:avLst/>
          </a:prstGeom>
        </p:spPr>
        <p:txBody>
          <a:bodyPr bIns="91425" rIns="91425" lIns="91425" tIns="91425" anchor="b" anchorCtr="0">
            <a:noAutofit/>
          </a:bodyPr>
          <a:lstStyle/>
          <a:p>
            <a:pPr>
              <a:buNone/>
            </a:pPr>
            <a:r>
              <a:rPr b="1" lang="en"/>
              <a:t>Point Values Assigned</a:t>
            </a:r>
          </a:p>
        </p:txBody>
      </p:sp>
      <p:graphicFrame>
        <p:nvGraphicFramePr>
          <p:cNvPr id="173" name="Shape 173"/>
          <p:cNvGraphicFramePr/>
          <p:nvPr/>
        </p:nvGraphicFramePr>
        <p:xfrm>
          <a:off y="970659" x="241050"/>
          <a:ext cy="3000000" cx="3000000"/>
        </p:xfrm>
        <a:graphic>
          <a:graphicData uri="http://schemas.openxmlformats.org/drawingml/2006/table">
            <a:tbl>
              <a:tblPr>
                <a:noFill/>
                <a:tableStyleId>{9A0C092E-5CF2-41BE-9B9B-774DA6DDBA8E}</a:tableStyleId>
              </a:tblPr>
              <a:tblGrid>
                <a:gridCol w="5425925"/>
                <a:gridCol w="1517950"/>
                <a:gridCol w="1414575"/>
              </a:tblGrid>
              <a:tr h="493775">
                <a:tc>
                  <a:txBody>
                    <a:bodyPr>
                      <a:noAutofit/>
                    </a:bodyPr>
                    <a:lstStyle/>
                    <a:p/>
                  </a:txBody>
                  <a:tcPr marR="91425" marB="91425" marT="91425" marL="91425"/>
                </a:tc>
                <a:tc>
                  <a:txBody>
                    <a:bodyPr>
                      <a:noAutofit/>
                    </a:bodyPr>
                    <a:lstStyle/>
                    <a:p>
                      <a:pPr>
                        <a:buNone/>
                      </a:pPr>
                      <a:r>
                        <a:rPr sz="1800" lang="en">
                          <a:solidFill>
                            <a:srgbClr val="FFFFFF"/>
                          </a:solidFill>
                        </a:rPr>
                        <a:t>Donald</a:t>
                      </a:r>
                    </a:p>
                  </a:txBody>
                  <a:tcPr marR="91425" marB="91425" marT="91425" marL="91425"/>
                </a:tc>
                <a:tc>
                  <a:txBody>
                    <a:bodyPr>
                      <a:noAutofit/>
                    </a:bodyPr>
                    <a:lstStyle/>
                    <a:p>
                      <a:pPr>
                        <a:buNone/>
                      </a:pPr>
                      <a:r>
                        <a:rPr sz="1800" lang="en">
                          <a:solidFill>
                            <a:srgbClr val="FFFFFF"/>
                          </a:solidFill>
                        </a:rPr>
                        <a:t>Ivana</a:t>
                      </a:r>
                    </a:p>
                  </a:txBody>
                  <a:tcPr marR="91425" marB="91425" marT="91425" marL="91425"/>
                </a:tc>
              </a:tr>
              <a:tr h="493775">
                <a:tc>
                  <a:txBody>
                    <a:bodyPr>
                      <a:noAutofit/>
                    </a:bodyPr>
                    <a:lstStyle/>
                    <a:p>
                      <a:pPr>
                        <a:buNone/>
                      </a:pPr>
                      <a:r>
                        <a:rPr sz="1800" lang="en">
                          <a:solidFill>
                            <a:srgbClr val="FFFFFF"/>
                          </a:solidFill>
                        </a:rPr>
                        <a:t>Old Mercedes</a:t>
                      </a:r>
                    </a:p>
                  </a:txBody>
                  <a:tcPr marR="91425" marB="91425" marT="91425" marL="91425"/>
                </a:tc>
                <a:tc>
                  <a:txBody>
                    <a:bodyPr>
                      <a:noAutofit/>
                    </a:bodyPr>
                    <a:lstStyle/>
                    <a:p>
                      <a:pPr>
                        <a:buNone/>
                      </a:pPr>
                      <a:r>
                        <a:rPr sz="1800" lang="en">
                          <a:solidFill>
                            <a:srgbClr val="FFFFFF"/>
                          </a:solidFill>
                        </a:rPr>
                        <a:t>10</a:t>
                      </a:r>
                    </a:p>
                  </a:txBody>
                  <a:tcPr marR="91425" marB="91425" marT="91425" marL="91425">
                    <a:solidFill>
                      <a:srgbClr val="DD7E6B"/>
                    </a:solidFill>
                  </a:tcPr>
                </a:tc>
                <a:tc>
                  <a:txBody>
                    <a:bodyPr>
                      <a:noAutofit/>
                    </a:bodyPr>
                    <a:lstStyle/>
                    <a:p>
                      <a:pPr>
                        <a:buNone/>
                      </a:pPr>
                      <a:r>
                        <a:rPr sz="1800" lang="en">
                          <a:solidFill>
                            <a:srgbClr val="FFFFFF"/>
                          </a:solidFill>
                        </a:rPr>
                        <a:t>20</a:t>
                      </a:r>
                    </a:p>
                  </a:txBody>
                  <a:tcPr marR="91425" marB="91425" marT="91425" marL="91425">
                    <a:solidFill>
                      <a:srgbClr val="B6D7A8"/>
                    </a:solidFill>
                  </a:tcPr>
                </a:tc>
              </a:tr>
              <a:tr h="493775">
                <a:tc>
                  <a:txBody>
                    <a:bodyPr>
                      <a:noAutofit/>
                    </a:bodyPr>
                    <a:lstStyle/>
                    <a:p>
                      <a:pPr>
                        <a:buNone/>
                      </a:pPr>
                      <a:r>
                        <a:rPr sz="1800" lang="en">
                          <a:solidFill>
                            <a:srgbClr val="FFFFFF"/>
                          </a:solidFill>
                        </a:rPr>
                        <a:t>Greenwich, CT Mansion</a:t>
                      </a:r>
                    </a:p>
                  </a:txBody>
                  <a:tcPr marR="91425" marB="91425" marT="91425" marL="91425"/>
                </a:tc>
                <a:tc>
                  <a:txBody>
                    <a:bodyPr>
                      <a:noAutofit/>
                    </a:bodyPr>
                    <a:lstStyle/>
                    <a:p>
                      <a:pPr>
                        <a:buNone/>
                      </a:pPr>
                      <a:r>
                        <a:rPr sz="1800" lang="en">
                          <a:solidFill>
                            <a:srgbClr val="FFFFFF"/>
                          </a:solidFill>
                        </a:rPr>
                        <a:t>5</a:t>
                      </a:r>
                    </a:p>
                  </a:txBody>
                  <a:tcPr marR="91425" marB="91425" marT="91425" marL="91425">
                    <a:solidFill>
                      <a:srgbClr val="DD7E6B"/>
                    </a:solidFill>
                  </a:tcPr>
                </a:tc>
                <a:tc>
                  <a:txBody>
                    <a:bodyPr>
                      <a:noAutofit/>
                    </a:bodyPr>
                    <a:lstStyle/>
                    <a:p>
                      <a:pPr>
                        <a:buNone/>
                      </a:pPr>
                      <a:r>
                        <a:rPr sz="1800" lang="en">
                          <a:solidFill>
                            <a:srgbClr val="FFFFFF"/>
                          </a:solidFill>
                        </a:rPr>
                        <a:t>15</a:t>
                      </a:r>
                    </a:p>
                  </a:txBody>
                  <a:tcPr marR="91425" marB="91425" marT="91425" marL="91425">
                    <a:solidFill>
                      <a:srgbClr val="B6D7A8"/>
                    </a:solidFill>
                  </a:tcPr>
                </a:tc>
              </a:tr>
              <a:tr h="700800">
                <a:tc>
                  <a:txBody>
                    <a:bodyPr>
                      <a:noAutofit/>
                    </a:bodyPr>
                    <a:lstStyle/>
                    <a:p>
                      <a:pPr>
                        <a:buNone/>
                      </a:pPr>
                      <a:r>
                        <a:rPr sz="1800" lang="en">
                          <a:solidFill>
                            <a:srgbClr val="FFFFFF"/>
                          </a:solidFill>
                        </a:rPr>
                        <a:t>Manhattan Apartment (Trump Tower)</a:t>
                      </a:r>
                    </a:p>
                  </a:txBody>
                  <a:tcPr marR="91425" marB="91425" marT="91425" marL="91425"/>
                </a:tc>
                <a:tc>
                  <a:txBody>
                    <a:bodyPr>
                      <a:noAutofit/>
                    </a:bodyPr>
                    <a:lstStyle/>
                    <a:p>
                      <a:pPr>
                        <a:buNone/>
                      </a:pPr>
                      <a:r>
                        <a:rPr sz="1800" lang="en">
                          <a:solidFill>
                            <a:srgbClr val="FFFFFF"/>
                          </a:solidFill>
                        </a:rPr>
                        <a:t>35</a:t>
                      </a:r>
                    </a:p>
                  </a:txBody>
                  <a:tcPr marR="91425" marB="91425" marT="91425" marL="91425">
                    <a:solidFill>
                      <a:srgbClr val="B6D7A8"/>
                    </a:solidFill>
                  </a:tcPr>
                </a:tc>
                <a:tc>
                  <a:txBody>
                    <a:bodyPr>
                      <a:noAutofit/>
                    </a:bodyPr>
                    <a:lstStyle/>
                    <a:p>
                      <a:pPr>
                        <a:buNone/>
                      </a:pPr>
                      <a:r>
                        <a:rPr sz="1800" lang="en">
                          <a:solidFill>
                            <a:srgbClr val="FFFFFF"/>
                          </a:solidFill>
                        </a:rPr>
                        <a:t>5</a:t>
                      </a:r>
                    </a:p>
                  </a:txBody>
                  <a:tcPr marR="91425" marB="91425" marT="91425" marL="91425">
                    <a:solidFill>
                      <a:srgbClr val="DD7E6B"/>
                    </a:solidFill>
                  </a:tcPr>
                </a:tc>
              </a:tr>
              <a:tr h="700800">
                <a:tc>
                  <a:txBody>
                    <a:bodyPr>
                      <a:noAutofit/>
                    </a:bodyPr>
                    <a:lstStyle/>
                    <a:p>
                      <a:pPr>
                        <a:buNone/>
                      </a:pPr>
                      <a:r>
                        <a:rPr sz="1800" lang="en">
                          <a:solidFill>
                            <a:srgbClr val="FFFFFF"/>
                          </a:solidFill>
                        </a:rPr>
                        <a:t>Florida Vacation Home (Mar-A-Lago)</a:t>
                      </a:r>
                    </a:p>
                  </a:txBody>
                  <a:tcPr marR="91425" marB="91425" marT="91425" marL="91425"/>
                </a:tc>
                <a:tc>
                  <a:txBody>
                    <a:bodyPr>
                      <a:noAutofit/>
                    </a:bodyPr>
                    <a:lstStyle/>
                    <a:p>
                      <a:pPr>
                        <a:buNone/>
                      </a:pPr>
                      <a:r>
                        <a:rPr sz="1800" lang="en">
                          <a:solidFill>
                            <a:srgbClr val="FFFFFF"/>
                          </a:solidFill>
                        </a:rPr>
                        <a:t>15</a:t>
                      </a:r>
                    </a:p>
                  </a:txBody>
                  <a:tcPr marR="91425" marB="91425" marT="91425" marL="91425">
                    <a:solidFill>
                      <a:srgbClr val="B6D7A8"/>
                    </a:solidFill>
                  </a:tcPr>
                </a:tc>
                <a:tc>
                  <a:txBody>
                    <a:bodyPr>
                      <a:noAutofit/>
                    </a:bodyPr>
                    <a:lstStyle/>
                    <a:p>
                      <a:pPr>
                        <a:buNone/>
                      </a:pPr>
                      <a:r>
                        <a:rPr sz="1800" lang="en">
                          <a:solidFill>
                            <a:srgbClr val="FFFFFF"/>
                          </a:solidFill>
                        </a:rPr>
                        <a:t>5</a:t>
                      </a:r>
                    </a:p>
                  </a:txBody>
                  <a:tcPr marR="91425" marB="91425" marT="91425" marL="91425">
                    <a:solidFill>
                      <a:srgbClr val="DD7E6B"/>
                    </a:solidFill>
                  </a:tcPr>
                </a:tc>
              </a:tr>
              <a:tr h="493775">
                <a:tc>
                  <a:txBody>
                    <a:bodyPr>
                      <a:noAutofit/>
                    </a:bodyPr>
                    <a:lstStyle/>
                    <a:p>
                      <a:pPr>
                        <a:buNone/>
                      </a:pPr>
                      <a:r>
                        <a:rPr sz="1800" lang="en">
                          <a:solidFill>
                            <a:srgbClr val="FFFFFF"/>
                          </a:solidFill>
                        </a:rPr>
                        <a:t>Child Support</a:t>
                      </a:r>
                    </a:p>
                  </a:txBody>
                  <a:tcPr marR="91425" marB="91425" marT="91425" marL="91425"/>
                </a:tc>
                <a:tc>
                  <a:txBody>
                    <a:bodyPr>
                      <a:noAutofit/>
                    </a:bodyPr>
                    <a:lstStyle/>
                    <a:p>
                      <a:pPr>
                        <a:buNone/>
                      </a:pPr>
                      <a:r>
                        <a:rPr sz="1800" lang="en">
                          <a:solidFill>
                            <a:srgbClr val="FFFFFF"/>
                          </a:solidFill>
                        </a:rPr>
                        <a:t>5</a:t>
                      </a:r>
                    </a:p>
                  </a:txBody>
                  <a:tcPr marR="91425" marB="91425" marT="91425" marL="91425">
                    <a:solidFill>
                      <a:srgbClr val="DD7E6B"/>
                    </a:solidFill>
                  </a:tcPr>
                </a:tc>
                <a:tc>
                  <a:txBody>
                    <a:bodyPr>
                      <a:noAutofit/>
                    </a:bodyPr>
                    <a:lstStyle/>
                    <a:p>
                      <a:pPr>
                        <a:buNone/>
                      </a:pPr>
                      <a:r>
                        <a:rPr sz="1800" lang="en">
                          <a:solidFill>
                            <a:srgbClr val="FFFFFF"/>
                          </a:solidFill>
                        </a:rPr>
                        <a:t>10</a:t>
                      </a:r>
                    </a:p>
                  </a:txBody>
                  <a:tcPr marR="91425" marB="91425" marT="91425" marL="91425">
                    <a:solidFill>
                      <a:srgbClr val="B6D7A8"/>
                    </a:solidFill>
                  </a:tcPr>
                </a:tc>
              </a:tr>
              <a:tr h="700800">
                <a:tc>
                  <a:txBody>
                    <a:bodyPr>
                      <a:noAutofit/>
                    </a:bodyPr>
                    <a:lstStyle/>
                    <a:p>
                      <a:pPr>
                        <a:buNone/>
                      </a:pPr>
                      <a:r>
                        <a:rPr sz="1800" lang="en">
                          <a:solidFill>
                            <a:srgbClr val="FFFFFF"/>
                          </a:solidFill>
                        </a:rPr>
                        <a:t>Children (Donald Jr., Ivanka, Eric)</a:t>
                      </a:r>
                    </a:p>
                  </a:txBody>
                  <a:tcPr marR="91425" marB="91425" marT="91425" marL="91425"/>
                </a:tc>
                <a:tc>
                  <a:txBody>
                    <a:bodyPr>
                      <a:noAutofit/>
                    </a:bodyPr>
                    <a:lstStyle/>
                    <a:p>
                      <a:pPr>
                        <a:buNone/>
                      </a:pPr>
                      <a:r>
                        <a:rPr sz="1800" lang="en">
                          <a:solidFill>
                            <a:srgbClr val="FFFFFF"/>
                          </a:solidFill>
                        </a:rPr>
                        <a:t>10</a:t>
                      </a:r>
                    </a:p>
                  </a:txBody>
                  <a:tcPr marR="91425" marB="91425" marT="91425" marL="91425">
                    <a:solidFill>
                      <a:srgbClr val="DD7E6B"/>
                    </a:solidFill>
                  </a:tcPr>
                </a:tc>
                <a:tc>
                  <a:txBody>
                    <a:bodyPr>
                      <a:noAutofit/>
                    </a:bodyPr>
                    <a:lstStyle/>
                    <a:p>
                      <a:pPr>
                        <a:buNone/>
                      </a:pPr>
                      <a:r>
                        <a:rPr sz="1800" lang="en">
                          <a:solidFill>
                            <a:srgbClr val="FFFFFF"/>
                          </a:solidFill>
                        </a:rPr>
                        <a:t>15</a:t>
                      </a:r>
                    </a:p>
                  </a:txBody>
                  <a:tcPr marR="91425" marB="91425" marT="91425" marL="91425">
                    <a:solidFill>
                      <a:srgbClr val="B6D7A8"/>
                    </a:solidFill>
                  </a:tcPr>
                </a:tc>
              </a:tr>
              <a:tr h="493775">
                <a:tc>
                  <a:txBody>
                    <a:bodyPr>
                      <a:noAutofit/>
                    </a:bodyPr>
                    <a:lstStyle/>
                    <a:p>
                      <a:pPr>
                        <a:buNone/>
                      </a:pPr>
                      <a:r>
                        <a:rPr sz="1800" lang="en">
                          <a:solidFill>
                            <a:srgbClr val="FFFFFF"/>
                          </a:solidFill>
                        </a:rPr>
                        <a:t>Jewelry</a:t>
                      </a:r>
                    </a:p>
                  </a:txBody>
                  <a:tcPr marR="91425" marB="91425" marT="91425" marL="91425"/>
                </a:tc>
                <a:tc>
                  <a:txBody>
                    <a:bodyPr>
                      <a:noAutofit/>
                    </a:bodyPr>
                    <a:lstStyle/>
                    <a:p>
                      <a:pPr>
                        <a:buNone/>
                      </a:pPr>
                      <a:r>
                        <a:rPr sz="1800" lang="en">
                          <a:solidFill>
                            <a:srgbClr val="FFFFFF"/>
                          </a:solidFill>
                        </a:rPr>
                        <a:t>5</a:t>
                      </a:r>
                    </a:p>
                  </a:txBody>
                  <a:tcPr marR="91425" marB="91425" marT="91425" marL="91425">
                    <a:solidFill>
                      <a:srgbClr val="DD7E6B"/>
                    </a:solidFill>
                  </a:tcPr>
                </a:tc>
                <a:tc>
                  <a:txBody>
                    <a:bodyPr>
                      <a:noAutofit/>
                    </a:bodyPr>
                    <a:lstStyle/>
                    <a:p>
                      <a:pPr>
                        <a:buNone/>
                      </a:pPr>
                      <a:r>
                        <a:rPr sz="1800" lang="en">
                          <a:solidFill>
                            <a:srgbClr val="FFFFFF"/>
                          </a:solidFill>
                        </a:rPr>
                        <a:t>20</a:t>
                      </a:r>
                    </a:p>
                  </a:txBody>
                  <a:tcPr marR="91425" marB="91425" marT="91425" marL="91425">
                    <a:solidFill>
                      <a:srgbClr val="B6D7A8"/>
                    </a:solidFill>
                  </a:tcPr>
                </a:tc>
              </a:tr>
              <a:tr h="700800">
                <a:tc>
                  <a:txBody>
                    <a:bodyPr>
                      <a:noAutofit/>
                    </a:bodyPr>
                    <a:lstStyle/>
                    <a:p>
                      <a:pPr rtl="0">
                        <a:buNone/>
                      </a:pPr>
                      <a:r>
                        <a:rPr sz="1800" lang="en">
                          <a:solidFill>
                            <a:srgbClr val="FFFFFF"/>
                          </a:solidFill>
                        </a:rPr>
                        <a:t>$14 million cash settlement</a:t>
                      </a:r>
                    </a:p>
                  </a:txBody>
                  <a:tcPr marR="91425" marB="91425" marT="91425" marL="91425"/>
                </a:tc>
                <a:tc>
                  <a:txBody>
                    <a:bodyPr>
                      <a:noAutofit/>
                    </a:bodyPr>
                    <a:lstStyle/>
                    <a:p>
                      <a:pPr rtl="0">
                        <a:buNone/>
                      </a:pPr>
                      <a:r>
                        <a:rPr sz="1800" lang="en">
                          <a:solidFill>
                            <a:srgbClr val="FFFFFF"/>
                          </a:solidFill>
                        </a:rPr>
                        <a:t>15</a:t>
                      </a:r>
                    </a:p>
                  </a:txBody>
                  <a:tcPr marR="91425" marB="91425" marT="91425" marL="91425">
                    <a:solidFill>
                      <a:srgbClr val="B6D7A8"/>
                    </a:solidFill>
                  </a:tcPr>
                </a:tc>
                <a:tc>
                  <a:txBody>
                    <a:bodyPr>
                      <a:noAutofit/>
                    </a:bodyPr>
                    <a:lstStyle/>
                    <a:p>
                      <a:pPr>
                        <a:buNone/>
                      </a:pPr>
                      <a:r>
                        <a:rPr sz="1800" lang="en">
                          <a:solidFill>
                            <a:srgbClr val="FFFFFF"/>
                          </a:solidFill>
                        </a:rPr>
                        <a:t>10</a:t>
                      </a:r>
                    </a:p>
                  </a:txBody>
                  <a:tcPr marR="91425" marB="91425" marT="91425" marL="91425">
                    <a:solidFill>
                      <a:srgbClr val="DD7E6B"/>
                    </a:solidFill>
                  </a:tcPr>
                </a:tc>
              </a:tr>
              <a:tr h="493775">
                <a:tc>
                  <a:txBody>
                    <a:bodyPr>
                      <a:noAutofit/>
                    </a:bodyPr>
                    <a:lstStyle/>
                    <a:p>
                      <a:pPr rtl="0">
                        <a:buNone/>
                      </a:pPr>
                      <a:r>
                        <a:rPr sz="1800" lang="en">
                          <a:solidFill>
                            <a:srgbClr val="FFFFFF"/>
                          </a:solidFill>
                        </a:rPr>
                        <a:t>Total</a:t>
                      </a:r>
                    </a:p>
                  </a:txBody>
                  <a:tcPr marR="91425" marB="91425" marT="91425" marL="91425"/>
                </a:tc>
                <a:tc>
                  <a:txBody>
                    <a:bodyPr>
                      <a:noAutofit/>
                    </a:bodyPr>
                    <a:lstStyle/>
                    <a:p>
                      <a:pPr rtl="0">
                        <a:buNone/>
                      </a:pPr>
                      <a:r>
                        <a:rPr sz="1800" lang="en">
                          <a:solidFill>
                            <a:srgbClr val="FFFFFF"/>
                          </a:solidFill>
                        </a:rPr>
                        <a:t>65</a:t>
                      </a:r>
                    </a:p>
                  </a:txBody>
                  <a:tcPr marR="91425" marB="91425" marT="91425" marL="91425"/>
                </a:tc>
                <a:tc>
                  <a:txBody>
                    <a:bodyPr>
                      <a:noAutofit/>
                    </a:bodyPr>
                    <a:lstStyle/>
                    <a:p>
                      <a:pPr rtl="0">
                        <a:buNone/>
                      </a:pPr>
                      <a:r>
                        <a:rPr sz="1800" lang="en">
                          <a:solidFill>
                            <a:srgbClr val="FFFFFF"/>
                          </a:solidFill>
                        </a:rPr>
                        <a:t>80</a:t>
                      </a:r>
                    </a:p>
                  </a:txBody>
                  <a:tcPr marR="91425" marB="91425" marT="91425" marL="91425"/>
                </a:tc>
              </a:tr>
            </a:tbl>
          </a:graphicData>
        </a:graphic>
      </p:graphicFrame>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y="0" x="0"/>
          <a:ext cy="0" cx="0"/>
          <a:chOff y="0" x="0"/>
          <a:chExt cy="0" cx="0"/>
        </a:xfrm>
      </p:grpSpPr>
      <p:sp>
        <p:nvSpPr>
          <p:cNvPr id="178" name="Shape 178"/>
          <p:cNvSpPr txBox="1"/>
          <p:nvPr>
            <p:ph type="title"/>
          </p:nvPr>
        </p:nvSpPr>
        <p:spPr>
          <a:xfrm>
            <a:off y="-376987" x="457200"/>
            <a:ext cy="1143000" cx="6879600"/>
          </a:xfrm>
          <a:prstGeom prst="rect">
            <a:avLst/>
          </a:prstGeom>
        </p:spPr>
        <p:txBody>
          <a:bodyPr bIns="91425" rIns="91425" lIns="91425" tIns="91425" anchor="b" anchorCtr="0">
            <a:noAutofit/>
          </a:bodyPr>
          <a:lstStyle/>
          <a:p>
            <a:pPr>
              <a:buNone/>
            </a:pPr>
            <a:r>
              <a:rPr b="1" lang="en"/>
              <a:t>Adjusted Winner Method</a:t>
            </a:r>
          </a:p>
        </p:txBody>
      </p:sp>
      <p:graphicFrame>
        <p:nvGraphicFramePr>
          <p:cNvPr id="179" name="Shape 179"/>
          <p:cNvGraphicFramePr/>
          <p:nvPr/>
        </p:nvGraphicFramePr>
        <p:xfrm>
          <a:off y="691484" x="0"/>
          <a:ext cy="3000000" cx="3000000"/>
        </p:xfrm>
        <a:graphic>
          <a:graphicData uri="http://schemas.openxmlformats.org/drawingml/2006/table">
            <a:tbl>
              <a:tblPr>
                <a:noFill/>
                <a:tableStyleId>{D005767D-5C23-4C5E-83C2-B541783B03A4}</a:tableStyleId>
              </a:tblPr>
              <a:tblGrid>
                <a:gridCol w="2811775"/>
                <a:gridCol w="1117950"/>
                <a:gridCol w="2226125"/>
                <a:gridCol w="2226125"/>
              </a:tblGrid>
              <a:tr h="698750">
                <a:tc>
                  <a:txBody>
                    <a:bodyPr>
                      <a:noAutofit/>
                    </a:bodyPr>
                    <a:lstStyle/>
                    <a:p/>
                  </a:txBody>
                  <a:tcPr marR="91425" marB="91425" marT="91425" marL="91425"/>
                </a:tc>
                <a:tc>
                  <a:txBody>
                    <a:bodyPr>
                      <a:noAutofit/>
                    </a:bodyPr>
                    <a:lstStyle/>
                    <a:p>
                      <a:pPr rtl="0" lvl="0">
                        <a:buNone/>
                      </a:pPr>
                      <a:r>
                        <a:rPr sz="1800" lang="en">
                          <a:solidFill>
                            <a:srgbClr val="FFFFFF"/>
                          </a:solidFill>
                        </a:rPr>
                        <a:t>Donald</a:t>
                      </a:r>
                    </a:p>
                  </a:txBody>
                  <a:tcPr marR="91425" marB="91425" marT="91425" marL="91425"/>
                </a:tc>
                <a:tc>
                  <a:txBody>
                    <a:bodyPr>
                      <a:noAutofit/>
                    </a:bodyPr>
                    <a:lstStyle/>
                    <a:p>
                      <a:pPr rtl="0" lvl="0">
                        <a:buNone/>
                      </a:pPr>
                      <a:r>
                        <a:rPr sz="1800" lang="en">
                          <a:solidFill>
                            <a:srgbClr val="FFFFFF"/>
                          </a:solidFill>
                        </a:rPr>
                        <a:t>Ivana</a:t>
                      </a:r>
                    </a:p>
                  </a:txBody>
                  <a:tcPr marR="91425" marB="91425" marT="91425" marL="91425"/>
                </a:tc>
                <a:tc>
                  <a:txBody>
                    <a:bodyPr>
                      <a:noAutofit/>
                    </a:bodyPr>
                    <a:lstStyle/>
                    <a:p>
                      <a:pPr rtl="0" lvl="0">
                        <a:buNone/>
                      </a:pPr>
                      <a:r>
                        <a:rPr sz="1800" lang="en">
                          <a:solidFill>
                            <a:srgbClr val="FFFFFF"/>
                          </a:solidFill>
                        </a:rPr>
                        <a:t>Winner/Loser Ratio</a:t>
                      </a:r>
                    </a:p>
                    <a:p>
                      <a:pPr rtl="0">
                        <a:buNone/>
                      </a:pPr>
                      <a:r>
                        <a:rPr sz="1800" lang="en">
                          <a:solidFill>
                            <a:srgbClr val="FFFFFF"/>
                          </a:solidFill>
                        </a:rPr>
                        <a:t>(Fluid Items Only)</a:t>
                      </a:r>
                    </a:p>
                  </a:txBody>
                  <a:tcPr marR="91425" marB="91425" marT="91425" marL="91425"/>
                </a:tc>
              </a:tr>
              <a:tr h="469225">
                <a:tc>
                  <a:txBody>
                    <a:bodyPr>
                      <a:noAutofit/>
                    </a:bodyPr>
                    <a:lstStyle/>
                    <a:p>
                      <a:pPr rtl="0" lvl="0">
                        <a:buNone/>
                      </a:pPr>
                      <a:r>
                        <a:rPr sz="1800" lang="en">
                          <a:solidFill>
                            <a:srgbClr val="FFFFFF"/>
                          </a:solidFill>
                        </a:rPr>
                        <a:t>Old Mercedes</a:t>
                      </a:r>
                    </a:p>
                  </a:txBody>
                  <a:tcPr marR="91425" marB="91425" marT="91425" marL="91425"/>
                </a:tc>
                <a:tc>
                  <a:txBody>
                    <a:bodyPr>
                      <a:noAutofit/>
                    </a:bodyPr>
                    <a:lstStyle/>
                    <a:p>
                      <a:pPr rtl="0" lvl="0">
                        <a:buNone/>
                      </a:pPr>
                      <a:r>
                        <a:rPr sz="1800" lang="en">
                          <a:solidFill>
                            <a:srgbClr val="FFFFFF"/>
                          </a:solidFill>
                        </a:rPr>
                        <a:t>10</a:t>
                      </a:r>
                    </a:p>
                  </a:txBody>
                  <a:tcPr marR="91425" marB="91425" marT="91425" marL="91425">
                    <a:solidFill>
                      <a:srgbClr val="DD7E6B"/>
                    </a:solidFill>
                  </a:tcPr>
                </a:tc>
                <a:tc>
                  <a:txBody>
                    <a:bodyPr>
                      <a:noAutofit/>
                    </a:bodyPr>
                    <a:lstStyle/>
                    <a:p>
                      <a:pPr rtl="0" lvl="0">
                        <a:buNone/>
                      </a:pPr>
                      <a:r>
                        <a:rPr sz="1800" lang="en">
                          <a:solidFill>
                            <a:srgbClr val="FFFFFF"/>
                          </a:solidFill>
                        </a:rPr>
                        <a:t>20</a:t>
                      </a:r>
                    </a:p>
                  </a:txBody>
                  <a:tcPr marR="91425" marB="91425" marT="91425" marL="91425">
                    <a:solidFill>
                      <a:srgbClr val="B6D7A8"/>
                    </a:solidFill>
                  </a:tcPr>
                </a:tc>
                <a:tc>
                  <a:txBody>
                    <a:bodyPr>
                      <a:noAutofit/>
                    </a:bodyPr>
                    <a:lstStyle/>
                    <a:p>
                      <a:pPr rtl="0">
                        <a:buNone/>
                      </a:pPr>
                      <a:r>
                        <a:rPr sz="1800" lang="en">
                          <a:solidFill>
                            <a:srgbClr val="FFFFFF"/>
                          </a:solidFill>
                        </a:rPr>
                        <a:t>2</a:t>
                      </a:r>
                    </a:p>
                  </a:txBody>
                  <a:tcPr marR="91425" marB="91425" marT="91425" marL="91425"/>
                </a:tc>
              </a:tr>
              <a:tr h="469225">
                <a:tc>
                  <a:txBody>
                    <a:bodyPr>
                      <a:noAutofit/>
                    </a:bodyPr>
                    <a:lstStyle/>
                    <a:p>
                      <a:pPr rtl="0" lvl="0">
                        <a:buNone/>
                      </a:pPr>
                      <a:r>
                        <a:rPr sz="1800" lang="en">
                          <a:solidFill>
                            <a:srgbClr val="FFFFFF"/>
                          </a:solidFill>
                        </a:rPr>
                        <a:t>Greenwich, CT Mansion</a:t>
                      </a:r>
                    </a:p>
                  </a:txBody>
                  <a:tcPr marR="91425" marB="91425" marT="91425" marL="91425"/>
                </a:tc>
                <a:tc>
                  <a:txBody>
                    <a:bodyPr>
                      <a:noAutofit/>
                    </a:bodyPr>
                    <a:lstStyle/>
                    <a:p>
                      <a:pPr rtl="0" lvl="0">
                        <a:buNone/>
                      </a:pPr>
                      <a:r>
                        <a:rPr sz="1800" lang="en">
                          <a:solidFill>
                            <a:srgbClr val="FFFFFF"/>
                          </a:solidFill>
                        </a:rPr>
                        <a:t>5</a:t>
                      </a:r>
                    </a:p>
                  </a:txBody>
                  <a:tcPr marR="91425" marB="91425" marT="91425" marL="91425">
                    <a:solidFill>
                      <a:srgbClr val="DD7E6B"/>
                    </a:solidFill>
                  </a:tcPr>
                </a:tc>
                <a:tc>
                  <a:txBody>
                    <a:bodyPr>
                      <a:noAutofit/>
                    </a:bodyPr>
                    <a:lstStyle/>
                    <a:p>
                      <a:pPr rtl="0" lvl="0">
                        <a:buNone/>
                      </a:pPr>
                      <a:r>
                        <a:rPr sz="1800" lang="en">
                          <a:solidFill>
                            <a:srgbClr val="FFFFFF"/>
                          </a:solidFill>
                        </a:rPr>
                        <a:t>15</a:t>
                      </a:r>
                    </a:p>
                  </a:txBody>
                  <a:tcPr marR="91425" marB="91425" marT="91425" marL="91425">
                    <a:solidFill>
                      <a:srgbClr val="B6D7A8"/>
                    </a:solidFill>
                  </a:tcPr>
                </a:tc>
                <a:tc>
                  <a:txBody>
                    <a:bodyPr>
                      <a:noAutofit/>
                    </a:bodyPr>
                    <a:lstStyle/>
                    <a:p>
                      <a:pPr rtl="0">
                        <a:buNone/>
                      </a:pPr>
                      <a:r>
                        <a:rPr sz="1800" lang="en">
                          <a:solidFill>
                            <a:srgbClr val="FFFFFF"/>
                          </a:solidFill>
                        </a:rPr>
                        <a:t>3</a:t>
                      </a:r>
                    </a:p>
                  </a:txBody>
                  <a:tcPr marR="91425" marB="91425" marT="91425" marL="91425"/>
                </a:tc>
              </a:tr>
              <a:tr h="698750">
                <a:tc>
                  <a:txBody>
                    <a:bodyPr>
                      <a:noAutofit/>
                    </a:bodyPr>
                    <a:lstStyle/>
                    <a:p>
                      <a:pPr rtl="0" lvl="0">
                        <a:buNone/>
                      </a:pPr>
                      <a:r>
                        <a:rPr sz="1800" lang="en">
                          <a:solidFill>
                            <a:srgbClr val="FFFFFF"/>
                          </a:solidFill>
                        </a:rPr>
                        <a:t>Manhattan Apartment (Trump Tower)</a:t>
                      </a:r>
                    </a:p>
                  </a:txBody>
                  <a:tcPr marR="91425" marB="91425" marT="91425" marL="91425"/>
                </a:tc>
                <a:tc>
                  <a:txBody>
                    <a:bodyPr>
                      <a:noAutofit/>
                    </a:bodyPr>
                    <a:lstStyle/>
                    <a:p>
                      <a:pPr rtl="0" lvl="0">
                        <a:buNone/>
                      </a:pPr>
                      <a:r>
                        <a:rPr sz="1800" lang="en">
                          <a:solidFill>
                            <a:srgbClr val="FFFFFF"/>
                          </a:solidFill>
                        </a:rPr>
                        <a:t>35</a:t>
                      </a:r>
                    </a:p>
                  </a:txBody>
                  <a:tcPr marR="91425" marB="91425" marT="91425" marL="91425">
                    <a:solidFill>
                      <a:srgbClr val="B6D7A8"/>
                    </a:solidFill>
                  </a:tcPr>
                </a:tc>
                <a:tc>
                  <a:txBody>
                    <a:bodyPr>
                      <a:noAutofit/>
                    </a:bodyPr>
                    <a:lstStyle/>
                    <a:p>
                      <a:pPr rtl="0" lvl="0">
                        <a:buNone/>
                      </a:pPr>
                      <a:r>
                        <a:rPr sz="1800" lang="en">
                          <a:solidFill>
                            <a:srgbClr val="FFFFFF"/>
                          </a:solidFill>
                        </a:rPr>
                        <a:t>5</a:t>
                      </a:r>
                    </a:p>
                  </a:txBody>
                  <a:tcPr marR="91425" marB="91425" marT="91425" marL="91425">
                    <a:solidFill>
                      <a:srgbClr val="DD7E6B"/>
                    </a:solidFill>
                  </a:tcPr>
                </a:tc>
                <a:tc>
                  <a:txBody>
                    <a:bodyPr>
                      <a:noAutofit/>
                    </a:bodyPr>
                    <a:lstStyle/>
                    <a:p>
                      <a:pPr rtl="0">
                        <a:buNone/>
                      </a:pPr>
                      <a:r>
                        <a:rPr sz="1800" lang="en">
                          <a:solidFill>
                            <a:srgbClr val="FFFFFF"/>
                          </a:solidFill>
                        </a:rPr>
                        <a:t>7</a:t>
                      </a:r>
                    </a:p>
                  </a:txBody>
                  <a:tcPr marR="91425" marB="91425" marT="91425" marL="91425"/>
                </a:tc>
              </a:tr>
              <a:tr h="698750">
                <a:tc>
                  <a:txBody>
                    <a:bodyPr>
                      <a:noAutofit/>
                    </a:bodyPr>
                    <a:lstStyle/>
                    <a:p>
                      <a:pPr rtl="0" lvl="0">
                        <a:buNone/>
                      </a:pPr>
                      <a:r>
                        <a:rPr sz="1800" lang="en">
                          <a:solidFill>
                            <a:srgbClr val="FFFFFF"/>
                          </a:solidFill>
                        </a:rPr>
                        <a:t>Florida Vacation Home (Mar-A-Lago)</a:t>
                      </a:r>
                    </a:p>
                  </a:txBody>
                  <a:tcPr marR="91425" marB="91425" marT="91425" marL="91425"/>
                </a:tc>
                <a:tc>
                  <a:txBody>
                    <a:bodyPr>
                      <a:noAutofit/>
                    </a:bodyPr>
                    <a:lstStyle/>
                    <a:p>
                      <a:pPr rtl="0" lvl="0">
                        <a:buNone/>
                      </a:pPr>
                      <a:r>
                        <a:rPr sz="1800" lang="en">
                          <a:solidFill>
                            <a:srgbClr val="FFFFFF"/>
                          </a:solidFill>
                        </a:rPr>
                        <a:t>15</a:t>
                      </a:r>
                    </a:p>
                  </a:txBody>
                  <a:tcPr marR="91425" marB="91425" marT="91425" marL="91425">
                    <a:solidFill>
                      <a:srgbClr val="B6D7A8"/>
                    </a:solidFill>
                  </a:tcPr>
                </a:tc>
                <a:tc>
                  <a:txBody>
                    <a:bodyPr>
                      <a:noAutofit/>
                    </a:bodyPr>
                    <a:lstStyle/>
                    <a:p>
                      <a:pPr rtl="0" lvl="0">
                        <a:buNone/>
                      </a:pPr>
                      <a:r>
                        <a:rPr sz="1800" lang="en">
                          <a:solidFill>
                            <a:srgbClr val="FFFFFF"/>
                          </a:solidFill>
                        </a:rPr>
                        <a:t>5</a:t>
                      </a:r>
                    </a:p>
                  </a:txBody>
                  <a:tcPr marR="91425" marB="91425" marT="91425" marL="91425">
                    <a:solidFill>
                      <a:srgbClr val="DD7E6B"/>
                    </a:solidFill>
                  </a:tcPr>
                </a:tc>
                <a:tc>
                  <a:txBody>
                    <a:bodyPr>
                      <a:noAutofit/>
                    </a:bodyPr>
                    <a:lstStyle/>
                    <a:p>
                      <a:pPr rtl="0">
                        <a:buNone/>
                      </a:pPr>
                      <a:r>
                        <a:rPr sz="1800" lang="en">
                          <a:solidFill>
                            <a:srgbClr val="FFFFFF"/>
                          </a:solidFill>
                        </a:rPr>
                        <a:t>3</a:t>
                      </a:r>
                    </a:p>
                  </a:txBody>
                  <a:tcPr marR="91425" marB="91425" marT="91425" marL="91425"/>
                </a:tc>
              </a:tr>
              <a:tr h="469225">
                <a:tc>
                  <a:txBody>
                    <a:bodyPr>
                      <a:noAutofit/>
                    </a:bodyPr>
                    <a:lstStyle/>
                    <a:p>
                      <a:pPr rtl="0" lvl="0">
                        <a:buNone/>
                      </a:pPr>
                      <a:r>
                        <a:rPr sz="1800" lang="en">
                          <a:solidFill>
                            <a:srgbClr val="FFFFFF"/>
                          </a:solidFill>
                        </a:rPr>
                        <a:t>Child Support</a:t>
                      </a:r>
                    </a:p>
                  </a:txBody>
                  <a:tcPr marR="91425" marB="91425" marT="91425" marL="91425"/>
                </a:tc>
                <a:tc>
                  <a:txBody>
                    <a:bodyPr>
                      <a:noAutofit/>
                    </a:bodyPr>
                    <a:lstStyle/>
                    <a:p>
                      <a:pPr rtl="0" lvl="0">
                        <a:buNone/>
                      </a:pPr>
                      <a:r>
                        <a:rPr sz="1800" lang="en">
                          <a:solidFill>
                            <a:srgbClr val="FFFFFF"/>
                          </a:solidFill>
                        </a:rPr>
                        <a:t>5</a:t>
                      </a:r>
                    </a:p>
                  </a:txBody>
                  <a:tcPr marR="91425" marB="91425" marT="91425" marL="91425">
                    <a:solidFill>
                      <a:srgbClr val="DD7E6B"/>
                    </a:solidFill>
                  </a:tcPr>
                </a:tc>
                <a:tc>
                  <a:txBody>
                    <a:bodyPr>
                      <a:noAutofit/>
                    </a:bodyPr>
                    <a:lstStyle/>
                    <a:p>
                      <a:pPr rtl="0" lvl="0">
                        <a:buNone/>
                      </a:pPr>
                      <a:r>
                        <a:rPr sz="1800" lang="en">
                          <a:solidFill>
                            <a:srgbClr val="FFFFFF"/>
                          </a:solidFill>
                        </a:rPr>
                        <a:t>10</a:t>
                      </a:r>
                    </a:p>
                  </a:txBody>
                  <a:tcPr marR="91425" marB="91425" marT="91425" marL="91425">
                    <a:solidFill>
                      <a:srgbClr val="B6D7A8"/>
                    </a:solidFill>
                  </a:tcPr>
                </a:tc>
                <a:tc>
                  <a:txBody>
                    <a:bodyPr>
                      <a:noAutofit/>
                    </a:bodyPr>
                    <a:lstStyle/>
                    <a:p/>
                  </a:txBody>
                  <a:tcPr marR="91425" marB="91425" marT="91425" marL="91425">
                    <a:lnB w="9525" cap="flat">
                      <a:solidFill>
                        <a:srgbClr val="D9D2E9"/>
                      </a:solidFill>
                      <a:prstDash val="solid"/>
                      <a:round/>
                      <a:headEnd w="med" len="med" type="none"/>
                      <a:tailEnd w="med" len="med" type="none"/>
                    </a:lnB>
                  </a:tcPr>
                </a:tc>
              </a:tr>
              <a:tr h="698750">
                <a:tc>
                  <a:txBody>
                    <a:bodyPr>
                      <a:noAutofit/>
                    </a:bodyPr>
                    <a:lstStyle/>
                    <a:p>
                      <a:pPr rtl="0" lvl="0">
                        <a:buNone/>
                      </a:pPr>
                      <a:r>
                        <a:rPr sz="1800" lang="en">
                          <a:solidFill>
                            <a:srgbClr val="FFFFFF"/>
                          </a:solidFill>
                        </a:rPr>
                        <a:t>Children (Donald Jr., Ivanka, Eric)</a:t>
                      </a:r>
                    </a:p>
                  </a:txBody>
                  <a:tcPr marR="91425" marB="91425" marT="91425" marL="91425"/>
                </a:tc>
                <a:tc>
                  <a:txBody>
                    <a:bodyPr>
                      <a:noAutofit/>
                    </a:bodyPr>
                    <a:lstStyle/>
                    <a:p>
                      <a:pPr rtl="0" lvl="0">
                        <a:buNone/>
                      </a:pPr>
                      <a:r>
                        <a:rPr sz="1800" lang="en">
                          <a:solidFill>
                            <a:srgbClr val="FFFFFF"/>
                          </a:solidFill>
                        </a:rPr>
                        <a:t>10</a:t>
                      </a:r>
                    </a:p>
                  </a:txBody>
                  <a:tcPr marR="91425" marB="91425" marT="91425" marL="91425">
                    <a:solidFill>
                      <a:srgbClr val="DD7E6B"/>
                    </a:solidFill>
                  </a:tcPr>
                </a:tc>
                <a:tc>
                  <a:txBody>
                    <a:bodyPr>
                      <a:noAutofit/>
                    </a:bodyPr>
                    <a:lstStyle/>
                    <a:p>
                      <a:pPr rtl="0" lvl="0">
                        <a:buNone/>
                      </a:pPr>
                      <a:r>
                        <a:rPr sz="1800" lang="en">
                          <a:solidFill>
                            <a:srgbClr val="FFFFFF"/>
                          </a:solidFill>
                        </a:rPr>
                        <a:t>15</a:t>
                      </a:r>
                    </a:p>
                  </a:txBody>
                  <a:tcPr marR="91425" marB="91425" marT="91425" marL="91425">
                    <a:lnR w="9525" cap="flat">
                      <a:solidFill>
                        <a:srgbClr val="D9D2E9"/>
                      </a:solidFill>
                      <a:prstDash val="solid"/>
                      <a:round/>
                      <a:headEnd w="med" len="med" type="none"/>
                      <a:tailEnd w="med" len="med" type="none"/>
                    </a:lnR>
                    <a:solidFill>
                      <a:srgbClr val="B6D7A8"/>
                    </a:solidFill>
                  </a:tcPr>
                </a:tc>
                <a:tc>
                  <a:txBody>
                    <a:bodyPr>
                      <a:noAutofit/>
                    </a:bodyPr>
                    <a:lstStyle/>
                    <a:p>
                      <a:pPr rtl="0">
                        <a:buNone/>
                      </a:pPr>
                      <a:r>
                        <a:rPr sz="1800" lang="en">
                          <a:solidFill>
                            <a:srgbClr val="FFFFFF"/>
                          </a:solidFill>
                        </a:rPr>
                        <a:t>1.5</a:t>
                      </a:r>
                    </a:p>
                  </a:txBody>
                  <a:tcPr marR="91425" marB="91425" marT="91425" marL="91425">
                    <a:lnL w="9525" cap="flat">
                      <a:solidFill>
                        <a:srgbClr val="D9D2E9"/>
                      </a:solidFill>
                      <a:prstDash val="solid"/>
                      <a:round/>
                      <a:headEnd w="med" len="med" type="none"/>
                      <a:tailEnd w="med" len="med" type="none"/>
                    </a:lnL>
                    <a:lnR w="9525" cap="flat">
                      <a:solidFill>
                        <a:srgbClr val="D9D2E9"/>
                      </a:solidFill>
                      <a:prstDash val="solid"/>
                      <a:round/>
                      <a:headEnd w="med" len="med" type="none"/>
                      <a:tailEnd w="med" len="med" type="none"/>
                    </a:lnR>
                    <a:lnT w="9525" cap="flat">
                      <a:solidFill>
                        <a:srgbClr val="D9D2E9"/>
                      </a:solidFill>
                      <a:prstDash val="solid"/>
                      <a:round/>
                      <a:headEnd w="med" len="med" type="none"/>
                      <a:tailEnd w="med" len="med" type="none"/>
                    </a:lnT>
                    <a:lnB w="9525" cap="flat">
                      <a:solidFill>
                        <a:srgbClr val="D9D2E9"/>
                      </a:solidFill>
                      <a:prstDash val="solid"/>
                      <a:round/>
                      <a:headEnd w="med" len="med" type="none"/>
                      <a:tailEnd w="med" len="med" type="none"/>
                    </a:lnB>
                    <a:solidFill>
                      <a:srgbClr val="B4A7D6"/>
                    </a:solidFill>
                  </a:tcPr>
                </a:tc>
              </a:tr>
              <a:tr h="469225">
                <a:tc>
                  <a:txBody>
                    <a:bodyPr>
                      <a:noAutofit/>
                    </a:bodyPr>
                    <a:lstStyle/>
                    <a:p>
                      <a:pPr rtl="0" lvl="0">
                        <a:buNone/>
                      </a:pPr>
                      <a:r>
                        <a:rPr sz="1800" lang="en">
                          <a:solidFill>
                            <a:srgbClr val="FFFFFF"/>
                          </a:solidFill>
                        </a:rPr>
                        <a:t>Jewelry</a:t>
                      </a:r>
                    </a:p>
                  </a:txBody>
                  <a:tcPr marR="91425" marB="91425" marT="91425" marL="91425"/>
                </a:tc>
                <a:tc>
                  <a:txBody>
                    <a:bodyPr>
                      <a:noAutofit/>
                    </a:bodyPr>
                    <a:lstStyle/>
                    <a:p>
                      <a:pPr rtl="0" lvl="0">
                        <a:buNone/>
                      </a:pPr>
                      <a:r>
                        <a:rPr sz="1800" lang="en">
                          <a:solidFill>
                            <a:srgbClr val="FFFFFF"/>
                          </a:solidFill>
                        </a:rPr>
                        <a:t>5</a:t>
                      </a:r>
                    </a:p>
                  </a:txBody>
                  <a:tcPr marR="91425" marB="91425" marT="91425" marL="91425">
                    <a:solidFill>
                      <a:srgbClr val="DD7E6B"/>
                    </a:solidFill>
                  </a:tcPr>
                </a:tc>
                <a:tc>
                  <a:txBody>
                    <a:bodyPr>
                      <a:noAutofit/>
                    </a:bodyPr>
                    <a:lstStyle/>
                    <a:p>
                      <a:pPr rtl="0" lvl="0">
                        <a:buNone/>
                      </a:pPr>
                      <a:r>
                        <a:rPr sz="1800" lang="en">
                          <a:solidFill>
                            <a:srgbClr val="FFFFFF"/>
                          </a:solidFill>
                        </a:rPr>
                        <a:t>20</a:t>
                      </a:r>
                    </a:p>
                  </a:txBody>
                  <a:tcPr marR="91425" marB="91425" marT="91425" marL="91425">
                    <a:solidFill>
                      <a:srgbClr val="B6D7A8"/>
                    </a:solidFill>
                  </a:tcPr>
                </a:tc>
                <a:tc>
                  <a:txBody>
                    <a:bodyPr>
                      <a:noAutofit/>
                    </a:bodyPr>
                    <a:lstStyle/>
                    <a:p>
                      <a:pPr rtl="0">
                        <a:buNone/>
                      </a:pPr>
                      <a:r>
                        <a:rPr sz="1800" lang="en">
                          <a:solidFill>
                            <a:srgbClr val="FFFFFF"/>
                          </a:solidFill>
                        </a:rPr>
                        <a:t>4</a:t>
                      </a:r>
                    </a:p>
                  </a:txBody>
                  <a:tcPr marR="91425" marB="91425" marT="91425" marL="91425">
                    <a:lnT w="9525" cap="flat">
                      <a:solidFill>
                        <a:srgbClr val="D9D2E9"/>
                      </a:solidFill>
                      <a:prstDash val="solid"/>
                      <a:round/>
                      <a:headEnd w="med" len="med" type="none"/>
                      <a:tailEnd w="med" len="med" type="none"/>
                    </a:lnT>
                  </a:tcPr>
                </a:tc>
              </a:tr>
              <a:tr h="698750">
                <a:tc>
                  <a:txBody>
                    <a:bodyPr>
                      <a:noAutofit/>
                    </a:bodyPr>
                    <a:lstStyle/>
                    <a:p>
                      <a:pPr rtl="0" lvl="0">
                        <a:buNone/>
                      </a:pPr>
                      <a:r>
                        <a:rPr sz="1800" lang="en">
                          <a:solidFill>
                            <a:srgbClr val="FFFFFF"/>
                          </a:solidFill>
                        </a:rPr>
                        <a:t>$14 million cash settlement</a:t>
                      </a:r>
                    </a:p>
                  </a:txBody>
                  <a:tcPr marR="91425" marB="91425" marT="91425" marL="91425"/>
                </a:tc>
                <a:tc>
                  <a:txBody>
                    <a:bodyPr>
                      <a:noAutofit/>
                    </a:bodyPr>
                    <a:lstStyle/>
                    <a:p>
                      <a:pPr rtl="0" lvl="0">
                        <a:buNone/>
                      </a:pPr>
                      <a:r>
                        <a:rPr sz="1800" lang="en">
                          <a:solidFill>
                            <a:srgbClr val="FFFFFF"/>
                          </a:solidFill>
                        </a:rPr>
                        <a:t>15</a:t>
                      </a:r>
                    </a:p>
                  </a:txBody>
                  <a:tcPr marR="91425" marB="91425" marT="91425" marL="91425">
                    <a:solidFill>
                      <a:srgbClr val="B6D7A8"/>
                    </a:solidFill>
                  </a:tcPr>
                </a:tc>
                <a:tc>
                  <a:txBody>
                    <a:bodyPr>
                      <a:noAutofit/>
                    </a:bodyPr>
                    <a:lstStyle/>
                    <a:p>
                      <a:pPr rtl="0" lvl="0">
                        <a:buNone/>
                      </a:pPr>
                      <a:r>
                        <a:rPr sz="1800" lang="en">
                          <a:solidFill>
                            <a:srgbClr val="FFFFFF"/>
                          </a:solidFill>
                        </a:rPr>
                        <a:t>10</a:t>
                      </a:r>
                    </a:p>
                  </a:txBody>
                  <a:tcPr marR="91425" marB="91425" marT="91425" marL="91425">
                    <a:solidFill>
                      <a:srgbClr val="DD7E6B"/>
                    </a:solidFill>
                  </a:tcPr>
                </a:tc>
                <a:tc>
                  <a:txBody>
                    <a:bodyPr>
                      <a:noAutofit/>
                    </a:bodyPr>
                    <a:lstStyle/>
                    <a:p/>
                  </a:txBody>
                  <a:tcPr marR="91425" marB="91425" marT="91425" marL="91425"/>
                </a:tc>
              </a:tr>
              <a:tr h="469225">
                <a:tc>
                  <a:txBody>
                    <a:bodyPr>
                      <a:noAutofit/>
                    </a:bodyPr>
                    <a:lstStyle/>
                    <a:p>
                      <a:pPr rtl="0" lvl="0">
                        <a:buNone/>
                      </a:pPr>
                      <a:r>
                        <a:rPr sz="1800" lang="en">
                          <a:solidFill>
                            <a:srgbClr val="FFFFFF"/>
                          </a:solidFill>
                        </a:rPr>
                        <a:t>Total</a:t>
                      </a:r>
                    </a:p>
                  </a:txBody>
                  <a:tcPr marR="91425" marB="91425" marT="91425" marL="91425"/>
                </a:tc>
                <a:tc>
                  <a:txBody>
                    <a:bodyPr>
                      <a:noAutofit/>
                    </a:bodyPr>
                    <a:lstStyle/>
                    <a:p>
                      <a:pPr rtl="0" lvl="0">
                        <a:buNone/>
                      </a:pPr>
                      <a:r>
                        <a:rPr sz="1800" lang="en">
                          <a:solidFill>
                            <a:srgbClr val="FFFFFF"/>
                          </a:solidFill>
                        </a:rPr>
                        <a:t>65</a:t>
                      </a:r>
                    </a:p>
                  </a:txBody>
                  <a:tcPr marR="91425" marB="91425" marT="91425" marL="91425"/>
                </a:tc>
                <a:tc>
                  <a:txBody>
                    <a:bodyPr>
                      <a:noAutofit/>
                    </a:bodyPr>
                    <a:lstStyle/>
                    <a:p>
                      <a:pPr rtl="0" lvl="0">
                        <a:buNone/>
                      </a:pPr>
                      <a:r>
                        <a:rPr sz="1800" lang="en">
                          <a:solidFill>
                            <a:srgbClr val="FFFFFF"/>
                          </a:solidFill>
                        </a:rPr>
                        <a:t>80</a:t>
                      </a:r>
                    </a:p>
                  </a:txBody>
                  <a:tcPr marR="91425" marB="91425" marT="91425" marL="91425"/>
                </a:tc>
                <a:tc>
                  <a:txBody>
                    <a:bodyPr>
                      <a:noAutofit/>
                    </a:bodyPr>
                    <a:lstStyle/>
                    <a:p/>
                  </a:txBody>
                  <a:tcPr marR="91425" marB="91425" marT="91425" marL="91425"/>
                </a:tc>
              </a:tr>
            </a:tbl>
          </a:graphicData>
        </a:graphic>
      </p:graphicFrame>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y="0" x="0"/>
          <a:ext cy="0" cx="0"/>
          <a:chOff y="0" x="0"/>
          <a:chExt cy="0" cx="0"/>
        </a:xfrm>
      </p:grpSpPr>
      <p:sp>
        <p:nvSpPr>
          <p:cNvPr id="184" name="Shape 184"/>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Adjusted Winner Con’t</a:t>
            </a:r>
          </a:p>
        </p:txBody>
      </p:sp>
      <p:sp>
        <p:nvSpPr>
          <p:cNvPr id="185" name="Shape 185"/>
          <p:cNvSpPr txBox="1"/>
          <p:nvPr>
            <p:ph idx="1" type="body"/>
          </p:nvPr>
        </p:nvSpPr>
        <p:spPr>
          <a:xfrm>
            <a:off y="1417650" x="457200"/>
            <a:ext cy="5275499" cx="8229600"/>
          </a:xfrm>
          <a:prstGeom prst="rect">
            <a:avLst/>
          </a:prstGeom>
        </p:spPr>
        <p:txBody>
          <a:bodyPr bIns="91425" rIns="91425" lIns="91425" tIns="91425" anchor="t" anchorCtr="0">
            <a:noAutofit/>
          </a:bodyPr>
          <a:lstStyle/>
          <a:p>
            <a:pPr rtl="0" lvl="0">
              <a:buNone/>
            </a:pPr>
            <a:r>
              <a:rPr lang="en"/>
              <a:t>x = amount being split</a:t>
            </a:r>
          </a:p>
          <a:p>
            <a:pPr rtl="0" lvl="0">
              <a:buNone/>
            </a:pPr>
            <a:r>
              <a:rPr lang="en"/>
              <a:t>Donald = 65 + 10x</a:t>
            </a:r>
          </a:p>
          <a:p>
            <a:pPr rtl="0" lvl="0">
              <a:buNone/>
            </a:pPr>
            <a:r>
              <a:rPr lang="en"/>
              <a:t>Ivana = 80 - 15x</a:t>
            </a:r>
          </a:p>
          <a:p>
            <a:r>
              <a:t/>
            </a:r>
          </a:p>
          <a:p>
            <a:pPr rtl="0" lvl="0">
              <a:buNone/>
            </a:pPr>
            <a:r>
              <a:rPr lang="en"/>
              <a:t>65 + 10x = 80 - 15x</a:t>
            </a:r>
          </a:p>
          <a:p>
            <a:pPr rtl="0" lvl="0">
              <a:buNone/>
            </a:pPr>
            <a:r>
              <a:rPr lang="en"/>
              <a:t>25x = 15</a:t>
            </a:r>
          </a:p>
          <a:p>
            <a:pPr rtl="0" lvl="0">
              <a:buNone/>
            </a:pPr>
            <a:r>
              <a:rPr lang="en"/>
              <a:t>x = 3/5</a:t>
            </a:r>
          </a:p>
          <a:p>
            <a:r>
              <a:t/>
            </a:r>
          </a:p>
          <a:p>
            <a:pPr rtl="0" lvl="0">
              <a:buNone/>
            </a:pPr>
            <a:r>
              <a:rPr lang="en"/>
              <a:t>Donald = 65 + 10(3/5) = 65 + 6 = 71</a:t>
            </a:r>
          </a:p>
          <a:p>
            <a:pPr rtl="0" lvl="0">
              <a:buNone/>
            </a:pPr>
            <a:r>
              <a:rPr lang="en"/>
              <a:t>Ivana =  80 - 15(3/5) = 80 - 9 = 71</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y="0" x="0"/>
          <a:ext cy="0" cx="0"/>
          <a:chOff y="0" x="0"/>
          <a:chExt cy="0" cx="0"/>
        </a:xfrm>
      </p:grpSpPr>
      <p:sp>
        <p:nvSpPr>
          <p:cNvPr id="190" name="Shape 190"/>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Discussion of Results</a:t>
            </a:r>
          </a:p>
        </p:txBody>
      </p:sp>
      <p:sp>
        <p:nvSpPr>
          <p:cNvPr id="191" name="Shape 191"/>
          <p:cNvSpPr txBox="1"/>
          <p:nvPr>
            <p:ph idx="1" type="body"/>
          </p:nvPr>
        </p:nvSpPr>
        <p:spPr>
          <a:xfrm>
            <a:off y="1305050" x="457200"/>
            <a:ext cy="4840199" cx="8229600"/>
          </a:xfrm>
          <a:prstGeom prst="rect">
            <a:avLst/>
          </a:prstGeom>
        </p:spPr>
        <p:txBody>
          <a:bodyPr bIns="91425" rIns="91425" lIns="91425" tIns="91425" anchor="t" anchorCtr="0">
            <a:noAutofit/>
          </a:bodyPr>
          <a:lstStyle/>
          <a:p>
            <a:pPr rtl="0" lvl="0" indent="-431800" marL="457200">
              <a:buClr>
                <a:schemeClr val="lt1"/>
              </a:buClr>
              <a:buSzPct val="166666"/>
              <a:buFont typeface="Arial"/>
              <a:buChar char="•"/>
            </a:pPr>
            <a:r>
              <a:rPr lang="en"/>
              <a:t>Originally, Ivana was the winner with 8- points and Donald was the loser with 65 points.</a:t>
            </a:r>
          </a:p>
          <a:p>
            <a:pPr rtl="0" lvl="0" indent="-431800" marL="457200">
              <a:buClr>
                <a:schemeClr val="lt1"/>
              </a:buClr>
              <a:buSzPct val="166666"/>
              <a:buFont typeface="Arial"/>
              <a:buChar char="•"/>
            </a:pPr>
            <a:r>
              <a:rPr lang="en"/>
              <a:t>We split the custody of the children because it was the fluid item that Ivana, the winner, won and had the lowest winner/loser ratio.</a:t>
            </a:r>
          </a:p>
          <a:p>
            <a:pPr rtl="0" lvl="0" indent="-431800" marL="457200">
              <a:buClr>
                <a:schemeClr val="lt1"/>
              </a:buClr>
              <a:buSzPct val="166666"/>
              <a:buFont typeface="Arial"/>
              <a:buChar char="•"/>
            </a:pPr>
            <a:r>
              <a:rPr lang="en"/>
              <a:t>Splitting of the children allowed both of their totals to equal out at 71, where Donald gained 6 points and Ivana lost 9 points, but both are still happy.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5" name="Shape 195"/>
        <p:cNvGrpSpPr/>
        <p:nvPr/>
      </p:nvGrpSpPr>
      <p:grpSpPr>
        <a:xfrm>
          <a:off y="0" x="0"/>
          <a:ext cy="0" cx="0"/>
          <a:chOff y="0" x="0"/>
          <a:chExt cy="0" cx="0"/>
        </a:xfrm>
      </p:grpSpPr>
      <p:sp>
        <p:nvSpPr>
          <p:cNvPr id="196" name="Shape 196"/>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Actual Divorce Settlement</a:t>
            </a:r>
          </a:p>
        </p:txBody>
      </p:sp>
      <p:sp>
        <p:nvSpPr>
          <p:cNvPr id="197" name="Shape 197"/>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19100" marL="457200">
              <a:buClr>
                <a:schemeClr val="lt1"/>
              </a:buClr>
              <a:buSzPct val="166666"/>
              <a:buFont typeface="Arial"/>
              <a:buChar char="•"/>
            </a:pPr>
            <a:r>
              <a:rPr sz="3000" lang="en">
                <a:solidFill>
                  <a:srgbClr val="FFFFFF"/>
                </a:solidFill>
              </a:rPr>
              <a:t>Ivana received $20 million, the $14 million family estate in Connecticut, a $5 million housing allowance, retained split custody of the kids, $350,000 annual alimony, the Old Mercedes, all of her jewelry and 49% of Mar-A-Lago.</a:t>
            </a:r>
          </a:p>
          <a:p>
            <a:pPr rtl="0" lvl="0" indent="-419100" marL="457200">
              <a:buClr>
                <a:schemeClr val="lt1"/>
              </a:buClr>
              <a:buSzPct val="166666"/>
              <a:buFont typeface="Arial"/>
              <a:buChar char="•"/>
            </a:pPr>
            <a:r>
              <a:rPr sz="3000" lang="en">
                <a:solidFill>
                  <a:srgbClr val="FFFFFF"/>
                </a:solidFill>
              </a:rPr>
              <a:t>Donald received Trump Tower, retained split custody of the kids, 51% of the Mar-A-Lago, and pays child support.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y="0" x="0"/>
          <a:ext cy="0" cx="0"/>
          <a:chOff y="0" x="0"/>
          <a:chExt cy="0" cx="0"/>
        </a:xfrm>
      </p:grpSpPr>
      <p:sp>
        <p:nvSpPr>
          <p:cNvPr id="86" name="Shape 86"/>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History of Donald Trump</a:t>
            </a:r>
          </a:p>
        </p:txBody>
      </p:sp>
      <p:sp>
        <p:nvSpPr>
          <p:cNvPr id="87" name="Shape 87"/>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Full name: Donald John Trump </a:t>
            </a:r>
          </a:p>
          <a:p>
            <a:pPr rtl="0" lvl="0" indent="-431800" marL="457200">
              <a:buClr>
                <a:schemeClr val="lt1"/>
              </a:buClr>
              <a:buSzPct val="100000"/>
              <a:buFont typeface="Arial"/>
              <a:buChar char="●"/>
            </a:pPr>
            <a:r>
              <a:rPr lang="en"/>
              <a:t>Birth date: June 14, 1946  in Queens, New York </a:t>
            </a:r>
          </a:p>
          <a:p>
            <a:pPr rtl="0" lvl="0" indent="-431800" marL="457200">
              <a:buClr>
                <a:schemeClr val="lt1"/>
              </a:buClr>
              <a:buSzPct val="100000"/>
              <a:buFont typeface="Arial"/>
              <a:buChar char="●"/>
            </a:pPr>
            <a:r>
              <a:rPr lang="en"/>
              <a:t>Education: New York Military Academy, Fordham University, Wharton School of Finance </a:t>
            </a:r>
          </a:p>
          <a:p>
            <a:pPr lvl="0" indent="-431800" marL="457200">
              <a:buClr>
                <a:schemeClr val="lt1"/>
              </a:buClr>
              <a:buSzPct val="100000"/>
              <a:buFont typeface="Arial"/>
              <a:buChar char="●"/>
            </a:pPr>
            <a:r>
              <a:rPr lang="en"/>
              <a:t>Best known for: real estate mogul and billionaire. Owner of Trump Plaza and hosts </a:t>
            </a:r>
            <a:r>
              <a:rPr lang="en" i="1"/>
              <a:t>The Celebrity Apprentice</a:t>
            </a:r>
            <a:r>
              <a:rPr lang="en"/>
              <a:t>, owns the the Miss Universe Organization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1" name="Shape 201"/>
        <p:cNvGrpSpPr/>
        <p:nvPr/>
      </p:nvGrpSpPr>
      <p:grpSpPr>
        <a:xfrm>
          <a:off y="0" x="0"/>
          <a:ext cy="0" cx="0"/>
          <a:chOff y="0" x="0"/>
          <a:chExt cy="0" cx="0"/>
        </a:xfrm>
      </p:grpSpPr>
      <p:sp>
        <p:nvSpPr>
          <p:cNvPr id="202" name="Shape 202"/>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Why our prediction was close to actual settlement</a:t>
            </a:r>
          </a:p>
        </p:txBody>
      </p:sp>
      <p:sp>
        <p:nvSpPr>
          <p:cNvPr id="203" name="Shape 203"/>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31800" marL="457200">
              <a:buClr>
                <a:schemeClr val="lt1"/>
              </a:buClr>
              <a:buSzPct val="166666"/>
              <a:buFont typeface="Arial"/>
              <a:buChar char="•"/>
            </a:pPr>
            <a:r>
              <a:rPr lang="en"/>
              <a:t>The children were the fluid item, which makes sense because both parents want the best for their children and split custody is a real thing, so both end up “winning” and getting more points.</a:t>
            </a:r>
          </a:p>
          <a:p>
            <a:pPr lvl="0" indent="-431800" marL="457200">
              <a:buClr>
                <a:schemeClr val="lt1"/>
              </a:buClr>
              <a:buSzPct val="166666"/>
              <a:buFont typeface="Arial"/>
              <a:buChar char="•"/>
            </a:pPr>
            <a:r>
              <a:rPr lang="en"/>
              <a:t>The rest of the items were either not fluid or Donald and Ivana had very separate interests. </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7" name="Shape 207"/>
        <p:cNvGrpSpPr/>
        <p:nvPr/>
      </p:nvGrpSpPr>
      <p:grpSpPr>
        <a:xfrm>
          <a:off y="0" x="0"/>
          <a:ext cy="0" cx="0"/>
          <a:chOff y="0" x="0"/>
          <a:chExt cy="0" cx="0"/>
        </a:xfrm>
      </p:grpSpPr>
      <p:sp>
        <p:nvSpPr>
          <p:cNvPr id="208" name="Shape 208"/>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What are they up to now </a:t>
            </a:r>
          </a:p>
        </p:txBody>
      </p:sp>
      <p:sp>
        <p:nvSpPr>
          <p:cNvPr id="209" name="Shape 209"/>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After their divorce, Donald married Marla Maples and they had one daughter together, they divorced and in 2004 he married Melania Knauss who gave birth to Trump’s fifth child, Barron William Trump</a:t>
            </a:r>
          </a:p>
          <a:p>
            <a:pPr lvl="0" indent="-431800" marL="457200">
              <a:buClr>
                <a:schemeClr val="lt1"/>
              </a:buClr>
              <a:buSzPct val="100000"/>
              <a:buFont typeface="Arial"/>
              <a:buChar char="●"/>
            </a:pPr>
            <a:r>
              <a:rPr lang="en"/>
              <a:t>Ivana married four more times, all of her marriages failed. She started a clothing company and is rumored to be currently dating one of her ex- husbands  </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3" name="Shape 213"/>
        <p:cNvGrpSpPr/>
        <p:nvPr/>
      </p:nvGrpSpPr>
      <p:grpSpPr>
        <a:xfrm>
          <a:off y="0" x="0"/>
          <a:ext cy="0" cx="0"/>
          <a:chOff y="0" x="0"/>
          <a:chExt cy="0" cx="0"/>
        </a:xfrm>
      </p:grpSpPr>
      <p:sp>
        <p:nvSpPr>
          <p:cNvPr id="214" name="Shape 214"/>
          <p:cNvSpPr/>
          <p:nvPr/>
        </p:nvSpPr>
        <p:spPr>
          <a:xfrm>
            <a:off y="1176325" x="2923050"/>
            <a:ext cy="4505325" cx="2790825"/>
          </a:xfrm>
          <a:prstGeom prst="rect">
            <a:avLst/>
          </a:prstGeom>
          <a:blipFill>
            <a:blip r:embed="rId3"/>
            <a:stretch>
              <a:fillRect/>
            </a:stretch>
          </a:blipFill>
        </p:spPr>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8" name="Shape 218"/>
        <p:cNvGrpSpPr/>
        <p:nvPr/>
      </p:nvGrpSpPr>
      <p:grpSpPr>
        <a:xfrm>
          <a:off y="0" x="0"/>
          <a:ext cy="0" cx="0"/>
          <a:chOff y="0" x="0"/>
          <a:chExt cy="0" cx="0"/>
        </a:xfrm>
      </p:grpSpPr>
      <p:sp>
        <p:nvSpPr>
          <p:cNvPr id="219" name="Shape 219"/>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lang="en"/>
              <a:t>References</a:t>
            </a:r>
          </a:p>
        </p:txBody>
      </p:sp>
      <p:sp>
        <p:nvSpPr>
          <p:cNvPr id="220" name="Shape 220"/>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342900" marL="457200">
              <a:buClr>
                <a:schemeClr val="lt1"/>
              </a:buClr>
              <a:buSzPct val="166666"/>
              <a:buFont typeface="Arial"/>
              <a:buChar char="•"/>
            </a:pPr>
            <a:r>
              <a:rPr u="sng" sz="1800" lang="en">
                <a:solidFill>
                  <a:schemeClr val="hlink"/>
                </a:solidFill>
                <a:hlinkClick r:id="rId3"/>
              </a:rPr>
              <a:t>http://www.biography.com/people/donald-trump-9511238</a:t>
            </a:r>
          </a:p>
          <a:p>
            <a:pPr rtl="0" lvl="0" indent="-342900" marL="457200">
              <a:buClr>
                <a:schemeClr val="lt1"/>
              </a:buClr>
              <a:buSzPct val="166666"/>
              <a:buFont typeface="Arial"/>
              <a:buChar char="•"/>
            </a:pPr>
            <a:r>
              <a:rPr u="sng" sz="1800" lang="en">
                <a:solidFill>
                  <a:schemeClr val="hlink"/>
                </a:solidFill>
                <a:hlinkClick r:id="rId4"/>
              </a:rPr>
              <a:t>http://www.biography.com/people/ivana-trump-9542158</a:t>
            </a:r>
          </a:p>
          <a:p>
            <a:pPr rtl="0" lvl="0" indent="-342900" marL="457200">
              <a:buClr>
                <a:schemeClr val="lt1"/>
              </a:buClr>
              <a:buSzPct val="166666"/>
              <a:buFont typeface="Arial"/>
              <a:buChar char="•"/>
            </a:pPr>
            <a:r>
              <a:rPr u="sng" sz="1800" lang="en">
                <a:solidFill>
                  <a:schemeClr val="hlink"/>
                </a:solidFill>
                <a:hlinkClick r:id="rId5"/>
              </a:rPr>
              <a:t>http://www.people.com/people/archive/article/0,,20116915,00.html</a:t>
            </a:r>
          </a:p>
          <a:p>
            <a:pPr rtl="0" lvl="0" indent="-342900" marL="457200">
              <a:buClr>
                <a:schemeClr val="lt1"/>
              </a:buClr>
              <a:buSzPct val="166666"/>
              <a:buFont typeface="Arial"/>
              <a:buChar char="•"/>
            </a:pPr>
            <a:r>
              <a:rPr u="sng" sz="1800" lang="en">
                <a:solidFill>
                  <a:schemeClr val="hlink"/>
                </a:solidFill>
                <a:hlinkClick r:id="rId6"/>
              </a:rPr>
              <a:t>http://www.thebiographychannel.co.uk/biographies/ivana-trump.html</a:t>
            </a:r>
            <a:r>
              <a:rPr sz="1800" lang="en"/>
              <a:t> </a:t>
            </a:r>
          </a:p>
          <a:p>
            <a:pPr rtl="0" lvl="0" indent="-342900" marL="457200">
              <a:buClr>
                <a:schemeClr val="lt1"/>
              </a:buClr>
              <a:buSzPct val="166666"/>
              <a:buFont typeface="Arial"/>
              <a:buChar char="•"/>
            </a:pPr>
            <a:r>
              <a:rPr u="sng" b="1" sz="1800" lang="en">
                <a:solidFill>
                  <a:schemeClr val="hlink"/>
                </a:solidFill>
                <a:hlinkClick r:id="rId7"/>
              </a:rPr>
              <a:t>http://en.wikipedia.org/wiki/Donald_Trump</a:t>
            </a:r>
          </a:p>
          <a:p>
            <a:pPr rtl="0" lvl="0" indent="-342900" marL="457200">
              <a:buClr>
                <a:schemeClr val="lt1"/>
              </a:buClr>
              <a:buSzPct val="166666"/>
              <a:buFont typeface="Arial"/>
              <a:buChar char="•"/>
            </a:pPr>
            <a:r>
              <a:rPr u="sng" b="1" sz="1800" lang="en">
                <a:solidFill>
                  <a:schemeClr val="hlink"/>
                </a:solidFill>
                <a:hlinkClick r:id="rId8"/>
              </a:rPr>
              <a:t>http://articles.baltimoresun.com/1991-03-25/features/1991084035_1_ivana-trump-donald-and-ivana-divorce-settlement</a:t>
            </a:r>
            <a:r>
              <a:rPr b="1" sz="1800" lang="en"/>
              <a:t>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y="0" x="0"/>
          <a:ext cy="0" cx="0"/>
          <a:chOff y="0" x="0"/>
          <a:chExt cy="0" cx="0"/>
        </a:xfrm>
      </p:grpSpPr>
      <p:sp>
        <p:nvSpPr>
          <p:cNvPr id="92" name="Shape 92"/>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History of Ivana Trump</a:t>
            </a:r>
          </a:p>
        </p:txBody>
      </p:sp>
      <p:sp>
        <p:nvSpPr>
          <p:cNvPr id="93" name="Shape 93"/>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Maiden name: Ivana Marie Zelnícková</a:t>
            </a:r>
          </a:p>
          <a:p>
            <a:pPr rtl="0" lvl="0" indent="-431800" marL="457200">
              <a:buClr>
                <a:schemeClr val="lt1"/>
              </a:buClr>
              <a:buSzPct val="100000"/>
              <a:buFont typeface="Arial"/>
              <a:buChar char="●"/>
            </a:pPr>
            <a:r>
              <a:rPr lang="en"/>
              <a:t>Birth date: Feb 20, 1949 in Gottwaldov (now Zlín), Czech Republic </a:t>
            </a:r>
          </a:p>
          <a:p>
            <a:pPr rtl="0" lvl="0" indent="-431800" marL="457200">
              <a:buClr>
                <a:schemeClr val="lt1"/>
              </a:buClr>
              <a:buSzPct val="100000"/>
              <a:buFont typeface="Arial"/>
              <a:buChar char="●"/>
            </a:pPr>
            <a:r>
              <a:rPr lang="en"/>
              <a:t>Occupation: Czech skier turned model, television personality </a:t>
            </a:r>
          </a:p>
          <a:p>
            <a:pPr rtl="0" lvl="0" indent="-431800" marL="457200">
              <a:buClr>
                <a:schemeClr val="lt1"/>
              </a:buClr>
              <a:buSzPct val="100000"/>
              <a:buFont typeface="Arial"/>
              <a:buChar char="●"/>
            </a:pPr>
            <a:r>
              <a:rPr lang="en"/>
              <a:t>What is she doing now? Writing novels and self help books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y="0" x="0"/>
          <a:ext cy="0" cx="0"/>
          <a:chOff y="0" x="0"/>
          <a:chExt cy="0" cx="0"/>
        </a:xfrm>
      </p:grpSpPr>
      <p:sp>
        <p:nvSpPr>
          <p:cNvPr id="98" name="Shape 98"/>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History of the Marriage</a:t>
            </a:r>
          </a:p>
        </p:txBody>
      </p:sp>
      <p:sp>
        <p:nvSpPr>
          <p:cNvPr id="99" name="Shape 99"/>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Met in 1976 and got married 9 months after they met</a:t>
            </a:r>
          </a:p>
          <a:p>
            <a:pPr rtl="0" lvl="0" indent="-431800" marL="457200">
              <a:buClr>
                <a:schemeClr val="lt1"/>
              </a:buClr>
              <a:buSzPct val="100000"/>
              <a:buFont typeface="Arial"/>
              <a:buChar char="●"/>
            </a:pPr>
            <a:r>
              <a:rPr lang="en"/>
              <a:t>Married 1977, married for 13 years</a:t>
            </a:r>
          </a:p>
          <a:p>
            <a:pPr rtl="0" lvl="0" indent="-431800" marL="457200">
              <a:buClr>
                <a:schemeClr val="lt1"/>
              </a:buClr>
              <a:buSzPct val="100000"/>
              <a:buFont typeface="Arial"/>
              <a:buChar char="●"/>
            </a:pPr>
            <a:r>
              <a:rPr lang="en"/>
              <a:t>Had a prenuptial and postnuptial agreement</a:t>
            </a:r>
          </a:p>
          <a:p>
            <a:pPr lvl="0" indent="-431800" marL="457200">
              <a:buClr>
                <a:schemeClr val="lt1"/>
              </a:buClr>
              <a:buSzPct val="100000"/>
              <a:buFont typeface="Arial"/>
              <a:buChar char="●"/>
            </a:pPr>
            <a:r>
              <a:rPr lang="en"/>
              <a:t>They had 3 children together: Donald Jr. (36), Ivanka (32), and Eric (29)</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y="0" x="0"/>
          <a:ext cy="0" cx="0"/>
          <a:chOff y="0" x="0"/>
          <a:chExt cy="0" cx="0"/>
        </a:xfrm>
      </p:grpSpPr>
      <p:sp>
        <p:nvSpPr>
          <p:cNvPr id="104" name="Shape 104"/>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Background for Divorce</a:t>
            </a:r>
          </a:p>
        </p:txBody>
      </p:sp>
      <p:sp>
        <p:nvSpPr>
          <p:cNvPr id="105" name="Shape 105"/>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Discussions lasted for 1 year </a:t>
            </a:r>
          </a:p>
          <a:p>
            <a:pPr rtl="0" lvl="0" indent="-431800" marL="457200">
              <a:buClr>
                <a:schemeClr val="lt1"/>
              </a:buClr>
              <a:buSzPct val="100000"/>
              <a:buFont typeface="Arial"/>
              <a:buChar char="●"/>
            </a:pPr>
            <a:r>
              <a:rPr lang="en"/>
              <a:t>He was rumored to have been cheating on her with his future ex-wife Marla Maples and other women</a:t>
            </a:r>
          </a:p>
          <a:p>
            <a:pPr rtl="0" lvl="0" indent="-431800" marL="457200">
              <a:buClr>
                <a:schemeClr val="lt1"/>
              </a:buClr>
              <a:buSzPct val="100000"/>
              <a:buFont typeface="Arial"/>
              <a:buChar char="●"/>
            </a:pPr>
            <a:r>
              <a:rPr lang="en"/>
              <a:t>30th most expensive divorce of all time</a:t>
            </a:r>
          </a:p>
          <a:p>
            <a:pPr lvl="0" indent="-431800" marL="457200">
              <a:buClr>
                <a:schemeClr val="lt1"/>
              </a:buClr>
              <a:buSzPct val="100000"/>
              <a:buFont typeface="Arial"/>
              <a:buChar char="●"/>
            </a:pPr>
            <a:r>
              <a:rPr lang="en"/>
              <a:t>#5 on TIME’s Top 10 Donald Trump Failures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y="0" x="0"/>
          <a:ext cy="0" cx="0"/>
          <a:chOff y="0" x="0"/>
          <a:chExt cy="0" cx="0"/>
        </a:xfrm>
      </p:grpSpPr>
      <p:sp>
        <p:nvSpPr>
          <p:cNvPr id="110" name="Shape 110"/>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Points of Dispute</a:t>
            </a:r>
          </a:p>
        </p:txBody>
      </p:sp>
      <p:sp>
        <p:nvSpPr>
          <p:cNvPr id="111" name="Shape 111"/>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31800" marL="457200">
              <a:buClr>
                <a:schemeClr val="lt1"/>
              </a:buClr>
              <a:buSzPct val="166666"/>
              <a:buFont typeface="Arial"/>
              <a:buChar char="•"/>
            </a:pPr>
            <a:r>
              <a:rPr lang="en"/>
              <a:t>Old Mercedes</a:t>
            </a:r>
          </a:p>
          <a:p>
            <a:pPr rtl="0" lvl="0" indent="-431800" marL="457200">
              <a:buClr>
                <a:schemeClr val="lt1"/>
              </a:buClr>
              <a:buSzPct val="166666"/>
              <a:buFont typeface="Arial"/>
              <a:buChar char="•"/>
            </a:pPr>
            <a:r>
              <a:rPr lang="en"/>
              <a:t>Greenwich, CT Mansion</a:t>
            </a:r>
          </a:p>
          <a:p>
            <a:pPr rtl="0" lvl="0" indent="-431800" marL="457200">
              <a:buClr>
                <a:schemeClr val="lt1"/>
              </a:buClr>
              <a:buSzPct val="166666"/>
              <a:buFont typeface="Arial"/>
              <a:buChar char="•"/>
            </a:pPr>
            <a:r>
              <a:rPr lang="en"/>
              <a:t>Manhattan Apartment (Trump Tower)</a:t>
            </a:r>
          </a:p>
          <a:p>
            <a:pPr rtl="0" lvl="0" indent="-431800" marL="457200">
              <a:buClr>
                <a:schemeClr val="lt1"/>
              </a:buClr>
              <a:buSzPct val="166666"/>
              <a:buFont typeface="Arial"/>
              <a:buChar char="•"/>
            </a:pPr>
            <a:r>
              <a:rPr lang="en"/>
              <a:t>Florida Vacation home (Mar-A-Lago)</a:t>
            </a:r>
          </a:p>
          <a:p>
            <a:pPr rtl="0" lvl="0" indent="-431800" marL="457200">
              <a:buClr>
                <a:schemeClr val="lt1"/>
              </a:buClr>
              <a:buSzPct val="166666"/>
              <a:buFont typeface="Arial"/>
              <a:buChar char="•"/>
            </a:pPr>
            <a:r>
              <a:rPr lang="en"/>
              <a:t>Child Support</a:t>
            </a:r>
          </a:p>
          <a:p>
            <a:pPr rtl="0" lvl="0" indent="-431800" marL="457200">
              <a:buClr>
                <a:schemeClr val="lt1"/>
              </a:buClr>
              <a:buSzPct val="166666"/>
              <a:buFont typeface="Arial"/>
              <a:buChar char="•"/>
            </a:pPr>
            <a:r>
              <a:rPr lang="en"/>
              <a:t>Children (Donald Jr., Ivanka, and Eric)</a:t>
            </a:r>
          </a:p>
          <a:p>
            <a:pPr rtl="0" lvl="0" indent="-431800" marL="457200">
              <a:buClr>
                <a:schemeClr val="lt1"/>
              </a:buClr>
              <a:buSzPct val="166666"/>
              <a:buFont typeface="Arial"/>
              <a:buChar char="•"/>
            </a:pPr>
            <a:r>
              <a:rPr lang="en"/>
              <a:t>Jewelry</a:t>
            </a:r>
          </a:p>
          <a:p>
            <a:pPr lvl="0" indent="-431800" marL="457200">
              <a:buClr>
                <a:schemeClr val="lt1"/>
              </a:buClr>
              <a:buSzPct val="166666"/>
              <a:buFont typeface="Arial"/>
              <a:buChar char="•"/>
            </a:pPr>
            <a:r>
              <a:rPr lang="en"/>
              <a:t>$14 million cash settlement</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y="0" x="0"/>
          <a:ext cy="0" cx="0"/>
          <a:chOff y="0" x="0"/>
          <a:chExt cy="0" cx="0"/>
        </a:xfrm>
      </p:grpSpPr>
      <p:sp>
        <p:nvSpPr>
          <p:cNvPr id="116" name="Shape 116"/>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Old Mercedes</a:t>
            </a:r>
          </a:p>
        </p:txBody>
      </p:sp>
      <p:sp>
        <p:nvSpPr>
          <p:cNvPr id="117" name="Shape 117"/>
          <p:cNvSpPr txBox="1"/>
          <p:nvPr>
            <p:ph idx="1" type="body"/>
          </p:nvPr>
        </p:nvSpPr>
        <p:spPr>
          <a:xfrm>
            <a:off y="1600200" x="457200"/>
            <a:ext cy="48401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After Ivana filed for divorce, Donald reposed her Mercedes </a:t>
            </a:r>
          </a:p>
          <a:p>
            <a:pPr rtl="0" lvl="0" indent="-431800" marL="457200">
              <a:buClr>
                <a:schemeClr val="lt1"/>
              </a:buClr>
              <a:buSzPct val="100000"/>
              <a:buFont typeface="Arial"/>
              <a:buChar char="●"/>
            </a:pPr>
            <a:r>
              <a:rPr lang="en"/>
              <a:t>It was important to Ivana to get back the Mercedes because she claimed Donald had given it to her as a gift</a:t>
            </a:r>
          </a:p>
          <a:p>
            <a:pPr rtl="0" lvl="0" indent="-431800" marL="457200">
              <a:buClr>
                <a:schemeClr val="lt1"/>
              </a:buClr>
              <a:buSzPct val="100000"/>
              <a:buFont typeface="Arial"/>
              <a:buChar char="●"/>
            </a:pPr>
            <a:r>
              <a:rPr lang="en"/>
              <a:t>Donald is reported as saying that Ivana was “nickle and diming” him for the car</a:t>
            </a:r>
          </a:p>
          <a:p>
            <a:pPr lvl="0" indent="-431800" marL="457200">
              <a:buClr>
                <a:schemeClr val="lt1"/>
              </a:buClr>
              <a:buSzPct val="100000"/>
              <a:buFont typeface="Arial"/>
              <a:buChar char="●"/>
            </a:pPr>
            <a:r>
              <a:rPr lang="en"/>
              <a:t>Points assigned: Ivana: 20,  Donald: 10</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y="0" x="0"/>
          <a:ext cy="0" cx="0"/>
          <a:chOff y="0" x="0"/>
          <a:chExt cy="0" cx="0"/>
        </a:xfrm>
      </p:grpSpPr>
      <p:sp>
        <p:nvSpPr>
          <p:cNvPr id="122" name="Shape 122"/>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Greenwich, CT Mansion</a:t>
            </a:r>
          </a:p>
        </p:txBody>
      </p:sp>
      <p:sp>
        <p:nvSpPr>
          <p:cNvPr id="123" name="Shape 123"/>
          <p:cNvSpPr txBox="1"/>
          <p:nvPr>
            <p:ph idx="1" type="body"/>
          </p:nvPr>
        </p:nvSpPr>
        <p:spPr>
          <a:xfrm>
            <a:off y="3550325" x="343875"/>
            <a:ext cy="23294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Ivana wanted the Greenwich home for the kids and as a place to vacation that was still close</a:t>
            </a:r>
          </a:p>
          <a:p>
            <a:pPr rtl="0" lvl="0" indent="-431800" marL="457200">
              <a:buClr>
                <a:schemeClr val="lt1"/>
              </a:buClr>
              <a:buSzPct val="100000"/>
              <a:buFont typeface="Arial"/>
              <a:buChar char="●"/>
            </a:pPr>
            <a:r>
              <a:rPr lang="en"/>
              <a:t>Donald knew that he worked alot and does not have much time to vacation </a:t>
            </a:r>
          </a:p>
          <a:p>
            <a:pPr lvl="0">
              <a:buNone/>
            </a:pPr>
            <a:r>
              <a:rPr lang="en"/>
              <a:t>Point values: Ivana: 25, Donald: 5</a:t>
            </a:r>
          </a:p>
        </p:txBody>
      </p:sp>
      <p:sp>
        <p:nvSpPr>
          <p:cNvPr id="124" name="Shape 124"/>
          <p:cNvSpPr/>
          <p:nvPr/>
        </p:nvSpPr>
        <p:spPr>
          <a:xfrm>
            <a:off y="1417650" x="5417500"/>
            <a:ext cy="2215750" cx="3155974"/>
          </a:xfrm>
          <a:prstGeom prst="rect">
            <a:avLst/>
          </a:prstGeom>
          <a:blipFill>
            <a:blip r:embed="rId3"/>
            <a:stretch>
              <a:fillRect/>
            </a:stretch>
          </a:blipFill>
        </p:spPr>
      </p:sp>
      <p:sp>
        <p:nvSpPr>
          <p:cNvPr id="125" name="Shape 125"/>
          <p:cNvSpPr txBox="1"/>
          <p:nvPr/>
        </p:nvSpPr>
        <p:spPr>
          <a:xfrm>
            <a:off y="1502050" x="343875"/>
            <a:ext cy="2215800" cx="4645200"/>
          </a:xfrm>
          <a:prstGeom prst="rect">
            <a:avLst/>
          </a:prstGeom>
        </p:spPr>
        <p:txBody>
          <a:bodyPr bIns="91425" rIns="91425" lIns="91425" tIns="91425" anchor="t" anchorCtr="0">
            <a:noAutofit/>
          </a:bodyPr>
          <a:lstStyle/>
          <a:p>
            <a:pPr lvl="0" indent="-431800" marL="457200">
              <a:buClr>
                <a:srgbClr val="000000"/>
              </a:buClr>
              <a:buSzPct val="166666"/>
              <a:buFont typeface="Arial"/>
              <a:buChar char="•"/>
            </a:pPr>
            <a:r>
              <a:rPr sz="3200" lang="en">
                <a:solidFill>
                  <a:schemeClr val="lt1"/>
                </a:solidFill>
              </a:rPr>
              <a:t>Where the family went for long weekends and vacations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y="0" x="0"/>
          <a:ext cy="0" cx="0"/>
          <a:chOff y="0" x="0"/>
          <a:chExt cy="0" cx="0"/>
        </a:xfrm>
      </p:grpSpPr>
      <p:sp>
        <p:nvSpPr>
          <p:cNvPr id="130" name="Shape 130"/>
          <p:cNvSpPr txBox="1"/>
          <p:nvPr>
            <p:ph type="title"/>
          </p:nvPr>
        </p:nvSpPr>
        <p:spPr>
          <a:xfrm>
            <a:off y="274637" x="457200"/>
            <a:ext cy="1143000" cx="6879600"/>
          </a:xfrm>
          <a:prstGeom prst="rect">
            <a:avLst/>
          </a:prstGeom>
        </p:spPr>
        <p:txBody>
          <a:bodyPr bIns="91425" rIns="91425" lIns="91425" tIns="91425" anchor="b" anchorCtr="0">
            <a:noAutofit/>
          </a:bodyPr>
          <a:lstStyle/>
          <a:p>
            <a:pPr>
              <a:buNone/>
            </a:pPr>
            <a:r>
              <a:rPr b="1" lang="en"/>
              <a:t>Manhattan Apartment (Trump Tower)</a:t>
            </a:r>
          </a:p>
        </p:txBody>
      </p:sp>
      <p:sp>
        <p:nvSpPr>
          <p:cNvPr id="131" name="Shape 131"/>
          <p:cNvSpPr txBox="1"/>
          <p:nvPr>
            <p:ph idx="1" type="body"/>
          </p:nvPr>
        </p:nvSpPr>
        <p:spPr>
          <a:xfrm>
            <a:off y="3761600" x="457200"/>
            <a:ext cy="2678699" cx="8229600"/>
          </a:xfrm>
          <a:prstGeom prst="rect">
            <a:avLst/>
          </a:prstGeom>
        </p:spPr>
        <p:txBody>
          <a:bodyPr bIns="91425" rIns="91425" lIns="91425" tIns="91425" anchor="t" anchorCtr="0">
            <a:noAutofit/>
          </a:bodyPr>
          <a:lstStyle/>
          <a:p>
            <a:pPr rtl="0" lvl="0" indent="-431800" marL="457200">
              <a:buClr>
                <a:schemeClr val="lt1"/>
              </a:buClr>
              <a:buSzPct val="100000"/>
              <a:buFont typeface="Arial"/>
              <a:buChar char="●"/>
            </a:pPr>
            <a:r>
              <a:rPr lang="en"/>
              <a:t>The Trump clan had lots of homes in the New York area, and even though Ivan helped to build the Trump Tower, she was not as connected to it </a:t>
            </a:r>
          </a:p>
          <a:p>
            <a:r>
              <a:t/>
            </a:r>
          </a:p>
          <a:p>
            <a:pPr lvl="0">
              <a:buNone/>
            </a:pPr>
            <a:r>
              <a:rPr lang="en"/>
              <a:t>Points assigned: Ivana: 5, Donald: 35</a:t>
            </a:r>
          </a:p>
        </p:txBody>
      </p:sp>
      <p:sp>
        <p:nvSpPr>
          <p:cNvPr id="132" name="Shape 132"/>
          <p:cNvSpPr/>
          <p:nvPr/>
        </p:nvSpPr>
        <p:spPr>
          <a:xfrm>
            <a:off y="820500" x="6563775"/>
            <a:ext cy="2761724" cx="2072050"/>
          </a:xfrm>
          <a:prstGeom prst="rect">
            <a:avLst/>
          </a:prstGeom>
          <a:blipFill>
            <a:blip r:embed="rId3"/>
            <a:stretch>
              <a:fillRect/>
            </a:stretch>
          </a:blipFill>
        </p:spPr>
      </p:sp>
      <p:sp>
        <p:nvSpPr>
          <p:cNvPr id="133" name="Shape 133"/>
          <p:cNvSpPr txBox="1"/>
          <p:nvPr/>
        </p:nvSpPr>
        <p:spPr>
          <a:xfrm>
            <a:off y="1600750" x="503775"/>
            <a:ext cy="1865999" cx="5720400"/>
          </a:xfrm>
          <a:prstGeom prst="rect">
            <a:avLst/>
          </a:prstGeom>
        </p:spPr>
        <p:txBody>
          <a:bodyPr bIns="91425" rIns="91425" lIns="91425" tIns="91425" anchor="t" anchorCtr="0">
            <a:noAutofit/>
          </a:bodyPr>
          <a:lstStyle/>
          <a:p>
            <a:pPr lvl="0" indent="-431800" marL="457200">
              <a:buClr>
                <a:srgbClr val="FFFFFF"/>
              </a:buClr>
              <a:buSzPct val="166666"/>
              <a:buFont typeface="Arial"/>
              <a:buChar char="•"/>
            </a:pPr>
            <a:r>
              <a:rPr sz="3200" lang="en">
                <a:solidFill>
                  <a:schemeClr val="lt1"/>
                </a:solidFill>
              </a:rPr>
              <a:t>This is Trump’s most famous property and his pride and joy, he wanted Ivana out at all costs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teps">
  <a:themeElements>
    <a:clrScheme name="Custom 462">
      <a:dk1>
        <a:srgbClr val="000000"/>
      </a:dk1>
      <a:lt1>
        <a:srgbClr val="FFFFFF"/>
      </a:lt1>
      <a:dk2>
        <a:srgbClr val="1F497D"/>
      </a:dk2>
      <a:lt2>
        <a:srgbClr val="EEECE1"/>
      </a:lt2>
      <a:accent1>
        <a:srgbClr val="FFD80C"/>
      </a:accent1>
      <a:accent2>
        <a:srgbClr val="CD108C"/>
      </a:accent2>
      <a:accent3>
        <a:srgbClr val="0990DB"/>
      </a:accent3>
      <a:accent4>
        <a:srgbClr val="AAAAAA"/>
      </a:accent4>
      <a:accent5>
        <a:srgbClr val="C3F180"/>
      </a:accent5>
      <a:accent6>
        <a:srgbClr val="FF986D"/>
      </a:accent6>
      <a:hlink>
        <a:srgbClr val="ABABAB"/>
      </a:hlink>
      <a:folHlink>
        <a:srgbClr val="666666"/>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