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06" autoAdjust="0"/>
  </p:normalViewPr>
  <p:slideViewPr>
    <p:cSldViewPr snapToGrid="0" snapToObjects="1">
      <p:cViewPr>
        <p:scale>
          <a:sx n="100" d="100"/>
          <a:sy n="100" d="100"/>
        </p:scale>
        <p:origin x="-13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7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1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5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4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8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0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9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AE7EC-3A33-4F4C-B45E-81770557FCD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0166-F80A-0543-8381-684D9D33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2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Kobe Bryant and Shaquille O’Neal Conflict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  <a:p>
            <a:pPr algn="l"/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sz="3500" dirty="0" smtClean="0">
                <a:solidFill>
                  <a:srgbClr val="FFFF00"/>
                </a:solidFill>
              </a:rPr>
              <a:t>By Joshua Bass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587" y="2053839"/>
            <a:ext cx="3630072" cy="272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49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Fame and Marketing</a:t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1468376"/>
            <a:ext cx="7496279" cy="4081524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wanted to be the face of the franchise because he was concerned with his image and post-NBA entertainment career (included a rapping and acting career)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Felt as though he led them to the championships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Bryant mainly cared about winning, but </a:t>
            </a:r>
            <a:r>
              <a:rPr lang="en-US" dirty="0" err="1" smtClean="0">
                <a:solidFill>
                  <a:srgbClr val="FFFF00"/>
                </a:solidFill>
              </a:rPr>
              <a:t>didn</a:t>
            </a:r>
            <a:r>
              <a:rPr lang="fr-FR" dirty="0" smtClean="0">
                <a:solidFill>
                  <a:srgbClr val="FFFF00"/>
                </a:solidFill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t want Shaq to take all the credit for the championships and wanted them to be equal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Points: Shaq 30  Kobe 15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2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haq-kazaam_display_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35347"/>
            <a:ext cx="4826000" cy="437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5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Playing </a:t>
            </a:r>
            <a:r>
              <a:rPr lang="en-US" dirty="0" smtClean="0">
                <a:solidFill>
                  <a:srgbClr val="FFFF00"/>
                </a:solidFill>
              </a:rPr>
              <a:t>Style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wanted to play slow and have the offense centered on him playing inside, which it did under Jackson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wanted to play up-tempo and showcase his skills which he felt weren't being used properly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wanted to get his stats up to gain recognition and step out of Shaq’s shadow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Wanted to be known as the best player in the league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Points: </a:t>
            </a:r>
            <a:r>
              <a:rPr lang="en-US" dirty="0" smtClean="0">
                <a:solidFill>
                  <a:srgbClr val="FFFF00"/>
                </a:solidFill>
              </a:rPr>
              <a:t>Shaq 15  Kobe 35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7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Leadership</a:t>
            </a:r>
            <a:r>
              <a:rPr lang="en-US" dirty="0" smtClean="0">
                <a:solidFill>
                  <a:srgbClr val="FFFF00"/>
                </a:solidFill>
              </a:rPr>
              <a:t>/Camaraderie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1498600"/>
            <a:ext cx="7267679" cy="420057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wanted Kobe to take on more of a leadership role because he got all of the blame when the team lost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was a loner who never went out to dinner with the team or to any other social gatherings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thought that as long as they were winning, why should he need to be a leader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Points:  </a:t>
            </a:r>
            <a:r>
              <a:rPr lang="en-US" dirty="0" smtClean="0">
                <a:solidFill>
                  <a:srgbClr val="FFFF00"/>
                </a:solidFill>
              </a:rPr>
              <a:t>Shaq 15  Kobe 10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48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Money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43076"/>
            <a:ext cx="7267679" cy="3468796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felt the Lakers owed him a large contract because he led them to 3 championships and had been their best player for almost a decade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Yelled to Lakers owner Jerry Buss “Pay Me” after dunking in a preseason game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Money was secondary to Kobe who was focused on building his rep around the league and winning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Points: </a:t>
            </a:r>
            <a:r>
              <a:rPr lang="en-US" dirty="0" smtClean="0">
                <a:solidFill>
                  <a:srgbClr val="FFFF00"/>
                </a:solidFill>
              </a:rPr>
              <a:t>Shaq 25  Kobe 10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1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Coaching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078224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9600" dirty="0" smtClean="0">
                <a:solidFill>
                  <a:srgbClr val="FFFF00"/>
                </a:solidFill>
              </a:rPr>
              <a:t>Kobe thought that the coaches coddled Shaq and that his teammates always took Shaq’s side</a:t>
            </a:r>
          </a:p>
          <a:p>
            <a:pPr marL="457200" indent="-457200" algn="l">
              <a:buFont typeface="Arial"/>
              <a:buChar char="•"/>
            </a:pPr>
            <a:r>
              <a:rPr lang="en-US" sz="9600" dirty="0" smtClean="0">
                <a:solidFill>
                  <a:srgbClr val="FFFF00"/>
                </a:solidFill>
              </a:rPr>
              <a:t>Kobe felt that the coaches were too tough on him</a:t>
            </a:r>
          </a:p>
          <a:p>
            <a:pPr marL="457200" indent="-457200" algn="l">
              <a:buFont typeface="Arial"/>
              <a:buChar char="•"/>
            </a:pPr>
            <a:r>
              <a:rPr lang="en-US" sz="9600" dirty="0" smtClean="0">
                <a:solidFill>
                  <a:srgbClr val="FFFF00"/>
                </a:solidFill>
              </a:rPr>
              <a:t>Shaq felt that he deserved this good treatment as a veteran</a:t>
            </a:r>
          </a:p>
          <a:p>
            <a:pPr marL="457200" indent="-457200" algn="l">
              <a:buFont typeface="Arial"/>
              <a:buChar char="•"/>
            </a:pPr>
            <a:r>
              <a:rPr lang="en-US" sz="9600" dirty="0" smtClean="0">
                <a:solidFill>
                  <a:srgbClr val="FFFF00"/>
                </a:solidFill>
              </a:rPr>
              <a:t>Shaq had fought with coaches in the past so he needed someone who he would get along with to control his volatile personality</a:t>
            </a:r>
          </a:p>
          <a:p>
            <a:pPr marL="457200" indent="-457200" algn="l">
              <a:buFont typeface="Arial"/>
              <a:buChar char="•"/>
            </a:pPr>
            <a:r>
              <a:rPr lang="en-US" sz="9600" dirty="0" smtClean="0">
                <a:solidFill>
                  <a:srgbClr val="FFFF00"/>
                </a:solidFill>
              </a:rPr>
              <a:t>Points: Shaq 15 Kobe 30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58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Before Adjusted Winner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44036"/>
              </p:ext>
            </p:extLst>
          </p:nvPr>
        </p:nvGraphicFramePr>
        <p:xfrm>
          <a:off x="1447800" y="1939972"/>
          <a:ext cx="6172200" cy="375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8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Shaq</a:t>
                      </a:r>
                      <a:endParaRPr lang="en-US" dirty="0"/>
                    </a:p>
                  </a:txBody>
                  <a:tcPr/>
                </a:tc>
              </a:tr>
              <a:tr h="661539">
                <a:tc>
                  <a:txBody>
                    <a:bodyPr/>
                    <a:lstStyle/>
                    <a:p>
                      <a:r>
                        <a:rPr lang="en-US" dirty="0" smtClean="0"/>
                        <a:t>Fame</a:t>
                      </a:r>
                      <a:r>
                        <a:rPr lang="en-US" baseline="0" dirty="0" smtClean="0"/>
                        <a:t> and 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8023">
                <a:tc>
                  <a:txBody>
                    <a:bodyPr/>
                    <a:lstStyle/>
                    <a:p>
                      <a:r>
                        <a:rPr lang="en-US" dirty="0" smtClean="0"/>
                        <a:t>Playing Style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661539">
                <a:tc>
                  <a:txBody>
                    <a:bodyPr/>
                    <a:lstStyle/>
                    <a:p>
                      <a:r>
                        <a:rPr lang="en-US" dirty="0" smtClean="0"/>
                        <a:t>Leadership/Camaraderie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8023">
                <a:tc>
                  <a:txBody>
                    <a:bodyPr/>
                    <a:lstStyle/>
                    <a:p>
                      <a:r>
                        <a:rPr lang="en-US" dirty="0" smtClean="0"/>
                        <a:t>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8023">
                <a:tc>
                  <a:txBody>
                    <a:bodyPr/>
                    <a:lstStyle/>
                    <a:p>
                      <a:r>
                        <a:rPr lang="en-US" dirty="0" smtClean="0"/>
                        <a:t>Coaching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924031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73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Adjusted Winner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Divide the money because it is the most fluid item</a:t>
            </a:r>
          </a:p>
          <a:p>
            <a:pPr algn="l"/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70-25x= 65+10x  </a:t>
            </a:r>
          </a:p>
          <a:p>
            <a:r>
              <a:rPr lang="en-US" dirty="0">
                <a:solidFill>
                  <a:srgbClr val="FFFF00"/>
                </a:solidFill>
              </a:rPr>
              <a:t>5=35x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x=1/7 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They each end up with 66.42 points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6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Aftermath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got a new contract and won a championship with the Heat in his 1st season with them but battled injuries and declining skill for the rest of his career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Currently works as an NBA analyst for TNT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Kobe’s teams struggled in the immediate post-Shaq years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Traded for Pau </a:t>
            </a:r>
            <a:r>
              <a:rPr lang="en-US" dirty="0" err="1" smtClean="0">
                <a:solidFill>
                  <a:srgbClr val="FFFF00"/>
                </a:solidFill>
              </a:rPr>
              <a:t>Gasol</a:t>
            </a:r>
            <a:r>
              <a:rPr lang="en-US" dirty="0" smtClean="0">
                <a:solidFill>
                  <a:srgbClr val="FFFF00"/>
                </a:solidFill>
              </a:rPr>
              <a:t> in 2008 and the duo won 2 championships together in 2009 and 2010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0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Would it have worked?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and Shaq’s personalities clashed so much that the relationship was never sustainable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Even 3 straight championships </a:t>
            </a:r>
            <a:r>
              <a:rPr lang="en-US" dirty="0" err="1" smtClean="0">
                <a:solidFill>
                  <a:srgbClr val="FFFF00"/>
                </a:solidFill>
              </a:rPr>
              <a:t>couldn</a:t>
            </a:r>
            <a:r>
              <a:rPr lang="fr-FR" dirty="0" smtClean="0">
                <a:solidFill>
                  <a:srgbClr val="FFFF00"/>
                </a:solidFill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t stop the tension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The two had conflicting agendas and Bryant had contempt for Shaq’s lack of conditioning and work ethic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The difference in age made it difficult as Shaq was already in his prime and Kobe was a very young player looking to prove his value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0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Shaq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1481491"/>
            <a:ext cx="7267679" cy="4217681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was one of the best players in the NBA at the time and at 7’1 325 pounds, the most physically imposing player as well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Left Orlando Magic due to tensions with coach Brian Hill and because he wanted to be in a bigger media market to promote his brand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Signed with Lakers in summer of 1996 on a 7 year, $121 million contract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3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Jackson, Phil, and Michael </a:t>
            </a:r>
            <a:r>
              <a:rPr lang="en-US" dirty="0" err="1"/>
              <a:t>Arkush</a:t>
            </a:r>
            <a:r>
              <a:rPr lang="en-US" dirty="0"/>
              <a:t>. </a:t>
            </a:r>
            <a:r>
              <a:rPr lang="en-US" i="1" dirty="0"/>
              <a:t>The Last Season: A Team in Search of Its Soul</a:t>
            </a:r>
            <a:r>
              <a:rPr lang="en-US" dirty="0"/>
              <a:t>. New York: Penguin, 2004. Print.</a:t>
            </a:r>
          </a:p>
          <a:p>
            <a:r>
              <a:rPr lang="en-US" dirty="0" err="1"/>
              <a:t>Plaschke</a:t>
            </a:r>
            <a:r>
              <a:rPr lang="en-US" dirty="0"/>
              <a:t>, Bill. "If Only Shaq, Kobe Said It in Public." Editorial. </a:t>
            </a:r>
            <a:r>
              <a:rPr lang="en-US" i="1" dirty="0"/>
              <a:t>LA Times</a:t>
            </a:r>
            <a:r>
              <a:rPr lang="en-US" dirty="0"/>
              <a:t> </a:t>
            </a:r>
            <a:r>
              <a:rPr lang="en-US" dirty="0" err="1"/>
              <a:t>n.d.</a:t>
            </a:r>
            <a:r>
              <a:rPr lang="en-US" dirty="0"/>
              <a:t>: n. </a:t>
            </a:r>
            <a:r>
              <a:rPr lang="en-US" dirty="0" err="1"/>
              <a:t>pag</a:t>
            </a:r>
            <a:r>
              <a:rPr lang="en-US" dirty="0"/>
              <a:t>. </a:t>
            </a:r>
            <a:r>
              <a:rPr lang="en-US" i="1" dirty="0"/>
              <a:t>Los Angeles Times</a:t>
            </a:r>
            <a:r>
              <a:rPr lang="en-US" dirty="0"/>
              <a:t>. Los Angeles Times, 02 Apr. 2013. Web. 7 Nov. 2013. &lt;http://</a:t>
            </a:r>
            <a:r>
              <a:rPr lang="en-US" dirty="0" err="1"/>
              <a:t>articles.latimes.com</a:t>
            </a:r>
            <a:r>
              <a:rPr lang="en-US" dirty="0"/>
              <a:t>/2013/</a:t>
            </a:r>
            <a:r>
              <a:rPr lang="en-US" dirty="0" err="1"/>
              <a:t>apr</a:t>
            </a:r>
            <a:r>
              <a:rPr lang="en-US" dirty="0"/>
              <a:t>/02/sports/la-sp-plaschke-shaq-20130403&gt;.</a:t>
            </a:r>
          </a:p>
          <a:p>
            <a:r>
              <a:rPr lang="en-US" dirty="0"/>
              <a:t>Tribune News Service. "Shaq Details Feud with Bryant." </a:t>
            </a:r>
            <a:r>
              <a:rPr lang="en-US" i="1" dirty="0"/>
              <a:t>Chicago Tribune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31 Oct. 2011. Web. 1 Nov. 2013. &lt;http://</a:t>
            </a:r>
            <a:r>
              <a:rPr lang="en-US" dirty="0" err="1"/>
              <a:t>articles.chicagotribune.com</a:t>
            </a:r>
            <a:r>
              <a:rPr lang="en-US" dirty="0"/>
              <a:t>/2011-10-31/sports/chi-shaquille-oneal-writes-about-kobe-bryant-feud-20111031_1_kobe-bryant-sexual-assault-shaquille-o-neal&gt;.</a:t>
            </a:r>
          </a:p>
        </p:txBody>
      </p:sp>
    </p:spTree>
    <p:extLst>
      <p:ext uri="{BB962C8B-B14F-4D97-AF65-F5344CB8AC3E}">
        <p14:creationId xmlns:p14="http://schemas.microsoft.com/office/powerpoint/2010/main" val="4145544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521" y="7606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Kobe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344337"/>
            <a:ext cx="7267679" cy="4152561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Drafted straight out of high school in the 1996 NBA draft by the Charlotte Hornets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Traded to the Lakers on draft night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Was the youngest player to ever play in the NBA at the time of his first game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Had a steep learning curve in his first few seasons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9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Background of Tension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1644291"/>
            <a:ext cx="7489410" cy="4867755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said “I’m not </a:t>
            </a:r>
            <a:r>
              <a:rPr lang="en-US" dirty="0" err="1" smtClean="0">
                <a:solidFill>
                  <a:srgbClr val="FFFF00"/>
                </a:solidFill>
              </a:rPr>
              <a:t>gonna</a:t>
            </a:r>
            <a:r>
              <a:rPr lang="en-US" dirty="0" smtClean="0">
                <a:solidFill>
                  <a:srgbClr val="FFFF00"/>
                </a:solidFill>
              </a:rPr>
              <a:t> be babysitting” during 1996 training camp because Kobe had a reputation of being immature </a:t>
            </a:r>
            <a:r>
              <a:rPr lang="en-US" smtClean="0">
                <a:solidFill>
                  <a:srgbClr val="FFFF00"/>
                </a:solidFill>
              </a:rPr>
              <a:t>and selfish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Bryant did nothing to ingratiate himself to the team, </a:t>
            </a:r>
            <a:r>
              <a:rPr lang="en-US" dirty="0" err="1" smtClean="0">
                <a:solidFill>
                  <a:srgbClr val="FFFF00"/>
                </a:solidFill>
              </a:rPr>
              <a:t>didn</a:t>
            </a:r>
            <a:r>
              <a:rPr lang="fr-FR" dirty="0" smtClean="0">
                <a:solidFill>
                  <a:srgbClr val="FFFF00"/>
                </a:solidFill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t go to Shaq’s wedding and did not invite any teammates to his own wedding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carried the team to the playoffs while Bryant was a supporting player for the duo’s first 3 seasons, but they couldn’t win a championship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This angered Bryant who was obsessed with winning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12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New Coach and Success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066" y="2108953"/>
            <a:ext cx="7267679" cy="346879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Lakers hired Phil Jackson as coach who built teams offense around Shaq with his triangle offense</a:t>
            </a:r>
            <a:endParaRPr lang="en-US" sz="2800" dirty="0">
              <a:solidFill>
                <a:srgbClr val="FFFF00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Won three straight titles from 2000-2002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O’Neal won the 2000 MVP trophy and Bryant received honors as well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Shaq still thought Kobe was playing selfishly and called him out in meetings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52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1760797"/>
            <a:ext cx="4571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7772400" y="569917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" name="Picture 3" descr="shaq-kobe-lob-troph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303" y="1382566"/>
            <a:ext cx="5080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07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Relationship Deteriorates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criticized Shaq for being out of shape at the start of the 2003 season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Upset when Shaq </a:t>
            </a:r>
            <a:r>
              <a:rPr lang="en-US" dirty="0" err="1" smtClean="0">
                <a:solidFill>
                  <a:srgbClr val="FFFF00"/>
                </a:solidFill>
              </a:rPr>
              <a:t>didn</a:t>
            </a:r>
            <a:r>
              <a:rPr lang="fr-FR" dirty="0" smtClean="0">
                <a:solidFill>
                  <a:srgbClr val="FFFF00"/>
                </a:solidFill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t call to give support for Bryant’s upcoming sexual assault case</a:t>
            </a:r>
            <a:endParaRPr lang="en-US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thought he </a:t>
            </a:r>
            <a:r>
              <a:rPr lang="en-US" dirty="0" err="1" smtClean="0">
                <a:solidFill>
                  <a:srgbClr val="FFFF00"/>
                </a:solidFill>
              </a:rPr>
              <a:t>wasn</a:t>
            </a:r>
            <a:r>
              <a:rPr lang="fr-FR" dirty="0" smtClean="0">
                <a:solidFill>
                  <a:srgbClr val="FFFF00"/>
                </a:solidFill>
              </a:rPr>
              <a:t>’</a:t>
            </a:r>
            <a:r>
              <a:rPr lang="en-US" dirty="0" smtClean="0">
                <a:solidFill>
                  <a:srgbClr val="FFFF00"/>
                </a:solidFill>
              </a:rPr>
              <a:t>t getting the ball enough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This time, success could not mask problems as Lakers were upset by Detroit in the finals.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190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Relationship Deteriorates cont.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had demanded a new contract or else he wanted to be traded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Bryant felt that Shaq was letting this get in the way of the team’s success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Shaq was traded during the summer of 2004 to the Miami Heat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Kobe signed a 7 year, $136 million contract the next day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8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0772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Points of Contention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230376"/>
            <a:ext cx="7267679" cy="3468796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Fame and Marketing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Playing Style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Leadership/ Camaraderie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Money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Coaching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298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1116</Words>
  <Application>Microsoft Macintosh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The Kobe Bryant and Shaquille O’Neal Conflict</vt:lpstr>
      <vt:lpstr>Shaq</vt:lpstr>
      <vt:lpstr>Kobe</vt:lpstr>
      <vt:lpstr>Background of Tension</vt:lpstr>
      <vt:lpstr>New Coach and Success</vt:lpstr>
      <vt:lpstr>PowerPoint Presentation</vt:lpstr>
      <vt:lpstr>Relationship Deteriorates</vt:lpstr>
      <vt:lpstr>Relationship Deteriorates cont.</vt:lpstr>
      <vt:lpstr>Points of Contention</vt:lpstr>
      <vt:lpstr>Fame and Marketing </vt:lpstr>
      <vt:lpstr>PowerPoint Presentation</vt:lpstr>
      <vt:lpstr>Playing Style</vt:lpstr>
      <vt:lpstr>Leadership/Camaraderie </vt:lpstr>
      <vt:lpstr>Money</vt:lpstr>
      <vt:lpstr>Coaching</vt:lpstr>
      <vt:lpstr>Before Adjusted Winner</vt:lpstr>
      <vt:lpstr>Adjusted Winner</vt:lpstr>
      <vt:lpstr>Aftermath</vt:lpstr>
      <vt:lpstr>Would it have worked?</vt:lpstr>
      <vt:lpstr>Works Cited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</dc:creator>
  <cp:lastModifiedBy>josh</cp:lastModifiedBy>
  <cp:revision>21</cp:revision>
  <dcterms:created xsi:type="dcterms:W3CDTF">2013-12-03T01:05:07Z</dcterms:created>
  <dcterms:modified xsi:type="dcterms:W3CDTF">2013-12-03T05:37:02Z</dcterms:modified>
</cp:coreProperties>
</file>