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59" r:id="rId2"/>
    <p:sldId id="361" r:id="rId3"/>
    <p:sldId id="362" r:id="rId4"/>
    <p:sldId id="349" r:id="rId5"/>
    <p:sldId id="360" r:id="rId6"/>
    <p:sldId id="344" r:id="rId7"/>
    <p:sldId id="313" r:id="rId8"/>
    <p:sldId id="314" r:id="rId9"/>
    <p:sldId id="315" r:id="rId10"/>
    <p:sldId id="357" r:id="rId11"/>
    <p:sldId id="358" r:id="rId12"/>
    <p:sldId id="341" r:id="rId13"/>
    <p:sldId id="257" r:id="rId14"/>
    <p:sldId id="351" r:id="rId15"/>
  </p:sldIdLst>
  <p:sldSz cx="9144000" cy="6858000" type="screen4x3"/>
  <p:notesSz cx="6858000" cy="9294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69" autoAdjust="0"/>
    <p:restoredTop sz="89676" autoAdjust="0"/>
  </p:normalViewPr>
  <p:slideViewPr>
    <p:cSldViewPr>
      <p:cViewPr varScale="1">
        <p:scale>
          <a:sx n="91" d="100"/>
          <a:sy n="91" d="100"/>
        </p:scale>
        <p:origin x="-1088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6696"/>
    </p:cViewPr>
  </p:sorterViewPr>
  <p:notesViewPr>
    <p:cSldViewPr>
      <p:cViewPr varScale="1">
        <p:scale>
          <a:sx n="78" d="100"/>
          <a:sy n="78" d="100"/>
        </p:scale>
        <p:origin x="-1626" y="-84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60AC0AD-1574-4D0E-8188-4849BC5DBF5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4C71EA-E7EF-495D-A770-C4F8663DD887}">
      <dgm:prSet phldrT="[Text]" phldr="1"/>
      <dgm:spPr/>
      <dgm:t>
        <a:bodyPr/>
        <a:lstStyle/>
        <a:p>
          <a:endParaRPr lang="en-US"/>
        </a:p>
      </dgm:t>
    </dgm:pt>
    <dgm:pt modelId="{EA72F38B-5D09-46F3-8FE5-78FA4EFCD524}" type="parTrans" cxnId="{C55D9797-D4EB-485F-BADA-32910C4E3B6A}">
      <dgm:prSet/>
      <dgm:spPr/>
      <dgm:t>
        <a:bodyPr/>
        <a:lstStyle/>
        <a:p>
          <a:endParaRPr lang="en-US"/>
        </a:p>
      </dgm:t>
    </dgm:pt>
    <dgm:pt modelId="{44DDB2CF-E879-4D9A-A52A-FCEF712398D1}" type="sibTrans" cxnId="{C55D9797-D4EB-485F-BADA-32910C4E3B6A}">
      <dgm:prSet/>
      <dgm:spPr/>
      <dgm:t>
        <a:bodyPr/>
        <a:lstStyle/>
        <a:p>
          <a:endParaRPr lang="en-US"/>
        </a:p>
      </dgm:t>
    </dgm:pt>
    <dgm:pt modelId="{45BD072E-B13C-4228-B25C-6FB2A183F418}">
      <dgm:prSet phldrT="[Text]"/>
      <dgm:spPr/>
      <dgm:t>
        <a:bodyPr/>
        <a:lstStyle/>
        <a:p>
          <a:r>
            <a:rPr lang="en-US" smtClean="0"/>
            <a:t>Requirements</a:t>
          </a:r>
          <a:endParaRPr lang="en-US"/>
        </a:p>
      </dgm:t>
    </dgm:pt>
    <dgm:pt modelId="{AD9F964C-EE2B-4592-8E11-E2A75D018B4C}" type="parTrans" cxnId="{5C612272-0BBA-415F-8BF9-C001910FFF8E}">
      <dgm:prSet/>
      <dgm:spPr/>
      <dgm:t>
        <a:bodyPr/>
        <a:lstStyle/>
        <a:p>
          <a:endParaRPr lang="en-US"/>
        </a:p>
      </dgm:t>
    </dgm:pt>
    <dgm:pt modelId="{3A64F7CA-21F7-45D2-8CF8-0DEE5BEE132E}" type="sibTrans" cxnId="{5C612272-0BBA-415F-8BF9-C001910FFF8E}">
      <dgm:prSet/>
      <dgm:spPr/>
      <dgm:t>
        <a:bodyPr/>
        <a:lstStyle/>
        <a:p>
          <a:endParaRPr lang="en-US"/>
        </a:p>
      </dgm:t>
    </dgm:pt>
    <dgm:pt modelId="{4CFB937E-24F4-4068-AB45-A9F45CE08187}">
      <dgm:prSet phldrT="[Text]" phldr="1"/>
      <dgm:spPr/>
      <dgm:t>
        <a:bodyPr/>
        <a:lstStyle/>
        <a:p>
          <a:endParaRPr lang="en-US"/>
        </a:p>
      </dgm:t>
    </dgm:pt>
    <dgm:pt modelId="{46041E43-09AD-40DC-87C6-AEFAC4F4F2AC}" type="parTrans" cxnId="{294BB832-2EDC-45D2-9DF6-D2582EC11001}">
      <dgm:prSet/>
      <dgm:spPr/>
      <dgm:t>
        <a:bodyPr/>
        <a:lstStyle/>
        <a:p>
          <a:endParaRPr lang="en-US"/>
        </a:p>
      </dgm:t>
    </dgm:pt>
    <dgm:pt modelId="{AAA436F3-AA14-48E7-9E20-E85FADE06AB2}" type="sibTrans" cxnId="{294BB832-2EDC-45D2-9DF6-D2582EC11001}">
      <dgm:prSet/>
      <dgm:spPr/>
      <dgm:t>
        <a:bodyPr/>
        <a:lstStyle/>
        <a:p>
          <a:endParaRPr lang="en-US"/>
        </a:p>
      </dgm:t>
    </dgm:pt>
    <dgm:pt modelId="{9B3AA756-6ACF-4214-BE09-9D8295B52EA5}">
      <dgm:prSet phldrT="[Text]"/>
      <dgm:spPr/>
      <dgm:t>
        <a:bodyPr/>
        <a:lstStyle/>
        <a:p>
          <a:r>
            <a:rPr lang="en-US" smtClean="0"/>
            <a:t>Design</a:t>
          </a:r>
          <a:endParaRPr lang="en-US"/>
        </a:p>
      </dgm:t>
    </dgm:pt>
    <dgm:pt modelId="{237C3497-7833-4BD1-A7DD-42B4B321FB5B}" type="parTrans" cxnId="{23AF8A12-DA52-40EE-85CE-E4774C9B3176}">
      <dgm:prSet/>
      <dgm:spPr/>
      <dgm:t>
        <a:bodyPr/>
        <a:lstStyle/>
        <a:p>
          <a:endParaRPr lang="en-US"/>
        </a:p>
      </dgm:t>
    </dgm:pt>
    <dgm:pt modelId="{1CE00D4A-7771-44E8-A721-D84AEC69AE5D}" type="sibTrans" cxnId="{23AF8A12-DA52-40EE-85CE-E4774C9B3176}">
      <dgm:prSet/>
      <dgm:spPr/>
      <dgm:t>
        <a:bodyPr/>
        <a:lstStyle/>
        <a:p>
          <a:endParaRPr lang="en-US"/>
        </a:p>
      </dgm:t>
    </dgm:pt>
    <dgm:pt modelId="{9A8B281E-6B5D-48D8-973F-EC0A74067DA4}">
      <dgm:prSet phldrT="[Text]" phldr="1"/>
      <dgm:spPr/>
      <dgm:t>
        <a:bodyPr/>
        <a:lstStyle/>
        <a:p>
          <a:endParaRPr lang="en-US"/>
        </a:p>
      </dgm:t>
    </dgm:pt>
    <dgm:pt modelId="{889837BA-0C9C-4A85-A0AF-009047263410}" type="parTrans" cxnId="{D16F9EC7-7CB8-44A3-9722-0F1D5A151D8D}">
      <dgm:prSet/>
      <dgm:spPr/>
      <dgm:t>
        <a:bodyPr/>
        <a:lstStyle/>
        <a:p>
          <a:endParaRPr lang="en-US"/>
        </a:p>
      </dgm:t>
    </dgm:pt>
    <dgm:pt modelId="{E2268565-60BA-4297-9EAE-1DCCFE3F6FC0}" type="sibTrans" cxnId="{D16F9EC7-7CB8-44A3-9722-0F1D5A151D8D}">
      <dgm:prSet/>
      <dgm:spPr/>
      <dgm:t>
        <a:bodyPr/>
        <a:lstStyle/>
        <a:p>
          <a:endParaRPr lang="en-US"/>
        </a:p>
      </dgm:t>
    </dgm:pt>
    <dgm:pt modelId="{D4C47768-ECE2-4103-9E1B-79808C5BEF3B}">
      <dgm:prSet phldrT="[Text]"/>
      <dgm:spPr/>
      <dgm:t>
        <a:bodyPr/>
        <a:lstStyle/>
        <a:p>
          <a:r>
            <a:rPr lang="en-US" smtClean="0"/>
            <a:t>Development</a:t>
          </a:r>
          <a:endParaRPr lang="en-US"/>
        </a:p>
      </dgm:t>
    </dgm:pt>
    <dgm:pt modelId="{47C6796A-08F5-45A7-B352-A9E317DD2742}" type="parTrans" cxnId="{1C2554B0-8F5B-4D42-9D2F-2E2A12D0F5BF}">
      <dgm:prSet/>
      <dgm:spPr/>
      <dgm:t>
        <a:bodyPr/>
        <a:lstStyle/>
        <a:p>
          <a:endParaRPr lang="en-US"/>
        </a:p>
      </dgm:t>
    </dgm:pt>
    <dgm:pt modelId="{BDBED111-C79A-4B2D-B55C-E26DE0F547EE}" type="sibTrans" cxnId="{1C2554B0-8F5B-4D42-9D2F-2E2A12D0F5BF}">
      <dgm:prSet/>
      <dgm:spPr/>
      <dgm:t>
        <a:bodyPr/>
        <a:lstStyle/>
        <a:p>
          <a:endParaRPr lang="en-US"/>
        </a:p>
      </dgm:t>
    </dgm:pt>
    <dgm:pt modelId="{268263BD-3131-415A-8285-FBB1C1D47FCB}">
      <dgm:prSet phldrT="[Text]"/>
      <dgm:spPr/>
      <dgm:t>
        <a:bodyPr/>
        <a:lstStyle/>
        <a:p>
          <a:r>
            <a:rPr lang="en-US" smtClean="0"/>
            <a:t>Testing</a:t>
          </a:r>
          <a:endParaRPr lang="en-US"/>
        </a:p>
      </dgm:t>
    </dgm:pt>
    <dgm:pt modelId="{7DBFA622-C20D-4F2F-A113-43276832BF90}" type="parTrans" cxnId="{35E949CA-984E-4E52-8839-85C7B92DB00A}">
      <dgm:prSet/>
      <dgm:spPr/>
      <dgm:t>
        <a:bodyPr/>
        <a:lstStyle/>
        <a:p>
          <a:endParaRPr lang="en-US"/>
        </a:p>
      </dgm:t>
    </dgm:pt>
    <dgm:pt modelId="{A8C41D52-B677-4822-BB4D-1D88DE1AA01D}" type="sibTrans" cxnId="{35E949CA-984E-4E52-8839-85C7B92DB00A}">
      <dgm:prSet/>
      <dgm:spPr/>
      <dgm:t>
        <a:bodyPr/>
        <a:lstStyle/>
        <a:p>
          <a:endParaRPr lang="en-US"/>
        </a:p>
      </dgm:t>
    </dgm:pt>
    <dgm:pt modelId="{717FC999-95E6-4ECA-B120-F3BD31A55D5B}">
      <dgm:prSet phldrT="[Text]"/>
      <dgm:spPr/>
      <dgm:t>
        <a:bodyPr/>
        <a:lstStyle/>
        <a:p>
          <a:endParaRPr lang="en-US"/>
        </a:p>
      </dgm:t>
    </dgm:pt>
    <dgm:pt modelId="{8B7C1360-6CFD-472F-AB72-F41CF61A5A04}" type="parTrans" cxnId="{BAF6531A-944E-482A-96A2-8ED4D0AB81C0}">
      <dgm:prSet/>
      <dgm:spPr/>
      <dgm:t>
        <a:bodyPr/>
        <a:lstStyle/>
        <a:p>
          <a:endParaRPr lang="en-US"/>
        </a:p>
      </dgm:t>
    </dgm:pt>
    <dgm:pt modelId="{36AC1A48-8533-465F-BAFA-8431526EDEAB}" type="sibTrans" cxnId="{BAF6531A-944E-482A-96A2-8ED4D0AB81C0}">
      <dgm:prSet/>
      <dgm:spPr/>
      <dgm:t>
        <a:bodyPr/>
        <a:lstStyle/>
        <a:p>
          <a:endParaRPr lang="en-US"/>
        </a:p>
      </dgm:t>
    </dgm:pt>
    <dgm:pt modelId="{8CEEB361-747D-4D59-BB08-6737F075E010}" type="pres">
      <dgm:prSet presAssocID="{360AC0AD-1574-4D0E-8188-4849BC5DBF5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A443AC-B179-446F-81E7-492921F1975D}" type="pres">
      <dgm:prSet presAssocID="{B64C71EA-E7EF-495D-A770-C4F8663DD887}" presName="composite" presStyleCnt="0"/>
      <dgm:spPr/>
    </dgm:pt>
    <dgm:pt modelId="{58F8F6D3-F850-46AA-9C98-231FE2853F61}" type="pres">
      <dgm:prSet presAssocID="{B64C71EA-E7EF-495D-A770-C4F8663DD887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CB4D0-AAA0-434C-9A71-F6DB929A516A}" type="pres">
      <dgm:prSet presAssocID="{B64C71EA-E7EF-495D-A770-C4F8663DD887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123D61-C16C-4C2F-94EB-774C188409C9}" type="pres">
      <dgm:prSet presAssocID="{44DDB2CF-E879-4D9A-A52A-FCEF712398D1}" presName="sp" presStyleCnt="0"/>
      <dgm:spPr/>
    </dgm:pt>
    <dgm:pt modelId="{C527F56F-D747-4EB4-BE17-6D8F5EE1F731}" type="pres">
      <dgm:prSet presAssocID="{4CFB937E-24F4-4068-AB45-A9F45CE08187}" presName="composite" presStyleCnt="0"/>
      <dgm:spPr/>
    </dgm:pt>
    <dgm:pt modelId="{54D85984-1BC9-4E33-934F-2A1040BA6AD6}" type="pres">
      <dgm:prSet presAssocID="{4CFB937E-24F4-4068-AB45-A9F45CE0818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A47BBB-6B35-427C-9EC1-FEBFBFD440FC}" type="pres">
      <dgm:prSet presAssocID="{4CFB937E-24F4-4068-AB45-A9F45CE0818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8FE05A-3911-4D10-86F0-85AC79B463A8}" type="pres">
      <dgm:prSet presAssocID="{AAA436F3-AA14-48E7-9E20-E85FADE06AB2}" presName="sp" presStyleCnt="0"/>
      <dgm:spPr/>
    </dgm:pt>
    <dgm:pt modelId="{0433B5CE-8B04-4507-8674-E7129C20891F}" type="pres">
      <dgm:prSet presAssocID="{9A8B281E-6B5D-48D8-973F-EC0A74067DA4}" presName="composite" presStyleCnt="0"/>
      <dgm:spPr/>
    </dgm:pt>
    <dgm:pt modelId="{161FA07A-C5AE-422B-85CF-5E92CA0285EF}" type="pres">
      <dgm:prSet presAssocID="{9A8B281E-6B5D-48D8-973F-EC0A74067DA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81EFCD-09DB-4B94-8911-2176F5064342}" type="pres">
      <dgm:prSet presAssocID="{9A8B281E-6B5D-48D8-973F-EC0A74067DA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6CBD1C-A693-4BA2-B49B-162A7F2E8F65}" type="pres">
      <dgm:prSet presAssocID="{E2268565-60BA-4297-9EAE-1DCCFE3F6FC0}" presName="sp" presStyleCnt="0"/>
      <dgm:spPr/>
    </dgm:pt>
    <dgm:pt modelId="{6D6F642C-B765-4B8F-A256-C380CEA751A5}" type="pres">
      <dgm:prSet presAssocID="{717FC999-95E6-4ECA-B120-F3BD31A55D5B}" presName="composite" presStyleCnt="0"/>
      <dgm:spPr/>
    </dgm:pt>
    <dgm:pt modelId="{C48649A7-4DA6-4466-9CCF-AB993F4FB3F9}" type="pres">
      <dgm:prSet presAssocID="{717FC999-95E6-4ECA-B120-F3BD31A55D5B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7679887-5C5F-4FEF-B5FE-6659B0B6EC3A}" type="pres">
      <dgm:prSet presAssocID="{717FC999-95E6-4ECA-B120-F3BD31A55D5B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AF6531A-944E-482A-96A2-8ED4D0AB81C0}" srcId="{360AC0AD-1574-4D0E-8188-4849BC5DBF5E}" destId="{717FC999-95E6-4ECA-B120-F3BD31A55D5B}" srcOrd="3" destOrd="0" parTransId="{8B7C1360-6CFD-472F-AB72-F41CF61A5A04}" sibTransId="{36AC1A48-8533-465F-BAFA-8431526EDEAB}"/>
    <dgm:cxn modelId="{35E949CA-984E-4E52-8839-85C7B92DB00A}" srcId="{717FC999-95E6-4ECA-B120-F3BD31A55D5B}" destId="{268263BD-3131-415A-8285-FBB1C1D47FCB}" srcOrd="0" destOrd="0" parTransId="{7DBFA622-C20D-4F2F-A113-43276832BF90}" sibTransId="{A8C41D52-B677-4822-BB4D-1D88DE1AA01D}"/>
    <dgm:cxn modelId="{F14E50EF-E659-461A-A2DD-941B128B627C}" type="presOf" srcId="{B64C71EA-E7EF-495D-A770-C4F8663DD887}" destId="{58F8F6D3-F850-46AA-9C98-231FE2853F61}" srcOrd="0" destOrd="0" presId="urn:microsoft.com/office/officeart/2005/8/layout/chevron2"/>
    <dgm:cxn modelId="{1C2554B0-8F5B-4D42-9D2F-2E2A12D0F5BF}" srcId="{9A8B281E-6B5D-48D8-973F-EC0A74067DA4}" destId="{D4C47768-ECE2-4103-9E1B-79808C5BEF3B}" srcOrd="0" destOrd="0" parTransId="{47C6796A-08F5-45A7-B352-A9E317DD2742}" sibTransId="{BDBED111-C79A-4B2D-B55C-E26DE0F547EE}"/>
    <dgm:cxn modelId="{A34BCB8B-C414-43BD-8724-F7DC739AB1DB}" type="presOf" srcId="{45BD072E-B13C-4228-B25C-6FB2A183F418}" destId="{F61CB4D0-AAA0-434C-9A71-F6DB929A516A}" srcOrd="0" destOrd="0" presId="urn:microsoft.com/office/officeart/2005/8/layout/chevron2"/>
    <dgm:cxn modelId="{C55D9797-D4EB-485F-BADA-32910C4E3B6A}" srcId="{360AC0AD-1574-4D0E-8188-4849BC5DBF5E}" destId="{B64C71EA-E7EF-495D-A770-C4F8663DD887}" srcOrd="0" destOrd="0" parTransId="{EA72F38B-5D09-46F3-8FE5-78FA4EFCD524}" sibTransId="{44DDB2CF-E879-4D9A-A52A-FCEF712398D1}"/>
    <dgm:cxn modelId="{426CBFCD-DA9A-42AB-B0E8-05D9BB5EA525}" type="presOf" srcId="{268263BD-3131-415A-8285-FBB1C1D47FCB}" destId="{77679887-5C5F-4FEF-B5FE-6659B0B6EC3A}" srcOrd="0" destOrd="0" presId="urn:microsoft.com/office/officeart/2005/8/layout/chevron2"/>
    <dgm:cxn modelId="{54A0A98E-5BEA-4107-8514-102A2A04B8CC}" type="presOf" srcId="{9A8B281E-6B5D-48D8-973F-EC0A74067DA4}" destId="{161FA07A-C5AE-422B-85CF-5E92CA0285EF}" srcOrd="0" destOrd="0" presId="urn:microsoft.com/office/officeart/2005/8/layout/chevron2"/>
    <dgm:cxn modelId="{D16F9EC7-7CB8-44A3-9722-0F1D5A151D8D}" srcId="{360AC0AD-1574-4D0E-8188-4849BC5DBF5E}" destId="{9A8B281E-6B5D-48D8-973F-EC0A74067DA4}" srcOrd="2" destOrd="0" parTransId="{889837BA-0C9C-4A85-A0AF-009047263410}" sibTransId="{E2268565-60BA-4297-9EAE-1DCCFE3F6FC0}"/>
    <dgm:cxn modelId="{C0CB0AAD-E953-4DF8-869F-1350D9B4A4EF}" type="presOf" srcId="{360AC0AD-1574-4D0E-8188-4849BC5DBF5E}" destId="{8CEEB361-747D-4D59-BB08-6737F075E010}" srcOrd="0" destOrd="0" presId="urn:microsoft.com/office/officeart/2005/8/layout/chevron2"/>
    <dgm:cxn modelId="{23AF8A12-DA52-40EE-85CE-E4774C9B3176}" srcId="{4CFB937E-24F4-4068-AB45-A9F45CE08187}" destId="{9B3AA756-6ACF-4214-BE09-9D8295B52EA5}" srcOrd="0" destOrd="0" parTransId="{237C3497-7833-4BD1-A7DD-42B4B321FB5B}" sibTransId="{1CE00D4A-7771-44E8-A721-D84AEC69AE5D}"/>
    <dgm:cxn modelId="{AD236BF6-3087-4576-876D-7D0978E7C17D}" type="presOf" srcId="{9B3AA756-6ACF-4214-BE09-9D8295B52EA5}" destId="{44A47BBB-6B35-427C-9EC1-FEBFBFD440FC}" srcOrd="0" destOrd="0" presId="urn:microsoft.com/office/officeart/2005/8/layout/chevron2"/>
    <dgm:cxn modelId="{7FF24E72-8686-415D-A57C-24458A6558D0}" type="presOf" srcId="{D4C47768-ECE2-4103-9E1B-79808C5BEF3B}" destId="{8581EFCD-09DB-4B94-8911-2176F5064342}" srcOrd="0" destOrd="0" presId="urn:microsoft.com/office/officeart/2005/8/layout/chevron2"/>
    <dgm:cxn modelId="{DFD0A271-2F72-41A4-B254-022A10C86155}" type="presOf" srcId="{717FC999-95E6-4ECA-B120-F3BD31A55D5B}" destId="{C48649A7-4DA6-4466-9CCF-AB993F4FB3F9}" srcOrd="0" destOrd="0" presId="urn:microsoft.com/office/officeart/2005/8/layout/chevron2"/>
    <dgm:cxn modelId="{294BB832-2EDC-45D2-9DF6-D2582EC11001}" srcId="{360AC0AD-1574-4D0E-8188-4849BC5DBF5E}" destId="{4CFB937E-24F4-4068-AB45-A9F45CE08187}" srcOrd="1" destOrd="0" parTransId="{46041E43-09AD-40DC-87C6-AEFAC4F4F2AC}" sibTransId="{AAA436F3-AA14-48E7-9E20-E85FADE06AB2}"/>
    <dgm:cxn modelId="{5C612272-0BBA-415F-8BF9-C001910FFF8E}" srcId="{B64C71EA-E7EF-495D-A770-C4F8663DD887}" destId="{45BD072E-B13C-4228-B25C-6FB2A183F418}" srcOrd="0" destOrd="0" parTransId="{AD9F964C-EE2B-4592-8E11-E2A75D018B4C}" sibTransId="{3A64F7CA-21F7-45D2-8CF8-0DEE5BEE132E}"/>
    <dgm:cxn modelId="{E9A7A870-A29A-4BFA-82C7-58F98A3859BC}" type="presOf" srcId="{4CFB937E-24F4-4068-AB45-A9F45CE08187}" destId="{54D85984-1BC9-4E33-934F-2A1040BA6AD6}" srcOrd="0" destOrd="0" presId="urn:microsoft.com/office/officeart/2005/8/layout/chevron2"/>
    <dgm:cxn modelId="{87ED47C2-3DB9-4E41-8B32-EE83BD5570F5}" type="presParOf" srcId="{8CEEB361-747D-4D59-BB08-6737F075E010}" destId="{4FA443AC-B179-446F-81E7-492921F1975D}" srcOrd="0" destOrd="0" presId="urn:microsoft.com/office/officeart/2005/8/layout/chevron2"/>
    <dgm:cxn modelId="{D922ED74-EC5B-4AF3-9A2E-61D4086296F6}" type="presParOf" srcId="{4FA443AC-B179-446F-81E7-492921F1975D}" destId="{58F8F6D3-F850-46AA-9C98-231FE2853F61}" srcOrd="0" destOrd="0" presId="urn:microsoft.com/office/officeart/2005/8/layout/chevron2"/>
    <dgm:cxn modelId="{B3E24450-AAF2-4038-BB2F-1CFE27A9FE82}" type="presParOf" srcId="{4FA443AC-B179-446F-81E7-492921F1975D}" destId="{F61CB4D0-AAA0-434C-9A71-F6DB929A516A}" srcOrd="1" destOrd="0" presId="urn:microsoft.com/office/officeart/2005/8/layout/chevron2"/>
    <dgm:cxn modelId="{812B4E0A-F892-4EA6-BA5E-1EE1432D8B0D}" type="presParOf" srcId="{8CEEB361-747D-4D59-BB08-6737F075E010}" destId="{38123D61-C16C-4C2F-94EB-774C188409C9}" srcOrd="1" destOrd="0" presId="urn:microsoft.com/office/officeart/2005/8/layout/chevron2"/>
    <dgm:cxn modelId="{632BFA91-9A6F-491D-BF89-60117B371EB4}" type="presParOf" srcId="{8CEEB361-747D-4D59-BB08-6737F075E010}" destId="{C527F56F-D747-4EB4-BE17-6D8F5EE1F731}" srcOrd="2" destOrd="0" presId="urn:microsoft.com/office/officeart/2005/8/layout/chevron2"/>
    <dgm:cxn modelId="{C4F1BCEC-E36E-4F0C-A2D0-ABFBDAC6BBDB}" type="presParOf" srcId="{C527F56F-D747-4EB4-BE17-6D8F5EE1F731}" destId="{54D85984-1BC9-4E33-934F-2A1040BA6AD6}" srcOrd="0" destOrd="0" presId="urn:microsoft.com/office/officeart/2005/8/layout/chevron2"/>
    <dgm:cxn modelId="{FC7D4ECA-2CB0-4566-8192-164655CA8EE0}" type="presParOf" srcId="{C527F56F-D747-4EB4-BE17-6D8F5EE1F731}" destId="{44A47BBB-6B35-427C-9EC1-FEBFBFD440FC}" srcOrd="1" destOrd="0" presId="urn:microsoft.com/office/officeart/2005/8/layout/chevron2"/>
    <dgm:cxn modelId="{3B239C0F-37BC-41B0-B3D0-53F3DEB13526}" type="presParOf" srcId="{8CEEB361-747D-4D59-BB08-6737F075E010}" destId="{EC8FE05A-3911-4D10-86F0-85AC79B463A8}" srcOrd="3" destOrd="0" presId="urn:microsoft.com/office/officeart/2005/8/layout/chevron2"/>
    <dgm:cxn modelId="{B6221D06-0932-4C4C-95B0-0D21C7B6541B}" type="presParOf" srcId="{8CEEB361-747D-4D59-BB08-6737F075E010}" destId="{0433B5CE-8B04-4507-8674-E7129C20891F}" srcOrd="4" destOrd="0" presId="urn:microsoft.com/office/officeart/2005/8/layout/chevron2"/>
    <dgm:cxn modelId="{3D88B2B8-2971-4D34-8638-4C5641ED72A2}" type="presParOf" srcId="{0433B5CE-8B04-4507-8674-E7129C20891F}" destId="{161FA07A-C5AE-422B-85CF-5E92CA0285EF}" srcOrd="0" destOrd="0" presId="urn:microsoft.com/office/officeart/2005/8/layout/chevron2"/>
    <dgm:cxn modelId="{6B81C4AC-AA28-47CB-A77D-B74E68768B60}" type="presParOf" srcId="{0433B5CE-8B04-4507-8674-E7129C20891F}" destId="{8581EFCD-09DB-4B94-8911-2176F5064342}" srcOrd="1" destOrd="0" presId="urn:microsoft.com/office/officeart/2005/8/layout/chevron2"/>
    <dgm:cxn modelId="{A1199CA8-B05E-4B03-8E55-8187D3E5D202}" type="presParOf" srcId="{8CEEB361-747D-4D59-BB08-6737F075E010}" destId="{1D6CBD1C-A693-4BA2-B49B-162A7F2E8F65}" srcOrd="5" destOrd="0" presId="urn:microsoft.com/office/officeart/2005/8/layout/chevron2"/>
    <dgm:cxn modelId="{524A3695-DA7A-4AF1-BF2B-6B3588F742E7}" type="presParOf" srcId="{8CEEB361-747D-4D59-BB08-6737F075E010}" destId="{6D6F642C-B765-4B8F-A256-C380CEA751A5}" srcOrd="6" destOrd="0" presId="urn:microsoft.com/office/officeart/2005/8/layout/chevron2"/>
    <dgm:cxn modelId="{2C54FC05-31CA-47CC-9A09-38371D92220B}" type="presParOf" srcId="{6D6F642C-B765-4B8F-A256-C380CEA751A5}" destId="{C48649A7-4DA6-4466-9CCF-AB993F4FB3F9}" srcOrd="0" destOrd="0" presId="urn:microsoft.com/office/officeart/2005/8/layout/chevron2"/>
    <dgm:cxn modelId="{5CDA3CE9-6D86-4161-ADC6-B0C85A0328EC}" type="presParOf" srcId="{6D6F642C-B765-4B8F-A256-C380CEA751A5}" destId="{77679887-5C5F-4FEF-B5FE-6659B0B6EC3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35C042-6DF6-44BF-B86F-53D85115FA3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020835-EB46-42E4-A1CC-953CA7619D3B}">
      <dgm:prSet phldrT="[Text]"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Requirements</a:t>
          </a:r>
          <a:endParaRPr lang="en-US">
            <a:solidFill>
              <a:schemeClr val="bg2"/>
            </a:solidFill>
          </a:endParaRPr>
        </a:p>
      </dgm:t>
    </dgm:pt>
    <dgm:pt modelId="{1A799102-6C4E-4DB6-A237-5EF6D5597386}" type="parTrans" cxnId="{9C5B401C-C563-4E69-92FA-0940D93353C1}">
      <dgm:prSet/>
      <dgm:spPr/>
      <dgm:t>
        <a:bodyPr/>
        <a:lstStyle/>
        <a:p>
          <a:endParaRPr lang="en-US"/>
        </a:p>
      </dgm:t>
    </dgm:pt>
    <dgm:pt modelId="{D7D50D92-7040-43A0-88F5-8A320681BDA2}" type="sibTrans" cxnId="{9C5B401C-C563-4E69-92FA-0940D93353C1}">
      <dgm:prSet/>
      <dgm:spPr/>
      <dgm:t>
        <a:bodyPr/>
        <a:lstStyle/>
        <a:p>
          <a:endParaRPr lang="en-US"/>
        </a:p>
      </dgm:t>
    </dgm:pt>
    <dgm:pt modelId="{7ACC77DF-F2F1-4C45-A7E2-601252A0D929}">
      <dgm:prSet phldrT="[Text]"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Design</a:t>
          </a:r>
          <a:endParaRPr lang="en-US">
            <a:solidFill>
              <a:schemeClr val="bg2"/>
            </a:solidFill>
          </a:endParaRPr>
        </a:p>
      </dgm:t>
    </dgm:pt>
    <dgm:pt modelId="{56C85EE4-43C9-4FC2-9020-E71F1F8BE970}" type="parTrans" cxnId="{B66C90D6-C7EB-4679-9059-97307F055371}">
      <dgm:prSet/>
      <dgm:spPr/>
      <dgm:t>
        <a:bodyPr/>
        <a:lstStyle/>
        <a:p>
          <a:endParaRPr lang="en-US"/>
        </a:p>
      </dgm:t>
    </dgm:pt>
    <dgm:pt modelId="{E2B00F3E-12DA-45C8-B52D-14BA791AA0FB}" type="sibTrans" cxnId="{B66C90D6-C7EB-4679-9059-97307F055371}">
      <dgm:prSet/>
      <dgm:spPr/>
      <dgm:t>
        <a:bodyPr/>
        <a:lstStyle/>
        <a:p>
          <a:endParaRPr lang="en-US"/>
        </a:p>
      </dgm:t>
    </dgm:pt>
    <dgm:pt modelId="{60E23FCC-EE5D-4F85-B6F9-A3327C50D0DC}">
      <dgm:prSet phldrT="[Text]"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Development</a:t>
          </a:r>
          <a:endParaRPr lang="en-US">
            <a:solidFill>
              <a:schemeClr val="bg2"/>
            </a:solidFill>
          </a:endParaRPr>
        </a:p>
      </dgm:t>
    </dgm:pt>
    <dgm:pt modelId="{80D932C0-EB6A-4E3D-9E0E-AB7CD719AC8F}" type="parTrans" cxnId="{741A0305-D31D-4FD2-B3B9-0809879989AF}">
      <dgm:prSet/>
      <dgm:spPr/>
      <dgm:t>
        <a:bodyPr/>
        <a:lstStyle/>
        <a:p>
          <a:endParaRPr lang="en-US"/>
        </a:p>
      </dgm:t>
    </dgm:pt>
    <dgm:pt modelId="{95D55CAA-F243-4FA5-89E5-066548446FEB}" type="sibTrans" cxnId="{741A0305-D31D-4FD2-B3B9-0809879989AF}">
      <dgm:prSet/>
      <dgm:spPr/>
      <dgm:t>
        <a:bodyPr/>
        <a:lstStyle/>
        <a:p>
          <a:endParaRPr lang="en-US"/>
        </a:p>
      </dgm:t>
    </dgm:pt>
    <dgm:pt modelId="{99F27195-ED42-48BB-9D0A-FC31048C2095}">
      <dgm:prSet phldrT="[Text]"/>
      <dgm:spPr/>
      <dgm:t>
        <a:bodyPr/>
        <a:lstStyle/>
        <a:p>
          <a:r>
            <a:rPr lang="en-US" smtClean="0">
              <a:solidFill>
                <a:schemeClr val="bg2"/>
              </a:solidFill>
            </a:rPr>
            <a:t>Testing</a:t>
          </a:r>
          <a:endParaRPr lang="en-US">
            <a:solidFill>
              <a:schemeClr val="bg2"/>
            </a:solidFill>
          </a:endParaRPr>
        </a:p>
      </dgm:t>
    </dgm:pt>
    <dgm:pt modelId="{7483AA80-E717-4110-913D-C296ACEBCD65}" type="parTrans" cxnId="{A161FF7B-9F06-4198-B35B-E39E2A4B9669}">
      <dgm:prSet/>
      <dgm:spPr/>
      <dgm:t>
        <a:bodyPr/>
        <a:lstStyle/>
        <a:p>
          <a:endParaRPr lang="en-US"/>
        </a:p>
      </dgm:t>
    </dgm:pt>
    <dgm:pt modelId="{B22A424C-B46D-462A-A849-FA3DFC87E873}" type="sibTrans" cxnId="{A161FF7B-9F06-4198-B35B-E39E2A4B9669}">
      <dgm:prSet/>
      <dgm:spPr/>
      <dgm:t>
        <a:bodyPr/>
        <a:lstStyle/>
        <a:p>
          <a:endParaRPr lang="en-US"/>
        </a:p>
      </dgm:t>
    </dgm:pt>
    <dgm:pt modelId="{1C0AC41F-99C8-453E-8FD9-A7BFD336BE0C}" type="pres">
      <dgm:prSet presAssocID="{E235C042-6DF6-44BF-B86F-53D85115FA3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A70F34F-A022-4665-8D03-CEE1C3C40C2E}" type="pres">
      <dgm:prSet presAssocID="{A8020835-EB46-42E4-A1CC-953CA7619D3B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B66D19-173C-4F48-9B1E-66996874BF1E}" type="pres">
      <dgm:prSet presAssocID="{A8020835-EB46-42E4-A1CC-953CA7619D3B}" presName="spNode" presStyleCnt="0"/>
      <dgm:spPr/>
    </dgm:pt>
    <dgm:pt modelId="{C2C1CAB2-1A30-4F67-BEEB-B0AD23464312}" type="pres">
      <dgm:prSet presAssocID="{D7D50D92-7040-43A0-88F5-8A320681BDA2}" presName="sibTrans" presStyleLbl="sibTrans1D1" presStyleIdx="0" presStyleCnt="4"/>
      <dgm:spPr/>
      <dgm:t>
        <a:bodyPr/>
        <a:lstStyle/>
        <a:p>
          <a:endParaRPr lang="en-US"/>
        </a:p>
      </dgm:t>
    </dgm:pt>
    <dgm:pt modelId="{B886572B-5AB9-436F-84D6-3F5F41F2BA68}" type="pres">
      <dgm:prSet presAssocID="{7ACC77DF-F2F1-4C45-A7E2-601252A0D92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363AD1-8153-4AF5-8B32-658F51FDC2DD}" type="pres">
      <dgm:prSet presAssocID="{7ACC77DF-F2F1-4C45-A7E2-601252A0D929}" presName="spNode" presStyleCnt="0"/>
      <dgm:spPr/>
    </dgm:pt>
    <dgm:pt modelId="{DDA42614-D485-4A7D-9ABA-19444ABEAF73}" type="pres">
      <dgm:prSet presAssocID="{E2B00F3E-12DA-45C8-B52D-14BA791AA0FB}" presName="sibTrans" presStyleLbl="sibTrans1D1" presStyleIdx="1" presStyleCnt="4"/>
      <dgm:spPr/>
      <dgm:t>
        <a:bodyPr/>
        <a:lstStyle/>
        <a:p>
          <a:endParaRPr lang="en-US"/>
        </a:p>
      </dgm:t>
    </dgm:pt>
    <dgm:pt modelId="{BE6D3E0C-C11A-42CC-A748-3616DD334137}" type="pres">
      <dgm:prSet presAssocID="{60E23FCC-EE5D-4F85-B6F9-A3327C50D0D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016DA4-B3E2-42FC-8564-C3DA2E7F9F86}" type="pres">
      <dgm:prSet presAssocID="{60E23FCC-EE5D-4F85-B6F9-A3327C50D0DC}" presName="spNode" presStyleCnt="0"/>
      <dgm:spPr/>
    </dgm:pt>
    <dgm:pt modelId="{86FDE539-1BFD-4839-88A0-19A8B51D3A60}" type="pres">
      <dgm:prSet presAssocID="{95D55CAA-F243-4FA5-89E5-066548446FEB}" presName="sibTrans" presStyleLbl="sibTrans1D1" presStyleIdx="2" presStyleCnt="4"/>
      <dgm:spPr/>
      <dgm:t>
        <a:bodyPr/>
        <a:lstStyle/>
        <a:p>
          <a:endParaRPr lang="en-US"/>
        </a:p>
      </dgm:t>
    </dgm:pt>
    <dgm:pt modelId="{8A42B291-A2F5-4B60-A585-9E57FA7024B2}" type="pres">
      <dgm:prSet presAssocID="{99F27195-ED42-48BB-9D0A-FC31048C209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E6F28E-4950-4EC4-8DF5-0E1F99879F20}" type="pres">
      <dgm:prSet presAssocID="{99F27195-ED42-48BB-9D0A-FC31048C2095}" presName="spNode" presStyleCnt="0"/>
      <dgm:spPr/>
    </dgm:pt>
    <dgm:pt modelId="{445C2B10-C9BB-47C8-B1D8-1C1D815FA0CC}" type="pres">
      <dgm:prSet presAssocID="{B22A424C-B46D-462A-A849-FA3DFC87E873}" presName="sibTrans" presStyleLbl="sibTrans1D1" presStyleIdx="3" presStyleCnt="4"/>
      <dgm:spPr/>
      <dgm:t>
        <a:bodyPr/>
        <a:lstStyle/>
        <a:p>
          <a:endParaRPr lang="en-US"/>
        </a:p>
      </dgm:t>
    </dgm:pt>
  </dgm:ptLst>
  <dgm:cxnLst>
    <dgm:cxn modelId="{1B3275FC-2EF2-42B9-9767-5F544D0A92EF}" type="presOf" srcId="{7ACC77DF-F2F1-4C45-A7E2-601252A0D929}" destId="{B886572B-5AB9-436F-84D6-3F5F41F2BA68}" srcOrd="0" destOrd="0" presId="urn:microsoft.com/office/officeart/2005/8/layout/cycle5"/>
    <dgm:cxn modelId="{A161FF7B-9F06-4198-B35B-E39E2A4B9669}" srcId="{E235C042-6DF6-44BF-B86F-53D85115FA38}" destId="{99F27195-ED42-48BB-9D0A-FC31048C2095}" srcOrd="3" destOrd="0" parTransId="{7483AA80-E717-4110-913D-C296ACEBCD65}" sibTransId="{B22A424C-B46D-462A-A849-FA3DFC87E873}"/>
    <dgm:cxn modelId="{62A33BA9-C34A-4B7B-AF3B-95E5FADFE71B}" type="presOf" srcId="{60E23FCC-EE5D-4F85-B6F9-A3327C50D0DC}" destId="{BE6D3E0C-C11A-42CC-A748-3616DD334137}" srcOrd="0" destOrd="0" presId="urn:microsoft.com/office/officeart/2005/8/layout/cycle5"/>
    <dgm:cxn modelId="{9C5B401C-C563-4E69-92FA-0940D93353C1}" srcId="{E235C042-6DF6-44BF-B86F-53D85115FA38}" destId="{A8020835-EB46-42E4-A1CC-953CA7619D3B}" srcOrd="0" destOrd="0" parTransId="{1A799102-6C4E-4DB6-A237-5EF6D5597386}" sibTransId="{D7D50D92-7040-43A0-88F5-8A320681BDA2}"/>
    <dgm:cxn modelId="{9EACFC64-D560-4B21-9D48-93560B092811}" type="presOf" srcId="{E2B00F3E-12DA-45C8-B52D-14BA791AA0FB}" destId="{DDA42614-D485-4A7D-9ABA-19444ABEAF73}" srcOrd="0" destOrd="0" presId="urn:microsoft.com/office/officeart/2005/8/layout/cycle5"/>
    <dgm:cxn modelId="{4C6D4FD5-28B9-4D12-9FA4-FBBC6F40ABD3}" type="presOf" srcId="{99F27195-ED42-48BB-9D0A-FC31048C2095}" destId="{8A42B291-A2F5-4B60-A585-9E57FA7024B2}" srcOrd="0" destOrd="0" presId="urn:microsoft.com/office/officeart/2005/8/layout/cycle5"/>
    <dgm:cxn modelId="{B66C90D6-C7EB-4679-9059-97307F055371}" srcId="{E235C042-6DF6-44BF-B86F-53D85115FA38}" destId="{7ACC77DF-F2F1-4C45-A7E2-601252A0D929}" srcOrd="1" destOrd="0" parTransId="{56C85EE4-43C9-4FC2-9020-E71F1F8BE970}" sibTransId="{E2B00F3E-12DA-45C8-B52D-14BA791AA0FB}"/>
    <dgm:cxn modelId="{3233453E-E67D-41AF-99B1-538EC63C399B}" type="presOf" srcId="{A8020835-EB46-42E4-A1CC-953CA7619D3B}" destId="{1A70F34F-A022-4665-8D03-CEE1C3C40C2E}" srcOrd="0" destOrd="0" presId="urn:microsoft.com/office/officeart/2005/8/layout/cycle5"/>
    <dgm:cxn modelId="{741A0305-D31D-4FD2-B3B9-0809879989AF}" srcId="{E235C042-6DF6-44BF-B86F-53D85115FA38}" destId="{60E23FCC-EE5D-4F85-B6F9-A3327C50D0DC}" srcOrd="2" destOrd="0" parTransId="{80D932C0-EB6A-4E3D-9E0E-AB7CD719AC8F}" sibTransId="{95D55CAA-F243-4FA5-89E5-066548446FEB}"/>
    <dgm:cxn modelId="{5DEC99B8-C840-424B-973A-489C04DB2828}" type="presOf" srcId="{95D55CAA-F243-4FA5-89E5-066548446FEB}" destId="{86FDE539-1BFD-4839-88A0-19A8B51D3A60}" srcOrd="0" destOrd="0" presId="urn:microsoft.com/office/officeart/2005/8/layout/cycle5"/>
    <dgm:cxn modelId="{ED4817E4-277F-4570-B41D-DAAFF099B772}" type="presOf" srcId="{D7D50D92-7040-43A0-88F5-8A320681BDA2}" destId="{C2C1CAB2-1A30-4F67-BEEB-B0AD23464312}" srcOrd="0" destOrd="0" presId="urn:microsoft.com/office/officeart/2005/8/layout/cycle5"/>
    <dgm:cxn modelId="{2900BF40-8BE9-4965-89F7-2BD121226510}" type="presOf" srcId="{E235C042-6DF6-44BF-B86F-53D85115FA38}" destId="{1C0AC41F-99C8-453E-8FD9-A7BFD336BE0C}" srcOrd="0" destOrd="0" presId="urn:microsoft.com/office/officeart/2005/8/layout/cycle5"/>
    <dgm:cxn modelId="{6D1EF92D-6576-47D8-ACF7-F42C1B1C1E4D}" type="presOf" srcId="{B22A424C-B46D-462A-A849-FA3DFC87E873}" destId="{445C2B10-C9BB-47C8-B1D8-1C1D815FA0CC}" srcOrd="0" destOrd="0" presId="urn:microsoft.com/office/officeart/2005/8/layout/cycle5"/>
    <dgm:cxn modelId="{441C583D-BC2F-43FA-BD81-252C02C14576}" type="presParOf" srcId="{1C0AC41F-99C8-453E-8FD9-A7BFD336BE0C}" destId="{1A70F34F-A022-4665-8D03-CEE1C3C40C2E}" srcOrd="0" destOrd="0" presId="urn:microsoft.com/office/officeart/2005/8/layout/cycle5"/>
    <dgm:cxn modelId="{E2EA49E2-7CE3-4229-A9EB-7770032E6023}" type="presParOf" srcId="{1C0AC41F-99C8-453E-8FD9-A7BFD336BE0C}" destId="{F8B66D19-173C-4F48-9B1E-66996874BF1E}" srcOrd="1" destOrd="0" presId="urn:microsoft.com/office/officeart/2005/8/layout/cycle5"/>
    <dgm:cxn modelId="{4BE3FFB6-64A5-49D5-AD74-34F12EF051F2}" type="presParOf" srcId="{1C0AC41F-99C8-453E-8FD9-A7BFD336BE0C}" destId="{C2C1CAB2-1A30-4F67-BEEB-B0AD23464312}" srcOrd="2" destOrd="0" presId="urn:microsoft.com/office/officeart/2005/8/layout/cycle5"/>
    <dgm:cxn modelId="{56E838C0-0694-46AE-8767-4DAC4FCB4DE5}" type="presParOf" srcId="{1C0AC41F-99C8-453E-8FD9-A7BFD336BE0C}" destId="{B886572B-5AB9-436F-84D6-3F5F41F2BA68}" srcOrd="3" destOrd="0" presId="urn:microsoft.com/office/officeart/2005/8/layout/cycle5"/>
    <dgm:cxn modelId="{925E9DEB-5E76-4122-9A1F-3F14AD2CB8DA}" type="presParOf" srcId="{1C0AC41F-99C8-453E-8FD9-A7BFD336BE0C}" destId="{72363AD1-8153-4AF5-8B32-658F51FDC2DD}" srcOrd="4" destOrd="0" presId="urn:microsoft.com/office/officeart/2005/8/layout/cycle5"/>
    <dgm:cxn modelId="{C3467B85-FA92-4247-8A98-D51E6F2F67C4}" type="presParOf" srcId="{1C0AC41F-99C8-453E-8FD9-A7BFD336BE0C}" destId="{DDA42614-D485-4A7D-9ABA-19444ABEAF73}" srcOrd="5" destOrd="0" presId="urn:microsoft.com/office/officeart/2005/8/layout/cycle5"/>
    <dgm:cxn modelId="{ADCD70B3-CC42-491C-BA6D-8E4EC7C2929D}" type="presParOf" srcId="{1C0AC41F-99C8-453E-8FD9-A7BFD336BE0C}" destId="{BE6D3E0C-C11A-42CC-A748-3616DD334137}" srcOrd="6" destOrd="0" presId="urn:microsoft.com/office/officeart/2005/8/layout/cycle5"/>
    <dgm:cxn modelId="{887B8544-5470-42C9-A212-7FAD9C6FC08D}" type="presParOf" srcId="{1C0AC41F-99C8-453E-8FD9-A7BFD336BE0C}" destId="{42016DA4-B3E2-42FC-8564-C3DA2E7F9F86}" srcOrd="7" destOrd="0" presId="urn:microsoft.com/office/officeart/2005/8/layout/cycle5"/>
    <dgm:cxn modelId="{A170F27C-7C4B-4F90-951B-5A603ADE04E0}" type="presParOf" srcId="{1C0AC41F-99C8-453E-8FD9-A7BFD336BE0C}" destId="{86FDE539-1BFD-4839-88A0-19A8B51D3A60}" srcOrd="8" destOrd="0" presId="urn:microsoft.com/office/officeart/2005/8/layout/cycle5"/>
    <dgm:cxn modelId="{500D8250-E872-434A-BF4D-53590813BC99}" type="presParOf" srcId="{1C0AC41F-99C8-453E-8FD9-A7BFD336BE0C}" destId="{8A42B291-A2F5-4B60-A585-9E57FA7024B2}" srcOrd="9" destOrd="0" presId="urn:microsoft.com/office/officeart/2005/8/layout/cycle5"/>
    <dgm:cxn modelId="{A7FC2D89-C6B4-459B-A75A-14E41D9E2333}" type="presParOf" srcId="{1C0AC41F-99C8-453E-8FD9-A7BFD336BE0C}" destId="{ADE6F28E-4950-4EC4-8DF5-0E1F99879F20}" srcOrd="10" destOrd="0" presId="urn:microsoft.com/office/officeart/2005/8/layout/cycle5"/>
    <dgm:cxn modelId="{FCC7D835-4D91-4929-B802-083BC081D0FF}" type="presParOf" srcId="{1C0AC41F-99C8-453E-8FD9-A7BFD336BE0C}" destId="{445C2B10-C9BB-47C8-B1D8-1C1D815FA0CC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F8F6D3-F850-46AA-9C98-231FE2853F61}">
      <dsp:nvSpPr>
        <dsp:cNvPr id="0" name=""/>
        <dsp:cNvSpPr/>
      </dsp:nvSpPr>
      <dsp:spPr>
        <a:xfrm rot="5400000">
          <a:off x="-106575" y="108348"/>
          <a:ext cx="710505" cy="497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2" y="250449"/>
        <a:ext cx="497353" cy="213152"/>
      </dsp:txXfrm>
    </dsp:sp>
    <dsp:sp modelId="{F61CB4D0-AAA0-434C-9A71-F6DB929A516A}">
      <dsp:nvSpPr>
        <dsp:cNvPr id="0" name=""/>
        <dsp:cNvSpPr/>
      </dsp:nvSpPr>
      <dsp:spPr>
        <a:xfrm rot="5400000">
          <a:off x="1871181" y="-1372054"/>
          <a:ext cx="461828" cy="3209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Requirements</a:t>
          </a:r>
          <a:endParaRPr lang="en-US" sz="2300" kern="1200"/>
        </a:p>
      </dsp:txBody>
      <dsp:txXfrm rot="-5400000">
        <a:off x="497354" y="24318"/>
        <a:ext cx="3186938" cy="416738"/>
      </dsp:txXfrm>
    </dsp:sp>
    <dsp:sp modelId="{54D85984-1BC9-4E33-934F-2A1040BA6AD6}">
      <dsp:nvSpPr>
        <dsp:cNvPr id="0" name=""/>
        <dsp:cNvSpPr/>
      </dsp:nvSpPr>
      <dsp:spPr>
        <a:xfrm rot="5400000">
          <a:off x="-106575" y="657731"/>
          <a:ext cx="710505" cy="497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2" y="799832"/>
        <a:ext cx="497353" cy="213152"/>
      </dsp:txXfrm>
    </dsp:sp>
    <dsp:sp modelId="{44A47BBB-6B35-427C-9EC1-FEBFBFD440FC}">
      <dsp:nvSpPr>
        <dsp:cNvPr id="0" name=""/>
        <dsp:cNvSpPr/>
      </dsp:nvSpPr>
      <dsp:spPr>
        <a:xfrm rot="5400000">
          <a:off x="1871181" y="-822671"/>
          <a:ext cx="461828" cy="3209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Design</a:t>
          </a:r>
          <a:endParaRPr lang="en-US" sz="2300" kern="1200"/>
        </a:p>
      </dsp:txBody>
      <dsp:txXfrm rot="-5400000">
        <a:off x="497354" y="573701"/>
        <a:ext cx="3186938" cy="416738"/>
      </dsp:txXfrm>
    </dsp:sp>
    <dsp:sp modelId="{161FA07A-C5AE-422B-85CF-5E92CA0285EF}">
      <dsp:nvSpPr>
        <dsp:cNvPr id="0" name=""/>
        <dsp:cNvSpPr/>
      </dsp:nvSpPr>
      <dsp:spPr>
        <a:xfrm rot="5400000">
          <a:off x="-106575" y="1207114"/>
          <a:ext cx="710505" cy="497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2" y="1349215"/>
        <a:ext cx="497353" cy="213152"/>
      </dsp:txXfrm>
    </dsp:sp>
    <dsp:sp modelId="{8581EFCD-09DB-4B94-8911-2176F5064342}">
      <dsp:nvSpPr>
        <dsp:cNvPr id="0" name=""/>
        <dsp:cNvSpPr/>
      </dsp:nvSpPr>
      <dsp:spPr>
        <a:xfrm rot="5400000">
          <a:off x="1871181" y="-273288"/>
          <a:ext cx="461828" cy="3209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Development</a:t>
          </a:r>
          <a:endParaRPr lang="en-US" sz="2300" kern="1200"/>
        </a:p>
      </dsp:txBody>
      <dsp:txXfrm rot="-5400000">
        <a:off x="497354" y="1123084"/>
        <a:ext cx="3186938" cy="416738"/>
      </dsp:txXfrm>
    </dsp:sp>
    <dsp:sp modelId="{C48649A7-4DA6-4466-9CCF-AB993F4FB3F9}">
      <dsp:nvSpPr>
        <dsp:cNvPr id="0" name=""/>
        <dsp:cNvSpPr/>
      </dsp:nvSpPr>
      <dsp:spPr>
        <a:xfrm rot="5400000">
          <a:off x="-106575" y="1756497"/>
          <a:ext cx="710505" cy="4973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300" kern="1200"/>
        </a:p>
      </dsp:txBody>
      <dsp:txXfrm rot="-5400000">
        <a:off x="2" y="1898598"/>
        <a:ext cx="497353" cy="213152"/>
      </dsp:txXfrm>
    </dsp:sp>
    <dsp:sp modelId="{77679887-5C5F-4FEF-B5FE-6659B0B6EC3A}">
      <dsp:nvSpPr>
        <dsp:cNvPr id="0" name=""/>
        <dsp:cNvSpPr/>
      </dsp:nvSpPr>
      <dsp:spPr>
        <a:xfrm rot="5400000">
          <a:off x="1871181" y="276094"/>
          <a:ext cx="461828" cy="320948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smtClean="0"/>
            <a:t>Testing</a:t>
          </a:r>
          <a:endParaRPr lang="en-US" sz="2300" kern="1200"/>
        </a:p>
      </dsp:txBody>
      <dsp:txXfrm rot="-5400000">
        <a:off x="497354" y="1672467"/>
        <a:ext cx="3186938" cy="416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70F34F-A022-4665-8D03-CEE1C3C40C2E}">
      <dsp:nvSpPr>
        <dsp:cNvPr id="0" name=""/>
        <dsp:cNvSpPr/>
      </dsp:nvSpPr>
      <dsp:spPr>
        <a:xfrm>
          <a:off x="1770310" y="132"/>
          <a:ext cx="1107578" cy="719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chemeClr val="bg2"/>
              </a:solidFill>
            </a:rPr>
            <a:t>Requirements</a:t>
          </a:r>
          <a:endParaRPr lang="en-US" sz="1300" kern="1200">
            <a:solidFill>
              <a:schemeClr val="bg2"/>
            </a:solidFill>
          </a:endParaRPr>
        </a:p>
      </dsp:txBody>
      <dsp:txXfrm>
        <a:off x="1805454" y="35276"/>
        <a:ext cx="1037290" cy="649638"/>
      </dsp:txXfrm>
    </dsp:sp>
    <dsp:sp modelId="{C2C1CAB2-1A30-4F67-BEEB-B0AD23464312}">
      <dsp:nvSpPr>
        <dsp:cNvPr id="0" name=""/>
        <dsp:cNvSpPr/>
      </dsp:nvSpPr>
      <dsp:spPr>
        <a:xfrm>
          <a:off x="1134796" y="360096"/>
          <a:ext cx="2378607" cy="2378607"/>
        </a:xfrm>
        <a:custGeom>
          <a:avLst/>
          <a:gdLst/>
          <a:ahLst/>
          <a:cxnLst/>
          <a:rect l="0" t="0" r="0" b="0"/>
          <a:pathLst>
            <a:path>
              <a:moveTo>
                <a:pt x="1895959" y="232704"/>
              </a:moveTo>
              <a:arcTo wR="1189303" hR="1189303" stAng="183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86572B-5AB9-436F-84D6-3F5F41F2BA68}">
      <dsp:nvSpPr>
        <dsp:cNvPr id="0" name=""/>
        <dsp:cNvSpPr/>
      </dsp:nvSpPr>
      <dsp:spPr>
        <a:xfrm>
          <a:off x="2959614" y="1189436"/>
          <a:ext cx="1107578" cy="719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chemeClr val="bg2"/>
              </a:solidFill>
            </a:rPr>
            <a:t>Design</a:t>
          </a:r>
          <a:endParaRPr lang="en-US" sz="1300" kern="1200">
            <a:solidFill>
              <a:schemeClr val="bg2"/>
            </a:solidFill>
          </a:endParaRPr>
        </a:p>
      </dsp:txBody>
      <dsp:txXfrm>
        <a:off x="2994758" y="1224580"/>
        <a:ext cx="1037290" cy="649638"/>
      </dsp:txXfrm>
    </dsp:sp>
    <dsp:sp modelId="{DDA42614-D485-4A7D-9ABA-19444ABEAF73}">
      <dsp:nvSpPr>
        <dsp:cNvPr id="0" name=""/>
        <dsp:cNvSpPr/>
      </dsp:nvSpPr>
      <dsp:spPr>
        <a:xfrm>
          <a:off x="1134796" y="360096"/>
          <a:ext cx="2378607" cy="2378607"/>
        </a:xfrm>
        <a:custGeom>
          <a:avLst/>
          <a:gdLst/>
          <a:ahLst/>
          <a:cxnLst/>
          <a:rect l="0" t="0" r="0" b="0"/>
          <a:pathLst>
            <a:path>
              <a:moveTo>
                <a:pt x="2255314" y="1716621"/>
              </a:moveTo>
              <a:arcTo wR="1189303" hR="1189303" stAng="15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D3E0C-C11A-42CC-A748-3616DD334137}">
      <dsp:nvSpPr>
        <dsp:cNvPr id="0" name=""/>
        <dsp:cNvSpPr/>
      </dsp:nvSpPr>
      <dsp:spPr>
        <a:xfrm>
          <a:off x="1770310" y="2378740"/>
          <a:ext cx="1107578" cy="719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chemeClr val="bg2"/>
              </a:solidFill>
            </a:rPr>
            <a:t>Development</a:t>
          </a:r>
          <a:endParaRPr lang="en-US" sz="1300" kern="1200">
            <a:solidFill>
              <a:schemeClr val="bg2"/>
            </a:solidFill>
          </a:endParaRPr>
        </a:p>
      </dsp:txBody>
      <dsp:txXfrm>
        <a:off x="1805454" y="2413884"/>
        <a:ext cx="1037290" cy="649638"/>
      </dsp:txXfrm>
    </dsp:sp>
    <dsp:sp modelId="{86FDE539-1BFD-4839-88A0-19A8B51D3A60}">
      <dsp:nvSpPr>
        <dsp:cNvPr id="0" name=""/>
        <dsp:cNvSpPr/>
      </dsp:nvSpPr>
      <dsp:spPr>
        <a:xfrm>
          <a:off x="1134796" y="360096"/>
          <a:ext cx="2378607" cy="2378607"/>
        </a:xfrm>
        <a:custGeom>
          <a:avLst/>
          <a:gdLst/>
          <a:ahLst/>
          <a:cxnLst/>
          <a:rect l="0" t="0" r="0" b="0"/>
          <a:pathLst>
            <a:path>
              <a:moveTo>
                <a:pt x="482648" y="2145903"/>
              </a:moveTo>
              <a:arcTo wR="1189303" hR="1189303" stAng="7587232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42B291-A2F5-4B60-A585-9E57FA7024B2}">
      <dsp:nvSpPr>
        <dsp:cNvPr id="0" name=""/>
        <dsp:cNvSpPr/>
      </dsp:nvSpPr>
      <dsp:spPr>
        <a:xfrm>
          <a:off x="581006" y="1189436"/>
          <a:ext cx="1107578" cy="7199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300" kern="1200" smtClean="0">
              <a:solidFill>
                <a:schemeClr val="bg2"/>
              </a:solidFill>
            </a:rPr>
            <a:t>Testing</a:t>
          </a:r>
          <a:endParaRPr lang="en-US" sz="1300" kern="1200">
            <a:solidFill>
              <a:schemeClr val="bg2"/>
            </a:solidFill>
          </a:endParaRPr>
        </a:p>
      </dsp:txBody>
      <dsp:txXfrm>
        <a:off x="616150" y="1224580"/>
        <a:ext cx="1037290" cy="649638"/>
      </dsp:txXfrm>
    </dsp:sp>
    <dsp:sp modelId="{445C2B10-C9BB-47C8-B1D8-1C1D815FA0CC}">
      <dsp:nvSpPr>
        <dsp:cNvPr id="0" name=""/>
        <dsp:cNvSpPr/>
      </dsp:nvSpPr>
      <dsp:spPr>
        <a:xfrm>
          <a:off x="1134796" y="360096"/>
          <a:ext cx="2378607" cy="2378607"/>
        </a:xfrm>
        <a:custGeom>
          <a:avLst/>
          <a:gdLst/>
          <a:ahLst/>
          <a:cxnLst/>
          <a:rect l="0" t="0" r="0" b="0"/>
          <a:pathLst>
            <a:path>
              <a:moveTo>
                <a:pt x="123292" y="661985"/>
              </a:moveTo>
              <a:arcTo wR="1189303" hR="1189303" stAng="12379199" swAng="163356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4" rIns="92245" bIns="46124" numCol="1" anchor="t" anchorCtr="0" compatLnSpc="1">
            <a:prstTxWarp prst="textNoShape">
              <a:avLst/>
            </a:prstTxWarp>
          </a:bodyPr>
          <a:lstStyle>
            <a:lvl1pPr defTabSz="9239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4" rIns="92245" bIns="4612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4" rIns="92245" bIns="46124" numCol="1" anchor="b" anchorCtr="0" compatLnSpc="1">
            <a:prstTxWarp prst="textNoShape">
              <a:avLst/>
            </a:prstTxWarp>
          </a:bodyPr>
          <a:lstStyle>
            <a:lvl1pPr defTabSz="9239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4" rIns="92245" bIns="4612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E5C2B44-79C9-466A-B748-BB5827D100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90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4" rIns="92245" bIns="46124" numCol="1" anchor="t" anchorCtr="0" compatLnSpc="1">
            <a:prstTxWarp prst="textNoShape">
              <a:avLst/>
            </a:prstTxWarp>
          </a:bodyPr>
          <a:lstStyle>
            <a:lvl1pPr defTabSz="9239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4" rIns="92245" bIns="46124" numCol="1" anchor="t" anchorCtr="0" compatLnSpc="1">
            <a:prstTxWarp prst="textNoShape">
              <a:avLst/>
            </a:prstTxWarp>
          </a:bodyPr>
          <a:lstStyle>
            <a:lvl1pPr algn="r" defTabSz="9239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45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4838"/>
            <a:ext cx="5029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4" rIns="92245" bIns="461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4" rIns="92245" bIns="46124" numCol="1" anchor="b" anchorCtr="0" compatLnSpc="1">
            <a:prstTxWarp prst="textNoShape">
              <a:avLst/>
            </a:prstTxWarp>
          </a:bodyPr>
          <a:lstStyle>
            <a:lvl1pPr defTabSz="9239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263"/>
            <a:ext cx="29718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45" tIns="46124" rIns="92245" bIns="46124" numCol="1" anchor="b" anchorCtr="0" compatLnSpc="1">
            <a:prstTxWarp prst="textNoShape">
              <a:avLst/>
            </a:prstTxWarp>
          </a:bodyPr>
          <a:lstStyle>
            <a:lvl1pPr algn="r" defTabSz="923925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EB683471-A9B5-4FD2-B3AF-11A72C5E35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676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Waterfall – 100% complete before moving to the next stage. Emphasis on documentation.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83471-A9B5-4FD2-B3AF-11A72C5E3599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B683471-A9B5-4FD2-B3AF-11A72C5E3599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1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D1950AD-E3E2-46B0-ABC9-4542F19AB4B3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6156862"/>
            <a:ext cx="2871788" cy="733300"/>
          </a:xfrm>
          <a:noFill/>
          <a:ln w="9525"/>
        </p:spPr>
        <p:txBody>
          <a:bodyPr/>
          <a:lstStyle/>
          <a:p>
            <a:r>
              <a:rPr lang="en-US" dirty="0" err="1" smtClean="0"/>
              <a:t>Sitation</a:t>
            </a:r>
            <a:r>
              <a:rPr lang="en-US" dirty="0" smtClean="0"/>
              <a:t> by </a:t>
            </a:r>
            <a:r>
              <a:rPr lang="en-US" dirty="0" err="1" smtClean="0"/>
              <a:t>Linus</a:t>
            </a:r>
            <a:r>
              <a:rPr lang="en-US" dirty="0" smtClean="0"/>
              <a:t> Pauling</a:t>
            </a:r>
          </a:p>
          <a:p>
            <a:r>
              <a:rPr lang="en-US" dirty="0" smtClean="0"/>
              <a:t>The most problematic object in your life.</a:t>
            </a:r>
          </a:p>
          <a:p>
            <a:r>
              <a:rPr lang="en-US" dirty="0" smtClean="0"/>
              <a:t>What shall we not do?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0779F9-94E9-48D8-AB5A-784C05ABC5DE}" type="slidenum">
              <a:rPr lang="en-US" smtClean="0">
                <a:latin typeface="Times New Roman" charset="0"/>
              </a:rPr>
              <a:pPr/>
              <a:t>13</a:t>
            </a:fld>
            <a:endParaRPr lang="en-US" smtClean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Times New Roman" charset="0"/>
              </a:rPr>
              <a:t>Play video from TED site, not youtube</a:t>
            </a:r>
            <a:endParaRPr lang="en-US" dirty="0" smtClean="0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449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4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11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795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0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181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9244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492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18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48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254D6D-8D0F-864A-8EC7-E2E894EFF1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042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2sZ_EC4PU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taJOV-YCieI?t=208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Wl2LkzIkacM?t=128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youtu.be/Wl2LkzIkacM?t=12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1143000"/>
          </a:xfrm>
        </p:spPr>
        <p:txBody>
          <a:bodyPr/>
          <a:lstStyle/>
          <a:p>
            <a:r>
              <a:rPr lang="en-US" dirty="0" smtClean="0"/>
              <a:t>Design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Participatory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 dirty="0">
                <a:latin typeface="Calibri"/>
                <a:cs typeface="Calibri"/>
              </a:rPr>
              <a:t>Problem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intuitions wrong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interviews etc. not precise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designer cannot know the user sufficiently well to answer all issues that come up during the design</a:t>
            </a:r>
          </a:p>
          <a:p>
            <a:r>
              <a:rPr lang="en-US" sz="2400" dirty="0">
                <a:latin typeface="Calibri"/>
                <a:cs typeface="Calibri"/>
              </a:rPr>
              <a:t>Solution</a:t>
            </a:r>
          </a:p>
          <a:p>
            <a:pPr lvl="1"/>
            <a:r>
              <a:rPr lang="en-US" sz="2400" dirty="0">
                <a:latin typeface="Calibri"/>
                <a:cs typeface="Calibri"/>
              </a:rPr>
              <a:t>designers should have access to pool of 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representative users.  That is, END users, </a:t>
            </a:r>
            <a:br>
              <a:rPr lang="en-US" sz="2400" dirty="0">
                <a:latin typeface="Calibri"/>
                <a:cs typeface="Calibri"/>
              </a:rPr>
            </a:br>
            <a:r>
              <a:rPr lang="en-US" sz="2400" dirty="0">
                <a:latin typeface="Calibri"/>
                <a:cs typeface="Calibri"/>
              </a:rPr>
              <a:t>not their managers or </a:t>
            </a:r>
            <a:r>
              <a:rPr lang="en-US" sz="2400" dirty="0" smtClean="0">
                <a:latin typeface="Calibri"/>
                <a:cs typeface="Calibri"/>
              </a:rPr>
              <a:t>representatives</a:t>
            </a:r>
            <a:endParaRPr lang="en-US"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964115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Participatory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Users become first class members in the design process</a:t>
            </a:r>
          </a:p>
          <a:p>
            <a:pPr lvl="2"/>
            <a:r>
              <a:rPr lang="en-US" sz="2000" dirty="0"/>
              <a:t>active collaborators </a:t>
            </a:r>
            <a:r>
              <a:rPr lang="en-US" sz="2000" i="1" dirty="0" err="1"/>
              <a:t>vs</a:t>
            </a:r>
            <a:r>
              <a:rPr lang="en-US" sz="2000" dirty="0"/>
              <a:t> passive participants</a:t>
            </a:r>
          </a:p>
          <a:p>
            <a:r>
              <a:rPr lang="en-US" sz="2800" dirty="0"/>
              <a:t>Users considered subject matter experts </a:t>
            </a:r>
          </a:p>
          <a:p>
            <a:pPr lvl="2"/>
            <a:r>
              <a:rPr lang="en-US" sz="2000" dirty="0"/>
              <a:t>know all about the work context</a:t>
            </a:r>
          </a:p>
          <a:p>
            <a:r>
              <a:rPr lang="en-US" sz="2800" dirty="0"/>
              <a:t>Iterative process</a:t>
            </a:r>
          </a:p>
          <a:p>
            <a:pPr lvl="2"/>
            <a:r>
              <a:rPr lang="en-US" sz="2000" dirty="0"/>
              <a:t>all design stages subject to revision</a:t>
            </a:r>
          </a:p>
          <a:p>
            <a:pPr marL="457200" lvl="1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600" y="4648200"/>
            <a:ext cx="2489200" cy="1909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669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Brainstorming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idx="1"/>
          </p:nvPr>
        </p:nvSpPr>
        <p:spPr>
          <a:xfrm>
            <a:off x="304800" y="1524000"/>
            <a:ext cx="7620000" cy="5257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Seed the brainstorm</a:t>
            </a:r>
          </a:p>
          <a:p>
            <a:pPr lvl="1"/>
            <a:r>
              <a:rPr lang="en-US" sz="2000" dirty="0" smtClean="0"/>
              <a:t>Topic statement</a:t>
            </a:r>
          </a:p>
          <a:p>
            <a:r>
              <a:rPr lang="en-US" sz="2400" dirty="0" smtClean="0"/>
              <a:t>Get physical</a:t>
            </a:r>
          </a:p>
          <a:p>
            <a:r>
              <a:rPr lang="en-US" sz="2400" dirty="0" smtClean="0"/>
              <a:t>Follow the rules (IDEO)</a:t>
            </a:r>
          </a:p>
          <a:p>
            <a:pPr lvl="1"/>
            <a:r>
              <a:rPr lang="en-US" sz="2000" dirty="0" smtClean="0"/>
              <a:t>Stay focused</a:t>
            </a:r>
          </a:p>
          <a:p>
            <a:pPr lvl="1"/>
            <a:r>
              <a:rPr lang="en-US" sz="2000" dirty="0" smtClean="0"/>
              <a:t>One conversation at a time</a:t>
            </a:r>
          </a:p>
          <a:p>
            <a:pPr lvl="1"/>
            <a:r>
              <a:rPr lang="en-US" sz="2000" dirty="0" smtClean="0"/>
              <a:t>Encourage wild ideas</a:t>
            </a:r>
          </a:p>
          <a:p>
            <a:pPr lvl="1"/>
            <a:r>
              <a:rPr lang="en-US" sz="2000" dirty="0" smtClean="0"/>
              <a:t>Defer judgment</a:t>
            </a:r>
          </a:p>
          <a:p>
            <a:pPr lvl="1"/>
            <a:r>
              <a:rPr lang="en-US" sz="2000" dirty="0" smtClean="0"/>
              <a:t>Build upon idea from others</a:t>
            </a:r>
          </a:p>
          <a:p>
            <a:r>
              <a:rPr lang="en-US" sz="2400" dirty="0" smtClean="0"/>
              <a:t>Number your ideas</a:t>
            </a:r>
          </a:p>
          <a:p>
            <a:r>
              <a:rPr lang="en-US" sz="2400" dirty="0" smtClean="0"/>
              <a:t>Target:</a:t>
            </a:r>
          </a:p>
          <a:p>
            <a:pPr lvl="1"/>
            <a:r>
              <a:rPr lang="en-US" sz="2000" dirty="0" smtClean="0"/>
              <a:t>100 ideas per hour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</p:spPr>
        <p:txBody>
          <a:bodyPr/>
          <a:lstStyle/>
          <a:p>
            <a:r>
              <a:rPr lang="en-US" smtClean="0"/>
              <a:t>The IDEO Design Process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990735" y="1295400"/>
            <a:ext cx="5465878" cy="4572000"/>
            <a:chOff x="3066935" y="1600200"/>
            <a:chExt cx="5465878" cy="4572000"/>
          </a:xfrm>
        </p:grpSpPr>
        <p:sp>
          <p:nvSpPr>
            <p:cNvPr id="13315" name="Oval 20"/>
            <p:cNvSpPr>
              <a:spLocks noChangeArrowheads="1"/>
            </p:cNvSpPr>
            <p:nvPr/>
          </p:nvSpPr>
          <p:spPr bwMode="auto">
            <a:xfrm>
              <a:off x="4106862" y="2328863"/>
              <a:ext cx="3203575" cy="3203575"/>
            </a:xfrm>
            <a:prstGeom prst="ellips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16" name="Line 21"/>
            <p:cNvSpPr>
              <a:spLocks noChangeShapeType="1"/>
            </p:cNvSpPr>
            <p:nvPr/>
          </p:nvSpPr>
          <p:spPr bwMode="auto">
            <a:xfrm flipV="1">
              <a:off x="4859337" y="2454275"/>
              <a:ext cx="252413" cy="125413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stealth" w="lg" len="lg"/>
            </a:ln>
          </p:spPr>
          <p:txBody>
            <a:bodyPr lIns="92075" tIns="46038" rIns="92075" bIns="46038" anchor="ctr">
              <a:spAutoFit/>
            </a:bodyPr>
            <a:lstStyle/>
            <a:p>
              <a:endParaRPr lang="en-US"/>
            </a:p>
          </p:txBody>
        </p:sp>
        <p:sp>
          <p:nvSpPr>
            <p:cNvPr id="13317" name="Text Box 23"/>
            <p:cNvSpPr txBox="1">
              <a:spLocks noChangeArrowheads="1"/>
            </p:cNvSpPr>
            <p:nvPr/>
          </p:nvSpPr>
          <p:spPr bwMode="auto">
            <a:xfrm>
              <a:off x="4878387" y="1600200"/>
              <a:ext cx="1366838" cy="400050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 dirty="0">
                  <a:solidFill>
                    <a:srgbClr val="2F2B20"/>
                  </a:solidFill>
                </a:rPr>
                <a:t>Understand</a:t>
              </a:r>
            </a:p>
          </p:txBody>
        </p:sp>
        <p:sp>
          <p:nvSpPr>
            <p:cNvPr id="13318" name="Text Box 24"/>
            <p:cNvSpPr txBox="1">
              <a:spLocks noChangeArrowheads="1"/>
            </p:cNvSpPr>
            <p:nvPr/>
          </p:nvSpPr>
          <p:spPr bwMode="auto">
            <a:xfrm>
              <a:off x="7239000" y="2819400"/>
              <a:ext cx="1039813" cy="400050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solidFill>
                    <a:srgbClr val="2F2B20"/>
                  </a:solidFill>
                </a:rPr>
                <a:t>Observe</a:t>
              </a:r>
            </a:p>
          </p:txBody>
        </p:sp>
        <p:sp>
          <p:nvSpPr>
            <p:cNvPr id="13319" name="Text Box 25"/>
            <p:cNvSpPr txBox="1">
              <a:spLocks noChangeArrowheads="1"/>
            </p:cNvSpPr>
            <p:nvPr/>
          </p:nvSpPr>
          <p:spPr bwMode="auto">
            <a:xfrm>
              <a:off x="6172200" y="5464175"/>
              <a:ext cx="2360613" cy="708025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 sz="2000">
                  <a:solidFill>
                    <a:srgbClr val="2F2B20"/>
                  </a:solidFill>
                </a:rPr>
                <a:t>Visualize and Predict</a:t>
              </a:r>
            </a:p>
            <a:p>
              <a:pPr algn="ctr"/>
              <a:r>
                <a:rPr lang="en-US" sz="2000">
                  <a:solidFill>
                    <a:srgbClr val="2F2B20"/>
                  </a:solidFill>
                </a:rPr>
                <a:t>(Ideate)</a:t>
              </a:r>
            </a:p>
          </p:txBody>
        </p:sp>
        <p:sp>
          <p:nvSpPr>
            <p:cNvPr id="13320" name="Text Box 26"/>
            <p:cNvSpPr txBox="1">
              <a:spLocks noChangeArrowheads="1"/>
            </p:cNvSpPr>
            <p:nvPr/>
          </p:nvSpPr>
          <p:spPr bwMode="auto">
            <a:xfrm>
              <a:off x="3201987" y="5486400"/>
              <a:ext cx="2263775" cy="400050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solidFill>
                    <a:srgbClr val="2F2B20"/>
                  </a:solidFill>
                </a:rPr>
                <a:t>Evaluate and Refine</a:t>
              </a:r>
            </a:p>
          </p:txBody>
        </p:sp>
        <p:sp>
          <p:nvSpPr>
            <p:cNvPr id="13321" name="Text Box 27"/>
            <p:cNvSpPr txBox="1">
              <a:spLocks noChangeArrowheads="1"/>
            </p:cNvSpPr>
            <p:nvPr/>
          </p:nvSpPr>
          <p:spPr bwMode="auto">
            <a:xfrm>
              <a:off x="3066935" y="3104448"/>
              <a:ext cx="1809865" cy="400752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sz="2000">
                  <a:solidFill>
                    <a:srgbClr val="2F2B20"/>
                  </a:solidFill>
                </a:rPr>
                <a:t>Implementation</a:t>
              </a:r>
            </a:p>
          </p:txBody>
        </p:sp>
        <p:sp>
          <p:nvSpPr>
            <p:cNvPr id="13322" name="Text Box 29"/>
            <p:cNvSpPr txBox="1">
              <a:spLocks noChangeArrowheads="1"/>
            </p:cNvSpPr>
            <p:nvPr/>
          </p:nvSpPr>
          <p:spPr bwMode="auto">
            <a:xfrm>
              <a:off x="4515237" y="3709988"/>
              <a:ext cx="2390002" cy="523862"/>
            </a:xfrm>
            <a:prstGeom prst="rect">
              <a:avLst/>
            </a:prstGeom>
            <a:noFill/>
            <a:ln w="12699">
              <a:noFill/>
              <a:miter lim="800000"/>
              <a:headEnd type="none" w="sm" len="sm"/>
              <a:tailEnd type="none" w="sm" len="sm"/>
            </a:ln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n-US">
                  <a:solidFill>
                    <a:srgbClr val="2F2B20"/>
                  </a:solidFill>
                </a:rPr>
                <a:t>Design Process</a:t>
              </a:r>
            </a:p>
          </p:txBody>
        </p:sp>
      </p:grpSp>
      <p:sp>
        <p:nvSpPr>
          <p:cNvPr id="13323" name="TextBox 17"/>
          <p:cNvSpPr txBox="1">
            <a:spLocks noChangeArrowheads="1"/>
          </p:cNvSpPr>
          <p:nvPr/>
        </p:nvSpPr>
        <p:spPr bwMode="auto">
          <a:xfrm>
            <a:off x="3886200" y="5867400"/>
            <a:ext cx="308289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IDEO shopping cart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2209800"/>
            <a:ext cx="2379133" cy="2676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Designer Centered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/>
              <a:t>“It isn’t the consumers’ job to know what they want.”</a:t>
            </a:r>
          </a:p>
          <a:p>
            <a:pPr marL="114300" indent="0">
              <a:buNone/>
            </a:pPr>
            <a:r>
              <a:rPr lang="en-US" sz="2400"/>
              <a:t> 	-- Steve Jobs</a:t>
            </a:r>
          </a:p>
        </p:txBody>
      </p:sp>
    </p:spTree>
    <p:extLst>
      <p:ext uri="{BB962C8B-B14F-4D97-AF65-F5344CB8AC3E}">
        <p14:creationId xmlns:p14="http://schemas.microsoft.com/office/powerpoint/2010/main" val="3558200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355600"/>
            <a:ext cx="8178800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491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00" y="469900"/>
            <a:ext cx="8890000" cy="591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35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Where do ideas come from</a:t>
            </a:r>
            <a:r>
              <a:rPr lang="en-US" dirty="0" smtClean="0"/>
              <a:t>?</a:t>
            </a:r>
          </a:p>
          <a:p>
            <a:r>
              <a:rPr lang="en-US" dirty="0"/>
              <a:t>Many processes:</a:t>
            </a:r>
          </a:p>
          <a:p>
            <a:pPr lvl="1"/>
            <a:r>
              <a:rPr lang="en-US" dirty="0"/>
              <a:t>Waterfall model</a:t>
            </a:r>
          </a:p>
          <a:p>
            <a:pPr lvl="1"/>
            <a:r>
              <a:rPr lang="en-US" dirty="0"/>
              <a:t>Iterative Model</a:t>
            </a:r>
          </a:p>
          <a:p>
            <a:pPr lvl="1"/>
            <a:r>
              <a:rPr lang="en-US" dirty="0"/>
              <a:t>System centered design</a:t>
            </a:r>
          </a:p>
          <a:p>
            <a:pPr lvl="1"/>
            <a:r>
              <a:rPr lang="en-US" dirty="0"/>
              <a:t>User centered design</a:t>
            </a:r>
          </a:p>
          <a:p>
            <a:pPr lvl="1"/>
            <a:r>
              <a:rPr lang="en-US" dirty="0"/>
              <a:t>Participatory design</a:t>
            </a:r>
          </a:p>
          <a:p>
            <a:pPr lvl="1"/>
            <a:r>
              <a:rPr lang="en-US" dirty="0"/>
              <a:t>Designer centered design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283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Ahead of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are the tasks?</a:t>
            </a:r>
          </a:p>
          <a:p>
            <a:pPr lvl="1"/>
            <a:r>
              <a:rPr lang="en-US" dirty="0" smtClean="0"/>
              <a:t>Potentially, what are the actions for each task</a:t>
            </a:r>
          </a:p>
          <a:p>
            <a:r>
              <a:rPr lang="en-US" dirty="0" smtClean="0"/>
              <a:t>What are the user preferences?</a:t>
            </a:r>
          </a:p>
          <a:p>
            <a:r>
              <a:rPr lang="en-US" dirty="0" smtClean="0"/>
              <a:t>What are other requirements?</a:t>
            </a:r>
          </a:p>
          <a:p>
            <a:r>
              <a:rPr lang="en-US" dirty="0" smtClean="0"/>
              <a:t>Consider all aspects of usability when designing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628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53400" cy="1143000"/>
          </a:xfrm>
        </p:spPr>
        <p:txBody>
          <a:bodyPr/>
          <a:lstStyle/>
          <a:p>
            <a:r>
              <a:rPr lang="en-US" smtClean="0"/>
              <a:t>Traditional Development Models</a:t>
            </a:r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8410956"/>
              </p:ext>
            </p:extLst>
          </p:nvPr>
        </p:nvGraphicFramePr>
        <p:xfrm>
          <a:off x="381000" y="1828800"/>
          <a:ext cx="3706837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Diagram 4"/>
          <p:cNvGraphicFramePr/>
          <p:nvPr/>
        </p:nvGraphicFramePr>
        <p:xfrm>
          <a:off x="4267200" y="3505200"/>
          <a:ext cx="4648200" cy="309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 rot="16200000" flipV="1">
            <a:off x="6781800" y="4267200"/>
            <a:ext cx="381000" cy="38100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 flipH="1" flipV="1">
            <a:off x="5866606" y="5029200"/>
            <a:ext cx="1524000" cy="1588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 flipH="1" flipV="1">
            <a:off x="6705600" y="5334000"/>
            <a:ext cx="457200" cy="45720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16200000" flipH="1">
            <a:off x="5905500" y="5143500"/>
            <a:ext cx="762000" cy="53340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>
            <a:off x="6019800" y="5029200"/>
            <a:ext cx="1143000" cy="1588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rot="5400000" flipH="1" flipV="1">
            <a:off x="5867400" y="4419600"/>
            <a:ext cx="762000" cy="457200"/>
          </a:xfrm>
          <a:prstGeom prst="straightConnector1">
            <a:avLst/>
          </a:prstGeom>
          <a:solidFill>
            <a:schemeClr val="accent1"/>
          </a:solidFill>
          <a:ln w="12699" cap="flat" cmpd="sng" algn="ctr">
            <a:solidFill>
              <a:schemeClr val="accent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4" name="TextBox 23"/>
          <p:cNvSpPr txBox="1"/>
          <p:nvPr/>
        </p:nvSpPr>
        <p:spPr>
          <a:xfrm>
            <a:off x="726301" y="4267200"/>
            <a:ext cx="201689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F2B20"/>
                </a:solidFill>
              </a:rPr>
              <a:t>Linear</a:t>
            </a:r>
            <a:br>
              <a:rPr lang="en-US" smtClean="0">
                <a:solidFill>
                  <a:srgbClr val="2F2B20"/>
                </a:solidFill>
              </a:rPr>
            </a:br>
            <a:r>
              <a:rPr lang="en-US" smtClean="0">
                <a:solidFill>
                  <a:srgbClr val="2F2B20"/>
                </a:solidFill>
              </a:rPr>
              <a:t>(“waterfall”)</a:t>
            </a:r>
            <a:endParaRPr lang="en-US">
              <a:solidFill>
                <a:srgbClr val="2F2B2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86200" y="6096000"/>
            <a:ext cx="13789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2F2B20"/>
                </a:solidFill>
              </a:rPr>
              <a:t>Iterative</a:t>
            </a:r>
            <a:endParaRPr lang="en-US">
              <a:solidFill>
                <a:srgbClr val="2F2B2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mtClean="0"/>
              <a:t>System Centered Design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62100"/>
            <a:ext cx="8178800" cy="5524500"/>
          </a:xfrm>
          <a:noFill/>
        </p:spPr>
        <p:txBody>
          <a:bodyPr/>
          <a:lstStyle/>
          <a:p>
            <a:r>
              <a:rPr lang="en-US" dirty="0" smtClean="0"/>
              <a:t>What can be built easily on this platform?</a:t>
            </a:r>
          </a:p>
          <a:p>
            <a:r>
              <a:rPr lang="en-US" dirty="0" smtClean="0"/>
              <a:t>What can I create from the available tools?</a:t>
            </a:r>
          </a:p>
          <a:p>
            <a:r>
              <a:rPr lang="en-US" dirty="0" smtClean="0"/>
              <a:t>What do I as a programmer find interesting to work on?</a:t>
            </a:r>
            <a:br>
              <a:rPr lang="en-US" dirty="0" smtClean="0"/>
            </a:br>
            <a:endParaRPr lang="en-US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hlinkClick r:id="rId2"/>
              </a:rPr>
              <a:t>User Centered Design</a:t>
            </a:r>
            <a:endParaRPr lang="en-US" dirty="0" smtClean="0"/>
          </a:p>
        </p:txBody>
      </p:sp>
      <p:sp>
        <p:nvSpPr>
          <p:cNvPr id="205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90700"/>
            <a:ext cx="8229600" cy="3009900"/>
          </a:xfrm>
          <a:noFill/>
        </p:spPr>
        <p:txBody>
          <a:bodyPr>
            <a:normAutofit lnSpcReduction="10000"/>
          </a:bodyPr>
          <a:lstStyle/>
          <a:p>
            <a:r>
              <a:rPr lang="en-US" dirty="0" smtClean="0"/>
              <a:t>Design is based upon a user’s</a:t>
            </a:r>
          </a:p>
          <a:p>
            <a:pPr lvl="1"/>
            <a:r>
              <a:rPr lang="en-US" dirty="0" smtClean="0"/>
              <a:t>Abilities and real needs</a:t>
            </a:r>
          </a:p>
          <a:p>
            <a:pPr lvl="1"/>
            <a:r>
              <a:rPr lang="en-US" dirty="0" smtClean="0"/>
              <a:t>Context</a:t>
            </a:r>
          </a:p>
          <a:p>
            <a:pPr lvl="1"/>
            <a:r>
              <a:rPr lang="en-US" dirty="0" smtClean="0"/>
              <a:t>Work</a:t>
            </a:r>
          </a:p>
          <a:p>
            <a:pPr lvl="1"/>
            <a:r>
              <a:rPr lang="en-US" dirty="0" smtClean="0"/>
              <a:t>Tasks</a:t>
            </a:r>
          </a:p>
          <a:p>
            <a:pPr lvl="1"/>
            <a:r>
              <a:rPr lang="en-US" dirty="0" smtClean="0"/>
              <a:t>Preferences</a:t>
            </a:r>
            <a:endParaRPr lang="en-US" dirty="0" smtClean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57200" y="5334000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algn="ctr"/>
            <a:r>
              <a:rPr lang="en-US" sz="2400" dirty="0">
                <a:solidFill>
                  <a:schemeClr val="tx2"/>
                </a:solidFill>
              </a:rPr>
              <a:t>Golden rule of interface design:	</a:t>
            </a:r>
          </a:p>
          <a:p>
            <a:pPr algn="ctr"/>
            <a:r>
              <a:rPr lang="en-US" sz="4000" i="1" dirty="0">
                <a:solidFill>
                  <a:schemeClr val="tx2"/>
                </a:solidFill>
              </a:rPr>
              <a:t>“Know The User”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>
                <a:hlinkClick r:id="rId2"/>
              </a:rPr>
              <a:t>User Centered Design</a:t>
            </a:r>
            <a:endParaRPr lang="en-US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752600"/>
            <a:ext cx="8153400" cy="5105400"/>
          </a:xfrm>
          <a:noFill/>
        </p:spPr>
        <p:txBody>
          <a:bodyPr/>
          <a:lstStyle/>
          <a:p>
            <a:r>
              <a:rPr lang="en-US" sz="2400" dirty="0" smtClean="0"/>
              <a:t>... is based on understanding the domain of work or play in which people are engaged and in which they interact with computers, and programming computers to facilitate human action. ...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Three assumptions:</a:t>
            </a:r>
          </a:p>
          <a:p>
            <a:pPr lvl="1"/>
            <a:r>
              <a:rPr lang="en-US" sz="1800" dirty="0" smtClean="0"/>
              <a:t>The result of a good design is a </a:t>
            </a:r>
            <a:r>
              <a:rPr lang="en-US" sz="1800" i="1" dirty="0" smtClean="0"/>
              <a:t>satisfied customer</a:t>
            </a:r>
            <a:endParaRPr lang="en-US" sz="1800" dirty="0" smtClean="0"/>
          </a:p>
          <a:p>
            <a:pPr lvl="1"/>
            <a:r>
              <a:rPr lang="en-US" sz="1800" dirty="0" smtClean="0"/>
              <a:t>The process of design is a </a:t>
            </a:r>
            <a:r>
              <a:rPr lang="en-US" sz="1800" i="1" dirty="0" smtClean="0"/>
              <a:t>collaboration between designers and customers</a:t>
            </a:r>
            <a:r>
              <a:rPr lang="en-US" sz="1800" dirty="0" smtClean="0"/>
              <a:t>. The </a:t>
            </a:r>
            <a:r>
              <a:rPr lang="en-US" sz="1800" i="1" dirty="0" smtClean="0"/>
              <a:t>design evolves and adapts</a:t>
            </a:r>
            <a:r>
              <a:rPr lang="en-US" sz="1800" dirty="0" smtClean="0"/>
              <a:t> to their changing concerns, and the process produces a specification as an important byproduct</a:t>
            </a:r>
          </a:p>
          <a:p>
            <a:pPr lvl="1"/>
            <a:r>
              <a:rPr lang="en-US" sz="1800" dirty="0" smtClean="0"/>
              <a:t>The customer and designer are in </a:t>
            </a:r>
            <a:r>
              <a:rPr lang="en-US" sz="1800" i="1" dirty="0" smtClean="0"/>
              <a:t>constant communication</a:t>
            </a:r>
            <a:r>
              <a:rPr lang="en-US" sz="1800" dirty="0" smtClean="0"/>
              <a:t> during the entire process</a:t>
            </a:r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10244" name="Rectangle 5"/>
          <p:cNvSpPr>
            <a:spLocks noChangeArrowheads="1"/>
          </p:cNvSpPr>
          <p:nvPr/>
        </p:nvSpPr>
        <p:spPr bwMode="auto">
          <a:xfrm>
            <a:off x="5410200" y="6096000"/>
            <a:ext cx="3454012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r>
              <a:rPr lang="en-US" i="1" dirty="0">
                <a:solidFill>
                  <a:srgbClr val="675E47"/>
                </a:solidFill>
              </a:rPr>
              <a:t>Denning and </a:t>
            </a:r>
            <a:r>
              <a:rPr lang="en-US" i="1" dirty="0" err="1">
                <a:solidFill>
                  <a:srgbClr val="675E47"/>
                </a:solidFill>
              </a:rPr>
              <a:t>Dargan</a:t>
            </a:r>
            <a:endParaRPr lang="en-US" i="1" dirty="0">
              <a:solidFill>
                <a:srgbClr val="675E47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38022</TotalTime>
  <Words>369</Words>
  <Application>Microsoft Macintosh PowerPoint</Application>
  <PresentationFormat>On-screen Show (4:3)</PresentationFormat>
  <Paragraphs>95</Paragraphs>
  <Slides>14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Design</vt:lpstr>
      <vt:lpstr>PowerPoint Presentation</vt:lpstr>
      <vt:lpstr>PowerPoint Presentation</vt:lpstr>
      <vt:lpstr>Design Process</vt:lpstr>
      <vt:lpstr>Ahead of Time</vt:lpstr>
      <vt:lpstr>Traditional Development Models</vt:lpstr>
      <vt:lpstr>System Centered Design</vt:lpstr>
      <vt:lpstr>User Centered Design</vt:lpstr>
      <vt:lpstr>User Centered Design</vt:lpstr>
      <vt:lpstr>Participatory Design</vt:lpstr>
      <vt:lpstr>Participatory Design</vt:lpstr>
      <vt:lpstr>Brainstorming</vt:lpstr>
      <vt:lpstr>The IDEO Design Process</vt:lpstr>
      <vt:lpstr>Designer Centered Design</vt:lpstr>
    </vt:vector>
  </TitlesOfParts>
  <Company>UMD-CSD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Questions?</dc:title>
  <dc:creator>francois</dc:creator>
  <cp:lastModifiedBy>Jennifer Golbeck</cp:lastModifiedBy>
  <cp:revision>309</cp:revision>
  <dcterms:created xsi:type="dcterms:W3CDTF">2012-09-10T20:20:27Z</dcterms:created>
  <dcterms:modified xsi:type="dcterms:W3CDTF">2016-10-20T21:37:25Z</dcterms:modified>
</cp:coreProperties>
</file>