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9"/>
  </p:notesMasterIdLst>
  <p:sldIdLst>
    <p:sldId id="614" r:id="rId2"/>
    <p:sldId id="521" r:id="rId3"/>
    <p:sldId id="606" r:id="rId4"/>
    <p:sldId id="607" r:id="rId5"/>
    <p:sldId id="589" r:id="rId6"/>
    <p:sldId id="630" r:id="rId7"/>
    <p:sldId id="626" r:id="rId8"/>
    <p:sldId id="627" r:id="rId9"/>
    <p:sldId id="622" r:id="rId10"/>
    <p:sldId id="623" r:id="rId11"/>
    <p:sldId id="624" r:id="rId12"/>
    <p:sldId id="577" r:id="rId13"/>
    <p:sldId id="558" r:id="rId14"/>
    <p:sldId id="648" r:id="rId15"/>
    <p:sldId id="643" r:id="rId16"/>
    <p:sldId id="644" r:id="rId17"/>
    <p:sldId id="646" r:id="rId18"/>
    <p:sldId id="631" r:id="rId19"/>
    <p:sldId id="636" r:id="rId20"/>
    <p:sldId id="635" r:id="rId21"/>
    <p:sldId id="634" r:id="rId22"/>
    <p:sldId id="633" r:id="rId23"/>
    <p:sldId id="632" r:id="rId24"/>
    <p:sldId id="489" r:id="rId25"/>
    <p:sldId id="458" r:id="rId26"/>
    <p:sldId id="457" r:id="rId27"/>
    <p:sldId id="456" r:id="rId28"/>
    <p:sldId id="455" r:id="rId29"/>
    <p:sldId id="454" r:id="rId30"/>
    <p:sldId id="453" r:id="rId31"/>
    <p:sldId id="452" r:id="rId32"/>
    <p:sldId id="564" r:id="rId33"/>
    <p:sldId id="580" r:id="rId34"/>
    <p:sldId id="617" r:id="rId35"/>
    <p:sldId id="616" r:id="rId36"/>
    <p:sldId id="615" r:id="rId37"/>
    <p:sldId id="637" r:id="rId38"/>
    <p:sldId id="545" r:id="rId39"/>
    <p:sldId id="579" r:id="rId40"/>
    <p:sldId id="647" r:id="rId41"/>
    <p:sldId id="638" r:id="rId42"/>
    <p:sldId id="519" r:id="rId43"/>
    <p:sldId id="565" r:id="rId44"/>
    <p:sldId id="566" r:id="rId45"/>
    <p:sldId id="548" r:id="rId46"/>
    <p:sldId id="613" r:id="rId47"/>
    <p:sldId id="567" r:id="rId48"/>
    <p:sldId id="540" r:id="rId49"/>
    <p:sldId id="541" r:id="rId50"/>
    <p:sldId id="542" r:id="rId51"/>
    <p:sldId id="543" r:id="rId52"/>
    <p:sldId id="568" r:id="rId53"/>
    <p:sldId id="484" r:id="rId54"/>
    <p:sldId id="511" r:id="rId55"/>
    <p:sldId id="498" r:id="rId56"/>
    <p:sldId id="499" r:id="rId57"/>
    <p:sldId id="569" r:id="rId58"/>
    <p:sldId id="486" r:id="rId59"/>
    <p:sldId id="570" r:id="rId60"/>
    <p:sldId id="571" r:id="rId61"/>
    <p:sldId id="510" r:id="rId62"/>
    <p:sldId id="502" r:id="rId63"/>
    <p:sldId id="503" r:id="rId64"/>
    <p:sldId id="500" r:id="rId65"/>
    <p:sldId id="504" r:id="rId66"/>
    <p:sldId id="417" r:id="rId67"/>
    <p:sldId id="46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477"/>
    <a:srgbClr val="007DDA"/>
    <a:srgbClr val="3D5A80"/>
    <a:srgbClr val="FF3B3B"/>
    <a:srgbClr val="EE6C4D"/>
    <a:srgbClr val="E5552F"/>
    <a:srgbClr val="6174EA"/>
    <a:srgbClr val="D20000"/>
    <a:srgbClr val="886048"/>
    <a:srgbClr val="F6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38" autoAdjust="0"/>
    <p:restoredTop sz="95865" autoAdjust="0"/>
  </p:normalViewPr>
  <p:slideViewPr>
    <p:cSldViewPr snapToGrid="0">
      <p:cViewPr varScale="1">
        <p:scale>
          <a:sx n="113" d="100"/>
          <a:sy n="113" d="100"/>
        </p:scale>
        <p:origin x="752" y="17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E5608-2E2C-4B8F-979D-B7309BE99E51}" type="datetimeFigureOut">
              <a:rPr lang="en-US" smtClean="0"/>
              <a:t>2/8/24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5C4B9-565D-4929-B420-C5A23A6FC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everyone, I'm Irtaza and today I'll be presenting a tamper-proofing system for speech in live recordings.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3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verification purposes, the system extracts the secure meta-information embedded in the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94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along with the speech audio from the recording.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37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verification module then compare these information to verify the authenticity of the content. </a:t>
            </a:r>
          </a:p>
          <a:p>
            <a:r>
              <a:rPr lang="en-US" dirty="0"/>
              <a:t>In this way, TalkLock enables “anyone” in the audience to record a verifiable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24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key challenges in realizing</a:t>
            </a:r>
            <a:r>
              <a:rPr lang="en-US" sz="1200" dirty="0"/>
              <a:t> </a:t>
            </a:r>
            <a:r>
              <a:rPr lang="en-US" dirty="0"/>
              <a:t>TalkLock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1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7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85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50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92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key challenges in realizing</a:t>
            </a:r>
            <a:r>
              <a:rPr lang="en-US" sz="1200" dirty="0"/>
              <a:t> </a:t>
            </a:r>
            <a:r>
              <a:rPr lang="en-US" dirty="0"/>
              <a:t>TalkLock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45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3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94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42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17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key challenges in realizing</a:t>
            </a:r>
            <a:r>
              <a:rPr lang="en-US" sz="1200" dirty="0"/>
              <a:t> </a:t>
            </a:r>
            <a:r>
              <a:rPr lang="en-US" dirty="0"/>
              <a:t>TalkLock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79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65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03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41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key components in TalkLock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45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key components in TalkLock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53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key components in TalkLock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05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5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076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9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4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6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key components in TalkLock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80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designed two types of features that can capture even minute subtleties in spoken words.</a:t>
            </a:r>
          </a:p>
          <a:p>
            <a:r>
              <a:rPr lang="en-US" dirty="0"/>
              <a:t>First one is Time Energy modulation which captures how energy is distributed across time</a:t>
            </a:r>
          </a:p>
          <a:p>
            <a:r>
              <a:rPr lang="en-US" dirty="0"/>
              <a:t>And Second is Time-Frequency Convolutional features which captures how energy is distributed across different harmonics and formants. </a:t>
            </a:r>
          </a:p>
          <a:p>
            <a:r>
              <a:rPr lang="en-US" dirty="0"/>
              <a:t>You can see from the spectrograms of two closely sounding words that energy uniquely distributed across time and frequency.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3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designed two types of features that can capture even minute subtleties in spoken words.</a:t>
            </a:r>
          </a:p>
          <a:p>
            <a:r>
              <a:rPr lang="en-US" dirty="0"/>
              <a:t>First one is Time Energy modulation which captures how energy is distributed across time</a:t>
            </a:r>
          </a:p>
          <a:p>
            <a:r>
              <a:rPr lang="en-US" dirty="0"/>
              <a:t>And Second is Time-Frequency Convolutional features which captures how energy is distributed across different harmonics and formants. </a:t>
            </a:r>
          </a:p>
          <a:p>
            <a:r>
              <a:rPr lang="en-US" dirty="0"/>
              <a:t>You can see from the spectrograms of two closely sounding words that energy uniquely distributed across time and frequency.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47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designed two types of features that can capture even minute subtleties in spoken words.</a:t>
            </a:r>
          </a:p>
          <a:p>
            <a:r>
              <a:rPr lang="en-US" dirty="0"/>
              <a:t>First one is Time Energy modulation which captures how energy is distributed across time</a:t>
            </a:r>
          </a:p>
          <a:p>
            <a:r>
              <a:rPr lang="en-US" dirty="0"/>
              <a:t>And Second is Time-Frequency Convolutional features which captures how energy is distributed across different harmonics and formants. </a:t>
            </a:r>
          </a:p>
          <a:p>
            <a:r>
              <a:rPr lang="en-US" dirty="0"/>
              <a:t>You can see from the spectrograms of two closely sounding words that energy uniquely distributed across time and frequency.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32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designed two types of features that can capture even minute subtleties in spoken words.</a:t>
            </a:r>
          </a:p>
          <a:p>
            <a:r>
              <a:rPr lang="en-US" dirty="0"/>
              <a:t>First one is Time Energy modulation which captures how energy is distributed across time</a:t>
            </a:r>
          </a:p>
          <a:p>
            <a:r>
              <a:rPr lang="en-US" dirty="0"/>
              <a:t>And Second is Time-Frequency Convolutional features which captures how energy is distributed across different harmonics and formants. </a:t>
            </a:r>
          </a:p>
          <a:p>
            <a:r>
              <a:rPr lang="en-US" dirty="0"/>
              <a:t>You can see from the spectrograms of two closely sounding words that energy uniquely distributed across time and frequency.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53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key components in TalkLock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219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generated features, we digitally signed features using speaker’s private key before embedding into the QR code.</a:t>
            </a:r>
          </a:p>
          <a:p>
            <a:r>
              <a:rPr lang="en-US" dirty="0"/>
              <a:t>The part is critical because it ensures that no adversary can modify content and corresponding meta-information to pass our verification system.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065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key components in TalkLock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257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key components in TalkLock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310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final verification,  TalkLock extract features from the recorded audio and extract meta-information from the </a:t>
            </a:r>
            <a:r>
              <a:rPr lang="en-US" dirty="0" err="1"/>
              <a:t>QRcode</a:t>
            </a:r>
            <a:r>
              <a:rPr lang="en-US" dirty="0"/>
              <a:t> and then we have trained Siamese Network which take these two pieces of information for integrity classification.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181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generated features, we digitally signed features using speaker’s private key before embedding into the QR code.</a:t>
            </a:r>
          </a:p>
          <a:p>
            <a:r>
              <a:rPr lang="en-US" dirty="0"/>
              <a:t>The part is critical because it ensures that no adversary can modify content and corresponding meta-information to pass our verification system.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106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generated features, we digitally signed features using speaker’s private key before embedding into the QR code.</a:t>
            </a:r>
          </a:p>
          <a:p>
            <a:r>
              <a:rPr lang="en-US" dirty="0"/>
              <a:t>The part is critical because it ensures that no adversary can modify content and corresponding meta-information to pass our verification system.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636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generated features, we digitally signed features using speaker’s private key before embedding into the QR code.</a:t>
            </a:r>
          </a:p>
          <a:p>
            <a:r>
              <a:rPr lang="en-US" dirty="0"/>
              <a:t>The part is critical because it ensures that no adversary can modify content and corresponding meta-information to pass our verification system.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406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generated features, we digitally signed features using speaker’s private key before embedding into the QR code.</a:t>
            </a:r>
          </a:p>
          <a:p>
            <a:r>
              <a:rPr lang="en-US" dirty="0"/>
              <a:t>The part is critical because it ensures that no adversary can modify content and corresponding meta-information to pass our verification system.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89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learn more about the challenges and crucial details involved in implementing this system, I invite you all to attend our talk at </a:t>
            </a:r>
            <a:r>
              <a:rPr lang="en-US" dirty="0" err="1"/>
              <a:t>MobiSys</a:t>
            </a:r>
            <a:r>
              <a:rPr lang="en-US" dirty="0"/>
              <a:t> and read our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537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34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</a:t>
            </a:r>
            <a:r>
              <a:rPr lang="en-US" sz="1200" dirty="0"/>
              <a:t> </a:t>
            </a:r>
            <a:r>
              <a:rPr lang="en-US" sz="1200" b="0" dirty="0"/>
              <a:t>delve</a:t>
            </a:r>
            <a:r>
              <a:rPr lang="en-US" sz="1200" dirty="0"/>
              <a:t> </a:t>
            </a:r>
            <a:r>
              <a:rPr lang="en-US" sz="1200" b="0" dirty="0"/>
              <a:t>and</a:t>
            </a:r>
            <a:r>
              <a:rPr lang="en-US" sz="1200" dirty="0"/>
              <a:t> see how TalkLock able to achieve this…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deliver a verifiable speech, the speaker simply needs to place a "signature embedding module" while delivering the speech.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5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module captures the speech signal, and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50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generates a cryptographically secure QR code containing immutable meta-information about the speech audio.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4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meta-information is automatically embedded into the recording without any additional requirements or steps from the audience.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5C4B9-565D-4929-B420-C5A23A6FC7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1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40B1-DF14-070A-5390-BEE36622F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9C589-BAFC-FA05-754D-508DB4219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9F9A2-44AA-E16A-CB65-8C3F2923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31D70-AE14-A420-C81C-AD57B48D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3437F-9CC5-C108-D220-DC71FE5A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9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DB3C0-32CB-6568-1A7D-AEE3D579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13CF38-A122-5442-A2A5-48E3675A0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BEA52-E9CF-54C0-688E-95C6CB91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50A2-21B4-A1C9-1228-D1AD9937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45D2D-013F-C506-0BAC-D8C6EF73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14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2E53C-1461-C521-6BDF-8D3BFA2CB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4E5BB7-ACAB-2186-79DB-4741D86D7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597CD-C591-3568-9DA8-EA2B5682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4C29-C5A1-D837-E5FF-0A8363FF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253E0-EBF5-7EE4-8B3F-F28B9A29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95DB-E5E9-B780-C5A2-84041D46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6449F-1131-4586-2633-78D9BA68F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34547-2343-396E-20BC-9ED7EDBFB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0B515-0F29-4259-4ACC-A27DC2906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1FFF9-5125-8DC0-514E-658945A1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1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EE59E-8542-E48C-78C3-AB39AAA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2081F-ED0E-B8F1-6F1B-C453A4942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CB35-DFE7-95A5-4C90-6146040F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3311-D050-0F43-72E6-998467BA9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3C641-C468-3A12-8163-B0D94957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3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62973-92C7-0B38-4F87-E94C6E46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A183B-46D8-252E-A10B-076F200D7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A5B89-3FBE-E8C2-2ADC-EAA67D285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8610B-4D4F-E5D4-7847-E363C5EA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3791D-957D-90B3-D46B-B83B1487D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4146F-6D2E-89C8-F729-22D9458B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9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747E-13E2-4BBE-BB0B-355BC14CD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FB340-52B5-F10B-96C9-6A296BB90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44627-B87E-DCD1-EFD8-9401042D2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B60A66-6B15-526C-A44F-D6A10E8BAF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5467BD-C558-BCFC-EA9D-7A3377AEE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9FBA27-5F54-6575-ADF0-6D4F767E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3BF2B3-9FD5-1D06-5C41-793980720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EC5B5E-04AD-A9F1-9D6E-9501E892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3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DA18-22F1-5C35-BA6B-7E7DBCF0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3BDD6-3790-8D77-9F15-3FB2B6F7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FAB25-DFB6-8803-F471-492B9065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FF112-B157-5BFF-0D85-1AB0AC6D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84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BB8F27-14EC-81D3-6B69-BBD32F5CB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ECD69-0E60-CE58-480C-53174231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B6561-8931-A559-3A40-66324068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7DC4-0433-7222-2ADB-783D8887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75AD9-8FFE-679D-A457-681D98BBD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F1208-58DE-ED56-8AD1-2B0D9A136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E6D27-2329-F853-7E3F-7D21F880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66ABE-B64E-877D-7D91-AFE35689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028D9-D31E-7C14-0A7C-EEDD82C8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8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6BE4-EDCB-94A2-D4E8-791FAA73B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85FF99-20C8-D5FE-F436-CC257D0A7B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A752F-3751-7924-3292-D34162DC9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5A4D1-6EC3-3D90-D504-C609FE04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8F9AA-C45E-F9B4-004F-F9A24B8E7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6754C-EC11-6E99-81F9-4AE2618D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3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51B01-57A2-5389-E29C-F1AE40FC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33A0-77FE-FEC9-960A-E42157715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D1279-BE6E-5A74-BBD2-824F95D49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295E7-390E-40AB-BDB6-684F60619884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CE21C-AFDA-67C0-CF44-B34AB6563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C0DD0-4AC6-9050-E80B-031C421AC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DD2E-A310-4A41-8F45-9E9BF226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1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niruroy@umd.edu" TargetMode="External"/><Relationship Id="rId5" Type="http://schemas.openxmlformats.org/officeDocument/2006/relationships/hyperlink" Target="mailto:irtaza@umd.edu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71.png"/><Relationship Id="rId9" Type="http://schemas.openxmlformats.org/officeDocument/2006/relationships/image" Target="../media/image5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71.png"/><Relationship Id="rId9" Type="http://schemas.openxmlformats.org/officeDocument/2006/relationships/image" Target="../media/image5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image" Target="../media/image66.png"/><Relationship Id="rId9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image" Target="../media/image66.png"/><Relationship Id="rId9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18.jpe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image" Target="../media/image66.png"/><Relationship Id="rId9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image" Target="../media/image66.png"/><Relationship Id="rId9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image" Target="../media/image66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image" Target="../media/image66.png"/><Relationship Id="rId9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rtaza@umd.edu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0643D3-3103-CB17-565C-42B883880F72}"/>
              </a:ext>
            </a:extLst>
          </p:cNvPr>
          <p:cNvSpPr/>
          <p:nvPr/>
        </p:nvSpPr>
        <p:spPr>
          <a:xfrm>
            <a:off x="0" y="781512"/>
            <a:ext cx="12192000" cy="1521113"/>
          </a:xfrm>
          <a:prstGeom prst="rect">
            <a:avLst/>
          </a:prstGeom>
          <a:solidFill>
            <a:srgbClr val="395477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“Is this my president speaking?”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Tamper-proofing Speech in Live Recordings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4311C8-2A8F-08D2-3D04-BFA236C96DE3}"/>
              </a:ext>
            </a:extLst>
          </p:cNvPr>
          <p:cNvSpPr txBox="1"/>
          <p:nvPr/>
        </p:nvSpPr>
        <p:spPr>
          <a:xfrm>
            <a:off x="3283551" y="4410377"/>
            <a:ext cx="206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/>
              <a:t>Irtaza Shahid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BEC15-3370-B212-DA5B-A94F5FEC5EF8}"/>
              </a:ext>
            </a:extLst>
          </p:cNvPr>
          <p:cNvSpPr txBox="1"/>
          <p:nvPr/>
        </p:nvSpPr>
        <p:spPr>
          <a:xfrm>
            <a:off x="6345386" y="4410377"/>
            <a:ext cx="206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/>
              <a:t>Nirupam Roy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9C7535-C528-198E-5AE3-F9C3426ED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2" t="5345" r="27032" b="32602"/>
          <a:stretch/>
        </p:blipFill>
        <p:spPr>
          <a:xfrm>
            <a:off x="6648340" y="2656874"/>
            <a:ext cx="1463039" cy="1463040"/>
          </a:xfrm>
          <a:prstGeom prst="ellips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8534BB57-EBFD-76EC-2317-F546C3821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4735" r="11159" b="16415"/>
          <a:stretch/>
        </p:blipFill>
        <p:spPr>
          <a:xfrm>
            <a:off x="3586300" y="2664346"/>
            <a:ext cx="1463448" cy="1463040"/>
          </a:xfrm>
          <a:prstGeom prst="ellips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394D3A-8F48-7EFB-FA77-1E4ED1EA20AD}"/>
              </a:ext>
            </a:extLst>
          </p:cNvPr>
          <p:cNvSpPr txBox="1"/>
          <p:nvPr/>
        </p:nvSpPr>
        <p:spPr>
          <a:xfrm>
            <a:off x="3150662" y="4865302"/>
            <a:ext cx="2334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5"/>
              </a:rPr>
              <a:t>irtaza@umd.edu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DC8577-F823-8EC5-8B6C-48DF06261D45}"/>
              </a:ext>
            </a:extLst>
          </p:cNvPr>
          <p:cNvSpPr txBox="1"/>
          <p:nvPr/>
        </p:nvSpPr>
        <p:spPr>
          <a:xfrm>
            <a:off x="6212497" y="4865302"/>
            <a:ext cx="2334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6"/>
              </a:rPr>
              <a:t>niruroy@umd.edu</a:t>
            </a:r>
            <a:endParaRPr lang="en-US" sz="2000" dirty="0"/>
          </a:p>
        </p:txBody>
      </p:sp>
      <p:pic>
        <p:nvPicPr>
          <p:cNvPr id="23" name="Picture 22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E6EBB3AD-1F66-86F9-909B-04B06D7A1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1053" y="5788731"/>
            <a:ext cx="3393376" cy="941854"/>
          </a:xfrm>
          <a:prstGeom prst="rect">
            <a:avLst/>
          </a:prstGeom>
        </p:spPr>
      </p:pic>
      <p:pic>
        <p:nvPicPr>
          <p:cNvPr id="3" name="Picture 2" descr="The University of Maryland | A Preeminent Public Research ...">
            <a:extLst>
              <a:ext uri="{FF2B5EF4-FFF2-40B4-BE49-F238E27FC236}">
                <a16:creationId xmlns:a16="http://schemas.microsoft.com/office/drawing/2014/main" id="{BBDE7C88-7AD5-F1BB-9BAF-8FF671D5F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33455" r="3878" b="34796"/>
          <a:stretch/>
        </p:blipFill>
        <p:spPr bwMode="auto">
          <a:xfrm>
            <a:off x="93517" y="5867374"/>
            <a:ext cx="5002661" cy="86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38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C600F-9DFF-D941-35EA-CD8C9B4FD336}"/>
              </a:ext>
            </a:extLst>
          </p:cNvPr>
          <p:cNvSpPr/>
          <p:nvPr/>
        </p:nvSpPr>
        <p:spPr>
          <a:xfrm>
            <a:off x="0" y="-5785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Existing Solutions</a:t>
            </a:r>
            <a:endParaRPr lang="en-US" sz="4000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94A79CC8-B59D-5B6A-F03F-5088CDD9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34613" r="5825" b="34129"/>
          <a:stretch/>
        </p:blipFill>
        <p:spPr bwMode="auto">
          <a:xfrm>
            <a:off x="8076026" y="4707591"/>
            <a:ext cx="2719436" cy="96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ntent Authenticity Initiative">
            <a:extLst>
              <a:ext uri="{FF2B5EF4-FFF2-40B4-BE49-F238E27FC236}">
                <a16:creationId xmlns:a16="http://schemas.microsoft.com/office/drawing/2014/main" id="{190AABB6-5E60-81EB-67B9-2B900B9D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57" y="1522148"/>
            <a:ext cx="4727927" cy="14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AB51E-2791-8915-1486-B8DC9F991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8" t="38979" r="10000" b="38400"/>
          <a:stretch/>
        </p:blipFill>
        <p:spPr bwMode="auto">
          <a:xfrm>
            <a:off x="6166621" y="3466397"/>
            <a:ext cx="1777433" cy="50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26E788A4-9358-064B-7295-4124EA4C3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9" b="38538"/>
          <a:stretch/>
        </p:blipFill>
        <p:spPr bwMode="auto">
          <a:xfrm>
            <a:off x="8544060" y="3458729"/>
            <a:ext cx="2491645" cy="53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12039-9EBA-9C31-3387-A5D76EB07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38980" r="16133" b="38538"/>
          <a:stretch/>
        </p:blipFill>
        <p:spPr bwMode="auto">
          <a:xfrm>
            <a:off x="3912689" y="3449824"/>
            <a:ext cx="1653926" cy="54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FF2C5B-6BC3-1AA3-568F-8BB923B85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8" b="38980"/>
          <a:stretch/>
        </p:blipFill>
        <p:spPr bwMode="auto">
          <a:xfrm>
            <a:off x="854659" y="3475582"/>
            <a:ext cx="2354074" cy="52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6D5E2E2-F340-3F9C-8AE1-E4B30F4C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35" y="4233814"/>
            <a:ext cx="2010063" cy="6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D0CBC68-B7C5-2BC8-7203-5BF1EC243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0" b="40000"/>
          <a:stretch/>
        </p:blipFill>
        <p:spPr bwMode="auto">
          <a:xfrm>
            <a:off x="4803820" y="4233814"/>
            <a:ext cx="3810000" cy="73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6FC073A7-4E64-87C5-27ED-0860E2E80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8" b="34727"/>
          <a:stretch/>
        </p:blipFill>
        <p:spPr bwMode="auto">
          <a:xfrm>
            <a:off x="854659" y="5063729"/>
            <a:ext cx="3660339" cy="90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AEB5F5C7-D8D0-DCE7-9B64-439EABA98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 t="42458" r="14008" b="40677"/>
          <a:stretch/>
        </p:blipFill>
        <p:spPr bwMode="auto">
          <a:xfrm>
            <a:off x="4803820" y="5063729"/>
            <a:ext cx="2983384" cy="7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04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C600F-9DFF-D941-35EA-CD8C9B4FD336}"/>
              </a:ext>
            </a:extLst>
          </p:cNvPr>
          <p:cNvSpPr/>
          <p:nvPr/>
        </p:nvSpPr>
        <p:spPr>
          <a:xfrm>
            <a:off x="0" y="-5785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Existing Solutions</a:t>
            </a:r>
            <a:endParaRPr lang="en-US" sz="4000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94A79CC8-B59D-5B6A-F03F-5088CDD9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34613" r="5825" b="34129"/>
          <a:stretch/>
        </p:blipFill>
        <p:spPr bwMode="auto">
          <a:xfrm>
            <a:off x="8076026" y="4707591"/>
            <a:ext cx="2719436" cy="96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ntent Authenticity Initiative">
            <a:extLst>
              <a:ext uri="{FF2B5EF4-FFF2-40B4-BE49-F238E27FC236}">
                <a16:creationId xmlns:a16="http://schemas.microsoft.com/office/drawing/2014/main" id="{190AABB6-5E60-81EB-67B9-2B900B9D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57" y="1522148"/>
            <a:ext cx="4727927" cy="14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AB51E-2791-8915-1486-B8DC9F991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8" t="38979" r="10000" b="38400"/>
          <a:stretch/>
        </p:blipFill>
        <p:spPr bwMode="auto">
          <a:xfrm>
            <a:off x="6166621" y="3466397"/>
            <a:ext cx="1777433" cy="50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26E788A4-9358-064B-7295-4124EA4C3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9" b="38538"/>
          <a:stretch/>
        </p:blipFill>
        <p:spPr bwMode="auto">
          <a:xfrm>
            <a:off x="8544060" y="3458729"/>
            <a:ext cx="2491645" cy="53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12039-9EBA-9C31-3387-A5D76EB07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38980" r="16133" b="38538"/>
          <a:stretch/>
        </p:blipFill>
        <p:spPr bwMode="auto">
          <a:xfrm>
            <a:off x="3912689" y="3449824"/>
            <a:ext cx="1653926" cy="54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FF2C5B-6BC3-1AA3-568F-8BB923B85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8" b="38980"/>
          <a:stretch/>
        </p:blipFill>
        <p:spPr bwMode="auto">
          <a:xfrm>
            <a:off x="854659" y="3475582"/>
            <a:ext cx="2354074" cy="52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6D5E2E2-F340-3F9C-8AE1-E4B30F4C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35" y="4233814"/>
            <a:ext cx="2010063" cy="6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D0CBC68-B7C5-2BC8-7203-5BF1EC243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0" b="40000"/>
          <a:stretch/>
        </p:blipFill>
        <p:spPr bwMode="auto">
          <a:xfrm>
            <a:off x="4803820" y="4233814"/>
            <a:ext cx="3810000" cy="73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6FC073A7-4E64-87C5-27ED-0860E2E80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8" b="34727"/>
          <a:stretch/>
        </p:blipFill>
        <p:spPr bwMode="auto">
          <a:xfrm>
            <a:off x="854659" y="5063729"/>
            <a:ext cx="3660339" cy="90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AEB5F5C7-D8D0-DCE7-9B64-439EABA98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 t="42458" r="14008" b="40677"/>
          <a:stretch/>
        </p:blipFill>
        <p:spPr bwMode="auto">
          <a:xfrm>
            <a:off x="4803820" y="5063729"/>
            <a:ext cx="2983384" cy="7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DB35BC-0B62-CA61-9615-696896F03F51}"/>
              </a:ext>
            </a:extLst>
          </p:cNvPr>
          <p:cNvSpPr/>
          <p:nvPr/>
        </p:nvSpPr>
        <p:spPr>
          <a:xfrm>
            <a:off x="0" y="3558576"/>
            <a:ext cx="12192000" cy="977462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Rely on embedding meta-information</a:t>
            </a:r>
          </a:p>
        </p:txBody>
      </p:sp>
    </p:spTree>
    <p:extLst>
      <p:ext uri="{BB962C8B-B14F-4D97-AF65-F5344CB8AC3E}">
        <p14:creationId xmlns:p14="http://schemas.microsoft.com/office/powerpoint/2010/main" val="3733933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32261-FCED-7E62-B58F-4AF87F501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4160"/>
            <a:ext cx="5181600" cy="46428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1. Requires source control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F74335-1942-F8F5-D695-BD049DB40A54}"/>
              </a:ext>
            </a:extLst>
          </p:cNvPr>
          <p:cNvSpPr/>
          <p:nvPr/>
        </p:nvSpPr>
        <p:spPr>
          <a:xfrm>
            <a:off x="833120" y="1412240"/>
            <a:ext cx="5181600" cy="5354320"/>
          </a:xfrm>
          <a:prstGeom prst="roundRect">
            <a:avLst>
              <a:gd name="adj" fmla="val 7152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F1C59-267B-3402-2F42-FDD2B19B445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Limitation</a:t>
            </a:r>
          </a:p>
        </p:txBody>
      </p:sp>
      <p:pic>
        <p:nvPicPr>
          <p:cNvPr id="4" name="Picture 2" descr="Speech Silhouette">
            <a:extLst>
              <a:ext uri="{FF2B5EF4-FFF2-40B4-BE49-F238E27FC236}">
                <a16:creationId xmlns:a16="http://schemas.microsoft.com/office/drawing/2014/main" id="{8CCF46F1-E9ED-9157-E796-C476AB102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3376" r="13747" b="3122"/>
          <a:stretch/>
        </p:blipFill>
        <p:spPr bwMode="auto">
          <a:xfrm>
            <a:off x="2241630" y="2713187"/>
            <a:ext cx="2364579" cy="38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099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32261-FCED-7E62-B58F-4AF87F501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4160"/>
            <a:ext cx="5181600" cy="46428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1. Requires source 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27FB7-8480-21E9-B3A7-597FAA38C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34160"/>
            <a:ext cx="5181600" cy="46428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2. Restrict audience to use specific software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3992D0-B237-41F1-E59E-3908D34A1475}"/>
              </a:ext>
            </a:extLst>
          </p:cNvPr>
          <p:cNvSpPr/>
          <p:nvPr/>
        </p:nvSpPr>
        <p:spPr>
          <a:xfrm>
            <a:off x="6172200" y="1412240"/>
            <a:ext cx="5181600" cy="5354320"/>
          </a:xfrm>
          <a:prstGeom prst="roundRect">
            <a:avLst>
              <a:gd name="adj" fmla="val 7152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F74335-1942-F8F5-D695-BD049DB40A54}"/>
              </a:ext>
            </a:extLst>
          </p:cNvPr>
          <p:cNvSpPr/>
          <p:nvPr/>
        </p:nvSpPr>
        <p:spPr>
          <a:xfrm>
            <a:off x="833120" y="1412240"/>
            <a:ext cx="5181600" cy="5354320"/>
          </a:xfrm>
          <a:prstGeom prst="roundRect">
            <a:avLst>
              <a:gd name="adj" fmla="val 7152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rowd of people at a concert, records video on a smartphone, event.  Cheerful audience. Hands holding a mobile phone. Silhouette vector on white  background Stock Vector | Adobe Stock">
            <a:extLst>
              <a:ext uri="{FF2B5EF4-FFF2-40B4-BE49-F238E27FC236}">
                <a16:creationId xmlns:a16="http://schemas.microsoft.com/office/drawing/2014/main" id="{5307EE51-B149-1D34-C196-E5305FEFA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8" t="27870" r="25929" b="1629"/>
          <a:stretch/>
        </p:blipFill>
        <p:spPr bwMode="auto">
          <a:xfrm>
            <a:off x="6800682" y="3973469"/>
            <a:ext cx="4038768" cy="254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mium Vector | Speech bubble with swear words symbols comic speech bubble  with lightning doodle hand drawn angry">
            <a:extLst>
              <a:ext uri="{FF2B5EF4-FFF2-40B4-BE49-F238E27FC236}">
                <a16:creationId xmlns:a16="http://schemas.microsoft.com/office/drawing/2014/main" id="{4C627263-95C6-F6B6-5C62-EDDDC9983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17384" r="14163" b="20593"/>
          <a:stretch/>
        </p:blipFill>
        <p:spPr bwMode="auto">
          <a:xfrm>
            <a:off x="7199050" y="2836683"/>
            <a:ext cx="1515319" cy="14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1,500+ Skull Emoticon Illustrations, Royalty-Free Vector Graphics &amp; Clip  Art - iStock">
            <a:extLst>
              <a:ext uri="{FF2B5EF4-FFF2-40B4-BE49-F238E27FC236}">
                <a16:creationId xmlns:a16="http://schemas.microsoft.com/office/drawing/2014/main" id="{A29A995C-5DA5-E820-B9BC-C14DB629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9" t="10078" r="10682" b="52588"/>
          <a:stretch/>
        </p:blipFill>
        <p:spPr bwMode="auto">
          <a:xfrm>
            <a:off x="9926228" y="3716744"/>
            <a:ext cx="1170397" cy="85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emium Vector | Comic speech bubble with swear words symbols doodle hand  drawn angry insult speech bubble emoticon">
            <a:extLst>
              <a:ext uri="{FF2B5EF4-FFF2-40B4-BE49-F238E27FC236}">
                <a16:creationId xmlns:a16="http://schemas.microsoft.com/office/drawing/2014/main" id="{F004761B-114A-22C9-54B3-8292D8B12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14473" r="7923" b="15317"/>
          <a:stretch/>
        </p:blipFill>
        <p:spPr bwMode="auto">
          <a:xfrm rot="20779850">
            <a:off x="8590619" y="2519359"/>
            <a:ext cx="1800780" cy="156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CEFFDC-C531-0A7A-6C50-9C2ABE01C2B8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Limitation</a:t>
            </a:r>
          </a:p>
        </p:txBody>
      </p:sp>
      <p:pic>
        <p:nvPicPr>
          <p:cNvPr id="5" name="Picture 2" descr="Speech Silhouette">
            <a:extLst>
              <a:ext uri="{FF2B5EF4-FFF2-40B4-BE49-F238E27FC236}">
                <a16:creationId xmlns:a16="http://schemas.microsoft.com/office/drawing/2014/main" id="{3F5FD68E-0BDD-0736-22C5-2AF93D560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3376" r="13747" b="3122"/>
          <a:stretch/>
        </p:blipFill>
        <p:spPr bwMode="auto">
          <a:xfrm>
            <a:off x="2241630" y="2713187"/>
            <a:ext cx="2364579" cy="38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2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President Biden Addresses Employees and Their Families of the U.S. Embassy  in Mexico City - United States Department of State">
            <a:extLst>
              <a:ext uri="{FF2B5EF4-FFF2-40B4-BE49-F238E27FC236}">
                <a16:creationId xmlns:a16="http://schemas.microsoft.com/office/drawing/2014/main" id="{F7492472-AE74-1C19-7347-1674AC7E3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0287" b="2814"/>
          <a:stretch/>
        </p:blipFill>
        <p:spPr bwMode="auto">
          <a:xfrm>
            <a:off x="400397" y="1409026"/>
            <a:ext cx="5985163" cy="500360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47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President Biden Addresses Employees and Their Families of the U.S. Embassy  in Mexico City - United States Department of State">
            <a:extLst>
              <a:ext uri="{FF2B5EF4-FFF2-40B4-BE49-F238E27FC236}">
                <a16:creationId xmlns:a16="http://schemas.microsoft.com/office/drawing/2014/main" id="{355BEF4B-89EE-5896-4B6A-C47E79964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0287" b="2814"/>
          <a:stretch/>
        </p:blipFill>
        <p:spPr bwMode="auto">
          <a:xfrm>
            <a:off x="400397" y="1409026"/>
            <a:ext cx="5985163" cy="500360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CDBCBC-B96A-BB84-B06A-49697ACBDD03}"/>
              </a:ext>
            </a:extLst>
          </p:cNvPr>
          <p:cNvGrpSpPr>
            <a:grpSpLocks noChangeAspect="1"/>
          </p:cNvGrpSpPr>
          <p:nvPr/>
        </p:nvGrpSpPr>
        <p:grpSpPr>
          <a:xfrm>
            <a:off x="9201770" y="1509089"/>
            <a:ext cx="2589833" cy="4903541"/>
            <a:chOff x="8943352" y="582819"/>
            <a:chExt cx="3079048" cy="582981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DF583B-E2C1-7338-177C-F7C51CFE8B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43352" y="582819"/>
              <a:ext cx="3079048" cy="5829811"/>
              <a:chOff x="7886699" y="963574"/>
              <a:chExt cx="2229968" cy="422218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984A182-1776-CCB6-8A16-51A2EF2168D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86700" y="963574"/>
                <a:ext cx="2229967" cy="4222180"/>
                <a:chOff x="7884160" y="812800"/>
                <a:chExt cx="2409848" cy="4562764"/>
              </a:xfrm>
            </p:grpSpPr>
            <p:pic>
              <p:nvPicPr>
                <p:cNvPr id="13" name="Picture 2" descr="Facebook mobile interface Vectors &amp; Illustrations for Free Download |  Freepik">
                  <a:extLst>
                    <a:ext uri="{FF2B5EF4-FFF2-40B4-BE49-F238E27FC236}">
                      <a16:creationId xmlns:a16="http://schemas.microsoft.com/office/drawing/2014/main" id="{F473AFD7-5725-1DB6-3BDF-AA0D1F6613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09" t="12000" r="19609" b="11704"/>
                <a:stretch/>
              </p:blipFill>
              <p:spPr bwMode="auto">
                <a:xfrm>
                  <a:off x="7884160" y="812800"/>
                  <a:ext cx="2409848" cy="4562764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50762C2-30B2-FBE3-0EEA-531F459411E4}"/>
                    </a:ext>
                  </a:extLst>
                </p:cNvPr>
                <p:cNvSpPr/>
                <p:nvPr/>
              </p:nvSpPr>
              <p:spPr>
                <a:xfrm>
                  <a:off x="7937269" y="1261872"/>
                  <a:ext cx="2303630" cy="579120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  <a:alpha val="7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9BA154F-54D0-DF95-EAC6-FF78895FD7CD}"/>
                  </a:ext>
                </a:extLst>
              </p:cNvPr>
              <p:cNvSpPr/>
              <p:nvPr/>
            </p:nvSpPr>
            <p:spPr>
              <a:xfrm>
                <a:off x="7886699" y="963574"/>
                <a:ext cx="2229967" cy="4222180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  <a:effectLst>
                <a:outerShdw blurRad="50800" dist="12700" dir="2700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B05E8D-6088-0722-4564-F24281E7E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897" t="-317" r="1895" b="317"/>
            <a:stretch/>
          </p:blipFill>
          <p:spPr>
            <a:xfrm>
              <a:off x="9011208" y="1896532"/>
              <a:ext cx="2943333" cy="3287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98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President Biden Addresses Employees and Their Families of the U.S. Embassy  in Mexico City - United States Department of State">
            <a:extLst>
              <a:ext uri="{FF2B5EF4-FFF2-40B4-BE49-F238E27FC236}">
                <a16:creationId xmlns:a16="http://schemas.microsoft.com/office/drawing/2014/main" id="{073D6CED-83FA-F601-27BD-60765288C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0287" b="2814"/>
          <a:stretch/>
        </p:blipFill>
        <p:spPr bwMode="auto">
          <a:xfrm>
            <a:off x="400397" y="1409026"/>
            <a:ext cx="5985163" cy="500360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9AC1C1C-7369-4588-DAF7-86AAFA8D1238}"/>
              </a:ext>
            </a:extLst>
          </p:cNvPr>
          <p:cNvGrpSpPr>
            <a:grpSpLocks noChangeAspect="1"/>
          </p:cNvGrpSpPr>
          <p:nvPr/>
        </p:nvGrpSpPr>
        <p:grpSpPr>
          <a:xfrm>
            <a:off x="9201770" y="1509089"/>
            <a:ext cx="2589833" cy="4903541"/>
            <a:chOff x="8943352" y="582819"/>
            <a:chExt cx="3079048" cy="582981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49F1628-3748-C0EF-97FB-C3E3418672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43352" y="582819"/>
              <a:ext cx="3079048" cy="5829811"/>
              <a:chOff x="7886699" y="963574"/>
              <a:chExt cx="2229968" cy="422218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C9C3262-6786-696F-09D0-4B11044BAD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86700" y="963574"/>
                <a:ext cx="2229967" cy="4222180"/>
                <a:chOff x="7884160" y="812800"/>
                <a:chExt cx="2409848" cy="4562764"/>
              </a:xfrm>
            </p:grpSpPr>
            <p:pic>
              <p:nvPicPr>
                <p:cNvPr id="17" name="Picture 2" descr="Facebook mobile interface Vectors &amp; Illustrations for Free Download |  Freepik">
                  <a:extLst>
                    <a:ext uri="{FF2B5EF4-FFF2-40B4-BE49-F238E27FC236}">
                      <a16:creationId xmlns:a16="http://schemas.microsoft.com/office/drawing/2014/main" id="{F40B6E9C-D4F4-5095-B5F1-E531824168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09" t="12000" r="19609" b="11704"/>
                <a:stretch/>
              </p:blipFill>
              <p:spPr bwMode="auto">
                <a:xfrm>
                  <a:off x="7884160" y="812800"/>
                  <a:ext cx="2409848" cy="4562764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5CCB08C-436B-AE41-9C47-D1CAFF33D124}"/>
                    </a:ext>
                  </a:extLst>
                </p:cNvPr>
                <p:cNvSpPr/>
                <p:nvPr/>
              </p:nvSpPr>
              <p:spPr>
                <a:xfrm>
                  <a:off x="7937269" y="1261872"/>
                  <a:ext cx="2303630" cy="579120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  <a:alpha val="7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498C382-4E9B-8371-24A9-5424C5C20923}"/>
                  </a:ext>
                </a:extLst>
              </p:cNvPr>
              <p:cNvSpPr/>
              <p:nvPr/>
            </p:nvSpPr>
            <p:spPr>
              <a:xfrm>
                <a:off x="7886699" y="963574"/>
                <a:ext cx="2229967" cy="4222180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  <a:effectLst>
                <a:outerShdw blurRad="50800" dist="12700" dir="2700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325630-0734-1FC0-8628-2C471DA16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897" t="-317" r="1895" b="317"/>
            <a:stretch/>
          </p:blipFill>
          <p:spPr>
            <a:xfrm>
              <a:off x="9011208" y="1896532"/>
              <a:ext cx="2943333" cy="328750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C1D915E-B23A-3FD9-23F6-7E8AA2C0F335}"/>
              </a:ext>
            </a:extLst>
          </p:cNvPr>
          <p:cNvSpPr/>
          <p:nvPr/>
        </p:nvSpPr>
        <p:spPr>
          <a:xfrm>
            <a:off x="0" y="2940269"/>
            <a:ext cx="12192000" cy="136778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Is it possible to verify live speech when anyone from the audience can record and publish it?</a:t>
            </a:r>
          </a:p>
        </p:txBody>
      </p:sp>
    </p:spTree>
    <p:extLst>
      <p:ext uri="{BB962C8B-B14F-4D97-AF65-F5344CB8AC3E}">
        <p14:creationId xmlns:p14="http://schemas.microsoft.com/office/powerpoint/2010/main" val="2359667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D3C7E19-6297-0EAF-607F-D50AA6A79EFB}"/>
              </a:ext>
            </a:extLst>
          </p:cNvPr>
          <p:cNvGrpSpPr/>
          <p:nvPr/>
        </p:nvGrpSpPr>
        <p:grpSpPr>
          <a:xfrm>
            <a:off x="6419678" y="221710"/>
            <a:ext cx="2767636" cy="906098"/>
            <a:chOff x="6419678" y="221710"/>
            <a:chExt cx="2767636" cy="90609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5830494-3118-8D99-BCF5-3049A8B6BF45}"/>
                </a:ext>
              </a:extLst>
            </p:cNvPr>
            <p:cNvSpPr/>
            <p:nvPr/>
          </p:nvSpPr>
          <p:spPr>
            <a:xfrm>
              <a:off x="6419678" y="248199"/>
              <a:ext cx="2767636" cy="87960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pic>
          <p:nvPicPr>
            <p:cNvPr id="32" name="Graphic 31" descr="Lock with solid fill">
              <a:extLst>
                <a:ext uri="{FF2B5EF4-FFF2-40B4-BE49-F238E27FC236}">
                  <a16:creationId xmlns:a16="http://schemas.microsoft.com/office/drawing/2014/main" id="{840D6C80-A1DA-96C7-00B6-00AA9C9F7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67467" y="221710"/>
              <a:ext cx="761926" cy="76192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5B92984-94D0-3EC8-DCC2-7BEDC27AB704}"/>
                </a:ext>
              </a:extLst>
            </p:cNvPr>
            <p:cNvSpPr txBox="1"/>
            <p:nvPr/>
          </p:nvSpPr>
          <p:spPr>
            <a:xfrm>
              <a:off x="6419678" y="300994"/>
              <a:ext cx="21390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TalkLock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2" descr="President Biden Addresses Employees and Their Families of the U.S. Embassy  in Mexico City - United States Department of State">
            <a:extLst>
              <a:ext uri="{FF2B5EF4-FFF2-40B4-BE49-F238E27FC236}">
                <a16:creationId xmlns:a16="http://schemas.microsoft.com/office/drawing/2014/main" id="{46A125D4-CC6A-C3F4-55DB-A74A81D4D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0287" b="2814"/>
          <a:stretch/>
        </p:blipFill>
        <p:spPr bwMode="auto">
          <a:xfrm>
            <a:off x="400397" y="1409026"/>
            <a:ext cx="5985163" cy="500360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B19913A-4FDA-DBD4-25B6-6CBD8540E053}"/>
              </a:ext>
            </a:extLst>
          </p:cNvPr>
          <p:cNvGrpSpPr>
            <a:grpSpLocks noChangeAspect="1"/>
          </p:cNvGrpSpPr>
          <p:nvPr/>
        </p:nvGrpSpPr>
        <p:grpSpPr>
          <a:xfrm>
            <a:off x="9201770" y="1509089"/>
            <a:ext cx="2589833" cy="4903541"/>
            <a:chOff x="8943352" y="582819"/>
            <a:chExt cx="3079048" cy="582981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D0E09B3-A100-EB3D-5CAA-A9A0B35FF7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43352" y="582819"/>
              <a:ext cx="3079048" cy="5829811"/>
              <a:chOff x="7886699" y="963574"/>
              <a:chExt cx="2229968" cy="422218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4BEDAFE-160F-B48D-D868-D1344E2731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86700" y="963574"/>
                <a:ext cx="2229967" cy="4222180"/>
                <a:chOff x="7884160" y="812800"/>
                <a:chExt cx="2409848" cy="4562764"/>
              </a:xfrm>
            </p:grpSpPr>
            <p:pic>
              <p:nvPicPr>
                <p:cNvPr id="17" name="Picture 2" descr="Facebook mobile interface Vectors &amp; Illustrations for Free Download |  Freepik">
                  <a:extLst>
                    <a:ext uri="{FF2B5EF4-FFF2-40B4-BE49-F238E27FC236}">
                      <a16:creationId xmlns:a16="http://schemas.microsoft.com/office/drawing/2014/main" id="{7440E40F-37FA-E3E0-9A43-9D6ABBB418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09" t="12000" r="19609" b="11704"/>
                <a:stretch/>
              </p:blipFill>
              <p:spPr bwMode="auto">
                <a:xfrm>
                  <a:off x="7884160" y="812800"/>
                  <a:ext cx="2409848" cy="4562764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33D1590-1651-0B0C-5708-DA28A63F5751}"/>
                    </a:ext>
                  </a:extLst>
                </p:cNvPr>
                <p:cNvSpPr/>
                <p:nvPr/>
              </p:nvSpPr>
              <p:spPr>
                <a:xfrm>
                  <a:off x="7937269" y="1261872"/>
                  <a:ext cx="2303630" cy="579120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  <a:alpha val="7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08C7280-B55C-064F-6EA8-46B1AC2F8E6E}"/>
                  </a:ext>
                </a:extLst>
              </p:cNvPr>
              <p:cNvSpPr/>
              <p:nvPr/>
            </p:nvSpPr>
            <p:spPr>
              <a:xfrm>
                <a:off x="7886699" y="963574"/>
                <a:ext cx="2229967" cy="4222180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  <a:effectLst>
                <a:outerShdw blurRad="50800" dist="12700" dir="2700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8003076-9862-D03D-C96A-AB28679D9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897" t="-317" r="1895" b="317"/>
            <a:stretch/>
          </p:blipFill>
          <p:spPr>
            <a:xfrm>
              <a:off x="9011208" y="1896532"/>
              <a:ext cx="2943333" cy="3287505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A19CEA8-7473-6B2F-4AFC-7DC6AEABC353}"/>
              </a:ext>
            </a:extLst>
          </p:cNvPr>
          <p:cNvSpPr/>
          <p:nvPr/>
        </p:nvSpPr>
        <p:spPr>
          <a:xfrm rot="19423241">
            <a:off x="9159677" y="3579773"/>
            <a:ext cx="2664718" cy="7621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 Fake?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06E93C-0041-0A7D-5D02-044BD291CA3C}"/>
              </a:ext>
            </a:extLst>
          </p:cNvPr>
          <p:cNvCxnSpPr>
            <a:cxnSpLocks/>
            <a:stCxn id="3" idx="2"/>
            <a:endCxn id="28" idx="0"/>
          </p:cNvCxnSpPr>
          <p:nvPr/>
        </p:nvCxnSpPr>
        <p:spPr>
          <a:xfrm>
            <a:off x="7803496" y="1127808"/>
            <a:ext cx="2463043" cy="2525842"/>
          </a:xfrm>
          <a:prstGeom prst="straightConnector1">
            <a:avLst/>
          </a:prstGeom>
          <a:ln w="50800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105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ilhouette Presenting Welcoming - Free vector graphic on Pixabay">
            <a:extLst>
              <a:ext uri="{FF2B5EF4-FFF2-40B4-BE49-F238E27FC236}">
                <a16:creationId xmlns:a16="http://schemas.microsoft.com/office/drawing/2014/main" id="{3B5CB361-3241-0FB6-9022-36C39A0F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262" y="1300393"/>
            <a:ext cx="1465263" cy="2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rowd of people at a concert, records video on a smartphone, event.  Cheerful audience. Hands holding a mobile phone. Silhouette vector on white  background Stock Vector | Adobe Stock">
            <a:extLst>
              <a:ext uri="{FF2B5EF4-FFF2-40B4-BE49-F238E27FC236}">
                <a16:creationId xmlns:a16="http://schemas.microsoft.com/office/drawing/2014/main" id="{9DF3A1E6-E2F8-7C7C-F7A7-CEDF4BCA8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r="2719" b="1629"/>
          <a:stretch/>
        </p:blipFill>
        <p:spPr bwMode="auto">
          <a:xfrm>
            <a:off x="0" y="1505816"/>
            <a:ext cx="4200525" cy="234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74C871-1D19-B1EC-8F95-CD7720691DE1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Adversary Model</a:t>
            </a:r>
          </a:p>
        </p:txBody>
      </p:sp>
    </p:spTree>
    <p:extLst>
      <p:ext uri="{BB962C8B-B14F-4D97-AF65-F5344CB8AC3E}">
        <p14:creationId xmlns:p14="http://schemas.microsoft.com/office/powerpoint/2010/main" val="816919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1368131-B7FA-F97A-1F3E-B1B9CFC1414B}"/>
              </a:ext>
            </a:extLst>
          </p:cNvPr>
          <p:cNvSpPr txBox="1"/>
          <p:nvPr/>
        </p:nvSpPr>
        <p:spPr>
          <a:xfrm>
            <a:off x="1885595" y="4080533"/>
            <a:ext cx="316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Directly Record</a:t>
            </a:r>
          </a:p>
        </p:txBody>
      </p:sp>
      <p:pic>
        <p:nvPicPr>
          <p:cNvPr id="4" name="Picture 12" descr="Silhouette Presenting Welcoming - Free vector graphic on Pixabay">
            <a:extLst>
              <a:ext uri="{FF2B5EF4-FFF2-40B4-BE49-F238E27FC236}">
                <a16:creationId xmlns:a16="http://schemas.microsoft.com/office/drawing/2014/main" id="{3B5CB361-3241-0FB6-9022-36C39A0F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262" y="1300393"/>
            <a:ext cx="1465263" cy="2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rowd of people at a concert, records video on a smartphone, event.  Cheerful audience. Hands holding a mobile phone. Silhouette vector on white  background Stock Vector | Adobe Stock">
            <a:extLst>
              <a:ext uri="{FF2B5EF4-FFF2-40B4-BE49-F238E27FC236}">
                <a16:creationId xmlns:a16="http://schemas.microsoft.com/office/drawing/2014/main" id="{9DF3A1E6-E2F8-7C7C-F7A7-CEDF4BCA8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r="2719" b="1629"/>
          <a:stretch/>
        </p:blipFill>
        <p:spPr bwMode="auto">
          <a:xfrm>
            <a:off x="0" y="1505816"/>
            <a:ext cx="4200525" cy="234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CCB773-3D10-7CB5-BD56-4D0C04303112}"/>
              </a:ext>
            </a:extLst>
          </p:cNvPr>
          <p:cNvSpPr/>
          <p:nvPr/>
        </p:nvSpPr>
        <p:spPr>
          <a:xfrm>
            <a:off x="1973580" y="2356485"/>
            <a:ext cx="205740" cy="37528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lamav Icon">
            <a:extLst>
              <a:ext uri="{FF2B5EF4-FFF2-40B4-BE49-F238E27FC236}">
                <a16:creationId xmlns:a16="http://schemas.microsoft.com/office/drawing/2014/main" id="{FBED495E-C556-3E37-690B-BF3E2324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39" y="2830805"/>
            <a:ext cx="733841" cy="73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0E61037-DE9E-E84C-2F79-BCE8D7C18546}"/>
              </a:ext>
            </a:extLst>
          </p:cNvPr>
          <p:cNvCxnSpPr>
            <a:cxnSpLocks/>
          </p:cNvCxnSpPr>
          <p:nvPr/>
        </p:nvCxnSpPr>
        <p:spPr>
          <a:xfrm>
            <a:off x="1860659" y="3441016"/>
            <a:ext cx="3163777" cy="1064464"/>
          </a:xfrm>
          <a:prstGeom prst="bentConnector3">
            <a:avLst>
              <a:gd name="adj1" fmla="val -482"/>
            </a:avLst>
          </a:prstGeom>
          <a:ln w="38100"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0BE3654E-D627-E8D4-1FD4-9D75A45D06D3}"/>
              </a:ext>
            </a:extLst>
          </p:cNvPr>
          <p:cNvCxnSpPr>
            <a:cxnSpLocks/>
          </p:cNvCxnSpPr>
          <p:nvPr/>
        </p:nvCxnSpPr>
        <p:spPr>
          <a:xfrm>
            <a:off x="1860659" y="3441017"/>
            <a:ext cx="3163777" cy="1064464"/>
          </a:xfrm>
          <a:prstGeom prst="bentConnector3">
            <a:avLst>
              <a:gd name="adj1" fmla="val -482"/>
            </a:avLst>
          </a:prstGeom>
          <a:ln w="38100">
            <a:solidFill>
              <a:srgbClr val="3D5A8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A74C871-1D19-B1EC-8F95-CD7720691DE1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Adversary Model</a:t>
            </a:r>
          </a:p>
        </p:txBody>
      </p:sp>
    </p:spTree>
    <p:extLst>
      <p:ext uri="{BB962C8B-B14F-4D97-AF65-F5344CB8AC3E}">
        <p14:creationId xmlns:p14="http://schemas.microsoft.com/office/powerpoint/2010/main" val="2482180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ident Joe Biden's Magical Pistachio Story (Deepfake AI)(720p)">
            <a:hlinkClick r:id="" action="ppaction://media"/>
            <a:extLst>
              <a:ext uri="{FF2B5EF4-FFF2-40B4-BE49-F238E27FC236}">
                <a16:creationId xmlns:a16="http://schemas.microsoft.com/office/drawing/2014/main" id="{1A3B5C09-8884-830A-6C0E-D9806AD243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94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1368131-B7FA-F97A-1F3E-B1B9CFC1414B}"/>
              </a:ext>
            </a:extLst>
          </p:cNvPr>
          <p:cNvSpPr txBox="1"/>
          <p:nvPr/>
        </p:nvSpPr>
        <p:spPr>
          <a:xfrm>
            <a:off x="1885595" y="4080533"/>
            <a:ext cx="316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Directly Record</a:t>
            </a:r>
          </a:p>
        </p:txBody>
      </p:sp>
      <p:pic>
        <p:nvPicPr>
          <p:cNvPr id="4" name="Picture 12" descr="Silhouette Presenting Welcoming - Free vector graphic on Pixabay">
            <a:extLst>
              <a:ext uri="{FF2B5EF4-FFF2-40B4-BE49-F238E27FC236}">
                <a16:creationId xmlns:a16="http://schemas.microsoft.com/office/drawing/2014/main" id="{3B5CB361-3241-0FB6-9022-36C39A0F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262" y="1300393"/>
            <a:ext cx="1465263" cy="2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rowd of people at a concert, records video on a smartphone, event.  Cheerful audience. Hands holding a mobile phone. Silhouette vector on white  background Stock Vector | Adobe Stock">
            <a:extLst>
              <a:ext uri="{FF2B5EF4-FFF2-40B4-BE49-F238E27FC236}">
                <a16:creationId xmlns:a16="http://schemas.microsoft.com/office/drawing/2014/main" id="{9DF3A1E6-E2F8-7C7C-F7A7-CEDF4BCA8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r="2719" b="1629"/>
          <a:stretch/>
        </p:blipFill>
        <p:spPr bwMode="auto">
          <a:xfrm>
            <a:off x="0" y="1505816"/>
            <a:ext cx="4200525" cy="234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CCB773-3D10-7CB5-BD56-4D0C04303112}"/>
              </a:ext>
            </a:extLst>
          </p:cNvPr>
          <p:cNvSpPr/>
          <p:nvPr/>
        </p:nvSpPr>
        <p:spPr>
          <a:xfrm>
            <a:off x="1973580" y="2356485"/>
            <a:ext cx="205740" cy="37528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lamav Icon">
            <a:extLst>
              <a:ext uri="{FF2B5EF4-FFF2-40B4-BE49-F238E27FC236}">
                <a16:creationId xmlns:a16="http://schemas.microsoft.com/office/drawing/2014/main" id="{FBED495E-C556-3E37-690B-BF3E2324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39" y="2830805"/>
            <a:ext cx="733841" cy="73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D6DA6-B225-E8C7-27CA-A0E0822F1A12}"/>
              </a:ext>
            </a:extLst>
          </p:cNvPr>
          <p:cNvSpPr/>
          <p:nvPr/>
        </p:nvSpPr>
        <p:spPr>
          <a:xfrm>
            <a:off x="5024437" y="4259849"/>
            <a:ext cx="2143125" cy="977462"/>
          </a:xfrm>
          <a:prstGeom prst="roundRect">
            <a:avLst/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Malicious</a:t>
            </a:r>
          </a:p>
          <a:p>
            <a:pPr algn="ctr"/>
            <a:r>
              <a:rPr lang="en-US" sz="2800" dirty="0"/>
              <a:t>Modification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0E61037-DE9E-E84C-2F79-BCE8D7C18546}"/>
              </a:ext>
            </a:extLst>
          </p:cNvPr>
          <p:cNvCxnSpPr>
            <a:cxnSpLocks/>
          </p:cNvCxnSpPr>
          <p:nvPr/>
        </p:nvCxnSpPr>
        <p:spPr>
          <a:xfrm>
            <a:off x="1860659" y="3441016"/>
            <a:ext cx="3163777" cy="1064464"/>
          </a:xfrm>
          <a:prstGeom prst="bentConnector3">
            <a:avLst>
              <a:gd name="adj1" fmla="val -482"/>
            </a:avLst>
          </a:prstGeom>
          <a:ln w="38100"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1A7F795-2366-974C-273B-BB78FCBA8C65}"/>
              </a:ext>
            </a:extLst>
          </p:cNvPr>
          <p:cNvSpPr txBox="1"/>
          <p:nvPr/>
        </p:nvSpPr>
        <p:spPr>
          <a:xfrm>
            <a:off x="4703918" y="5860755"/>
            <a:ext cx="278416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Imperceptible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Free from artifacts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C5DD0C-02C9-A500-6154-4D72BF5F7F91}"/>
              </a:ext>
            </a:extLst>
          </p:cNvPr>
          <p:cNvCxnSpPr>
            <a:cxnSpLocks/>
            <a:stCxn id="47" idx="0"/>
            <a:endCxn id="9" idx="2"/>
          </p:cNvCxnSpPr>
          <p:nvPr/>
        </p:nvCxnSpPr>
        <p:spPr>
          <a:xfrm flipV="1">
            <a:off x="6095998" y="5237311"/>
            <a:ext cx="2" cy="62344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0BE3654E-D627-E8D4-1FD4-9D75A45D06D3}"/>
              </a:ext>
            </a:extLst>
          </p:cNvPr>
          <p:cNvCxnSpPr>
            <a:cxnSpLocks/>
          </p:cNvCxnSpPr>
          <p:nvPr/>
        </p:nvCxnSpPr>
        <p:spPr>
          <a:xfrm>
            <a:off x="1860659" y="3441017"/>
            <a:ext cx="3163777" cy="1064464"/>
          </a:xfrm>
          <a:prstGeom prst="bentConnector3">
            <a:avLst>
              <a:gd name="adj1" fmla="val -482"/>
            </a:avLst>
          </a:prstGeom>
          <a:ln w="38100">
            <a:solidFill>
              <a:srgbClr val="3D5A8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A74C871-1D19-B1EC-8F95-CD7720691DE1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Adversary Model</a:t>
            </a:r>
          </a:p>
        </p:txBody>
      </p:sp>
    </p:spTree>
    <p:extLst>
      <p:ext uri="{BB962C8B-B14F-4D97-AF65-F5344CB8AC3E}">
        <p14:creationId xmlns:p14="http://schemas.microsoft.com/office/powerpoint/2010/main" val="3664923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1368131-B7FA-F97A-1F3E-B1B9CFC1414B}"/>
              </a:ext>
            </a:extLst>
          </p:cNvPr>
          <p:cNvSpPr txBox="1"/>
          <p:nvPr/>
        </p:nvSpPr>
        <p:spPr>
          <a:xfrm>
            <a:off x="1885595" y="4080533"/>
            <a:ext cx="316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Directly Record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85BEB8-AAE6-EAF7-2167-1A1F7B808A56}"/>
              </a:ext>
            </a:extLst>
          </p:cNvPr>
          <p:cNvSpPr txBox="1"/>
          <p:nvPr/>
        </p:nvSpPr>
        <p:spPr>
          <a:xfrm>
            <a:off x="6563369" y="4333081"/>
            <a:ext cx="3163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Distribute</a:t>
            </a:r>
          </a:p>
          <a:p>
            <a:pPr algn="ctr"/>
            <a:r>
              <a:rPr lang="en-US" sz="2400" dirty="0"/>
              <a:t>Publicly</a:t>
            </a:r>
          </a:p>
        </p:txBody>
      </p:sp>
      <p:pic>
        <p:nvPicPr>
          <p:cNvPr id="4" name="Picture 12" descr="Silhouette Presenting Welcoming - Free vector graphic on Pixabay">
            <a:extLst>
              <a:ext uri="{FF2B5EF4-FFF2-40B4-BE49-F238E27FC236}">
                <a16:creationId xmlns:a16="http://schemas.microsoft.com/office/drawing/2014/main" id="{3B5CB361-3241-0FB6-9022-36C39A0F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262" y="1300393"/>
            <a:ext cx="1465263" cy="2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rowd of people at a concert, records video on a smartphone, event.  Cheerful audience. Hands holding a mobile phone. Silhouette vector on white  background Stock Vector | Adobe Stock">
            <a:extLst>
              <a:ext uri="{FF2B5EF4-FFF2-40B4-BE49-F238E27FC236}">
                <a16:creationId xmlns:a16="http://schemas.microsoft.com/office/drawing/2014/main" id="{9DF3A1E6-E2F8-7C7C-F7A7-CEDF4BCA8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r="2719" b="1629"/>
          <a:stretch/>
        </p:blipFill>
        <p:spPr bwMode="auto">
          <a:xfrm>
            <a:off x="0" y="1505816"/>
            <a:ext cx="4200525" cy="234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CCB773-3D10-7CB5-BD56-4D0C04303112}"/>
              </a:ext>
            </a:extLst>
          </p:cNvPr>
          <p:cNvSpPr/>
          <p:nvPr/>
        </p:nvSpPr>
        <p:spPr>
          <a:xfrm>
            <a:off x="1973580" y="2356485"/>
            <a:ext cx="205740" cy="37528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lamav Icon">
            <a:extLst>
              <a:ext uri="{FF2B5EF4-FFF2-40B4-BE49-F238E27FC236}">
                <a16:creationId xmlns:a16="http://schemas.microsoft.com/office/drawing/2014/main" id="{FBED495E-C556-3E37-690B-BF3E2324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39" y="2830805"/>
            <a:ext cx="733841" cy="73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D6DA6-B225-E8C7-27CA-A0E0822F1A12}"/>
              </a:ext>
            </a:extLst>
          </p:cNvPr>
          <p:cNvSpPr/>
          <p:nvPr/>
        </p:nvSpPr>
        <p:spPr>
          <a:xfrm>
            <a:off x="5024437" y="4259849"/>
            <a:ext cx="2143125" cy="977462"/>
          </a:xfrm>
          <a:prstGeom prst="roundRect">
            <a:avLst/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Malicious</a:t>
            </a:r>
          </a:p>
          <a:p>
            <a:pPr algn="ctr"/>
            <a:r>
              <a:rPr lang="en-US" sz="2800" dirty="0"/>
              <a:t>Modification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0E61037-DE9E-E84C-2F79-BCE8D7C18546}"/>
              </a:ext>
            </a:extLst>
          </p:cNvPr>
          <p:cNvCxnSpPr>
            <a:cxnSpLocks/>
          </p:cNvCxnSpPr>
          <p:nvPr/>
        </p:nvCxnSpPr>
        <p:spPr>
          <a:xfrm>
            <a:off x="1860659" y="3441016"/>
            <a:ext cx="3163777" cy="1064464"/>
          </a:xfrm>
          <a:prstGeom prst="bentConnector3">
            <a:avLst>
              <a:gd name="adj1" fmla="val -482"/>
            </a:avLst>
          </a:prstGeom>
          <a:ln w="38100"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CCA7F0-0D44-0AB0-2EC3-15A9D155CF25}"/>
              </a:ext>
            </a:extLst>
          </p:cNvPr>
          <p:cNvGrpSpPr>
            <a:grpSpLocks noChangeAspect="1"/>
          </p:cNvGrpSpPr>
          <p:nvPr/>
        </p:nvGrpSpPr>
        <p:grpSpPr>
          <a:xfrm>
            <a:off x="9122954" y="3548972"/>
            <a:ext cx="2861291" cy="2399215"/>
            <a:chOff x="2667000" y="1107513"/>
            <a:chExt cx="6858000" cy="5750486"/>
          </a:xfrm>
        </p:grpSpPr>
        <p:pic>
          <p:nvPicPr>
            <p:cNvPr id="1032" name="Picture 8" descr="Social Media Icons. Social Media Logo SVG and PNG. Social - Etsy UK">
              <a:extLst>
                <a:ext uri="{FF2B5EF4-FFF2-40B4-BE49-F238E27FC236}">
                  <a16:creationId xmlns:a16="http://schemas.microsoft.com/office/drawing/2014/main" id="{1DC678F9-F179-3EF3-154B-F6B77796AB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/>
            <a:stretch/>
          </p:blipFill>
          <p:spPr bwMode="auto">
            <a:xfrm>
              <a:off x="2667000" y="1114424"/>
              <a:ext cx="6858000" cy="5743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7C00F01-C6FB-810E-84F4-07FE718518C8}"/>
                </a:ext>
              </a:extLst>
            </p:cNvPr>
            <p:cNvSpPr/>
            <p:nvPr/>
          </p:nvSpPr>
          <p:spPr>
            <a:xfrm>
              <a:off x="2811301" y="1107513"/>
              <a:ext cx="741523" cy="644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EDBC7B97-A625-06A0-436F-3CE9696D4BEB}"/>
              </a:ext>
            </a:extLst>
          </p:cNvPr>
          <p:cNvCxnSpPr>
            <a:cxnSpLocks/>
            <a:stCxn id="9" idx="3"/>
            <a:endCxn id="1032" idx="1"/>
          </p:cNvCxnSpPr>
          <p:nvPr/>
        </p:nvCxnSpPr>
        <p:spPr>
          <a:xfrm>
            <a:off x="7167562" y="4748580"/>
            <a:ext cx="1955392" cy="1441"/>
          </a:xfrm>
          <a:prstGeom prst="bentConnector3">
            <a:avLst>
              <a:gd name="adj1" fmla="val 50000"/>
            </a:avLst>
          </a:prstGeom>
          <a:ln w="38100">
            <a:solidFill>
              <a:srgbClr val="3D5A8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1A7F795-2366-974C-273B-BB78FCBA8C65}"/>
              </a:ext>
            </a:extLst>
          </p:cNvPr>
          <p:cNvSpPr txBox="1"/>
          <p:nvPr/>
        </p:nvSpPr>
        <p:spPr>
          <a:xfrm>
            <a:off x="4703918" y="5860755"/>
            <a:ext cx="278416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Imperceptible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Free from artifacts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C5DD0C-02C9-A500-6154-4D72BF5F7F91}"/>
              </a:ext>
            </a:extLst>
          </p:cNvPr>
          <p:cNvCxnSpPr>
            <a:cxnSpLocks/>
            <a:stCxn id="47" idx="0"/>
            <a:endCxn id="9" idx="2"/>
          </p:cNvCxnSpPr>
          <p:nvPr/>
        </p:nvCxnSpPr>
        <p:spPr>
          <a:xfrm flipV="1">
            <a:off x="6095998" y="5237311"/>
            <a:ext cx="2" cy="62344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0BE3654E-D627-E8D4-1FD4-9D75A45D06D3}"/>
              </a:ext>
            </a:extLst>
          </p:cNvPr>
          <p:cNvCxnSpPr>
            <a:cxnSpLocks/>
          </p:cNvCxnSpPr>
          <p:nvPr/>
        </p:nvCxnSpPr>
        <p:spPr>
          <a:xfrm>
            <a:off x="1860659" y="3441017"/>
            <a:ext cx="3163777" cy="1064464"/>
          </a:xfrm>
          <a:prstGeom prst="bentConnector3">
            <a:avLst>
              <a:gd name="adj1" fmla="val -482"/>
            </a:avLst>
          </a:prstGeom>
          <a:ln w="38100">
            <a:solidFill>
              <a:srgbClr val="3D5A8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A74C871-1D19-B1EC-8F95-CD7720691DE1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Adversary Model</a:t>
            </a:r>
          </a:p>
        </p:txBody>
      </p:sp>
    </p:spTree>
    <p:extLst>
      <p:ext uri="{BB962C8B-B14F-4D97-AF65-F5344CB8AC3E}">
        <p14:creationId xmlns:p14="http://schemas.microsoft.com/office/powerpoint/2010/main" val="1204965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1368131-B7FA-F97A-1F3E-B1B9CFC1414B}"/>
              </a:ext>
            </a:extLst>
          </p:cNvPr>
          <p:cNvSpPr txBox="1"/>
          <p:nvPr/>
        </p:nvSpPr>
        <p:spPr>
          <a:xfrm>
            <a:off x="1885595" y="4080533"/>
            <a:ext cx="316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Directly Record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85BEB8-AAE6-EAF7-2167-1A1F7B808A56}"/>
              </a:ext>
            </a:extLst>
          </p:cNvPr>
          <p:cNvSpPr txBox="1"/>
          <p:nvPr/>
        </p:nvSpPr>
        <p:spPr>
          <a:xfrm>
            <a:off x="6563369" y="4333081"/>
            <a:ext cx="3163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Distribute</a:t>
            </a:r>
          </a:p>
          <a:p>
            <a:pPr algn="ctr"/>
            <a:r>
              <a:rPr lang="en-US" sz="2400" dirty="0"/>
              <a:t>Publicly</a:t>
            </a:r>
          </a:p>
        </p:txBody>
      </p:sp>
      <p:pic>
        <p:nvPicPr>
          <p:cNvPr id="4" name="Picture 12" descr="Silhouette Presenting Welcoming - Free vector graphic on Pixabay">
            <a:extLst>
              <a:ext uri="{FF2B5EF4-FFF2-40B4-BE49-F238E27FC236}">
                <a16:creationId xmlns:a16="http://schemas.microsoft.com/office/drawing/2014/main" id="{3B5CB361-3241-0FB6-9022-36C39A0F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262" y="1300393"/>
            <a:ext cx="1465263" cy="2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rowd of people at a concert, records video on a smartphone, event.  Cheerful audience. Hands holding a mobile phone. Silhouette vector on white  background Stock Vector | Adobe Stock">
            <a:extLst>
              <a:ext uri="{FF2B5EF4-FFF2-40B4-BE49-F238E27FC236}">
                <a16:creationId xmlns:a16="http://schemas.microsoft.com/office/drawing/2014/main" id="{9DF3A1E6-E2F8-7C7C-F7A7-CEDF4BCA8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r="2719" b="1629"/>
          <a:stretch/>
        </p:blipFill>
        <p:spPr bwMode="auto">
          <a:xfrm>
            <a:off x="0" y="1505816"/>
            <a:ext cx="4200525" cy="234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CCB773-3D10-7CB5-BD56-4D0C04303112}"/>
              </a:ext>
            </a:extLst>
          </p:cNvPr>
          <p:cNvSpPr/>
          <p:nvPr/>
        </p:nvSpPr>
        <p:spPr>
          <a:xfrm>
            <a:off x="1973580" y="2356485"/>
            <a:ext cx="205740" cy="37528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lamav Icon">
            <a:extLst>
              <a:ext uri="{FF2B5EF4-FFF2-40B4-BE49-F238E27FC236}">
                <a16:creationId xmlns:a16="http://schemas.microsoft.com/office/drawing/2014/main" id="{FBED495E-C556-3E37-690B-BF3E2324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39" y="2830805"/>
            <a:ext cx="733841" cy="73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D6DA6-B225-E8C7-27CA-A0E0822F1A12}"/>
              </a:ext>
            </a:extLst>
          </p:cNvPr>
          <p:cNvSpPr/>
          <p:nvPr/>
        </p:nvSpPr>
        <p:spPr>
          <a:xfrm>
            <a:off x="5024437" y="4259849"/>
            <a:ext cx="2143125" cy="977462"/>
          </a:xfrm>
          <a:prstGeom prst="roundRect">
            <a:avLst/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Malicious</a:t>
            </a:r>
          </a:p>
          <a:p>
            <a:pPr algn="ctr"/>
            <a:r>
              <a:rPr lang="en-US" sz="2800" dirty="0"/>
              <a:t>Modification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0E61037-DE9E-E84C-2F79-BCE8D7C18546}"/>
              </a:ext>
            </a:extLst>
          </p:cNvPr>
          <p:cNvCxnSpPr>
            <a:cxnSpLocks/>
          </p:cNvCxnSpPr>
          <p:nvPr/>
        </p:nvCxnSpPr>
        <p:spPr>
          <a:xfrm>
            <a:off x="1860659" y="3441016"/>
            <a:ext cx="3163777" cy="1064464"/>
          </a:xfrm>
          <a:prstGeom prst="bentConnector3">
            <a:avLst>
              <a:gd name="adj1" fmla="val -482"/>
            </a:avLst>
          </a:prstGeom>
          <a:ln w="38100"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CCA7F0-0D44-0AB0-2EC3-15A9D155CF25}"/>
              </a:ext>
            </a:extLst>
          </p:cNvPr>
          <p:cNvGrpSpPr>
            <a:grpSpLocks noChangeAspect="1"/>
          </p:cNvGrpSpPr>
          <p:nvPr/>
        </p:nvGrpSpPr>
        <p:grpSpPr>
          <a:xfrm>
            <a:off x="9122954" y="3548972"/>
            <a:ext cx="2861291" cy="2399215"/>
            <a:chOff x="2667000" y="1107513"/>
            <a:chExt cx="6858000" cy="5750486"/>
          </a:xfrm>
        </p:grpSpPr>
        <p:pic>
          <p:nvPicPr>
            <p:cNvPr id="1032" name="Picture 8" descr="Social Media Icons. Social Media Logo SVG and PNG. Social - Etsy UK">
              <a:extLst>
                <a:ext uri="{FF2B5EF4-FFF2-40B4-BE49-F238E27FC236}">
                  <a16:creationId xmlns:a16="http://schemas.microsoft.com/office/drawing/2014/main" id="{1DC678F9-F179-3EF3-154B-F6B77796AB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/>
            <a:stretch/>
          </p:blipFill>
          <p:spPr bwMode="auto">
            <a:xfrm>
              <a:off x="2667000" y="1114424"/>
              <a:ext cx="6858000" cy="5743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7C00F01-C6FB-810E-84F4-07FE718518C8}"/>
                </a:ext>
              </a:extLst>
            </p:cNvPr>
            <p:cNvSpPr/>
            <p:nvPr/>
          </p:nvSpPr>
          <p:spPr>
            <a:xfrm>
              <a:off x="2811301" y="1107513"/>
              <a:ext cx="741523" cy="644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EDBC7B97-A625-06A0-436F-3CE9696D4BEB}"/>
              </a:ext>
            </a:extLst>
          </p:cNvPr>
          <p:cNvCxnSpPr>
            <a:cxnSpLocks/>
            <a:stCxn id="9" idx="3"/>
            <a:endCxn id="1032" idx="1"/>
          </p:cNvCxnSpPr>
          <p:nvPr/>
        </p:nvCxnSpPr>
        <p:spPr>
          <a:xfrm>
            <a:off x="7167562" y="4748580"/>
            <a:ext cx="1955392" cy="1441"/>
          </a:xfrm>
          <a:prstGeom prst="bentConnector3">
            <a:avLst>
              <a:gd name="adj1" fmla="val 50000"/>
            </a:avLst>
          </a:prstGeom>
          <a:ln w="38100">
            <a:solidFill>
              <a:srgbClr val="3D5A8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1A7F795-2366-974C-273B-BB78FCBA8C65}"/>
              </a:ext>
            </a:extLst>
          </p:cNvPr>
          <p:cNvSpPr txBox="1"/>
          <p:nvPr/>
        </p:nvSpPr>
        <p:spPr>
          <a:xfrm>
            <a:off x="4703918" y="5860755"/>
            <a:ext cx="278416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Imperceptible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Free from artifacts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C5DD0C-02C9-A500-6154-4D72BF5F7F91}"/>
              </a:ext>
            </a:extLst>
          </p:cNvPr>
          <p:cNvCxnSpPr>
            <a:cxnSpLocks/>
            <a:stCxn id="47" idx="0"/>
            <a:endCxn id="9" idx="2"/>
          </p:cNvCxnSpPr>
          <p:nvPr/>
        </p:nvCxnSpPr>
        <p:spPr>
          <a:xfrm flipV="1">
            <a:off x="6095998" y="5237311"/>
            <a:ext cx="2" cy="62344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0BE3654E-D627-E8D4-1FD4-9D75A45D06D3}"/>
              </a:ext>
            </a:extLst>
          </p:cNvPr>
          <p:cNvCxnSpPr>
            <a:cxnSpLocks/>
          </p:cNvCxnSpPr>
          <p:nvPr/>
        </p:nvCxnSpPr>
        <p:spPr>
          <a:xfrm>
            <a:off x="1860659" y="3441017"/>
            <a:ext cx="3163777" cy="1064464"/>
          </a:xfrm>
          <a:prstGeom prst="bentConnector3">
            <a:avLst>
              <a:gd name="adj1" fmla="val -482"/>
            </a:avLst>
          </a:prstGeom>
          <a:ln w="38100">
            <a:solidFill>
              <a:srgbClr val="3D5A8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A74C871-1D19-B1EC-8F95-CD7720691DE1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Adversary Model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4CDE90-5C9D-4372-4FD3-3CBF3A0EF0A5}"/>
              </a:ext>
            </a:extLst>
          </p:cNvPr>
          <p:cNvCxnSpPr/>
          <p:nvPr/>
        </p:nvCxnSpPr>
        <p:spPr>
          <a:xfrm>
            <a:off x="3467483" y="5050155"/>
            <a:ext cx="1556953" cy="0"/>
          </a:xfrm>
          <a:prstGeom prst="straightConnector1">
            <a:avLst/>
          </a:prstGeom>
          <a:ln w="38100">
            <a:solidFill>
              <a:srgbClr val="3D5A8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7A533A5-9CE8-29CA-1B36-84B090E6B813}"/>
              </a:ext>
            </a:extLst>
          </p:cNvPr>
          <p:cNvCxnSpPr>
            <a:cxnSpLocks/>
          </p:cNvCxnSpPr>
          <p:nvPr/>
        </p:nvCxnSpPr>
        <p:spPr>
          <a:xfrm flipV="1">
            <a:off x="3467483" y="5529512"/>
            <a:ext cx="5590157" cy="13014"/>
          </a:xfrm>
          <a:prstGeom prst="straightConnector1">
            <a:avLst/>
          </a:prstGeom>
          <a:ln w="38100">
            <a:solidFill>
              <a:srgbClr val="3D5A8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1B5DBD5-266E-FAA4-08C0-CB73B2CC4913}"/>
              </a:ext>
            </a:extLst>
          </p:cNvPr>
          <p:cNvCxnSpPr>
            <a:cxnSpLocks/>
          </p:cNvCxnSpPr>
          <p:nvPr/>
        </p:nvCxnSpPr>
        <p:spPr>
          <a:xfrm flipV="1">
            <a:off x="3485011" y="5063841"/>
            <a:ext cx="0" cy="485192"/>
          </a:xfrm>
          <a:prstGeom prst="straightConnector1">
            <a:avLst/>
          </a:prstGeom>
          <a:ln w="38100">
            <a:solidFill>
              <a:srgbClr val="3D5A8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479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1368131-B7FA-F97A-1F3E-B1B9CFC1414B}"/>
              </a:ext>
            </a:extLst>
          </p:cNvPr>
          <p:cNvSpPr txBox="1"/>
          <p:nvPr/>
        </p:nvSpPr>
        <p:spPr>
          <a:xfrm>
            <a:off x="1885595" y="4080533"/>
            <a:ext cx="316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Directly Record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85BEB8-AAE6-EAF7-2167-1A1F7B808A56}"/>
              </a:ext>
            </a:extLst>
          </p:cNvPr>
          <p:cNvSpPr txBox="1"/>
          <p:nvPr/>
        </p:nvSpPr>
        <p:spPr>
          <a:xfrm>
            <a:off x="6563369" y="4333081"/>
            <a:ext cx="3163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Distribute</a:t>
            </a:r>
          </a:p>
          <a:p>
            <a:pPr algn="ctr"/>
            <a:r>
              <a:rPr lang="en-US" sz="2400" dirty="0"/>
              <a:t>Publicly</a:t>
            </a:r>
          </a:p>
        </p:txBody>
      </p:sp>
      <p:pic>
        <p:nvPicPr>
          <p:cNvPr id="4" name="Picture 12" descr="Silhouette Presenting Welcoming - Free vector graphic on Pixabay">
            <a:extLst>
              <a:ext uri="{FF2B5EF4-FFF2-40B4-BE49-F238E27FC236}">
                <a16:creationId xmlns:a16="http://schemas.microsoft.com/office/drawing/2014/main" id="{3B5CB361-3241-0FB6-9022-36C39A0F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262" y="1300393"/>
            <a:ext cx="1465263" cy="2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rowd of people at a concert, records video on a smartphone, event.  Cheerful audience. Hands holding a mobile phone. Silhouette vector on white  background Stock Vector | Adobe Stock">
            <a:extLst>
              <a:ext uri="{FF2B5EF4-FFF2-40B4-BE49-F238E27FC236}">
                <a16:creationId xmlns:a16="http://schemas.microsoft.com/office/drawing/2014/main" id="{9DF3A1E6-E2F8-7C7C-F7A7-CEDF4BCA8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r="2719" b="1629"/>
          <a:stretch/>
        </p:blipFill>
        <p:spPr bwMode="auto">
          <a:xfrm>
            <a:off x="0" y="1505816"/>
            <a:ext cx="4200525" cy="234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CCB773-3D10-7CB5-BD56-4D0C04303112}"/>
              </a:ext>
            </a:extLst>
          </p:cNvPr>
          <p:cNvSpPr/>
          <p:nvPr/>
        </p:nvSpPr>
        <p:spPr>
          <a:xfrm>
            <a:off x="1973580" y="2356485"/>
            <a:ext cx="205740" cy="37528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lamav Icon">
            <a:extLst>
              <a:ext uri="{FF2B5EF4-FFF2-40B4-BE49-F238E27FC236}">
                <a16:creationId xmlns:a16="http://schemas.microsoft.com/office/drawing/2014/main" id="{FBED495E-C556-3E37-690B-BF3E2324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39" y="2830805"/>
            <a:ext cx="733841" cy="73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D6DA6-B225-E8C7-27CA-A0E0822F1A12}"/>
              </a:ext>
            </a:extLst>
          </p:cNvPr>
          <p:cNvSpPr/>
          <p:nvPr/>
        </p:nvSpPr>
        <p:spPr>
          <a:xfrm>
            <a:off x="5024437" y="4259849"/>
            <a:ext cx="2143125" cy="977462"/>
          </a:xfrm>
          <a:prstGeom prst="roundRect">
            <a:avLst/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Malicious</a:t>
            </a:r>
          </a:p>
          <a:p>
            <a:pPr algn="ctr"/>
            <a:r>
              <a:rPr lang="en-US" sz="2800" dirty="0"/>
              <a:t>Modification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0E61037-DE9E-E84C-2F79-BCE8D7C18546}"/>
              </a:ext>
            </a:extLst>
          </p:cNvPr>
          <p:cNvCxnSpPr>
            <a:cxnSpLocks/>
          </p:cNvCxnSpPr>
          <p:nvPr/>
        </p:nvCxnSpPr>
        <p:spPr>
          <a:xfrm>
            <a:off x="1860659" y="3441016"/>
            <a:ext cx="3163777" cy="1064464"/>
          </a:xfrm>
          <a:prstGeom prst="bentConnector3">
            <a:avLst>
              <a:gd name="adj1" fmla="val -482"/>
            </a:avLst>
          </a:prstGeom>
          <a:ln w="38100"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CCA7F0-0D44-0AB0-2EC3-15A9D155CF25}"/>
              </a:ext>
            </a:extLst>
          </p:cNvPr>
          <p:cNvGrpSpPr>
            <a:grpSpLocks noChangeAspect="1"/>
          </p:cNvGrpSpPr>
          <p:nvPr/>
        </p:nvGrpSpPr>
        <p:grpSpPr>
          <a:xfrm>
            <a:off x="9122954" y="3548972"/>
            <a:ext cx="2861291" cy="2399215"/>
            <a:chOff x="2667000" y="1107513"/>
            <a:chExt cx="6858000" cy="5750486"/>
          </a:xfrm>
        </p:grpSpPr>
        <p:pic>
          <p:nvPicPr>
            <p:cNvPr id="1032" name="Picture 8" descr="Social Media Icons. Social Media Logo SVG and PNG. Social - Etsy UK">
              <a:extLst>
                <a:ext uri="{FF2B5EF4-FFF2-40B4-BE49-F238E27FC236}">
                  <a16:creationId xmlns:a16="http://schemas.microsoft.com/office/drawing/2014/main" id="{1DC678F9-F179-3EF3-154B-F6B77796AB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/>
            <a:stretch/>
          </p:blipFill>
          <p:spPr bwMode="auto">
            <a:xfrm>
              <a:off x="2667000" y="1114424"/>
              <a:ext cx="6858000" cy="5743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7C00F01-C6FB-810E-84F4-07FE718518C8}"/>
                </a:ext>
              </a:extLst>
            </p:cNvPr>
            <p:cNvSpPr/>
            <p:nvPr/>
          </p:nvSpPr>
          <p:spPr>
            <a:xfrm>
              <a:off x="2811301" y="1107513"/>
              <a:ext cx="741523" cy="644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EDBC7B97-A625-06A0-436F-3CE9696D4BEB}"/>
              </a:ext>
            </a:extLst>
          </p:cNvPr>
          <p:cNvCxnSpPr>
            <a:cxnSpLocks/>
            <a:stCxn id="9" idx="3"/>
            <a:endCxn id="1032" idx="1"/>
          </p:cNvCxnSpPr>
          <p:nvPr/>
        </p:nvCxnSpPr>
        <p:spPr>
          <a:xfrm>
            <a:off x="7167562" y="4748580"/>
            <a:ext cx="1955392" cy="1441"/>
          </a:xfrm>
          <a:prstGeom prst="bentConnector3">
            <a:avLst>
              <a:gd name="adj1" fmla="val 50000"/>
            </a:avLst>
          </a:prstGeom>
          <a:ln w="38100">
            <a:solidFill>
              <a:srgbClr val="3D5A8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E3A2ACE9-3157-70FD-7228-BADCA75DA6F6}"/>
              </a:ext>
            </a:extLst>
          </p:cNvPr>
          <p:cNvSpPr/>
          <p:nvPr/>
        </p:nvSpPr>
        <p:spPr>
          <a:xfrm>
            <a:off x="7307357" y="1050694"/>
            <a:ext cx="4370293" cy="2358671"/>
          </a:xfrm>
          <a:prstGeom prst="wedgeRoundRectCallout">
            <a:avLst>
              <a:gd name="adj1" fmla="val -63668"/>
              <a:gd name="adj2" fmla="val -11833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Information known:</a:t>
            </a:r>
          </a:p>
          <a:p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en-US" sz="2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S</a:t>
            </a:r>
            <a:r>
              <a:rPr lang="en-US" sz="2400" dirty="0">
                <a:solidFill>
                  <a:schemeClr val="tx1"/>
                </a:solidFill>
              </a:rPr>
              <a:t>ystem design</a:t>
            </a:r>
            <a:endParaRPr lang="en-US" sz="3200" dirty="0">
              <a:solidFill>
                <a:srgbClr val="00B050"/>
              </a:solidFill>
            </a:endParaRPr>
          </a:p>
          <a:p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en-US" sz="2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F</a:t>
            </a:r>
            <a:r>
              <a:rPr lang="en-US" sz="2400" dirty="0">
                <a:solidFill>
                  <a:schemeClr val="tx1"/>
                </a:solidFill>
              </a:rPr>
              <a:t>eature extraction </a:t>
            </a:r>
          </a:p>
          <a:p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en-US" sz="2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V</a:t>
            </a:r>
            <a:r>
              <a:rPr lang="en-US" sz="2400" dirty="0">
                <a:solidFill>
                  <a:schemeClr val="tx1"/>
                </a:solidFill>
              </a:rPr>
              <a:t>erification process</a:t>
            </a:r>
          </a:p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sz="2400" dirty="0">
                <a:solidFill>
                  <a:schemeClr val="tx1"/>
                </a:solidFill>
              </a:rPr>
              <a:t>Weights of Neural Network</a:t>
            </a:r>
          </a:p>
        </p:txBody>
      </p:sp>
      <p:pic>
        <p:nvPicPr>
          <p:cNvPr id="37" name="Picture 2" descr="clamav Icon">
            <a:extLst>
              <a:ext uri="{FF2B5EF4-FFF2-40B4-BE49-F238E27FC236}">
                <a16:creationId xmlns:a16="http://schemas.microsoft.com/office/drawing/2014/main" id="{EC7D86E1-6E39-B937-7404-A06944A3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949" y="1156778"/>
            <a:ext cx="1628099" cy="16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1A7F795-2366-974C-273B-BB78FCBA8C65}"/>
              </a:ext>
            </a:extLst>
          </p:cNvPr>
          <p:cNvSpPr txBox="1"/>
          <p:nvPr/>
        </p:nvSpPr>
        <p:spPr>
          <a:xfrm>
            <a:off x="4703918" y="5860755"/>
            <a:ext cx="278416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Imperceptible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Free from artifacts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C5DD0C-02C9-A500-6154-4D72BF5F7F91}"/>
              </a:ext>
            </a:extLst>
          </p:cNvPr>
          <p:cNvCxnSpPr>
            <a:cxnSpLocks/>
            <a:stCxn id="47" idx="0"/>
            <a:endCxn id="9" idx="2"/>
          </p:cNvCxnSpPr>
          <p:nvPr/>
        </p:nvCxnSpPr>
        <p:spPr>
          <a:xfrm flipV="1">
            <a:off x="6095998" y="5237311"/>
            <a:ext cx="2" cy="62344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0BE3654E-D627-E8D4-1FD4-9D75A45D06D3}"/>
              </a:ext>
            </a:extLst>
          </p:cNvPr>
          <p:cNvCxnSpPr>
            <a:cxnSpLocks/>
          </p:cNvCxnSpPr>
          <p:nvPr/>
        </p:nvCxnSpPr>
        <p:spPr>
          <a:xfrm>
            <a:off x="1860659" y="3441017"/>
            <a:ext cx="3163777" cy="1064464"/>
          </a:xfrm>
          <a:prstGeom prst="bentConnector3">
            <a:avLst>
              <a:gd name="adj1" fmla="val -482"/>
            </a:avLst>
          </a:prstGeom>
          <a:ln w="38100">
            <a:solidFill>
              <a:srgbClr val="3D5A8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A74C871-1D19-B1EC-8F95-CD7720691DE1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Adversary Model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4CDE90-5C9D-4372-4FD3-3CBF3A0EF0A5}"/>
              </a:ext>
            </a:extLst>
          </p:cNvPr>
          <p:cNvCxnSpPr/>
          <p:nvPr/>
        </p:nvCxnSpPr>
        <p:spPr>
          <a:xfrm>
            <a:off x="3467483" y="5050155"/>
            <a:ext cx="1556953" cy="0"/>
          </a:xfrm>
          <a:prstGeom prst="straightConnector1">
            <a:avLst/>
          </a:prstGeom>
          <a:ln w="38100">
            <a:solidFill>
              <a:srgbClr val="3D5A8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7A533A5-9CE8-29CA-1B36-84B090E6B813}"/>
              </a:ext>
            </a:extLst>
          </p:cNvPr>
          <p:cNvCxnSpPr>
            <a:cxnSpLocks/>
          </p:cNvCxnSpPr>
          <p:nvPr/>
        </p:nvCxnSpPr>
        <p:spPr>
          <a:xfrm flipV="1">
            <a:off x="3467483" y="5529512"/>
            <a:ext cx="5590157" cy="13014"/>
          </a:xfrm>
          <a:prstGeom prst="straightConnector1">
            <a:avLst/>
          </a:prstGeom>
          <a:ln w="38100">
            <a:solidFill>
              <a:srgbClr val="3D5A8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1B5DBD5-266E-FAA4-08C0-CB73B2CC4913}"/>
              </a:ext>
            </a:extLst>
          </p:cNvPr>
          <p:cNvCxnSpPr>
            <a:cxnSpLocks/>
          </p:cNvCxnSpPr>
          <p:nvPr/>
        </p:nvCxnSpPr>
        <p:spPr>
          <a:xfrm flipV="1">
            <a:off x="3485011" y="5063841"/>
            <a:ext cx="0" cy="485192"/>
          </a:xfrm>
          <a:prstGeom prst="straightConnector1">
            <a:avLst/>
          </a:prstGeom>
          <a:ln w="38100">
            <a:solidFill>
              <a:srgbClr val="3D5A8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890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56BFF-68AC-37C1-0B36-DA1767839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CA9A7">
                  <a:alpha val="69804"/>
                </a:srgbClr>
              </a:clrFrom>
              <a:clrTo>
                <a:srgbClr val="ACA9A7">
                  <a:alpha val="0"/>
                </a:srgbClr>
              </a:clrTo>
            </a:clrChange>
          </a:blip>
          <a:srcRect l="26693" t="13671" r="27745"/>
          <a:stretch/>
        </p:blipFill>
        <p:spPr>
          <a:xfrm>
            <a:off x="75772" y="2169708"/>
            <a:ext cx="2623172" cy="3210910"/>
          </a:xfrm>
          <a:prstGeom prst="rect">
            <a:avLst/>
          </a:prstGeom>
          <a:ln w="6350">
            <a:noFill/>
          </a:ln>
        </p:spPr>
      </p:pic>
      <p:pic>
        <p:nvPicPr>
          <p:cNvPr id="3084" name="Picture 12" descr="Interview cameraman silhouette. news reporter. | CanStock">
            <a:extLst>
              <a:ext uri="{FF2B5EF4-FFF2-40B4-BE49-F238E27FC236}">
                <a16:creationId xmlns:a16="http://schemas.microsoft.com/office/drawing/2014/main" id="{02094EA7-0A0C-DB1D-3E4B-455791FF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93307" l="2151" r="97581">
                        <a14:foregroundMark x1="14247" y1="18504" x2="14247" y2="18504"/>
                        <a14:foregroundMark x1="2419" y1="20866" x2="2419" y2="20866"/>
                        <a14:foregroundMark x1="16129" y1="7480" x2="16129" y2="7480"/>
                        <a14:foregroundMark x1="29032" y1="89764" x2="29032" y2="89764"/>
                        <a14:foregroundMark x1="50806" y1="88583" x2="50806" y2="88583"/>
                        <a14:foregroundMark x1="59409" y1="92126" x2="59409" y2="92126"/>
                        <a14:foregroundMark x1="90860" y1="49213" x2="90860" y2="49213"/>
                        <a14:foregroundMark x1="94086" y1="30709" x2="94086" y2="30709"/>
                        <a14:foregroundMark x1="70161" y1="5512" x2="70161" y2="5512"/>
                        <a14:foregroundMark x1="97849" y1="22441" x2="97849" y2="22441"/>
                        <a14:foregroundMark x1="13710" y1="3937" x2="13710" y2="3937"/>
                        <a14:foregroundMark x1="90323" y1="2756" x2="90323" y2="2756"/>
                        <a14:foregroundMark x1="13710" y1="2362" x2="13710" y2="2362"/>
                        <a14:foregroundMark x1="90054" y1="1181" x2="90054" y2="1181"/>
                        <a14:foregroundMark x1="22312" y1="66142" x2="22312" y2="66142"/>
                        <a14:foregroundMark x1="49462" y1="92913" x2="49462" y2="92913"/>
                        <a14:foregroundMark x1="90054" y1="92126" x2="90054" y2="92126"/>
                        <a14:foregroundMark x1="5108" y1="92913" x2="5108" y2="92913"/>
                        <a14:foregroundMark x1="27419" y1="93307" x2="27419" y2="93307"/>
                        <a14:foregroundMark x1="10215" y1="37795" x2="10215" y2="37795"/>
                        <a14:foregroundMark x1="15323" y1="38189" x2="15323" y2="38189"/>
                        <a14:backgroundMark x1="13710" y1="37795" x2="13710" y2="37795"/>
                        <a14:backgroundMark x1="19892" y1="45669" x2="19892" y2="45669"/>
                        <a14:backgroundMark x1="20699" y1="63780" x2="20699" y2="63780"/>
                        <a14:backgroundMark x1="44624" y1="48031" x2="44624" y2="48031"/>
                        <a14:backgroundMark x1="38978" y1="53150" x2="38978" y2="53150"/>
                        <a14:backgroundMark x1="70968" y1="53150" x2="70968" y2="53150"/>
                        <a14:backgroundMark x1="85484" y1="25984" x2="85484" y2="25984"/>
                        <a14:backgroundMark x1="80376" y1="20079" x2="80376" y2="20079"/>
                        <a14:backgroundMark x1="22849" y1="51575" x2="22849" y2="51575"/>
                        <a14:backgroundMark x1="23118" y1="45669" x2="23118" y2="45669"/>
                        <a14:backgroundMark x1="72849" y1="40945" x2="72849" y2="40945"/>
                        <a14:backgroundMark x1="22849" y1="68110" x2="22849" y2="68110"/>
                        <a14:backgroundMark x1="9946" y1="14961" x2="9946" y2="14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63" y="2274446"/>
            <a:ext cx="3579418" cy="24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26B566-A585-8E8B-E91B-68218A6A92C4}"/>
              </a:ext>
            </a:extLst>
          </p:cNvPr>
          <p:cNvSpPr/>
          <p:nvPr/>
        </p:nvSpPr>
        <p:spPr>
          <a:xfrm>
            <a:off x="10165149" y="1860051"/>
            <a:ext cx="1790388" cy="215612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0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5712756-0229-4D27-FF3A-716C4AF0C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10284637" y="1884339"/>
            <a:ext cx="1627624" cy="19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1D5EBA9-D066-6D40-8749-A41CFCED9D68}"/>
              </a:ext>
            </a:extLst>
          </p:cNvPr>
          <p:cNvSpPr/>
          <p:nvPr/>
        </p:nvSpPr>
        <p:spPr>
          <a:xfrm>
            <a:off x="10272094" y="1944156"/>
            <a:ext cx="1627625" cy="1858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7170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948CE59B-0615-D18A-5EE1-2F3B6B495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10214070" y="3713247"/>
            <a:ext cx="1696845" cy="3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76A872-C466-4AF0-D5ED-178693AFC4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5126"/>
          <a:stretch/>
        </p:blipFill>
        <p:spPr>
          <a:xfrm>
            <a:off x="7558097" y="2386477"/>
            <a:ext cx="3206699" cy="25972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734146-5587-2ACE-70C0-9B665CC02B9D}"/>
              </a:ext>
            </a:extLst>
          </p:cNvPr>
          <p:cNvCxnSpPr>
            <a:cxnSpLocks/>
          </p:cNvCxnSpPr>
          <p:nvPr/>
        </p:nvCxnSpPr>
        <p:spPr>
          <a:xfrm flipV="1">
            <a:off x="9322541" y="2210300"/>
            <a:ext cx="0" cy="844095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450EE-421D-3808-7B89-3E3353B9FF65}"/>
              </a:ext>
            </a:extLst>
          </p:cNvPr>
          <p:cNvCxnSpPr>
            <a:cxnSpLocks/>
          </p:cNvCxnSpPr>
          <p:nvPr/>
        </p:nvCxnSpPr>
        <p:spPr>
          <a:xfrm>
            <a:off x="9322541" y="2210300"/>
            <a:ext cx="133359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A311E566-41E0-E9BE-4D7A-45AB155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27038" y="2465390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1" name="TextBox 7190">
            <a:extLst>
              <a:ext uri="{FF2B5EF4-FFF2-40B4-BE49-F238E27FC236}">
                <a16:creationId xmlns:a16="http://schemas.microsoft.com/office/drawing/2014/main" id="{D70917CA-DA9D-C0AA-2EB2-07E762592E05}"/>
              </a:ext>
            </a:extLst>
          </p:cNvPr>
          <p:cNvSpPr txBox="1"/>
          <p:nvPr/>
        </p:nvSpPr>
        <p:spPr>
          <a:xfrm>
            <a:off x="10221372" y="1029053"/>
            <a:ext cx="1627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Audiovisual</a:t>
            </a:r>
          </a:p>
          <a:p>
            <a:pPr algn="ctr"/>
            <a:r>
              <a:rPr lang="en-US" sz="2400" dirty="0"/>
              <a:t>recording</a:t>
            </a:r>
          </a:p>
        </p:txBody>
      </p:sp>
      <p:sp>
        <p:nvSpPr>
          <p:cNvPr id="7192" name="TextBox 7191">
            <a:extLst>
              <a:ext uri="{FF2B5EF4-FFF2-40B4-BE49-F238E27FC236}">
                <a16:creationId xmlns:a16="http://schemas.microsoft.com/office/drawing/2014/main" id="{CCF15C5A-7F11-D861-3388-88953674A61F}"/>
              </a:ext>
            </a:extLst>
          </p:cNvPr>
          <p:cNvSpPr txBox="1"/>
          <p:nvPr/>
        </p:nvSpPr>
        <p:spPr>
          <a:xfrm>
            <a:off x="807872" y="1348832"/>
            <a:ext cx="115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437CAA90-785C-CF51-5782-3FA8F285371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202548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56BFF-68AC-37C1-0B36-DA1767839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3" t="13671" r="27745"/>
          <a:stretch/>
        </p:blipFill>
        <p:spPr>
          <a:xfrm>
            <a:off x="75772" y="2169708"/>
            <a:ext cx="2623172" cy="3210910"/>
          </a:xfrm>
          <a:prstGeom prst="rect">
            <a:avLst/>
          </a:prstGeom>
          <a:ln w="6350">
            <a:noFill/>
          </a:ln>
        </p:spPr>
      </p:pic>
      <p:pic>
        <p:nvPicPr>
          <p:cNvPr id="3084" name="Picture 12" descr="Interview cameraman silhouette. news reporter. | CanStock">
            <a:extLst>
              <a:ext uri="{FF2B5EF4-FFF2-40B4-BE49-F238E27FC236}">
                <a16:creationId xmlns:a16="http://schemas.microsoft.com/office/drawing/2014/main" id="{02094EA7-0A0C-DB1D-3E4B-455791FF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93307" l="2151" r="97581">
                        <a14:foregroundMark x1="14247" y1="18504" x2="14247" y2="18504"/>
                        <a14:foregroundMark x1="2419" y1="20866" x2="2419" y2="20866"/>
                        <a14:foregroundMark x1="16129" y1="7480" x2="16129" y2="7480"/>
                        <a14:foregroundMark x1="29032" y1="89764" x2="29032" y2="89764"/>
                        <a14:foregroundMark x1="50806" y1="88583" x2="50806" y2="88583"/>
                        <a14:foregroundMark x1="59409" y1="92126" x2="59409" y2="92126"/>
                        <a14:foregroundMark x1="90860" y1="49213" x2="90860" y2="49213"/>
                        <a14:foregroundMark x1="94086" y1="30709" x2="94086" y2="30709"/>
                        <a14:foregroundMark x1="70161" y1="5512" x2="70161" y2="5512"/>
                        <a14:foregroundMark x1="97849" y1="22441" x2="97849" y2="22441"/>
                        <a14:foregroundMark x1="13710" y1="3937" x2="13710" y2="3937"/>
                        <a14:foregroundMark x1="90323" y1="2756" x2="90323" y2="2756"/>
                        <a14:foregroundMark x1="13710" y1="2362" x2="13710" y2="2362"/>
                        <a14:foregroundMark x1="90054" y1="1181" x2="90054" y2="1181"/>
                        <a14:foregroundMark x1="22312" y1="66142" x2="22312" y2="66142"/>
                        <a14:foregroundMark x1="49462" y1="92913" x2="49462" y2="92913"/>
                        <a14:foregroundMark x1="90054" y1="92126" x2="90054" y2="92126"/>
                        <a14:foregroundMark x1="5108" y1="92913" x2="5108" y2="92913"/>
                        <a14:foregroundMark x1="27419" y1="93307" x2="27419" y2="93307"/>
                        <a14:foregroundMark x1="10215" y1="37795" x2="10215" y2="37795"/>
                        <a14:foregroundMark x1="15323" y1="38189" x2="15323" y2="38189"/>
                        <a14:backgroundMark x1="13710" y1="37795" x2="13710" y2="37795"/>
                        <a14:backgroundMark x1="19892" y1="45669" x2="19892" y2="45669"/>
                        <a14:backgroundMark x1="20699" y1="63780" x2="20699" y2="63780"/>
                        <a14:backgroundMark x1="44624" y1="48031" x2="44624" y2="48031"/>
                        <a14:backgroundMark x1="38978" y1="53150" x2="38978" y2="53150"/>
                        <a14:backgroundMark x1="70968" y1="53150" x2="70968" y2="53150"/>
                        <a14:backgroundMark x1="85484" y1="25984" x2="85484" y2="25984"/>
                        <a14:backgroundMark x1="80376" y1="20079" x2="80376" y2="20079"/>
                        <a14:backgroundMark x1="22849" y1="51575" x2="22849" y2="51575"/>
                        <a14:backgroundMark x1="23118" y1="45669" x2="23118" y2="45669"/>
                        <a14:backgroundMark x1="72849" y1="40945" x2="72849" y2="40945"/>
                        <a14:backgroundMark x1="22849" y1="68110" x2="22849" y2="68110"/>
                        <a14:backgroundMark x1="9946" y1="14961" x2="9946" y2="14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63" y="2274446"/>
            <a:ext cx="3579418" cy="24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26B566-A585-8E8B-E91B-68218A6A92C4}"/>
              </a:ext>
            </a:extLst>
          </p:cNvPr>
          <p:cNvSpPr/>
          <p:nvPr/>
        </p:nvSpPr>
        <p:spPr>
          <a:xfrm>
            <a:off x="10165149" y="1860051"/>
            <a:ext cx="1790388" cy="215612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0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5712756-0229-4D27-FF3A-716C4AF0C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10284637" y="1884339"/>
            <a:ext cx="1627624" cy="19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1D5EBA9-D066-6D40-8749-A41CFCED9D68}"/>
              </a:ext>
            </a:extLst>
          </p:cNvPr>
          <p:cNvSpPr/>
          <p:nvPr/>
        </p:nvSpPr>
        <p:spPr>
          <a:xfrm>
            <a:off x="10272094" y="1944156"/>
            <a:ext cx="1627625" cy="1858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7170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948CE59B-0615-D18A-5EE1-2F3B6B495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10214070" y="3713247"/>
            <a:ext cx="1696845" cy="3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76A872-C466-4AF0-D5ED-178693AFC4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5126"/>
          <a:stretch/>
        </p:blipFill>
        <p:spPr>
          <a:xfrm>
            <a:off x="7558097" y="2386477"/>
            <a:ext cx="3206699" cy="25972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734146-5587-2ACE-70C0-9B665CC02B9D}"/>
              </a:ext>
            </a:extLst>
          </p:cNvPr>
          <p:cNvCxnSpPr>
            <a:cxnSpLocks/>
          </p:cNvCxnSpPr>
          <p:nvPr/>
        </p:nvCxnSpPr>
        <p:spPr>
          <a:xfrm flipV="1">
            <a:off x="9322541" y="2210300"/>
            <a:ext cx="0" cy="844095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450EE-421D-3808-7B89-3E3353B9FF65}"/>
              </a:ext>
            </a:extLst>
          </p:cNvPr>
          <p:cNvCxnSpPr>
            <a:cxnSpLocks/>
          </p:cNvCxnSpPr>
          <p:nvPr/>
        </p:nvCxnSpPr>
        <p:spPr>
          <a:xfrm>
            <a:off x="9322541" y="2210300"/>
            <a:ext cx="133359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4D9884A-6AA7-7D67-7BF7-60FD0FCB05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2828" y="3020947"/>
            <a:ext cx="766067" cy="766067"/>
          </a:xfrm>
          <a:prstGeom prst="rect">
            <a:avLst/>
          </a:prstGeom>
        </p:spPr>
      </p:pic>
      <p:pic>
        <p:nvPicPr>
          <p:cNvPr id="5122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A311E566-41E0-E9BE-4D7A-45AB155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27038" y="2465390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1" name="TextBox 7190">
            <a:extLst>
              <a:ext uri="{FF2B5EF4-FFF2-40B4-BE49-F238E27FC236}">
                <a16:creationId xmlns:a16="http://schemas.microsoft.com/office/drawing/2014/main" id="{D70917CA-DA9D-C0AA-2EB2-07E762592E05}"/>
              </a:ext>
            </a:extLst>
          </p:cNvPr>
          <p:cNvSpPr txBox="1"/>
          <p:nvPr/>
        </p:nvSpPr>
        <p:spPr>
          <a:xfrm>
            <a:off x="10221372" y="1029053"/>
            <a:ext cx="1627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Audiovisual</a:t>
            </a:r>
          </a:p>
          <a:p>
            <a:pPr algn="ctr"/>
            <a:r>
              <a:rPr lang="en-US" sz="2400" dirty="0"/>
              <a:t>recording</a:t>
            </a:r>
          </a:p>
        </p:txBody>
      </p:sp>
      <p:sp>
        <p:nvSpPr>
          <p:cNvPr id="7192" name="TextBox 7191">
            <a:extLst>
              <a:ext uri="{FF2B5EF4-FFF2-40B4-BE49-F238E27FC236}">
                <a16:creationId xmlns:a16="http://schemas.microsoft.com/office/drawing/2014/main" id="{CCF15C5A-7F11-D861-3388-88953674A61F}"/>
              </a:ext>
            </a:extLst>
          </p:cNvPr>
          <p:cNvSpPr txBox="1"/>
          <p:nvPr/>
        </p:nvSpPr>
        <p:spPr>
          <a:xfrm>
            <a:off x="807872" y="1348832"/>
            <a:ext cx="115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E626FD8-B36B-C17E-F74F-22F144F3AE78}"/>
              </a:ext>
            </a:extLst>
          </p:cNvPr>
          <p:cNvSpPr/>
          <p:nvPr/>
        </p:nvSpPr>
        <p:spPr>
          <a:xfrm>
            <a:off x="2460297" y="5084697"/>
            <a:ext cx="3471266" cy="1330167"/>
          </a:xfrm>
          <a:prstGeom prst="wedgeRoundRectCallout">
            <a:avLst>
              <a:gd name="adj1" fmla="val -54428"/>
              <a:gd name="adj2" fmla="val -151770"/>
              <a:gd name="adj3" fmla="val 16667"/>
            </a:avLst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1. Live Speech Signature Embedding Module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9AEC06-346E-7E6A-B973-9072A3D2EB9F}"/>
              </a:ext>
            </a:extLst>
          </p:cNvPr>
          <p:cNvSpPr/>
          <p:nvPr/>
        </p:nvSpPr>
        <p:spPr>
          <a:xfrm>
            <a:off x="2085841" y="3224910"/>
            <a:ext cx="320040" cy="35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069804-31C0-DEE1-F88B-5CA69DFD5E9C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1828799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56BFF-68AC-37C1-0B36-DA1767839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3" t="13671" r="27745"/>
          <a:stretch/>
        </p:blipFill>
        <p:spPr>
          <a:xfrm>
            <a:off x="75772" y="2169708"/>
            <a:ext cx="2623172" cy="3210910"/>
          </a:xfrm>
          <a:prstGeom prst="rect">
            <a:avLst/>
          </a:prstGeom>
          <a:ln w="6350">
            <a:noFill/>
          </a:ln>
        </p:spPr>
      </p:pic>
      <p:pic>
        <p:nvPicPr>
          <p:cNvPr id="3084" name="Picture 12" descr="Interview cameraman silhouette. news reporter. | CanStock">
            <a:extLst>
              <a:ext uri="{FF2B5EF4-FFF2-40B4-BE49-F238E27FC236}">
                <a16:creationId xmlns:a16="http://schemas.microsoft.com/office/drawing/2014/main" id="{02094EA7-0A0C-DB1D-3E4B-455791FF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93307" l="2151" r="97581">
                        <a14:foregroundMark x1="14247" y1="18504" x2="14247" y2="18504"/>
                        <a14:foregroundMark x1="2419" y1="20866" x2="2419" y2="20866"/>
                        <a14:foregroundMark x1="16129" y1="7480" x2="16129" y2="7480"/>
                        <a14:foregroundMark x1="29032" y1="89764" x2="29032" y2="89764"/>
                        <a14:foregroundMark x1="50806" y1="88583" x2="50806" y2="88583"/>
                        <a14:foregroundMark x1="59409" y1="92126" x2="59409" y2="92126"/>
                        <a14:foregroundMark x1="90860" y1="49213" x2="90860" y2="49213"/>
                        <a14:foregroundMark x1="94086" y1="30709" x2="94086" y2="30709"/>
                        <a14:foregroundMark x1="70161" y1="5512" x2="70161" y2="5512"/>
                        <a14:foregroundMark x1="97849" y1="22441" x2="97849" y2="22441"/>
                        <a14:foregroundMark x1="13710" y1="3937" x2="13710" y2="3937"/>
                        <a14:foregroundMark x1="90323" y1="2756" x2="90323" y2="2756"/>
                        <a14:foregroundMark x1="13710" y1="2362" x2="13710" y2="2362"/>
                        <a14:foregroundMark x1="90054" y1="1181" x2="90054" y2="1181"/>
                        <a14:foregroundMark x1="22312" y1="66142" x2="22312" y2="66142"/>
                        <a14:foregroundMark x1="49462" y1="92913" x2="49462" y2="92913"/>
                        <a14:foregroundMark x1="90054" y1="92126" x2="90054" y2="92126"/>
                        <a14:foregroundMark x1="5108" y1="92913" x2="5108" y2="92913"/>
                        <a14:foregroundMark x1="27419" y1="93307" x2="27419" y2="93307"/>
                        <a14:foregroundMark x1="10215" y1="37795" x2="10215" y2="37795"/>
                        <a14:foregroundMark x1="15323" y1="38189" x2="15323" y2="38189"/>
                        <a14:backgroundMark x1="13710" y1="37795" x2="13710" y2="37795"/>
                        <a14:backgroundMark x1="19892" y1="45669" x2="19892" y2="45669"/>
                        <a14:backgroundMark x1="20699" y1="63780" x2="20699" y2="63780"/>
                        <a14:backgroundMark x1="44624" y1="48031" x2="44624" y2="48031"/>
                        <a14:backgroundMark x1="38978" y1="53150" x2="38978" y2="53150"/>
                        <a14:backgroundMark x1="70968" y1="53150" x2="70968" y2="53150"/>
                        <a14:backgroundMark x1="85484" y1="25984" x2="85484" y2="25984"/>
                        <a14:backgroundMark x1="80376" y1="20079" x2="80376" y2="20079"/>
                        <a14:backgroundMark x1="22849" y1="51575" x2="22849" y2="51575"/>
                        <a14:backgroundMark x1="23118" y1="45669" x2="23118" y2="45669"/>
                        <a14:backgroundMark x1="72849" y1="40945" x2="72849" y2="40945"/>
                        <a14:backgroundMark x1="22849" y1="68110" x2="22849" y2="68110"/>
                        <a14:backgroundMark x1="9946" y1="14961" x2="9946" y2="14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63" y="2274446"/>
            <a:ext cx="3579418" cy="24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26B566-A585-8E8B-E91B-68218A6A92C4}"/>
              </a:ext>
            </a:extLst>
          </p:cNvPr>
          <p:cNvSpPr/>
          <p:nvPr/>
        </p:nvSpPr>
        <p:spPr>
          <a:xfrm>
            <a:off x="10165149" y="1860051"/>
            <a:ext cx="1790388" cy="215612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0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5712756-0229-4D27-FF3A-716C4AF0C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10284637" y="1884339"/>
            <a:ext cx="1627624" cy="19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1D5EBA9-D066-6D40-8749-A41CFCED9D68}"/>
              </a:ext>
            </a:extLst>
          </p:cNvPr>
          <p:cNvSpPr/>
          <p:nvPr/>
        </p:nvSpPr>
        <p:spPr>
          <a:xfrm>
            <a:off x="10272094" y="1944156"/>
            <a:ext cx="1627625" cy="1858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7170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948CE59B-0615-D18A-5EE1-2F3B6B495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10214070" y="3713247"/>
            <a:ext cx="1696845" cy="3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76A872-C466-4AF0-D5ED-178693AFC4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5126"/>
          <a:stretch/>
        </p:blipFill>
        <p:spPr>
          <a:xfrm>
            <a:off x="7558097" y="2386477"/>
            <a:ext cx="3206699" cy="25972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734146-5587-2ACE-70C0-9B665CC02B9D}"/>
              </a:ext>
            </a:extLst>
          </p:cNvPr>
          <p:cNvCxnSpPr>
            <a:cxnSpLocks/>
          </p:cNvCxnSpPr>
          <p:nvPr/>
        </p:nvCxnSpPr>
        <p:spPr>
          <a:xfrm flipV="1">
            <a:off x="9322541" y="2210300"/>
            <a:ext cx="0" cy="844095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450EE-421D-3808-7B89-3E3353B9FF65}"/>
              </a:ext>
            </a:extLst>
          </p:cNvPr>
          <p:cNvCxnSpPr>
            <a:cxnSpLocks/>
          </p:cNvCxnSpPr>
          <p:nvPr/>
        </p:nvCxnSpPr>
        <p:spPr>
          <a:xfrm>
            <a:off x="9322541" y="2210300"/>
            <a:ext cx="133359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4D9884A-6AA7-7D67-7BF7-60FD0FCB05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2828" y="3020947"/>
            <a:ext cx="766067" cy="766067"/>
          </a:xfrm>
          <a:prstGeom prst="rect">
            <a:avLst/>
          </a:prstGeom>
        </p:spPr>
      </p:pic>
      <p:pic>
        <p:nvPicPr>
          <p:cNvPr id="5122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A311E566-41E0-E9BE-4D7A-45AB155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27038" y="2465390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1" name="TextBox 7190">
            <a:extLst>
              <a:ext uri="{FF2B5EF4-FFF2-40B4-BE49-F238E27FC236}">
                <a16:creationId xmlns:a16="http://schemas.microsoft.com/office/drawing/2014/main" id="{D70917CA-DA9D-C0AA-2EB2-07E762592E05}"/>
              </a:ext>
            </a:extLst>
          </p:cNvPr>
          <p:cNvSpPr txBox="1"/>
          <p:nvPr/>
        </p:nvSpPr>
        <p:spPr>
          <a:xfrm>
            <a:off x="10221372" y="1029053"/>
            <a:ext cx="1627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Audiovisual</a:t>
            </a:r>
          </a:p>
          <a:p>
            <a:pPr algn="ctr"/>
            <a:r>
              <a:rPr lang="en-US" sz="2400" dirty="0"/>
              <a:t>recording</a:t>
            </a:r>
          </a:p>
        </p:txBody>
      </p:sp>
      <p:sp>
        <p:nvSpPr>
          <p:cNvPr id="7192" name="TextBox 7191">
            <a:extLst>
              <a:ext uri="{FF2B5EF4-FFF2-40B4-BE49-F238E27FC236}">
                <a16:creationId xmlns:a16="http://schemas.microsoft.com/office/drawing/2014/main" id="{CCF15C5A-7F11-D861-3388-88953674A61F}"/>
              </a:ext>
            </a:extLst>
          </p:cNvPr>
          <p:cNvSpPr txBox="1"/>
          <p:nvPr/>
        </p:nvSpPr>
        <p:spPr>
          <a:xfrm>
            <a:off x="807872" y="1348832"/>
            <a:ext cx="115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E626FD8-B36B-C17E-F74F-22F144F3AE78}"/>
              </a:ext>
            </a:extLst>
          </p:cNvPr>
          <p:cNvSpPr/>
          <p:nvPr/>
        </p:nvSpPr>
        <p:spPr>
          <a:xfrm>
            <a:off x="2460297" y="5084697"/>
            <a:ext cx="3471266" cy="1330167"/>
          </a:xfrm>
          <a:prstGeom prst="wedgeRoundRectCallout">
            <a:avLst>
              <a:gd name="adj1" fmla="val -54428"/>
              <a:gd name="adj2" fmla="val -151770"/>
              <a:gd name="adj3" fmla="val 16667"/>
            </a:avLst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1. Live Speech Signature Embedding Module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9AEC06-346E-7E6A-B973-9072A3D2EB9F}"/>
              </a:ext>
            </a:extLst>
          </p:cNvPr>
          <p:cNvSpPr/>
          <p:nvPr/>
        </p:nvSpPr>
        <p:spPr>
          <a:xfrm>
            <a:off x="2085841" y="3224910"/>
            <a:ext cx="320040" cy="35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12172A-8DCD-74C1-9159-4CFC21D9B085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  <p:sp>
        <p:nvSpPr>
          <p:cNvPr id="39" name="Freeform 26">
            <a:extLst>
              <a:ext uri="{FF2B5EF4-FFF2-40B4-BE49-F238E27FC236}">
                <a16:creationId xmlns:a16="http://schemas.microsoft.com/office/drawing/2014/main" id="{8699B603-B587-3B2A-526B-A5ACA65FB365}"/>
              </a:ext>
            </a:extLst>
          </p:cNvPr>
          <p:cNvSpPr/>
          <p:nvPr/>
        </p:nvSpPr>
        <p:spPr>
          <a:xfrm>
            <a:off x="1937956" y="2658079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rgbClr val="C00000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92D517E2-37FA-5E67-27CF-CE82718441F8}"/>
              </a:ext>
            </a:extLst>
          </p:cNvPr>
          <p:cNvSpPr/>
          <p:nvPr/>
        </p:nvSpPr>
        <p:spPr>
          <a:xfrm>
            <a:off x="2715525" y="1738770"/>
            <a:ext cx="1333589" cy="452906"/>
          </a:xfrm>
          <a:prstGeom prst="wedgeRoundRectCallout">
            <a:avLst>
              <a:gd name="adj1" fmla="val -88036"/>
              <a:gd name="adj2" fmla="val 157110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Speech</a:t>
            </a:r>
          </a:p>
        </p:txBody>
      </p:sp>
    </p:spTree>
    <p:extLst>
      <p:ext uri="{BB962C8B-B14F-4D97-AF65-F5344CB8AC3E}">
        <p14:creationId xmlns:p14="http://schemas.microsoft.com/office/powerpoint/2010/main" val="2367470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56BFF-68AC-37C1-0B36-DA1767839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3" t="13671" r="27745"/>
          <a:stretch/>
        </p:blipFill>
        <p:spPr>
          <a:xfrm>
            <a:off x="75772" y="2169708"/>
            <a:ext cx="2623172" cy="3210910"/>
          </a:xfrm>
          <a:prstGeom prst="rect">
            <a:avLst/>
          </a:prstGeom>
          <a:ln w="6350">
            <a:noFill/>
          </a:ln>
        </p:spPr>
      </p:pic>
      <p:pic>
        <p:nvPicPr>
          <p:cNvPr id="3084" name="Picture 12" descr="Interview cameraman silhouette. news reporter. | CanStock">
            <a:extLst>
              <a:ext uri="{FF2B5EF4-FFF2-40B4-BE49-F238E27FC236}">
                <a16:creationId xmlns:a16="http://schemas.microsoft.com/office/drawing/2014/main" id="{02094EA7-0A0C-DB1D-3E4B-455791FF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93307" l="2151" r="97581">
                        <a14:foregroundMark x1="14247" y1="18504" x2="14247" y2="18504"/>
                        <a14:foregroundMark x1="2419" y1="20866" x2="2419" y2="20866"/>
                        <a14:foregroundMark x1="16129" y1="7480" x2="16129" y2="7480"/>
                        <a14:foregroundMark x1="29032" y1="89764" x2="29032" y2="89764"/>
                        <a14:foregroundMark x1="50806" y1="88583" x2="50806" y2="88583"/>
                        <a14:foregroundMark x1="59409" y1="92126" x2="59409" y2="92126"/>
                        <a14:foregroundMark x1="90860" y1="49213" x2="90860" y2="49213"/>
                        <a14:foregroundMark x1="94086" y1="30709" x2="94086" y2="30709"/>
                        <a14:foregroundMark x1="70161" y1="5512" x2="70161" y2="5512"/>
                        <a14:foregroundMark x1="97849" y1="22441" x2="97849" y2="22441"/>
                        <a14:foregroundMark x1="13710" y1="3937" x2="13710" y2="3937"/>
                        <a14:foregroundMark x1="90323" y1="2756" x2="90323" y2="2756"/>
                        <a14:foregroundMark x1="13710" y1="2362" x2="13710" y2="2362"/>
                        <a14:foregroundMark x1="90054" y1="1181" x2="90054" y2="1181"/>
                        <a14:foregroundMark x1="22312" y1="66142" x2="22312" y2="66142"/>
                        <a14:foregroundMark x1="49462" y1="92913" x2="49462" y2="92913"/>
                        <a14:foregroundMark x1="90054" y1="92126" x2="90054" y2="92126"/>
                        <a14:foregroundMark x1="5108" y1="92913" x2="5108" y2="92913"/>
                        <a14:foregroundMark x1="27419" y1="93307" x2="27419" y2="93307"/>
                        <a14:foregroundMark x1="10215" y1="37795" x2="10215" y2="37795"/>
                        <a14:foregroundMark x1="15323" y1="38189" x2="15323" y2="38189"/>
                        <a14:backgroundMark x1="13710" y1="37795" x2="13710" y2="37795"/>
                        <a14:backgroundMark x1="19892" y1="45669" x2="19892" y2="45669"/>
                        <a14:backgroundMark x1="20699" y1="63780" x2="20699" y2="63780"/>
                        <a14:backgroundMark x1="44624" y1="48031" x2="44624" y2="48031"/>
                        <a14:backgroundMark x1="38978" y1="53150" x2="38978" y2="53150"/>
                        <a14:backgroundMark x1="70968" y1="53150" x2="70968" y2="53150"/>
                        <a14:backgroundMark x1="85484" y1="25984" x2="85484" y2="25984"/>
                        <a14:backgroundMark x1="80376" y1="20079" x2="80376" y2="20079"/>
                        <a14:backgroundMark x1="22849" y1="51575" x2="22849" y2="51575"/>
                        <a14:backgroundMark x1="23118" y1="45669" x2="23118" y2="45669"/>
                        <a14:backgroundMark x1="72849" y1="40945" x2="72849" y2="40945"/>
                        <a14:backgroundMark x1="22849" y1="68110" x2="22849" y2="68110"/>
                        <a14:backgroundMark x1="9946" y1="14961" x2="9946" y2="14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63" y="2274446"/>
            <a:ext cx="3579418" cy="24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26B566-A585-8E8B-E91B-68218A6A92C4}"/>
              </a:ext>
            </a:extLst>
          </p:cNvPr>
          <p:cNvSpPr/>
          <p:nvPr/>
        </p:nvSpPr>
        <p:spPr>
          <a:xfrm>
            <a:off x="10165149" y="1860051"/>
            <a:ext cx="1790388" cy="215612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0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5712756-0229-4D27-FF3A-716C4AF0C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10284637" y="1884339"/>
            <a:ext cx="1627624" cy="19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1D5EBA9-D066-6D40-8749-A41CFCED9D68}"/>
              </a:ext>
            </a:extLst>
          </p:cNvPr>
          <p:cNvSpPr/>
          <p:nvPr/>
        </p:nvSpPr>
        <p:spPr>
          <a:xfrm>
            <a:off x="10272094" y="1944156"/>
            <a:ext cx="1627625" cy="1858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7170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948CE59B-0615-D18A-5EE1-2F3B6B495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10214070" y="3713247"/>
            <a:ext cx="1696845" cy="3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76A872-C466-4AF0-D5ED-178693AFC4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5126"/>
          <a:stretch/>
        </p:blipFill>
        <p:spPr>
          <a:xfrm>
            <a:off x="7558097" y="2386477"/>
            <a:ext cx="3206699" cy="25972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734146-5587-2ACE-70C0-9B665CC02B9D}"/>
              </a:ext>
            </a:extLst>
          </p:cNvPr>
          <p:cNvCxnSpPr>
            <a:cxnSpLocks/>
          </p:cNvCxnSpPr>
          <p:nvPr/>
        </p:nvCxnSpPr>
        <p:spPr>
          <a:xfrm flipV="1">
            <a:off x="9322541" y="2210300"/>
            <a:ext cx="0" cy="844095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450EE-421D-3808-7B89-3E3353B9FF65}"/>
              </a:ext>
            </a:extLst>
          </p:cNvPr>
          <p:cNvCxnSpPr>
            <a:cxnSpLocks/>
          </p:cNvCxnSpPr>
          <p:nvPr/>
        </p:nvCxnSpPr>
        <p:spPr>
          <a:xfrm>
            <a:off x="9322541" y="2210300"/>
            <a:ext cx="133359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4D9884A-6AA7-7D67-7BF7-60FD0FCB05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2828" y="3020947"/>
            <a:ext cx="766067" cy="766067"/>
          </a:xfrm>
          <a:prstGeom prst="rect">
            <a:avLst/>
          </a:prstGeom>
        </p:spPr>
      </p:pic>
      <p:pic>
        <p:nvPicPr>
          <p:cNvPr id="5122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A311E566-41E0-E9BE-4D7A-45AB155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27038" y="2465390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5C486AD3-AAC5-F42B-814A-7623092A6805}"/>
              </a:ext>
            </a:extLst>
          </p:cNvPr>
          <p:cNvSpPr/>
          <p:nvPr/>
        </p:nvSpPr>
        <p:spPr>
          <a:xfrm>
            <a:off x="1937956" y="2658079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7191" name="TextBox 7190">
            <a:extLst>
              <a:ext uri="{FF2B5EF4-FFF2-40B4-BE49-F238E27FC236}">
                <a16:creationId xmlns:a16="http://schemas.microsoft.com/office/drawing/2014/main" id="{D70917CA-DA9D-C0AA-2EB2-07E762592E05}"/>
              </a:ext>
            </a:extLst>
          </p:cNvPr>
          <p:cNvSpPr txBox="1"/>
          <p:nvPr/>
        </p:nvSpPr>
        <p:spPr>
          <a:xfrm>
            <a:off x="10221372" y="1029053"/>
            <a:ext cx="1627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Audiovisual</a:t>
            </a:r>
          </a:p>
          <a:p>
            <a:pPr algn="ctr"/>
            <a:r>
              <a:rPr lang="en-US" sz="2400" dirty="0"/>
              <a:t>recording</a:t>
            </a:r>
          </a:p>
        </p:txBody>
      </p:sp>
      <p:sp>
        <p:nvSpPr>
          <p:cNvPr id="7192" name="TextBox 7191">
            <a:extLst>
              <a:ext uri="{FF2B5EF4-FFF2-40B4-BE49-F238E27FC236}">
                <a16:creationId xmlns:a16="http://schemas.microsoft.com/office/drawing/2014/main" id="{CCF15C5A-7F11-D861-3388-88953674A61F}"/>
              </a:ext>
            </a:extLst>
          </p:cNvPr>
          <p:cNvSpPr txBox="1"/>
          <p:nvPr/>
        </p:nvSpPr>
        <p:spPr>
          <a:xfrm>
            <a:off x="807872" y="1348832"/>
            <a:ext cx="115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E626FD8-B36B-C17E-F74F-22F144F3AE78}"/>
              </a:ext>
            </a:extLst>
          </p:cNvPr>
          <p:cNvSpPr/>
          <p:nvPr/>
        </p:nvSpPr>
        <p:spPr>
          <a:xfrm>
            <a:off x="2460297" y="5084697"/>
            <a:ext cx="3471266" cy="1330167"/>
          </a:xfrm>
          <a:prstGeom prst="wedgeRoundRectCallout">
            <a:avLst>
              <a:gd name="adj1" fmla="val -54428"/>
              <a:gd name="adj2" fmla="val -151770"/>
              <a:gd name="adj3" fmla="val 16667"/>
            </a:avLst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1. Live Speech Signature Embedding Module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1921F9-19ED-F99E-B337-34BF3946FAAB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4EEBA3-94CA-3811-8A46-54B873C025C3}"/>
              </a:ext>
            </a:extLst>
          </p:cNvPr>
          <p:cNvSpPr/>
          <p:nvPr/>
        </p:nvSpPr>
        <p:spPr>
          <a:xfrm>
            <a:off x="1974777" y="3085550"/>
            <a:ext cx="591128" cy="5939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DE30788-E630-29E4-FDAE-7242397E4A16}"/>
              </a:ext>
            </a:extLst>
          </p:cNvPr>
          <p:cNvSpPr/>
          <p:nvPr/>
        </p:nvSpPr>
        <p:spPr>
          <a:xfrm>
            <a:off x="3048958" y="2179829"/>
            <a:ext cx="1333589" cy="452906"/>
          </a:xfrm>
          <a:prstGeom prst="wedgeRoundRectCallout">
            <a:avLst>
              <a:gd name="adj1" fmla="val -88036"/>
              <a:gd name="adj2" fmla="val 157110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1651261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56BFF-68AC-37C1-0B36-DA1767839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3" t="13671" r="27745"/>
          <a:stretch/>
        </p:blipFill>
        <p:spPr>
          <a:xfrm>
            <a:off x="75772" y="2169708"/>
            <a:ext cx="2623172" cy="3210910"/>
          </a:xfrm>
          <a:prstGeom prst="rect">
            <a:avLst/>
          </a:prstGeom>
          <a:ln w="6350">
            <a:noFill/>
          </a:ln>
        </p:spPr>
      </p:pic>
      <p:pic>
        <p:nvPicPr>
          <p:cNvPr id="3084" name="Picture 12" descr="Interview cameraman silhouette. news reporter. | CanStock">
            <a:extLst>
              <a:ext uri="{FF2B5EF4-FFF2-40B4-BE49-F238E27FC236}">
                <a16:creationId xmlns:a16="http://schemas.microsoft.com/office/drawing/2014/main" id="{02094EA7-0A0C-DB1D-3E4B-455791FF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93307" l="2151" r="97581">
                        <a14:foregroundMark x1="14247" y1="18504" x2="14247" y2="18504"/>
                        <a14:foregroundMark x1="2419" y1="20866" x2="2419" y2="20866"/>
                        <a14:foregroundMark x1="16129" y1="7480" x2="16129" y2="7480"/>
                        <a14:foregroundMark x1="29032" y1="89764" x2="29032" y2="89764"/>
                        <a14:foregroundMark x1="50806" y1="88583" x2="50806" y2="88583"/>
                        <a14:foregroundMark x1="59409" y1="92126" x2="59409" y2="92126"/>
                        <a14:foregroundMark x1="90860" y1="49213" x2="90860" y2="49213"/>
                        <a14:foregroundMark x1="94086" y1="30709" x2="94086" y2="30709"/>
                        <a14:foregroundMark x1="70161" y1="5512" x2="70161" y2="5512"/>
                        <a14:foregroundMark x1="97849" y1="22441" x2="97849" y2="22441"/>
                        <a14:foregroundMark x1="13710" y1="3937" x2="13710" y2="3937"/>
                        <a14:foregroundMark x1="90323" y1="2756" x2="90323" y2="2756"/>
                        <a14:foregroundMark x1="13710" y1="2362" x2="13710" y2="2362"/>
                        <a14:foregroundMark x1="90054" y1="1181" x2="90054" y2="1181"/>
                        <a14:foregroundMark x1="22312" y1="66142" x2="22312" y2="66142"/>
                        <a14:foregroundMark x1="49462" y1="92913" x2="49462" y2="92913"/>
                        <a14:foregroundMark x1="90054" y1="92126" x2="90054" y2="92126"/>
                        <a14:foregroundMark x1="5108" y1="92913" x2="5108" y2="92913"/>
                        <a14:foregroundMark x1="27419" y1="93307" x2="27419" y2="93307"/>
                        <a14:foregroundMark x1="10215" y1="37795" x2="10215" y2="37795"/>
                        <a14:foregroundMark x1="15323" y1="38189" x2="15323" y2="38189"/>
                        <a14:backgroundMark x1="13710" y1="37795" x2="13710" y2="37795"/>
                        <a14:backgroundMark x1="19892" y1="45669" x2="19892" y2="45669"/>
                        <a14:backgroundMark x1="20699" y1="63780" x2="20699" y2="63780"/>
                        <a14:backgroundMark x1="44624" y1="48031" x2="44624" y2="48031"/>
                        <a14:backgroundMark x1="38978" y1="53150" x2="38978" y2="53150"/>
                        <a14:backgroundMark x1="70968" y1="53150" x2="70968" y2="53150"/>
                        <a14:backgroundMark x1="85484" y1="25984" x2="85484" y2="25984"/>
                        <a14:backgroundMark x1="80376" y1="20079" x2="80376" y2="20079"/>
                        <a14:backgroundMark x1="22849" y1="51575" x2="22849" y2="51575"/>
                        <a14:backgroundMark x1="23118" y1="45669" x2="23118" y2="45669"/>
                        <a14:backgroundMark x1="72849" y1="40945" x2="72849" y2="40945"/>
                        <a14:backgroundMark x1="22849" y1="68110" x2="22849" y2="68110"/>
                        <a14:backgroundMark x1="9946" y1="14961" x2="9946" y2="14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63" y="2274446"/>
            <a:ext cx="3579418" cy="24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26B566-A585-8E8B-E91B-68218A6A92C4}"/>
              </a:ext>
            </a:extLst>
          </p:cNvPr>
          <p:cNvSpPr/>
          <p:nvPr/>
        </p:nvSpPr>
        <p:spPr>
          <a:xfrm>
            <a:off x="10165149" y="1860051"/>
            <a:ext cx="1790388" cy="215612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0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5712756-0229-4D27-FF3A-716C4AF0C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10284637" y="1884339"/>
            <a:ext cx="1627624" cy="19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8FEEEE-4BB1-83F0-C98D-7FD821219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6892" y="2963784"/>
            <a:ext cx="874848" cy="8391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1D5EBA9-D066-6D40-8749-A41CFCED9D68}"/>
              </a:ext>
            </a:extLst>
          </p:cNvPr>
          <p:cNvSpPr/>
          <p:nvPr/>
        </p:nvSpPr>
        <p:spPr>
          <a:xfrm>
            <a:off x="10272094" y="1944156"/>
            <a:ext cx="1627625" cy="1858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7170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948CE59B-0615-D18A-5EE1-2F3B6B495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10214070" y="3713247"/>
            <a:ext cx="1696845" cy="3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76A872-C466-4AF0-D5ED-178693AFC4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5126"/>
          <a:stretch/>
        </p:blipFill>
        <p:spPr>
          <a:xfrm>
            <a:off x="7558097" y="2386477"/>
            <a:ext cx="3206699" cy="25972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734146-5587-2ACE-70C0-9B665CC02B9D}"/>
              </a:ext>
            </a:extLst>
          </p:cNvPr>
          <p:cNvCxnSpPr>
            <a:cxnSpLocks/>
          </p:cNvCxnSpPr>
          <p:nvPr/>
        </p:nvCxnSpPr>
        <p:spPr>
          <a:xfrm flipV="1">
            <a:off x="9322541" y="2210300"/>
            <a:ext cx="0" cy="844095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450EE-421D-3808-7B89-3E3353B9FF65}"/>
              </a:ext>
            </a:extLst>
          </p:cNvPr>
          <p:cNvCxnSpPr>
            <a:cxnSpLocks/>
          </p:cNvCxnSpPr>
          <p:nvPr/>
        </p:nvCxnSpPr>
        <p:spPr>
          <a:xfrm>
            <a:off x="9322541" y="2210300"/>
            <a:ext cx="133359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4D9884A-6AA7-7D67-7BF7-60FD0FCB0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828" y="3020947"/>
            <a:ext cx="766067" cy="766067"/>
          </a:xfrm>
          <a:prstGeom prst="rect">
            <a:avLst/>
          </a:prstGeom>
        </p:spPr>
      </p:pic>
      <p:pic>
        <p:nvPicPr>
          <p:cNvPr id="5122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A311E566-41E0-E9BE-4D7A-45AB155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27038" y="2465390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5C486AD3-AAC5-F42B-814A-7623092A6805}"/>
              </a:ext>
            </a:extLst>
          </p:cNvPr>
          <p:cNvSpPr/>
          <p:nvPr/>
        </p:nvSpPr>
        <p:spPr>
          <a:xfrm>
            <a:off x="1937956" y="2658079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7191" name="TextBox 7190">
            <a:extLst>
              <a:ext uri="{FF2B5EF4-FFF2-40B4-BE49-F238E27FC236}">
                <a16:creationId xmlns:a16="http://schemas.microsoft.com/office/drawing/2014/main" id="{D70917CA-DA9D-C0AA-2EB2-07E762592E05}"/>
              </a:ext>
            </a:extLst>
          </p:cNvPr>
          <p:cNvSpPr txBox="1"/>
          <p:nvPr/>
        </p:nvSpPr>
        <p:spPr>
          <a:xfrm>
            <a:off x="10221372" y="1029053"/>
            <a:ext cx="1627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Audiovisual</a:t>
            </a:r>
          </a:p>
          <a:p>
            <a:pPr algn="ctr"/>
            <a:r>
              <a:rPr lang="en-US" sz="2400" dirty="0"/>
              <a:t>recording</a:t>
            </a:r>
          </a:p>
        </p:txBody>
      </p:sp>
      <p:sp>
        <p:nvSpPr>
          <p:cNvPr id="7192" name="TextBox 7191">
            <a:extLst>
              <a:ext uri="{FF2B5EF4-FFF2-40B4-BE49-F238E27FC236}">
                <a16:creationId xmlns:a16="http://schemas.microsoft.com/office/drawing/2014/main" id="{CCF15C5A-7F11-D861-3388-88953674A61F}"/>
              </a:ext>
            </a:extLst>
          </p:cNvPr>
          <p:cNvSpPr txBox="1"/>
          <p:nvPr/>
        </p:nvSpPr>
        <p:spPr>
          <a:xfrm>
            <a:off x="807872" y="1348832"/>
            <a:ext cx="115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E626FD8-B36B-C17E-F74F-22F144F3AE78}"/>
              </a:ext>
            </a:extLst>
          </p:cNvPr>
          <p:cNvSpPr/>
          <p:nvPr/>
        </p:nvSpPr>
        <p:spPr>
          <a:xfrm>
            <a:off x="2460297" y="5084697"/>
            <a:ext cx="3471266" cy="1330167"/>
          </a:xfrm>
          <a:prstGeom prst="wedgeRoundRectCallout">
            <a:avLst>
              <a:gd name="adj1" fmla="val -54428"/>
              <a:gd name="adj2" fmla="val -151770"/>
              <a:gd name="adj3" fmla="val 16667"/>
            </a:avLst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1. Live Speech Signature Embedding Module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D9F6DF-813B-676C-1067-58996E739F48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04D92D-FA71-35AD-9651-C4F80E147BA7}"/>
              </a:ext>
            </a:extLst>
          </p:cNvPr>
          <p:cNvSpPr/>
          <p:nvPr/>
        </p:nvSpPr>
        <p:spPr>
          <a:xfrm>
            <a:off x="11319787" y="3091162"/>
            <a:ext cx="591128" cy="5939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0FED127-743C-6A35-E4BE-E044E2E0E135}"/>
              </a:ext>
            </a:extLst>
          </p:cNvPr>
          <p:cNvSpPr/>
          <p:nvPr/>
        </p:nvSpPr>
        <p:spPr>
          <a:xfrm>
            <a:off x="9212869" y="5342948"/>
            <a:ext cx="1333589" cy="452906"/>
          </a:xfrm>
          <a:prstGeom prst="wedgeRoundRectCallout">
            <a:avLst>
              <a:gd name="adj1" fmla="val 108661"/>
              <a:gd name="adj2" fmla="val -409831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528377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56BFF-68AC-37C1-0B36-DA1767839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3" t="13671" r="27745"/>
          <a:stretch/>
        </p:blipFill>
        <p:spPr>
          <a:xfrm>
            <a:off x="75772" y="2169708"/>
            <a:ext cx="2623172" cy="3210910"/>
          </a:xfrm>
          <a:prstGeom prst="rect">
            <a:avLst/>
          </a:prstGeom>
          <a:ln w="6350">
            <a:noFill/>
          </a:ln>
        </p:spPr>
      </p:pic>
      <p:pic>
        <p:nvPicPr>
          <p:cNvPr id="3084" name="Picture 12" descr="Interview cameraman silhouette. news reporter. | CanStock">
            <a:extLst>
              <a:ext uri="{FF2B5EF4-FFF2-40B4-BE49-F238E27FC236}">
                <a16:creationId xmlns:a16="http://schemas.microsoft.com/office/drawing/2014/main" id="{02094EA7-0A0C-DB1D-3E4B-455791FF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93307" l="2151" r="97581">
                        <a14:foregroundMark x1="14247" y1="18504" x2="14247" y2="18504"/>
                        <a14:foregroundMark x1="2419" y1="20866" x2="2419" y2="20866"/>
                        <a14:foregroundMark x1="16129" y1="7480" x2="16129" y2="7480"/>
                        <a14:foregroundMark x1="29032" y1="89764" x2="29032" y2="89764"/>
                        <a14:foregroundMark x1="50806" y1="88583" x2="50806" y2="88583"/>
                        <a14:foregroundMark x1="59409" y1="92126" x2="59409" y2="92126"/>
                        <a14:foregroundMark x1="90860" y1="49213" x2="90860" y2="49213"/>
                        <a14:foregroundMark x1="94086" y1="30709" x2="94086" y2="30709"/>
                        <a14:foregroundMark x1="70161" y1="5512" x2="70161" y2="5512"/>
                        <a14:foregroundMark x1="97849" y1="22441" x2="97849" y2="22441"/>
                        <a14:foregroundMark x1="13710" y1="3937" x2="13710" y2="3937"/>
                        <a14:foregroundMark x1="90323" y1="2756" x2="90323" y2="2756"/>
                        <a14:foregroundMark x1="13710" y1="2362" x2="13710" y2="2362"/>
                        <a14:foregroundMark x1="90054" y1="1181" x2="90054" y2="1181"/>
                        <a14:foregroundMark x1="22312" y1="66142" x2="22312" y2="66142"/>
                        <a14:foregroundMark x1="49462" y1="92913" x2="49462" y2="92913"/>
                        <a14:foregroundMark x1="90054" y1="92126" x2="90054" y2="92126"/>
                        <a14:foregroundMark x1="5108" y1="92913" x2="5108" y2="92913"/>
                        <a14:foregroundMark x1="27419" y1="93307" x2="27419" y2="93307"/>
                        <a14:foregroundMark x1="10215" y1="37795" x2="10215" y2="37795"/>
                        <a14:foregroundMark x1="15323" y1="38189" x2="15323" y2="38189"/>
                        <a14:backgroundMark x1="13710" y1="37795" x2="13710" y2="37795"/>
                        <a14:backgroundMark x1="19892" y1="45669" x2="19892" y2="45669"/>
                        <a14:backgroundMark x1="20699" y1="63780" x2="20699" y2="63780"/>
                        <a14:backgroundMark x1="44624" y1="48031" x2="44624" y2="48031"/>
                        <a14:backgroundMark x1="38978" y1="53150" x2="38978" y2="53150"/>
                        <a14:backgroundMark x1="70968" y1="53150" x2="70968" y2="53150"/>
                        <a14:backgroundMark x1="85484" y1="25984" x2="85484" y2="25984"/>
                        <a14:backgroundMark x1="80376" y1="20079" x2="80376" y2="20079"/>
                        <a14:backgroundMark x1="22849" y1="51575" x2="22849" y2="51575"/>
                        <a14:backgroundMark x1="23118" y1="45669" x2="23118" y2="45669"/>
                        <a14:backgroundMark x1="72849" y1="40945" x2="72849" y2="40945"/>
                        <a14:backgroundMark x1="22849" y1="68110" x2="22849" y2="68110"/>
                        <a14:backgroundMark x1="9946" y1="14961" x2="9946" y2="14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63" y="2274446"/>
            <a:ext cx="3579418" cy="24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26B566-A585-8E8B-E91B-68218A6A92C4}"/>
              </a:ext>
            </a:extLst>
          </p:cNvPr>
          <p:cNvSpPr/>
          <p:nvPr/>
        </p:nvSpPr>
        <p:spPr>
          <a:xfrm>
            <a:off x="10165149" y="1860051"/>
            <a:ext cx="1790388" cy="215612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0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5712756-0229-4D27-FF3A-716C4AF0C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10284637" y="1884339"/>
            <a:ext cx="1627624" cy="19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8FEEEE-4BB1-83F0-C98D-7FD821219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6892" y="2963784"/>
            <a:ext cx="874848" cy="8391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1D5EBA9-D066-6D40-8749-A41CFCED9D68}"/>
              </a:ext>
            </a:extLst>
          </p:cNvPr>
          <p:cNvSpPr/>
          <p:nvPr/>
        </p:nvSpPr>
        <p:spPr>
          <a:xfrm>
            <a:off x="10272094" y="1944156"/>
            <a:ext cx="1627625" cy="1858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7170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948CE59B-0615-D18A-5EE1-2F3B6B495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10214070" y="3713247"/>
            <a:ext cx="1696845" cy="3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76A872-C466-4AF0-D5ED-178693AFC4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5126"/>
          <a:stretch/>
        </p:blipFill>
        <p:spPr>
          <a:xfrm>
            <a:off x="7558097" y="2386477"/>
            <a:ext cx="3206699" cy="25972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734146-5587-2ACE-70C0-9B665CC02B9D}"/>
              </a:ext>
            </a:extLst>
          </p:cNvPr>
          <p:cNvCxnSpPr>
            <a:cxnSpLocks/>
          </p:cNvCxnSpPr>
          <p:nvPr/>
        </p:nvCxnSpPr>
        <p:spPr>
          <a:xfrm flipV="1">
            <a:off x="9322541" y="2210300"/>
            <a:ext cx="0" cy="844095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450EE-421D-3808-7B89-3E3353B9FF65}"/>
              </a:ext>
            </a:extLst>
          </p:cNvPr>
          <p:cNvCxnSpPr>
            <a:cxnSpLocks/>
          </p:cNvCxnSpPr>
          <p:nvPr/>
        </p:nvCxnSpPr>
        <p:spPr>
          <a:xfrm>
            <a:off x="9322541" y="2210300"/>
            <a:ext cx="133359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4D9884A-6AA7-7D67-7BF7-60FD0FCB0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828" y="3020947"/>
            <a:ext cx="766067" cy="766067"/>
          </a:xfrm>
          <a:prstGeom prst="rect">
            <a:avLst/>
          </a:prstGeom>
        </p:spPr>
      </p:pic>
      <p:pic>
        <p:nvPicPr>
          <p:cNvPr id="5122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A311E566-41E0-E9BE-4D7A-45AB155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27038" y="2465390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5C486AD3-AAC5-F42B-814A-7623092A6805}"/>
              </a:ext>
            </a:extLst>
          </p:cNvPr>
          <p:cNvSpPr/>
          <p:nvPr/>
        </p:nvSpPr>
        <p:spPr>
          <a:xfrm>
            <a:off x="1937956" y="2658079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7" name="Picture 6" descr="Create QR-code online - IMG online">
            <a:extLst>
              <a:ext uri="{FF2B5EF4-FFF2-40B4-BE49-F238E27FC236}">
                <a16:creationId xmlns:a16="http://schemas.microsoft.com/office/drawing/2014/main" id="{91F432B5-B3AC-2662-8E85-786F5ED8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4899213"/>
            <a:ext cx="941495" cy="9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Box 7173">
            <a:extLst>
              <a:ext uri="{FF2B5EF4-FFF2-40B4-BE49-F238E27FC236}">
                <a16:creationId xmlns:a16="http://schemas.microsoft.com/office/drawing/2014/main" id="{12149EBC-EC4B-9704-CADA-466D0E34F423}"/>
              </a:ext>
            </a:extLst>
          </p:cNvPr>
          <p:cNvSpPr txBox="1"/>
          <p:nvPr/>
        </p:nvSpPr>
        <p:spPr>
          <a:xfrm>
            <a:off x="10338663" y="4462237"/>
            <a:ext cx="1232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QR code</a:t>
            </a:r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B338FFE4-F726-0148-E2C5-DA4619F12FC8}"/>
              </a:ext>
            </a:extLst>
          </p:cNvPr>
          <p:cNvCxnSpPr>
            <a:cxnSpLocks/>
          </p:cNvCxnSpPr>
          <p:nvPr/>
        </p:nvCxnSpPr>
        <p:spPr>
          <a:xfrm>
            <a:off x="11868709" y="3515163"/>
            <a:ext cx="18303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1" name="Straight Connector 7180">
            <a:extLst>
              <a:ext uri="{FF2B5EF4-FFF2-40B4-BE49-F238E27FC236}">
                <a16:creationId xmlns:a16="http://schemas.microsoft.com/office/drawing/2014/main" id="{1795A923-7824-B70A-98D2-5418A7DE6C13}"/>
              </a:ext>
            </a:extLst>
          </p:cNvPr>
          <p:cNvCxnSpPr>
            <a:cxnSpLocks/>
          </p:cNvCxnSpPr>
          <p:nvPr/>
        </p:nvCxnSpPr>
        <p:spPr>
          <a:xfrm>
            <a:off x="12051740" y="3515163"/>
            <a:ext cx="0" cy="186545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9" name="Straight Connector 7188">
            <a:extLst>
              <a:ext uri="{FF2B5EF4-FFF2-40B4-BE49-F238E27FC236}">
                <a16:creationId xmlns:a16="http://schemas.microsoft.com/office/drawing/2014/main" id="{4D70337E-BD5D-776B-82D2-F96BC62941F7}"/>
              </a:ext>
            </a:extLst>
          </p:cNvPr>
          <p:cNvCxnSpPr>
            <a:cxnSpLocks/>
            <a:endCxn id="37" idx="3"/>
          </p:cNvCxnSpPr>
          <p:nvPr/>
        </p:nvCxnSpPr>
        <p:spPr>
          <a:xfrm flipH="1" flipV="1">
            <a:off x="11443239" y="5369961"/>
            <a:ext cx="608501" cy="10657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1" name="TextBox 7190">
            <a:extLst>
              <a:ext uri="{FF2B5EF4-FFF2-40B4-BE49-F238E27FC236}">
                <a16:creationId xmlns:a16="http://schemas.microsoft.com/office/drawing/2014/main" id="{D70917CA-DA9D-C0AA-2EB2-07E762592E05}"/>
              </a:ext>
            </a:extLst>
          </p:cNvPr>
          <p:cNvSpPr txBox="1"/>
          <p:nvPr/>
        </p:nvSpPr>
        <p:spPr>
          <a:xfrm>
            <a:off x="10221372" y="1029053"/>
            <a:ext cx="1627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Audiovisual</a:t>
            </a:r>
          </a:p>
          <a:p>
            <a:pPr algn="ctr"/>
            <a:r>
              <a:rPr lang="en-US" sz="2400" dirty="0"/>
              <a:t>recording</a:t>
            </a:r>
          </a:p>
        </p:txBody>
      </p:sp>
      <p:sp>
        <p:nvSpPr>
          <p:cNvPr id="7192" name="TextBox 7191">
            <a:extLst>
              <a:ext uri="{FF2B5EF4-FFF2-40B4-BE49-F238E27FC236}">
                <a16:creationId xmlns:a16="http://schemas.microsoft.com/office/drawing/2014/main" id="{CCF15C5A-7F11-D861-3388-88953674A61F}"/>
              </a:ext>
            </a:extLst>
          </p:cNvPr>
          <p:cNvSpPr txBox="1"/>
          <p:nvPr/>
        </p:nvSpPr>
        <p:spPr>
          <a:xfrm>
            <a:off x="807872" y="1348832"/>
            <a:ext cx="115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E626FD8-B36B-C17E-F74F-22F144F3AE78}"/>
              </a:ext>
            </a:extLst>
          </p:cNvPr>
          <p:cNvSpPr/>
          <p:nvPr/>
        </p:nvSpPr>
        <p:spPr>
          <a:xfrm>
            <a:off x="2460297" y="5084697"/>
            <a:ext cx="3471266" cy="1330167"/>
          </a:xfrm>
          <a:prstGeom prst="wedgeRoundRectCallout">
            <a:avLst>
              <a:gd name="adj1" fmla="val -54428"/>
              <a:gd name="adj2" fmla="val -151770"/>
              <a:gd name="adj3" fmla="val 16667"/>
            </a:avLst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1. Live Speech Signature Embedding Module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27295D-BC42-C133-B193-73FBC0E632BC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19882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tch This Incredibly Convincing Deepfake of Richard Nixon _ NowThis-(1080p)">
            <a:hlinkClick r:id="" action="ppaction://media"/>
            <a:extLst>
              <a:ext uri="{FF2B5EF4-FFF2-40B4-BE49-F238E27FC236}">
                <a16:creationId xmlns:a16="http://schemas.microsoft.com/office/drawing/2014/main" id="{0E475A88-ABF8-C25A-2662-9D7AFCCAE2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52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8279" y="821768"/>
            <a:ext cx="5059973" cy="50599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4773F0-2666-6AC0-805E-557AAE328871}"/>
              </a:ext>
            </a:extLst>
          </p:cNvPr>
          <p:cNvSpPr/>
          <p:nvPr/>
        </p:nvSpPr>
        <p:spPr>
          <a:xfrm>
            <a:off x="7210385" y="5881741"/>
            <a:ext cx="417576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Nixon discussing about the disaster of moon-landing</a:t>
            </a:r>
          </a:p>
        </p:txBody>
      </p:sp>
      <p:pic>
        <p:nvPicPr>
          <p:cNvPr id="3" name="Deepfake viral video of Ukraine's President surrendering goes viral on Facebook and YouTube(720p)">
            <a:hlinkClick r:id="" action="ppaction://media"/>
            <a:extLst>
              <a:ext uri="{FF2B5EF4-FFF2-40B4-BE49-F238E27FC236}">
                <a16:creationId xmlns:a16="http://schemas.microsoft.com/office/drawing/2014/main" id="{5B699955-ECA5-0213-D89B-7B55D4C43D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73367.4062"/>
                </p14:media>
              </p:ext>
            </p:extLst>
          </p:nvPr>
        </p:nvPicPr>
        <p:blipFill rotWithShape="1">
          <a:blip r:embed="rId6"/>
          <a:srcRect l="20149" r="16127"/>
          <a:stretch/>
        </p:blipFill>
        <p:spPr>
          <a:xfrm>
            <a:off x="363748" y="821768"/>
            <a:ext cx="5732252" cy="50599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960CFE-1C97-B4BA-85FD-5EDE165C5D6F}"/>
              </a:ext>
            </a:extLst>
          </p:cNvPr>
          <p:cNvSpPr/>
          <p:nvPr/>
        </p:nvSpPr>
        <p:spPr>
          <a:xfrm>
            <a:off x="363747" y="5881741"/>
            <a:ext cx="5732253" cy="777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Ukrainian President Volodymyr calling on his soldiers to lay down weapons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064DBC-BC90-E657-915D-1B266719772E}"/>
              </a:ext>
            </a:extLst>
          </p:cNvPr>
          <p:cNvSpPr/>
          <p:nvPr/>
        </p:nvSpPr>
        <p:spPr>
          <a:xfrm rot="20073375">
            <a:off x="1092747" y="3657600"/>
            <a:ext cx="3747107" cy="1200727"/>
          </a:xfrm>
          <a:prstGeom prst="roundRect">
            <a:avLst/>
          </a:prstGeom>
          <a:noFill/>
          <a:ln w="57150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Deep Fake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B89D26-15B5-5926-15BF-9C90ACC05EC7}"/>
              </a:ext>
            </a:extLst>
          </p:cNvPr>
          <p:cNvSpPr/>
          <p:nvPr/>
        </p:nvSpPr>
        <p:spPr>
          <a:xfrm rot="20073375">
            <a:off x="7424711" y="3181927"/>
            <a:ext cx="3747107" cy="1200727"/>
          </a:xfrm>
          <a:prstGeom prst="roundRect">
            <a:avLst/>
          </a:prstGeom>
          <a:noFill/>
          <a:ln w="57150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Deep Fake</a:t>
            </a:r>
          </a:p>
        </p:txBody>
      </p:sp>
    </p:spTree>
    <p:extLst>
      <p:ext uri="{BB962C8B-B14F-4D97-AF65-F5344CB8AC3E}">
        <p14:creationId xmlns:p14="http://schemas.microsoft.com/office/powerpoint/2010/main" val="1724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56BFF-68AC-37C1-0B36-DA1767839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3" t="13671" r="27745"/>
          <a:stretch/>
        </p:blipFill>
        <p:spPr>
          <a:xfrm>
            <a:off x="75772" y="2169708"/>
            <a:ext cx="2623172" cy="3210910"/>
          </a:xfrm>
          <a:prstGeom prst="rect">
            <a:avLst/>
          </a:prstGeom>
          <a:ln w="6350">
            <a:noFill/>
          </a:ln>
        </p:spPr>
      </p:pic>
      <p:pic>
        <p:nvPicPr>
          <p:cNvPr id="3084" name="Picture 12" descr="Interview cameraman silhouette. news reporter. | CanStock">
            <a:extLst>
              <a:ext uri="{FF2B5EF4-FFF2-40B4-BE49-F238E27FC236}">
                <a16:creationId xmlns:a16="http://schemas.microsoft.com/office/drawing/2014/main" id="{02094EA7-0A0C-DB1D-3E4B-455791FF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93307" l="2151" r="97581">
                        <a14:foregroundMark x1="14247" y1="18504" x2="14247" y2="18504"/>
                        <a14:foregroundMark x1="2419" y1="20866" x2="2419" y2="20866"/>
                        <a14:foregroundMark x1="16129" y1="7480" x2="16129" y2="7480"/>
                        <a14:foregroundMark x1="29032" y1="89764" x2="29032" y2="89764"/>
                        <a14:foregroundMark x1="50806" y1="88583" x2="50806" y2="88583"/>
                        <a14:foregroundMark x1="59409" y1="92126" x2="59409" y2="92126"/>
                        <a14:foregroundMark x1="90860" y1="49213" x2="90860" y2="49213"/>
                        <a14:foregroundMark x1="94086" y1="30709" x2="94086" y2="30709"/>
                        <a14:foregroundMark x1="70161" y1="5512" x2="70161" y2="5512"/>
                        <a14:foregroundMark x1="97849" y1="22441" x2="97849" y2="22441"/>
                        <a14:foregroundMark x1="13710" y1="3937" x2="13710" y2="3937"/>
                        <a14:foregroundMark x1="90323" y1="2756" x2="90323" y2="2756"/>
                        <a14:foregroundMark x1="13710" y1="2362" x2="13710" y2="2362"/>
                        <a14:foregroundMark x1="90054" y1="1181" x2="90054" y2="1181"/>
                        <a14:foregroundMark x1="22312" y1="66142" x2="22312" y2="66142"/>
                        <a14:foregroundMark x1="49462" y1="92913" x2="49462" y2="92913"/>
                        <a14:foregroundMark x1="90054" y1="92126" x2="90054" y2="92126"/>
                        <a14:foregroundMark x1="5108" y1="92913" x2="5108" y2="92913"/>
                        <a14:foregroundMark x1="27419" y1="93307" x2="27419" y2="93307"/>
                        <a14:foregroundMark x1="10215" y1="37795" x2="10215" y2="37795"/>
                        <a14:foregroundMark x1="15323" y1="38189" x2="15323" y2="38189"/>
                        <a14:backgroundMark x1="13710" y1="37795" x2="13710" y2="37795"/>
                        <a14:backgroundMark x1="19892" y1="45669" x2="19892" y2="45669"/>
                        <a14:backgroundMark x1="20699" y1="63780" x2="20699" y2="63780"/>
                        <a14:backgroundMark x1="44624" y1="48031" x2="44624" y2="48031"/>
                        <a14:backgroundMark x1="38978" y1="53150" x2="38978" y2="53150"/>
                        <a14:backgroundMark x1="70968" y1="53150" x2="70968" y2="53150"/>
                        <a14:backgroundMark x1="85484" y1="25984" x2="85484" y2="25984"/>
                        <a14:backgroundMark x1="80376" y1="20079" x2="80376" y2="20079"/>
                        <a14:backgroundMark x1="22849" y1="51575" x2="22849" y2="51575"/>
                        <a14:backgroundMark x1="23118" y1="45669" x2="23118" y2="45669"/>
                        <a14:backgroundMark x1="72849" y1="40945" x2="72849" y2="40945"/>
                        <a14:backgroundMark x1="22849" y1="68110" x2="22849" y2="68110"/>
                        <a14:backgroundMark x1="9946" y1="14961" x2="9946" y2="14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63" y="2274446"/>
            <a:ext cx="3579418" cy="24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26B566-A585-8E8B-E91B-68218A6A92C4}"/>
              </a:ext>
            </a:extLst>
          </p:cNvPr>
          <p:cNvSpPr/>
          <p:nvPr/>
        </p:nvSpPr>
        <p:spPr>
          <a:xfrm>
            <a:off x="10165149" y="1860051"/>
            <a:ext cx="1790388" cy="215612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0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5712756-0229-4D27-FF3A-716C4AF0C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10284637" y="1884339"/>
            <a:ext cx="1627624" cy="19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8FEEEE-4BB1-83F0-C98D-7FD821219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6892" y="2963784"/>
            <a:ext cx="874848" cy="8391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1D5EBA9-D066-6D40-8749-A41CFCED9D68}"/>
              </a:ext>
            </a:extLst>
          </p:cNvPr>
          <p:cNvSpPr/>
          <p:nvPr/>
        </p:nvSpPr>
        <p:spPr>
          <a:xfrm>
            <a:off x="10272094" y="1944156"/>
            <a:ext cx="1627625" cy="1858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7170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948CE59B-0615-D18A-5EE1-2F3B6B495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10214070" y="3713247"/>
            <a:ext cx="1696845" cy="3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76A872-C466-4AF0-D5ED-178693AFC4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5126"/>
          <a:stretch/>
        </p:blipFill>
        <p:spPr>
          <a:xfrm>
            <a:off x="7558097" y="2386477"/>
            <a:ext cx="3206699" cy="25972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734146-5587-2ACE-70C0-9B665CC02B9D}"/>
              </a:ext>
            </a:extLst>
          </p:cNvPr>
          <p:cNvCxnSpPr>
            <a:cxnSpLocks/>
          </p:cNvCxnSpPr>
          <p:nvPr/>
        </p:nvCxnSpPr>
        <p:spPr>
          <a:xfrm flipV="1">
            <a:off x="9322541" y="2210300"/>
            <a:ext cx="0" cy="844095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450EE-421D-3808-7B89-3E3353B9FF65}"/>
              </a:ext>
            </a:extLst>
          </p:cNvPr>
          <p:cNvCxnSpPr>
            <a:cxnSpLocks/>
          </p:cNvCxnSpPr>
          <p:nvPr/>
        </p:nvCxnSpPr>
        <p:spPr>
          <a:xfrm>
            <a:off x="9322541" y="2210300"/>
            <a:ext cx="133359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4D9884A-6AA7-7D67-7BF7-60FD0FCB0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828" y="3020947"/>
            <a:ext cx="766067" cy="766067"/>
          </a:xfrm>
          <a:prstGeom prst="rect">
            <a:avLst/>
          </a:prstGeom>
        </p:spPr>
      </p:pic>
      <p:pic>
        <p:nvPicPr>
          <p:cNvPr id="5122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A311E566-41E0-E9BE-4D7A-45AB155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27038" y="2465390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5C486AD3-AAC5-F42B-814A-7623092A6805}"/>
              </a:ext>
            </a:extLst>
          </p:cNvPr>
          <p:cNvSpPr/>
          <p:nvPr/>
        </p:nvSpPr>
        <p:spPr>
          <a:xfrm>
            <a:off x="1937956" y="2658079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7" name="Picture 6" descr="Create QR-code online - IMG online">
            <a:extLst>
              <a:ext uri="{FF2B5EF4-FFF2-40B4-BE49-F238E27FC236}">
                <a16:creationId xmlns:a16="http://schemas.microsoft.com/office/drawing/2014/main" id="{91F432B5-B3AC-2662-8E85-786F5ED8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4899213"/>
            <a:ext cx="941495" cy="9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DABB4A2D-3E68-00E6-684B-3410E5C1E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10260934" y="5695758"/>
            <a:ext cx="1185743" cy="61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Box 7172">
            <a:extLst>
              <a:ext uri="{FF2B5EF4-FFF2-40B4-BE49-F238E27FC236}">
                <a16:creationId xmlns:a16="http://schemas.microsoft.com/office/drawing/2014/main" id="{989FEEC1-9980-2B7A-47BC-3F4710B7B39A}"/>
              </a:ext>
            </a:extLst>
          </p:cNvPr>
          <p:cNvSpPr txBox="1"/>
          <p:nvPr/>
        </p:nvSpPr>
        <p:spPr>
          <a:xfrm>
            <a:off x="10039889" y="6272736"/>
            <a:ext cx="1871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Speech signal</a:t>
            </a:r>
          </a:p>
        </p:txBody>
      </p:sp>
      <p:sp>
        <p:nvSpPr>
          <p:cNvPr id="7174" name="TextBox 7173">
            <a:extLst>
              <a:ext uri="{FF2B5EF4-FFF2-40B4-BE49-F238E27FC236}">
                <a16:creationId xmlns:a16="http://schemas.microsoft.com/office/drawing/2014/main" id="{12149EBC-EC4B-9704-CADA-466D0E34F423}"/>
              </a:ext>
            </a:extLst>
          </p:cNvPr>
          <p:cNvSpPr txBox="1"/>
          <p:nvPr/>
        </p:nvSpPr>
        <p:spPr>
          <a:xfrm>
            <a:off x="10338663" y="4462237"/>
            <a:ext cx="1232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QR code</a:t>
            </a:r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B338FFE4-F726-0148-E2C5-DA4619F12FC8}"/>
              </a:ext>
            </a:extLst>
          </p:cNvPr>
          <p:cNvCxnSpPr>
            <a:cxnSpLocks/>
          </p:cNvCxnSpPr>
          <p:nvPr/>
        </p:nvCxnSpPr>
        <p:spPr>
          <a:xfrm>
            <a:off x="11868709" y="3515163"/>
            <a:ext cx="18303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1" name="Straight Connector 7180">
            <a:extLst>
              <a:ext uri="{FF2B5EF4-FFF2-40B4-BE49-F238E27FC236}">
                <a16:creationId xmlns:a16="http://schemas.microsoft.com/office/drawing/2014/main" id="{1795A923-7824-B70A-98D2-5418A7DE6C13}"/>
              </a:ext>
            </a:extLst>
          </p:cNvPr>
          <p:cNvCxnSpPr>
            <a:cxnSpLocks/>
          </p:cNvCxnSpPr>
          <p:nvPr/>
        </p:nvCxnSpPr>
        <p:spPr>
          <a:xfrm>
            <a:off x="12051740" y="3515163"/>
            <a:ext cx="0" cy="186545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5" name="Straight Connector 7184">
            <a:extLst>
              <a:ext uri="{FF2B5EF4-FFF2-40B4-BE49-F238E27FC236}">
                <a16:creationId xmlns:a16="http://schemas.microsoft.com/office/drawing/2014/main" id="{6F3BF865-2E6F-765A-91AD-4FE1FFC2F6AC}"/>
              </a:ext>
            </a:extLst>
          </p:cNvPr>
          <p:cNvCxnSpPr>
            <a:cxnSpLocks/>
          </p:cNvCxnSpPr>
          <p:nvPr/>
        </p:nvCxnSpPr>
        <p:spPr>
          <a:xfrm>
            <a:off x="11829443" y="4023921"/>
            <a:ext cx="0" cy="2059649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6" name="Straight Connector 7185">
            <a:extLst>
              <a:ext uri="{FF2B5EF4-FFF2-40B4-BE49-F238E27FC236}">
                <a16:creationId xmlns:a16="http://schemas.microsoft.com/office/drawing/2014/main" id="{3B6A5BDC-08F7-3303-13AC-A5FD6238655F}"/>
              </a:ext>
            </a:extLst>
          </p:cNvPr>
          <p:cNvCxnSpPr>
            <a:cxnSpLocks/>
          </p:cNvCxnSpPr>
          <p:nvPr/>
        </p:nvCxnSpPr>
        <p:spPr>
          <a:xfrm flipH="1">
            <a:off x="11443239" y="6083570"/>
            <a:ext cx="382766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9" name="Straight Connector 7188">
            <a:extLst>
              <a:ext uri="{FF2B5EF4-FFF2-40B4-BE49-F238E27FC236}">
                <a16:creationId xmlns:a16="http://schemas.microsoft.com/office/drawing/2014/main" id="{4D70337E-BD5D-776B-82D2-F96BC62941F7}"/>
              </a:ext>
            </a:extLst>
          </p:cNvPr>
          <p:cNvCxnSpPr>
            <a:cxnSpLocks/>
            <a:endCxn id="37" idx="3"/>
          </p:cNvCxnSpPr>
          <p:nvPr/>
        </p:nvCxnSpPr>
        <p:spPr>
          <a:xfrm flipH="1" flipV="1">
            <a:off x="11443239" y="5369961"/>
            <a:ext cx="608501" cy="10657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1" name="TextBox 7190">
            <a:extLst>
              <a:ext uri="{FF2B5EF4-FFF2-40B4-BE49-F238E27FC236}">
                <a16:creationId xmlns:a16="http://schemas.microsoft.com/office/drawing/2014/main" id="{D70917CA-DA9D-C0AA-2EB2-07E762592E05}"/>
              </a:ext>
            </a:extLst>
          </p:cNvPr>
          <p:cNvSpPr txBox="1"/>
          <p:nvPr/>
        </p:nvSpPr>
        <p:spPr>
          <a:xfrm>
            <a:off x="10221372" y="1029053"/>
            <a:ext cx="1627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Audiovisual</a:t>
            </a:r>
          </a:p>
          <a:p>
            <a:pPr algn="ctr"/>
            <a:r>
              <a:rPr lang="en-US" sz="2400" dirty="0"/>
              <a:t>recording</a:t>
            </a:r>
          </a:p>
        </p:txBody>
      </p:sp>
      <p:sp>
        <p:nvSpPr>
          <p:cNvPr id="7192" name="TextBox 7191">
            <a:extLst>
              <a:ext uri="{FF2B5EF4-FFF2-40B4-BE49-F238E27FC236}">
                <a16:creationId xmlns:a16="http://schemas.microsoft.com/office/drawing/2014/main" id="{CCF15C5A-7F11-D861-3388-88953674A61F}"/>
              </a:ext>
            </a:extLst>
          </p:cNvPr>
          <p:cNvSpPr txBox="1"/>
          <p:nvPr/>
        </p:nvSpPr>
        <p:spPr>
          <a:xfrm>
            <a:off x="807872" y="1348832"/>
            <a:ext cx="115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E626FD8-B36B-C17E-F74F-22F144F3AE78}"/>
              </a:ext>
            </a:extLst>
          </p:cNvPr>
          <p:cNvSpPr/>
          <p:nvPr/>
        </p:nvSpPr>
        <p:spPr>
          <a:xfrm>
            <a:off x="2460297" y="5084697"/>
            <a:ext cx="3471266" cy="1330167"/>
          </a:xfrm>
          <a:prstGeom prst="wedgeRoundRectCallout">
            <a:avLst>
              <a:gd name="adj1" fmla="val -54428"/>
              <a:gd name="adj2" fmla="val -151770"/>
              <a:gd name="adj3" fmla="val 16667"/>
            </a:avLst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1. Live Speech Signature Embedding Module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892010-72A1-C11F-62E3-71C61509B431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2158644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56BFF-68AC-37C1-0B36-DA1767839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CA9A7">
                  <a:alpha val="69804"/>
                </a:srgbClr>
              </a:clrFrom>
              <a:clrTo>
                <a:srgbClr val="ACA9A7">
                  <a:alpha val="0"/>
                </a:srgbClr>
              </a:clrTo>
            </a:clrChange>
          </a:blip>
          <a:srcRect l="26693" t="13671" r="27745"/>
          <a:stretch/>
        </p:blipFill>
        <p:spPr>
          <a:xfrm>
            <a:off x="75772" y="2169708"/>
            <a:ext cx="2623172" cy="3210910"/>
          </a:xfrm>
          <a:prstGeom prst="rect">
            <a:avLst/>
          </a:prstGeom>
          <a:ln w="6350">
            <a:noFill/>
          </a:ln>
        </p:spPr>
      </p:pic>
      <p:pic>
        <p:nvPicPr>
          <p:cNvPr id="3084" name="Picture 12" descr="Interview cameraman silhouette. news reporter. | CanStock">
            <a:extLst>
              <a:ext uri="{FF2B5EF4-FFF2-40B4-BE49-F238E27FC236}">
                <a16:creationId xmlns:a16="http://schemas.microsoft.com/office/drawing/2014/main" id="{02094EA7-0A0C-DB1D-3E4B-455791FF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93307" l="2151" r="97581">
                        <a14:foregroundMark x1="14247" y1="18504" x2="14247" y2="18504"/>
                        <a14:foregroundMark x1="2419" y1="20866" x2="2419" y2="20866"/>
                        <a14:foregroundMark x1="16129" y1="7480" x2="16129" y2="7480"/>
                        <a14:foregroundMark x1="29032" y1="89764" x2="29032" y2="89764"/>
                        <a14:foregroundMark x1="50806" y1="88583" x2="50806" y2="88583"/>
                        <a14:foregroundMark x1="59409" y1="92126" x2="59409" y2="92126"/>
                        <a14:foregroundMark x1="90860" y1="49213" x2="90860" y2="49213"/>
                        <a14:foregroundMark x1="94086" y1="30709" x2="94086" y2="30709"/>
                        <a14:foregroundMark x1="70161" y1="5512" x2="70161" y2="5512"/>
                        <a14:foregroundMark x1="97849" y1="22441" x2="97849" y2="22441"/>
                        <a14:foregroundMark x1="13710" y1="3937" x2="13710" y2="3937"/>
                        <a14:foregroundMark x1="90323" y1="2756" x2="90323" y2="2756"/>
                        <a14:foregroundMark x1="13710" y1="2362" x2="13710" y2="2362"/>
                        <a14:foregroundMark x1="90054" y1="1181" x2="90054" y2="1181"/>
                        <a14:foregroundMark x1="22312" y1="66142" x2="22312" y2="66142"/>
                        <a14:foregroundMark x1="49462" y1="92913" x2="49462" y2="92913"/>
                        <a14:foregroundMark x1="90054" y1="92126" x2="90054" y2="92126"/>
                        <a14:foregroundMark x1="5108" y1="92913" x2="5108" y2="92913"/>
                        <a14:foregroundMark x1="27419" y1="93307" x2="27419" y2="93307"/>
                        <a14:foregroundMark x1="10215" y1="37795" x2="10215" y2="37795"/>
                        <a14:foregroundMark x1="15323" y1="38189" x2="15323" y2="38189"/>
                        <a14:backgroundMark x1="13710" y1="37795" x2="13710" y2="37795"/>
                        <a14:backgroundMark x1="19892" y1="45669" x2="19892" y2="45669"/>
                        <a14:backgroundMark x1="20699" y1="63780" x2="20699" y2="63780"/>
                        <a14:backgroundMark x1="44624" y1="48031" x2="44624" y2="48031"/>
                        <a14:backgroundMark x1="38978" y1="53150" x2="38978" y2="53150"/>
                        <a14:backgroundMark x1="70968" y1="53150" x2="70968" y2="53150"/>
                        <a14:backgroundMark x1="85484" y1="25984" x2="85484" y2="25984"/>
                        <a14:backgroundMark x1="80376" y1="20079" x2="80376" y2="20079"/>
                        <a14:backgroundMark x1="22849" y1="51575" x2="22849" y2="51575"/>
                        <a14:backgroundMark x1="23118" y1="45669" x2="23118" y2="45669"/>
                        <a14:backgroundMark x1="72849" y1="40945" x2="72849" y2="40945"/>
                        <a14:backgroundMark x1="22849" y1="68110" x2="22849" y2="68110"/>
                        <a14:backgroundMark x1="9946" y1="14961" x2="9946" y2="14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63" y="2274446"/>
            <a:ext cx="3579418" cy="24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26B566-A585-8E8B-E91B-68218A6A92C4}"/>
              </a:ext>
            </a:extLst>
          </p:cNvPr>
          <p:cNvSpPr/>
          <p:nvPr/>
        </p:nvSpPr>
        <p:spPr>
          <a:xfrm>
            <a:off x="10165149" y="1860051"/>
            <a:ext cx="1790388" cy="215612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0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5712756-0229-4D27-FF3A-716C4AF0C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10284637" y="1884339"/>
            <a:ext cx="1627624" cy="19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8FEEEE-4BB1-83F0-C98D-7FD821219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6892" y="2963784"/>
            <a:ext cx="874848" cy="8391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1D5EBA9-D066-6D40-8749-A41CFCED9D68}"/>
              </a:ext>
            </a:extLst>
          </p:cNvPr>
          <p:cNvSpPr/>
          <p:nvPr/>
        </p:nvSpPr>
        <p:spPr>
          <a:xfrm>
            <a:off x="10272094" y="1944156"/>
            <a:ext cx="1627625" cy="1858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7170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948CE59B-0615-D18A-5EE1-2F3B6B495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10214070" y="3713247"/>
            <a:ext cx="1696845" cy="3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76A872-C466-4AF0-D5ED-178693AFC4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5126"/>
          <a:stretch/>
        </p:blipFill>
        <p:spPr>
          <a:xfrm>
            <a:off x="7558097" y="2386477"/>
            <a:ext cx="3206699" cy="25972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734146-5587-2ACE-70C0-9B665CC02B9D}"/>
              </a:ext>
            </a:extLst>
          </p:cNvPr>
          <p:cNvCxnSpPr>
            <a:cxnSpLocks/>
          </p:cNvCxnSpPr>
          <p:nvPr/>
        </p:nvCxnSpPr>
        <p:spPr>
          <a:xfrm flipV="1">
            <a:off x="9322541" y="2210300"/>
            <a:ext cx="0" cy="844095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450EE-421D-3808-7B89-3E3353B9FF65}"/>
              </a:ext>
            </a:extLst>
          </p:cNvPr>
          <p:cNvCxnSpPr>
            <a:cxnSpLocks/>
          </p:cNvCxnSpPr>
          <p:nvPr/>
        </p:nvCxnSpPr>
        <p:spPr>
          <a:xfrm>
            <a:off x="9322541" y="2210300"/>
            <a:ext cx="133359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4D9884A-6AA7-7D67-7BF7-60FD0FCB0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828" y="3020947"/>
            <a:ext cx="766067" cy="766067"/>
          </a:xfrm>
          <a:prstGeom prst="rect">
            <a:avLst/>
          </a:prstGeom>
        </p:spPr>
      </p:pic>
      <p:pic>
        <p:nvPicPr>
          <p:cNvPr id="5122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A311E566-41E0-E9BE-4D7A-45AB155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27038" y="2465390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5C486AD3-AAC5-F42B-814A-7623092A6805}"/>
              </a:ext>
            </a:extLst>
          </p:cNvPr>
          <p:cNvSpPr/>
          <p:nvPr/>
        </p:nvSpPr>
        <p:spPr>
          <a:xfrm>
            <a:off x="1937956" y="2658079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pic>
        <p:nvPicPr>
          <p:cNvPr id="37" name="Picture 6" descr="Create QR-code online - IMG online">
            <a:extLst>
              <a:ext uri="{FF2B5EF4-FFF2-40B4-BE49-F238E27FC236}">
                <a16:creationId xmlns:a16="http://schemas.microsoft.com/office/drawing/2014/main" id="{91F432B5-B3AC-2662-8E85-786F5ED8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4899213"/>
            <a:ext cx="941495" cy="9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DABB4A2D-3E68-00E6-684B-3410E5C1E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10260934" y="5695758"/>
            <a:ext cx="1185743" cy="61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68" name="Straight Connector 7167">
            <a:extLst>
              <a:ext uri="{FF2B5EF4-FFF2-40B4-BE49-F238E27FC236}">
                <a16:creationId xmlns:a16="http://schemas.microsoft.com/office/drawing/2014/main" id="{6906715D-D179-8DFA-3A09-0BAEF80AB2FC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9729227" y="5369961"/>
            <a:ext cx="772517" cy="10657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TextBox 7172">
            <a:extLst>
              <a:ext uri="{FF2B5EF4-FFF2-40B4-BE49-F238E27FC236}">
                <a16:creationId xmlns:a16="http://schemas.microsoft.com/office/drawing/2014/main" id="{989FEEC1-9980-2B7A-47BC-3F4710B7B39A}"/>
              </a:ext>
            </a:extLst>
          </p:cNvPr>
          <p:cNvSpPr txBox="1"/>
          <p:nvPr/>
        </p:nvSpPr>
        <p:spPr>
          <a:xfrm>
            <a:off x="10039889" y="6272736"/>
            <a:ext cx="1871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Speech signal</a:t>
            </a:r>
          </a:p>
        </p:txBody>
      </p:sp>
      <p:sp>
        <p:nvSpPr>
          <p:cNvPr id="7174" name="TextBox 7173">
            <a:extLst>
              <a:ext uri="{FF2B5EF4-FFF2-40B4-BE49-F238E27FC236}">
                <a16:creationId xmlns:a16="http://schemas.microsoft.com/office/drawing/2014/main" id="{12149EBC-EC4B-9704-CADA-466D0E34F423}"/>
              </a:ext>
            </a:extLst>
          </p:cNvPr>
          <p:cNvSpPr txBox="1"/>
          <p:nvPr/>
        </p:nvSpPr>
        <p:spPr>
          <a:xfrm>
            <a:off x="10338663" y="4462237"/>
            <a:ext cx="1232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QR code</a:t>
            </a:r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B338FFE4-F726-0148-E2C5-DA4619F12FC8}"/>
              </a:ext>
            </a:extLst>
          </p:cNvPr>
          <p:cNvCxnSpPr>
            <a:cxnSpLocks/>
          </p:cNvCxnSpPr>
          <p:nvPr/>
        </p:nvCxnSpPr>
        <p:spPr>
          <a:xfrm>
            <a:off x="11868709" y="3515163"/>
            <a:ext cx="183031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1" name="Straight Connector 7180">
            <a:extLst>
              <a:ext uri="{FF2B5EF4-FFF2-40B4-BE49-F238E27FC236}">
                <a16:creationId xmlns:a16="http://schemas.microsoft.com/office/drawing/2014/main" id="{1795A923-7824-B70A-98D2-5418A7DE6C13}"/>
              </a:ext>
            </a:extLst>
          </p:cNvPr>
          <p:cNvCxnSpPr>
            <a:cxnSpLocks/>
          </p:cNvCxnSpPr>
          <p:nvPr/>
        </p:nvCxnSpPr>
        <p:spPr>
          <a:xfrm>
            <a:off x="12051740" y="3515163"/>
            <a:ext cx="0" cy="186545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5" name="Straight Connector 7184">
            <a:extLst>
              <a:ext uri="{FF2B5EF4-FFF2-40B4-BE49-F238E27FC236}">
                <a16:creationId xmlns:a16="http://schemas.microsoft.com/office/drawing/2014/main" id="{6F3BF865-2E6F-765A-91AD-4FE1FFC2F6AC}"/>
              </a:ext>
            </a:extLst>
          </p:cNvPr>
          <p:cNvCxnSpPr>
            <a:cxnSpLocks/>
          </p:cNvCxnSpPr>
          <p:nvPr/>
        </p:nvCxnSpPr>
        <p:spPr>
          <a:xfrm>
            <a:off x="11829443" y="4023921"/>
            <a:ext cx="0" cy="2059649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6" name="Straight Connector 7185">
            <a:extLst>
              <a:ext uri="{FF2B5EF4-FFF2-40B4-BE49-F238E27FC236}">
                <a16:creationId xmlns:a16="http://schemas.microsoft.com/office/drawing/2014/main" id="{3B6A5BDC-08F7-3303-13AC-A5FD6238655F}"/>
              </a:ext>
            </a:extLst>
          </p:cNvPr>
          <p:cNvCxnSpPr>
            <a:cxnSpLocks/>
          </p:cNvCxnSpPr>
          <p:nvPr/>
        </p:nvCxnSpPr>
        <p:spPr>
          <a:xfrm flipH="1">
            <a:off x="11443239" y="6083570"/>
            <a:ext cx="382766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9" name="Straight Connector 7188">
            <a:extLst>
              <a:ext uri="{FF2B5EF4-FFF2-40B4-BE49-F238E27FC236}">
                <a16:creationId xmlns:a16="http://schemas.microsoft.com/office/drawing/2014/main" id="{4D70337E-BD5D-776B-82D2-F96BC62941F7}"/>
              </a:ext>
            </a:extLst>
          </p:cNvPr>
          <p:cNvCxnSpPr>
            <a:cxnSpLocks/>
            <a:endCxn id="37" idx="3"/>
          </p:cNvCxnSpPr>
          <p:nvPr/>
        </p:nvCxnSpPr>
        <p:spPr>
          <a:xfrm flipH="1" flipV="1">
            <a:off x="11443239" y="5369961"/>
            <a:ext cx="608501" cy="10657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1" name="TextBox 7190">
            <a:extLst>
              <a:ext uri="{FF2B5EF4-FFF2-40B4-BE49-F238E27FC236}">
                <a16:creationId xmlns:a16="http://schemas.microsoft.com/office/drawing/2014/main" id="{D70917CA-DA9D-C0AA-2EB2-07E762592E05}"/>
              </a:ext>
            </a:extLst>
          </p:cNvPr>
          <p:cNvSpPr txBox="1"/>
          <p:nvPr/>
        </p:nvSpPr>
        <p:spPr>
          <a:xfrm>
            <a:off x="10221372" y="1029053"/>
            <a:ext cx="1627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Audiovisual</a:t>
            </a:r>
          </a:p>
          <a:p>
            <a:pPr algn="ctr"/>
            <a:r>
              <a:rPr lang="en-US" sz="2400" dirty="0"/>
              <a:t>recording</a:t>
            </a:r>
          </a:p>
        </p:txBody>
      </p:sp>
      <p:sp>
        <p:nvSpPr>
          <p:cNvPr id="7192" name="TextBox 7191">
            <a:extLst>
              <a:ext uri="{FF2B5EF4-FFF2-40B4-BE49-F238E27FC236}">
                <a16:creationId xmlns:a16="http://schemas.microsoft.com/office/drawing/2014/main" id="{CCF15C5A-7F11-D861-3388-88953674A61F}"/>
              </a:ext>
            </a:extLst>
          </p:cNvPr>
          <p:cNvSpPr txBox="1"/>
          <p:nvPr/>
        </p:nvSpPr>
        <p:spPr>
          <a:xfrm>
            <a:off x="807872" y="1348832"/>
            <a:ext cx="115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AB6A0380-C8EC-F8EC-24D0-9704F1075164}"/>
              </a:ext>
            </a:extLst>
          </p:cNvPr>
          <p:cNvSpPr/>
          <p:nvPr/>
        </p:nvSpPr>
        <p:spPr>
          <a:xfrm>
            <a:off x="6452115" y="5084697"/>
            <a:ext cx="3206699" cy="1317295"/>
          </a:xfrm>
          <a:prstGeom prst="flowChartAlternateProcess">
            <a:avLst/>
          </a:prstGeom>
          <a:solidFill>
            <a:srgbClr val="3954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2. Speech Integrity Verification Module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E626FD8-B36B-C17E-F74F-22F144F3AE78}"/>
              </a:ext>
            </a:extLst>
          </p:cNvPr>
          <p:cNvSpPr/>
          <p:nvPr/>
        </p:nvSpPr>
        <p:spPr>
          <a:xfrm>
            <a:off x="2460297" y="5084697"/>
            <a:ext cx="3471266" cy="1330167"/>
          </a:xfrm>
          <a:prstGeom prst="wedgeRoundRectCallout">
            <a:avLst>
              <a:gd name="adj1" fmla="val -54428"/>
              <a:gd name="adj2" fmla="val -151770"/>
              <a:gd name="adj3" fmla="val 16667"/>
            </a:avLst>
          </a:prstGeom>
          <a:solidFill>
            <a:srgbClr val="3D5A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1. Live Speech Signature Embedding Module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6C1981A-4AD7-F7E9-08BB-6C7E78DD8C78}"/>
              </a:ext>
            </a:extLst>
          </p:cNvPr>
          <p:cNvCxnSpPr>
            <a:cxnSpLocks/>
          </p:cNvCxnSpPr>
          <p:nvPr/>
        </p:nvCxnSpPr>
        <p:spPr>
          <a:xfrm flipH="1">
            <a:off x="9729227" y="6083570"/>
            <a:ext cx="484843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60B495-85B2-43FD-D1E7-AF4E47F41460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490064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BD8FFCF-7F0C-7CFF-DBF1-204336392657}"/>
              </a:ext>
            </a:extLst>
          </p:cNvPr>
          <p:cNvSpPr/>
          <p:nvPr/>
        </p:nvSpPr>
        <p:spPr>
          <a:xfrm>
            <a:off x="92234" y="1586962"/>
            <a:ext cx="3879140" cy="4626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sx="1000" sy="1000" algn="t" rotWithShape="0">
              <a:prstClr val="black">
                <a:alpha val="60000"/>
              </a:prstClr>
            </a:outerShdw>
            <a:reflection stA="45000"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27339-48A4-BB31-F6D5-5E31993F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90" y="4771189"/>
            <a:ext cx="970143" cy="984068"/>
          </a:xfrm>
          <a:prstGeom prst="rect">
            <a:avLst/>
          </a:prstGeom>
        </p:spPr>
      </p:pic>
      <p:pic>
        <p:nvPicPr>
          <p:cNvPr id="1028" name="Picture 4" descr="Camera 1198770 PNG">
            <a:extLst>
              <a:ext uri="{FF2B5EF4-FFF2-40B4-BE49-F238E27FC236}">
                <a16:creationId xmlns:a16="http://schemas.microsoft.com/office/drawing/2014/main" id="{1A484243-ACC6-175C-52DD-17A8977F1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45" y="4861897"/>
            <a:ext cx="971636" cy="7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1C1E9F-E3D8-62C9-9A42-FB9F207831CA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1725062" y="3881756"/>
            <a:ext cx="10998" cy="88943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E47B244-EB9D-A249-3F05-69B78FAEFD4D}"/>
              </a:ext>
            </a:extLst>
          </p:cNvPr>
          <p:cNvSpPr txBox="1"/>
          <p:nvPr/>
        </p:nvSpPr>
        <p:spPr>
          <a:xfrm>
            <a:off x="2708588" y="4119932"/>
            <a:ext cx="104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</a:t>
            </a:r>
            <a:r>
              <a:rPr lang="en-US" sz="2800" b="1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BA32BA-E236-C348-DAF1-89C8F22786D4}"/>
              </a:ext>
            </a:extLst>
          </p:cNvPr>
          <p:cNvSpPr txBox="1"/>
          <p:nvPr/>
        </p:nvSpPr>
        <p:spPr>
          <a:xfrm>
            <a:off x="743920" y="4119933"/>
            <a:ext cx="99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</a:t>
            </a:r>
            <a:r>
              <a:rPr lang="en-US" sz="2800" b="1" baseline="-25000" dirty="0"/>
              <a:t>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5666A0-ACA5-81B7-B36B-E05CDFEBFB9B}"/>
              </a:ext>
            </a:extLst>
          </p:cNvPr>
          <p:cNvGrpSpPr/>
          <p:nvPr/>
        </p:nvGrpSpPr>
        <p:grpSpPr>
          <a:xfrm>
            <a:off x="2265218" y="5510979"/>
            <a:ext cx="500151" cy="544364"/>
            <a:chOff x="5771652" y="4589200"/>
            <a:chExt cx="714026" cy="76614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1F7988-C027-3CA9-DFFE-55DDD6D024FD}"/>
                </a:ext>
              </a:extLst>
            </p:cNvPr>
            <p:cNvSpPr txBox="1"/>
            <p:nvPr/>
          </p:nvSpPr>
          <p:spPr>
            <a:xfrm>
              <a:off x="5771652" y="4589200"/>
              <a:ext cx="71402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≠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1140CB2-3BDE-4362-1B45-C9F435B9BC3C}"/>
                </a:ext>
              </a:extLst>
            </p:cNvPr>
            <p:cNvSpPr/>
            <p:nvPr/>
          </p:nvSpPr>
          <p:spPr>
            <a:xfrm>
              <a:off x="5816936" y="4715267"/>
              <a:ext cx="640080" cy="64008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9F034D4-F6A5-0C31-C10C-E39576791EDC}"/>
              </a:ext>
            </a:extLst>
          </p:cNvPr>
          <p:cNvSpPr/>
          <p:nvPr/>
        </p:nvSpPr>
        <p:spPr>
          <a:xfrm>
            <a:off x="92234" y="1586962"/>
            <a:ext cx="3879138" cy="771215"/>
          </a:xfrm>
          <a:prstGeom prst="rect">
            <a:avLst/>
          </a:prstGeom>
          <a:solidFill>
            <a:srgbClr val="395477"/>
          </a:solidFill>
          <a:ln w="19050"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0" h="425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Channel Distortion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DA09A5-D27B-E3EF-B3BE-2DD2D485B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89" y="4771189"/>
            <a:ext cx="970143" cy="984068"/>
          </a:xfrm>
          <a:prstGeom prst="rect">
            <a:avLst/>
          </a:prstGeom>
        </p:spPr>
      </p:pic>
      <p:pic>
        <p:nvPicPr>
          <p:cNvPr id="11" name="Picture 4" descr="Camera 1198770 PNG">
            <a:extLst>
              <a:ext uri="{FF2B5EF4-FFF2-40B4-BE49-F238E27FC236}">
                <a16:creationId xmlns:a16="http://schemas.microsoft.com/office/drawing/2014/main" id="{39B205B2-5280-6BBF-12F2-474F4AAC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44" y="4861897"/>
            <a:ext cx="971636" cy="7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ilhouette Head Talking Images – Browse 13,291 Stock Photos, Vectors, and  Video | Adobe Stock">
            <a:extLst>
              <a:ext uri="{FF2B5EF4-FFF2-40B4-BE49-F238E27FC236}">
                <a16:creationId xmlns:a16="http://schemas.microsoft.com/office/drawing/2014/main" id="{482DE9E6-C875-8B01-1B52-0D3AB1C0A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t="20000" r="34308" b="20000"/>
          <a:stretch/>
        </p:blipFill>
        <p:spPr bwMode="auto">
          <a:xfrm>
            <a:off x="247099" y="2814423"/>
            <a:ext cx="1044491" cy="128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72F21D-7D7E-35B7-5018-F2B4DB063E99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720026" y="3900030"/>
            <a:ext cx="1634536" cy="96186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45C44179-FC0B-053F-CD74-AB50828F4E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923" y="3284783"/>
            <a:ext cx="862552" cy="690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22878C-89EA-FD3B-E716-BDD8073C5F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2435" y="5683663"/>
            <a:ext cx="1025228" cy="400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D4AA6-4E3B-2907-A6F9-221FC1C017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6027" y="5683663"/>
            <a:ext cx="1025229" cy="3992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4E719E-46D0-D96B-559E-913A383AEDEE}"/>
              </a:ext>
            </a:extLst>
          </p:cNvPr>
          <p:cNvSpPr/>
          <p:nvPr/>
        </p:nvSpPr>
        <p:spPr>
          <a:xfrm>
            <a:off x="0" y="-1923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Challenges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90EB7A-4AE0-26D3-AA2C-98C0B0B536B9}"/>
              </a:ext>
            </a:extLst>
          </p:cNvPr>
          <p:cNvGrpSpPr/>
          <p:nvPr/>
        </p:nvGrpSpPr>
        <p:grpSpPr>
          <a:xfrm>
            <a:off x="2265218" y="5513555"/>
            <a:ext cx="500151" cy="544364"/>
            <a:chOff x="5771652" y="4589200"/>
            <a:chExt cx="714026" cy="7661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576CE3-7320-A90B-1724-FCC43D3A4E30}"/>
                </a:ext>
              </a:extLst>
            </p:cNvPr>
            <p:cNvSpPr txBox="1"/>
            <p:nvPr/>
          </p:nvSpPr>
          <p:spPr>
            <a:xfrm>
              <a:off x="5771652" y="4589200"/>
              <a:ext cx="71402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≠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0BAB42-1CAE-D973-3D90-B786B57A49E2}"/>
                </a:ext>
              </a:extLst>
            </p:cNvPr>
            <p:cNvSpPr/>
            <p:nvPr/>
          </p:nvSpPr>
          <p:spPr>
            <a:xfrm>
              <a:off x="5816936" y="4715267"/>
              <a:ext cx="640080" cy="64008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DDAD5FC-0F67-639C-9DD8-F2F05182AC2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2435" y="5686239"/>
            <a:ext cx="1025228" cy="400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144445-3C57-E3B6-CD3A-441F315E55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6027" y="5686239"/>
            <a:ext cx="1025229" cy="3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68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C600F-9DFF-D941-35EA-CD8C9B4FD33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Channel Distortion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BB447-4B18-370A-05BF-CB95FB9C7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417" y="3520337"/>
            <a:ext cx="1188480" cy="1205539"/>
          </a:xfrm>
          <a:prstGeom prst="rect">
            <a:avLst/>
          </a:prstGeom>
        </p:spPr>
      </p:pic>
      <p:pic>
        <p:nvPicPr>
          <p:cNvPr id="9" name="Picture 6" descr="Silhouette Head Talking Images – Browse 13,291 Stock Photos, Vectors, and  Video | Adobe Stock">
            <a:extLst>
              <a:ext uri="{FF2B5EF4-FFF2-40B4-BE49-F238E27FC236}">
                <a16:creationId xmlns:a16="http://schemas.microsoft.com/office/drawing/2014/main" id="{43A31766-F29A-1E57-8569-F25521A42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3" t="20000" r="33473" b="20000"/>
          <a:stretch/>
        </p:blipFill>
        <p:spPr bwMode="auto">
          <a:xfrm>
            <a:off x="416045" y="1130288"/>
            <a:ext cx="1311340" cy="158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E78937-C476-AFCF-5011-873DCEEF077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0664" y="1586312"/>
            <a:ext cx="1412055" cy="113049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D23049D-FACA-4091-ECAF-911B646DE6D0}"/>
              </a:ext>
            </a:extLst>
          </p:cNvPr>
          <p:cNvSpPr txBox="1"/>
          <p:nvPr/>
        </p:nvSpPr>
        <p:spPr>
          <a:xfrm>
            <a:off x="1660664" y="1113598"/>
            <a:ext cx="14120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Speech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E7F216A-6359-C4DF-3E78-3D15D7EC93B9}"/>
              </a:ext>
            </a:extLst>
          </p:cNvPr>
          <p:cNvCxnSpPr>
            <a:cxnSpLocks/>
          </p:cNvCxnSpPr>
          <p:nvPr/>
        </p:nvCxnSpPr>
        <p:spPr>
          <a:xfrm>
            <a:off x="3989245" y="4309671"/>
            <a:ext cx="4048911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FE4066-4F88-8010-CF58-51AA61737BBC}"/>
              </a:ext>
            </a:extLst>
          </p:cNvPr>
          <p:cNvSpPr txBox="1"/>
          <p:nvPr/>
        </p:nvSpPr>
        <p:spPr>
          <a:xfrm>
            <a:off x="5855977" y="3958508"/>
            <a:ext cx="4800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</a:t>
            </a:r>
            <a:endParaRPr lang="en-US" sz="3600" baseline="-25000" dirty="0"/>
          </a:p>
        </p:txBody>
      </p:sp>
      <p:pic>
        <p:nvPicPr>
          <p:cNvPr id="3" name="Picture 4" descr="Camera 1198770 PNG">
            <a:extLst>
              <a:ext uri="{FF2B5EF4-FFF2-40B4-BE49-F238E27FC236}">
                <a16:creationId xmlns:a16="http://schemas.microsoft.com/office/drawing/2014/main" id="{054E25CF-8E10-7CE5-1ED4-080F8834D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56" y="3652923"/>
            <a:ext cx="1336380" cy="10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535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03925FB-8BAC-3E66-218B-E86114F70D99}"/>
              </a:ext>
            </a:extLst>
          </p:cNvPr>
          <p:cNvSpPr txBox="1"/>
          <p:nvPr/>
        </p:nvSpPr>
        <p:spPr>
          <a:xfrm>
            <a:off x="2056996" y="2543562"/>
            <a:ext cx="18300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</a:t>
            </a:r>
            <a:r>
              <a:rPr lang="en-US" sz="3600" baseline="-25000" dirty="0"/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7C600F-9DFF-D941-35EA-CD8C9B4FD33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Channel Distortion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BB447-4B18-370A-05BF-CB95FB9C7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417" y="3520337"/>
            <a:ext cx="1188480" cy="1205539"/>
          </a:xfrm>
          <a:prstGeom prst="rect">
            <a:avLst/>
          </a:prstGeom>
        </p:spPr>
      </p:pic>
      <p:pic>
        <p:nvPicPr>
          <p:cNvPr id="9" name="Picture 6" descr="Silhouette Head Talking Images – Browse 13,291 Stock Photos, Vectors, and  Video | Adobe Stock">
            <a:extLst>
              <a:ext uri="{FF2B5EF4-FFF2-40B4-BE49-F238E27FC236}">
                <a16:creationId xmlns:a16="http://schemas.microsoft.com/office/drawing/2014/main" id="{43A31766-F29A-1E57-8569-F25521A42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3" t="20000" r="33473" b="20000"/>
          <a:stretch/>
        </p:blipFill>
        <p:spPr bwMode="auto">
          <a:xfrm>
            <a:off x="416045" y="1130288"/>
            <a:ext cx="1311340" cy="158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6DEFB6-F561-9E41-3A9D-C8E2E40B54D9}"/>
              </a:ext>
            </a:extLst>
          </p:cNvPr>
          <p:cNvCxnSpPr>
            <a:cxnSpLocks/>
            <a:stCxn id="21" idx="3"/>
            <a:endCxn id="7" idx="0"/>
          </p:cNvCxnSpPr>
          <p:nvPr/>
        </p:nvCxnSpPr>
        <p:spPr>
          <a:xfrm>
            <a:off x="3072719" y="2151562"/>
            <a:ext cx="412938" cy="1368775"/>
          </a:xfrm>
          <a:prstGeom prst="straightConnector1">
            <a:avLst/>
          </a:prstGeom>
          <a:ln w="63500">
            <a:solidFill>
              <a:schemeClr val="tx1"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CE78937-C476-AFCF-5011-873DCEEF077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0664" y="1586312"/>
            <a:ext cx="1412055" cy="1130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65FFAA-D399-4DE0-05C6-5BC022B2BE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6734" y="4706438"/>
            <a:ext cx="2997843" cy="113049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D23049D-FACA-4091-ECAF-911B646DE6D0}"/>
              </a:ext>
            </a:extLst>
          </p:cNvPr>
          <p:cNvSpPr txBox="1"/>
          <p:nvPr/>
        </p:nvSpPr>
        <p:spPr>
          <a:xfrm>
            <a:off x="1660664" y="1113598"/>
            <a:ext cx="14120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Speech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B0A5A3-2264-5452-4EAF-19907C9CC0CB}"/>
              </a:ext>
            </a:extLst>
          </p:cNvPr>
          <p:cNvSpPr/>
          <p:nvPr/>
        </p:nvSpPr>
        <p:spPr>
          <a:xfrm>
            <a:off x="1713830" y="5746007"/>
            <a:ext cx="3543649" cy="771605"/>
          </a:xfrm>
          <a:prstGeom prst="roundRect">
            <a:avLst/>
          </a:prstGeom>
          <a:solidFill>
            <a:srgbClr val="3954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  <a:r>
              <a:rPr lang="en-US" sz="3600" baseline="-25000" dirty="0"/>
              <a:t>1</a:t>
            </a:r>
            <a:r>
              <a:rPr lang="en-US" sz="3600" dirty="0"/>
              <a:t> = channel</a:t>
            </a:r>
            <a:r>
              <a:rPr lang="en-US" sz="3600" baseline="-25000" dirty="0"/>
              <a:t>1</a:t>
            </a:r>
            <a:r>
              <a:rPr lang="en-US" sz="3600" dirty="0"/>
              <a:t> * 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E7F216A-6359-C4DF-3E78-3D15D7EC93B9}"/>
              </a:ext>
            </a:extLst>
          </p:cNvPr>
          <p:cNvCxnSpPr>
            <a:cxnSpLocks/>
          </p:cNvCxnSpPr>
          <p:nvPr/>
        </p:nvCxnSpPr>
        <p:spPr>
          <a:xfrm>
            <a:off x="3989245" y="4309671"/>
            <a:ext cx="4048911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FE4066-4F88-8010-CF58-51AA61737BBC}"/>
              </a:ext>
            </a:extLst>
          </p:cNvPr>
          <p:cNvSpPr txBox="1"/>
          <p:nvPr/>
        </p:nvSpPr>
        <p:spPr>
          <a:xfrm>
            <a:off x="5855977" y="3958508"/>
            <a:ext cx="4800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</a:t>
            </a:r>
            <a:endParaRPr lang="en-US" sz="3600" baseline="-25000" dirty="0"/>
          </a:p>
        </p:txBody>
      </p:sp>
      <p:pic>
        <p:nvPicPr>
          <p:cNvPr id="4" name="Picture 4" descr="Camera 1198770 PNG">
            <a:extLst>
              <a:ext uri="{FF2B5EF4-FFF2-40B4-BE49-F238E27FC236}">
                <a16:creationId xmlns:a16="http://schemas.microsoft.com/office/drawing/2014/main" id="{4A977F67-8D22-3EDE-4EE1-A4315364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56" y="3652923"/>
            <a:ext cx="1336380" cy="10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77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3F21C20-F9A7-7B20-8315-C1F383F526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7425" y="4714182"/>
            <a:ext cx="2997842" cy="113385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F59E2B1-D17A-B576-2ABA-CFF47797F0BB}"/>
              </a:ext>
            </a:extLst>
          </p:cNvPr>
          <p:cNvSpPr/>
          <p:nvPr/>
        </p:nvSpPr>
        <p:spPr>
          <a:xfrm>
            <a:off x="6934522" y="5746006"/>
            <a:ext cx="3543648" cy="771605"/>
          </a:xfrm>
          <a:prstGeom prst="roundRect">
            <a:avLst/>
          </a:prstGeom>
          <a:solidFill>
            <a:srgbClr val="3954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  <a:r>
              <a:rPr lang="en-US" sz="3600" baseline="-25000" dirty="0"/>
              <a:t>2</a:t>
            </a:r>
            <a:r>
              <a:rPr lang="en-US" sz="3600" dirty="0"/>
              <a:t> = channel</a:t>
            </a:r>
            <a:r>
              <a:rPr lang="en-US" sz="3600" baseline="-25000" dirty="0"/>
              <a:t>2</a:t>
            </a:r>
            <a:r>
              <a:rPr lang="en-US" sz="3600" dirty="0"/>
              <a:t> *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925FB-8BAC-3E66-218B-E86114F70D99}"/>
              </a:ext>
            </a:extLst>
          </p:cNvPr>
          <p:cNvSpPr txBox="1"/>
          <p:nvPr/>
        </p:nvSpPr>
        <p:spPr>
          <a:xfrm>
            <a:off x="2056996" y="2543562"/>
            <a:ext cx="18300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</a:t>
            </a:r>
            <a:r>
              <a:rPr lang="en-US" sz="3600" baseline="-25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7D9E3-7882-88A0-B9B7-4251888C331C}"/>
              </a:ext>
            </a:extLst>
          </p:cNvPr>
          <p:cNvSpPr txBox="1"/>
          <p:nvPr/>
        </p:nvSpPr>
        <p:spPr>
          <a:xfrm>
            <a:off x="5364639" y="2512783"/>
            <a:ext cx="9240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</a:t>
            </a:r>
            <a:r>
              <a:rPr lang="en-US" sz="3600" baseline="-25000" dirty="0"/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7C600F-9DFF-D941-35EA-CD8C9B4FD33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Channel Distortion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BB447-4B18-370A-05BF-CB95FB9C7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417" y="3520337"/>
            <a:ext cx="1188480" cy="1205539"/>
          </a:xfrm>
          <a:prstGeom prst="rect">
            <a:avLst/>
          </a:prstGeom>
        </p:spPr>
      </p:pic>
      <p:pic>
        <p:nvPicPr>
          <p:cNvPr id="8" name="Picture 4" descr="Camera 1198770 PNG">
            <a:extLst>
              <a:ext uri="{FF2B5EF4-FFF2-40B4-BE49-F238E27FC236}">
                <a16:creationId xmlns:a16="http://schemas.microsoft.com/office/drawing/2014/main" id="{146218AC-75AC-8B0B-DF30-ACE66189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56" y="3652923"/>
            <a:ext cx="1336380" cy="10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ilhouette Head Talking Images – Browse 13,291 Stock Photos, Vectors, and  Video | Adobe Stock">
            <a:extLst>
              <a:ext uri="{FF2B5EF4-FFF2-40B4-BE49-F238E27FC236}">
                <a16:creationId xmlns:a16="http://schemas.microsoft.com/office/drawing/2014/main" id="{43A31766-F29A-1E57-8569-F25521A42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3" t="20000" r="33473" b="20000"/>
          <a:stretch/>
        </p:blipFill>
        <p:spPr bwMode="auto">
          <a:xfrm>
            <a:off x="416045" y="1130288"/>
            <a:ext cx="1311340" cy="158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E9C225-9BA1-A617-119A-CE897ECE5E2A}"/>
              </a:ext>
            </a:extLst>
          </p:cNvPr>
          <p:cNvCxnSpPr>
            <a:cxnSpLocks/>
            <a:stCxn id="21" idx="3"/>
            <a:endCxn id="8" idx="1"/>
          </p:cNvCxnSpPr>
          <p:nvPr/>
        </p:nvCxnSpPr>
        <p:spPr>
          <a:xfrm>
            <a:off x="3072719" y="2151562"/>
            <a:ext cx="4965437" cy="2031991"/>
          </a:xfrm>
          <a:prstGeom prst="straightConnector1">
            <a:avLst/>
          </a:prstGeom>
          <a:ln w="63500">
            <a:solidFill>
              <a:schemeClr val="tx1"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6DEFB6-F561-9E41-3A9D-C8E2E40B54D9}"/>
              </a:ext>
            </a:extLst>
          </p:cNvPr>
          <p:cNvCxnSpPr>
            <a:cxnSpLocks/>
            <a:stCxn id="21" idx="3"/>
            <a:endCxn id="7" idx="0"/>
          </p:cNvCxnSpPr>
          <p:nvPr/>
        </p:nvCxnSpPr>
        <p:spPr>
          <a:xfrm>
            <a:off x="3072719" y="2151562"/>
            <a:ext cx="412938" cy="1368775"/>
          </a:xfrm>
          <a:prstGeom prst="straightConnector1">
            <a:avLst/>
          </a:prstGeom>
          <a:ln w="63500">
            <a:solidFill>
              <a:schemeClr val="tx1"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CE78937-C476-AFCF-5011-873DCEEF07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0664" y="1586312"/>
            <a:ext cx="1412055" cy="1130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65FFAA-D399-4DE0-05C6-5BC022B2BE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6734" y="4706438"/>
            <a:ext cx="2997843" cy="113049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D23049D-FACA-4091-ECAF-911B646DE6D0}"/>
              </a:ext>
            </a:extLst>
          </p:cNvPr>
          <p:cNvSpPr txBox="1"/>
          <p:nvPr/>
        </p:nvSpPr>
        <p:spPr>
          <a:xfrm>
            <a:off x="1660664" y="1113598"/>
            <a:ext cx="14120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Speech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B0A5A3-2264-5452-4EAF-19907C9CC0CB}"/>
              </a:ext>
            </a:extLst>
          </p:cNvPr>
          <p:cNvSpPr/>
          <p:nvPr/>
        </p:nvSpPr>
        <p:spPr>
          <a:xfrm>
            <a:off x="1713830" y="5746007"/>
            <a:ext cx="3543649" cy="771605"/>
          </a:xfrm>
          <a:prstGeom prst="roundRect">
            <a:avLst/>
          </a:prstGeom>
          <a:solidFill>
            <a:srgbClr val="3954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  <a:r>
              <a:rPr lang="en-US" sz="3600" baseline="-25000" dirty="0"/>
              <a:t>1</a:t>
            </a:r>
            <a:r>
              <a:rPr lang="en-US" sz="3600" dirty="0"/>
              <a:t> = channel</a:t>
            </a:r>
            <a:r>
              <a:rPr lang="en-US" sz="3600" baseline="-25000" dirty="0"/>
              <a:t>1</a:t>
            </a:r>
            <a:r>
              <a:rPr lang="en-US" sz="3600" dirty="0"/>
              <a:t> * 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E7F216A-6359-C4DF-3E78-3D15D7EC93B9}"/>
              </a:ext>
            </a:extLst>
          </p:cNvPr>
          <p:cNvCxnSpPr>
            <a:cxnSpLocks/>
          </p:cNvCxnSpPr>
          <p:nvPr/>
        </p:nvCxnSpPr>
        <p:spPr>
          <a:xfrm>
            <a:off x="3989245" y="4309671"/>
            <a:ext cx="4048911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FE4066-4F88-8010-CF58-51AA61737BBC}"/>
              </a:ext>
            </a:extLst>
          </p:cNvPr>
          <p:cNvSpPr txBox="1"/>
          <p:nvPr/>
        </p:nvSpPr>
        <p:spPr>
          <a:xfrm>
            <a:off x="5855977" y="3958508"/>
            <a:ext cx="4800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</a:t>
            </a:r>
            <a:endParaRPr 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529225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3F21C20-F9A7-7B20-8315-C1F383F526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7425" y="4714182"/>
            <a:ext cx="2997842" cy="113385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F59E2B1-D17A-B576-2ABA-CFF47797F0BB}"/>
              </a:ext>
            </a:extLst>
          </p:cNvPr>
          <p:cNvSpPr/>
          <p:nvPr/>
        </p:nvSpPr>
        <p:spPr>
          <a:xfrm>
            <a:off x="6934522" y="5746006"/>
            <a:ext cx="3543648" cy="771605"/>
          </a:xfrm>
          <a:prstGeom prst="roundRect">
            <a:avLst/>
          </a:prstGeom>
          <a:solidFill>
            <a:srgbClr val="3954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  <a:r>
              <a:rPr lang="en-US" sz="3600" baseline="-25000" dirty="0"/>
              <a:t>2</a:t>
            </a:r>
            <a:r>
              <a:rPr lang="en-US" sz="3600" dirty="0"/>
              <a:t> = channel</a:t>
            </a:r>
            <a:r>
              <a:rPr lang="en-US" sz="3600" baseline="-25000" dirty="0"/>
              <a:t>2</a:t>
            </a:r>
            <a:r>
              <a:rPr lang="en-US" sz="3600" dirty="0"/>
              <a:t> *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925FB-8BAC-3E66-218B-E86114F70D99}"/>
              </a:ext>
            </a:extLst>
          </p:cNvPr>
          <p:cNvSpPr txBox="1"/>
          <p:nvPr/>
        </p:nvSpPr>
        <p:spPr>
          <a:xfrm>
            <a:off x="2056996" y="2543562"/>
            <a:ext cx="18300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</a:t>
            </a:r>
            <a:r>
              <a:rPr lang="en-US" sz="3600" baseline="-25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7D9E3-7882-88A0-B9B7-4251888C331C}"/>
              </a:ext>
            </a:extLst>
          </p:cNvPr>
          <p:cNvSpPr txBox="1"/>
          <p:nvPr/>
        </p:nvSpPr>
        <p:spPr>
          <a:xfrm>
            <a:off x="5364639" y="2512783"/>
            <a:ext cx="9240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</a:t>
            </a:r>
            <a:r>
              <a:rPr lang="en-US" sz="3600" baseline="-25000" dirty="0"/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7C600F-9DFF-D941-35EA-CD8C9B4FD33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Channel Distortion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BB447-4B18-370A-05BF-CB95FB9C7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417" y="3520337"/>
            <a:ext cx="1188480" cy="1205539"/>
          </a:xfrm>
          <a:prstGeom prst="rect">
            <a:avLst/>
          </a:prstGeom>
        </p:spPr>
      </p:pic>
      <p:pic>
        <p:nvPicPr>
          <p:cNvPr id="8" name="Picture 4" descr="Camera 1198770 PNG">
            <a:extLst>
              <a:ext uri="{FF2B5EF4-FFF2-40B4-BE49-F238E27FC236}">
                <a16:creationId xmlns:a16="http://schemas.microsoft.com/office/drawing/2014/main" id="{146218AC-75AC-8B0B-DF30-ACE66189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56" y="3652923"/>
            <a:ext cx="1336380" cy="10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ilhouette Head Talking Images – Browse 13,291 Stock Photos, Vectors, and  Video | Adobe Stock">
            <a:extLst>
              <a:ext uri="{FF2B5EF4-FFF2-40B4-BE49-F238E27FC236}">
                <a16:creationId xmlns:a16="http://schemas.microsoft.com/office/drawing/2014/main" id="{43A31766-F29A-1E57-8569-F25521A42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3" t="20000" r="33473" b="20000"/>
          <a:stretch/>
        </p:blipFill>
        <p:spPr bwMode="auto">
          <a:xfrm>
            <a:off x="416045" y="1130288"/>
            <a:ext cx="1311340" cy="158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E9C225-9BA1-A617-119A-CE897ECE5E2A}"/>
              </a:ext>
            </a:extLst>
          </p:cNvPr>
          <p:cNvCxnSpPr>
            <a:cxnSpLocks/>
            <a:stCxn id="21" idx="3"/>
            <a:endCxn id="8" idx="1"/>
          </p:cNvCxnSpPr>
          <p:nvPr/>
        </p:nvCxnSpPr>
        <p:spPr>
          <a:xfrm>
            <a:off x="3072719" y="2151562"/>
            <a:ext cx="4965437" cy="2031991"/>
          </a:xfrm>
          <a:prstGeom prst="straightConnector1">
            <a:avLst/>
          </a:prstGeom>
          <a:ln w="63500">
            <a:solidFill>
              <a:schemeClr val="tx1"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6DEFB6-F561-9E41-3A9D-C8E2E40B54D9}"/>
              </a:ext>
            </a:extLst>
          </p:cNvPr>
          <p:cNvCxnSpPr>
            <a:cxnSpLocks/>
            <a:stCxn id="21" idx="3"/>
            <a:endCxn id="7" idx="0"/>
          </p:cNvCxnSpPr>
          <p:nvPr/>
        </p:nvCxnSpPr>
        <p:spPr>
          <a:xfrm>
            <a:off x="3072719" y="2151562"/>
            <a:ext cx="412938" cy="1368775"/>
          </a:xfrm>
          <a:prstGeom prst="straightConnector1">
            <a:avLst/>
          </a:prstGeom>
          <a:ln w="63500">
            <a:solidFill>
              <a:schemeClr val="tx1"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CE78937-C476-AFCF-5011-873DCEEF07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0664" y="1586312"/>
            <a:ext cx="1412055" cy="1130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65FFAA-D399-4DE0-05C6-5BC022B2BE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6734" y="4706438"/>
            <a:ext cx="2997843" cy="113049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D23049D-FACA-4091-ECAF-911B646DE6D0}"/>
              </a:ext>
            </a:extLst>
          </p:cNvPr>
          <p:cNvSpPr txBox="1"/>
          <p:nvPr/>
        </p:nvSpPr>
        <p:spPr>
          <a:xfrm>
            <a:off x="1660664" y="1113598"/>
            <a:ext cx="14120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Speech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B0A5A3-2264-5452-4EAF-19907C9CC0CB}"/>
              </a:ext>
            </a:extLst>
          </p:cNvPr>
          <p:cNvSpPr/>
          <p:nvPr/>
        </p:nvSpPr>
        <p:spPr>
          <a:xfrm>
            <a:off x="1713830" y="5746007"/>
            <a:ext cx="3543649" cy="771605"/>
          </a:xfrm>
          <a:prstGeom prst="roundRect">
            <a:avLst/>
          </a:prstGeom>
          <a:solidFill>
            <a:srgbClr val="3954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  <a:r>
              <a:rPr lang="en-US" sz="3600" baseline="-25000" dirty="0"/>
              <a:t>1</a:t>
            </a:r>
            <a:r>
              <a:rPr lang="en-US" sz="3600" dirty="0"/>
              <a:t> = channel</a:t>
            </a:r>
            <a:r>
              <a:rPr lang="en-US" sz="3600" baseline="-25000" dirty="0"/>
              <a:t>1</a:t>
            </a:r>
            <a:r>
              <a:rPr lang="en-US" sz="3600" dirty="0"/>
              <a:t> * 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E7F216A-6359-C4DF-3E78-3D15D7EC93B9}"/>
              </a:ext>
            </a:extLst>
          </p:cNvPr>
          <p:cNvCxnSpPr>
            <a:cxnSpLocks/>
          </p:cNvCxnSpPr>
          <p:nvPr/>
        </p:nvCxnSpPr>
        <p:spPr>
          <a:xfrm>
            <a:off x="3989245" y="4309671"/>
            <a:ext cx="4048911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FE4066-4F88-8010-CF58-51AA61737BBC}"/>
              </a:ext>
            </a:extLst>
          </p:cNvPr>
          <p:cNvSpPr txBox="1"/>
          <p:nvPr/>
        </p:nvSpPr>
        <p:spPr>
          <a:xfrm>
            <a:off x="5855977" y="3958508"/>
            <a:ext cx="4800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</a:t>
            </a:r>
            <a:endParaRPr lang="en-US" sz="3600" baseline="-25000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4BCEA2D1-732A-B8A3-B17A-122FD79FF060}"/>
              </a:ext>
            </a:extLst>
          </p:cNvPr>
          <p:cNvSpPr>
            <a:spLocks noChangeAspect="1"/>
          </p:cNvSpPr>
          <p:nvPr/>
        </p:nvSpPr>
        <p:spPr>
          <a:xfrm>
            <a:off x="5452266" y="5491728"/>
            <a:ext cx="1280160" cy="1280160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≠</a:t>
            </a:r>
          </a:p>
        </p:txBody>
      </p:sp>
    </p:spTree>
    <p:extLst>
      <p:ext uri="{BB962C8B-B14F-4D97-AF65-F5344CB8AC3E}">
        <p14:creationId xmlns:p14="http://schemas.microsoft.com/office/powerpoint/2010/main" val="810981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BD8FFCF-7F0C-7CFF-DBF1-204336392657}"/>
              </a:ext>
            </a:extLst>
          </p:cNvPr>
          <p:cNvSpPr/>
          <p:nvPr/>
        </p:nvSpPr>
        <p:spPr>
          <a:xfrm>
            <a:off x="92234" y="1586962"/>
            <a:ext cx="3879140" cy="4626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sx="1000" sy="1000" algn="t" rotWithShape="0">
              <a:prstClr val="black">
                <a:alpha val="60000"/>
              </a:prstClr>
            </a:outerShdw>
            <a:reflection stA="45000"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27339-48A4-BB31-F6D5-5E31993F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90" y="4771189"/>
            <a:ext cx="970143" cy="984068"/>
          </a:xfrm>
          <a:prstGeom prst="rect">
            <a:avLst/>
          </a:prstGeom>
        </p:spPr>
      </p:pic>
      <p:pic>
        <p:nvPicPr>
          <p:cNvPr id="1028" name="Picture 4" descr="Camera 1198770 PNG">
            <a:extLst>
              <a:ext uri="{FF2B5EF4-FFF2-40B4-BE49-F238E27FC236}">
                <a16:creationId xmlns:a16="http://schemas.microsoft.com/office/drawing/2014/main" id="{1A484243-ACC6-175C-52DD-17A8977F1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45" y="4861897"/>
            <a:ext cx="971636" cy="7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1C1E9F-E3D8-62C9-9A42-FB9F207831CA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1725062" y="3881756"/>
            <a:ext cx="10998" cy="88943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E47B244-EB9D-A249-3F05-69B78FAEFD4D}"/>
              </a:ext>
            </a:extLst>
          </p:cNvPr>
          <p:cNvSpPr txBox="1"/>
          <p:nvPr/>
        </p:nvSpPr>
        <p:spPr>
          <a:xfrm>
            <a:off x="2708588" y="4119932"/>
            <a:ext cx="104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</a:t>
            </a:r>
            <a:r>
              <a:rPr lang="en-US" sz="2800" b="1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BA32BA-E236-C348-DAF1-89C8F22786D4}"/>
              </a:ext>
            </a:extLst>
          </p:cNvPr>
          <p:cNvSpPr txBox="1"/>
          <p:nvPr/>
        </p:nvSpPr>
        <p:spPr>
          <a:xfrm>
            <a:off x="743920" y="4119933"/>
            <a:ext cx="99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</a:t>
            </a:r>
            <a:r>
              <a:rPr lang="en-US" sz="2800" b="1" baseline="-25000" dirty="0"/>
              <a:t>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5666A0-ACA5-81B7-B36B-E05CDFEBFB9B}"/>
              </a:ext>
            </a:extLst>
          </p:cNvPr>
          <p:cNvGrpSpPr/>
          <p:nvPr/>
        </p:nvGrpSpPr>
        <p:grpSpPr>
          <a:xfrm>
            <a:off x="2265218" y="5510979"/>
            <a:ext cx="500151" cy="544364"/>
            <a:chOff x="5771652" y="4589200"/>
            <a:chExt cx="714026" cy="76614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1F7988-C027-3CA9-DFFE-55DDD6D024FD}"/>
                </a:ext>
              </a:extLst>
            </p:cNvPr>
            <p:cNvSpPr txBox="1"/>
            <p:nvPr/>
          </p:nvSpPr>
          <p:spPr>
            <a:xfrm>
              <a:off x="5771652" y="4589200"/>
              <a:ext cx="71402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≠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1140CB2-3BDE-4362-1B45-C9F435B9BC3C}"/>
                </a:ext>
              </a:extLst>
            </p:cNvPr>
            <p:cNvSpPr/>
            <p:nvPr/>
          </p:nvSpPr>
          <p:spPr>
            <a:xfrm>
              <a:off x="5816936" y="4715267"/>
              <a:ext cx="640080" cy="64008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9F034D4-F6A5-0C31-C10C-E39576791EDC}"/>
              </a:ext>
            </a:extLst>
          </p:cNvPr>
          <p:cNvSpPr/>
          <p:nvPr/>
        </p:nvSpPr>
        <p:spPr>
          <a:xfrm>
            <a:off x="92234" y="1586962"/>
            <a:ext cx="3879138" cy="771215"/>
          </a:xfrm>
          <a:prstGeom prst="rect">
            <a:avLst/>
          </a:prstGeom>
          <a:solidFill>
            <a:srgbClr val="395477"/>
          </a:solidFill>
          <a:ln w="19050"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0" h="425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Channel Distortion</a:t>
            </a:r>
          </a:p>
        </p:txBody>
      </p: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7D11617B-5945-1321-6484-89DB4BA8D8D0}"/>
              </a:ext>
            </a:extLst>
          </p:cNvPr>
          <p:cNvSpPr/>
          <p:nvPr/>
        </p:nvSpPr>
        <p:spPr>
          <a:xfrm>
            <a:off x="4154291" y="1586962"/>
            <a:ext cx="3879140" cy="4626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sx="1000" sy="1000" algn="t" rotWithShape="0">
              <a:prstClr val="black">
                <a:alpha val="60000"/>
              </a:prstClr>
            </a:outerShdw>
            <a:reflection stA="45000"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5C88F6A7-9398-6CC5-ACC1-CB2106F424F0}"/>
              </a:ext>
            </a:extLst>
          </p:cNvPr>
          <p:cNvSpPr/>
          <p:nvPr/>
        </p:nvSpPr>
        <p:spPr>
          <a:xfrm>
            <a:off x="4154292" y="1586962"/>
            <a:ext cx="3879138" cy="771215"/>
          </a:xfrm>
          <a:prstGeom prst="rect">
            <a:avLst/>
          </a:prstGeom>
          <a:solidFill>
            <a:srgbClr val="395477"/>
          </a:solidFill>
          <a:ln w="19050"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Adversary Attack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DA09A5-D27B-E3EF-B3BE-2DD2D485B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89" y="4771189"/>
            <a:ext cx="970143" cy="984068"/>
          </a:xfrm>
          <a:prstGeom prst="rect">
            <a:avLst/>
          </a:prstGeom>
        </p:spPr>
      </p:pic>
      <p:pic>
        <p:nvPicPr>
          <p:cNvPr id="11" name="Picture 4" descr="Camera 1198770 PNG">
            <a:extLst>
              <a:ext uri="{FF2B5EF4-FFF2-40B4-BE49-F238E27FC236}">
                <a16:creationId xmlns:a16="http://schemas.microsoft.com/office/drawing/2014/main" id="{39B205B2-5280-6BBF-12F2-474F4AAC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44" y="4861897"/>
            <a:ext cx="971636" cy="7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ilhouette Head Talking Images – Browse 13,291 Stock Photos, Vectors, and  Video | Adobe Stock">
            <a:extLst>
              <a:ext uri="{FF2B5EF4-FFF2-40B4-BE49-F238E27FC236}">
                <a16:creationId xmlns:a16="http://schemas.microsoft.com/office/drawing/2014/main" id="{482DE9E6-C875-8B01-1B52-0D3AB1C0A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t="20000" r="34308" b="20000"/>
          <a:stretch/>
        </p:blipFill>
        <p:spPr bwMode="auto">
          <a:xfrm>
            <a:off x="247099" y="2814423"/>
            <a:ext cx="1044491" cy="128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72F21D-7D7E-35B7-5018-F2B4DB063E99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720026" y="3900030"/>
            <a:ext cx="1634536" cy="96186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4763AF3-2821-23CA-22F7-F88FDE49BB82}"/>
              </a:ext>
            </a:extLst>
          </p:cNvPr>
          <p:cNvSpPr/>
          <p:nvPr/>
        </p:nvSpPr>
        <p:spPr>
          <a:xfrm>
            <a:off x="4297863" y="4742884"/>
            <a:ext cx="1726842" cy="76809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70948B-E2F5-BADC-5CA2-9231617E7BF6}"/>
              </a:ext>
            </a:extLst>
          </p:cNvPr>
          <p:cNvCxnSpPr>
            <a:cxnSpLocks/>
          </p:cNvCxnSpPr>
          <p:nvPr/>
        </p:nvCxnSpPr>
        <p:spPr>
          <a:xfrm flipH="1">
            <a:off x="5673157" y="3737208"/>
            <a:ext cx="1252865" cy="144548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B0E326-A6EF-BBA6-9738-D3219DCD69D6}"/>
              </a:ext>
            </a:extLst>
          </p:cNvPr>
          <p:cNvCxnSpPr>
            <a:cxnSpLocks/>
          </p:cNvCxnSpPr>
          <p:nvPr/>
        </p:nvCxnSpPr>
        <p:spPr>
          <a:xfrm flipH="1">
            <a:off x="6042537" y="3724510"/>
            <a:ext cx="883485" cy="991155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F83CCFE-0EB4-3D9F-4129-ACE3BD27EA1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5228" y="4755582"/>
            <a:ext cx="1719476" cy="7326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676671B-5F85-4897-3726-5C6AA3E5B059}"/>
              </a:ext>
            </a:extLst>
          </p:cNvPr>
          <p:cNvSpPr txBox="1"/>
          <p:nvPr/>
        </p:nvSpPr>
        <p:spPr>
          <a:xfrm rot="18652072">
            <a:off x="6193698" y="4083143"/>
            <a:ext cx="122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Modify</a:t>
            </a:r>
          </a:p>
        </p:txBody>
      </p:sp>
      <p:pic>
        <p:nvPicPr>
          <p:cNvPr id="33" name="Picture 2" descr="Enemy (esports) - Wikipedia">
            <a:extLst>
              <a:ext uri="{FF2B5EF4-FFF2-40B4-BE49-F238E27FC236}">
                <a16:creationId xmlns:a16="http://schemas.microsoft.com/office/drawing/2014/main" id="{78A7326A-532E-A7AE-B5D4-55A49CC35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24" y="2401548"/>
            <a:ext cx="1322962" cy="132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677 Clip Art Of A Speaker Podium Illustrations &amp; Clip Art - iStock">
            <a:extLst>
              <a:ext uri="{FF2B5EF4-FFF2-40B4-BE49-F238E27FC236}">
                <a16:creationId xmlns:a16="http://schemas.microsoft.com/office/drawing/2014/main" id="{50B4B139-585A-6233-12E6-DB98B3531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4479439" y="3150693"/>
            <a:ext cx="1254805" cy="14764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3697F3-51BC-ADE4-C6B3-109C498E5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38" y="3842586"/>
            <a:ext cx="804016" cy="77121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AAA53B8-A71D-A286-CB4B-47A5EDC51BBF}"/>
              </a:ext>
            </a:extLst>
          </p:cNvPr>
          <p:cNvSpPr/>
          <p:nvPr/>
        </p:nvSpPr>
        <p:spPr>
          <a:xfrm>
            <a:off x="5164966" y="3881756"/>
            <a:ext cx="457363" cy="57110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5C44179-FC0B-053F-CD74-AB50828F4E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923" y="3284783"/>
            <a:ext cx="862552" cy="690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22878C-89EA-FD3B-E716-BDD8073C5F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2435" y="5683663"/>
            <a:ext cx="1025228" cy="400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D4AA6-4E3B-2907-A6F9-221FC1C017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6027" y="5683663"/>
            <a:ext cx="1025229" cy="3992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4E719E-46D0-D96B-559E-913A383AEDEE}"/>
              </a:ext>
            </a:extLst>
          </p:cNvPr>
          <p:cNvSpPr/>
          <p:nvPr/>
        </p:nvSpPr>
        <p:spPr>
          <a:xfrm>
            <a:off x="0" y="-18473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286879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0DA5441-6275-C0E8-6DD6-7E94BDCF8B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714" y="5324425"/>
            <a:ext cx="2343568" cy="1130499"/>
          </a:xfrm>
          <a:prstGeom prst="rect">
            <a:avLst/>
          </a:prstGeom>
        </p:spPr>
      </p:pic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76503CAC-03E6-D21C-ADC9-FE57D52990B4}"/>
              </a:ext>
            </a:extLst>
          </p:cNvPr>
          <p:cNvSpPr/>
          <p:nvPr/>
        </p:nvSpPr>
        <p:spPr>
          <a:xfrm>
            <a:off x="4926573" y="4272453"/>
            <a:ext cx="4953964" cy="1212652"/>
          </a:xfrm>
          <a:prstGeom prst="flowChartAlternateProcess">
            <a:avLst/>
          </a:prstGeom>
          <a:solidFill>
            <a:srgbClr val="3954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Speech Integrity Verification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4E393CC0-21C2-6282-B19C-6A044078F3B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647281" y="4878779"/>
            <a:ext cx="2279292" cy="1013288"/>
          </a:xfrm>
          <a:prstGeom prst="curvedConnector3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971598B1-53B0-CF0E-7249-6DAA7C80E10B}"/>
              </a:ext>
            </a:extLst>
          </p:cNvPr>
          <p:cNvCxnSpPr>
            <a:cxnSpLocks/>
            <a:stCxn id="4" idx="3"/>
            <a:endCxn id="33" idx="1"/>
          </p:cNvCxnSpPr>
          <p:nvPr/>
        </p:nvCxnSpPr>
        <p:spPr>
          <a:xfrm>
            <a:off x="2647281" y="4266755"/>
            <a:ext cx="2279292" cy="612024"/>
          </a:xfrm>
          <a:prstGeom prst="curvedConnector3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2AAAD5C-3B87-A0EF-D2DA-C066FEA1E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431315" y="2416131"/>
            <a:ext cx="2093009" cy="246264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4BD515-A441-1D18-DF9E-BBD482BAA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289" y="3727206"/>
            <a:ext cx="1124992" cy="10790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9309FC-FEB4-3D1E-26D3-3B8DD7BE9B9B}"/>
              </a:ext>
            </a:extLst>
          </p:cNvPr>
          <p:cNvSpPr txBox="1"/>
          <p:nvPr/>
        </p:nvSpPr>
        <p:spPr>
          <a:xfrm>
            <a:off x="332789" y="1884221"/>
            <a:ext cx="219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Speech Video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3D3361-B627-0EFF-9342-4296874453E6}"/>
              </a:ext>
            </a:extLst>
          </p:cNvPr>
          <p:cNvSpPr txBox="1"/>
          <p:nvPr/>
        </p:nvSpPr>
        <p:spPr>
          <a:xfrm>
            <a:off x="332788" y="6382580"/>
            <a:ext cx="219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Speech Audio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A7DB42-09A9-EE37-61F4-46455468623D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Adversary Attack</a:t>
            </a:r>
          </a:p>
        </p:txBody>
      </p:sp>
    </p:spTree>
    <p:extLst>
      <p:ext uri="{BB962C8B-B14F-4D97-AF65-F5344CB8AC3E}">
        <p14:creationId xmlns:p14="http://schemas.microsoft.com/office/powerpoint/2010/main" val="3788239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0DA5441-6275-C0E8-6DD6-7E94BDCF8B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714" y="5324425"/>
            <a:ext cx="2343568" cy="1130499"/>
          </a:xfrm>
          <a:prstGeom prst="rect">
            <a:avLst/>
          </a:prstGeom>
        </p:spPr>
      </p:pic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76503CAC-03E6-D21C-ADC9-FE57D52990B4}"/>
              </a:ext>
            </a:extLst>
          </p:cNvPr>
          <p:cNvSpPr/>
          <p:nvPr/>
        </p:nvSpPr>
        <p:spPr>
          <a:xfrm>
            <a:off x="4926573" y="4272453"/>
            <a:ext cx="4953964" cy="1212652"/>
          </a:xfrm>
          <a:prstGeom prst="flowChartAlternateProcess">
            <a:avLst/>
          </a:prstGeom>
          <a:solidFill>
            <a:srgbClr val="3954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Speech Integrity Verification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4E393CC0-21C2-6282-B19C-6A044078F3B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647281" y="4878779"/>
            <a:ext cx="2279292" cy="1013288"/>
          </a:xfrm>
          <a:prstGeom prst="curvedConnector3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971598B1-53B0-CF0E-7249-6DAA7C80E10B}"/>
              </a:ext>
            </a:extLst>
          </p:cNvPr>
          <p:cNvCxnSpPr>
            <a:cxnSpLocks/>
            <a:stCxn id="4" idx="3"/>
            <a:endCxn id="33" idx="1"/>
          </p:cNvCxnSpPr>
          <p:nvPr/>
        </p:nvCxnSpPr>
        <p:spPr>
          <a:xfrm>
            <a:off x="2647281" y="4266755"/>
            <a:ext cx="2279292" cy="612024"/>
          </a:xfrm>
          <a:prstGeom prst="curvedConnector3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Enemy (esports) - Wikipedia">
            <a:extLst>
              <a:ext uri="{FF2B5EF4-FFF2-40B4-BE49-F238E27FC236}">
                <a16:creationId xmlns:a16="http://schemas.microsoft.com/office/drawing/2014/main" id="{856F95E7-B07A-C659-41F1-64FE1AE27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78" y="1094339"/>
            <a:ext cx="2191535" cy="219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2AAAD5C-3B87-A0EF-D2DA-C066FEA1E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431315" y="2416131"/>
            <a:ext cx="2093009" cy="246264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4BD515-A441-1D18-DF9E-BBD482BAA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289" y="3727206"/>
            <a:ext cx="1124992" cy="10790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9309FC-FEB4-3D1E-26D3-3B8DD7BE9B9B}"/>
              </a:ext>
            </a:extLst>
          </p:cNvPr>
          <p:cNvSpPr txBox="1"/>
          <p:nvPr/>
        </p:nvSpPr>
        <p:spPr>
          <a:xfrm>
            <a:off x="332789" y="1884221"/>
            <a:ext cx="219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Speech Video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3D3361-B627-0EFF-9342-4296874453E6}"/>
              </a:ext>
            </a:extLst>
          </p:cNvPr>
          <p:cNvSpPr txBox="1"/>
          <p:nvPr/>
        </p:nvSpPr>
        <p:spPr>
          <a:xfrm>
            <a:off x="332788" y="6382580"/>
            <a:ext cx="219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Speech Audio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E861F6-D8D2-3952-C0FC-DA843BD208D2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Adversary Attack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F99B93-F63B-C33F-636B-4DE72C2CF522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6596213" y="1671504"/>
            <a:ext cx="1097577" cy="518603"/>
          </a:xfrm>
          <a:prstGeom prst="straightConnector1">
            <a:avLst/>
          </a:prstGeom>
          <a:ln w="539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4D0518-20CB-1F6B-52F3-7825E4BF24BD}"/>
              </a:ext>
            </a:extLst>
          </p:cNvPr>
          <p:cNvSpPr txBox="1"/>
          <p:nvPr/>
        </p:nvSpPr>
        <p:spPr>
          <a:xfrm>
            <a:off x="4404678" y="3278675"/>
            <a:ext cx="219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Attacker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95C00A-7EAC-C8BF-A218-001EBE3F650A}"/>
              </a:ext>
            </a:extLst>
          </p:cNvPr>
          <p:cNvGrpSpPr/>
          <p:nvPr/>
        </p:nvGrpSpPr>
        <p:grpSpPr>
          <a:xfrm>
            <a:off x="7693790" y="1185710"/>
            <a:ext cx="2767636" cy="906098"/>
            <a:chOff x="6419678" y="221710"/>
            <a:chExt cx="2767636" cy="90609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B489640-F8A2-9B39-BE49-8DBAC22E1F8C}"/>
                </a:ext>
              </a:extLst>
            </p:cNvPr>
            <p:cNvSpPr/>
            <p:nvPr/>
          </p:nvSpPr>
          <p:spPr>
            <a:xfrm>
              <a:off x="6419678" y="248199"/>
              <a:ext cx="2767636" cy="87960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pic>
          <p:nvPicPr>
            <p:cNvPr id="21" name="Graphic 20" descr="Lock with solid fill">
              <a:extLst>
                <a:ext uri="{FF2B5EF4-FFF2-40B4-BE49-F238E27FC236}">
                  <a16:creationId xmlns:a16="http://schemas.microsoft.com/office/drawing/2014/main" id="{A4F629B9-9585-C32C-A01A-AFB41B48A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67467" y="221710"/>
              <a:ext cx="761926" cy="76192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53DC26-0FDB-6616-16E4-39A8874F9859}"/>
                </a:ext>
              </a:extLst>
            </p:cNvPr>
            <p:cNvSpPr txBox="1"/>
            <p:nvPr/>
          </p:nvSpPr>
          <p:spPr>
            <a:xfrm>
              <a:off x="6419678" y="300994"/>
              <a:ext cx="21390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TalkLock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82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A80962-A9BC-363A-1647-D3B7DA421C56}"/>
              </a:ext>
            </a:extLst>
          </p:cNvPr>
          <p:cNvSpPr/>
          <p:nvPr/>
        </p:nvSpPr>
        <p:spPr>
          <a:xfrm>
            <a:off x="2142218" y="5669192"/>
            <a:ext cx="7907562" cy="50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Fake video of Nancy </a:t>
            </a:r>
            <a:r>
              <a:rPr lang="en-US" sz="2400" b="1" dirty="0" err="1">
                <a:solidFill>
                  <a:schemeClr val="tx1"/>
                </a:solidFill>
              </a:rPr>
              <a:t>Pelosy</a:t>
            </a:r>
            <a:r>
              <a:rPr lang="en-US" sz="2400" b="1" dirty="0">
                <a:solidFill>
                  <a:schemeClr val="tx1"/>
                </a:solidFill>
              </a:rPr>
              <a:t> make her to be intoxicated drunk</a:t>
            </a:r>
          </a:p>
        </p:txBody>
      </p:sp>
      <p:pic>
        <p:nvPicPr>
          <p:cNvPr id="3" name="Pelosi videos manipulated to make her appear drunk are being shared on social media-(1080p)">
            <a:hlinkClick r:id="" action="ppaction://media"/>
            <a:extLst>
              <a:ext uri="{FF2B5EF4-FFF2-40B4-BE49-F238E27FC236}">
                <a16:creationId xmlns:a16="http://schemas.microsoft.com/office/drawing/2014/main" id="{FDA618BE-C28E-B619-6E2A-B15F375277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699" end="137123"/>
                </p14:media>
              </p:ext>
            </p:extLst>
          </p:nvPr>
        </p:nvPicPr>
        <p:blipFill rotWithShape="1">
          <a:blip r:embed="rId4"/>
          <a:srcRect t="4486"/>
          <a:stretch>
            <a:fillRect/>
          </a:stretch>
        </p:blipFill>
        <p:spPr>
          <a:xfrm>
            <a:off x="1810472" y="1111640"/>
            <a:ext cx="8571054" cy="46347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2573AC-7458-8BE8-881A-C4434EECECE2}"/>
              </a:ext>
            </a:extLst>
          </p:cNvPr>
          <p:cNvSpPr/>
          <p:nvPr/>
        </p:nvSpPr>
        <p:spPr>
          <a:xfrm rot="20073375">
            <a:off x="3083342" y="3006154"/>
            <a:ext cx="5279078" cy="120072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Shallow Fake</a:t>
            </a:r>
          </a:p>
        </p:txBody>
      </p:sp>
    </p:spTree>
    <p:extLst>
      <p:ext uri="{BB962C8B-B14F-4D97-AF65-F5344CB8AC3E}">
        <p14:creationId xmlns:p14="http://schemas.microsoft.com/office/powerpoint/2010/main" val="21418361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3636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0DA5441-6275-C0E8-6DD6-7E94BDCF8B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714" y="5324425"/>
            <a:ext cx="2343568" cy="1130499"/>
          </a:xfrm>
          <a:prstGeom prst="rect">
            <a:avLst/>
          </a:prstGeom>
        </p:spPr>
      </p:pic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76503CAC-03E6-D21C-ADC9-FE57D52990B4}"/>
              </a:ext>
            </a:extLst>
          </p:cNvPr>
          <p:cNvSpPr/>
          <p:nvPr/>
        </p:nvSpPr>
        <p:spPr>
          <a:xfrm>
            <a:off x="4926573" y="4272453"/>
            <a:ext cx="4953964" cy="1212652"/>
          </a:xfrm>
          <a:prstGeom prst="flowChartAlternateProcess">
            <a:avLst/>
          </a:prstGeom>
          <a:solidFill>
            <a:srgbClr val="3954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Speech Integrity Verification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4E393CC0-21C2-6282-B19C-6A044078F3B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647281" y="4878779"/>
            <a:ext cx="2279292" cy="1013288"/>
          </a:xfrm>
          <a:prstGeom prst="curvedConnector3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971598B1-53B0-CF0E-7249-6DAA7C80E10B}"/>
              </a:ext>
            </a:extLst>
          </p:cNvPr>
          <p:cNvCxnSpPr>
            <a:cxnSpLocks/>
            <a:stCxn id="4" idx="3"/>
            <a:endCxn id="33" idx="1"/>
          </p:cNvCxnSpPr>
          <p:nvPr/>
        </p:nvCxnSpPr>
        <p:spPr>
          <a:xfrm>
            <a:off x="2647281" y="4266755"/>
            <a:ext cx="2279292" cy="612024"/>
          </a:xfrm>
          <a:prstGeom prst="curvedConnector3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Enemy (esports) - Wikipedia">
            <a:extLst>
              <a:ext uri="{FF2B5EF4-FFF2-40B4-BE49-F238E27FC236}">
                <a16:creationId xmlns:a16="http://schemas.microsoft.com/office/drawing/2014/main" id="{856F95E7-B07A-C659-41F1-64FE1AE27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78" y="1094339"/>
            <a:ext cx="2191535" cy="219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A2AAAD5C-3B87-A0EF-D2DA-C066FEA1E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431315" y="2416131"/>
            <a:ext cx="2093009" cy="246264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4BD515-A441-1D18-DF9E-BBD482BAA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289" y="3727206"/>
            <a:ext cx="1124992" cy="10790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9309FC-FEB4-3D1E-26D3-3B8DD7BE9B9B}"/>
              </a:ext>
            </a:extLst>
          </p:cNvPr>
          <p:cNvSpPr txBox="1"/>
          <p:nvPr/>
        </p:nvSpPr>
        <p:spPr>
          <a:xfrm>
            <a:off x="332789" y="1884221"/>
            <a:ext cx="219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Speech Video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3D3361-B627-0EFF-9342-4296874453E6}"/>
              </a:ext>
            </a:extLst>
          </p:cNvPr>
          <p:cNvSpPr txBox="1"/>
          <p:nvPr/>
        </p:nvSpPr>
        <p:spPr>
          <a:xfrm>
            <a:off x="332788" y="6382580"/>
            <a:ext cx="219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Speech Audio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E861F6-D8D2-3952-C0FC-DA843BD208D2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Adversary Attack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F99B93-F63B-C33F-636B-4DE72C2CF522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6596213" y="1671504"/>
            <a:ext cx="1097577" cy="518603"/>
          </a:xfrm>
          <a:prstGeom prst="straightConnector1">
            <a:avLst/>
          </a:prstGeom>
          <a:ln w="539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4D0518-20CB-1F6B-52F3-7825E4BF24BD}"/>
              </a:ext>
            </a:extLst>
          </p:cNvPr>
          <p:cNvSpPr txBox="1"/>
          <p:nvPr/>
        </p:nvSpPr>
        <p:spPr>
          <a:xfrm>
            <a:off x="4404678" y="3278675"/>
            <a:ext cx="219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Attacker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30116B-E8DD-B5F9-07F7-A5E4AEF50929}"/>
              </a:ext>
            </a:extLst>
          </p:cNvPr>
          <p:cNvCxnSpPr>
            <a:cxnSpLocks/>
          </p:cNvCxnSpPr>
          <p:nvPr/>
        </p:nvCxnSpPr>
        <p:spPr>
          <a:xfrm flipH="1">
            <a:off x="1961634" y="2928111"/>
            <a:ext cx="2826813" cy="799095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13C176-2111-294A-6977-41B6C709F9DB}"/>
              </a:ext>
            </a:extLst>
          </p:cNvPr>
          <p:cNvCxnSpPr>
            <a:cxnSpLocks/>
          </p:cNvCxnSpPr>
          <p:nvPr/>
        </p:nvCxnSpPr>
        <p:spPr>
          <a:xfrm flipH="1">
            <a:off x="2695438" y="2928111"/>
            <a:ext cx="2093009" cy="239034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B4592EB-E5E8-6CDB-8AC4-48F2CFFA4FB9}"/>
              </a:ext>
            </a:extLst>
          </p:cNvPr>
          <p:cNvSpPr txBox="1"/>
          <p:nvPr/>
        </p:nvSpPr>
        <p:spPr>
          <a:xfrm rot="20658801">
            <a:off x="2863668" y="2770744"/>
            <a:ext cx="122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Modify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2F672A-7A0C-D1A2-7D7D-F248725EC7C2}"/>
              </a:ext>
            </a:extLst>
          </p:cNvPr>
          <p:cNvSpPr/>
          <p:nvPr/>
        </p:nvSpPr>
        <p:spPr>
          <a:xfrm>
            <a:off x="1747777" y="3846266"/>
            <a:ext cx="697103" cy="79909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EBD067-2022-3B35-B632-1ADC6ACE6A31}"/>
              </a:ext>
            </a:extLst>
          </p:cNvPr>
          <p:cNvSpPr/>
          <p:nvPr/>
        </p:nvSpPr>
        <p:spPr>
          <a:xfrm>
            <a:off x="255558" y="5318451"/>
            <a:ext cx="2343567" cy="112571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1A8152-3DBD-9448-CFEA-F2D6E4793561}"/>
              </a:ext>
            </a:extLst>
          </p:cNvPr>
          <p:cNvGrpSpPr/>
          <p:nvPr/>
        </p:nvGrpSpPr>
        <p:grpSpPr>
          <a:xfrm>
            <a:off x="7693790" y="1185710"/>
            <a:ext cx="2767636" cy="906098"/>
            <a:chOff x="6419678" y="221710"/>
            <a:chExt cx="2767636" cy="90609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EFD027C-4901-2441-24AC-C7B418BBE26D}"/>
                </a:ext>
              </a:extLst>
            </p:cNvPr>
            <p:cNvSpPr/>
            <p:nvPr/>
          </p:nvSpPr>
          <p:spPr>
            <a:xfrm>
              <a:off x="6419678" y="248199"/>
              <a:ext cx="2767636" cy="87960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pic>
          <p:nvPicPr>
            <p:cNvPr id="23" name="Graphic 22" descr="Lock with solid fill">
              <a:extLst>
                <a:ext uri="{FF2B5EF4-FFF2-40B4-BE49-F238E27FC236}">
                  <a16:creationId xmlns:a16="http://schemas.microsoft.com/office/drawing/2014/main" id="{341F3785-F112-2E83-B4B9-B14F2609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67467" y="221710"/>
              <a:ext cx="761926" cy="7619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BA0389-F86C-F6D1-F9A6-CFF3E80EB218}"/>
                </a:ext>
              </a:extLst>
            </p:cNvPr>
            <p:cNvSpPr txBox="1"/>
            <p:nvPr/>
          </p:nvSpPr>
          <p:spPr>
            <a:xfrm>
              <a:off x="6419678" y="300994"/>
              <a:ext cx="21390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TalkLock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972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BD8FFCF-7F0C-7CFF-DBF1-204336392657}"/>
              </a:ext>
            </a:extLst>
          </p:cNvPr>
          <p:cNvSpPr/>
          <p:nvPr/>
        </p:nvSpPr>
        <p:spPr>
          <a:xfrm>
            <a:off x="92234" y="1586962"/>
            <a:ext cx="3879140" cy="4626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sx="1000" sy="1000" algn="t" rotWithShape="0">
              <a:prstClr val="black">
                <a:alpha val="60000"/>
              </a:prstClr>
            </a:outerShdw>
            <a:reflection stA="45000"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27339-48A4-BB31-F6D5-5E31993F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90" y="4771189"/>
            <a:ext cx="970143" cy="984068"/>
          </a:xfrm>
          <a:prstGeom prst="rect">
            <a:avLst/>
          </a:prstGeom>
        </p:spPr>
      </p:pic>
      <p:pic>
        <p:nvPicPr>
          <p:cNvPr id="1028" name="Picture 4" descr="Camera 1198770 PNG">
            <a:extLst>
              <a:ext uri="{FF2B5EF4-FFF2-40B4-BE49-F238E27FC236}">
                <a16:creationId xmlns:a16="http://schemas.microsoft.com/office/drawing/2014/main" id="{1A484243-ACC6-175C-52DD-17A8977F1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45" y="4861897"/>
            <a:ext cx="971636" cy="7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1C1E9F-E3D8-62C9-9A42-FB9F207831CA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1725062" y="3881756"/>
            <a:ext cx="10998" cy="88943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E47B244-EB9D-A249-3F05-69B78FAEFD4D}"/>
              </a:ext>
            </a:extLst>
          </p:cNvPr>
          <p:cNvSpPr txBox="1"/>
          <p:nvPr/>
        </p:nvSpPr>
        <p:spPr>
          <a:xfrm>
            <a:off x="2708588" y="4119932"/>
            <a:ext cx="104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</a:t>
            </a:r>
            <a:r>
              <a:rPr lang="en-US" sz="2800" b="1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BA32BA-E236-C348-DAF1-89C8F22786D4}"/>
              </a:ext>
            </a:extLst>
          </p:cNvPr>
          <p:cNvSpPr txBox="1"/>
          <p:nvPr/>
        </p:nvSpPr>
        <p:spPr>
          <a:xfrm>
            <a:off x="743920" y="4119933"/>
            <a:ext cx="99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</a:t>
            </a:r>
            <a:r>
              <a:rPr lang="en-US" sz="2800" b="1" baseline="-25000" dirty="0"/>
              <a:t>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5666A0-ACA5-81B7-B36B-E05CDFEBFB9B}"/>
              </a:ext>
            </a:extLst>
          </p:cNvPr>
          <p:cNvGrpSpPr/>
          <p:nvPr/>
        </p:nvGrpSpPr>
        <p:grpSpPr>
          <a:xfrm>
            <a:off x="2265218" y="5510979"/>
            <a:ext cx="500151" cy="544364"/>
            <a:chOff x="5771652" y="4589200"/>
            <a:chExt cx="714026" cy="76614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1F7988-C027-3CA9-DFFE-55DDD6D024FD}"/>
                </a:ext>
              </a:extLst>
            </p:cNvPr>
            <p:cNvSpPr txBox="1"/>
            <p:nvPr/>
          </p:nvSpPr>
          <p:spPr>
            <a:xfrm>
              <a:off x="5771652" y="4589200"/>
              <a:ext cx="71402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≠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1140CB2-3BDE-4362-1B45-C9F435B9BC3C}"/>
                </a:ext>
              </a:extLst>
            </p:cNvPr>
            <p:cNvSpPr/>
            <p:nvPr/>
          </p:nvSpPr>
          <p:spPr>
            <a:xfrm>
              <a:off x="5816936" y="4715267"/>
              <a:ext cx="640080" cy="64008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9F034D4-F6A5-0C31-C10C-E39576791EDC}"/>
              </a:ext>
            </a:extLst>
          </p:cNvPr>
          <p:cNvSpPr/>
          <p:nvPr/>
        </p:nvSpPr>
        <p:spPr>
          <a:xfrm>
            <a:off x="92234" y="1586962"/>
            <a:ext cx="3879138" cy="771215"/>
          </a:xfrm>
          <a:prstGeom prst="rect">
            <a:avLst/>
          </a:prstGeom>
          <a:solidFill>
            <a:srgbClr val="395477"/>
          </a:solidFill>
          <a:ln w="19050"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0" h="425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Channel Distortion</a:t>
            </a:r>
          </a:p>
        </p:txBody>
      </p: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7D11617B-5945-1321-6484-89DB4BA8D8D0}"/>
              </a:ext>
            </a:extLst>
          </p:cNvPr>
          <p:cNvSpPr/>
          <p:nvPr/>
        </p:nvSpPr>
        <p:spPr>
          <a:xfrm>
            <a:off x="4154291" y="1586962"/>
            <a:ext cx="3879140" cy="4626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sx="1000" sy="1000" algn="t" rotWithShape="0">
              <a:prstClr val="black">
                <a:alpha val="60000"/>
              </a:prstClr>
            </a:outerShdw>
            <a:reflection stA="45000"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5C88F6A7-9398-6CC5-ACC1-CB2106F424F0}"/>
              </a:ext>
            </a:extLst>
          </p:cNvPr>
          <p:cNvSpPr/>
          <p:nvPr/>
        </p:nvSpPr>
        <p:spPr>
          <a:xfrm>
            <a:off x="4154292" y="1586962"/>
            <a:ext cx="3879138" cy="771215"/>
          </a:xfrm>
          <a:prstGeom prst="rect">
            <a:avLst/>
          </a:prstGeom>
          <a:solidFill>
            <a:srgbClr val="395477"/>
          </a:solidFill>
          <a:ln w="19050"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Adversary Attack</a:t>
            </a: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4A5984CF-7836-3324-748D-147ED5D1BC14}"/>
              </a:ext>
            </a:extLst>
          </p:cNvPr>
          <p:cNvSpPr/>
          <p:nvPr/>
        </p:nvSpPr>
        <p:spPr>
          <a:xfrm>
            <a:off x="8216347" y="1586962"/>
            <a:ext cx="3879140" cy="4626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sx="1000" sy="1000" algn="t" rotWithShape="0">
              <a:prstClr val="black">
                <a:alpha val="60000"/>
              </a:prstClr>
            </a:outerShdw>
            <a:reflection stA="45000"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1051" name="Picture 1050">
            <a:extLst>
              <a:ext uri="{FF2B5EF4-FFF2-40B4-BE49-F238E27FC236}">
                <a16:creationId xmlns:a16="http://schemas.microsoft.com/office/drawing/2014/main" id="{F76E0063-5B32-F4D4-2D0C-8C75E552F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37"/>
          <a:stretch/>
        </p:blipFill>
        <p:spPr>
          <a:xfrm>
            <a:off x="8242536" y="3630065"/>
            <a:ext cx="1144161" cy="1342286"/>
          </a:xfrm>
          <a:prstGeom prst="rect">
            <a:avLst/>
          </a:prstGeom>
        </p:spPr>
      </p:pic>
      <p:pic>
        <p:nvPicPr>
          <p:cNvPr id="1052" name="Picture 4" descr="Camera 1198770 PNG">
            <a:extLst>
              <a:ext uri="{FF2B5EF4-FFF2-40B4-BE49-F238E27FC236}">
                <a16:creationId xmlns:a16="http://schemas.microsoft.com/office/drawing/2014/main" id="{DE082746-CC21-B7C5-BA4C-FC4626D2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075" y="3817729"/>
            <a:ext cx="1132584" cy="89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B7C84EDF-C23D-E028-62AA-F6D760FF90D4}"/>
              </a:ext>
            </a:extLst>
          </p:cNvPr>
          <p:cNvSpPr/>
          <p:nvPr/>
        </p:nvSpPr>
        <p:spPr>
          <a:xfrm>
            <a:off x="8216348" y="1586962"/>
            <a:ext cx="3879138" cy="771215"/>
          </a:xfrm>
          <a:prstGeom prst="rect">
            <a:avLst/>
          </a:prstGeom>
          <a:solidFill>
            <a:srgbClr val="395477"/>
          </a:solidFill>
          <a:ln w="19050"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Limited Data Rate</a:t>
            </a:r>
          </a:p>
        </p:txBody>
      </p:sp>
      <p:sp>
        <p:nvSpPr>
          <p:cNvPr id="1105" name="Arrow: Right 1104">
            <a:extLst>
              <a:ext uri="{FF2B5EF4-FFF2-40B4-BE49-F238E27FC236}">
                <a16:creationId xmlns:a16="http://schemas.microsoft.com/office/drawing/2014/main" id="{654071FE-9503-916A-0C99-D0218F7A9126}"/>
              </a:ext>
            </a:extLst>
          </p:cNvPr>
          <p:cNvSpPr/>
          <p:nvPr/>
        </p:nvSpPr>
        <p:spPr>
          <a:xfrm>
            <a:off x="9113236" y="4120947"/>
            <a:ext cx="1786987" cy="349313"/>
          </a:xfrm>
          <a:prstGeom prst="rightArrow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5CAA2ACE-D0F0-4124-77D3-B737F4C36F0B}"/>
              </a:ext>
            </a:extLst>
          </p:cNvPr>
          <p:cNvSpPr txBox="1"/>
          <p:nvPr/>
        </p:nvSpPr>
        <p:spPr>
          <a:xfrm>
            <a:off x="9579512" y="3806751"/>
            <a:ext cx="814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Segoe Script" panose="030B0504020000000003" pitchFamily="66" charset="0"/>
              </a:rPr>
              <a:t>X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DA09A5-D27B-E3EF-B3BE-2DD2D485B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89" y="4771189"/>
            <a:ext cx="970143" cy="984068"/>
          </a:xfrm>
          <a:prstGeom prst="rect">
            <a:avLst/>
          </a:prstGeom>
        </p:spPr>
      </p:pic>
      <p:pic>
        <p:nvPicPr>
          <p:cNvPr id="11" name="Picture 4" descr="Camera 1198770 PNG">
            <a:extLst>
              <a:ext uri="{FF2B5EF4-FFF2-40B4-BE49-F238E27FC236}">
                <a16:creationId xmlns:a16="http://schemas.microsoft.com/office/drawing/2014/main" id="{39B205B2-5280-6BBF-12F2-474F4AAC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44" y="4861897"/>
            <a:ext cx="971636" cy="7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ilhouette Head Talking Images – Browse 13,291 Stock Photos, Vectors, and  Video | Adobe Stock">
            <a:extLst>
              <a:ext uri="{FF2B5EF4-FFF2-40B4-BE49-F238E27FC236}">
                <a16:creationId xmlns:a16="http://schemas.microsoft.com/office/drawing/2014/main" id="{482DE9E6-C875-8B01-1B52-0D3AB1C0A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t="20000" r="34308" b="20000"/>
          <a:stretch/>
        </p:blipFill>
        <p:spPr bwMode="auto">
          <a:xfrm>
            <a:off x="247099" y="2814423"/>
            <a:ext cx="1044491" cy="128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72F21D-7D7E-35B7-5018-F2B4DB063E99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720026" y="3900030"/>
            <a:ext cx="1634536" cy="96186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4763AF3-2821-23CA-22F7-F88FDE49BB82}"/>
              </a:ext>
            </a:extLst>
          </p:cNvPr>
          <p:cNvSpPr/>
          <p:nvPr/>
        </p:nvSpPr>
        <p:spPr>
          <a:xfrm>
            <a:off x="4297863" y="4742884"/>
            <a:ext cx="1726842" cy="76809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70948B-E2F5-BADC-5CA2-9231617E7BF6}"/>
              </a:ext>
            </a:extLst>
          </p:cNvPr>
          <p:cNvCxnSpPr>
            <a:cxnSpLocks/>
          </p:cNvCxnSpPr>
          <p:nvPr/>
        </p:nvCxnSpPr>
        <p:spPr>
          <a:xfrm flipH="1">
            <a:off x="5673157" y="3737208"/>
            <a:ext cx="1252865" cy="144548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B0E326-A6EF-BBA6-9738-D3219DCD69D6}"/>
              </a:ext>
            </a:extLst>
          </p:cNvPr>
          <p:cNvCxnSpPr>
            <a:cxnSpLocks/>
          </p:cNvCxnSpPr>
          <p:nvPr/>
        </p:nvCxnSpPr>
        <p:spPr>
          <a:xfrm flipH="1">
            <a:off x="6042537" y="3724510"/>
            <a:ext cx="883485" cy="991155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F83CCFE-0EB4-3D9F-4129-ACE3BD27EA1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5228" y="4755582"/>
            <a:ext cx="1719476" cy="7326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676671B-5F85-4897-3726-5C6AA3E5B059}"/>
              </a:ext>
            </a:extLst>
          </p:cNvPr>
          <p:cNvSpPr txBox="1"/>
          <p:nvPr/>
        </p:nvSpPr>
        <p:spPr>
          <a:xfrm rot="18652072">
            <a:off x="6193698" y="4083143"/>
            <a:ext cx="122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Modify</a:t>
            </a:r>
          </a:p>
        </p:txBody>
      </p:sp>
      <p:pic>
        <p:nvPicPr>
          <p:cNvPr id="33" name="Picture 2" descr="Enemy (esports) - Wikipedia">
            <a:extLst>
              <a:ext uri="{FF2B5EF4-FFF2-40B4-BE49-F238E27FC236}">
                <a16:creationId xmlns:a16="http://schemas.microsoft.com/office/drawing/2014/main" id="{78A7326A-532E-A7AE-B5D4-55A49CC35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24" y="2401548"/>
            <a:ext cx="1322962" cy="132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677 Clip Art Of A Speaker Podium Illustrations &amp; Clip Art - iStock">
            <a:extLst>
              <a:ext uri="{FF2B5EF4-FFF2-40B4-BE49-F238E27FC236}">
                <a16:creationId xmlns:a16="http://schemas.microsoft.com/office/drawing/2014/main" id="{50B4B139-585A-6233-12E6-DB98B3531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4479439" y="3150693"/>
            <a:ext cx="1254805" cy="14764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3697F3-51BC-ADE4-C6B3-109C498E5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38" y="3842586"/>
            <a:ext cx="804016" cy="77121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AAA53B8-A71D-A286-CB4B-47A5EDC51BBF}"/>
              </a:ext>
            </a:extLst>
          </p:cNvPr>
          <p:cNvSpPr/>
          <p:nvPr/>
        </p:nvSpPr>
        <p:spPr>
          <a:xfrm>
            <a:off x="5164966" y="3881756"/>
            <a:ext cx="457363" cy="57110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5C44179-FC0B-053F-CD74-AB50828F4E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923" y="3284783"/>
            <a:ext cx="862552" cy="690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22878C-89EA-FD3B-E716-BDD8073C5F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2435" y="5683663"/>
            <a:ext cx="1025228" cy="400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D4AA6-4E3B-2907-A6F9-221FC1C017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6027" y="5683663"/>
            <a:ext cx="1025229" cy="3992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DACAD9-4DD1-431E-4733-0592F4D015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0127" y="2563852"/>
            <a:ext cx="862552" cy="69056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E434187-0E9E-234A-95E5-E82029FFC2F0}"/>
              </a:ext>
            </a:extLst>
          </p:cNvPr>
          <p:cNvCxnSpPr>
            <a:cxnSpLocks/>
          </p:cNvCxnSpPr>
          <p:nvPr/>
        </p:nvCxnSpPr>
        <p:spPr>
          <a:xfrm>
            <a:off x="8715553" y="3150693"/>
            <a:ext cx="0" cy="4939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C4E719E-46D0-D96B-559E-913A383AEDEE}"/>
              </a:ext>
            </a:extLst>
          </p:cNvPr>
          <p:cNvSpPr/>
          <p:nvPr/>
        </p:nvSpPr>
        <p:spPr>
          <a:xfrm>
            <a:off x="0" y="-161925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607192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C600F-9DFF-D941-35EA-CD8C9B4FD336}"/>
              </a:ext>
            </a:extLst>
          </p:cNvPr>
          <p:cNvSpPr/>
          <p:nvPr/>
        </p:nvSpPr>
        <p:spPr>
          <a:xfrm>
            <a:off x="0" y="0"/>
            <a:ext cx="12192000" cy="977462"/>
          </a:xfrm>
          <a:prstGeom prst="rect">
            <a:avLst/>
          </a:prstGeom>
          <a:solidFill>
            <a:srgbClr val="3D5A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Limited Data Rate</a:t>
            </a:r>
          </a:p>
        </p:txBody>
      </p:sp>
      <p:pic>
        <p:nvPicPr>
          <p:cNvPr id="1028" name="Picture 4" descr="Version 1 (21×21). Content: &quot;Ver1&quot;">
            <a:extLst>
              <a:ext uri="{FF2B5EF4-FFF2-40B4-BE49-F238E27FC236}">
                <a16:creationId xmlns:a16="http://schemas.microsoft.com/office/drawing/2014/main" id="{15C8D9D9-60A9-5C17-FB0C-6714A6AC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rsion 2 (25×25). Content: &quot;Version 2&quot;">
            <a:extLst>
              <a:ext uri="{FF2B5EF4-FFF2-40B4-BE49-F238E27FC236}">
                <a16:creationId xmlns:a16="http://schemas.microsoft.com/office/drawing/2014/main" id="{CEDA25BF-A51C-0779-4068-3875D6AC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10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rsion 10 (57×57). Content: &quot;VERSION 10 QR CODE, UP TO 174 CHAR AT H LEVEL, WITH 57X57 MODULES AND PLENTY OF ERROR CORRECTION TO GO AROUND. NOTE THAT THERE ARE ADDITIONAL TRACKING BOXES&quot; (actually encoded in all capital letters). (Tracking boxes are more commonly called alignment patterns.)">
            <a:extLst>
              <a:ext uri="{FF2B5EF4-FFF2-40B4-BE49-F238E27FC236}">
                <a16:creationId xmlns:a16="http://schemas.microsoft.com/office/drawing/2014/main" id="{526C7D86-25D6-3227-A3D5-61688263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2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rsion 40 (177×177) Content: &quot;Version 40 QR Code can contain up to 1852 chars...&quot; (and followed by four paragraphs of ASCII text describing QR Codes).">
            <a:extLst>
              <a:ext uri="{FF2B5EF4-FFF2-40B4-BE49-F238E27FC236}">
                <a16:creationId xmlns:a16="http://schemas.microsoft.com/office/drawing/2014/main" id="{85AE6E1C-9D73-79EF-FFCF-A92EF269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60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FBBA8-1BC8-4D75-71DF-669AF3013D1E}"/>
              </a:ext>
            </a:extLst>
          </p:cNvPr>
          <p:cNvSpPr txBox="1"/>
          <p:nvPr/>
        </p:nvSpPr>
        <p:spPr>
          <a:xfrm>
            <a:off x="4062732" y="1706880"/>
            <a:ext cx="629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0BE65-0E1C-3149-1534-4B0B98B3F5EC}"/>
              </a:ext>
            </a:extLst>
          </p:cNvPr>
          <p:cNvSpPr txBox="1"/>
          <p:nvPr/>
        </p:nvSpPr>
        <p:spPr>
          <a:xfrm>
            <a:off x="7426962" y="1653361"/>
            <a:ext cx="1545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……….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7EF610-FD82-E2F7-CB5F-48109CF7FDD2}"/>
              </a:ext>
            </a:extLst>
          </p:cNvPr>
          <p:cNvCxnSpPr>
            <a:cxnSpLocks/>
          </p:cNvCxnSpPr>
          <p:nvPr/>
        </p:nvCxnSpPr>
        <p:spPr>
          <a:xfrm>
            <a:off x="619760" y="3582670"/>
            <a:ext cx="10922000" cy="0"/>
          </a:xfrm>
          <a:prstGeom prst="straightConnector1">
            <a:avLst/>
          </a:prstGeom>
          <a:ln w="1270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21AEC4-BF7C-F487-5F66-897D20375D01}"/>
              </a:ext>
            </a:extLst>
          </p:cNvPr>
          <p:cNvSpPr txBox="1"/>
          <p:nvPr/>
        </p:nvSpPr>
        <p:spPr>
          <a:xfrm>
            <a:off x="4094983" y="3538981"/>
            <a:ext cx="329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QR Code 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DD571-3603-F98C-505E-B9C4024C99A4}"/>
              </a:ext>
            </a:extLst>
          </p:cNvPr>
          <p:cNvSpPr txBox="1"/>
          <p:nvPr/>
        </p:nvSpPr>
        <p:spPr>
          <a:xfrm>
            <a:off x="539116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BEA68-1AB8-2D52-5D55-4F7E902D4DB3}"/>
              </a:ext>
            </a:extLst>
          </p:cNvPr>
          <p:cNvSpPr txBox="1"/>
          <p:nvPr/>
        </p:nvSpPr>
        <p:spPr>
          <a:xfrm>
            <a:off x="2336166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585BF-8947-81DB-61FE-DBEF347D3EF5}"/>
              </a:ext>
            </a:extLst>
          </p:cNvPr>
          <p:cNvSpPr txBox="1"/>
          <p:nvPr/>
        </p:nvSpPr>
        <p:spPr>
          <a:xfrm>
            <a:off x="4967608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BFC212-492D-3737-41DD-2EAEA124DB02}"/>
              </a:ext>
            </a:extLst>
          </p:cNvPr>
          <p:cNvSpPr txBox="1"/>
          <p:nvPr/>
        </p:nvSpPr>
        <p:spPr>
          <a:xfrm>
            <a:off x="9886316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027635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C600F-9DFF-D941-35EA-CD8C9B4FD336}"/>
              </a:ext>
            </a:extLst>
          </p:cNvPr>
          <p:cNvSpPr/>
          <p:nvPr/>
        </p:nvSpPr>
        <p:spPr>
          <a:xfrm>
            <a:off x="0" y="0"/>
            <a:ext cx="12192000" cy="977462"/>
          </a:xfrm>
          <a:prstGeom prst="rect">
            <a:avLst/>
          </a:prstGeom>
          <a:solidFill>
            <a:srgbClr val="3D5A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Limited Data Rate</a:t>
            </a:r>
          </a:p>
        </p:txBody>
      </p:sp>
      <p:pic>
        <p:nvPicPr>
          <p:cNvPr id="1028" name="Picture 4" descr="Version 1 (21×21). Content: &quot;Ver1&quot;">
            <a:extLst>
              <a:ext uri="{FF2B5EF4-FFF2-40B4-BE49-F238E27FC236}">
                <a16:creationId xmlns:a16="http://schemas.microsoft.com/office/drawing/2014/main" id="{15C8D9D9-60A9-5C17-FB0C-6714A6AC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rsion 2 (25×25). Content: &quot;Version 2&quot;">
            <a:extLst>
              <a:ext uri="{FF2B5EF4-FFF2-40B4-BE49-F238E27FC236}">
                <a16:creationId xmlns:a16="http://schemas.microsoft.com/office/drawing/2014/main" id="{CEDA25BF-A51C-0779-4068-3875D6AC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10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rsion 10 (57×57). Content: &quot;VERSION 10 QR CODE, UP TO 174 CHAR AT H LEVEL, WITH 57X57 MODULES AND PLENTY OF ERROR CORRECTION TO GO AROUND. NOTE THAT THERE ARE ADDITIONAL TRACKING BOXES&quot; (actually encoded in all capital letters). (Tracking boxes are more commonly called alignment patterns.)">
            <a:extLst>
              <a:ext uri="{FF2B5EF4-FFF2-40B4-BE49-F238E27FC236}">
                <a16:creationId xmlns:a16="http://schemas.microsoft.com/office/drawing/2014/main" id="{526C7D86-25D6-3227-A3D5-61688263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2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rsion 40 (177×177) Content: &quot;Version 40 QR Code can contain up to 1852 chars...&quot; (and followed by four paragraphs of ASCII text describing QR Codes).">
            <a:extLst>
              <a:ext uri="{FF2B5EF4-FFF2-40B4-BE49-F238E27FC236}">
                <a16:creationId xmlns:a16="http://schemas.microsoft.com/office/drawing/2014/main" id="{85AE6E1C-9D73-79EF-FFCF-A92EF269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60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FBBA8-1BC8-4D75-71DF-669AF3013D1E}"/>
              </a:ext>
            </a:extLst>
          </p:cNvPr>
          <p:cNvSpPr txBox="1"/>
          <p:nvPr/>
        </p:nvSpPr>
        <p:spPr>
          <a:xfrm>
            <a:off x="4062732" y="1706880"/>
            <a:ext cx="629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0BE65-0E1C-3149-1534-4B0B98B3F5EC}"/>
              </a:ext>
            </a:extLst>
          </p:cNvPr>
          <p:cNvSpPr txBox="1"/>
          <p:nvPr/>
        </p:nvSpPr>
        <p:spPr>
          <a:xfrm>
            <a:off x="7426962" y="1653361"/>
            <a:ext cx="1545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……….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7EF610-FD82-E2F7-CB5F-48109CF7FDD2}"/>
              </a:ext>
            </a:extLst>
          </p:cNvPr>
          <p:cNvCxnSpPr>
            <a:cxnSpLocks/>
          </p:cNvCxnSpPr>
          <p:nvPr/>
        </p:nvCxnSpPr>
        <p:spPr>
          <a:xfrm>
            <a:off x="619760" y="3582670"/>
            <a:ext cx="10922000" cy="0"/>
          </a:xfrm>
          <a:prstGeom prst="straightConnector1">
            <a:avLst/>
          </a:prstGeom>
          <a:ln w="1270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21AEC4-BF7C-F487-5F66-897D20375D01}"/>
              </a:ext>
            </a:extLst>
          </p:cNvPr>
          <p:cNvSpPr txBox="1"/>
          <p:nvPr/>
        </p:nvSpPr>
        <p:spPr>
          <a:xfrm>
            <a:off x="4094983" y="3538981"/>
            <a:ext cx="329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QR Code 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DD571-3603-F98C-505E-B9C4024C99A4}"/>
              </a:ext>
            </a:extLst>
          </p:cNvPr>
          <p:cNvSpPr txBox="1"/>
          <p:nvPr/>
        </p:nvSpPr>
        <p:spPr>
          <a:xfrm>
            <a:off x="539116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BEA68-1AB8-2D52-5D55-4F7E902D4DB3}"/>
              </a:ext>
            </a:extLst>
          </p:cNvPr>
          <p:cNvSpPr txBox="1"/>
          <p:nvPr/>
        </p:nvSpPr>
        <p:spPr>
          <a:xfrm>
            <a:off x="2336166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585BF-8947-81DB-61FE-DBEF347D3EF5}"/>
              </a:ext>
            </a:extLst>
          </p:cNvPr>
          <p:cNvSpPr txBox="1"/>
          <p:nvPr/>
        </p:nvSpPr>
        <p:spPr>
          <a:xfrm>
            <a:off x="4967608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BFC212-492D-3737-41DD-2EAEA124DB02}"/>
              </a:ext>
            </a:extLst>
          </p:cNvPr>
          <p:cNvSpPr txBox="1"/>
          <p:nvPr/>
        </p:nvSpPr>
        <p:spPr>
          <a:xfrm>
            <a:off x="9886316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40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4B9352-FD47-E3E0-1B6C-88F08A557EC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760" y="4437180"/>
            <a:ext cx="2343568" cy="1130499"/>
          </a:xfrm>
          <a:prstGeom prst="rect">
            <a:avLst/>
          </a:prstGeom>
        </p:spPr>
      </p:pic>
      <p:pic>
        <p:nvPicPr>
          <p:cNvPr id="1036" name="Picture 12" descr="Dac, converter, digital, analog, electrical icon - Download on Iconfinder">
            <a:extLst>
              <a:ext uri="{FF2B5EF4-FFF2-40B4-BE49-F238E27FC236}">
                <a16:creationId xmlns:a16="http://schemas.microsoft.com/office/drawing/2014/main" id="{DABD6ABD-DB48-9228-0681-37B1CF09F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020202">
                  <a:alpha val="2353"/>
                </a:srgbClr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4" b="18026"/>
          <a:stretch/>
        </p:blipFill>
        <p:spPr bwMode="auto">
          <a:xfrm>
            <a:off x="3289938" y="4523739"/>
            <a:ext cx="1652617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08635-EAC9-F3B7-1D4E-C625625D6400}"/>
              </a:ext>
            </a:extLst>
          </p:cNvPr>
          <p:cNvSpPr txBox="1"/>
          <p:nvPr/>
        </p:nvSpPr>
        <p:spPr>
          <a:xfrm>
            <a:off x="3301446" y="4734414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C13D0C2-E4EC-5B41-BE97-9854EA3C3E09}"/>
              </a:ext>
            </a:extLst>
          </p:cNvPr>
          <p:cNvCxnSpPr>
            <a:cxnSpLocks/>
          </p:cNvCxnSpPr>
          <p:nvPr/>
        </p:nvCxnSpPr>
        <p:spPr>
          <a:xfrm flipV="1">
            <a:off x="3938907" y="5567679"/>
            <a:ext cx="0" cy="36890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2194237-519D-12FC-02CA-A5FD6A51F6F8}"/>
              </a:ext>
            </a:extLst>
          </p:cNvPr>
          <p:cNvSpPr txBox="1"/>
          <p:nvPr/>
        </p:nvSpPr>
        <p:spPr>
          <a:xfrm>
            <a:off x="3373838" y="5829463"/>
            <a:ext cx="115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8KHz</a:t>
            </a:r>
          </a:p>
        </p:txBody>
      </p:sp>
      <p:pic>
        <p:nvPicPr>
          <p:cNvPr id="1038" name="Picture 14" descr="Document Icon Png, Transparent Png - vhv">
            <a:extLst>
              <a:ext uri="{FF2B5EF4-FFF2-40B4-BE49-F238E27FC236}">
                <a16:creationId xmlns:a16="http://schemas.microsoft.com/office/drawing/2014/main" id="{9CF6EEE3-3E39-D1AB-B4FF-38086832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91" y="4259984"/>
            <a:ext cx="1244305" cy="15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685B7717-DCBE-6E1C-29AD-D75211A46870}"/>
              </a:ext>
            </a:extLst>
          </p:cNvPr>
          <p:cNvSpPr/>
          <p:nvPr/>
        </p:nvSpPr>
        <p:spPr>
          <a:xfrm>
            <a:off x="2895260" y="4668058"/>
            <a:ext cx="622153" cy="361943"/>
          </a:xfrm>
          <a:prstGeom prst="curvedDownArrow">
            <a:avLst>
              <a:gd name="adj1" fmla="val 16750"/>
              <a:gd name="adj2" fmla="val 54609"/>
              <a:gd name="adj3" fmla="val 578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row: Curved Down 30">
            <a:extLst>
              <a:ext uri="{FF2B5EF4-FFF2-40B4-BE49-F238E27FC236}">
                <a16:creationId xmlns:a16="http://schemas.microsoft.com/office/drawing/2014/main" id="{FC142CD3-9E00-323E-7BB3-156EFF1BC25E}"/>
              </a:ext>
            </a:extLst>
          </p:cNvPr>
          <p:cNvSpPr/>
          <p:nvPr/>
        </p:nvSpPr>
        <p:spPr>
          <a:xfrm>
            <a:off x="4757915" y="4641954"/>
            <a:ext cx="622153" cy="361943"/>
          </a:xfrm>
          <a:prstGeom prst="curvedDownArrow">
            <a:avLst>
              <a:gd name="adj1" fmla="val 16750"/>
              <a:gd name="adj2" fmla="val 54609"/>
              <a:gd name="adj3" fmla="val 578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9A0A5B-DEEF-ACB3-8FEB-0B5A90E9F98B}"/>
              </a:ext>
            </a:extLst>
          </p:cNvPr>
          <p:cNvSpPr txBox="1"/>
          <p:nvPr/>
        </p:nvSpPr>
        <p:spPr>
          <a:xfrm>
            <a:off x="5130683" y="5829463"/>
            <a:ext cx="12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32KB</a:t>
            </a: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66053711-3609-2CF8-81B4-2AC6979A9DD6}"/>
              </a:ext>
            </a:extLst>
          </p:cNvPr>
          <p:cNvSpPr/>
          <p:nvPr/>
        </p:nvSpPr>
        <p:spPr>
          <a:xfrm>
            <a:off x="381000" y="5936583"/>
            <a:ext cx="2819400" cy="835691"/>
          </a:xfrm>
          <a:prstGeom prst="wedgeEllipseCallout">
            <a:avLst>
              <a:gd name="adj1" fmla="val 61208"/>
              <a:gd name="adj2" fmla="val -29826"/>
            </a:avLst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Minimum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Sampling Rate</a:t>
            </a:r>
          </a:p>
        </p:txBody>
      </p:sp>
    </p:spTree>
    <p:extLst>
      <p:ext uri="{BB962C8B-B14F-4D97-AF65-F5344CB8AC3E}">
        <p14:creationId xmlns:p14="http://schemas.microsoft.com/office/powerpoint/2010/main" val="3585318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C600F-9DFF-D941-35EA-CD8C9B4FD336}"/>
              </a:ext>
            </a:extLst>
          </p:cNvPr>
          <p:cNvSpPr/>
          <p:nvPr/>
        </p:nvSpPr>
        <p:spPr>
          <a:xfrm>
            <a:off x="0" y="0"/>
            <a:ext cx="12192000" cy="977462"/>
          </a:xfrm>
          <a:prstGeom prst="rect">
            <a:avLst/>
          </a:prstGeom>
          <a:solidFill>
            <a:srgbClr val="3D5A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Limited Data Rate</a:t>
            </a:r>
          </a:p>
        </p:txBody>
      </p:sp>
      <p:pic>
        <p:nvPicPr>
          <p:cNvPr id="1028" name="Picture 4" descr="Version 1 (21×21). Content: &quot;Ver1&quot;">
            <a:extLst>
              <a:ext uri="{FF2B5EF4-FFF2-40B4-BE49-F238E27FC236}">
                <a16:creationId xmlns:a16="http://schemas.microsoft.com/office/drawing/2014/main" id="{15C8D9D9-60A9-5C17-FB0C-6714A6AC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rsion 2 (25×25). Content: &quot;Version 2&quot;">
            <a:extLst>
              <a:ext uri="{FF2B5EF4-FFF2-40B4-BE49-F238E27FC236}">
                <a16:creationId xmlns:a16="http://schemas.microsoft.com/office/drawing/2014/main" id="{CEDA25BF-A51C-0779-4068-3875D6AC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10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rsion 10 (57×57). Content: &quot;VERSION 10 QR CODE, UP TO 174 CHAR AT H LEVEL, WITH 57X57 MODULES AND PLENTY OF ERROR CORRECTION TO GO AROUND. NOTE THAT THERE ARE ADDITIONAL TRACKING BOXES&quot; (actually encoded in all capital letters). (Tracking boxes are more commonly called alignment patterns.)">
            <a:extLst>
              <a:ext uri="{FF2B5EF4-FFF2-40B4-BE49-F238E27FC236}">
                <a16:creationId xmlns:a16="http://schemas.microsoft.com/office/drawing/2014/main" id="{526C7D86-25D6-3227-A3D5-61688263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2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rsion 40 (177×177) Content: &quot;Version 40 QR Code can contain up to 1852 chars...&quot; (and followed by four paragraphs of ASCII text describing QR Codes).">
            <a:extLst>
              <a:ext uri="{FF2B5EF4-FFF2-40B4-BE49-F238E27FC236}">
                <a16:creationId xmlns:a16="http://schemas.microsoft.com/office/drawing/2014/main" id="{85AE6E1C-9D73-79EF-FFCF-A92EF269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60" y="120269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FBBA8-1BC8-4D75-71DF-669AF3013D1E}"/>
              </a:ext>
            </a:extLst>
          </p:cNvPr>
          <p:cNvSpPr txBox="1"/>
          <p:nvPr/>
        </p:nvSpPr>
        <p:spPr>
          <a:xfrm>
            <a:off x="4062732" y="1706880"/>
            <a:ext cx="629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0BE65-0E1C-3149-1534-4B0B98B3F5EC}"/>
              </a:ext>
            </a:extLst>
          </p:cNvPr>
          <p:cNvSpPr txBox="1"/>
          <p:nvPr/>
        </p:nvSpPr>
        <p:spPr>
          <a:xfrm>
            <a:off x="7426962" y="1653361"/>
            <a:ext cx="1545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……….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7EF610-FD82-E2F7-CB5F-48109CF7FDD2}"/>
              </a:ext>
            </a:extLst>
          </p:cNvPr>
          <p:cNvCxnSpPr>
            <a:cxnSpLocks/>
          </p:cNvCxnSpPr>
          <p:nvPr/>
        </p:nvCxnSpPr>
        <p:spPr>
          <a:xfrm>
            <a:off x="619760" y="3582670"/>
            <a:ext cx="10922000" cy="0"/>
          </a:xfrm>
          <a:prstGeom prst="straightConnector1">
            <a:avLst/>
          </a:prstGeom>
          <a:ln w="1270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21AEC4-BF7C-F487-5F66-897D20375D01}"/>
              </a:ext>
            </a:extLst>
          </p:cNvPr>
          <p:cNvSpPr txBox="1"/>
          <p:nvPr/>
        </p:nvSpPr>
        <p:spPr>
          <a:xfrm>
            <a:off x="4094983" y="3538981"/>
            <a:ext cx="329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QR Code 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DD571-3603-F98C-505E-B9C4024C99A4}"/>
              </a:ext>
            </a:extLst>
          </p:cNvPr>
          <p:cNvSpPr txBox="1"/>
          <p:nvPr/>
        </p:nvSpPr>
        <p:spPr>
          <a:xfrm>
            <a:off x="539116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BEA68-1AB8-2D52-5D55-4F7E902D4DB3}"/>
              </a:ext>
            </a:extLst>
          </p:cNvPr>
          <p:cNvSpPr txBox="1"/>
          <p:nvPr/>
        </p:nvSpPr>
        <p:spPr>
          <a:xfrm>
            <a:off x="2336166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585BF-8947-81DB-61FE-DBEF347D3EF5}"/>
              </a:ext>
            </a:extLst>
          </p:cNvPr>
          <p:cNvSpPr txBox="1"/>
          <p:nvPr/>
        </p:nvSpPr>
        <p:spPr>
          <a:xfrm>
            <a:off x="4967608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BFC212-492D-3737-41DD-2EAEA124DB02}"/>
              </a:ext>
            </a:extLst>
          </p:cNvPr>
          <p:cNvSpPr txBox="1"/>
          <p:nvPr/>
        </p:nvSpPr>
        <p:spPr>
          <a:xfrm>
            <a:off x="9886316" y="3045531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40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4B9352-FD47-E3E0-1B6C-88F08A557EC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760" y="4437180"/>
            <a:ext cx="2343568" cy="1130499"/>
          </a:xfrm>
          <a:prstGeom prst="rect">
            <a:avLst/>
          </a:prstGeom>
        </p:spPr>
      </p:pic>
      <p:pic>
        <p:nvPicPr>
          <p:cNvPr id="1036" name="Picture 12" descr="Dac, converter, digital, analog, electrical icon - Download on Iconfinder">
            <a:extLst>
              <a:ext uri="{FF2B5EF4-FFF2-40B4-BE49-F238E27FC236}">
                <a16:creationId xmlns:a16="http://schemas.microsoft.com/office/drawing/2014/main" id="{DABD6ABD-DB48-9228-0681-37B1CF09F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020202">
                  <a:alpha val="2353"/>
                </a:srgbClr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4" b="18026"/>
          <a:stretch/>
        </p:blipFill>
        <p:spPr bwMode="auto">
          <a:xfrm>
            <a:off x="3289938" y="4523739"/>
            <a:ext cx="1652617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08635-EAC9-F3B7-1D4E-C625625D6400}"/>
              </a:ext>
            </a:extLst>
          </p:cNvPr>
          <p:cNvSpPr txBox="1"/>
          <p:nvPr/>
        </p:nvSpPr>
        <p:spPr>
          <a:xfrm>
            <a:off x="3301446" y="4734414"/>
            <a:ext cx="15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C13D0C2-E4EC-5B41-BE97-9854EA3C3E09}"/>
              </a:ext>
            </a:extLst>
          </p:cNvPr>
          <p:cNvCxnSpPr>
            <a:cxnSpLocks/>
          </p:cNvCxnSpPr>
          <p:nvPr/>
        </p:nvCxnSpPr>
        <p:spPr>
          <a:xfrm flipV="1">
            <a:off x="3938907" y="5567679"/>
            <a:ext cx="0" cy="36890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2194237-519D-12FC-02CA-A5FD6A51F6F8}"/>
              </a:ext>
            </a:extLst>
          </p:cNvPr>
          <p:cNvSpPr txBox="1"/>
          <p:nvPr/>
        </p:nvSpPr>
        <p:spPr>
          <a:xfrm>
            <a:off x="3373838" y="5829463"/>
            <a:ext cx="115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8KHz</a:t>
            </a:r>
          </a:p>
        </p:txBody>
      </p:sp>
      <p:pic>
        <p:nvPicPr>
          <p:cNvPr id="1038" name="Picture 14" descr="Document Icon Png, Transparent Png - vhv">
            <a:extLst>
              <a:ext uri="{FF2B5EF4-FFF2-40B4-BE49-F238E27FC236}">
                <a16:creationId xmlns:a16="http://schemas.microsoft.com/office/drawing/2014/main" id="{9CF6EEE3-3E39-D1AB-B4FF-38086832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91" y="4259984"/>
            <a:ext cx="1244305" cy="15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685B7717-DCBE-6E1C-29AD-D75211A46870}"/>
              </a:ext>
            </a:extLst>
          </p:cNvPr>
          <p:cNvSpPr/>
          <p:nvPr/>
        </p:nvSpPr>
        <p:spPr>
          <a:xfrm>
            <a:off x="2895260" y="4668058"/>
            <a:ext cx="622153" cy="361943"/>
          </a:xfrm>
          <a:prstGeom prst="curvedDownArrow">
            <a:avLst>
              <a:gd name="adj1" fmla="val 16750"/>
              <a:gd name="adj2" fmla="val 54609"/>
              <a:gd name="adj3" fmla="val 578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row: Curved Down 30">
            <a:extLst>
              <a:ext uri="{FF2B5EF4-FFF2-40B4-BE49-F238E27FC236}">
                <a16:creationId xmlns:a16="http://schemas.microsoft.com/office/drawing/2014/main" id="{FC142CD3-9E00-323E-7BB3-156EFF1BC25E}"/>
              </a:ext>
            </a:extLst>
          </p:cNvPr>
          <p:cNvSpPr/>
          <p:nvPr/>
        </p:nvSpPr>
        <p:spPr>
          <a:xfrm>
            <a:off x="4757915" y="4641954"/>
            <a:ext cx="622153" cy="361943"/>
          </a:xfrm>
          <a:prstGeom prst="curvedDownArrow">
            <a:avLst>
              <a:gd name="adj1" fmla="val 16750"/>
              <a:gd name="adj2" fmla="val 54609"/>
              <a:gd name="adj3" fmla="val 578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9A0A5B-DEEF-ACB3-8FEB-0B5A90E9F98B}"/>
              </a:ext>
            </a:extLst>
          </p:cNvPr>
          <p:cNvSpPr txBox="1"/>
          <p:nvPr/>
        </p:nvSpPr>
        <p:spPr>
          <a:xfrm>
            <a:off x="5130683" y="5829463"/>
            <a:ext cx="12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32KB</a:t>
            </a:r>
          </a:p>
        </p:txBody>
      </p:sp>
      <p:pic>
        <p:nvPicPr>
          <p:cNvPr id="38" name="Picture 10" descr="Version 40 (177×177) Content: &quot;Version 40 QR Code can contain up to 1852 chars...&quot; (and followed by four paragraphs of ASCII text describing QR Codes).">
            <a:extLst>
              <a:ext uri="{FF2B5EF4-FFF2-40B4-BE49-F238E27FC236}">
                <a16:creationId xmlns:a16="http://schemas.microsoft.com/office/drawing/2014/main" id="{94C64E32-09E5-0990-F0D8-52AE42FB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60" y="3954679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720AEFC-123E-052F-2F80-BB6F89458B9D}"/>
              </a:ext>
            </a:extLst>
          </p:cNvPr>
          <p:cNvSpPr/>
          <p:nvPr/>
        </p:nvSpPr>
        <p:spPr>
          <a:xfrm>
            <a:off x="7293722" y="4708667"/>
            <a:ext cx="1078754" cy="636267"/>
          </a:xfrm>
          <a:prstGeom prst="roundRect">
            <a:avLst/>
          </a:prstGeom>
          <a:solidFill>
            <a:srgbClr val="D2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Data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8647129-13BC-7205-9BE7-B520F624DA7E}"/>
              </a:ext>
            </a:extLst>
          </p:cNvPr>
          <p:cNvCxnSpPr>
            <a:stCxn id="39" idx="3"/>
          </p:cNvCxnSpPr>
          <p:nvPr/>
        </p:nvCxnSpPr>
        <p:spPr>
          <a:xfrm flipV="1">
            <a:off x="8372476" y="5002429"/>
            <a:ext cx="1428749" cy="2437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3246529-6DF2-FBE5-ABB0-B4B02BFAE60F}"/>
              </a:ext>
            </a:extLst>
          </p:cNvPr>
          <p:cNvSpPr txBox="1"/>
          <p:nvPr/>
        </p:nvSpPr>
        <p:spPr>
          <a:xfrm>
            <a:off x="8464697" y="4506057"/>
            <a:ext cx="1244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Max</a:t>
            </a:r>
          </a:p>
          <a:p>
            <a:pPr algn="ctr"/>
            <a:r>
              <a:rPr lang="en-US" sz="3200" dirty="0"/>
              <a:t>3KB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A686B0-EAC9-3051-3989-B6F5C1E0FE49}"/>
              </a:ext>
            </a:extLst>
          </p:cNvPr>
          <p:cNvSpPr txBox="1"/>
          <p:nvPr/>
        </p:nvSpPr>
        <p:spPr>
          <a:xfrm>
            <a:off x="9685657" y="5769270"/>
            <a:ext cx="194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Version 40</a:t>
            </a: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66053711-3609-2CF8-81B4-2AC6979A9DD6}"/>
              </a:ext>
            </a:extLst>
          </p:cNvPr>
          <p:cNvSpPr/>
          <p:nvPr/>
        </p:nvSpPr>
        <p:spPr>
          <a:xfrm>
            <a:off x="381000" y="5936583"/>
            <a:ext cx="2819400" cy="835691"/>
          </a:xfrm>
          <a:prstGeom prst="wedgeEllipseCallout">
            <a:avLst>
              <a:gd name="adj1" fmla="val 61208"/>
              <a:gd name="adj2" fmla="val -29826"/>
            </a:avLst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Minimum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Sampling Rate</a:t>
            </a:r>
          </a:p>
        </p:txBody>
      </p:sp>
    </p:spTree>
    <p:extLst>
      <p:ext uri="{BB962C8B-B14F-4D97-AF65-F5344CB8AC3E}">
        <p14:creationId xmlns:p14="http://schemas.microsoft.com/office/powerpoint/2010/main" val="4242480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83C7A1-E7B5-DF15-05C8-D201DDA9C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CA9A7">
                  <a:alpha val="69804"/>
                </a:srgbClr>
              </a:clrFrom>
              <a:clrTo>
                <a:srgbClr val="ACA9A7">
                  <a:alpha val="0"/>
                </a:srgbClr>
              </a:clrTo>
            </a:clrChange>
          </a:blip>
          <a:srcRect l="26693" t="13671" r="27745" b="24410"/>
          <a:stretch/>
        </p:blipFill>
        <p:spPr>
          <a:xfrm>
            <a:off x="76548" y="1590506"/>
            <a:ext cx="2623172" cy="2303001"/>
          </a:xfrm>
          <a:prstGeom prst="rect">
            <a:avLst/>
          </a:prstGeom>
          <a:ln w="6350">
            <a:noFill/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3697B9C-BDA0-4F14-B9E3-AA6ECB337724}"/>
              </a:ext>
            </a:extLst>
          </p:cNvPr>
          <p:cNvSpPr/>
          <p:nvPr/>
        </p:nvSpPr>
        <p:spPr>
          <a:xfrm>
            <a:off x="3118857" y="1587084"/>
            <a:ext cx="8495326" cy="2296543"/>
          </a:xfrm>
          <a:prstGeom prst="wedgeRoundRectCallout">
            <a:avLst>
              <a:gd name="adj1" fmla="val -57668"/>
              <a:gd name="adj2" fmla="val -4882"/>
              <a:gd name="adj3" fmla="val 16667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563FE0F-FEC1-49D5-1CC8-E029D3DB2EFA}"/>
              </a:ext>
            </a:extLst>
          </p:cNvPr>
          <p:cNvSpPr/>
          <p:nvPr/>
        </p:nvSpPr>
        <p:spPr>
          <a:xfrm>
            <a:off x="8789621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9C0FABE-D390-57A7-90C4-279407179B8F}"/>
              </a:ext>
            </a:extLst>
          </p:cNvPr>
          <p:cNvSpPr/>
          <p:nvPr/>
        </p:nvSpPr>
        <p:spPr>
          <a:xfrm>
            <a:off x="6708817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E8DCEAC-461E-2C7A-B139-4B1392F20142}"/>
              </a:ext>
            </a:extLst>
          </p:cNvPr>
          <p:cNvSpPr/>
          <p:nvPr/>
        </p:nvSpPr>
        <p:spPr>
          <a:xfrm>
            <a:off x="4320778" y="2382642"/>
            <a:ext cx="1843484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E740DD-A329-6A4E-FE1C-4DF376389D46}"/>
              </a:ext>
            </a:extLst>
          </p:cNvPr>
          <p:cNvSpPr txBox="1"/>
          <p:nvPr/>
        </p:nvSpPr>
        <p:spPr>
          <a:xfrm>
            <a:off x="4211155" y="2349562"/>
            <a:ext cx="206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Channel</a:t>
            </a:r>
          </a:p>
          <a:p>
            <a:pPr algn="ctr"/>
            <a:r>
              <a:rPr lang="en-US" sz="2400" dirty="0"/>
              <a:t>Normalization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0C4309-8FD2-6724-CB1D-2AE6826081A3}"/>
              </a:ext>
            </a:extLst>
          </p:cNvPr>
          <p:cNvSpPr txBox="1"/>
          <p:nvPr/>
        </p:nvSpPr>
        <p:spPr>
          <a:xfrm>
            <a:off x="6589211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Feature</a:t>
            </a:r>
          </a:p>
          <a:p>
            <a:pPr algn="ctr"/>
            <a:r>
              <a:rPr lang="en-US" sz="2400" dirty="0"/>
              <a:t>extraction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4EBB2C8-4BCF-E6C8-804F-81531BB4C6BE}"/>
              </a:ext>
            </a:extLst>
          </p:cNvPr>
          <p:cNvSpPr txBox="1"/>
          <p:nvPr/>
        </p:nvSpPr>
        <p:spPr>
          <a:xfrm>
            <a:off x="8670016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Secure QR</a:t>
            </a:r>
          </a:p>
          <a:p>
            <a:pPr algn="ctr"/>
            <a:r>
              <a:rPr lang="en-US" sz="2400" dirty="0"/>
              <a:t>code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7FAD268-E1D0-3C2A-1B6C-4D9EBDDB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64" y="2543886"/>
            <a:ext cx="766067" cy="766067"/>
          </a:xfrm>
          <a:prstGeom prst="rect">
            <a:avLst/>
          </a:prstGeom>
        </p:spPr>
      </p:pic>
      <p:pic>
        <p:nvPicPr>
          <p:cNvPr id="76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F5D6A40E-1C6C-55C6-1F01-3C7B2D90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07774" y="1988329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26">
            <a:extLst>
              <a:ext uri="{FF2B5EF4-FFF2-40B4-BE49-F238E27FC236}">
                <a16:creationId xmlns:a16="http://schemas.microsoft.com/office/drawing/2014/main" id="{660DEA11-0A9C-8838-657E-3806FA06CAF9}"/>
              </a:ext>
            </a:extLst>
          </p:cNvPr>
          <p:cNvSpPr/>
          <p:nvPr/>
        </p:nvSpPr>
        <p:spPr>
          <a:xfrm>
            <a:off x="1918692" y="2181018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C71D44-01A2-3FA7-05E0-66833BEF7BBE}"/>
              </a:ext>
            </a:extLst>
          </p:cNvPr>
          <p:cNvSpPr txBox="1"/>
          <p:nvPr/>
        </p:nvSpPr>
        <p:spPr>
          <a:xfrm>
            <a:off x="357128" y="1125419"/>
            <a:ext cx="206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EA585-0829-09BB-BDC3-2C15B40BF959}"/>
              </a:ext>
            </a:extLst>
          </p:cNvPr>
          <p:cNvGrpSpPr/>
          <p:nvPr/>
        </p:nvGrpSpPr>
        <p:grpSpPr>
          <a:xfrm>
            <a:off x="4723001" y="1043298"/>
            <a:ext cx="5095412" cy="523220"/>
            <a:chOff x="4723001" y="1043298"/>
            <a:chExt cx="5095412" cy="52322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35C6504-88DF-834A-9CCA-01285B4A3911}"/>
                </a:ext>
              </a:extLst>
            </p:cNvPr>
            <p:cNvGrpSpPr/>
            <p:nvPr/>
          </p:nvGrpSpPr>
          <p:grpSpPr>
            <a:xfrm>
              <a:off x="4723001" y="1043298"/>
              <a:ext cx="431030" cy="523220"/>
              <a:chOff x="6185284" y="-1580334"/>
              <a:chExt cx="431030" cy="52322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F0B1BC7-8F9A-93DA-6E42-2AD916EF434D}"/>
                  </a:ext>
                </a:extLst>
              </p:cNvPr>
              <p:cNvSpPr/>
              <p:nvPr/>
            </p:nvSpPr>
            <p:spPr>
              <a:xfrm>
                <a:off x="6185284" y="-1519382"/>
                <a:ext cx="431030" cy="4310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CBF44D9-C69A-D066-B14A-7AEA3A7C7394}"/>
                  </a:ext>
                </a:extLst>
              </p:cNvPr>
              <p:cNvSpPr txBox="1"/>
              <p:nvPr/>
            </p:nvSpPr>
            <p:spPr>
              <a:xfrm>
                <a:off x="6217094" y="-1580334"/>
                <a:ext cx="3674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F5EE2DF-1AFE-E042-F741-C510E74B0147}"/>
                </a:ext>
              </a:extLst>
            </p:cNvPr>
            <p:cNvSpPr txBox="1"/>
            <p:nvPr/>
          </p:nvSpPr>
          <p:spPr>
            <a:xfrm>
              <a:off x="5132986" y="1074076"/>
              <a:ext cx="4685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Live Speech-Signature Embedding</a:t>
              </a:r>
            </a:p>
          </p:txBody>
        </p:sp>
      </p:grpSp>
      <p:pic>
        <p:nvPicPr>
          <p:cNvPr id="85" name="Picture 6" descr="Create QR-code online - IMG online">
            <a:extLst>
              <a:ext uri="{FF2B5EF4-FFF2-40B4-BE49-F238E27FC236}">
                <a16:creationId xmlns:a16="http://schemas.microsoft.com/office/drawing/2014/main" id="{E7FF9FC5-D3C4-E862-ABB7-7DC55170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21" y="2400993"/>
            <a:ext cx="728133" cy="7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5D0DA546-B424-0D4B-C940-C19FEE6D5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3168393" y="2543886"/>
            <a:ext cx="728133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76B36E-8143-DC17-95E2-DB6383068656}"/>
              </a:ext>
            </a:extLst>
          </p:cNvPr>
          <p:cNvCxnSpPr>
            <a:cxnSpLocks/>
          </p:cNvCxnSpPr>
          <p:nvPr/>
        </p:nvCxnSpPr>
        <p:spPr>
          <a:xfrm>
            <a:off x="10385062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C751D5A-4904-10A0-8AEB-78E637E430AE}"/>
              </a:ext>
            </a:extLst>
          </p:cNvPr>
          <p:cNvCxnSpPr>
            <a:cxnSpLocks/>
          </p:cNvCxnSpPr>
          <p:nvPr/>
        </p:nvCxnSpPr>
        <p:spPr>
          <a:xfrm>
            <a:off x="3955018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0BE8A6D-E51F-7954-3F60-A820DB1D1E65}"/>
              </a:ext>
            </a:extLst>
          </p:cNvPr>
          <p:cNvCxnSpPr>
            <a:cxnSpLocks/>
          </p:cNvCxnSpPr>
          <p:nvPr/>
        </p:nvCxnSpPr>
        <p:spPr>
          <a:xfrm>
            <a:off x="6274582" y="2765060"/>
            <a:ext cx="365760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681C3BF-0B88-7398-9181-2C54C721EAA4}"/>
              </a:ext>
            </a:extLst>
          </p:cNvPr>
          <p:cNvCxnSpPr>
            <a:cxnSpLocks/>
          </p:cNvCxnSpPr>
          <p:nvPr/>
        </p:nvCxnSpPr>
        <p:spPr>
          <a:xfrm>
            <a:off x="8355387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009A5B7-10F6-3E39-A87B-609CBED032FB}"/>
              </a:ext>
            </a:extLst>
          </p:cNvPr>
          <p:cNvCxnSpPr>
            <a:cxnSpLocks/>
            <a:stCxn id="88" idx="3"/>
          </p:cNvCxnSpPr>
          <p:nvPr/>
        </p:nvCxnSpPr>
        <p:spPr>
          <a:xfrm flipV="1">
            <a:off x="6274582" y="2765059"/>
            <a:ext cx="365760" cy="2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1DD2736-E2B7-AF65-2266-777EC6A8630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2871565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E5B66A-A544-E676-AF3F-EC98F30C79F5}"/>
              </a:ext>
            </a:extLst>
          </p:cNvPr>
          <p:cNvSpPr/>
          <p:nvPr/>
        </p:nvSpPr>
        <p:spPr>
          <a:xfrm>
            <a:off x="3134189" y="4652563"/>
            <a:ext cx="8457076" cy="2106862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3C7A1-E7B5-DF15-05C8-D201DDA9C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CA9A7">
                  <a:alpha val="69804"/>
                </a:srgbClr>
              </a:clrFrom>
              <a:clrTo>
                <a:srgbClr val="ACA9A7">
                  <a:alpha val="0"/>
                </a:srgbClr>
              </a:clrTo>
            </a:clrChange>
          </a:blip>
          <a:srcRect l="26693" t="13671" r="27745" b="24410"/>
          <a:stretch/>
        </p:blipFill>
        <p:spPr>
          <a:xfrm>
            <a:off x="76548" y="1590506"/>
            <a:ext cx="2623172" cy="2303001"/>
          </a:xfrm>
          <a:prstGeom prst="rect">
            <a:avLst/>
          </a:prstGeom>
          <a:ln w="6350">
            <a:noFill/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3697B9C-BDA0-4F14-B9E3-AA6ECB337724}"/>
              </a:ext>
            </a:extLst>
          </p:cNvPr>
          <p:cNvSpPr/>
          <p:nvPr/>
        </p:nvSpPr>
        <p:spPr>
          <a:xfrm>
            <a:off x="3118857" y="1587084"/>
            <a:ext cx="8495326" cy="2296543"/>
          </a:xfrm>
          <a:prstGeom prst="wedgeRoundRectCallout">
            <a:avLst>
              <a:gd name="adj1" fmla="val -57668"/>
              <a:gd name="adj2" fmla="val -4882"/>
              <a:gd name="adj3" fmla="val 16667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563FE0F-FEC1-49D5-1CC8-E029D3DB2EFA}"/>
              </a:ext>
            </a:extLst>
          </p:cNvPr>
          <p:cNvSpPr/>
          <p:nvPr/>
        </p:nvSpPr>
        <p:spPr>
          <a:xfrm>
            <a:off x="8789621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9C0FABE-D390-57A7-90C4-279407179B8F}"/>
              </a:ext>
            </a:extLst>
          </p:cNvPr>
          <p:cNvSpPr/>
          <p:nvPr/>
        </p:nvSpPr>
        <p:spPr>
          <a:xfrm>
            <a:off x="6708817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E8DCEAC-461E-2C7A-B139-4B1392F20142}"/>
              </a:ext>
            </a:extLst>
          </p:cNvPr>
          <p:cNvSpPr/>
          <p:nvPr/>
        </p:nvSpPr>
        <p:spPr>
          <a:xfrm>
            <a:off x="4320778" y="2382642"/>
            <a:ext cx="1843484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E740DD-A329-6A4E-FE1C-4DF376389D46}"/>
              </a:ext>
            </a:extLst>
          </p:cNvPr>
          <p:cNvSpPr txBox="1"/>
          <p:nvPr/>
        </p:nvSpPr>
        <p:spPr>
          <a:xfrm>
            <a:off x="4211155" y="2349562"/>
            <a:ext cx="206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Channel</a:t>
            </a:r>
          </a:p>
          <a:p>
            <a:pPr algn="ctr"/>
            <a:r>
              <a:rPr lang="en-US" sz="2400" dirty="0"/>
              <a:t>Normalization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0C4309-8FD2-6724-CB1D-2AE6826081A3}"/>
              </a:ext>
            </a:extLst>
          </p:cNvPr>
          <p:cNvSpPr txBox="1"/>
          <p:nvPr/>
        </p:nvSpPr>
        <p:spPr>
          <a:xfrm>
            <a:off x="6589211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Feature</a:t>
            </a:r>
          </a:p>
          <a:p>
            <a:pPr algn="ctr"/>
            <a:r>
              <a:rPr lang="en-US" sz="2400" dirty="0"/>
              <a:t>extraction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4EBB2C8-4BCF-E6C8-804F-81531BB4C6BE}"/>
              </a:ext>
            </a:extLst>
          </p:cNvPr>
          <p:cNvSpPr txBox="1"/>
          <p:nvPr/>
        </p:nvSpPr>
        <p:spPr>
          <a:xfrm>
            <a:off x="8670016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Secure QR</a:t>
            </a:r>
          </a:p>
          <a:p>
            <a:pPr algn="ctr"/>
            <a:r>
              <a:rPr lang="en-US" sz="2400" dirty="0"/>
              <a:t>code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7FAD268-E1D0-3C2A-1B6C-4D9EBDDB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64" y="2543886"/>
            <a:ext cx="766067" cy="766067"/>
          </a:xfrm>
          <a:prstGeom prst="rect">
            <a:avLst/>
          </a:prstGeom>
        </p:spPr>
      </p:pic>
      <p:pic>
        <p:nvPicPr>
          <p:cNvPr id="76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F5D6A40E-1C6C-55C6-1F01-3C7B2D90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07774" y="1988329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26">
            <a:extLst>
              <a:ext uri="{FF2B5EF4-FFF2-40B4-BE49-F238E27FC236}">
                <a16:creationId xmlns:a16="http://schemas.microsoft.com/office/drawing/2014/main" id="{660DEA11-0A9C-8838-657E-3806FA06CAF9}"/>
              </a:ext>
            </a:extLst>
          </p:cNvPr>
          <p:cNvSpPr/>
          <p:nvPr/>
        </p:nvSpPr>
        <p:spPr>
          <a:xfrm>
            <a:off x="1918692" y="2181018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C71D44-01A2-3FA7-05E0-66833BEF7BBE}"/>
              </a:ext>
            </a:extLst>
          </p:cNvPr>
          <p:cNvSpPr txBox="1"/>
          <p:nvPr/>
        </p:nvSpPr>
        <p:spPr>
          <a:xfrm>
            <a:off x="357128" y="1125419"/>
            <a:ext cx="206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EA585-0829-09BB-BDC3-2C15B40BF959}"/>
              </a:ext>
            </a:extLst>
          </p:cNvPr>
          <p:cNvGrpSpPr/>
          <p:nvPr/>
        </p:nvGrpSpPr>
        <p:grpSpPr>
          <a:xfrm>
            <a:off x="4723001" y="1043298"/>
            <a:ext cx="5095412" cy="523220"/>
            <a:chOff x="4723001" y="1043298"/>
            <a:chExt cx="5095412" cy="52322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35C6504-88DF-834A-9CCA-01285B4A3911}"/>
                </a:ext>
              </a:extLst>
            </p:cNvPr>
            <p:cNvGrpSpPr/>
            <p:nvPr/>
          </p:nvGrpSpPr>
          <p:grpSpPr>
            <a:xfrm>
              <a:off x="4723001" y="1043298"/>
              <a:ext cx="431030" cy="523220"/>
              <a:chOff x="6185284" y="-1580334"/>
              <a:chExt cx="431030" cy="52322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F0B1BC7-8F9A-93DA-6E42-2AD916EF434D}"/>
                  </a:ext>
                </a:extLst>
              </p:cNvPr>
              <p:cNvSpPr/>
              <p:nvPr/>
            </p:nvSpPr>
            <p:spPr>
              <a:xfrm>
                <a:off x="6185284" y="-1519382"/>
                <a:ext cx="431030" cy="4310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CBF44D9-C69A-D066-B14A-7AEA3A7C7394}"/>
                  </a:ext>
                </a:extLst>
              </p:cNvPr>
              <p:cNvSpPr txBox="1"/>
              <p:nvPr/>
            </p:nvSpPr>
            <p:spPr>
              <a:xfrm>
                <a:off x="6217094" y="-1580334"/>
                <a:ext cx="3674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F5EE2DF-1AFE-E042-F741-C510E74B0147}"/>
                </a:ext>
              </a:extLst>
            </p:cNvPr>
            <p:cNvSpPr txBox="1"/>
            <p:nvPr/>
          </p:nvSpPr>
          <p:spPr>
            <a:xfrm>
              <a:off x="5132986" y="1074076"/>
              <a:ext cx="4685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Live Speech-Signature Embedding</a:t>
              </a:r>
            </a:p>
          </p:txBody>
        </p:sp>
      </p:grpSp>
      <p:pic>
        <p:nvPicPr>
          <p:cNvPr id="85" name="Picture 6" descr="Create QR-code online - IMG online">
            <a:extLst>
              <a:ext uri="{FF2B5EF4-FFF2-40B4-BE49-F238E27FC236}">
                <a16:creationId xmlns:a16="http://schemas.microsoft.com/office/drawing/2014/main" id="{E7FF9FC5-D3C4-E862-ABB7-7DC55170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21" y="2400993"/>
            <a:ext cx="728133" cy="7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5D0DA546-B424-0D4B-C940-C19FEE6D5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3168393" y="2543886"/>
            <a:ext cx="728133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76B36E-8143-DC17-95E2-DB6383068656}"/>
              </a:ext>
            </a:extLst>
          </p:cNvPr>
          <p:cNvCxnSpPr>
            <a:cxnSpLocks/>
          </p:cNvCxnSpPr>
          <p:nvPr/>
        </p:nvCxnSpPr>
        <p:spPr>
          <a:xfrm>
            <a:off x="10385062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C751D5A-4904-10A0-8AEB-78E637E430AE}"/>
              </a:ext>
            </a:extLst>
          </p:cNvPr>
          <p:cNvCxnSpPr>
            <a:cxnSpLocks/>
          </p:cNvCxnSpPr>
          <p:nvPr/>
        </p:nvCxnSpPr>
        <p:spPr>
          <a:xfrm>
            <a:off x="3955018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0BE8A6D-E51F-7954-3F60-A820DB1D1E65}"/>
              </a:ext>
            </a:extLst>
          </p:cNvPr>
          <p:cNvCxnSpPr>
            <a:cxnSpLocks/>
          </p:cNvCxnSpPr>
          <p:nvPr/>
        </p:nvCxnSpPr>
        <p:spPr>
          <a:xfrm>
            <a:off x="6274582" y="2765060"/>
            <a:ext cx="365760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681C3BF-0B88-7398-9181-2C54C721EAA4}"/>
              </a:ext>
            </a:extLst>
          </p:cNvPr>
          <p:cNvCxnSpPr>
            <a:cxnSpLocks/>
          </p:cNvCxnSpPr>
          <p:nvPr/>
        </p:nvCxnSpPr>
        <p:spPr>
          <a:xfrm>
            <a:off x="8355387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359FB17-813B-6947-5957-BD73B9A9BA10}"/>
              </a:ext>
            </a:extLst>
          </p:cNvPr>
          <p:cNvSpPr/>
          <p:nvPr/>
        </p:nvSpPr>
        <p:spPr>
          <a:xfrm>
            <a:off x="542314" y="4535814"/>
            <a:ext cx="1657774" cy="222361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DA80B2C3-9875-3D99-5390-7E9F5BAB3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634601" y="4627992"/>
            <a:ext cx="1507066" cy="18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332A9F8-F315-E8F0-1C1B-0E3F366AF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437" y="5694555"/>
            <a:ext cx="777003" cy="777003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75616698-9597-ABB7-196D-66978C1F7351}"/>
              </a:ext>
            </a:extLst>
          </p:cNvPr>
          <p:cNvSpPr/>
          <p:nvPr/>
        </p:nvSpPr>
        <p:spPr>
          <a:xfrm>
            <a:off x="617668" y="4627993"/>
            <a:ext cx="1507067" cy="1843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7842B7CE-1609-F6A6-70FF-A9AB6A737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600735" y="6420759"/>
            <a:ext cx="1507068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BCC40AEC-1F26-899A-CF2E-CAFC0B1EFEF7}"/>
              </a:ext>
            </a:extLst>
          </p:cNvPr>
          <p:cNvSpPr txBox="1"/>
          <p:nvPr/>
        </p:nvSpPr>
        <p:spPr>
          <a:xfrm>
            <a:off x="188446" y="4125562"/>
            <a:ext cx="239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Speech Recording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6930BBE-D5F9-1DB8-A0F5-B214873F60B1}"/>
              </a:ext>
            </a:extLst>
          </p:cNvPr>
          <p:cNvGrpSpPr/>
          <p:nvPr/>
        </p:nvGrpSpPr>
        <p:grpSpPr>
          <a:xfrm rot="10800000">
            <a:off x="7743200" y="4819201"/>
            <a:ext cx="1170839" cy="1776604"/>
            <a:chOff x="9029916" y="4629180"/>
            <a:chExt cx="838299" cy="1272014"/>
          </a:xfrm>
        </p:grpSpPr>
        <p:pic>
          <p:nvPicPr>
            <p:cNvPr id="123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2E35E405-D01D-08B8-8DB6-C23D04BEF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9123" y="462918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17C54283-BB50-4304-2AC0-253BBDFCA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66451" y="529943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5378602-EFFD-AF21-3CB1-7C6767E1F9E3}"/>
                </a:ext>
              </a:extLst>
            </p:cNvPr>
            <p:cNvSpPr/>
            <p:nvPr/>
          </p:nvSpPr>
          <p:spPr>
            <a:xfrm>
              <a:off x="9029916" y="5184512"/>
              <a:ext cx="219859" cy="21985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cxnSp>
          <p:nvCxnSpPr>
            <p:cNvPr id="126" name="Elbow Connector 42">
              <a:extLst>
                <a:ext uri="{FF2B5EF4-FFF2-40B4-BE49-F238E27FC236}">
                  <a16:creationId xmlns:a16="http://schemas.microsoft.com/office/drawing/2014/main" id="{22E8A265-663D-DEE4-C2A5-93A4147ADDF1}"/>
                </a:ext>
              </a:extLst>
            </p:cNvPr>
            <p:cNvCxnSpPr>
              <a:stCxn id="123" idx="3"/>
              <a:endCxn id="125" idx="0"/>
            </p:cNvCxnSpPr>
            <p:nvPr/>
          </p:nvCxnSpPr>
          <p:spPr>
            <a:xfrm rot="10800000" flipV="1">
              <a:off x="9139846" y="4930062"/>
              <a:ext cx="119278" cy="254449"/>
            </a:xfrm>
            <a:prstGeom prst="bentConnector2">
              <a:avLst/>
            </a:prstGeom>
            <a:ln w="15875">
              <a:solidFill>
                <a:schemeClr val="accent1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lbow Connector 43">
              <a:extLst>
                <a:ext uri="{FF2B5EF4-FFF2-40B4-BE49-F238E27FC236}">
                  <a16:creationId xmlns:a16="http://schemas.microsoft.com/office/drawing/2014/main" id="{45D471C3-B5A5-262D-B67F-486AB36304F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6247" y="5404371"/>
              <a:ext cx="125378" cy="184901"/>
            </a:xfrm>
            <a:prstGeom prst="bentConnector2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764901C-D790-9382-5C13-F56512A79D3A}"/>
              </a:ext>
            </a:extLst>
          </p:cNvPr>
          <p:cNvGrpSpPr/>
          <p:nvPr/>
        </p:nvGrpSpPr>
        <p:grpSpPr>
          <a:xfrm>
            <a:off x="9576871" y="5426355"/>
            <a:ext cx="1480717" cy="480577"/>
            <a:chOff x="6333079" y="4323570"/>
            <a:chExt cx="1480717" cy="480577"/>
          </a:xfrm>
        </p:grpSpPr>
        <p:sp>
          <p:nvSpPr>
            <p:cNvPr id="131" name="Rounded Rectangle 50">
              <a:extLst>
                <a:ext uri="{FF2B5EF4-FFF2-40B4-BE49-F238E27FC236}">
                  <a16:creationId xmlns:a16="http://schemas.microsoft.com/office/drawing/2014/main" id="{A8A22B58-226F-1C4B-8C2F-0BAD11303597}"/>
                </a:ext>
              </a:extLst>
            </p:cNvPr>
            <p:cNvSpPr/>
            <p:nvPr/>
          </p:nvSpPr>
          <p:spPr>
            <a:xfrm>
              <a:off x="6333079" y="4323570"/>
              <a:ext cx="1480717" cy="48057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4F5571C-C6B5-382B-E31A-EE134D361BED}"/>
                </a:ext>
              </a:extLst>
            </p:cNvPr>
            <p:cNvSpPr txBox="1"/>
            <p:nvPr/>
          </p:nvSpPr>
          <p:spPr>
            <a:xfrm>
              <a:off x="6391712" y="4325859"/>
              <a:ext cx="1400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Fake/Real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854F3EC-AEB0-3F20-3B68-A8B525B18D83}"/>
              </a:ext>
            </a:extLst>
          </p:cNvPr>
          <p:cNvGrpSpPr/>
          <p:nvPr/>
        </p:nvGrpSpPr>
        <p:grpSpPr>
          <a:xfrm>
            <a:off x="3426998" y="4824494"/>
            <a:ext cx="3298752" cy="830997"/>
            <a:chOff x="6427603" y="184771"/>
            <a:chExt cx="1971166" cy="830997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0E97F72-9162-19D5-2CCC-D6051E5CBC79}"/>
                </a:ext>
              </a:extLst>
            </p:cNvPr>
            <p:cNvSpPr/>
            <p:nvPr/>
          </p:nvSpPr>
          <p:spPr>
            <a:xfrm>
              <a:off x="6479387" y="202547"/>
              <a:ext cx="1919382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AC3D586-CBE3-0A87-3B3D-9A8F014B28D8}"/>
                </a:ext>
              </a:extLst>
            </p:cNvPr>
            <p:cNvSpPr txBox="1"/>
            <p:nvPr/>
          </p:nvSpPr>
          <p:spPr>
            <a:xfrm>
              <a:off x="6427603" y="184771"/>
              <a:ext cx="197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QR Code decoding &amp;</a:t>
              </a:r>
            </a:p>
            <a:p>
              <a:pPr algn="ctr"/>
              <a:r>
                <a:rPr lang="en-US" sz="2400" dirty="0"/>
                <a:t>feature recovery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847DFC3-067D-CC1F-4BAF-61B025A989AB}"/>
              </a:ext>
            </a:extLst>
          </p:cNvPr>
          <p:cNvGrpSpPr/>
          <p:nvPr/>
        </p:nvGrpSpPr>
        <p:grpSpPr>
          <a:xfrm>
            <a:off x="3432647" y="5760070"/>
            <a:ext cx="3299073" cy="830997"/>
            <a:chOff x="6419060" y="175706"/>
            <a:chExt cx="2382932" cy="83099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D6F5534-F4F0-F7F7-9E75-67DF3F99DF84}"/>
                </a:ext>
              </a:extLst>
            </p:cNvPr>
            <p:cNvSpPr/>
            <p:nvPr/>
          </p:nvSpPr>
          <p:spPr>
            <a:xfrm>
              <a:off x="6475391" y="202547"/>
              <a:ext cx="2323086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CCC3965D-DA1F-6DF6-4706-1A70EEB7FB69}"/>
                </a:ext>
              </a:extLst>
            </p:cNvPr>
            <p:cNvSpPr txBox="1"/>
            <p:nvPr/>
          </p:nvSpPr>
          <p:spPr>
            <a:xfrm>
              <a:off x="6419060" y="175706"/>
              <a:ext cx="23829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Channel normalization &amp;</a:t>
              </a:r>
            </a:p>
            <a:p>
              <a:pPr algn="ctr"/>
              <a:r>
                <a:rPr lang="en-US" sz="2400" dirty="0"/>
                <a:t>feature extraction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009A5B7-10F6-3E39-A87B-609CBED032FB}"/>
              </a:ext>
            </a:extLst>
          </p:cNvPr>
          <p:cNvCxnSpPr>
            <a:cxnSpLocks/>
            <a:stCxn id="88" idx="3"/>
          </p:cNvCxnSpPr>
          <p:nvPr/>
        </p:nvCxnSpPr>
        <p:spPr>
          <a:xfrm flipV="1">
            <a:off x="6274582" y="2765059"/>
            <a:ext cx="365760" cy="2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FEDAE14-8089-A1A4-F58E-2008BE81E544}"/>
              </a:ext>
            </a:extLst>
          </p:cNvPr>
          <p:cNvCxnSpPr>
            <a:cxnSpLocks/>
            <a:stCxn id="125" idx="2"/>
            <a:endCxn id="131" idx="1"/>
          </p:cNvCxnSpPr>
          <p:nvPr/>
        </p:nvCxnSpPr>
        <p:spPr>
          <a:xfrm>
            <a:off x="8914039" y="5666644"/>
            <a:ext cx="662832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6A83E562-095F-9932-4A37-3986FC6AC6D3}"/>
              </a:ext>
            </a:extLst>
          </p:cNvPr>
          <p:cNvCxnSpPr>
            <a:cxnSpLocks/>
            <a:stCxn id="138" idx="3"/>
            <a:endCxn id="124" idx="1"/>
          </p:cNvCxnSpPr>
          <p:nvPr/>
        </p:nvCxnSpPr>
        <p:spPr>
          <a:xfrm flipV="1">
            <a:off x="6725750" y="5239438"/>
            <a:ext cx="1017450" cy="555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or: Elbow 154">
            <a:extLst>
              <a:ext uri="{FF2B5EF4-FFF2-40B4-BE49-F238E27FC236}">
                <a16:creationId xmlns:a16="http://schemas.microsoft.com/office/drawing/2014/main" id="{4E529B6D-9C99-69D5-683F-A8A99F5BDCD6}"/>
              </a:ext>
            </a:extLst>
          </p:cNvPr>
          <p:cNvCxnSpPr>
            <a:cxnSpLocks/>
            <a:stCxn id="141" idx="3"/>
            <a:endCxn id="123" idx="1"/>
          </p:cNvCxnSpPr>
          <p:nvPr/>
        </p:nvCxnSpPr>
        <p:spPr>
          <a:xfrm flipV="1">
            <a:off x="6731720" y="6175567"/>
            <a:ext cx="1021715" cy="2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1DF993A-E26C-82EE-4F37-FC1B4F8FFB16}"/>
              </a:ext>
            </a:extLst>
          </p:cNvPr>
          <p:cNvGrpSpPr/>
          <p:nvPr/>
        </p:nvGrpSpPr>
        <p:grpSpPr>
          <a:xfrm>
            <a:off x="4754811" y="4112873"/>
            <a:ext cx="431030" cy="523220"/>
            <a:chOff x="6185284" y="-1580334"/>
            <a:chExt cx="431030" cy="52322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572DAE8-9FEB-0C9D-2639-A7187F5D8361}"/>
                </a:ext>
              </a:extLst>
            </p:cNvPr>
            <p:cNvSpPr/>
            <p:nvPr/>
          </p:nvSpPr>
          <p:spPr>
            <a:xfrm>
              <a:off x="6185284" y="-1519382"/>
              <a:ext cx="431030" cy="43103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8F75119-6E69-245B-43F0-DADA99C361EC}"/>
                </a:ext>
              </a:extLst>
            </p:cNvPr>
            <p:cNvSpPr txBox="1"/>
            <p:nvPr/>
          </p:nvSpPr>
          <p:spPr>
            <a:xfrm>
              <a:off x="6217094" y="-1580334"/>
              <a:ext cx="3674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2BEE254A-44E3-19BF-669E-21722DED36AF}"/>
              </a:ext>
            </a:extLst>
          </p:cNvPr>
          <p:cNvSpPr txBox="1"/>
          <p:nvPr/>
        </p:nvSpPr>
        <p:spPr>
          <a:xfrm>
            <a:off x="5217651" y="4167030"/>
            <a:ext cx="466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Speech Integrity Verification</a:t>
            </a:r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id="{DF3B7037-226F-CB2B-D61F-A0E9686E210E}"/>
              </a:ext>
            </a:extLst>
          </p:cNvPr>
          <p:cNvSpPr/>
          <p:nvPr/>
        </p:nvSpPr>
        <p:spPr>
          <a:xfrm>
            <a:off x="2258777" y="5579092"/>
            <a:ext cx="869433" cy="2682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DB6B0-A4A9-C6A5-4C77-828747E6FF31}"/>
              </a:ext>
            </a:extLst>
          </p:cNvPr>
          <p:cNvSpPr txBox="1"/>
          <p:nvPr/>
        </p:nvSpPr>
        <p:spPr>
          <a:xfrm>
            <a:off x="8651013" y="4829765"/>
            <a:ext cx="180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Siamese net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D2A19-BE1E-3346-AB82-71ECC775F2AE}"/>
              </a:ext>
            </a:extLst>
          </p:cNvPr>
          <p:cNvSpPr/>
          <p:nvPr/>
        </p:nvSpPr>
        <p:spPr>
          <a:xfrm>
            <a:off x="7743200" y="4836160"/>
            <a:ext cx="3402320" cy="17540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2B4538-D5E2-8976-E3E5-11574B7DA153}"/>
              </a:ext>
            </a:extLst>
          </p:cNvPr>
          <p:cNvCxnSpPr>
            <a:cxnSpLocks/>
          </p:cNvCxnSpPr>
          <p:nvPr/>
        </p:nvCxnSpPr>
        <p:spPr>
          <a:xfrm>
            <a:off x="8914039" y="5666072"/>
            <a:ext cx="6628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7A57226-529C-760A-0B4F-2E417CCB6AB7}"/>
              </a:ext>
            </a:extLst>
          </p:cNvPr>
          <p:cNvCxnSpPr>
            <a:cxnSpLocks/>
          </p:cNvCxnSpPr>
          <p:nvPr/>
        </p:nvCxnSpPr>
        <p:spPr>
          <a:xfrm flipV="1">
            <a:off x="6725750" y="5238866"/>
            <a:ext cx="1017450" cy="555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2A92BE7-5A7E-902E-4B36-EE2152720B89}"/>
              </a:ext>
            </a:extLst>
          </p:cNvPr>
          <p:cNvCxnSpPr>
            <a:cxnSpLocks/>
          </p:cNvCxnSpPr>
          <p:nvPr/>
        </p:nvCxnSpPr>
        <p:spPr>
          <a:xfrm flipV="1">
            <a:off x="6731720" y="6174995"/>
            <a:ext cx="1021715" cy="2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6899D3-8CC1-2F1F-70E4-190DB870D1A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1166331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E5B66A-A544-E676-AF3F-EC98F30C79F5}"/>
              </a:ext>
            </a:extLst>
          </p:cNvPr>
          <p:cNvSpPr/>
          <p:nvPr/>
        </p:nvSpPr>
        <p:spPr>
          <a:xfrm>
            <a:off x="3134189" y="4652563"/>
            <a:ext cx="8457076" cy="2106862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3C7A1-E7B5-DF15-05C8-D201DDA9C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CA9A7">
                  <a:alpha val="69804"/>
                </a:srgbClr>
              </a:clrFrom>
              <a:clrTo>
                <a:srgbClr val="ACA9A7">
                  <a:alpha val="0"/>
                </a:srgbClr>
              </a:clrTo>
            </a:clrChange>
          </a:blip>
          <a:srcRect l="26693" t="13671" r="27745" b="24410"/>
          <a:stretch/>
        </p:blipFill>
        <p:spPr>
          <a:xfrm>
            <a:off x="76548" y="1590506"/>
            <a:ext cx="2623172" cy="2303001"/>
          </a:xfrm>
          <a:prstGeom prst="rect">
            <a:avLst/>
          </a:prstGeom>
          <a:ln w="6350">
            <a:noFill/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3697B9C-BDA0-4F14-B9E3-AA6ECB337724}"/>
              </a:ext>
            </a:extLst>
          </p:cNvPr>
          <p:cNvSpPr/>
          <p:nvPr/>
        </p:nvSpPr>
        <p:spPr>
          <a:xfrm>
            <a:off x="3118857" y="1587084"/>
            <a:ext cx="8495326" cy="2296543"/>
          </a:xfrm>
          <a:prstGeom prst="wedgeRoundRectCallout">
            <a:avLst>
              <a:gd name="adj1" fmla="val -57668"/>
              <a:gd name="adj2" fmla="val -4882"/>
              <a:gd name="adj3" fmla="val 16667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563FE0F-FEC1-49D5-1CC8-E029D3DB2EFA}"/>
              </a:ext>
            </a:extLst>
          </p:cNvPr>
          <p:cNvSpPr/>
          <p:nvPr/>
        </p:nvSpPr>
        <p:spPr>
          <a:xfrm>
            <a:off x="8789621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9C0FABE-D390-57A7-90C4-279407179B8F}"/>
              </a:ext>
            </a:extLst>
          </p:cNvPr>
          <p:cNvSpPr/>
          <p:nvPr/>
        </p:nvSpPr>
        <p:spPr>
          <a:xfrm>
            <a:off x="6708817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E8DCEAC-461E-2C7A-B139-4B1392F20142}"/>
              </a:ext>
            </a:extLst>
          </p:cNvPr>
          <p:cNvSpPr/>
          <p:nvPr/>
        </p:nvSpPr>
        <p:spPr>
          <a:xfrm>
            <a:off x="4320778" y="2382642"/>
            <a:ext cx="1843484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E740DD-A329-6A4E-FE1C-4DF376389D46}"/>
              </a:ext>
            </a:extLst>
          </p:cNvPr>
          <p:cNvSpPr txBox="1"/>
          <p:nvPr/>
        </p:nvSpPr>
        <p:spPr>
          <a:xfrm>
            <a:off x="4211155" y="2349562"/>
            <a:ext cx="206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Channel</a:t>
            </a:r>
          </a:p>
          <a:p>
            <a:pPr algn="ctr"/>
            <a:r>
              <a:rPr lang="en-US" sz="2400" dirty="0"/>
              <a:t>Normalization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0C4309-8FD2-6724-CB1D-2AE6826081A3}"/>
              </a:ext>
            </a:extLst>
          </p:cNvPr>
          <p:cNvSpPr txBox="1"/>
          <p:nvPr/>
        </p:nvSpPr>
        <p:spPr>
          <a:xfrm>
            <a:off x="6589211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Feature</a:t>
            </a:r>
          </a:p>
          <a:p>
            <a:pPr algn="ctr"/>
            <a:r>
              <a:rPr lang="en-US" sz="2400" dirty="0"/>
              <a:t>extraction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4EBB2C8-4BCF-E6C8-804F-81531BB4C6BE}"/>
              </a:ext>
            </a:extLst>
          </p:cNvPr>
          <p:cNvSpPr txBox="1"/>
          <p:nvPr/>
        </p:nvSpPr>
        <p:spPr>
          <a:xfrm>
            <a:off x="8670016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Secure QR</a:t>
            </a:r>
          </a:p>
          <a:p>
            <a:pPr algn="ctr"/>
            <a:r>
              <a:rPr lang="en-US" sz="2400" dirty="0"/>
              <a:t>code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7FAD268-E1D0-3C2A-1B6C-4D9EBDDB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64" y="2543886"/>
            <a:ext cx="766067" cy="766067"/>
          </a:xfrm>
          <a:prstGeom prst="rect">
            <a:avLst/>
          </a:prstGeom>
        </p:spPr>
      </p:pic>
      <p:pic>
        <p:nvPicPr>
          <p:cNvPr id="76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F5D6A40E-1C6C-55C6-1F01-3C7B2D90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07774" y="1988329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26">
            <a:extLst>
              <a:ext uri="{FF2B5EF4-FFF2-40B4-BE49-F238E27FC236}">
                <a16:creationId xmlns:a16="http://schemas.microsoft.com/office/drawing/2014/main" id="{660DEA11-0A9C-8838-657E-3806FA06CAF9}"/>
              </a:ext>
            </a:extLst>
          </p:cNvPr>
          <p:cNvSpPr/>
          <p:nvPr/>
        </p:nvSpPr>
        <p:spPr>
          <a:xfrm>
            <a:off x="1918692" y="2181018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C71D44-01A2-3FA7-05E0-66833BEF7BBE}"/>
              </a:ext>
            </a:extLst>
          </p:cNvPr>
          <p:cNvSpPr txBox="1"/>
          <p:nvPr/>
        </p:nvSpPr>
        <p:spPr>
          <a:xfrm>
            <a:off x="357128" y="1125419"/>
            <a:ext cx="206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EA585-0829-09BB-BDC3-2C15B40BF959}"/>
              </a:ext>
            </a:extLst>
          </p:cNvPr>
          <p:cNvGrpSpPr/>
          <p:nvPr/>
        </p:nvGrpSpPr>
        <p:grpSpPr>
          <a:xfrm>
            <a:off x="4723001" y="1043298"/>
            <a:ext cx="5095412" cy="523220"/>
            <a:chOff x="4723001" y="1043298"/>
            <a:chExt cx="5095412" cy="52322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35C6504-88DF-834A-9CCA-01285B4A3911}"/>
                </a:ext>
              </a:extLst>
            </p:cNvPr>
            <p:cNvGrpSpPr/>
            <p:nvPr/>
          </p:nvGrpSpPr>
          <p:grpSpPr>
            <a:xfrm>
              <a:off x="4723001" y="1043298"/>
              <a:ext cx="431030" cy="523220"/>
              <a:chOff x="6185284" y="-1580334"/>
              <a:chExt cx="431030" cy="52322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F0B1BC7-8F9A-93DA-6E42-2AD916EF434D}"/>
                  </a:ext>
                </a:extLst>
              </p:cNvPr>
              <p:cNvSpPr/>
              <p:nvPr/>
            </p:nvSpPr>
            <p:spPr>
              <a:xfrm>
                <a:off x="6185284" y="-1519382"/>
                <a:ext cx="431030" cy="4310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CBF44D9-C69A-D066-B14A-7AEA3A7C7394}"/>
                  </a:ext>
                </a:extLst>
              </p:cNvPr>
              <p:cNvSpPr txBox="1"/>
              <p:nvPr/>
            </p:nvSpPr>
            <p:spPr>
              <a:xfrm>
                <a:off x="6217094" y="-1580334"/>
                <a:ext cx="3674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F5EE2DF-1AFE-E042-F741-C510E74B0147}"/>
                </a:ext>
              </a:extLst>
            </p:cNvPr>
            <p:cNvSpPr txBox="1"/>
            <p:nvPr/>
          </p:nvSpPr>
          <p:spPr>
            <a:xfrm>
              <a:off x="5132986" y="1074076"/>
              <a:ext cx="4685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Live Speech-Signature Embedding</a:t>
              </a:r>
            </a:p>
          </p:txBody>
        </p:sp>
      </p:grpSp>
      <p:pic>
        <p:nvPicPr>
          <p:cNvPr id="85" name="Picture 6" descr="Create QR-code online - IMG online">
            <a:extLst>
              <a:ext uri="{FF2B5EF4-FFF2-40B4-BE49-F238E27FC236}">
                <a16:creationId xmlns:a16="http://schemas.microsoft.com/office/drawing/2014/main" id="{E7FF9FC5-D3C4-E862-ABB7-7DC55170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21" y="2400993"/>
            <a:ext cx="728133" cy="7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5D0DA546-B424-0D4B-C940-C19FEE6D5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3168393" y="2543886"/>
            <a:ext cx="728133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76B36E-8143-DC17-95E2-DB6383068656}"/>
              </a:ext>
            </a:extLst>
          </p:cNvPr>
          <p:cNvCxnSpPr>
            <a:cxnSpLocks/>
          </p:cNvCxnSpPr>
          <p:nvPr/>
        </p:nvCxnSpPr>
        <p:spPr>
          <a:xfrm>
            <a:off x="10385062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C751D5A-4904-10A0-8AEB-78E637E430AE}"/>
              </a:ext>
            </a:extLst>
          </p:cNvPr>
          <p:cNvCxnSpPr>
            <a:cxnSpLocks/>
          </p:cNvCxnSpPr>
          <p:nvPr/>
        </p:nvCxnSpPr>
        <p:spPr>
          <a:xfrm>
            <a:off x="3955018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0BE8A6D-E51F-7954-3F60-A820DB1D1E65}"/>
              </a:ext>
            </a:extLst>
          </p:cNvPr>
          <p:cNvCxnSpPr>
            <a:cxnSpLocks/>
          </p:cNvCxnSpPr>
          <p:nvPr/>
        </p:nvCxnSpPr>
        <p:spPr>
          <a:xfrm>
            <a:off x="6274582" y="2765060"/>
            <a:ext cx="365760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681C3BF-0B88-7398-9181-2C54C721EAA4}"/>
              </a:ext>
            </a:extLst>
          </p:cNvPr>
          <p:cNvCxnSpPr>
            <a:cxnSpLocks/>
          </p:cNvCxnSpPr>
          <p:nvPr/>
        </p:nvCxnSpPr>
        <p:spPr>
          <a:xfrm>
            <a:off x="8355387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359FB17-813B-6947-5957-BD73B9A9BA10}"/>
              </a:ext>
            </a:extLst>
          </p:cNvPr>
          <p:cNvSpPr/>
          <p:nvPr/>
        </p:nvSpPr>
        <p:spPr>
          <a:xfrm>
            <a:off x="542314" y="4535814"/>
            <a:ext cx="1657774" cy="222361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DA80B2C3-9875-3D99-5390-7E9F5BAB3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634601" y="4627992"/>
            <a:ext cx="1507066" cy="18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332A9F8-F315-E8F0-1C1B-0E3F366AF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437" y="5694555"/>
            <a:ext cx="777003" cy="777003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75616698-9597-ABB7-196D-66978C1F7351}"/>
              </a:ext>
            </a:extLst>
          </p:cNvPr>
          <p:cNvSpPr/>
          <p:nvPr/>
        </p:nvSpPr>
        <p:spPr>
          <a:xfrm>
            <a:off x="617668" y="4627993"/>
            <a:ext cx="1507067" cy="1843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7842B7CE-1609-F6A6-70FF-A9AB6A737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600735" y="6420759"/>
            <a:ext cx="1507068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BCC40AEC-1F26-899A-CF2E-CAFC0B1EFEF7}"/>
              </a:ext>
            </a:extLst>
          </p:cNvPr>
          <p:cNvSpPr txBox="1"/>
          <p:nvPr/>
        </p:nvSpPr>
        <p:spPr>
          <a:xfrm>
            <a:off x="188446" y="4125562"/>
            <a:ext cx="239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Speech Recording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6930BBE-D5F9-1DB8-A0F5-B214873F60B1}"/>
              </a:ext>
            </a:extLst>
          </p:cNvPr>
          <p:cNvGrpSpPr/>
          <p:nvPr/>
        </p:nvGrpSpPr>
        <p:grpSpPr>
          <a:xfrm rot="10800000">
            <a:off x="7743200" y="4819201"/>
            <a:ext cx="1170839" cy="1776604"/>
            <a:chOff x="9029916" y="4629180"/>
            <a:chExt cx="838299" cy="1272014"/>
          </a:xfrm>
        </p:grpSpPr>
        <p:pic>
          <p:nvPicPr>
            <p:cNvPr id="123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2E35E405-D01D-08B8-8DB6-C23D04BEF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9123" y="462918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17C54283-BB50-4304-2AC0-253BBDFCA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66451" y="529943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5378602-EFFD-AF21-3CB1-7C6767E1F9E3}"/>
                </a:ext>
              </a:extLst>
            </p:cNvPr>
            <p:cNvSpPr/>
            <p:nvPr/>
          </p:nvSpPr>
          <p:spPr>
            <a:xfrm>
              <a:off x="9029916" y="5184512"/>
              <a:ext cx="219859" cy="21985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cxnSp>
          <p:nvCxnSpPr>
            <p:cNvPr id="126" name="Elbow Connector 42">
              <a:extLst>
                <a:ext uri="{FF2B5EF4-FFF2-40B4-BE49-F238E27FC236}">
                  <a16:creationId xmlns:a16="http://schemas.microsoft.com/office/drawing/2014/main" id="{22E8A265-663D-DEE4-C2A5-93A4147ADDF1}"/>
                </a:ext>
              </a:extLst>
            </p:cNvPr>
            <p:cNvCxnSpPr>
              <a:stCxn id="123" idx="3"/>
              <a:endCxn id="125" idx="0"/>
            </p:cNvCxnSpPr>
            <p:nvPr/>
          </p:nvCxnSpPr>
          <p:spPr>
            <a:xfrm rot="10800000" flipV="1">
              <a:off x="9139846" y="4930062"/>
              <a:ext cx="119278" cy="254449"/>
            </a:xfrm>
            <a:prstGeom prst="bentConnector2">
              <a:avLst/>
            </a:prstGeom>
            <a:ln w="15875">
              <a:solidFill>
                <a:schemeClr val="accent1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lbow Connector 43">
              <a:extLst>
                <a:ext uri="{FF2B5EF4-FFF2-40B4-BE49-F238E27FC236}">
                  <a16:creationId xmlns:a16="http://schemas.microsoft.com/office/drawing/2014/main" id="{45D471C3-B5A5-262D-B67F-486AB36304F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6247" y="5404371"/>
              <a:ext cx="125378" cy="184901"/>
            </a:xfrm>
            <a:prstGeom prst="bentConnector2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764901C-D790-9382-5C13-F56512A79D3A}"/>
              </a:ext>
            </a:extLst>
          </p:cNvPr>
          <p:cNvGrpSpPr/>
          <p:nvPr/>
        </p:nvGrpSpPr>
        <p:grpSpPr>
          <a:xfrm>
            <a:off x="9576871" y="5426355"/>
            <a:ext cx="1480717" cy="480577"/>
            <a:chOff x="6333079" y="4323570"/>
            <a:chExt cx="1480717" cy="480577"/>
          </a:xfrm>
        </p:grpSpPr>
        <p:sp>
          <p:nvSpPr>
            <p:cNvPr id="131" name="Rounded Rectangle 50">
              <a:extLst>
                <a:ext uri="{FF2B5EF4-FFF2-40B4-BE49-F238E27FC236}">
                  <a16:creationId xmlns:a16="http://schemas.microsoft.com/office/drawing/2014/main" id="{A8A22B58-226F-1C4B-8C2F-0BAD11303597}"/>
                </a:ext>
              </a:extLst>
            </p:cNvPr>
            <p:cNvSpPr/>
            <p:nvPr/>
          </p:nvSpPr>
          <p:spPr>
            <a:xfrm>
              <a:off x="6333079" y="4323570"/>
              <a:ext cx="1480717" cy="48057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4F5571C-C6B5-382B-E31A-EE134D361BED}"/>
                </a:ext>
              </a:extLst>
            </p:cNvPr>
            <p:cNvSpPr txBox="1"/>
            <p:nvPr/>
          </p:nvSpPr>
          <p:spPr>
            <a:xfrm>
              <a:off x="6391712" y="4325859"/>
              <a:ext cx="1400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Fake/Real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854F3EC-AEB0-3F20-3B68-A8B525B18D83}"/>
              </a:ext>
            </a:extLst>
          </p:cNvPr>
          <p:cNvGrpSpPr/>
          <p:nvPr/>
        </p:nvGrpSpPr>
        <p:grpSpPr>
          <a:xfrm>
            <a:off x="3426998" y="4824494"/>
            <a:ext cx="3298752" cy="830997"/>
            <a:chOff x="6427603" y="184771"/>
            <a:chExt cx="1971166" cy="830997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0E97F72-9162-19D5-2CCC-D6051E5CBC79}"/>
                </a:ext>
              </a:extLst>
            </p:cNvPr>
            <p:cNvSpPr/>
            <p:nvPr/>
          </p:nvSpPr>
          <p:spPr>
            <a:xfrm>
              <a:off x="6479387" y="202547"/>
              <a:ext cx="1919382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AC3D586-CBE3-0A87-3B3D-9A8F014B28D8}"/>
                </a:ext>
              </a:extLst>
            </p:cNvPr>
            <p:cNvSpPr txBox="1"/>
            <p:nvPr/>
          </p:nvSpPr>
          <p:spPr>
            <a:xfrm>
              <a:off x="6427603" y="184771"/>
              <a:ext cx="197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QR Code decoding &amp;</a:t>
              </a:r>
            </a:p>
            <a:p>
              <a:pPr algn="ctr"/>
              <a:r>
                <a:rPr lang="en-US" sz="2400" dirty="0"/>
                <a:t>feature recovery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847DFC3-067D-CC1F-4BAF-61B025A989AB}"/>
              </a:ext>
            </a:extLst>
          </p:cNvPr>
          <p:cNvGrpSpPr/>
          <p:nvPr/>
        </p:nvGrpSpPr>
        <p:grpSpPr>
          <a:xfrm>
            <a:off x="3432647" y="5760070"/>
            <a:ext cx="3299073" cy="830997"/>
            <a:chOff x="6419060" y="175706"/>
            <a:chExt cx="2382932" cy="83099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D6F5534-F4F0-F7F7-9E75-67DF3F99DF84}"/>
                </a:ext>
              </a:extLst>
            </p:cNvPr>
            <p:cNvSpPr/>
            <p:nvPr/>
          </p:nvSpPr>
          <p:spPr>
            <a:xfrm>
              <a:off x="6475391" y="202547"/>
              <a:ext cx="2323086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CCC3965D-DA1F-6DF6-4706-1A70EEB7FB69}"/>
                </a:ext>
              </a:extLst>
            </p:cNvPr>
            <p:cNvSpPr txBox="1"/>
            <p:nvPr/>
          </p:nvSpPr>
          <p:spPr>
            <a:xfrm>
              <a:off x="6419060" y="175706"/>
              <a:ext cx="23829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Channel normalization &amp;</a:t>
              </a:r>
            </a:p>
            <a:p>
              <a:pPr algn="ctr"/>
              <a:r>
                <a:rPr lang="en-US" sz="2400" dirty="0"/>
                <a:t>feature extraction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009A5B7-10F6-3E39-A87B-609CBED032FB}"/>
              </a:ext>
            </a:extLst>
          </p:cNvPr>
          <p:cNvCxnSpPr>
            <a:cxnSpLocks/>
            <a:stCxn id="88" idx="3"/>
          </p:cNvCxnSpPr>
          <p:nvPr/>
        </p:nvCxnSpPr>
        <p:spPr>
          <a:xfrm flipV="1">
            <a:off x="6274582" y="2765059"/>
            <a:ext cx="365760" cy="2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FEDAE14-8089-A1A4-F58E-2008BE81E544}"/>
              </a:ext>
            </a:extLst>
          </p:cNvPr>
          <p:cNvCxnSpPr>
            <a:cxnSpLocks/>
            <a:stCxn id="125" idx="2"/>
            <a:endCxn id="131" idx="1"/>
          </p:cNvCxnSpPr>
          <p:nvPr/>
        </p:nvCxnSpPr>
        <p:spPr>
          <a:xfrm>
            <a:off x="8914039" y="5666644"/>
            <a:ext cx="662832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6A83E562-095F-9932-4A37-3986FC6AC6D3}"/>
              </a:ext>
            </a:extLst>
          </p:cNvPr>
          <p:cNvCxnSpPr>
            <a:cxnSpLocks/>
            <a:stCxn id="138" idx="3"/>
            <a:endCxn id="124" idx="1"/>
          </p:cNvCxnSpPr>
          <p:nvPr/>
        </p:nvCxnSpPr>
        <p:spPr>
          <a:xfrm flipV="1">
            <a:off x="6725750" y="5239438"/>
            <a:ext cx="1017450" cy="555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or: Elbow 154">
            <a:extLst>
              <a:ext uri="{FF2B5EF4-FFF2-40B4-BE49-F238E27FC236}">
                <a16:creationId xmlns:a16="http://schemas.microsoft.com/office/drawing/2014/main" id="{4E529B6D-9C99-69D5-683F-A8A99F5BDCD6}"/>
              </a:ext>
            </a:extLst>
          </p:cNvPr>
          <p:cNvCxnSpPr>
            <a:cxnSpLocks/>
            <a:stCxn id="141" idx="3"/>
            <a:endCxn id="123" idx="1"/>
          </p:cNvCxnSpPr>
          <p:nvPr/>
        </p:nvCxnSpPr>
        <p:spPr>
          <a:xfrm flipV="1">
            <a:off x="6731720" y="6175567"/>
            <a:ext cx="1021715" cy="2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1DF993A-E26C-82EE-4F37-FC1B4F8FFB16}"/>
              </a:ext>
            </a:extLst>
          </p:cNvPr>
          <p:cNvGrpSpPr/>
          <p:nvPr/>
        </p:nvGrpSpPr>
        <p:grpSpPr>
          <a:xfrm>
            <a:off x="4754811" y="4112873"/>
            <a:ext cx="431030" cy="523220"/>
            <a:chOff x="6185284" y="-1580334"/>
            <a:chExt cx="431030" cy="52322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572DAE8-9FEB-0C9D-2639-A7187F5D8361}"/>
                </a:ext>
              </a:extLst>
            </p:cNvPr>
            <p:cNvSpPr/>
            <p:nvPr/>
          </p:nvSpPr>
          <p:spPr>
            <a:xfrm>
              <a:off x="6185284" y="-1519382"/>
              <a:ext cx="431030" cy="43103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8F75119-6E69-245B-43F0-DADA99C361EC}"/>
                </a:ext>
              </a:extLst>
            </p:cNvPr>
            <p:cNvSpPr txBox="1"/>
            <p:nvPr/>
          </p:nvSpPr>
          <p:spPr>
            <a:xfrm>
              <a:off x="6217094" y="-1580334"/>
              <a:ext cx="3674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2BEE254A-44E3-19BF-669E-21722DED36AF}"/>
              </a:ext>
            </a:extLst>
          </p:cNvPr>
          <p:cNvSpPr txBox="1"/>
          <p:nvPr/>
        </p:nvSpPr>
        <p:spPr>
          <a:xfrm>
            <a:off x="5217651" y="4167030"/>
            <a:ext cx="466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Speech Integrity Verification</a:t>
            </a:r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id="{DF3B7037-226F-CB2B-D61F-A0E9686E210E}"/>
              </a:ext>
            </a:extLst>
          </p:cNvPr>
          <p:cNvSpPr/>
          <p:nvPr/>
        </p:nvSpPr>
        <p:spPr>
          <a:xfrm>
            <a:off x="2258777" y="5579092"/>
            <a:ext cx="869433" cy="2682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DB6B0-A4A9-C6A5-4C77-828747E6FF31}"/>
              </a:ext>
            </a:extLst>
          </p:cNvPr>
          <p:cNvSpPr txBox="1"/>
          <p:nvPr/>
        </p:nvSpPr>
        <p:spPr>
          <a:xfrm>
            <a:off x="8651013" y="4829765"/>
            <a:ext cx="180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Siamese net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D2A19-BE1E-3346-AB82-71ECC775F2AE}"/>
              </a:ext>
            </a:extLst>
          </p:cNvPr>
          <p:cNvSpPr/>
          <p:nvPr/>
        </p:nvSpPr>
        <p:spPr>
          <a:xfrm>
            <a:off x="7743200" y="4836160"/>
            <a:ext cx="3402320" cy="17540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2B4538-D5E2-8976-E3E5-11574B7DA153}"/>
              </a:ext>
            </a:extLst>
          </p:cNvPr>
          <p:cNvCxnSpPr>
            <a:cxnSpLocks/>
          </p:cNvCxnSpPr>
          <p:nvPr/>
        </p:nvCxnSpPr>
        <p:spPr>
          <a:xfrm>
            <a:off x="8914039" y="5666072"/>
            <a:ext cx="6628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7A57226-529C-760A-0B4F-2E417CCB6AB7}"/>
              </a:ext>
            </a:extLst>
          </p:cNvPr>
          <p:cNvCxnSpPr>
            <a:cxnSpLocks/>
          </p:cNvCxnSpPr>
          <p:nvPr/>
        </p:nvCxnSpPr>
        <p:spPr>
          <a:xfrm flipV="1">
            <a:off x="6725750" y="5238866"/>
            <a:ext cx="1017450" cy="555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2A92BE7-5A7E-902E-4B36-EE2152720B89}"/>
              </a:ext>
            </a:extLst>
          </p:cNvPr>
          <p:cNvCxnSpPr>
            <a:cxnSpLocks/>
          </p:cNvCxnSpPr>
          <p:nvPr/>
        </p:nvCxnSpPr>
        <p:spPr>
          <a:xfrm flipV="1">
            <a:off x="6731720" y="6174995"/>
            <a:ext cx="1021715" cy="2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585709C-7947-0934-1179-3EFE33C8BDFA}"/>
              </a:ext>
            </a:extLst>
          </p:cNvPr>
          <p:cNvSpPr/>
          <p:nvPr/>
        </p:nvSpPr>
        <p:spPr>
          <a:xfrm>
            <a:off x="4315663" y="2400993"/>
            <a:ext cx="1839313" cy="756511"/>
          </a:xfrm>
          <a:prstGeom prst="rect">
            <a:avLst/>
          </a:prstGeom>
          <a:solidFill>
            <a:srgbClr val="D20000">
              <a:alpha val="20000"/>
            </a:srgbClr>
          </a:solidFill>
          <a:ln w="50800">
            <a:solidFill>
              <a:srgbClr val="D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9387FE-FFB1-70E1-6A9D-85ABE9DB7F4B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10359252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4F09F1B-CEFF-D03B-9BBE-64B7243431EE}"/>
              </a:ext>
            </a:extLst>
          </p:cNvPr>
          <p:cNvGraphicFramePr>
            <a:graphicFrameLocks noGrp="1"/>
          </p:cNvGraphicFramePr>
          <p:nvPr/>
        </p:nvGraphicFramePr>
        <p:xfrm>
          <a:off x="1206058" y="2786670"/>
          <a:ext cx="248964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7928">
                  <a:extLst>
                    <a:ext uri="{9D8B030D-6E8A-4147-A177-3AD203B41FA5}">
                      <a16:colId xmlns:a16="http://schemas.microsoft.com/office/drawing/2014/main" val="1007593206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2576276210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3614340029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2986684683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1014163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6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51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79164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676AD9A9-AFD2-B49D-1E78-6FF59542EB5A}"/>
              </a:ext>
            </a:extLst>
          </p:cNvPr>
          <p:cNvSpPr txBox="1"/>
          <p:nvPr/>
        </p:nvSpPr>
        <p:spPr>
          <a:xfrm>
            <a:off x="1284064" y="234655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Speech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851BB8-9847-09D6-2A9F-00379BB77C50}"/>
              </a:ext>
            </a:extLst>
          </p:cNvPr>
          <p:cNvCxnSpPr>
            <a:cxnSpLocks/>
          </p:cNvCxnSpPr>
          <p:nvPr/>
        </p:nvCxnSpPr>
        <p:spPr>
          <a:xfrm>
            <a:off x="1206058" y="4448622"/>
            <a:ext cx="248964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A2838AF-88FE-8332-FB99-B1C2EC5E2F8F}"/>
              </a:ext>
            </a:extLst>
          </p:cNvPr>
          <p:cNvSpPr txBox="1"/>
          <p:nvPr/>
        </p:nvSpPr>
        <p:spPr>
          <a:xfrm>
            <a:off x="1284065" y="434115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AFDF0D-7B45-ED81-6CB6-1E70F28FFF0E}"/>
              </a:ext>
            </a:extLst>
          </p:cNvPr>
          <p:cNvCxnSpPr>
            <a:cxnSpLocks/>
          </p:cNvCxnSpPr>
          <p:nvPr/>
        </p:nvCxnSpPr>
        <p:spPr>
          <a:xfrm flipV="1">
            <a:off x="1095859" y="2869770"/>
            <a:ext cx="0" cy="14713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BABFA91-5334-49FE-7023-02392259B661}"/>
              </a:ext>
            </a:extLst>
          </p:cNvPr>
          <p:cNvSpPr txBox="1"/>
          <p:nvPr/>
        </p:nvSpPr>
        <p:spPr>
          <a:xfrm rot="16200000">
            <a:off x="-300371" y="330230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1616B2-FAFA-E476-E91F-CA498CFA31DA}"/>
              </a:ext>
            </a:extLst>
          </p:cNvPr>
          <p:cNvCxnSpPr>
            <a:cxnSpLocks/>
          </p:cNvCxnSpPr>
          <p:nvPr/>
        </p:nvCxnSpPr>
        <p:spPr>
          <a:xfrm>
            <a:off x="1206059" y="4448623"/>
            <a:ext cx="248964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8BEE32-9715-4324-4629-034839782201}"/>
              </a:ext>
            </a:extLst>
          </p:cNvPr>
          <p:cNvCxnSpPr>
            <a:cxnSpLocks/>
          </p:cNvCxnSpPr>
          <p:nvPr/>
        </p:nvCxnSpPr>
        <p:spPr>
          <a:xfrm>
            <a:off x="1206060" y="4448624"/>
            <a:ext cx="248964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4F0483C-686B-FF47-364A-9F532BA0E30A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Channel Normalization</a:t>
            </a:r>
          </a:p>
        </p:txBody>
      </p:sp>
    </p:spTree>
    <p:extLst>
      <p:ext uri="{BB962C8B-B14F-4D97-AF65-F5344CB8AC3E}">
        <p14:creationId xmlns:p14="http://schemas.microsoft.com/office/powerpoint/2010/main" val="3126829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9740E1-6CA3-CF6D-0586-06877DB8224F}"/>
              </a:ext>
            </a:extLst>
          </p:cNvPr>
          <p:cNvSpPr txBox="1"/>
          <p:nvPr/>
        </p:nvSpPr>
        <p:spPr>
          <a:xfrm>
            <a:off x="625033" y="1620456"/>
            <a:ext cx="905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Channel Effect: Frequency Selective Fading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71844C1E-3DBC-ACC2-4B40-26401DAE6A4B}"/>
              </a:ext>
            </a:extLst>
          </p:cNvPr>
          <p:cNvGraphicFramePr>
            <a:graphicFrameLocks noGrp="1"/>
          </p:cNvGraphicFramePr>
          <p:nvPr/>
        </p:nvGraphicFramePr>
        <p:xfrm>
          <a:off x="4558858" y="2786670"/>
          <a:ext cx="604608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4608">
                  <a:extLst>
                    <a:ext uri="{9D8B030D-6E8A-4147-A177-3AD203B41FA5}">
                      <a16:colId xmlns:a16="http://schemas.microsoft.com/office/drawing/2014/main" val="1014163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6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b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51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791646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B6075305-B88E-418B-1518-66DF53059358}"/>
              </a:ext>
            </a:extLst>
          </p:cNvPr>
          <p:cNvSpPr/>
          <p:nvPr/>
        </p:nvSpPr>
        <p:spPr>
          <a:xfrm>
            <a:off x="4539806" y="2869770"/>
            <a:ext cx="441769" cy="14713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F4B9D92B-D938-2581-BC03-94E3AF9DEE29}"/>
              </a:ext>
            </a:extLst>
          </p:cNvPr>
          <p:cNvSpPr/>
          <p:nvPr/>
        </p:nvSpPr>
        <p:spPr>
          <a:xfrm>
            <a:off x="3600450" y="2879295"/>
            <a:ext cx="1038225" cy="476250"/>
          </a:xfrm>
          <a:prstGeom prst="arc">
            <a:avLst>
              <a:gd name="adj1" fmla="val 10863017"/>
              <a:gd name="adj2" fmla="val 0"/>
            </a:avLst>
          </a:prstGeom>
          <a:ln w="50800">
            <a:solidFill>
              <a:schemeClr val="tx1">
                <a:alpha val="75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1FC0BC7-F849-BAD9-A534-922143B00A83}"/>
              </a:ext>
            </a:extLst>
          </p:cNvPr>
          <p:cNvSpPr/>
          <p:nvPr/>
        </p:nvSpPr>
        <p:spPr>
          <a:xfrm>
            <a:off x="3600450" y="3355545"/>
            <a:ext cx="1038225" cy="476250"/>
          </a:xfrm>
          <a:prstGeom prst="arc">
            <a:avLst>
              <a:gd name="adj1" fmla="val 10863017"/>
              <a:gd name="adj2" fmla="val 0"/>
            </a:avLst>
          </a:prstGeom>
          <a:ln w="50800">
            <a:solidFill>
              <a:schemeClr val="tx1">
                <a:alpha val="75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A40F8284-EBBD-B57E-7A4C-ED7617123546}"/>
              </a:ext>
            </a:extLst>
          </p:cNvPr>
          <p:cNvSpPr/>
          <p:nvPr/>
        </p:nvSpPr>
        <p:spPr>
          <a:xfrm>
            <a:off x="3600450" y="3874425"/>
            <a:ext cx="1038225" cy="476250"/>
          </a:xfrm>
          <a:prstGeom prst="arc">
            <a:avLst>
              <a:gd name="adj1" fmla="val 10863017"/>
              <a:gd name="adj2" fmla="val 0"/>
            </a:avLst>
          </a:prstGeom>
          <a:ln w="50800">
            <a:solidFill>
              <a:schemeClr val="tx1">
                <a:alpha val="75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D4606021-3A6B-1FEE-EDC7-054321B37CFC}"/>
              </a:ext>
            </a:extLst>
          </p:cNvPr>
          <p:cNvGraphicFramePr>
            <a:graphicFrameLocks noGrp="1"/>
          </p:cNvGraphicFramePr>
          <p:nvPr/>
        </p:nvGraphicFramePr>
        <p:xfrm>
          <a:off x="1206058" y="2786670"/>
          <a:ext cx="248964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7928">
                  <a:extLst>
                    <a:ext uri="{9D8B030D-6E8A-4147-A177-3AD203B41FA5}">
                      <a16:colId xmlns:a16="http://schemas.microsoft.com/office/drawing/2014/main" val="1007593206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2576276210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3614340029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2986684683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1014163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6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51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79164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AFA731C-3FCF-ED64-03B8-22230E6DB4D2}"/>
              </a:ext>
            </a:extLst>
          </p:cNvPr>
          <p:cNvSpPr txBox="1"/>
          <p:nvPr/>
        </p:nvSpPr>
        <p:spPr>
          <a:xfrm>
            <a:off x="1284064" y="234655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Speech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F600B08-46D2-FB0D-4C60-D90BE459D247}"/>
              </a:ext>
            </a:extLst>
          </p:cNvPr>
          <p:cNvCxnSpPr>
            <a:cxnSpLocks/>
          </p:cNvCxnSpPr>
          <p:nvPr/>
        </p:nvCxnSpPr>
        <p:spPr>
          <a:xfrm>
            <a:off x="1206058" y="4448622"/>
            <a:ext cx="248964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D5DB0E-97C2-3B5E-E3F8-2DDDA8B42400}"/>
              </a:ext>
            </a:extLst>
          </p:cNvPr>
          <p:cNvSpPr txBox="1"/>
          <p:nvPr/>
        </p:nvSpPr>
        <p:spPr>
          <a:xfrm>
            <a:off x="1284065" y="434115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CD0BF93-0EB6-AEC6-3F50-7CC74AFC1FDB}"/>
              </a:ext>
            </a:extLst>
          </p:cNvPr>
          <p:cNvCxnSpPr>
            <a:cxnSpLocks/>
          </p:cNvCxnSpPr>
          <p:nvPr/>
        </p:nvCxnSpPr>
        <p:spPr>
          <a:xfrm flipV="1">
            <a:off x="1095859" y="2869770"/>
            <a:ext cx="0" cy="14713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F71C4BB-4620-F7F4-4A77-40E80B0AFF44}"/>
              </a:ext>
            </a:extLst>
          </p:cNvPr>
          <p:cNvSpPr txBox="1"/>
          <p:nvPr/>
        </p:nvSpPr>
        <p:spPr>
          <a:xfrm rot="16200000">
            <a:off x="-300371" y="330230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41A25E7-8E7B-F537-2249-B49A138EDF77}"/>
              </a:ext>
            </a:extLst>
          </p:cNvPr>
          <p:cNvCxnSpPr>
            <a:cxnSpLocks/>
          </p:cNvCxnSpPr>
          <p:nvPr/>
        </p:nvCxnSpPr>
        <p:spPr>
          <a:xfrm>
            <a:off x="1206059" y="4448623"/>
            <a:ext cx="248964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E48E2F-F5AC-103C-9DB7-0A12B2069FF6}"/>
              </a:ext>
            </a:extLst>
          </p:cNvPr>
          <p:cNvCxnSpPr>
            <a:cxnSpLocks/>
          </p:cNvCxnSpPr>
          <p:nvPr/>
        </p:nvCxnSpPr>
        <p:spPr>
          <a:xfrm>
            <a:off x="1206060" y="4448624"/>
            <a:ext cx="248964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C5F2237-3534-A09A-3A29-A704B29681BC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Channel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064428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gaPortraits: High-Res Deepfakes Created From a Single Photo | PetaPixel">
            <a:extLst>
              <a:ext uri="{FF2B5EF4-FFF2-40B4-BE49-F238E27FC236}">
                <a16:creationId xmlns:a16="http://schemas.microsoft.com/office/drawing/2014/main" id="{C8E96E3D-4AE4-C704-0BA2-65905E053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17" y="679714"/>
            <a:ext cx="7087565" cy="28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AA08AF-7575-E712-D3CC-5F5B1C2A3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17" t="11461" r="16301" b="40730"/>
          <a:stretch/>
        </p:blipFill>
        <p:spPr>
          <a:xfrm>
            <a:off x="208312" y="47447"/>
            <a:ext cx="4000500" cy="1143000"/>
          </a:xfrm>
          <a:prstGeom prst="rect">
            <a:avLst/>
          </a:prstGeom>
        </p:spPr>
      </p:pic>
      <p:pic>
        <p:nvPicPr>
          <p:cNvPr id="15" name="Picture 14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29241059-93BF-1726-A6A9-EF6763C172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t="7460" r="29148"/>
          <a:stretch/>
        </p:blipFill>
        <p:spPr>
          <a:xfrm>
            <a:off x="208312" y="990324"/>
            <a:ext cx="2104967" cy="2530783"/>
          </a:xfrm>
          <a:prstGeom prst="rect">
            <a:avLst/>
          </a:prstGeom>
        </p:spPr>
      </p:pic>
      <p:pic>
        <p:nvPicPr>
          <p:cNvPr id="17" name="Picture 16" descr="A person in a suit&#10;&#10;Description automatically generated">
            <a:extLst>
              <a:ext uri="{FF2B5EF4-FFF2-40B4-BE49-F238E27FC236}">
                <a16:creationId xmlns:a16="http://schemas.microsoft.com/office/drawing/2014/main" id="{829B0857-71C6-8C99-2369-0B40381F25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r="26428" b="3730"/>
          <a:stretch/>
        </p:blipFill>
        <p:spPr>
          <a:xfrm>
            <a:off x="2066635" y="862422"/>
            <a:ext cx="2380244" cy="26327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1F61FB-9983-2F44-B889-D0151B351049}"/>
              </a:ext>
            </a:extLst>
          </p:cNvPr>
          <p:cNvSpPr txBox="1"/>
          <p:nvPr/>
        </p:nvSpPr>
        <p:spPr>
          <a:xfrm>
            <a:off x="4722141" y="-19102"/>
            <a:ext cx="731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MegaPortraits</a:t>
            </a:r>
            <a:r>
              <a:rPr lang="en-US" sz="3600" b="1" dirty="0"/>
              <a:t>: High-Res Deepfakes</a:t>
            </a:r>
          </a:p>
        </p:txBody>
      </p:sp>
      <p:pic>
        <p:nvPicPr>
          <p:cNvPr id="9" name="Picture 8" descr="A person in a tuxedo holding a trophy&#10;&#10;Description automatically generated">
            <a:extLst>
              <a:ext uri="{FF2B5EF4-FFF2-40B4-BE49-F238E27FC236}">
                <a16:creationId xmlns:a16="http://schemas.microsoft.com/office/drawing/2014/main" id="{30E51346-B081-96E6-03F5-68EEC1972B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6378" r="6014" b="12448"/>
          <a:stretch/>
        </p:blipFill>
        <p:spPr>
          <a:xfrm>
            <a:off x="219317" y="3677920"/>
            <a:ext cx="3300624" cy="3067643"/>
          </a:xfrm>
          <a:prstGeom prst="roundRect">
            <a:avLst>
              <a:gd name="adj" fmla="val 4721"/>
            </a:avLst>
          </a:prstGeom>
        </p:spPr>
      </p:pic>
      <p:pic>
        <p:nvPicPr>
          <p:cNvPr id="1028" name="Picture 4" descr="Pixble - Hassle Free AI Photo Enhancer Online | Enhance Your Photos Quality  Instantly">
            <a:extLst>
              <a:ext uri="{FF2B5EF4-FFF2-40B4-BE49-F238E27FC236}">
                <a16:creationId xmlns:a16="http://schemas.microsoft.com/office/drawing/2014/main" id="{9B80E84D-79CB-17AD-D197-3B33B3962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9014" r="6209" b="12113"/>
          <a:stretch/>
        </p:blipFill>
        <p:spPr bwMode="auto">
          <a:xfrm>
            <a:off x="7111835" y="3677920"/>
            <a:ext cx="297704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E500FD90-1641-682A-073F-DB28DCAB56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284"/>
          <a:stretch/>
        </p:blipFill>
        <p:spPr>
          <a:xfrm>
            <a:off x="3803029" y="3677920"/>
            <a:ext cx="2864711" cy="30676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7ADE1C-F39B-30E7-2531-6D0510E9A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9642" y="6239294"/>
            <a:ext cx="2941038" cy="54907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038570C-E97E-3260-E39D-0521EA47F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34309" r="26081" b="45964"/>
          <a:stretch/>
        </p:blipFill>
        <p:spPr bwMode="auto">
          <a:xfrm>
            <a:off x="208312" y="6066645"/>
            <a:ext cx="3345016" cy="7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bout Hoodem">
            <a:extLst>
              <a:ext uri="{FF2B5EF4-FFF2-40B4-BE49-F238E27FC236}">
                <a16:creationId xmlns:a16="http://schemas.microsoft.com/office/drawing/2014/main" id="{8DD82A3D-C9F5-A448-3C5A-2ECFB5332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22995" r="29377" b="23312"/>
          <a:stretch/>
        </p:blipFill>
        <p:spPr bwMode="auto">
          <a:xfrm>
            <a:off x="9714863" y="5092869"/>
            <a:ext cx="2268825" cy="15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BD3D5A-2A44-01E7-0F4F-D6DAB3496E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5550" y="5125720"/>
            <a:ext cx="2343150" cy="466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9D528-A67A-ACF4-45B0-6628314796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7471" y="6095136"/>
            <a:ext cx="2379308" cy="528735"/>
          </a:xfrm>
          <a:prstGeom prst="rect">
            <a:avLst/>
          </a:prstGeom>
        </p:spPr>
      </p:pic>
      <p:pic>
        <p:nvPicPr>
          <p:cNvPr id="5124" name="Picture 4" descr="FaceMagic MOD APK v1.16.0 (PRO Unlocked) Download">
            <a:extLst>
              <a:ext uri="{FF2B5EF4-FFF2-40B4-BE49-F238E27FC236}">
                <a16:creationId xmlns:a16="http://schemas.microsoft.com/office/drawing/2014/main" id="{4EBF1D6E-7FD1-1AAA-F5A4-8BEF6BAAA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6" t="33938" r="30397" b="50000"/>
          <a:stretch/>
        </p:blipFill>
        <p:spPr bwMode="auto">
          <a:xfrm>
            <a:off x="10351625" y="3677920"/>
            <a:ext cx="1574157" cy="110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852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66DE8A8-7164-BC18-970A-4B1F3E5413E6}"/>
              </a:ext>
            </a:extLst>
          </p:cNvPr>
          <p:cNvSpPr txBox="1"/>
          <p:nvPr/>
        </p:nvSpPr>
        <p:spPr>
          <a:xfrm>
            <a:off x="4964002" y="307045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Channel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740E1-6CA3-CF6D-0586-06877DB8224F}"/>
              </a:ext>
            </a:extLst>
          </p:cNvPr>
          <p:cNvSpPr txBox="1"/>
          <p:nvPr/>
        </p:nvSpPr>
        <p:spPr>
          <a:xfrm>
            <a:off x="625033" y="1620456"/>
            <a:ext cx="905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Channel Effect: Frequency Selective Fading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7EF3407B-125D-11F7-BB80-9D1918EDEFDA}"/>
              </a:ext>
            </a:extLst>
          </p:cNvPr>
          <p:cNvGraphicFramePr>
            <a:graphicFrameLocks noGrp="1"/>
          </p:cNvGraphicFramePr>
          <p:nvPr/>
        </p:nvGraphicFramePr>
        <p:xfrm>
          <a:off x="7461945" y="2786670"/>
          <a:ext cx="340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1216">
                  <a:extLst>
                    <a:ext uri="{9D8B030D-6E8A-4147-A177-3AD203B41FA5}">
                      <a16:colId xmlns:a16="http://schemas.microsoft.com/office/drawing/2014/main" val="1007593206"/>
                    </a:ext>
                  </a:extLst>
                </a:gridCol>
                <a:gridCol w="681216">
                  <a:extLst>
                    <a:ext uri="{9D8B030D-6E8A-4147-A177-3AD203B41FA5}">
                      <a16:colId xmlns:a16="http://schemas.microsoft.com/office/drawing/2014/main" val="2576276210"/>
                    </a:ext>
                  </a:extLst>
                </a:gridCol>
                <a:gridCol w="681216">
                  <a:extLst>
                    <a:ext uri="{9D8B030D-6E8A-4147-A177-3AD203B41FA5}">
                      <a16:colId xmlns:a16="http://schemas.microsoft.com/office/drawing/2014/main" val="3614340029"/>
                    </a:ext>
                  </a:extLst>
                </a:gridCol>
                <a:gridCol w="681216">
                  <a:extLst>
                    <a:ext uri="{9D8B030D-6E8A-4147-A177-3AD203B41FA5}">
                      <a16:colId xmlns:a16="http://schemas.microsoft.com/office/drawing/2014/main" val="2986684683"/>
                    </a:ext>
                  </a:extLst>
                </a:gridCol>
                <a:gridCol w="681216">
                  <a:extLst>
                    <a:ext uri="{9D8B030D-6E8A-4147-A177-3AD203B41FA5}">
                      <a16:colId xmlns:a16="http://schemas.microsoft.com/office/drawing/2014/main" val="1014163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aZ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aZ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aZ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aZ</a:t>
                      </a:r>
                      <a:r>
                        <a:rPr lang="en-US" sz="2800" baseline="-25000" dirty="0" err="1"/>
                        <a:t>T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6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bY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bY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bY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bY</a:t>
                      </a:r>
                      <a:r>
                        <a:rPr lang="en-US" sz="2800" baseline="-25000" dirty="0" err="1"/>
                        <a:t>T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51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cX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cX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cX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cX</a:t>
                      </a:r>
                      <a:r>
                        <a:rPr lang="en-US" sz="2800" baseline="-25000" dirty="0" err="1"/>
                        <a:t>T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791646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78871E-C99B-BEC0-4343-D166C01AE046}"/>
              </a:ext>
            </a:extLst>
          </p:cNvPr>
          <p:cNvCxnSpPr>
            <a:cxnSpLocks/>
          </p:cNvCxnSpPr>
          <p:nvPr/>
        </p:nvCxnSpPr>
        <p:spPr>
          <a:xfrm>
            <a:off x="4981575" y="3563910"/>
            <a:ext cx="210502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9C316E-71AF-19F8-D378-57419EBECAE3}"/>
              </a:ext>
            </a:extLst>
          </p:cNvPr>
          <p:cNvSpPr txBox="1"/>
          <p:nvPr/>
        </p:nvSpPr>
        <p:spPr>
          <a:xfrm>
            <a:off x="7911954" y="2346550"/>
            <a:ext cx="260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Received Signal</a:t>
            </a:r>
          </a:p>
        </p:txBody>
      </p:sp>
      <p:graphicFrame>
        <p:nvGraphicFramePr>
          <p:cNvPr id="36" name="Table 6">
            <a:extLst>
              <a:ext uri="{FF2B5EF4-FFF2-40B4-BE49-F238E27FC236}">
                <a16:creationId xmlns:a16="http://schemas.microsoft.com/office/drawing/2014/main" id="{94DD4252-69B0-A77B-9E5E-24D0E554B1BF}"/>
              </a:ext>
            </a:extLst>
          </p:cNvPr>
          <p:cNvGraphicFramePr>
            <a:graphicFrameLocks noGrp="1"/>
          </p:cNvGraphicFramePr>
          <p:nvPr/>
        </p:nvGraphicFramePr>
        <p:xfrm>
          <a:off x="4558858" y="2786670"/>
          <a:ext cx="604608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4608">
                  <a:extLst>
                    <a:ext uri="{9D8B030D-6E8A-4147-A177-3AD203B41FA5}">
                      <a16:colId xmlns:a16="http://schemas.microsoft.com/office/drawing/2014/main" val="1014163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6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b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51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791646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9EBB8B0F-B654-FE25-A7CF-120B4ECDC7F4}"/>
              </a:ext>
            </a:extLst>
          </p:cNvPr>
          <p:cNvSpPr/>
          <p:nvPr/>
        </p:nvSpPr>
        <p:spPr>
          <a:xfrm>
            <a:off x="4539806" y="2869770"/>
            <a:ext cx="441769" cy="14713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17CC42EF-D400-7F64-1998-EB01038CB20B}"/>
              </a:ext>
            </a:extLst>
          </p:cNvPr>
          <p:cNvSpPr/>
          <p:nvPr/>
        </p:nvSpPr>
        <p:spPr>
          <a:xfrm>
            <a:off x="3600450" y="2879295"/>
            <a:ext cx="1038225" cy="476250"/>
          </a:xfrm>
          <a:prstGeom prst="arc">
            <a:avLst>
              <a:gd name="adj1" fmla="val 10863017"/>
              <a:gd name="adj2" fmla="val 0"/>
            </a:avLst>
          </a:prstGeom>
          <a:ln w="50800">
            <a:solidFill>
              <a:schemeClr val="tx1">
                <a:alpha val="75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A407582A-9146-ADB6-D627-D97A7AF29933}"/>
              </a:ext>
            </a:extLst>
          </p:cNvPr>
          <p:cNvSpPr/>
          <p:nvPr/>
        </p:nvSpPr>
        <p:spPr>
          <a:xfrm>
            <a:off x="3600450" y="3355545"/>
            <a:ext cx="1038225" cy="476250"/>
          </a:xfrm>
          <a:prstGeom prst="arc">
            <a:avLst>
              <a:gd name="adj1" fmla="val 10863017"/>
              <a:gd name="adj2" fmla="val 0"/>
            </a:avLst>
          </a:prstGeom>
          <a:ln w="50800">
            <a:solidFill>
              <a:schemeClr val="tx1">
                <a:alpha val="75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A9A401FD-4B3B-956B-5213-2C4E09451CCC}"/>
              </a:ext>
            </a:extLst>
          </p:cNvPr>
          <p:cNvSpPr/>
          <p:nvPr/>
        </p:nvSpPr>
        <p:spPr>
          <a:xfrm>
            <a:off x="3600450" y="3874425"/>
            <a:ext cx="1038225" cy="476250"/>
          </a:xfrm>
          <a:prstGeom prst="arc">
            <a:avLst>
              <a:gd name="adj1" fmla="val 10863017"/>
              <a:gd name="adj2" fmla="val 0"/>
            </a:avLst>
          </a:prstGeom>
          <a:ln w="50800">
            <a:solidFill>
              <a:schemeClr val="tx1">
                <a:alpha val="75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1" name="Table 6">
            <a:extLst>
              <a:ext uri="{FF2B5EF4-FFF2-40B4-BE49-F238E27FC236}">
                <a16:creationId xmlns:a16="http://schemas.microsoft.com/office/drawing/2014/main" id="{07F454C2-48DE-B164-A288-5006C0A8D517}"/>
              </a:ext>
            </a:extLst>
          </p:cNvPr>
          <p:cNvGraphicFramePr>
            <a:graphicFrameLocks noGrp="1"/>
          </p:cNvGraphicFramePr>
          <p:nvPr/>
        </p:nvGraphicFramePr>
        <p:xfrm>
          <a:off x="1206058" y="2786670"/>
          <a:ext cx="248964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7928">
                  <a:extLst>
                    <a:ext uri="{9D8B030D-6E8A-4147-A177-3AD203B41FA5}">
                      <a16:colId xmlns:a16="http://schemas.microsoft.com/office/drawing/2014/main" val="1007593206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2576276210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3614340029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2986684683"/>
                    </a:ext>
                  </a:extLst>
                </a:gridCol>
                <a:gridCol w="497928">
                  <a:extLst>
                    <a:ext uri="{9D8B030D-6E8A-4147-A177-3AD203B41FA5}">
                      <a16:colId xmlns:a16="http://schemas.microsoft.com/office/drawing/2014/main" val="1014163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6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51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791646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0C825ECA-436B-A327-F4A7-B93D4CA860B0}"/>
              </a:ext>
            </a:extLst>
          </p:cNvPr>
          <p:cNvSpPr txBox="1"/>
          <p:nvPr/>
        </p:nvSpPr>
        <p:spPr>
          <a:xfrm>
            <a:off x="1284064" y="234655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Speech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1D68FA3-A687-72E6-562B-0FD3A3E678FC}"/>
              </a:ext>
            </a:extLst>
          </p:cNvPr>
          <p:cNvCxnSpPr>
            <a:cxnSpLocks/>
          </p:cNvCxnSpPr>
          <p:nvPr/>
        </p:nvCxnSpPr>
        <p:spPr>
          <a:xfrm>
            <a:off x="1206058" y="4448622"/>
            <a:ext cx="248964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64B0636-1BB8-A29C-97DE-A0756DC9F63B}"/>
              </a:ext>
            </a:extLst>
          </p:cNvPr>
          <p:cNvSpPr txBox="1"/>
          <p:nvPr/>
        </p:nvSpPr>
        <p:spPr>
          <a:xfrm>
            <a:off x="1284065" y="434115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93738B-940F-9047-ACE6-2444A803C1E0}"/>
              </a:ext>
            </a:extLst>
          </p:cNvPr>
          <p:cNvCxnSpPr>
            <a:cxnSpLocks/>
          </p:cNvCxnSpPr>
          <p:nvPr/>
        </p:nvCxnSpPr>
        <p:spPr>
          <a:xfrm flipV="1">
            <a:off x="1095859" y="2869770"/>
            <a:ext cx="0" cy="14713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712B4A3-178E-3948-4527-DD9533E7D9C3}"/>
              </a:ext>
            </a:extLst>
          </p:cNvPr>
          <p:cNvSpPr txBox="1"/>
          <p:nvPr/>
        </p:nvSpPr>
        <p:spPr>
          <a:xfrm rot="16200000">
            <a:off x="-300371" y="330230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7B36EA8-A596-ED21-7213-C9393368E43D}"/>
              </a:ext>
            </a:extLst>
          </p:cNvPr>
          <p:cNvCxnSpPr>
            <a:cxnSpLocks/>
          </p:cNvCxnSpPr>
          <p:nvPr/>
        </p:nvCxnSpPr>
        <p:spPr>
          <a:xfrm>
            <a:off x="1206059" y="4448623"/>
            <a:ext cx="248964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C766A65-6356-471A-74DB-59824B7F9360}"/>
              </a:ext>
            </a:extLst>
          </p:cNvPr>
          <p:cNvCxnSpPr>
            <a:cxnSpLocks/>
          </p:cNvCxnSpPr>
          <p:nvPr/>
        </p:nvCxnSpPr>
        <p:spPr>
          <a:xfrm>
            <a:off x="1206060" y="4448624"/>
            <a:ext cx="248964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3A6E14E-FCC3-3DEC-DCDE-662797C28C5F}"/>
              </a:ext>
            </a:extLst>
          </p:cNvPr>
          <p:cNvCxnSpPr>
            <a:cxnSpLocks/>
          </p:cNvCxnSpPr>
          <p:nvPr/>
        </p:nvCxnSpPr>
        <p:spPr>
          <a:xfrm flipV="1">
            <a:off x="7559040" y="4445708"/>
            <a:ext cx="3308985" cy="291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486D34A-2929-A208-3039-7DC6CC796C2A}"/>
              </a:ext>
            </a:extLst>
          </p:cNvPr>
          <p:cNvSpPr txBox="1"/>
          <p:nvPr/>
        </p:nvSpPr>
        <p:spPr>
          <a:xfrm>
            <a:off x="7998172" y="434115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34D138D-F6EB-751C-44EE-66ED7E0E0875}"/>
              </a:ext>
            </a:extLst>
          </p:cNvPr>
          <p:cNvCxnSpPr>
            <a:cxnSpLocks/>
          </p:cNvCxnSpPr>
          <p:nvPr/>
        </p:nvCxnSpPr>
        <p:spPr>
          <a:xfrm flipV="1">
            <a:off x="7483384" y="2857980"/>
            <a:ext cx="0" cy="14713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4DAAA52-EAD3-CEC9-00FD-A93ECAC93DD8}"/>
              </a:ext>
            </a:extLst>
          </p:cNvPr>
          <p:cNvSpPr txBox="1"/>
          <p:nvPr/>
        </p:nvSpPr>
        <p:spPr>
          <a:xfrm rot="16200000">
            <a:off x="6071984" y="334385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199D68-5636-9540-0B17-DE437B3FC10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Channel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391791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66DE8A8-7164-BC18-970A-4B1F3E5413E6}"/>
              </a:ext>
            </a:extLst>
          </p:cNvPr>
          <p:cNvSpPr txBox="1"/>
          <p:nvPr/>
        </p:nvSpPr>
        <p:spPr>
          <a:xfrm>
            <a:off x="3995532" y="3983707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Normalization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740E1-6CA3-CF6D-0586-06877DB8224F}"/>
              </a:ext>
            </a:extLst>
          </p:cNvPr>
          <p:cNvSpPr txBox="1"/>
          <p:nvPr/>
        </p:nvSpPr>
        <p:spPr>
          <a:xfrm>
            <a:off x="625033" y="1620456"/>
            <a:ext cx="905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Normalize each frequency by dividing it with the highest element in that frequency 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7EF3407B-125D-11F7-BB80-9D1918EDE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197069"/>
              </p:ext>
            </p:extLst>
          </p:nvPr>
        </p:nvGraphicFramePr>
        <p:xfrm>
          <a:off x="6900962" y="3683064"/>
          <a:ext cx="5132155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6431">
                  <a:extLst>
                    <a:ext uri="{9D8B030D-6E8A-4147-A177-3AD203B41FA5}">
                      <a16:colId xmlns:a16="http://schemas.microsoft.com/office/drawing/2014/main" val="1007593206"/>
                    </a:ext>
                  </a:extLst>
                </a:gridCol>
                <a:gridCol w="1026431">
                  <a:extLst>
                    <a:ext uri="{9D8B030D-6E8A-4147-A177-3AD203B41FA5}">
                      <a16:colId xmlns:a16="http://schemas.microsoft.com/office/drawing/2014/main" val="2576276210"/>
                    </a:ext>
                  </a:extLst>
                </a:gridCol>
                <a:gridCol w="1026431">
                  <a:extLst>
                    <a:ext uri="{9D8B030D-6E8A-4147-A177-3AD203B41FA5}">
                      <a16:colId xmlns:a16="http://schemas.microsoft.com/office/drawing/2014/main" val="3614340029"/>
                    </a:ext>
                  </a:extLst>
                </a:gridCol>
                <a:gridCol w="1026431">
                  <a:extLst>
                    <a:ext uri="{9D8B030D-6E8A-4147-A177-3AD203B41FA5}">
                      <a16:colId xmlns:a16="http://schemas.microsoft.com/office/drawing/2014/main" val="2986684683"/>
                    </a:ext>
                  </a:extLst>
                </a:gridCol>
                <a:gridCol w="1026431">
                  <a:extLst>
                    <a:ext uri="{9D8B030D-6E8A-4147-A177-3AD203B41FA5}">
                      <a16:colId xmlns:a16="http://schemas.microsoft.com/office/drawing/2014/main" val="1014163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1</a:t>
                      </a:r>
                      <a:r>
                        <a:rPr lang="en-US" sz="2800" dirty="0"/>
                        <a:t>/Z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dirty="0"/>
                        <a:t>/Z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3</a:t>
                      </a:r>
                      <a:r>
                        <a:rPr lang="en-US" sz="2800" dirty="0"/>
                        <a:t>/Z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</a:t>
                      </a:r>
                      <a:r>
                        <a:rPr lang="en-US" sz="2800" baseline="-25000" dirty="0"/>
                        <a:t>T</a:t>
                      </a:r>
                      <a:r>
                        <a:rPr lang="en-US" sz="2800" dirty="0"/>
                        <a:t>/Z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6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1</a:t>
                      </a:r>
                      <a:r>
                        <a:rPr lang="en-US" sz="2800" dirty="0"/>
                        <a:t>/Y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dirty="0"/>
                        <a:t>/Y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3</a:t>
                      </a:r>
                      <a:r>
                        <a:rPr lang="en-US" sz="2800" dirty="0"/>
                        <a:t>/Y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</a:t>
                      </a:r>
                      <a:r>
                        <a:rPr lang="en-US" sz="2800" baseline="-25000" dirty="0"/>
                        <a:t>T</a:t>
                      </a:r>
                      <a:r>
                        <a:rPr lang="en-US" sz="2800" dirty="0"/>
                        <a:t>/Y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51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1</a:t>
                      </a:r>
                      <a:r>
                        <a:rPr lang="en-US" sz="2800" dirty="0"/>
                        <a:t>/X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dirty="0"/>
                        <a:t>/X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3</a:t>
                      </a:r>
                      <a:r>
                        <a:rPr lang="en-US" sz="2800" dirty="0"/>
                        <a:t>/X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X</a:t>
                      </a:r>
                      <a:r>
                        <a:rPr lang="en-US" sz="2800" baseline="-25000" dirty="0"/>
                        <a:t>T</a:t>
                      </a:r>
                      <a:r>
                        <a:rPr lang="en-US" sz="2800" dirty="0"/>
                        <a:t>/X</a:t>
                      </a:r>
                      <a:r>
                        <a:rPr lang="en-US" sz="2800" baseline="-2500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791646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78871E-C99B-BEC0-4343-D166C01AE04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031114" y="4460304"/>
            <a:ext cx="2450709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9C316E-71AF-19F8-D378-57419EBECAE3}"/>
              </a:ext>
            </a:extLst>
          </p:cNvPr>
          <p:cNvSpPr txBox="1"/>
          <p:nvPr/>
        </p:nvSpPr>
        <p:spPr>
          <a:xfrm>
            <a:off x="8080076" y="3262428"/>
            <a:ext cx="277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Normalized Signal</a:t>
            </a: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E9494818-B593-9FBB-37E0-969B855C2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555469"/>
              </p:ext>
            </p:extLst>
          </p:nvPr>
        </p:nvGraphicFramePr>
        <p:xfrm>
          <a:off x="625034" y="3683064"/>
          <a:ext cx="340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1216">
                  <a:extLst>
                    <a:ext uri="{9D8B030D-6E8A-4147-A177-3AD203B41FA5}">
                      <a16:colId xmlns:a16="http://schemas.microsoft.com/office/drawing/2014/main" val="1007593206"/>
                    </a:ext>
                  </a:extLst>
                </a:gridCol>
                <a:gridCol w="681216">
                  <a:extLst>
                    <a:ext uri="{9D8B030D-6E8A-4147-A177-3AD203B41FA5}">
                      <a16:colId xmlns:a16="http://schemas.microsoft.com/office/drawing/2014/main" val="2576276210"/>
                    </a:ext>
                  </a:extLst>
                </a:gridCol>
                <a:gridCol w="681216">
                  <a:extLst>
                    <a:ext uri="{9D8B030D-6E8A-4147-A177-3AD203B41FA5}">
                      <a16:colId xmlns:a16="http://schemas.microsoft.com/office/drawing/2014/main" val="3614340029"/>
                    </a:ext>
                  </a:extLst>
                </a:gridCol>
                <a:gridCol w="681216">
                  <a:extLst>
                    <a:ext uri="{9D8B030D-6E8A-4147-A177-3AD203B41FA5}">
                      <a16:colId xmlns:a16="http://schemas.microsoft.com/office/drawing/2014/main" val="2986684683"/>
                    </a:ext>
                  </a:extLst>
                </a:gridCol>
                <a:gridCol w="681216">
                  <a:extLst>
                    <a:ext uri="{9D8B030D-6E8A-4147-A177-3AD203B41FA5}">
                      <a16:colId xmlns:a16="http://schemas.microsoft.com/office/drawing/2014/main" val="1014163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aZ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aZ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aZ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aZ</a:t>
                      </a:r>
                      <a:r>
                        <a:rPr lang="en-US" sz="2800" baseline="-25000" dirty="0" err="1"/>
                        <a:t>T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6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bY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bY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bY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bY</a:t>
                      </a:r>
                      <a:r>
                        <a:rPr lang="en-US" sz="2800" baseline="-25000" dirty="0" err="1"/>
                        <a:t>T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51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cX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cX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cX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cX</a:t>
                      </a:r>
                      <a:r>
                        <a:rPr lang="en-US" sz="2800" baseline="-25000" dirty="0" err="1"/>
                        <a:t>T</a:t>
                      </a:r>
                      <a:endParaRPr lang="en-US" sz="28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79164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18EE6DA-4CB2-9A4C-55AE-51F2D9EEB0C7}"/>
              </a:ext>
            </a:extLst>
          </p:cNvPr>
          <p:cNvSpPr txBox="1"/>
          <p:nvPr/>
        </p:nvSpPr>
        <p:spPr>
          <a:xfrm>
            <a:off x="1075040" y="3248017"/>
            <a:ext cx="260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Received Signal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96ADA5-38B7-C963-E55C-7D241526A950}"/>
              </a:ext>
            </a:extLst>
          </p:cNvPr>
          <p:cNvCxnSpPr>
            <a:cxnSpLocks/>
          </p:cNvCxnSpPr>
          <p:nvPr/>
        </p:nvCxnSpPr>
        <p:spPr>
          <a:xfrm flipV="1">
            <a:off x="722126" y="5347175"/>
            <a:ext cx="3308985" cy="291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6A84D7-FE90-33F8-75F8-FDBAD8267E8B}"/>
              </a:ext>
            </a:extLst>
          </p:cNvPr>
          <p:cNvSpPr txBox="1"/>
          <p:nvPr/>
        </p:nvSpPr>
        <p:spPr>
          <a:xfrm>
            <a:off x="1161258" y="5242617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C23523-BBD2-E9C4-F3F1-0DFDF951F8B2}"/>
              </a:ext>
            </a:extLst>
          </p:cNvPr>
          <p:cNvCxnSpPr>
            <a:cxnSpLocks/>
          </p:cNvCxnSpPr>
          <p:nvPr/>
        </p:nvCxnSpPr>
        <p:spPr>
          <a:xfrm flipV="1">
            <a:off x="646470" y="3759447"/>
            <a:ext cx="0" cy="14713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A8AF679-6ACC-A36B-445B-98BCFA3BE16F}"/>
              </a:ext>
            </a:extLst>
          </p:cNvPr>
          <p:cNvSpPr txBox="1"/>
          <p:nvPr/>
        </p:nvSpPr>
        <p:spPr>
          <a:xfrm rot="16200000">
            <a:off x="-764930" y="4245317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A9324B-39DA-BBE2-92BB-667EE46591E2}"/>
              </a:ext>
            </a:extLst>
          </p:cNvPr>
          <p:cNvCxnSpPr>
            <a:cxnSpLocks/>
          </p:cNvCxnSpPr>
          <p:nvPr/>
        </p:nvCxnSpPr>
        <p:spPr>
          <a:xfrm>
            <a:off x="6991109" y="5371821"/>
            <a:ext cx="495396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D5FA80-AA6A-8992-BB9D-DB242F1765A1}"/>
              </a:ext>
            </a:extLst>
          </p:cNvPr>
          <p:cNvCxnSpPr>
            <a:cxnSpLocks/>
          </p:cNvCxnSpPr>
          <p:nvPr/>
        </p:nvCxnSpPr>
        <p:spPr>
          <a:xfrm flipV="1">
            <a:off x="6875865" y="3761592"/>
            <a:ext cx="0" cy="147138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F4F4956-FCE2-8D42-9B41-8B29A814E02E}"/>
              </a:ext>
            </a:extLst>
          </p:cNvPr>
          <p:cNvSpPr txBox="1"/>
          <p:nvPr/>
        </p:nvSpPr>
        <p:spPr>
          <a:xfrm rot="16200000">
            <a:off x="5464465" y="4247462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10A22A-FFE7-D90B-2FF7-0A4F237B1338}"/>
              </a:ext>
            </a:extLst>
          </p:cNvPr>
          <p:cNvSpPr txBox="1"/>
          <p:nvPr/>
        </p:nvSpPr>
        <p:spPr>
          <a:xfrm>
            <a:off x="8509622" y="5282195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353E66-ECF8-926A-B286-73DB55557161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Channel Normalization</a:t>
            </a:r>
          </a:p>
        </p:txBody>
      </p:sp>
    </p:spTree>
    <p:extLst>
      <p:ext uri="{BB962C8B-B14F-4D97-AF65-F5344CB8AC3E}">
        <p14:creationId xmlns:p14="http://schemas.microsoft.com/office/powerpoint/2010/main" val="585226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E5B66A-A544-E676-AF3F-EC98F30C79F5}"/>
              </a:ext>
            </a:extLst>
          </p:cNvPr>
          <p:cNvSpPr/>
          <p:nvPr/>
        </p:nvSpPr>
        <p:spPr>
          <a:xfrm>
            <a:off x="3134189" y="4652563"/>
            <a:ext cx="8457076" cy="2106862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3C7A1-E7B5-DF15-05C8-D201DDA9C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CA9A7">
                  <a:alpha val="69804"/>
                </a:srgbClr>
              </a:clrFrom>
              <a:clrTo>
                <a:srgbClr val="ACA9A7">
                  <a:alpha val="0"/>
                </a:srgbClr>
              </a:clrTo>
            </a:clrChange>
          </a:blip>
          <a:srcRect l="26693" t="13671" r="27745" b="24410"/>
          <a:stretch/>
        </p:blipFill>
        <p:spPr>
          <a:xfrm>
            <a:off x="76548" y="1590506"/>
            <a:ext cx="2623172" cy="2303001"/>
          </a:xfrm>
          <a:prstGeom prst="rect">
            <a:avLst/>
          </a:prstGeom>
          <a:ln w="6350">
            <a:noFill/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3697B9C-BDA0-4F14-B9E3-AA6ECB337724}"/>
              </a:ext>
            </a:extLst>
          </p:cNvPr>
          <p:cNvSpPr/>
          <p:nvPr/>
        </p:nvSpPr>
        <p:spPr>
          <a:xfrm>
            <a:off x="3118857" y="1587084"/>
            <a:ext cx="8495326" cy="2296543"/>
          </a:xfrm>
          <a:prstGeom prst="wedgeRoundRectCallout">
            <a:avLst>
              <a:gd name="adj1" fmla="val -57668"/>
              <a:gd name="adj2" fmla="val -4882"/>
              <a:gd name="adj3" fmla="val 16667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563FE0F-FEC1-49D5-1CC8-E029D3DB2EFA}"/>
              </a:ext>
            </a:extLst>
          </p:cNvPr>
          <p:cNvSpPr/>
          <p:nvPr/>
        </p:nvSpPr>
        <p:spPr>
          <a:xfrm>
            <a:off x="8789621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9C0FABE-D390-57A7-90C4-279407179B8F}"/>
              </a:ext>
            </a:extLst>
          </p:cNvPr>
          <p:cNvSpPr/>
          <p:nvPr/>
        </p:nvSpPr>
        <p:spPr>
          <a:xfrm>
            <a:off x="6708817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E8DCEAC-461E-2C7A-B139-4B1392F20142}"/>
              </a:ext>
            </a:extLst>
          </p:cNvPr>
          <p:cNvSpPr/>
          <p:nvPr/>
        </p:nvSpPr>
        <p:spPr>
          <a:xfrm>
            <a:off x="4320778" y="2382642"/>
            <a:ext cx="1843484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E740DD-A329-6A4E-FE1C-4DF376389D46}"/>
              </a:ext>
            </a:extLst>
          </p:cNvPr>
          <p:cNvSpPr txBox="1"/>
          <p:nvPr/>
        </p:nvSpPr>
        <p:spPr>
          <a:xfrm>
            <a:off x="4211155" y="2349562"/>
            <a:ext cx="206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Channel</a:t>
            </a:r>
          </a:p>
          <a:p>
            <a:pPr algn="ctr"/>
            <a:r>
              <a:rPr lang="en-US" sz="2400" dirty="0"/>
              <a:t>Normalization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0C4309-8FD2-6724-CB1D-2AE6826081A3}"/>
              </a:ext>
            </a:extLst>
          </p:cNvPr>
          <p:cNvSpPr txBox="1"/>
          <p:nvPr/>
        </p:nvSpPr>
        <p:spPr>
          <a:xfrm>
            <a:off x="6589211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Feature</a:t>
            </a:r>
          </a:p>
          <a:p>
            <a:pPr algn="ctr"/>
            <a:r>
              <a:rPr lang="en-US" sz="2400" dirty="0"/>
              <a:t>extraction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4EBB2C8-4BCF-E6C8-804F-81531BB4C6BE}"/>
              </a:ext>
            </a:extLst>
          </p:cNvPr>
          <p:cNvSpPr txBox="1"/>
          <p:nvPr/>
        </p:nvSpPr>
        <p:spPr>
          <a:xfrm>
            <a:off x="8670016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Secure QR</a:t>
            </a:r>
          </a:p>
          <a:p>
            <a:pPr algn="ctr"/>
            <a:r>
              <a:rPr lang="en-US" sz="2400" dirty="0"/>
              <a:t>code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7FAD268-E1D0-3C2A-1B6C-4D9EBDDB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64" y="2543886"/>
            <a:ext cx="766067" cy="766067"/>
          </a:xfrm>
          <a:prstGeom prst="rect">
            <a:avLst/>
          </a:prstGeom>
        </p:spPr>
      </p:pic>
      <p:pic>
        <p:nvPicPr>
          <p:cNvPr id="76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F5D6A40E-1C6C-55C6-1F01-3C7B2D90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07774" y="1988329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26">
            <a:extLst>
              <a:ext uri="{FF2B5EF4-FFF2-40B4-BE49-F238E27FC236}">
                <a16:creationId xmlns:a16="http://schemas.microsoft.com/office/drawing/2014/main" id="{660DEA11-0A9C-8838-657E-3806FA06CAF9}"/>
              </a:ext>
            </a:extLst>
          </p:cNvPr>
          <p:cNvSpPr/>
          <p:nvPr/>
        </p:nvSpPr>
        <p:spPr>
          <a:xfrm>
            <a:off x="1918692" y="2181018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C71D44-01A2-3FA7-05E0-66833BEF7BBE}"/>
              </a:ext>
            </a:extLst>
          </p:cNvPr>
          <p:cNvSpPr txBox="1"/>
          <p:nvPr/>
        </p:nvSpPr>
        <p:spPr>
          <a:xfrm>
            <a:off x="357128" y="1125419"/>
            <a:ext cx="206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EA585-0829-09BB-BDC3-2C15B40BF959}"/>
              </a:ext>
            </a:extLst>
          </p:cNvPr>
          <p:cNvGrpSpPr/>
          <p:nvPr/>
        </p:nvGrpSpPr>
        <p:grpSpPr>
          <a:xfrm>
            <a:off x="4723001" y="1043298"/>
            <a:ext cx="5095412" cy="523220"/>
            <a:chOff x="4723001" y="1043298"/>
            <a:chExt cx="5095412" cy="52322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35C6504-88DF-834A-9CCA-01285B4A3911}"/>
                </a:ext>
              </a:extLst>
            </p:cNvPr>
            <p:cNvGrpSpPr/>
            <p:nvPr/>
          </p:nvGrpSpPr>
          <p:grpSpPr>
            <a:xfrm>
              <a:off x="4723001" y="1043298"/>
              <a:ext cx="431030" cy="523220"/>
              <a:chOff x="6185284" y="-1580334"/>
              <a:chExt cx="431030" cy="52322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F0B1BC7-8F9A-93DA-6E42-2AD916EF434D}"/>
                  </a:ext>
                </a:extLst>
              </p:cNvPr>
              <p:cNvSpPr/>
              <p:nvPr/>
            </p:nvSpPr>
            <p:spPr>
              <a:xfrm>
                <a:off x="6185284" y="-1519382"/>
                <a:ext cx="431030" cy="4310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CBF44D9-C69A-D066-B14A-7AEA3A7C7394}"/>
                  </a:ext>
                </a:extLst>
              </p:cNvPr>
              <p:cNvSpPr txBox="1"/>
              <p:nvPr/>
            </p:nvSpPr>
            <p:spPr>
              <a:xfrm>
                <a:off x="6217094" y="-1580334"/>
                <a:ext cx="3674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F5EE2DF-1AFE-E042-F741-C510E74B0147}"/>
                </a:ext>
              </a:extLst>
            </p:cNvPr>
            <p:cNvSpPr txBox="1"/>
            <p:nvPr/>
          </p:nvSpPr>
          <p:spPr>
            <a:xfrm>
              <a:off x="5132986" y="1074076"/>
              <a:ext cx="4685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Live Speech-Signature Embedding</a:t>
              </a:r>
            </a:p>
          </p:txBody>
        </p:sp>
      </p:grpSp>
      <p:pic>
        <p:nvPicPr>
          <p:cNvPr id="85" name="Picture 6" descr="Create QR-code online - IMG online">
            <a:extLst>
              <a:ext uri="{FF2B5EF4-FFF2-40B4-BE49-F238E27FC236}">
                <a16:creationId xmlns:a16="http://schemas.microsoft.com/office/drawing/2014/main" id="{E7FF9FC5-D3C4-E862-ABB7-7DC55170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21" y="2400993"/>
            <a:ext cx="728133" cy="7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5D0DA546-B424-0D4B-C940-C19FEE6D5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3168393" y="2543886"/>
            <a:ext cx="728133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76B36E-8143-DC17-95E2-DB6383068656}"/>
              </a:ext>
            </a:extLst>
          </p:cNvPr>
          <p:cNvCxnSpPr>
            <a:cxnSpLocks/>
          </p:cNvCxnSpPr>
          <p:nvPr/>
        </p:nvCxnSpPr>
        <p:spPr>
          <a:xfrm>
            <a:off x="10385062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C751D5A-4904-10A0-8AEB-78E637E430AE}"/>
              </a:ext>
            </a:extLst>
          </p:cNvPr>
          <p:cNvCxnSpPr>
            <a:cxnSpLocks/>
          </p:cNvCxnSpPr>
          <p:nvPr/>
        </p:nvCxnSpPr>
        <p:spPr>
          <a:xfrm>
            <a:off x="3955018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0BE8A6D-E51F-7954-3F60-A820DB1D1E65}"/>
              </a:ext>
            </a:extLst>
          </p:cNvPr>
          <p:cNvCxnSpPr>
            <a:cxnSpLocks/>
          </p:cNvCxnSpPr>
          <p:nvPr/>
        </p:nvCxnSpPr>
        <p:spPr>
          <a:xfrm>
            <a:off x="6274582" y="2765060"/>
            <a:ext cx="365760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681C3BF-0B88-7398-9181-2C54C721EAA4}"/>
              </a:ext>
            </a:extLst>
          </p:cNvPr>
          <p:cNvCxnSpPr>
            <a:cxnSpLocks/>
          </p:cNvCxnSpPr>
          <p:nvPr/>
        </p:nvCxnSpPr>
        <p:spPr>
          <a:xfrm>
            <a:off x="8355387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359FB17-813B-6947-5957-BD73B9A9BA10}"/>
              </a:ext>
            </a:extLst>
          </p:cNvPr>
          <p:cNvSpPr/>
          <p:nvPr/>
        </p:nvSpPr>
        <p:spPr>
          <a:xfrm>
            <a:off x="542314" y="4535814"/>
            <a:ext cx="1657774" cy="222361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DA80B2C3-9875-3D99-5390-7E9F5BAB3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634601" y="4627992"/>
            <a:ext cx="1507066" cy="18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332A9F8-F315-E8F0-1C1B-0E3F366AF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437" y="5694555"/>
            <a:ext cx="777003" cy="777003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75616698-9597-ABB7-196D-66978C1F7351}"/>
              </a:ext>
            </a:extLst>
          </p:cNvPr>
          <p:cNvSpPr/>
          <p:nvPr/>
        </p:nvSpPr>
        <p:spPr>
          <a:xfrm>
            <a:off x="617668" y="4627993"/>
            <a:ext cx="1507067" cy="1843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7842B7CE-1609-F6A6-70FF-A9AB6A737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600735" y="6420759"/>
            <a:ext cx="1507068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BCC40AEC-1F26-899A-CF2E-CAFC0B1EFEF7}"/>
              </a:ext>
            </a:extLst>
          </p:cNvPr>
          <p:cNvSpPr txBox="1"/>
          <p:nvPr/>
        </p:nvSpPr>
        <p:spPr>
          <a:xfrm>
            <a:off x="188446" y="4125562"/>
            <a:ext cx="239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Speech Recording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6930BBE-D5F9-1DB8-A0F5-B214873F60B1}"/>
              </a:ext>
            </a:extLst>
          </p:cNvPr>
          <p:cNvGrpSpPr/>
          <p:nvPr/>
        </p:nvGrpSpPr>
        <p:grpSpPr>
          <a:xfrm rot="10800000">
            <a:off x="7743200" y="4819201"/>
            <a:ext cx="1170839" cy="1776604"/>
            <a:chOff x="9029916" y="4629180"/>
            <a:chExt cx="838299" cy="1272014"/>
          </a:xfrm>
        </p:grpSpPr>
        <p:pic>
          <p:nvPicPr>
            <p:cNvPr id="123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2E35E405-D01D-08B8-8DB6-C23D04BEF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9123" y="462918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17C54283-BB50-4304-2AC0-253BBDFCA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66451" y="529943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5378602-EFFD-AF21-3CB1-7C6767E1F9E3}"/>
                </a:ext>
              </a:extLst>
            </p:cNvPr>
            <p:cNvSpPr/>
            <p:nvPr/>
          </p:nvSpPr>
          <p:spPr>
            <a:xfrm>
              <a:off x="9029916" y="5184512"/>
              <a:ext cx="219859" cy="21985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cxnSp>
          <p:nvCxnSpPr>
            <p:cNvPr id="126" name="Elbow Connector 42">
              <a:extLst>
                <a:ext uri="{FF2B5EF4-FFF2-40B4-BE49-F238E27FC236}">
                  <a16:creationId xmlns:a16="http://schemas.microsoft.com/office/drawing/2014/main" id="{22E8A265-663D-DEE4-C2A5-93A4147ADDF1}"/>
                </a:ext>
              </a:extLst>
            </p:cNvPr>
            <p:cNvCxnSpPr>
              <a:stCxn id="123" idx="3"/>
              <a:endCxn id="125" idx="0"/>
            </p:cNvCxnSpPr>
            <p:nvPr/>
          </p:nvCxnSpPr>
          <p:spPr>
            <a:xfrm rot="10800000" flipV="1">
              <a:off x="9139846" y="4930062"/>
              <a:ext cx="119278" cy="254449"/>
            </a:xfrm>
            <a:prstGeom prst="bentConnector2">
              <a:avLst/>
            </a:prstGeom>
            <a:ln w="15875">
              <a:solidFill>
                <a:schemeClr val="accent1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lbow Connector 43">
              <a:extLst>
                <a:ext uri="{FF2B5EF4-FFF2-40B4-BE49-F238E27FC236}">
                  <a16:creationId xmlns:a16="http://schemas.microsoft.com/office/drawing/2014/main" id="{45D471C3-B5A5-262D-B67F-486AB36304F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6247" y="5404371"/>
              <a:ext cx="125378" cy="184901"/>
            </a:xfrm>
            <a:prstGeom prst="bentConnector2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764901C-D790-9382-5C13-F56512A79D3A}"/>
              </a:ext>
            </a:extLst>
          </p:cNvPr>
          <p:cNvGrpSpPr/>
          <p:nvPr/>
        </p:nvGrpSpPr>
        <p:grpSpPr>
          <a:xfrm>
            <a:off x="9576871" y="5426355"/>
            <a:ext cx="1480717" cy="480577"/>
            <a:chOff x="6333079" y="4323570"/>
            <a:chExt cx="1480717" cy="480577"/>
          </a:xfrm>
        </p:grpSpPr>
        <p:sp>
          <p:nvSpPr>
            <p:cNvPr id="131" name="Rounded Rectangle 50">
              <a:extLst>
                <a:ext uri="{FF2B5EF4-FFF2-40B4-BE49-F238E27FC236}">
                  <a16:creationId xmlns:a16="http://schemas.microsoft.com/office/drawing/2014/main" id="{A8A22B58-226F-1C4B-8C2F-0BAD11303597}"/>
                </a:ext>
              </a:extLst>
            </p:cNvPr>
            <p:cNvSpPr/>
            <p:nvPr/>
          </p:nvSpPr>
          <p:spPr>
            <a:xfrm>
              <a:off x="6333079" y="4323570"/>
              <a:ext cx="1480717" cy="48057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4F5571C-C6B5-382B-E31A-EE134D361BED}"/>
                </a:ext>
              </a:extLst>
            </p:cNvPr>
            <p:cNvSpPr txBox="1"/>
            <p:nvPr/>
          </p:nvSpPr>
          <p:spPr>
            <a:xfrm>
              <a:off x="6391712" y="4325859"/>
              <a:ext cx="1400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Fake/Real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854F3EC-AEB0-3F20-3B68-A8B525B18D83}"/>
              </a:ext>
            </a:extLst>
          </p:cNvPr>
          <p:cNvGrpSpPr/>
          <p:nvPr/>
        </p:nvGrpSpPr>
        <p:grpSpPr>
          <a:xfrm>
            <a:off x="3426998" y="4824494"/>
            <a:ext cx="3298752" cy="830997"/>
            <a:chOff x="6427603" y="184771"/>
            <a:chExt cx="1971166" cy="830997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0E97F72-9162-19D5-2CCC-D6051E5CBC79}"/>
                </a:ext>
              </a:extLst>
            </p:cNvPr>
            <p:cNvSpPr/>
            <p:nvPr/>
          </p:nvSpPr>
          <p:spPr>
            <a:xfrm>
              <a:off x="6479387" y="202547"/>
              <a:ext cx="1919382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AC3D586-CBE3-0A87-3B3D-9A8F014B28D8}"/>
                </a:ext>
              </a:extLst>
            </p:cNvPr>
            <p:cNvSpPr txBox="1"/>
            <p:nvPr/>
          </p:nvSpPr>
          <p:spPr>
            <a:xfrm>
              <a:off x="6427603" y="184771"/>
              <a:ext cx="197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QR Code decoding &amp;</a:t>
              </a:r>
            </a:p>
            <a:p>
              <a:pPr algn="ctr"/>
              <a:r>
                <a:rPr lang="en-US" sz="2400" dirty="0"/>
                <a:t>feature recovery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847DFC3-067D-CC1F-4BAF-61B025A989AB}"/>
              </a:ext>
            </a:extLst>
          </p:cNvPr>
          <p:cNvGrpSpPr/>
          <p:nvPr/>
        </p:nvGrpSpPr>
        <p:grpSpPr>
          <a:xfrm>
            <a:off x="3432647" y="5760070"/>
            <a:ext cx="3299073" cy="830997"/>
            <a:chOff x="6419060" y="175706"/>
            <a:chExt cx="2382932" cy="83099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D6F5534-F4F0-F7F7-9E75-67DF3F99DF84}"/>
                </a:ext>
              </a:extLst>
            </p:cNvPr>
            <p:cNvSpPr/>
            <p:nvPr/>
          </p:nvSpPr>
          <p:spPr>
            <a:xfrm>
              <a:off x="6475391" y="202547"/>
              <a:ext cx="2323086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CCC3965D-DA1F-6DF6-4706-1A70EEB7FB69}"/>
                </a:ext>
              </a:extLst>
            </p:cNvPr>
            <p:cNvSpPr txBox="1"/>
            <p:nvPr/>
          </p:nvSpPr>
          <p:spPr>
            <a:xfrm>
              <a:off x="6419060" y="175706"/>
              <a:ext cx="23829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Channel normalization &amp;</a:t>
              </a:r>
            </a:p>
            <a:p>
              <a:pPr algn="ctr"/>
              <a:r>
                <a:rPr lang="en-US" sz="2400" dirty="0"/>
                <a:t>feature extraction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009A5B7-10F6-3E39-A87B-609CBED032FB}"/>
              </a:ext>
            </a:extLst>
          </p:cNvPr>
          <p:cNvCxnSpPr>
            <a:cxnSpLocks/>
            <a:stCxn id="88" idx="3"/>
          </p:cNvCxnSpPr>
          <p:nvPr/>
        </p:nvCxnSpPr>
        <p:spPr>
          <a:xfrm flipV="1">
            <a:off x="6274582" y="2765059"/>
            <a:ext cx="365760" cy="2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FEDAE14-8089-A1A4-F58E-2008BE81E544}"/>
              </a:ext>
            </a:extLst>
          </p:cNvPr>
          <p:cNvCxnSpPr>
            <a:cxnSpLocks/>
            <a:stCxn id="125" idx="2"/>
            <a:endCxn id="131" idx="1"/>
          </p:cNvCxnSpPr>
          <p:nvPr/>
        </p:nvCxnSpPr>
        <p:spPr>
          <a:xfrm>
            <a:off x="8914039" y="5666644"/>
            <a:ext cx="662832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6A83E562-095F-9932-4A37-3986FC6AC6D3}"/>
              </a:ext>
            </a:extLst>
          </p:cNvPr>
          <p:cNvCxnSpPr>
            <a:cxnSpLocks/>
            <a:stCxn id="138" idx="3"/>
            <a:endCxn id="124" idx="1"/>
          </p:cNvCxnSpPr>
          <p:nvPr/>
        </p:nvCxnSpPr>
        <p:spPr>
          <a:xfrm flipV="1">
            <a:off x="6725750" y="5239438"/>
            <a:ext cx="1017450" cy="555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or: Elbow 154">
            <a:extLst>
              <a:ext uri="{FF2B5EF4-FFF2-40B4-BE49-F238E27FC236}">
                <a16:creationId xmlns:a16="http://schemas.microsoft.com/office/drawing/2014/main" id="{4E529B6D-9C99-69D5-683F-A8A99F5BDCD6}"/>
              </a:ext>
            </a:extLst>
          </p:cNvPr>
          <p:cNvCxnSpPr>
            <a:cxnSpLocks/>
            <a:stCxn id="141" idx="3"/>
            <a:endCxn id="123" idx="1"/>
          </p:cNvCxnSpPr>
          <p:nvPr/>
        </p:nvCxnSpPr>
        <p:spPr>
          <a:xfrm flipV="1">
            <a:off x="6731720" y="6175567"/>
            <a:ext cx="1021715" cy="2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1DF993A-E26C-82EE-4F37-FC1B4F8FFB16}"/>
              </a:ext>
            </a:extLst>
          </p:cNvPr>
          <p:cNvGrpSpPr/>
          <p:nvPr/>
        </p:nvGrpSpPr>
        <p:grpSpPr>
          <a:xfrm>
            <a:off x="4754811" y="4112873"/>
            <a:ext cx="431030" cy="523220"/>
            <a:chOff x="6185284" y="-1580334"/>
            <a:chExt cx="431030" cy="52322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572DAE8-9FEB-0C9D-2639-A7187F5D8361}"/>
                </a:ext>
              </a:extLst>
            </p:cNvPr>
            <p:cNvSpPr/>
            <p:nvPr/>
          </p:nvSpPr>
          <p:spPr>
            <a:xfrm>
              <a:off x="6185284" y="-1519382"/>
              <a:ext cx="431030" cy="43103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8F75119-6E69-245B-43F0-DADA99C361EC}"/>
                </a:ext>
              </a:extLst>
            </p:cNvPr>
            <p:cNvSpPr txBox="1"/>
            <p:nvPr/>
          </p:nvSpPr>
          <p:spPr>
            <a:xfrm>
              <a:off x="6217094" y="-1580334"/>
              <a:ext cx="3674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2BEE254A-44E3-19BF-669E-21722DED36AF}"/>
              </a:ext>
            </a:extLst>
          </p:cNvPr>
          <p:cNvSpPr txBox="1"/>
          <p:nvPr/>
        </p:nvSpPr>
        <p:spPr>
          <a:xfrm>
            <a:off x="5217651" y="4167030"/>
            <a:ext cx="466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Speech Integrity Verification</a:t>
            </a:r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id="{DF3B7037-226F-CB2B-D61F-A0E9686E210E}"/>
              </a:ext>
            </a:extLst>
          </p:cNvPr>
          <p:cNvSpPr/>
          <p:nvPr/>
        </p:nvSpPr>
        <p:spPr>
          <a:xfrm>
            <a:off x="2258777" y="5579092"/>
            <a:ext cx="869433" cy="2682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DB6B0-A4A9-C6A5-4C77-828747E6FF31}"/>
              </a:ext>
            </a:extLst>
          </p:cNvPr>
          <p:cNvSpPr txBox="1"/>
          <p:nvPr/>
        </p:nvSpPr>
        <p:spPr>
          <a:xfrm>
            <a:off x="8651013" y="4829765"/>
            <a:ext cx="180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Siamese net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D2A19-BE1E-3346-AB82-71ECC775F2AE}"/>
              </a:ext>
            </a:extLst>
          </p:cNvPr>
          <p:cNvSpPr/>
          <p:nvPr/>
        </p:nvSpPr>
        <p:spPr>
          <a:xfrm>
            <a:off x="7743200" y="4836160"/>
            <a:ext cx="3402320" cy="17540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2B4538-D5E2-8976-E3E5-11574B7DA153}"/>
              </a:ext>
            </a:extLst>
          </p:cNvPr>
          <p:cNvCxnSpPr>
            <a:cxnSpLocks/>
          </p:cNvCxnSpPr>
          <p:nvPr/>
        </p:nvCxnSpPr>
        <p:spPr>
          <a:xfrm>
            <a:off x="8914039" y="5666072"/>
            <a:ext cx="6628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7A57226-529C-760A-0B4F-2E417CCB6AB7}"/>
              </a:ext>
            </a:extLst>
          </p:cNvPr>
          <p:cNvCxnSpPr>
            <a:cxnSpLocks/>
          </p:cNvCxnSpPr>
          <p:nvPr/>
        </p:nvCxnSpPr>
        <p:spPr>
          <a:xfrm flipV="1">
            <a:off x="6725750" y="5238866"/>
            <a:ext cx="1017450" cy="555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2A92BE7-5A7E-902E-4B36-EE2152720B89}"/>
              </a:ext>
            </a:extLst>
          </p:cNvPr>
          <p:cNvCxnSpPr>
            <a:cxnSpLocks/>
          </p:cNvCxnSpPr>
          <p:nvPr/>
        </p:nvCxnSpPr>
        <p:spPr>
          <a:xfrm flipV="1">
            <a:off x="6731720" y="6174995"/>
            <a:ext cx="1021715" cy="2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DAD61-B719-FD24-E3CE-8C54121B3D11}"/>
              </a:ext>
            </a:extLst>
          </p:cNvPr>
          <p:cNvSpPr/>
          <p:nvPr/>
        </p:nvSpPr>
        <p:spPr>
          <a:xfrm>
            <a:off x="6693720" y="2372615"/>
            <a:ext cx="1542062" cy="756511"/>
          </a:xfrm>
          <a:prstGeom prst="rect">
            <a:avLst/>
          </a:prstGeom>
          <a:solidFill>
            <a:srgbClr val="D20000">
              <a:alpha val="20000"/>
            </a:srgbClr>
          </a:solidFill>
          <a:ln w="50800">
            <a:solidFill>
              <a:srgbClr val="D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FB1CE2-0D50-A2C4-9E62-0366DBA1AA31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37285834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9740E1-6CA3-CF6D-0586-06877DB8224F}"/>
              </a:ext>
            </a:extLst>
          </p:cNvPr>
          <p:cNvSpPr txBox="1"/>
          <p:nvPr/>
        </p:nvSpPr>
        <p:spPr>
          <a:xfrm>
            <a:off x="405956" y="5145723"/>
            <a:ext cx="83951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/>
              <a:t>Time-Energy Modulation: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Captures the distribution of energy across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/>
              <a:t>Time-Frequency Convolutional: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Captures the distribution of energy across harmonics.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BE331C-655A-1AB1-069C-322016FDD7CC}"/>
              </a:ext>
            </a:extLst>
          </p:cNvPr>
          <p:cNvGrpSpPr/>
          <p:nvPr/>
        </p:nvGrpSpPr>
        <p:grpSpPr>
          <a:xfrm>
            <a:off x="2326481" y="951110"/>
            <a:ext cx="7539038" cy="4194613"/>
            <a:chOff x="1346596" y="2389172"/>
            <a:chExt cx="8451804" cy="4195197"/>
          </a:xfrm>
        </p:grpSpPr>
        <p:pic>
          <p:nvPicPr>
            <p:cNvPr id="5" name="Picture 4" descr="A picture containing text, screenshot, colorfulness, electric blue&#10;&#10;Description automatically generated">
              <a:extLst>
                <a:ext uri="{FF2B5EF4-FFF2-40B4-BE49-F238E27FC236}">
                  <a16:creationId xmlns:a16="http://schemas.microsoft.com/office/drawing/2014/main" id="{525AF89C-64D4-502F-CF9E-972876E00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511"/>
            <a:stretch/>
          </p:blipFill>
          <p:spPr>
            <a:xfrm>
              <a:off x="1346596" y="2389172"/>
              <a:ext cx="4225902" cy="4195197"/>
            </a:xfrm>
            <a:prstGeom prst="rect">
              <a:avLst/>
            </a:prstGeom>
          </p:spPr>
        </p:pic>
        <p:pic>
          <p:nvPicPr>
            <p:cNvPr id="4" name="Picture 3" descr="A picture containing text, screenshot, colorfulness, electric blue&#10;&#10;Description automatically generated">
              <a:extLst>
                <a:ext uri="{FF2B5EF4-FFF2-40B4-BE49-F238E27FC236}">
                  <a16:creationId xmlns:a16="http://schemas.microsoft.com/office/drawing/2014/main" id="{3C451769-76BB-9DA8-CE9E-42B0AB807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11"/>
            <a:stretch/>
          </p:blipFill>
          <p:spPr>
            <a:xfrm>
              <a:off x="5572498" y="2389172"/>
              <a:ext cx="4225902" cy="419519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3E7E589-520F-253C-BEAA-6B988903AD8C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Feature Extraction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C0402F-59C7-E5F8-1A20-C611E62D3035}"/>
              </a:ext>
            </a:extLst>
          </p:cNvPr>
          <p:cNvSpPr/>
          <p:nvPr/>
        </p:nvSpPr>
        <p:spPr>
          <a:xfrm>
            <a:off x="2745296" y="951110"/>
            <a:ext cx="6666928" cy="4052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2FC74C-E73B-5D22-B246-ECA2DD51E097}"/>
              </a:ext>
            </a:extLst>
          </p:cNvPr>
          <p:cNvSpPr/>
          <p:nvPr/>
        </p:nvSpPr>
        <p:spPr>
          <a:xfrm>
            <a:off x="9446704" y="1089891"/>
            <a:ext cx="593223" cy="3860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903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120919F7-1250-A823-23E5-9FE521FCE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70" y="1099022"/>
            <a:ext cx="9224259" cy="27525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4C8D4B-E092-8FEC-40F3-A2FEF1CE0F53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754273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graph of a graph of a graph of a graph of a graph of a graph of a graph of a graph of a graph of a graph of a graph of a graph of&#10;&#10;Description automatically generated with low confidence">
            <a:extLst>
              <a:ext uri="{FF2B5EF4-FFF2-40B4-BE49-F238E27FC236}">
                <a16:creationId xmlns:a16="http://schemas.microsoft.com/office/drawing/2014/main" id="{BA757A6C-9D6B-0ECF-A3E6-60904B6AD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70" y="3973152"/>
            <a:ext cx="9224259" cy="27525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120919F7-1250-A823-23E5-9FE521FCE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70" y="1099022"/>
            <a:ext cx="9224259" cy="27525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8F50AB-AB06-117F-969C-5DA502784FFE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40444785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agram, plot, screenshot&#10;&#10;Description automatically generated">
            <a:extLst>
              <a:ext uri="{FF2B5EF4-FFF2-40B4-BE49-F238E27FC236}">
                <a16:creationId xmlns:a16="http://schemas.microsoft.com/office/drawing/2014/main" id="{DA6BA4A8-0C25-817C-7973-6EC848AAE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96" y="1599235"/>
            <a:ext cx="7538807" cy="44586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D2F372-F7EF-C521-8B3B-E529C9C2EB3A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20738973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E5B66A-A544-E676-AF3F-EC98F30C79F5}"/>
              </a:ext>
            </a:extLst>
          </p:cNvPr>
          <p:cNvSpPr/>
          <p:nvPr/>
        </p:nvSpPr>
        <p:spPr>
          <a:xfrm>
            <a:off x="3134189" y="4652563"/>
            <a:ext cx="8457076" cy="2106862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3C7A1-E7B5-DF15-05C8-D201DDA9C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CA9A7">
                  <a:alpha val="69804"/>
                </a:srgbClr>
              </a:clrFrom>
              <a:clrTo>
                <a:srgbClr val="ACA9A7">
                  <a:alpha val="0"/>
                </a:srgbClr>
              </a:clrTo>
            </a:clrChange>
          </a:blip>
          <a:srcRect l="26693" t="13671" r="27745" b="24410"/>
          <a:stretch/>
        </p:blipFill>
        <p:spPr>
          <a:xfrm>
            <a:off x="76548" y="1590506"/>
            <a:ext cx="2623172" cy="2303001"/>
          </a:xfrm>
          <a:prstGeom prst="rect">
            <a:avLst/>
          </a:prstGeom>
          <a:ln w="6350">
            <a:noFill/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3697B9C-BDA0-4F14-B9E3-AA6ECB337724}"/>
              </a:ext>
            </a:extLst>
          </p:cNvPr>
          <p:cNvSpPr/>
          <p:nvPr/>
        </p:nvSpPr>
        <p:spPr>
          <a:xfrm>
            <a:off x="3118857" y="1587084"/>
            <a:ext cx="8495326" cy="2296543"/>
          </a:xfrm>
          <a:prstGeom prst="wedgeRoundRectCallout">
            <a:avLst>
              <a:gd name="adj1" fmla="val -57668"/>
              <a:gd name="adj2" fmla="val -4882"/>
              <a:gd name="adj3" fmla="val 16667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563FE0F-FEC1-49D5-1CC8-E029D3DB2EFA}"/>
              </a:ext>
            </a:extLst>
          </p:cNvPr>
          <p:cNvSpPr/>
          <p:nvPr/>
        </p:nvSpPr>
        <p:spPr>
          <a:xfrm>
            <a:off x="8789621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9C0FABE-D390-57A7-90C4-279407179B8F}"/>
              </a:ext>
            </a:extLst>
          </p:cNvPr>
          <p:cNvSpPr/>
          <p:nvPr/>
        </p:nvSpPr>
        <p:spPr>
          <a:xfrm>
            <a:off x="6708817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E8DCEAC-461E-2C7A-B139-4B1392F20142}"/>
              </a:ext>
            </a:extLst>
          </p:cNvPr>
          <p:cNvSpPr/>
          <p:nvPr/>
        </p:nvSpPr>
        <p:spPr>
          <a:xfrm>
            <a:off x="4320778" y="2382642"/>
            <a:ext cx="1843484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E740DD-A329-6A4E-FE1C-4DF376389D46}"/>
              </a:ext>
            </a:extLst>
          </p:cNvPr>
          <p:cNvSpPr txBox="1"/>
          <p:nvPr/>
        </p:nvSpPr>
        <p:spPr>
          <a:xfrm>
            <a:off x="4211155" y="2349562"/>
            <a:ext cx="206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Channel</a:t>
            </a:r>
          </a:p>
          <a:p>
            <a:pPr algn="ctr"/>
            <a:r>
              <a:rPr lang="en-US" sz="2400" dirty="0"/>
              <a:t>Normalization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0C4309-8FD2-6724-CB1D-2AE6826081A3}"/>
              </a:ext>
            </a:extLst>
          </p:cNvPr>
          <p:cNvSpPr txBox="1"/>
          <p:nvPr/>
        </p:nvSpPr>
        <p:spPr>
          <a:xfrm>
            <a:off x="6589211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Feature</a:t>
            </a:r>
          </a:p>
          <a:p>
            <a:pPr algn="ctr"/>
            <a:r>
              <a:rPr lang="en-US" sz="2400" dirty="0"/>
              <a:t>extraction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4EBB2C8-4BCF-E6C8-804F-81531BB4C6BE}"/>
              </a:ext>
            </a:extLst>
          </p:cNvPr>
          <p:cNvSpPr txBox="1"/>
          <p:nvPr/>
        </p:nvSpPr>
        <p:spPr>
          <a:xfrm>
            <a:off x="8670016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Secure QR</a:t>
            </a:r>
          </a:p>
          <a:p>
            <a:pPr algn="ctr"/>
            <a:r>
              <a:rPr lang="en-US" sz="2400" dirty="0"/>
              <a:t>code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7FAD268-E1D0-3C2A-1B6C-4D9EBDDB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64" y="2543886"/>
            <a:ext cx="766067" cy="766067"/>
          </a:xfrm>
          <a:prstGeom prst="rect">
            <a:avLst/>
          </a:prstGeom>
        </p:spPr>
      </p:pic>
      <p:pic>
        <p:nvPicPr>
          <p:cNvPr id="76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F5D6A40E-1C6C-55C6-1F01-3C7B2D90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07774" y="1988329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26">
            <a:extLst>
              <a:ext uri="{FF2B5EF4-FFF2-40B4-BE49-F238E27FC236}">
                <a16:creationId xmlns:a16="http://schemas.microsoft.com/office/drawing/2014/main" id="{660DEA11-0A9C-8838-657E-3806FA06CAF9}"/>
              </a:ext>
            </a:extLst>
          </p:cNvPr>
          <p:cNvSpPr/>
          <p:nvPr/>
        </p:nvSpPr>
        <p:spPr>
          <a:xfrm>
            <a:off x="1918692" y="2181018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C71D44-01A2-3FA7-05E0-66833BEF7BBE}"/>
              </a:ext>
            </a:extLst>
          </p:cNvPr>
          <p:cNvSpPr txBox="1"/>
          <p:nvPr/>
        </p:nvSpPr>
        <p:spPr>
          <a:xfrm>
            <a:off x="357128" y="1125419"/>
            <a:ext cx="206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EA585-0829-09BB-BDC3-2C15B40BF959}"/>
              </a:ext>
            </a:extLst>
          </p:cNvPr>
          <p:cNvGrpSpPr/>
          <p:nvPr/>
        </p:nvGrpSpPr>
        <p:grpSpPr>
          <a:xfrm>
            <a:off x="4723001" y="1043298"/>
            <a:ext cx="5095412" cy="523220"/>
            <a:chOff x="4723001" y="1043298"/>
            <a:chExt cx="5095412" cy="52322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35C6504-88DF-834A-9CCA-01285B4A3911}"/>
                </a:ext>
              </a:extLst>
            </p:cNvPr>
            <p:cNvGrpSpPr/>
            <p:nvPr/>
          </p:nvGrpSpPr>
          <p:grpSpPr>
            <a:xfrm>
              <a:off x="4723001" y="1043298"/>
              <a:ext cx="431030" cy="523220"/>
              <a:chOff x="6185284" y="-1580334"/>
              <a:chExt cx="431030" cy="52322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F0B1BC7-8F9A-93DA-6E42-2AD916EF434D}"/>
                  </a:ext>
                </a:extLst>
              </p:cNvPr>
              <p:cNvSpPr/>
              <p:nvPr/>
            </p:nvSpPr>
            <p:spPr>
              <a:xfrm>
                <a:off x="6185284" y="-1519382"/>
                <a:ext cx="431030" cy="4310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CBF44D9-C69A-D066-B14A-7AEA3A7C7394}"/>
                  </a:ext>
                </a:extLst>
              </p:cNvPr>
              <p:cNvSpPr txBox="1"/>
              <p:nvPr/>
            </p:nvSpPr>
            <p:spPr>
              <a:xfrm>
                <a:off x="6217094" y="-1580334"/>
                <a:ext cx="3674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F5EE2DF-1AFE-E042-F741-C510E74B0147}"/>
                </a:ext>
              </a:extLst>
            </p:cNvPr>
            <p:cNvSpPr txBox="1"/>
            <p:nvPr/>
          </p:nvSpPr>
          <p:spPr>
            <a:xfrm>
              <a:off x="5132986" y="1074076"/>
              <a:ext cx="4685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Live Speech-Signature Embedding</a:t>
              </a:r>
            </a:p>
          </p:txBody>
        </p:sp>
      </p:grpSp>
      <p:pic>
        <p:nvPicPr>
          <p:cNvPr id="85" name="Picture 6" descr="Create QR-code online - IMG online">
            <a:extLst>
              <a:ext uri="{FF2B5EF4-FFF2-40B4-BE49-F238E27FC236}">
                <a16:creationId xmlns:a16="http://schemas.microsoft.com/office/drawing/2014/main" id="{E7FF9FC5-D3C4-E862-ABB7-7DC55170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21" y="2400993"/>
            <a:ext cx="728133" cy="7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5D0DA546-B424-0D4B-C940-C19FEE6D5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3168393" y="2543886"/>
            <a:ext cx="728133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76B36E-8143-DC17-95E2-DB6383068656}"/>
              </a:ext>
            </a:extLst>
          </p:cNvPr>
          <p:cNvCxnSpPr>
            <a:cxnSpLocks/>
          </p:cNvCxnSpPr>
          <p:nvPr/>
        </p:nvCxnSpPr>
        <p:spPr>
          <a:xfrm>
            <a:off x="10385062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C751D5A-4904-10A0-8AEB-78E637E430AE}"/>
              </a:ext>
            </a:extLst>
          </p:cNvPr>
          <p:cNvCxnSpPr>
            <a:cxnSpLocks/>
          </p:cNvCxnSpPr>
          <p:nvPr/>
        </p:nvCxnSpPr>
        <p:spPr>
          <a:xfrm>
            <a:off x="3955018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0BE8A6D-E51F-7954-3F60-A820DB1D1E65}"/>
              </a:ext>
            </a:extLst>
          </p:cNvPr>
          <p:cNvCxnSpPr>
            <a:cxnSpLocks/>
          </p:cNvCxnSpPr>
          <p:nvPr/>
        </p:nvCxnSpPr>
        <p:spPr>
          <a:xfrm>
            <a:off x="6274582" y="2765060"/>
            <a:ext cx="365760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681C3BF-0B88-7398-9181-2C54C721EAA4}"/>
              </a:ext>
            </a:extLst>
          </p:cNvPr>
          <p:cNvCxnSpPr>
            <a:cxnSpLocks/>
          </p:cNvCxnSpPr>
          <p:nvPr/>
        </p:nvCxnSpPr>
        <p:spPr>
          <a:xfrm>
            <a:off x="8355387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359FB17-813B-6947-5957-BD73B9A9BA10}"/>
              </a:ext>
            </a:extLst>
          </p:cNvPr>
          <p:cNvSpPr/>
          <p:nvPr/>
        </p:nvSpPr>
        <p:spPr>
          <a:xfrm>
            <a:off x="542314" y="4535814"/>
            <a:ext cx="1657774" cy="222361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DA80B2C3-9875-3D99-5390-7E9F5BAB3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634601" y="4627992"/>
            <a:ext cx="1507066" cy="18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332A9F8-F315-E8F0-1C1B-0E3F366AF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437" y="5694555"/>
            <a:ext cx="777003" cy="777003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75616698-9597-ABB7-196D-66978C1F7351}"/>
              </a:ext>
            </a:extLst>
          </p:cNvPr>
          <p:cNvSpPr/>
          <p:nvPr/>
        </p:nvSpPr>
        <p:spPr>
          <a:xfrm>
            <a:off x="617668" y="4627993"/>
            <a:ext cx="1507067" cy="1843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7842B7CE-1609-F6A6-70FF-A9AB6A737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600735" y="6420759"/>
            <a:ext cx="1507068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BCC40AEC-1F26-899A-CF2E-CAFC0B1EFEF7}"/>
              </a:ext>
            </a:extLst>
          </p:cNvPr>
          <p:cNvSpPr txBox="1"/>
          <p:nvPr/>
        </p:nvSpPr>
        <p:spPr>
          <a:xfrm>
            <a:off x="188446" y="4125562"/>
            <a:ext cx="239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Speech Recording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6930BBE-D5F9-1DB8-A0F5-B214873F60B1}"/>
              </a:ext>
            </a:extLst>
          </p:cNvPr>
          <p:cNvGrpSpPr/>
          <p:nvPr/>
        </p:nvGrpSpPr>
        <p:grpSpPr>
          <a:xfrm rot="10800000">
            <a:off x="7743200" y="4819201"/>
            <a:ext cx="1170839" cy="1776604"/>
            <a:chOff x="9029916" y="4629180"/>
            <a:chExt cx="838299" cy="1272014"/>
          </a:xfrm>
        </p:grpSpPr>
        <p:pic>
          <p:nvPicPr>
            <p:cNvPr id="123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2E35E405-D01D-08B8-8DB6-C23D04BEF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9123" y="462918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17C54283-BB50-4304-2AC0-253BBDFCA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66451" y="529943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5378602-EFFD-AF21-3CB1-7C6767E1F9E3}"/>
                </a:ext>
              </a:extLst>
            </p:cNvPr>
            <p:cNvSpPr/>
            <p:nvPr/>
          </p:nvSpPr>
          <p:spPr>
            <a:xfrm>
              <a:off x="9029916" y="5184512"/>
              <a:ext cx="219859" cy="21985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cxnSp>
          <p:nvCxnSpPr>
            <p:cNvPr id="126" name="Elbow Connector 42">
              <a:extLst>
                <a:ext uri="{FF2B5EF4-FFF2-40B4-BE49-F238E27FC236}">
                  <a16:creationId xmlns:a16="http://schemas.microsoft.com/office/drawing/2014/main" id="{22E8A265-663D-DEE4-C2A5-93A4147ADDF1}"/>
                </a:ext>
              </a:extLst>
            </p:cNvPr>
            <p:cNvCxnSpPr>
              <a:stCxn id="123" idx="3"/>
              <a:endCxn id="125" idx="0"/>
            </p:cNvCxnSpPr>
            <p:nvPr/>
          </p:nvCxnSpPr>
          <p:spPr>
            <a:xfrm rot="10800000" flipV="1">
              <a:off x="9139846" y="4930062"/>
              <a:ext cx="119278" cy="254449"/>
            </a:xfrm>
            <a:prstGeom prst="bentConnector2">
              <a:avLst/>
            </a:prstGeom>
            <a:ln w="15875">
              <a:solidFill>
                <a:schemeClr val="accent1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lbow Connector 43">
              <a:extLst>
                <a:ext uri="{FF2B5EF4-FFF2-40B4-BE49-F238E27FC236}">
                  <a16:creationId xmlns:a16="http://schemas.microsoft.com/office/drawing/2014/main" id="{45D471C3-B5A5-262D-B67F-486AB36304F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6247" y="5404371"/>
              <a:ext cx="125378" cy="184901"/>
            </a:xfrm>
            <a:prstGeom prst="bentConnector2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764901C-D790-9382-5C13-F56512A79D3A}"/>
              </a:ext>
            </a:extLst>
          </p:cNvPr>
          <p:cNvGrpSpPr/>
          <p:nvPr/>
        </p:nvGrpSpPr>
        <p:grpSpPr>
          <a:xfrm>
            <a:off x="9576871" y="5426355"/>
            <a:ext cx="1480717" cy="480577"/>
            <a:chOff x="6333079" y="4323570"/>
            <a:chExt cx="1480717" cy="480577"/>
          </a:xfrm>
        </p:grpSpPr>
        <p:sp>
          <p:nvSpPr>
            <p:cNvPr id="131" name="Rounded Rectangle 50">
              <a:extLst>
                <a:ext uri="{FF2B5EF4-FFF2-40B4-BE49-F238E27FC236}">
                  <a16:creationId xmlns:a16="http://schemas.microsoft.com/office/drawing/2014/main" id="{A8A22B58-226F-1C4B-8C2F-0BAD11303597}"/>
                </a:ext>
              </a:extLst>
            </p:cNvPr>
            <p:cNvSpPr/>
            <p:nvPr/>
          </p:nvSpPr>
          <p:spPr>
            <a:xfrm>
              <a:off x="6333079" y="4323570"/>
              <a:ext cx="1480717" cy="48057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4F5571C-C6B5-382B-E31A-EE134D361BED}"/>
                </a:ext>
              </a:extLst>
            </p:cNvPr>
            <p:cNvSpPr txBox="1"/>
            <p:nvPr/>
          </p:nvSpPr>
          <p:spPr>
            <a:xfrm>
              <a:off x="6391712" y="4325859"/>
              <a:ext cx="1400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Fake/Real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854F3EC-AEB0-3F20-3B68-A8B525B18D83}"/>
              </a:ext>
            </a:extLst>
          </p:cNvPr>
          <p:cNvGrpSpPr/>
          <p:nvPr/>
        </p:nvGrpSpPr>
        <p:grpSpPr>
          <a:xfrm>
            <a:off x="3426998" y="4824494"/>
            <a:ext cx="3298752" cy="830997"/>
            <a:chOff x="6427603" y="184771"/>
            <a:chExt cx="1971166" cy="830997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0E97F72-9162-19D5-2CCC-D6051E5CBC79}"/>
                </a:ext>
              </a:extLst>
            </p:cNvPr>
            <p:cNvSpPr/>
            <p:nvPr/>
          </p:nvSpPr>
          <p:spPr>
            <a:xfrm>
              <a:off x="6479387" y="202547"/>
              <a:ext cx="1919382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AC3D586-CBE3-0A87-3B3D-9A8F014B28D8}"/>
                </a:ext>
              </a:extLst>
            </p:cNvPr>
            <p:cNvSpPr txBox="1"/>
            <p:nvPr/>
          </p:nvSpPr>
          <p:spPr>
            <a:xfrm>
              <a:off x="6427603" y="184771"/>
              <a:ext cx="197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QR Code decoding &amp;</a:t>
              </a:r>
            </a:p>
            <a:p>
              <a:pPr algn="ctr"/>
              <a:r>
                <a:rPr lang="en-US" sz="2400" dirty="0"/>
                <a:t>feature recovery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847DFC3-067D-CC1F-4BAF-61B025A989AB}"/>
              </a:ext>
            </a:extLst>
          </p:cNvPr>
          <p:cNvGrpSpPr/>
          <p:nvPr/>
        </p:nvGrpSpPr>
        <p:grpSpPr>
          <a:xfrm>
            <a:off x="3432647" y="5760070"/>
            <a:ext cx="3299073" cy="830997"/>
            <a:chOff x="6419060" y="175706"/>
            <a:chExt cx="2382932" cy="83099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D6F5534-F4F0-F7F7-9E75-67DF3F99DF84}"/>
                </a:ext>
              </a:extLst>
            </p:cNvPr>
            <p:cNvSpPr/>
            <p:nvPr/>
          </p:nvSpPr>
          <p:spPr>
            <a:xfrm>
              <a:off x="6475391" y="202547"/>
              <a:ext cx="2323086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CCC3965D-DA1F-6DF6-4706-1A70EEB7FB69}"/>
                </a:ext>
              </a:extLst>
            </p:cNvPr>
            <p:cNvSpPr txBox="1"/>
            <p:nvPr/>
          </p:nvSpPr>
          <p:spPr>
            <a:xfrm>
              <a:off x="6419060" y="175706"/>
              <a:ext cx="23829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Channel normalization &amp;</a:t>
              </a:r>
            </a:p>
            <a:p>
              <a:pPr algn="ctr"/>
              <a:r>
                <a:rPr lang="en-US" sz="2400" dirty="0"/>
                <a:t>feature extraction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009A5B7-10F6-3E39-A87B-609CBED032FB}"/>
              </a:ext>
            </a:extLst>
          </p:cNvPr>
          <p:cNvCxnSpPr>
            <a:cxnSpLocks/>
            <a:stCxn id="88" idx="3"/>
          </p:cNvCxnSpPr>
          <p:nvPr/>
        </p:nvCxnSpPr>
        <p:spPr>
          <a:xfrm flipV="1">
            <a:off x="6274582" y="2765059"/>
            <a:ext cx="365760" cy="2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FEDAE14-8089-A1A4-F58E-2008BE81E544}"/>
              </a:ext>
            </a:extLst>
          </p:cNvPr>
          <p:cNvCxnSpPr>
            <a:cxnSpLocks/>
            <a:stCxn id="125" idx="2"/>
            <a:endCxn id="131" idx="1"/>
          </p:cNvCxnSpPr>
          <p:nvPr/>
        </p:nvCxnSpPr>
        <p:spPr>
          <a:xfrm>
            <a:off x="8914039" y="5666644"/>
            <a:ext cx="662832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6A83E562-095F-9932-4A37-3986FC6AC6D3}"/>
              </a:ext>
            </a:extLst>
          </p:cNvPr>
          <p:cNvCxnSpPr>
            <a:cxnSpLocks/>
            <a:stCxn id="138" idx="3"/>
            <a:endCxn id="124" idx="1"/>
          </p:cNvCxnSpPr>
          <p:nvPr/>
        </p:nvCxnSpPr>
        <p:spPr>
          <a:xfrm flipV="1">
            <a:off x="6725750" y="5239438"/>
            <a:ext cx="1017450" cy="555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or: Elbow 154">
            <a:extLst>
              <a:ext uri="{FF2B5EF4-FFF2-40B4-BE49-F238E27FC236}">
                <a16:creationId xmlns:a16="http://schemas.microsoft.com/office/drawing/2014/main" id="{4E529B6D-9C99-69D5-683F-A8A99F5BDCD6}"/>
              </a:ext>
            </a:extLst>
          </p:cNvPr>
          <p:cNvCxnSpPr>
            <a:cxnSpLocks/>
            <a:stCxn id="141" idx="3"/>
            <a:endCxn id="123" idx="1"/>
          </p:cNvCxnSpPr>
          <p:nvPr/>
        </p:nvCxnSpPr>
        <p:spPr>
          <a:xfrm flipV="1">
            <a:off x="6731720" y="6175567"/>
            <a:ext cx="1021715" cy="2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1DF993A-E26C-82EE-4F37-FC1B4F8FFB16}"/>
              </a:ext>
            </a:extLst>
          </p:cNvPr>
          <p:cNvGrpSpPr/>
          <p:nvPr/>
        </p:nvGrpSpPr>
        <p:grpSpPr>
          <a:xfrm>
            <a:off x="4754811" y="4112873"/>
            <a:ext cx="431030" cy="523220"/>
            <a:chOff x="6185284" y="-1580334"/>
            <a:chExt cx="431030" cy="52322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572DAE8-9FEB-0C9D-2639-A7187F5D8361}"/>
                </a:ext>
              </a:extLst>
            </p:cNvPr>
            <p:cNvSpPr/>
            <p:nvPr/>
          </p:nvSpPr>
          <p:spPr>
            <a:xfrm>
              <a:off x="6185284" y="-1519382"/>
              <a:ext cx="431030" cy="43103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8F75119-6E69-245B-43F0-DADA99C361EC}"/>
                </a:ext>
              </a:extLst>
            </p:cNvPr>
            <p:cNvSpPr txBox="1"/>
            <p:nvPr/>
          </p:nvSpPr>
          <p:spPr>
            <a:xfrm>
              <a:off x="6217094" y="-1580334"/>
              <a:ext cx="3674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2BEE254A-44E3-19BF-669E-21722DED36AF}"/>
              </a:ext>
            </a:extLst>
          </p:cNvPr>
          <p:cNvSpPr txBox="1"/>
          <p:nvPr/>
        </p:nvSpPr>
        <p:spPr>
          <a:xfrm>
            <a:off x="5217651" y="4167030"/>
            <a:ext cx="466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Speech Integrity Verification</a:t>
            </a:r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id="{DF3B7037-226F-CB2B-D61F-A0E9686E210E}"/>
              </a:ext>
            </a:extLst>
          </p:cNvPr>
          <p:cNvSpPr/>
          <p:nvPr/>
        </p:nvSpPr>
        <p:spPr>
          <a:xfrm>
            <a:off x="2258777" y="5579092"/>
            <a:ext cx="869433" cy="2682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DB6B0-A4A9-C6A5-4C77-828747E6FF31}"/>
              </a:ext>
            </a:extLst>
          </p:cNvPr>
          <p:cNvSpPr txBox="1"/>
          <p:nvPr/>
        </p:nvSpPr>
        <p:spPr>
          <a:xfrm>
            <a:off x="8651013" y="4829765"/>
            <a:ext cx="180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Siamese net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D2A19-BE1E-3346-AB82-71ECC775F2AE}"/>
              </a:ext>
            </a:extLst>
          </p:cNvPr>
          <p:cNvSpPr/>
          <p:nvPr/>
        </p:nvSpPr>
        <p:spPr>
          <a:xfrm>
            <a:off x="7743200" y="4836160"/>
            <a:ext cx="3402320" cy="17540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2B4538-D5E2-8976-E3E5-11574B7DA153}"/>
              </a:ext>
            </a:extLst>
          </p:cNvPr>
          <p:cNvCxnSpPr>
            <a:cxnSpLocks/>
          </p:cNvCxnSpPr>
          <p:nvPr/>
        </p:nvCxnSpPr>
        <p:spPr>
          <a:xfrm>
            <a:off x="8914039" y="5666072"/>
            <a:ext cx="6628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7A57226-529C-760A-0B4F-2E417CCB6AB7}"/>
              </a:ext>
            </a:extLst>
          </p:cNvPr>
          <p:cNvCxnSpPr>
            <a:cxnSpLocks/>
          </p:cNvCxnSpPr>
          <p:nvPr/>
        </p:nvCxnSpPr>
        <p:spPr>
          <a:xfrm flipV="1">
            <a:off x="6725750" y="5238866"/>
            <a:ext cx="1017450" cy="555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2A92BE7-5A7E-902E-4B36-EE2152720B89}"/>
              </a:ext>
            </a:extLst>
          </p:cNvPr>
          <p:cNvCxnSpPr>
            <a:cxnSpLocks/>
          </p:cNvCxnSpPr>
          <p:nvPr/>
        </p:nvCxnSpPr>
        <p:spPr>
          <a:xfrm flipV="1">
            <a:off x="6731720" y="6174995"/>
            <a:ext cx="1021715" cy="2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007315F-5A6A-0146-3459-E27F21167010}"/>
              </a:ext>
            </a:extLst>
          </p:cNvPr>
          <p:cNvSpPr/>
          <p:nvPr/>
        </p:nvSpPr>
        <p:spPr>
          <a:xfrm>
            <a:off x="8774524" y="2382642"/>
            <a:ext cx="1542062" cy="756511"/>
          </a:xfrm>
          <a:prstGeom prst="rect">
            <a:avLst/>
          </a:prstGeom>
          <a:solidFill>
            <a:srgbClr val="D20000">
              <a:alpha val="20000"/>
            </a:srgbClr>
          </a:solidFill>
          <a:ln w="50800">
            <a:solidFill>
              <a:srgbClr val="D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357C5A-BA49-5CB7-00D2-26866F4E04E6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41650753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52F2D83-E892-8FDC-4C8C-19E37EB2ACB1}"/>
              </a:ext>
            </a:extLst>
          </p:cNvPr>
          <p:cNvSpPr txBox="1"/>
          <p:nvPr/>
        </p:nvSpPr>
        <p:spPr>
          <a:xfrm>
            <a:off x="466469" y="3359811"/>
            <a:ext cx="1120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Byte#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EEBC1D-3762-FF20-B981-1C23EC460CE1}"/>
              </a:ext>
            </a:extLst>
          </p:cNvPr>
          <p:cNvSpPr txBox="1"/>
          <p:nvPr/>
        </p:nvSpPr>
        <p:spPr>
          <a:xfrm>
            <a:off x="457570" y="2982989"/>
            <a:ext cx="1120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Byte# 2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E8BF7F3B-5E76-FCF2-75F0-1B8D1E5A155E}"/>
              </a:ext>
            </a:extLst>
          </p:cNvPr>
          <p:cNvSpPr/>
          <p:nvPr/>
        </p:nvSpPr>
        <p:spPr>
          <a:xfrm>
            <a:off x="1616868" y="2863381"/>
            <a:ext cx="9648774" cy="1009069"/>
          </a:xfrm>
          <a:prstGeom prst="roundRect">
            <a:avLst>
              <a:gd name="adj" fmla="val 9260"/>
            </a:avLst>
          </a:prstGeom>
          <a:solidFill>
            <a:schemeClr val="bg2"/>
          </a:solidFill>
          <a:ln w="38100">
            <a:solidFill>
              <a:srgbClr val="3D5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416A92-F9A6-3AC4-D2FC-155321A419F4}"/>
              </a:ext>
            </a:extLst>
          </p:cNvPr>
          <p:cNvCxnSpPr>
            <a:cxnSpLocks/>
          </p:cNvCxnSpPr>
          <p:nvPr/>
        </p:nvCxnSpPr>
        <p:spPr>
          <a:xfrm>
            <a:off x="1600345" y="2602723"/>
            <a:ext cx="2968814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E47EF64-72B3-87DC-351D-11285ADB3C00}"/>
              </a:ext>
            </a:extLst>
          </p:cNvPr>
          <p:cNvSpPr txBox="1"/>
          <p:nvPr/>
        </p:nvSpPr>
        <p:spPr>
          <a:xfrm>
            <a:off x="1690185" y="2987211"/>
            <a:ext cx="2791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Temporal Energy</a:t>
            </a:r>
          </a:p>
          <a:p>
            <a:pPr algn="ctr"/>
            <a:r>
              <a:rPr lang="en-US" sz="2400" dirty="0"/>
              <a:t>Modulation Features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D9EE63-39FB-9110-404A-07D34B8D4E82}"/>
              </a:ext>
            </a:extLst>
          </p:cNvPr>
          <p:cNvCxnSpPr>
            <a:cxnSpLocks/>
          </p:cNvCxnSpPr>
          <p:nvPr/>
        </p:nvCxnSpPr>
        <p:spPr>
          <a:xfrm>
            <a:off x="4569159" y="2863381"/>
            <a:ext cx="0" cy="1009069"/>
          </a:xfrm>
          <a:prstGeom prst="line">
            <a:avLst/>
          </a:prstGeom>
          <a:ln w="38100">
            <a:solidFill>
              <a:srgbClr val="3D5A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F82019-22E1-B4EF-9196-B23962EB27F9}"/>
              </a:ext>
            </a:extLst>
          </p:cNvPr>
          <p:cNvCxnSpPr>
            <a:cxnSpLocks/>
          </p:cNvCxnSpPr>
          <p:nvPr/>
        </p:nvCxnSpPr>
        <p:spPr>
          <a:xfrm>
            <a:off x="8334276" y="2863381"/>
            <a:ext cx="0" cy="1009069"/>
          </a:xfrm>
          <a:prstGeom prst="line">
            <a:avLst/>
          </a:prstGeom>
          <a:ln w="38100">
            <a:solidFill>
              <a:srgbClr val="3D5A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ACCCE8-9C92-540C-E577-A44275280C46}"/>
              </a:ext>
            </a:extLst>
          </p:cNvPr>
          <p:cNvCxnSpPr>
            <a:cxnSpLocks/>
          </p:cNvCxnSpPr>
          <p:nvPr/>
        </p:nvCxnSpPr>
        <p:spPr>
          <a:xfrm>
            <a:off x="9398742" y="2855276"/>
            <a:ext cx="0" cy="1009069"/>
          </a:xfrm>
          <a:prstGeom prst="line">
            <a:avLst/>
          </a:prstGeom>
          <a:ln w="38100">
            <a:solidFill>
              <a:srgbClr val="3D5A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35991F-C89C-2B5F-1D82-83F80F5907B1}"/>
              </a:ext>
            </a:extLst>
          </p:cNvPr>
          <p:cNvSpPr txBox="1"/>
          <p:nvPr/>
        </p:nvSpPr>
        <p:spPr>
          <a:xfrm>
            <a:off x="4869718" y="2987211"/>
            <a:ext cx="312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Time-Frequency</a:t>
            </a:r>
          </a:p>
          <a:p>
            <a:pPr algn="ctr"/>
            <a:r>
              <a:rPr lang="en-US" sz="2400" dirty="0"/>
              <a:t>Convolutional Features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CA7778-8FC3-4A75-1ABB-0325F719A388}"/>
              </a:ext>
            </a:extLst>
          </p:cNvPr>
          <p:cNvSpPr txBox="1"/>
          <p:nvPr/>
        </p:nvSpPr>
        <p:spPr>
          <a:xfrm>
            <a:off x="8357711" y="2971542"/>
            <a:ext cx="998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Packet</a:t>
            </a:r>
          </a:p>
          <a:p>
            <a:pPr algn="ctr"/>
            <a:r>
              <a:rPr lang="en-US" sz="2400" dirty="0"/>
              <a:t>Index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3683C0-0B85-F47A-92C6-6CA94E56822B}"/>
              </a:ext>
            </a:extLst>
          </p:cNvPr>
          <p:cNvSpPr txBox="1"/>
          <p:nvPr/>
        </p:nvSpPr>
        <p:spPr>
          <a:xfrm>
            <a:off x="9632354" y="2955605"/>
            <a:ext cx="1368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Digital</a:t>
            </a:r>
          </a:p>
          <a:p>
            <a:pPr algn="ctr"/>
            <a:r>
              <a:rPr lang="en-US" sz="2400" dirty="0"/>
              <a:t>Signature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60DCEE-5B8E-960C-3BE8-C23AA79B7F69}"/>
              </a:ext>
            </a:extLst>
          </p:cNvPr>
          <p:cNvCxnSpPr>
            <a:cxnSpLocks/>
          </p:cNvCxnSpPr>
          <p:nvPr/>
        </p:nvCxnSpPr>
        <p:spPr>
          <a:xfrm>
            <a:off x="4569159" y="2602255"/>
            <a:ext cx="3748596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3CD280-E463-BE4D-17C7-66B77B2731D2}"/>
              </a:ext>
            </a:extLst>
          </p:cNvPr>
          <p:cNvCxnSpPr>
            <a:cxnSpLocks/>
          </p:cNvCxnSpPr>
          <p:nvPr/>
        </p:nvCxnSpPr>
        <p:spPr>
          <a:xfrm>
            <a:off x="8317754" y="2602255"/>
            <a:ext cx="1064465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80BA4D-F7A2-40EB-8743-1795F194CE8F}"/>
              </a:ext>
            </a:extLst>
          </p:cNvPr>
          <p:cNvCxnSpPr>
            <a:cxnSpLocks/>
          </p:cNvCxnSpPr>
          <p:nvPr/>
        </p:nvCxnSpPr>
        <p:spPr>
          <a:xfrm>
            <a:off x="9382220" y="2602255"/>
            <a:ext cx="1866900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ADFE12-8170-BB44-3D9B-169B961B1869}"/>
              </a:ext>
            </a:extLst>
          </p:cNvPr>
          <p:cNvCxnSpPr>
            <a:cxnSpLocks/>
          </p:cNvCxnSpPr>
          <p:nvPr/>
        </p:nvCxnSpPr>
        <p:spPr>
          <a:xfrm flipH="1">
            <a:off x="609463" y="3367916"/>
            <a:ext cx="977418" cy="0"/>
          </a:xfrm>
          <a:prstGeom prst="line">
            <a:avLst/>
          </a:prstGeom>
          <a:ln w="25400">
            <a:solidFill>
              <a:srgbClr val="3D5A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>
            <a:extLst>
              <a:ext uri="{FF2B5EF4-FFF2-40B4-BE49-F238E27FC236}">
                <a16:creationId xmlns:a16="http://schemas.microsoft.com/office/drawing/2014/main" id="{B2346AF5-732D-D8E6-A394-9C15C5744C3A}"/>
              </a:ext>
            </a:extLst>
          </p:cNvPr>
          <p:cNvSpPr/>
          <p:nvPr/>
        </p:nvSpPr>
        <p:spPr>
          <a:xfrm rot="16200000">
            <a:off x="5337983" y="244422"/>
            <a:ext cx="339643" cy="7781876"/>
          </a:xfrm>
          <a:prstGeom prst="leftBrace">
            <a:avLst>
              <a:gd name="adj1" fmla="val 17424"/>
              <a:gd name="adj2" fmla="val 50000"/>
            </a:avLst>
          </a:prstGeom>
          <a:ln w="41275">
            <a:solidFill>
              <a:srgbClr val="EE6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10D04D-01DB-9B7D-8B29-25539EDBC0AE}"/>
              </a:ext>
            </a:extLst>
          </p:cNvPr>
          <p:cNvSpPr/>
          <p:nvPr/>
        </p:nvSpPr>
        <p:spPr>
          <a:xfrm>
            <a:off x="7082901" y="4190747"/>
            <a:ext cx="2502748" cy="974605"/>
          </a:xfrm>
          <a:prstGeom prst="rect">
            <a:avLst/>
          </a:prstGeom>
          <a:solidFill>
            <a:srgbClr val="EE6C4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ACDAE7-6DE9-B643-4101-1C14D37AF35F}"/>
              </a:ext>
            </a:extLst>
          </p:cNvPr>
          <p:cNvSpPr txBox="1"/>
          <p:nvPr/>
        </p:nvSpPr>
        <p:spPr>
          <a:xfrm>
            <a:off x="7248884" y="4230979"/>
            <a:ext cx="217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Elliptic Curve </a:t>
            </a:r>
          </a:p>
          <a:p>
            <a:pPr algn="ctr"/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key encryption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3" name="Elbow Connector 37">
            <a:extLst>
              <a:ext uri="{FF2B5EF4-FFF2-40B4-BE49-F238E27FC236}">
                <a16:creationId xmlns:a16="http://schemas.microsoft.com/office/drawing/2014/main" id="{F3421089-939E-95E0-5EBB-59FB11EA2483}"/>
              </a:ext>
            </a:extLst>
          </p:cNvPr>
          <p:cNvCxnSpPr>
            <a:cxnSpLocks/>
            <a:stCxn id="20" idx="1"/>
            <a:endCxn id="21" idx="1"/>
          </p:cNvCxnSpPr>
          <p:nvPr/>
        </p:nvCxnSpPr>
        <p:spPr>
          <a:xfrm rot="16200000" flipH="1">
            <a:off x="6108919" y="3704068"/>
            <a:ext cx="372868" cy="1575096"/>
          </a:xfrm>
          <a:prstGeom prst="bentConnector4">
            <a:avLst>
              <a:gd name="adj1" fmla="val 99627"/>
              <a:gd name="adj2" fmla="val 55391"/>
            </a:avLst>
          </a:prstGeom>
          <a:ln w="44450">
            <a:solidFill>
              <a:srgbClr val="EE6C4D"/>
            </a:solidFill>
            <a:prstDash val="sysDot"/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40">
            <a:extLst>
              <a:ext uri="{FF2B5EF4-FFF2-40B4-BE49-F238E27FC236}">
                <a16:creationId xmlns:a16="http://schemas.microsoft.com/office/drawing/2014/main" id="{EC94C0BA-1DD9-B7D4-2324-5FE828B4734A}"/>
              </a:ext>
            </a:extLst>
          </p:cNvPr>
          <p:cNvCxnSpPr>
            <a:cxnSpLocks/>
            <a:stCxn id="22" idx="3"/>
            <a:endCxn id="13" idx="2"/>
          </p:cNvCxnSpPr>
          <p:nvPr/>
        </p:nvCxnSpPr>
        <p:spPr>
          <a:xfrm flipV="1">
            <a:off x="9419670" y="3786602"/>
            <a:ext cx="897070" cy="859876"/>
          </a:xfrm>
          <a:prstGeom prst="bentConnector2">
            <a:avLst/>
          </a:prstGeom>
          <a:ln w="44450">
            <a:solidFill>
              <a:srgbClr val="EE6C4D"/>
            </a:solidFill>
            <a:prstDash val="sysDot"/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239824-C0FD-57D5-32A4-8C82E8066D40}"/>
              </a:ext>
            </a:extLst>
          </p:cNvPr>
          <p:cNvSpPr txBox="1"/>
          <p:nvPr/>
        </p:nvSpPr>
        <p:spPr>
          <a:xfrm>
            <a:off x="2789242" y="2372557"/>
            <a:ext cx="65113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FB6D20-1799-C064-0BBC-EA7420044F3A}"/>
              </a:ext>
            </a:extLst>
          </p:cNvPr>
          <p:cNvSpPr txBox="1"/>
          <p:nvPr/>
        </p:nvSpPr>
        <p:spPr>
          <a:xfrm>
            <a:off x="6079711" y="2364208"/>
            <a:ext cx="65113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200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617454-60A7-57D5-227F-1F56065521F6}"/>
              </a:ext>
            </a:extLst>
          </p:cNvPr>
          <p:cNvSpPr txBox="1"/>
          <p:nvPr/>
        </p:nvSpPr>
        <p:spPr>
          <a:xfrm>
            <a:off x="8628124" y="237255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9E16F5-8567-F694-26E9-A1AEB936D390}"/>
              </a:ext>
            </a:extLst>
          </p:cNvPr>
          <p:cNvSpPr txBox="1"/>
          <p:nvPr/>
        </p:nvSpPr>
        <p:spPr>
          <a:xfrm>
            <a:off x="10067845" y="2364208"/>
            <a:ext cx="4956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0F71E8-2F8A-6FB3-69F1-3ABD22789240}"/>
              </a:ext>
            </a:extLst>
          </p:cNvPr>
          <p:cNvSpPr txBox="1"/>
          <p:nvPr/>
        </p:nvSpPr>
        <p:spPr>
          <a:xfrm>
            <a:off x="1616866" y="2130292"/>
            <a:ext cx="212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Element counts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087CF7-269F-80CA-C23F-19F03E7D1FAF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Secure Meta-information</a:t>
            </a:r>
          </a:p>
        </p:txBody>
      </p:sp>
    </p:spTree>
    <p:extLst>
      <p:ext uri="{BB962C8B-B14F-4D97-AF65-F5344CB8AC3E}">
        <p14:creationId xmlns:p14="http://schemas.microsoft.com/office/powerpoint/2010/main" val="4144145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E5B66A-A544-E676-AF3F-EC98F30C79F5}"/>
              </a:ext>
            </a:extLst>
          </p:cNvPr>
          <p:cNvSpPr/>
          <p:nvPr/>
        </p:nvSpPr>
        <p:spPr>
          <a:xfrm>
            <a:off x="3134189" y="4652563"/>
            <a:ext cx="8457076" cy="2106862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3C7A1-E7B5-DF15-05C8-D201DDA9C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CA9A7">
                  <a:alpha val="69804"/>
                </a:srgbClr>
              </a:clrFrom>
              <a:clrTo>
                <a:srgbClr val="ACA9A7">
                  <a:alpha val="0"/>
                </a:srgbClr>
              </a:clrTo>
            </a:clrChange>
          </a:blip>
          <a:srcRect l="26693" t="13671" r="27745" b="24410"/>
          <a:stretch/>
        </p:blipFill>
        <p:spPr>
          <a:xfrm>
            <a:off x="76548" y="1590506"/>
            <a:ext cx="2623172" cy="2303001"/>
          </a:xfrm>
          <a:prstGeom prst="rect">
            <a:avLst/>
          </a:prstGeom>
          <a:ln w="6350">
            <a:noFill/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3697B9C-BDA0-4F14-B9E3-AA6ECB337724}"/>
              </a:ext>
            </a:extLst>
          </p:cNvPr>
          <p:cNvSpPr/>
          <p:nvPr/>
        </p:nvSpPr>
        <p:spPr>
          <a:xfrm>
            <a:off x="3118857" y="1587084"/>
            <a:ext cx="8495326" cy="2296543"/>
          </a:xfrm>
          <a:prstGeom prst="wedgeRoundRectCallout">
            <a:avLst>
              <a:gd name="adj1" fmla="val -57668"/>
              <a:gd name="adj2" fmla="val -4882"/>
              <a:gd name="adj3" fmla="val 16667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563FE0F-FEC1-49D5-1CC8-E029D3DB2EFA}"/>
              </a:ext>
            </a:extLst>
          </p:cNvPr>
          <p:cNvSpPr/>
          <p:nvPr/>
        </p:nvSpPr>
        <p:spPr>
          <a:xfrm>
            <a:off x="8789621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9C0FABE-D390-57A7-90C4-279407179B8F}"/>
              </a:ext>
            </a:extLst>
          </p:cNvPr>
          <p:cNvSpPr/>
          <p:nvPr/>
        </p:nvSpPr>
        <p:spPr>
          <a:xfrm>
            <a:off x="6708817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E8DCEAC-461E-2C7A-B139-4B1392F20142}"/>
              </a:ext>
            </a:extLst>
          </p:cNvPr>
          <p:cNvSpPr/>
          <p:nvPr/>
        </p:nvSpPr>
        <p:spPr>
          <a:xfrm>
            <a:off x="4320778" y="2382642"/>
            <a:ext cx="1843484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E740DD-A329-6A4E-FE1C-4DF376389D46}"/>
              </a:ext>
            </a:extLst>
          </p:cNvPr>
          <p:cNvSpPr txBox="1"/>
          <p:nvPr/>
        </p:nvSpPr>
        <p:spPr>
          <a:xfrm>
            <a:off x="4211155" y="2349562"/>
            <a:ext cx="206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Channel</a:t>
            </a:r>
          </a:p>
          <a:p>
            <a:pPr algn="ctr"/>
            <a:r>
              <a:rPr lang="en-US" sz="2400" dirty="0"/>
              <a:t>Normalization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0C4309-8FD2-6724-CB1D-2AE6826081A3}"/>
              </a:ext>
            </a:extLst>
          </p:cNvPr>
          <p:cNvSpPr txBox="1"/>
          <p:nvPr/>
        </p:nvSpPr>
        <p:spPr>
          <a:xfrm>
            <a:off x="6589211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Feature</a:t>
            </a:r>
          </a:p>
          <a:p>
            <a:pPr algn="ctr"/>
            <a:r>
              <a:rPr lang="en-US" sz="2400" dirty="0"/>
              <a:t>extraction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4EBB2C8-4BCF-E6C8-804F-81531BB4C6BE}"/>
              </a:ext>
            </a:extLst>
          </p:cNvPr>
          <p:cNvSpPr txBox="1"/>
          <p:nvPr/>
        </p:nvSpPr>
        <p:spPr>
          <a:xfrm>
            <a:off x="8670016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Secure QR</a:t>
            </a:r>
          </a:p>
          <a:p>
            <a:pPr algn="ctr"/>
            <a:r>
              <a:rPr lang="en-US" sz="2400" dirty="0"/>
              <a:t>code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7FAD268-E1D0-3C2A-1B6C-4D9EBDDB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64" y="2543886"/>
            <a:ext cx="766067" cy="766067"/>
          </a:xfrm>
          <a:prstGeom prst="rect">
            <a:avLst/>
          </a:prstGeom>
        </p:spPr>
      </p:pic>
      <p:pic>
        <p:nvPicPr>
          <p:cNvPr id="76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F5D6A40E-1C6C-55C6-1F01-3C7B2D90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07774" y="1988329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26">
            <a:extLst>
              <a:ext uri="{FF2B5EF4-FFF2-40B4-BE49-F238E27FC236}">
                <a16:creationId xmlns:a16="http://schemas.microsoft.com/office/drawing/2014/main" id="{660DEA11-0A9C-8838-657E-3806FA06CAF9}"/>
              </a:ext>
            </a:extLst>
          </p:cNvPr>
          <p:cNvSpPr/>
          <p:nvPr/>
        </p:nvSpPr>
        <p:spPr>
          <a:xfrm>
            <a:off x="1918692" y="2181018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C71D44-01A2-3FA7-05E0-66833BEF7BBE}"/>
              </a:ext>
            </a:extLst>
          </p:cNvPr>
          <p:cNvSpPr txBox="1"/>
          <p:nvPr/>
        </p:nvSpPr>
        <p:spPr>
          <a:xfrm>
            <a:off x="357128" y="1125419"/>
            <a:ext cx="206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EA585-0829-09BB-BDC3-2C15B40BF959}"/>
              </a:ext>
            </a:extLst>
          </p:cNvPr>
          <p:cNvGrpSpPr/>
          <p:nvPr/>
        </p:nvGrpSpPr>
        <p:grpSpPr>
          <a:xfrm>
            <a:off x="4723001" y="1043298"/>
            <a:ext cx="5095412" cy="523220"/>
            <a:chOff x="4723001" y="1043298"/>
            <a:chExt cx="5095412" cy="52322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35C6504-88DF-834A-9CCA-01285B4A3911}"/>
                </a:ext>
              </a:extLst>
            </p:cNvPr>
            <p:cNvGrpSpPr/>
            <p:nvPr/>
          </p:nvGrpSpPr>
          <p:grpSpPr>
            <a:xfrm>
              <a:off x="4723001" y="1043298"/>
              <a:ext cx="431030" cy="523220"/>
              <a:chOff x="6185284" y="-1580334"/>
              <a:chExt cx="431030" cy="52322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F0B1BC7-8F9A-93DA-6E42-2AD916EF434D}"/>
                  </a:ext>
                </a:extLst>
              </p:cNvPr>
              <p:cNvSpPr/>
              <p:nvPr/>
            </p:nvSpPr>
            <p:spPr>
              <a:xfrm>
                <a:off x="6185284" y="-1519382"/>
                <a:ext cx="431030" cy="4310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CBF44D9-C69A-D066-B14A-7AEA3A7C7394}"/>
                  </a:ext>
                </a:extLst>
              </p:cNvPr>
              <p:cNvSpPr txBox="1"/>
              <p:nvPr/>
            </p:nvSpPr>
            <p:spPr>
              <a:xfrm>
                <a:off x="6217094" y="-1580334"/>
                <a:ext cx="3674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F5EE2DF-1AFE-E042-F741-C510E74B0147}"/>
                </a:ext>
              </a:extLst>
            </p:cNvPr>
            <p:cNvSpPr txBox="1"/>
            <p:nvPr/>
          </p:nvSpPr>
          <p:spPr>
            <a:xfrm>
              <a:off x="5132986" y="1074076"/>
              <a:ext cx="4685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Live Speech-Signature Embedding</a:t>
              </a:r>
            </a:p>
          </p:txBody>
        </p:sp>
      </p:grpSp>
      <p:pic>
        <p:nvPicPr>
          <p:cNvPr id="85" name="Picture 6" descr="Create QR-code online - IMG online">
            <a:extLst>
              <a:ext uri="{FF2B5EF4-FFF2-40B4-BE49-F238E27FC236}">
                <a16:creationId xmlns:a16="http://schemas.microsoft.com/office/drawing/2014/main" id="{E7FF9FC5-D3C4-E862-ABB7-7DC55170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21" y="2400993"/>
            <a:ext cx="728133" cy="7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5D0DA546-B424-0D4B-C940-C19FEE6D5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3168393" y="2543886"/>
            <a:ext cx="728133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76B36E-8143-DC17-95E2-DB6383068656}"/>
              </a:ext>
            </a:extLst>
          </p:cNvPr>
          <p:cNvCxnSpPr>
            <a:cxnSpLocks/>
          </p:cNvCxnSpPr>
          <p:nvPr/>
        </p:nvCxnSpPr>
        <p:spPr>
          <a:xfrm>
            <a:off x="10385062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C751D5A-4904-10A0-8AEB-78E637E430AE}"/>
              </a:ext>
            </a:extLst>
          </p:cNvPr>
          <p:cNvCxnSpPr>
            <a:cxnSpLocks/>
          </p:cNvCxnSpPr>
          <p:nvPr/>
        </p:nvCxnSpPr>
        <p:spPr>
          <a:xfrm>
            <a:off x="3955018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0BE8A6D-E51F-7954-3F60-A820DB1D1E65}"/>
              </a:ext>
            </a:extLst>
          </p:cNvPr>
          <p:cNvCxnSpPr>
            <a:cxnSpLocks/>
          </p:cNvCxnSpPr>
          <p:nvPr/>
        </p:nvCxnSpPr>
        <p:spPr>
          <a:xfrm>
            <a:off x="6274582" y="2765060"/>
            <a:ext cx="365760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681C3BF-0B88-7398-9181-2C54C721EAA4}"/>
              </a:ext>
            </a:extLst>
          </p:cNvPr>
          <p:cNvCxnSpPr>
            <a:cxnSpLocks/>
          </p:cNvCxnSpPr>
          <p:nvPr/>
        </p:nvCxnSpPr>
        <p:spPr>
          <a:xfrm>
            <a:off x="8355387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359FB17-813B-6947-5957-BD73B9A9BA10}"/>
              </a:ext>
            </a:extLst>
          </p:cNvPr>
          <p:cNvSpPr/>
          <p:nvPr/>
        </p:nvSpPr>
        <p:spPr>
          <a:xfrm>
            <a:off x="542314" y="4535814"/>
            <a:ext cx="1657774" cy="222361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DA80B2C3-9875-3D99-5390-7E9F5BAB3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634601" y="4627992"/>
            <a:ext cx="1507066" cy="18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332A9F8-F315-E8F0-1C1B-0E3F366AF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437" y="5694555"/>
            <a:ext cx="777003" cy="777003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75616698-9597-ABB7-196D-66978C1F7351}"/>
              </a:ext>
            </a:extLst>
          </p:cNvPr>
          <p:cNvSpPr/>
          <p:nvPr/>
        </p:nvSpPr>
        <p:spPr>
          <a:xfrm>
            <a:off x="617668" y="4627993"/>
            <a:ext cx="1507067" cy="1843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7842B7CE-1609-F6A6-70FF-A9AB6A737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600735" y="6420759"/>
            <a:ext cx="1507068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BCC40AEC-1F26-899A-CF2E-CAFC0B1EFEF7}"/>
              </a:ext>
            </a:extLst>
          </p:cNvPr>
          <p:cNvSpPr txBox="1"/>
          <p:nvPr/>
        </p:nvSpPr>
        <p:spPr>
          <a:xfrm>
            <a:off x="188446" y="4125562"/>
            <a:ext cx="239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Speech Recording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6930BBE-D5F9-1DB8-A0F5-B214873F60B1}"/>
              </a:ext>
            </a:extLst>
          </p:cNvPr>
          <p:cNvGrpSpPr/>
          <p:nvPr/>
        </p:nvGrpSpPr>
        <p:grpSpPr>
          <a:xfrm rot="10800000">
            <a:off x="7743200" y="4819201"/>
            <a:ext cx="1170839" cy="1776604"/>
            <a:chOff x="9029916" y="4629180"/>
            <a:chExt cx="838299" cy="1272014"/>
          </a:xfrm>
        </p:grpSpPr>
        <p:pic>
          <p:nvPicPr>
            <p:cNvPr id="123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2E35E405-D01D-08B8-8DB6-C23D04BEF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9123" y="462918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17C54283-BB50-4304-2AC0-253BBDFCA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66451" y="529943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5378602-EFFD-AF21-3CB1-7C6767E1F9E3}"/>
                </a:ext>
              </a:extLst>
            </p:cNvPr>
            <p:cNvSpPr/>
            <p:nvPr/>
          </p:nvSpPr>
          <p:spPr>
            <a:xfrm>
              <a:off x="9029916" y="5184512"/>
              <a:ext cx="219859" cy="21985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cxnSp>
          <p:nvCxnSpPr>
            <p:cNvPr id="126" name="Elbow Connector 42">
              <a:extLst>
                <a:ext uri="{FF2B5EF4-FFF2-40B4-BE49-F238E27FC236}">
                  <a16:creationId xmlns:a16="http://schemas.microsoft.com/office/drawing/2014/main" id="{22E8A265-663D-DEE4-C2A5-93A4147ADDF1}"/>
                </a:ext>
              </a:extLst>
            </p:cNvPr>
            <p:cNvCxnSpPr>
              <a:stCxn id="123" idx="3"/>
              <a:endCxn id="125" idx="0"/>
            </p:cNvCxnSpPr>
            <p:nvPr/>
          </p:nvCxnSpPr>
          <p:spPr>
            <a:xfrm rot="10800000" flipV="1">
              <a:off x="9139846" y="4930062"/>
              <a:ext cx="119278" cy="254449"/>
            </a:xfrm>
            <a:prstGeom prst="bentConnector2">
              <a:avLst/>
            </a:prstGeom>
            <a:ln w="15875">
              <a:solidFill>
                <a:schemeClr val="accent1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lbow Connector 43">
              <a:extLst>
                <a:ext uri="{FF2B5EF4-FFF2-40B4-BE49-F238E27FC236}">
                  <a16:creationId xmlns:a16="http://schemas.microsoft.com/office/drawing/2014/main" id="{45D471C3-B5A5-262D-B67F-486AB36304F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6247" y="5404371"/>
              <a:ext cx="125378" cy="184901"/>
            </a:xfrm>
            <a:prstGeom prst="bentConnector2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764901C-D790-9382-5C13-F56512A79D3A}"/>
              </a:ext>
            </a:extLst>
          </p:cNvPr>
          <p:cNvGrpSpPr/>
          <p:nvPr/>
        </p:nvGrpSpPr>
        <p:grpSpPr>
          <a:xfrm>
            <a:off x="9576871" y="5426355"/>
            <a:ext cx="1480717" cy="480577"/>
            <a:chOff x="6333079" y="4323570"/>
            <a:chExt cx="1480717" cy="480577"/>
          </a:xfrm>
        </p:grpSpPr>
        <p:sp>
          <p:nvSpPr>
            <p:cNvPr id="131" name="Rounded Rectangle 50">
              <a:extLst>
                <a:ext uri="{FF2B5EF4-FFF2-40B4-BE49-F238E27FC236}">
                  <a16:creationId xmlns:a16="http://schemas.microsoft.com/office/drawing/2014/main" id="{A8A22B58-226F-1C4B-8C2F-0BAD11303597}"/>
                </a:ext>
              </a:extLst>
            </p:cNvPr>
            <p:cNvSpPr/>
            <p:nvPr/>
          </p:nvSpPr>
          <p:spPr>
            <a:xfrm>
              <a:off x="6333079" y="4323570"/>
              <a:ext cx="1480717" cy="48057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4F5571C-C6B5-382B-E31A-EE134D361BED}"/>
                </a:ext>
              </a:extLst>
            </p:cNvPr>
            <p:cNvSpPr txBox="1"/>
            <p:nvPr/>
          </p:nvSpPr>
          <p:spPr>
            <a:xfrm>
              <a:off x="6391712" y="4325859"/>
              <a:ext cx="1400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Fake/Real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854F3EC-AEB0-3F20-3B68-A8B525B18D83}"/>
              </a:ext>
            </a:extLst>
          </p:cNvPr>
          <p:cNvGrpSpPr/>
          <p:nvPr/>
        </p:nvGrpSpPr>
        <p:grpSpPr>
          <a:xfrm>
            <a:off x="3426998" y="4824494"/>
            <a:ext cx="3298752" cy="830997"/>
            <a:chOff x="6427603" y="184771"/>
            <a:chExt cx="1971166" cy="830997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0E97F72-9162-19D5-2CCC-D6051E5CBC79}"/>
                </a:ext>
              </a:extLst>
            </p:cNvPr>
            <p:cNvSpPr/>
            <p:nvPr/>
          </p:nvSpPr>
          <p:spPr>
            <a:xfrm>
              <a:off x="6479387" y="202547"/>
              <a:ext cx="1919382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AC3D586-CBE3-0A87-3B3D-9A8F014B28D8}"/>
                </a:ext>
              </a:extLst>
            </p:cNvPr>
            <p:cNvSpPr txBox="1"/>
            <p:nvPr/>
          </p:nvSpPr>
          <p:spPr>
            <a:xfrm>
              <a:off x="6427603" y="184771"/>
              <a:ext cx="197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QR Code decoding &amp;</a:t>
              </a:r>
            </a:p>
            <a:p>
              <a:pPr algn="ctr"/>
              <a:r>
                <a:rPr lang="en-US" sz="2400" dirty="0"/>
                <a:t>feature recovery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847DFC3-067D-CC1F-4BAF-61B025A989AB}"/>
              </a:ext>
            </a:extLst>
          </p:cNvPr>
          <p:cNvGrpSpPr/>
          <p:nvPr/>
        </p:nvGrpSpPr>
        <p:grpSpPr>
          <a:xfrm>
            <a:off x="3432647" y="5760070"/>
            <a:ext cx="3299073" cy="830997"/>
            <a:chOff x="6419060" y="175706"/>
            <a:chExt cx="2382932" cy="83099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D6F5534-F4F0-F7F7-9E75-67DF3F99DF84}"/>
                </a:ext>
              </a:extLst>
            </p:cNvPr>
            <p:cNvSpPr/>
            <p:nvPr/>
          </p:nvSpPr>
          <p:spPr>
            <a:xfrm>
              <a:off x="6475391" y="202547"/>
              <a:ext cx="2323086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CCC3965D-DA1F-6DF6-4706-1A70EEB7FB69}"/>
                </a:ext>
              </a:extLst>
            </p:cNvPr>
            <p:cNvSpPr txBox="1"/>
            <p:nvPr/>
          </p:nvSpPr>
          <p:spPr>
            <a:xfrm>
              <a:off x="6419060" y="175706"/>
              <a:ext cx="23829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Channel normalization &amp;</a:t>
              </a:r>
            </a:p>
            <a:p>
              <a:pPr algn="ctr"/>
              <a:r>
                <a:rPr lang="en-US" sz="2400" dirty="0"/>
                <a:t>feature extraction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009A5B7-10F6-3E39-A87B-609CBED032FB}"/>
              </a:ext>
            </a:extLst>
          </p:cNvPr>
          <p:cNvCxnSpPr>
            <a:cxnSpLocks/>
            <a:stCxn id="88" idx="3"/>
          </p:cNvCxnSpPr>
          <p:nvPr/>
        </p:nvCxnSpPr>
        <p:spPr>
          <a:xfrm flipV="1">
            <a:off x="6274582" y="2765059"/>
            <a:ext cx="365760" cy="2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FEDAE14-8089-A1A4-F58E-2008BE81E544}"/>
              </a:ext>
            </a:extLst>
          </p:cNvPr>
          <p:cNvCxnSpPr>
            <a:cxnSpLocks/>
            <a:stCxn id="125" idx="2"/>
            <a:endCxn id="131" idx="1"/>
          </p:cNvCxnSpPr>
          <p:nvPr/>
        </p:nvCxnSpPr>
        <p:spPr>
          <a:xfrm>
            <a:off x="8914039" y="5666644"/>
            <a:ext cx="662832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6A83E562-095F-9932-4A37-3986FC6AC6D3}"/>
              </a:ext>
            </a:extLst>
          </p:cNvPr>
          <p:cNvCxnSpPr>
            <a:cxnSpLocks/>
            <a:stCxn id="138" idx="3"/>
            <a:endCxn id="124" idx="1"/>
          </p:cNvCxnSpPr>
          <p:nvPr/>
        </p:nvCxnSpPr>
        <p:spPr>
          <a:xfrm flipV="1">
            <a:off x="6725750" y="5239438"/>
            <a:ext cx="1017450" cy="555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or: Elbow 154">
            <a:extLst>
              <a:ext uri="{FF2B5EF4-FFF2-40B4-BE49-F238E27FC236}">
                <a16:creationId xmlns:a16="http://schemas.microsoft.com/office/drawing/2014/main" id="{4E529B6D-9C99-69D5-683F-A8A99F5BDCD6}"/>
              </a:ext>
            </a:extLst>
          </p:cNvPr>
          <p:cNvCxnSpPr>
            <a:cxnSpLocks/>
            <a:stCxn id="141" idx="3"/>
            <a:endCxn id="123" idx="1"/>
          </p:cNvCxnSpPr>
          <p:nvPr/>
        </p:nvCxnSpPr>
        <p:spPr>
          <a:xfrm flipV="1">
            <a:off x="6731720" y="6175567"/>
            <a:ext cx="1021715" cy="2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1DF993A-E26C-82EE-4F37-FC1B4F8FFB16}"/>
              </a:ext>
            </a:extLst>
          </p:cNvPr>
          <p:cNvGrpSpPr/>
          <p:nvPr/>
        </p:nvGrpSpPr>
        <p:grpSpPr>
          <a:xfrm>
            <a:off x="4754811" y="4112873"/>
            <a:ext cx="431030" cy="523220"/>
            <a:chOff x="6185284" y="-1580334"/>
            <a:chExt cx="431030" cy="52322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572DAE8-9FEB-0C9D-2639-A7187F5D8361}"/>
                </a:ext>
              </a:extLst>
            </p:cNvPr>
            <p:cNvSpPr/>
            <p:nvPr/>
          </p:nvSpPr>
          <p:spPr>
            <a:xfrm>
              <a:off x="6185284" y="-1519382"/>
              <a:ext cx="431030" cy="43103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8F75119-6E69-245B-43F0-DADA99C361EC}"/>
                </a:ext>
              </a:extLst>
            </p:cNvPr>
            <p:cNvSpPr txBox="1"/>
            <p:nvPr/>
          </p:nvSpPr>
          <p:spPr>
            <a:xfrm>
              <a:off x="6217094" y="-1580334"/>
              <a:ext cx="3674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2BEE254A-44E3-19BF-669E-21722DED36AF}"/>
              </a:ext>
            </a:extLst>
          </p:cNvPr>
          <p:cNvSpPr txBox="1"/>
          <p:nvPr/>
        </p:nvSpPr>
        <p:spPr>
          <a:xfrm>
            <a:off x="5217651" y="4167030"/>
            <a:ext cx="466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Speech Integrity Verification</a:t>
            </a:r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id="{DF3B7037-226F-CB2B-D61F-A0E9686E210E}"/>
              </a:ext>
            </a:extLst>
          </p:cNvPr>
          <p:cNvSpPr/>
          <p:nvPr/>
        </p:nvSpPr>
        <p:spPr>
          <a:xfrm>
            <a:off x="2258777" y="5579092"/>
            <a:ext cx="869433" cy="2682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DB6B0-A4A9-C6A5-4C77-828747E6FF31}"/>
              </a:ext>
            </a:extLst>
          </p:cNvPr>
          <p:cNvSpPr txBox="1"/>
          <p:nvPr/>
        </p:nvSpPr>
        <p:spPr>
          <a:xfrm>
            <a:off x="8651013" y="4829765"/>
            <a:ext cx="180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Siamese net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D2A19-BE1E-3346-AB82-71ECC775F2AE}"/>
              </a:ext>
            </a:extLst>
          </p:cNvPr>
          <p:cNvSpPr/>
          <p:nvPr/>
        </p:nvSpPr>
        <p:spPr>
          <a:xfrm>
            <a:off x="7743200" y="4836160"/>
            <a:ext cx="3402320" cy="17540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2B4538-D5E2-8976-E3E5-11574B7DA153}"/>
              </a:ext>
            </a:extLst>
          </p:cNvPr>
          <p:cNvCxnSpPr>
            <a:cxnSpLocks/>
          </p:cNvCxnSpPr>
          <p:nvPr/>
        </p:nvCxnSpPr>
        <p:spPr>
          <a:xfrm>
            <a:off x="8914039" y="5666072"/>
            <a:ext cx="6628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7A57226-529C-760A-0B4F-2E417CCB6AB7}"/>
              </a:ext>
            </a:extLst>
          </p:cNvPr>
          <p:cNvCxnSpPr>
            <a:cxnSpLocks/>
          </p:cNvCxnSpPr>
          <p:nvPr/>
        </p:nvCxnSpPr>
        <p:spPr>
          <a:xfrm flipV="1">
            <a:off x="6725750" y="5238866"/>
            <a:ext cx="1017450" cy="555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2A92BE7-5A7E-902E-4B36-EE2152720B89}"/>
              </a:ext>
            </a:extLst>
          </p:cNvPr>
          <p:cNvCxnSpPr>
            <a:cxnSpLocks/>
          </p:cNvCxnSpPr>
          <p:nvPr/>
        </p:nvCxnSpPr>
        <p:spPr>
          <a:xfrm flipV="1">
            <a:off x="6731720" y="6174995"/>
            <a:ext cx="1021715" cy="2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27D95E7-4283-8745-8E9C-C025779D0F4A}"/>
              </a:ext>
            </a:extLst>
          </p:cNvPr>
          <p:cNvSpPr/>
          <p:nvPr/>
        </p:nvSpPr>
        <p:spPr>
          <a:xfrm>
            <a:off x="3490367" y="4861182"/>
            <a:ext cx="3212091" cy="783846"/>
          </a:xfrm>
          <a:prstGeom prst="rect">
            <a:avLst/>
          </a:prstGeom>
          <a:solidFill>
            <a:srgbClr val="D20000">
              <a:alpha val="20000"/>
            </a:srgbClr>
          </a:solidFill>
          <a:ln w="50800">
            <a:solidFill>
              <a:srgbClr val="D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425F73-5200-16E7-F2BB-0F8CB922EDAC}"/>
              </a:ext>
            </a:extLst>
          </p:cNvPr>
          <p:cNvSpPr/>
          <p:nvPr/>
        </p:nvSpPr>
        <p:spPr>
          <a:xfrm>
            <a:off x="3497579" y="5769979"/>
            <a:ext cx="3221085" cy="796018"/>
          </a:xfrm>
          <a:prstGeom prst="rect">
            <a:avLst/>
          </a:prstGeom>
          <a:solidFill>
            <a:srgbClr val="D20000">
              <a:alpha val="20000"/>
            </a:srgbClr>
          </a:solidFill>
          <a:ln w="50800">
            <a:solidFill>
              <a:srgbClr val="D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09841D-F4A9-347D-172C-401A9509B12C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228310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0821298-E3CC-EFF9-886E-D426AFAEFBBD}"/>
              </a:ext>
            </a:extLst>
          </p:cNvPr>
          <p:cNvGrpSpPr/>
          <p:nvPr/>
        </p:nvGrpSpPr>
        <p:grpSpPr>
          <a:xfrm>
            <a:off x="189918" y="241479"/>
            <a:ext cx="5562600" cy="3302971"/>
            <a:chOff x="3307080" y="1992929"/>
            <a:chExt cx="5562600" cy="330297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5F0322-347F-4A4F-839F-CE1C25F25D02}"/>
                </a:ext>
              </a:extLst>
            </p:cNvPr>
            <p:cNvSpPr/>
            <p:nvPr/>
          </p:nvSpPr>
          <p:spPr>
            <a:xfrm>
              <a:off x="3307080" y="1992929"/>
              <a:ext cx="5562600" cy="3302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0F3E0B-8DE0-ED58-56BA-E8E4E0339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69" t="29327" r="2079" b="5046"/>
            <a:stretch/>
          </p:blipFill>
          <p:spPr>
            <a:xfrm>
              <a:off x="3360420" y="2570480"/>
              <a:ext cx="5442204" cy="27254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ACB57C-F3F4-EBA5-C3F3-9EE37734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3083" y="2098682"/>
              <a:ext cx="4325832" cy="47179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BCC3D0-EBF4-D0D5-AA91-0D90172F0872}"/>
              </a:ext>
            </a:extLst>
          </p:cNvPr>
          <p:cNvGrpSpPr/>
          <p:nvPr/>
        </p:nvGrpSpPr>
        <p:grpSpPr>
          <a:xfrm>
            <a:off x="3608470" y="654829"/>
            <a:ext cx="5299310" cy="4514731"/>
            <a:chOff x="6722002" y="452582"/>
            <a:chExt cx="5299310" cy="451473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2978715-DE27-4A99-E689-EBA67A76BF01}"/>
                </a:ext>
              </a:extLst>
            </p:cNvPr>
            <p:cNvSpPr/>
            <p:nvPr/>
          </p:nvSpPr>
          <p:spPr>
            <a:xfrm>
              <a:off x="6722002" y="452582"/>
              <a:ext cx="5299310" cy="4514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FD04894-3C0D-823A-3FAD-196BB1BCF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00" t="61306" r="6111"/>
            <a:stretch/>
          </p:blipFill>
          <p:spPr>
            <a:xfrm>
              <a:off x="6789057" y="2313668"/>
              <a:ext cx="5179485" cy="265364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CDCB7CD-C9ED-76C0-3A15-BC801E845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2287" b="91065"/>
            <a:stretch/>
          </p:blipFill>
          <p:spPr>
            <a:xfrm>
              <a:off x="6851312" y="516253"/>
              <a:ext cx="2107414" cy="61278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494873A-C1AB-B0D7-33A5-3406C552B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00" t="21558" r="6111" b="61397"/>
            <a:stretch/>
          </p:blipFill>
          <p:spPr>
            <a:xfrm>
              <a:off x="6789057" y="1111998"/>
              <a:ext cx="5179486" cy="116892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365F00-F232-44BD-29CD-74CE4970556F}"/>
              </a:ext>
            </a:extLst>
          </p:cNvPr>
          <p:cNvGrpSpPr/>
          <p:nvPr/>
        </p:nvGrpSpPr>
        <p:grpSpPr>
          <a:xfrm>
            <a:off x="52977" y="3821372"/>
            <a:ext cx="5467732" cy="2629448"/>
            <a:chOff x="9538588" y="2367280"/>
            <a:chExt cx="5467732" cy="262944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4FD2C8F-E719-79E0-10DC-04433AB7D53C}"/>
                </a:ext>
              </a:extLst>
            </p:cNvPr>
            <p:cNvSpPr/>
            <p:nvPr/>
          </p:nvSpPr>
          <p:spPr>
            <a:xfrm>
              <a:off x="9538588" y="2367280"/>
              <a:ext cx="5467732" cy="2629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3B1E718-F8BB-062E-D894-261CBBC4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1357" y="2501178"/>
              <a:ext cx="5343525" cy="249555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B3ABED-468F-7746-556A-DEF47F261979}"/>
              </a:ext>
            </a:extLst>
          </p:cNvPr>
          <p:cNvGrpSpPr>
            <a:grpSpLocks noChangeAspect="1"/>
          </p:cNvGrpSpPr>
          <p:nvPr/>
        </p:nvGrpSpPr>
        <p:grpSpPr>
          <a:xfrm>
            <a:off x="7223523" y="86707"/>
            <a:ext cx="4888282" cy="5210197"/>
            <a:chOff x="2700297" y="-1239520"/>
            <a:chExt cx="6992343" cy="745281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102B4D5-1771-888D-2C74-03410050007C}"/>
                </a:ext>
              </a:extLst>
            </p:cNvPr>
            <p:cNvSpPr/>
            <p:nvPr/>
          </p:nvSpPr>
          <p:spPr>
            <a:xfrm>
              <a:off x="2700297" y="-1239520"/>
              <a:ext cx="6992343" cy="7452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0DF680F-952D-68FE-D491-C1A671CCA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1306"/>
            <a:stretch/>
          </p:blipFill>
          <p:spPr>
            <a:xfrm>
              <a:off x="2789378" y="-1159994"/>
              <a:ext cx="6820970" cy="265364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B51B4D4-A36B-AAA9-9F3E-EE936C3D8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5" t="1299" r="982"/>
            <a:stretch/>
          </p:blipFill>
          <p:spPr>
            <a:xfrm>
              <a:off x="2788262" y="1202470"/>
              <a:ext cx="6822086" cy="5010829"/>
            </a:xfrm>
            <a:prstGeom prst="rect">
              <a:avLst/>
            </a:prstGeom>
          </p:spPr>
        </p:pic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794D1EDD-FF10-81B4-B2A2-1C105056B36C}"/>
              </a:ext>
            </a:extLst>
          </p:cNvPr>
          <p:cNvGrpSpPr/>
          <p:nvPr/>
        </p:nvGrpSpPr>
        <p:grpSpPr>
          <a:xfrm>
            <a:off x="6272462" y="2722006"/>
            <a:ext cx="5343525" cy="4012411"/>
            <a:chOff x="8052435" y="4969543"/>
            <a:chExt cx="5343525" cy="4012411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70E674A4-3C68-466D-7447-82E13E136374}"/>
                </a:ext>
              </a:extLst>
            </p:cNvPr>
            <p:cNvSpPr/>
            <p:nvPr/>
          </p:nvSpPr>
          <p:spPr>
            <a:xfrm>
              <a:off x="8052435" y="4969543"/>
              <a:ext cx="5343525" cy="40124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053" name="Picture 2052">
              <a:extLst>
                <a:ext uri="{FF2B5EF4-FFF2-40B4-BE49-F238E27FC236}">
                  <a16:creationId xmlns:a16="http://schemas.microsoft.com/office/drawing/2014/main" id="{DFFED591-4032-F162-09EB-90713309E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763" t="12063" r="549"/>
            <a:stretch/>
          </p:blipFill>
          <p:spPr>
            <a:xfrm>
              <a:off x="8122956" y="5027138"/>
              <a:ext cx="5211080" cy="115588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EAB74E7-4D26-8309-C340-FA139BD99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135" b="-1"/>
            <a:stretch/>
          </p:blipFill>
          <p:spPr>
            <a:xfrm>
              <a:off x="9328959" y="5027138"/>
              <a:ext cx="2790825" cy="1155888"/>
            </a:xfrm>
            <a:prstGeom prst="rect">
              <a:avLst/>
            </a:prstGeom>
          </p:spPr>
        </p:pic>
        <p:pic>
          <p:nvPicPr>
            <p:cNvPr id="2049" name="Picture 2048">
              <a:extLst>
                <a:ext uri="{FF2B5EF4-FFF2-40B4-BE49-F238E27FC236}">
                  <a16:creationId xmlns:a16="http://schemas.microsoft.com/office/drawing/2014/main" id="{E2759FFC-42CF-3B2F-0C50-4CB231F7A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928" r="6159"/>
            <a:stretch/>
          </p:blipFill>
          <p:spPr>
            <a:xfrm>
              <a:off x="8122956" y="6152545"/>
              <a:ext cx="5211080" cy="1155887"/>
            </a:xfrm>
            <a:prstGeom prst="rect">
              <a:avLst/>
            </a:prstGeom>
          </p:spPr>
        </p:pic>
        <p:pic>
          <p:nvPicPr>
            <p:cNvPr id="2051" name="Picture 2050">
              <a:extLst>
                <a:ext uri="{FF2B5EF4-FFF2-40B4-BE49-F238E27FC236}">
                  <a16:creationId xmlns:a16="http://schemas.microsoft.com/office/drawing/2014/main" id="{6808790F-1A92-2865-8B61-247A02B60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183"/>
            <a:stretch/>
          </p:blipFill>
          <p:spPr>
            <a:xfrm>
              <a:off x="8122956" y="7205783"/>
              <a:ext cx="5211080" cy="1685925"/>
            </a:xfrm>
            <a:prstGeom prst="rect">
              <a:avLst/>
            </a:prstGeom>
          </p:spPr>
        </p:pic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0A9C519F-F728-86FE-DB7D-0C971210F7AB}"/>
                </a:ext>
              </a:extLst>
            </p:cNvPr>
            <p:cNvSpPr/>
            <p:nvPr/>
          </p:nvSpPr>
          <p:spPr>
            <a:xfrm>
              <a:off x="9658082" y="8564879"/>
              <a:ext cx="3675954" cy="326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D4D76790-2971-28DC-2C2E-1FEAF2B7E628}"/>
              </a:ext>
            </a:extLst>
          </p:cNvPr>
          <p:cNvGrpSpPr>
            <a:grpSpLocks noChangeAspect="1"/>
          </p:cNvGrpSpPr>
          <p:nvPr/>
        </p:nvGrpSpPr>
        <p:grpSpPr>
          <a:xfrm>
            <a:off x="641547" y="2481137"/>
            <a:ext cx="5747875" cy="4358509"/>
            <a:chOff x="5466080" y="7542741"/>
            <a:chExt cx="5849935" cy="4435899"/>
          </a:xfrm>
        </p:grpSpPr>
        <p:sp>
          <p:nvSpPr>
            <p:cNvPr id="2072" name="Rectangle 2071">
              <a:extLst>
                <a:ext uri="{FF2B5EF4-FFF2-40B4-BE49-F238E27FC236}">
                  <a16:creationId xmlns:a16="http://schemas.microsoft.com/office/drawing/2014/main" id="{F54E1574-CFE7-C8BE-6B8C-DA9A2BCC7901}"/>
                </a:ext>
              </a:extLst>
            </p:cNvPr>
            <p:cNvSpPr/>
            <p:nvPr/>
          </p:nvSpPr>
          <p:spPr>
            <a:xfrm>
              <a:off x="5466080" y="7542741"/>
              <a:ext cx="5849935" cy="4435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065" name="Picture 2064">
              <a:extLst>
                <a:ext uri="{FF2B5EF4-FFF2-40B4-BE49-F238E27FC236}">
                  <a16:creationId xmlns:a16="http://schemas.microsoft.com/office/drawing/2014/main" id="{3F462A0F-7166-399A-07F7-A713EF0C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58508" y="7619641"/>
              <a:ext cx="4132709" cy="390273"/>
            </a:xfrm>
            <a:prstGeom prst="rect">
              <a:avLst/>
            </a:prstGeom>
          </p:spPr>
        </p:pic>
        <p:pic>
          <p:nvPicPr>
            <p:cNvPr id="2067" name="Picture 2066">
              <a:extLst>
                <a:ext uri="{FF2B5EF4-FFF2-40B4-BE49-F238E27FC236}">
                  <a16:creationId xmlns:a16="http://schemas.microsoft.com/office/drawing/2014/main" id="{14D31847-6DA1-3E1C-87F8-2B576E2BA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51" r="663"/>
            <a:stretch/>
          </p:blipFill>
          <p:spPr>
            <a:xfrm>
              <a:off x="5552440" y="8062536"/>
              <a:ext cx="5725160" cy="731571"/>
            </a:xfrm>
            <a:prstGeom prst="rect">
              <a:avLst/>
            </a:prstGeom>
          </p:spPr>
        </p:pic>
        <p:pic>
          <p:nvPicPr>
            <p:cNvPr id="2069" name="Picture 2068">
              <a:extLst>
                <a:ext uri="{FF2B5EF4-FFF2-40B4-BE49-F238E27FC236}">
                  <a16:creationId xmlns:a16="http://schemas.microsoft.com/office/drawing/2014/main" id="{305BC252-21BB-54C9-D12D-13D99D8DB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17294"/>
            <a:stretch/>
          </p:blipFill>
          <p:spPr>
            <a:xfrm>
              <a:off x="5528667" y="8737600"/>
              <a:ext cx="5743832" cy="3164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73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E5B66A-A544-E676-AF3F-EC98F30C79F5}"/>
              </a:ext>
            </a:extLst>
          </p:cNvPr>
          <p:cNvSpPr/>
          <p:nvPr/>
        </p:nvSpPr>
        <p:spPr>
          <a:xfrm>
            <a:off x="3134189" y="4652563"/>
            <a:ext cx="8457076" cy="2106862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3C7A1-E7B5-DF15-05C8-D201DDA9C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CA9A7">
                  <a:alpha val="69804"/>
                </a:srgbClr>
              </a:clrFrom>
              <a:clrTo>
                <a:srgbClr val="ACA9A7">
                  <a:alpha val="0"/>
                </a:srgbClr>
              </a:clrTo>
            </a:clrChange>
          </a:blip>
          <a:srcRect l="26693" t="13671" r="27745" b="24410"/>
          <a:stretch/>
        </p:blipFill>
        <p:spPr>
          <a:xfrm>
            <a:off x="76548" y="1590506"/>
            <a:ext cx="2623172" cy="2303001"/>
          </a:xfrm>
          <a:prstGeom prst="rect">
            <a:avLst/>
          </a:prstGeom>
          <a:ln w="6350">
            <a:noFill/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3697B9C-BDA0-4F14-B9E3-AA6ECB337724}"/>
              </a:ext>
            </a:extLst>
          </p:cNvPr>
          <p:cNvSpPr/>
          <p:nvPr/>
        </p:nvSpPr>
        <p:spPr>
          <a:xfrm>
            <a:off x="3118857" y="1587084"/>
            <a:ext cx="8495326" cy="2296543"/>
          </a:xfrm>
          <a:prstGeom prst="wedgeRoundRectCallout">
            <a:avLst>
              <a:gd name="adj1" fmla="val -57668"/>
              <a:gd name="adj2" fmla="val -4882"/>
              <a:gd name="adj3" fmla="val 16667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563FE0F-FEC1-49D5-1CC8-E029D3DB2EFA}"/>
              </a:ext>
            </a:extLst>
          </p:cNvPr>
          <p:cNvSpPr/>
          <p:nvPr/>
        </p:nvSpPr>
        <p:spPr>
          <a:xfrm>
            <a:off x="8789621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9C0FABE-D390-57A7-90C4-279407179B8F}"/>
              </a:ext>
            </a:extLst>
          </p:cNvPr>
          <p:cNvSpPr/>
          <p:nvPr/>
        </p:nvSpPr>
        <p:spPr>
          <a:xfrm>
            <a:off x="6708817" y="2382642"/>
            <a:ext cx="1526965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E8DCEAC-461E-2C7A-B139-4B1392F20142}"/>
              </a:ext>
            </a:extLst>
          </p:cNvPr>
          <p:cNvSpPr/>
          <p:nvPr/>
        </p:nvSpPr>
        <p:spPr>
          <a:xfrm>
            <a:off x="4320778" y="2382642"/>
            <a:ext cx="1843484" cy="764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E740DD-A329-6A4E-FE1C-4DF376389D46}"/>
              </a:ext>
            </a:extLst>
          </p:cNvPr>
          <p:cNvSpPr txBox="1"/>
          <p:nvPr/>
        </p:nvSpPr>
        <p:spPr>
          <a:xfrm>
            <a:off x="4211155" y="2349562"/>
            <a:ext cx="206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Channel</a:t>
            </a:r>
          </a:p>
          <a:p>
            <a:pPr algn="ctr"/>
            <a:r>
              <a:rPr lang="en-US" sz="2400" dirty="0"/>
              <a:t>Normalization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0C4309-8FD2-6724-CB1D-2AE6826081A3}"/>
              </a:ext>
            </a:extLst>
          </p:cNvPr>
          <p:cNvSpPr txBox="1"/>
          <p:nvPr/>
        </p:nvSpPr>
        <p:spPr>
          <a:xfrm>
            <a:off x="6589211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Feature</a:t>
            </a:r>
          </a:p>
          <a:p>
            <a:pPr algn="ctr"/>
            <a:r>
              <a:rPr lang="en-US" sz="2400" dirty="0"/>
              <a:t>extraction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4EBB2C8-4BCF-E6C8-804F-81531BB4C6BE}"/>
              </a:ext>
            </a:extLst>
          </p:cNvPr>
          <p:cNvSpPr txBox="1"/>
          <p:nvPr/>
        </p:nvSpPr>
        <p:spPr>
          <a:xfrm>
            <a:off x="8670016" y="2349562"/>
            <a:ext cx="176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Secure QR</a:t>
            </a:r>
          </a:p>
          <a:p>
            <a:pPr algn="ctr"/>
            <a:r>
              <a:rPr lang="en-US" sz="2400" dirty="0"/>
              <a:t>code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7FAD268-E1D0-3C2A-1B6C-4D9EBDDB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64" y="2543886"/>
            <a:ext cx="766067" cy="766067"/>
          </a:xfrm>
          <a:prstGeom prst="rect">
            <a:avLst/>
          </a:prstGeom>
        </p:spPr>
      </p:pic>
      <p:pic>
        <p:nvPicPr>
          <p:cNvPr id="76" name="Picture 2" descr="Font,Hand,Finger,Symbol,Black-and-white #249570 - Free Icon Library">
            <a:extLst>
              <a:ext uri="{FF2B5EF4-FFF2-40B4-BE49-F238E27FC236}">
                <a16:creationId xmlns:a16="http://schemas.microsoft.com/office/drawing/2014/main" id="{F5D6A40E-1C6C-55C6-1F01-3C7B2D90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97" flipH="1">
            <a:off x="1507774" y="1988329"/>
            <a:ext cx="456367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26">
            <a:extLst>
              <a:ext uri="{FF2B5EF4-FFF2-40B4-BE49-F238E27FC236}">
                <a16:creationId xmlns:a16="http://schemas.microsoft.com/office/drawing/2014/main" id="{660DEA11-0A9C-8838-657E-3806FA06CAF9}"/>
              </a:ext>
            </a:extLst>
          </p:cNvPr>
          <p:cNvSpPr/>
          <p:nvPr/>
        </p:nvSpPr>
        <p:spPr>
          <a:xfrm>
            <a:off x="1918692" y="2181018"/>
            <a:ext cx="332385" cy="343322"/>
          </a:xfrm>
          <a:custGeom>
            <a:avLst/>
            <a:gdLst>
              <a:gd name="connsiteX0" fmla="*/ 0 w 592666"/>
              <a:gd name="connsiteY0" fmla="*/ 0 h 524934"/>
              <a:gd name="connsiteX1" fmla="*/ 491066 w 592666"/>
              <a:gd name="connsiteY1" fmla="*/ 135467 h 524934"/>
              <a:gd name="connsiteX2" fmla="*/ 592666 w 592666"/>
              <a:gd name="connsiteY2" fmla="*/ 524934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6" h="524934">
                <a:moveTo>
                  <a:pt x="0" y="0"/>
                </a:moveTo>
                <a:cubicBezTo>
                  <a:pt x="196144" y="23989"/>
                  <a:pt x="392288" y="47978"/>
                  <a:pt x="491066" y="135467"/>
                </a:cubicBezTo>
                <a:cubicBezTo>
                  <a:pt x="589844" y="222956"/>
                  <a:pt x="591255" y="373945"/>
                  <a:pt x="592666" y="524934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headEnd type="oval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C71D44-01A2-3FA7-05E0-66833BEF7BBE}"/>
              </a:ext>
            </a:extLst>
          </p:cNvPr>
          <p:cNvSpPr txBox="1"/>
          <p:nvPr/>
        </p:nvSpPr>
        <p:spPr>
          <a:xfrm>
            <a:off x="357128" y="1125419"/>
            <a:ext cx="206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 speaker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EA585-0829-09BB-BDC3-2C15B40BF959}"/>
              </a:ext>
            </a:extLst>
          </p:cNvPr>
          <p:cNvGrpSpPr/>
          <p:nvPr/>
        </p:nvGrpSpPr>
        <p:grpSpPr>
          <a:xfrm>
            <a:off x="4723001" y="1043298"/>
            <a:ext cx="5095412" cy="523220"/>
            <a:chOff x="4723001" y="1043298"/>
            <a:chExt cx="5095412" cy="52322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35C6504-88DF-834A-9CCA-01285B4A3911}"/>
                </a:ext>
              </a:extLst>
            </p:cNvPr>
            <p:cNvGrpSpPr/>
            <p:nvPr/>
          </p:nvGrpSpPr>
          <p:grpSpPr>
            <a:xfrm>
              <a:off x="4723001" y="1043298"/>
              <a:ext cx="431030" cy="523220"/>
              <a:chOff x="6185284" y="-1580334"/>
              <a:chExt cx="431030" cy="52322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F0B1BC7-8F9A-93DA-6E42-2AD916EF434D}"/>
                  </a:ext>
                </a:extLst>
              </p:cNvPr>
              <p:cNvSpPr/>
              <p:nvPr/>
            </p:nvSpPr>
            <p:spPr>
              <a:xfrm>
                <a:off x="6185284" y="-1519382"/>
                <a:ext cx="431030" cy="4310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CBF44D9-C69A-D066-B14A-7AEA3A7C7394}"/>
                  </a:ext>
                </a:extLst>
              </p:cNvPr>
              <p:cNvSpPr txBox="1"/>
              <p:nvPr/>
            </p:nvSpPr>
            <p:spPr>
              <a:xfrm>
                <a:off x="6217094" y="-1580334"/>
                <a:ext cx="3674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F5EE2DF-1AFE-E042-F741-C510E74B0147}"/>
                </a:ext>
              </a:extLst>
            </p:cNvPr>
            <p:cNvSpPr txBox="1"/>
            <p:nvPr/>
          </p:nvSpPr>
          <p:spPr>
            <a:xfrm>
              <a:off x="5132986" y="1074076"/>
              <a:ext cx="4685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Live Speech-Signature Embedding</a:t>
              </a:r>
            </a:p>
          </p:txBody>
        </p:sp>
      </p:grpSp>
      <p:pic>
        <p:nvPicPr>
          <p:cNvPr id="85" name="Picture 6" descr="Create QR-code online - IMG online">
            <a:extLst>
              <a:ext uri="{FF2B5EF4-FFF2-40B4-BE49-F238E27FC236}">
                <a16:creationId xmlns:a16="http://schemas.microsoft.com/office/drawing/2014/main" id="{E7FF9FC5-D3C4-E862-ABB7-7DC55170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21" y="2400993"/>
            <a:ext cx="728133" cy="7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5D0DA546-B424-0D4B-C940-C19FEE6D5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3168393" y="2543886"/>
            <a:ext cx="728133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76B36E-8143-DC17-95E2-DB6383068656}"/>
              </a:ext>
            </a:extLst>
          </p:cNvPr>
          <p:cNvCxnSpPr>
            <a:cxnSpLocks/>
          </p:cNvCxnSpPr>
          <p:nvPr/>
        </p:nvCxnSpPr>
        <p:spPr>
          <a:xfrm>
            <a:off x="10385062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C751D5A-4904-10A0-8AEB-78E637E430AE}"/>
              </a:ext>
            </a:extLst>
          </p:cNvPr>
          <p:cNvCxnSpPr>
            <a:cxnSpLocks/>
          </p:cNvCxnSpPr>
          <p:nvPr/>
        </p:nvCxnSpPr>
        <p:spPr>
          <a:xfrm>
            <a:off x="3955018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0BE8A6D-E51F-7954-3F60-A820DB1D1E65}"/>
              </a:ext>
            </a:extLst>
          </p:cNvPr>
          <p:cNvCxnSpPr>
            <a:cxnSpLocks/>
          </p:cNvCxnSpPr>
          <p:nvPr/>
        </p:nvCxnSpPr>
        <p:spPr>
          <a:xfrm>
            <a:off x="6274582" y="2765060"/>
            <a:ext cx="365760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681C3BF-0B88-7398-9181-2C54C721EAA4}"/>
              </a:ext>
            </a:extLst>
          </p:cNvPr>
          <p:cNvCxnSpPr>
            <a:cxnSpLocks/>
          </p:cNvCxnSpPr>
          <p:nvPr/>
        </p:nvCxnSpPr>
        <p:spPr>
          <a:xfrm>
            <a:off x="8355387" y="2765060"/>
            <a:ext cx="36576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359FB17-813B-6947-5957-BD73B9A9BA10}"/>
              </a:ext>
            </a:extLst>
          </p:cNvPr>
          <p:cNvSpPr/>
          <p:nvPr/>
        </p:nvSpPr>
        <p:spPr>
          <a:xfrm>
            <a:off x="542314" y="4535814"/>
            <a:ext cx="1657774" cy="222361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2" descr="677 Clip Art Of A Speaker Podium Illustrations &amp; Clip Art - iStock">
            <a:extLst>
              <a:ext uri="{FF2B5EF4-FFF2-40B4-BE49-F238E27FC236}">
                <a16:creationId xmlns:a16="http://schemas.microsoft.com/office/drawing/2014/main" id="{DA80B2C3-9875-3D99-5390-7E9F5BAB3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1" b="61389" l="10000" r="90000">
                        <a14:foregroundMark x1="68627" y1="27614" x2="68627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4" t="8342" r="37716" b="60400"/>
          <a:stretch/>
        </p:blipFill>
        <p:spPr bwMode="auto">
          <a:xfrm flipH="1">
            <a:off x="634601" y="4627992"/>
            <a:ext cx="1507066" cy="18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332A9F8-F315-E8F0-1C1B-0E3F366AF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437" y="5694555"/>
            <a:ext cx="777003" cy="777003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75616698-9597-ABB7-196D-66978C1F7351}"/>
              </a:ext>
            </a:extLst>
          </p:cNvPr>
          <p:cNvSpPr/>
          <p:nvPr/>
        </p:nvSpPr>
        <p:spPr>
          <a:xfrm>
            <a:off x="617668" y="4627993"/>
            <a:ext cx="1507067" cy="1843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2" descr="Black Sound Wave Clip Art at Clker.com - vector clip art online, royalty  free &amp; public domain">
            <a:extLst>
              <a:ext uri="{FF2B5EF4-FFF2-40B4-BE49-F238E27FC236}">
                <a16:creationId xmlns:a16="http://schemas.microsoft.com/office/drawing/2014/main" id="{7842B7CE-1609-F6A6-70FF-A9AB6A737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6" b="15879"/>
          <a:stretch/>
        </p:blipFill>
        <p:spPr bwMode="auto">
          <a:xfrm>
            <a:off x="600735" y="6420759"/>
            <a:ext cx="1507068" cy="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BCC40AEC-1F26-899A-CF2E-CAFC0B1EFEF7}"/>
              </a:ext>
            </a:extLst>
          </p:cNvPr>
          <p:cNvSpPr txBox="1"/>
          <p:nvPr/>
        </p:nvSpPr>
        <p:spPr>
          <a:xfrm>
            <a:off x="188446" y="4125562"/>
            <a:ext cx="239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Speech Recording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6930BBE-D5F9-1DB8-A0F5-B214873F60B1}"/>
              </a:ext>
            </a:extLst>
          </p:cNvPr>
          <p:cNvGrpSpPr/>
          <p:nvPr/>
        </p:nvGrpSpPr>
        <p:grpSpPr>
          <a:xfrm rot="10800000">
            <a:off x="7743200" y="4819201"/>
            <a:ext cx="1170839" cy="1776604"/>
            <a:chOff x="9029916" y="4629180"/>
            <a:chExt cx="838299" cy="1272014"/>
          </a:xfrm>
        </p:grpSpPr>
        <p:pic>
          <p:nvPicPr>
            <p:cNvPr id="123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2E35E405-D01D-08B8-8DB6-C23D04BEF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9123" y="462918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Neural Network Icon - Free PNG &amp; SVG 4116818 - Noun Project">
              <a:extLst>
                <a:ext uri="{FF2B5EF4-FFF2-40B4-BE49-F238E27FC236}">
                  <a16:creationId xmlns:a16="http://schemas.microsoft.com/office/drawing/2014/main" id="{17C54283-BB50-4304-2AC0-253BBDFCA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66451" y="5299430"/>
              <a:ext cx="601764" cy="60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5378602-EFFD-AF21-3CB1-7C6767E1F9E3}"/>
                </a:ext>
              </a:extLst>
            </p:cNvPr>
            <p:cNvSpPr/>
            <p:nvPr/>
          </p:nvSpPr>
          <p:spPr>
            <a:xfrm>
              <a:off x="9029916" y="5184512"/>
              <a:ext cx="219859" cy="21985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cxnSp>
          <p:nvCxnSpPr>
            <p:cNvPr id="126" name="Elbow Connector 42">
              <a:extLst>
                <a:ext uri="{FF2B5EF4-FFF2-40B4-BE49-F238E27FC236}">
                  <a16:creationId xmlns:a16="http://schemas.microsoft.com/office/drawing/2014/main" id="{22E8A265-663D-DEE4-C2A5-93A4147ADDF1}"/>
                </a:ext>
              </a:extLst>
            </p:cNvPr>
            <p:cNvCxnSpPr>
              <a:stCxn id="123" idx="3"/>
              <a:endCxn id="125" idx="0"/>
            </p:cNvCxnSpPr>
            <p:nvPr/>
          </p:nvCxnSpPr>
          <p:spPr>
            <a:xfrm rot="10800000" flipV="1">
              <a:off x="9139846" y="4930062"/>
              <a:ext cx="119278" cy="254449"/>
            </a:xfrm>
            <a:prstGeom prst="bentConnector2">
              <a:avLst/>
            </a:prstGeom>
            <a:ln w="15875">
              <a:solidFill>
                <a:schemeClr val="accent1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lbow Connector 43">
              <a:extLst>
                <a:ext uri="{FF2B5EF4-FFF2-40B4-BE49-F238E27FC236}">
                  <a16:creationId xmlns:a16="http://schemas.microsoft.com/office/drawing/2014/main" id="{45D471C3-B5A5-262D-B67F-486AB36304F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6247" y="5404371"/>
              <a:ext cx="125378" cy="184901"/>
            </a:xfrm>
            <a:prstGeom prst="bentConnector2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764901C-D790-9382-5C13-F56512A79D3A}"/>
              </a:ext>
            </a:extLst>
          </p:cNvPr>
          <p:cNvGrpSpPr/>
          <p:nvPr/>
        </p:nvGrpSpPr>
        <p:grpSpPr>
          <a:xfrm>
            <a:off x="9576871" y="5426355"/>
            <a:ext cx="1480717" cy="480577"/>
            <a:chOff x="6333079" y="4323570"/>
            <a:chExt cx="1480717" cy="480577"/>
          </a:xfrm>
        </p:grpSpPr>
        <p:sp>
          <p:nvSpPr>
            <p:cNvPr id="131" name="Rounded Rectangle 50">
              <a:extLst>
                <a:ext uri="{FF2B5EF4-FFF2-40B4-BE49-F238E27FC236}">
                  <a16:creationId xmlns:a16="http://schemas.microsoft.com/office/drawing/2014/main" id="{A8A22B58-226F-1C4B-8C2F-0BAD11303597}"/>
                </a:ext>
              </a:extLst>
            </p:cNvPr>
            <p:cNvSpPr/>
            <p:nvPr/>
          </p:nvSpPr>
          <p:spPr>
            <a:xfrm>
              <a:off x="6333079" y="4323570"/>
              <a:ext cx="1480717" cy="48057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4F5571C-C6B5-382B-E31A-EE134D361BED}"/>
                </a:ext>
              </a:extLst>
            </p:cNvPr>
            <p:cNvSpPr txBox="1"/>
            <p:nvPr/>
          </p:nvSpPr>
          <p:spPr>
            <a:xfrm>
              <a:off x="6391712" y="4325859"/>
              <a:ext cx="1400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Fake/Real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854F3EC-AEB0-3F20-3B68-A8B525B18D83}"/>
              </a:ext>
            </a:extLst>
          </p:cNvPr>
          <p:cNvGrpSpPr/>
          <p:nvPr/>
        </p:nvGrpSpPr>
        <p:grpSpPr>
          <a:xfrm>
            <a:off x="3426998" y="4824494"/>
            <a:ext cx="3298752" cy="830997"/>
            <a:chOff x="6427603" y="184771"/>
            <a:chExt cx="1971166" cy="830997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0E97F72-9162-19D5-2CCC-D6051E5CBC79}"/>
                </a:ext>
              </a:extLst>
            </p:cNvPr>
            <p:cNvSpPr/>
            <p:nvPr/>
          </p:nvSpPr>
          <p:spPr>
            <a:xfrm>
              <a:off x="6479387" y="202547"/>
              <a:ext cx="1919382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AC3D586-CBE3-0A87-3B3D-9A8F014B28D8}"/>
                </a:ext>
              </a:extLst>
            </p:cNvPr>
            <p:cNvSpPr txBox="1"/>
            <p:nvPr/>
          </p:nvSpPr>
          <p:spPr>
            <a:xfrm>
              <a:off x="6427603" y="184771"/>
              <a:ext cx="197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QR Code decoding &amp;</a:t>
              </a:r>
            </a:p>
            <a:p>
              <a:pPr algn="ctr"/>
              <a:r>
                <a:rPr lang="en-US" sz="2400" dirty="0"/>
                <a:t>feature recovery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847DFC3-067D-CC1F-4BAF-61B025A989AB}"/>
              </a:ext>
            </a:extLst>
          </p:cNvPr>
          <p:cNvGrpSpPr/>
          <p:nvPr/>
        </p:nvGrpSpPr>
        <p:grpSpPr>
          <a:xfrm>
            <a:off x="3432647" y="5760070"/>
            <a:ext cx="3299073" cy="830997"/>
            <a:chOff x="6419060" y="175706"/>
            <a:chExt cx="2382932" cy="83099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D6F5534-F4F0-F7F7-9E75-67DF3F99DF84}"/>
                </a:ext>
              </a:extLst>
            </p:cNvPr>
            <p:cNvSpPr/>
            <p:nvPr/>
          </p:nvSpPr>
          <p:spPr>
            <a:xfrm>
              <a:off x="6475391" y="202547"/>
              <a:ext cx="2323086" cy="8033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CCC3965D-DA1F-6DF6-4706-1A70EEB7FB69}"/>
                </a:ext>
              </a:extLst>
            </p:cNvPr>
            <p:cNvSpPr txBox="1"/>
            <p:nvPr/>
          </p:nvSpPr>
          <p:spPr>
            <a:xfrm>
              <a:off x="6419060" y="175706"/>
              <a:ext cx="23829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Channel normalization &amp;</a:t>
              </a:r>
            </a:p>
            <a:p>
              <a:pPr algn="ctr"/>
              <a:r>
                <a:rPr lang="en-US" sz="2400" dirty="0"/>
                <a:t>feature extraction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009A5B7-10F6-3E39-A87B-609CBED032FB}"/>
              </a:ext>
            </a:extLst>
          </p:cNvPr>
          <p:cNvCxnSpPr>
            <a:cxnSpLocks/>
            <a:stCxn id="88" idx="3"/>
          </p:cNvCxnSpPr>
          <p:nvPr/>
        </p:nvCxnSpPr>
        <p:spPr>
          <a:xfrm flipV="1">
            <a:off x="6274582" y="2765059"/>
            <a:ext cx="365760" cy="2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FEDAE14-8089-A1A4-F58E-2008BE81E544}"/>
              </a:ext>
            </a:extLst>
          </p:cNvPr>
          <p:cNvCxnSpPr>
            <a:cxnSpLocks/>
            <a:stCxn id="125" idx="2"/>
            <a:endCxn id="131" idx="1"/>
          </p:cNvCxnSpPr>
          <p:nvPr/>
        </p:nvCxnSpPr>
        <p:spPr>
          <a:xfrm>
            <a:off x="8914039" y="5666644"/>
            <a:ext cx="662832" cy="0"/>
          </a:xfrm>
          <a:prstGeom prst="line">
            <a:avLst/>
          </a:prstGeom>
          <a:ln w="38100"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6A83E562-095F-9932-4A37-3986FC6AC6D3}"/>
              </a:ext>
            </a:extLst>
          </p:cNvPr>
          <p:cNvCxnSpPr>
            <a:cxnSpLocks/>
            <a:stCxn id="138" idx="3"/>
            <a:endCxn id="124" idx="1"/>
          </p:cNvCxnSpPr>
          <p:nvPr/>
        </p:nvCxnSpPr>
        <p:spPr>
          <a:xfrm flipV="1">
            <a:off x="6725750" y="5239438"/>
            <a:ext cx="1017450" cy="555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or: Elbow 154">
            <a:extLst>
              <a:ext uri="{FF2B5EF4-FFF2-40B4-BE49-F238E27FC236}">
                <a16:creationId xmlns:a16="http://schemas.microsoft.com/office/drawing/2014/main" id="{4E529B6D-9C99-69D5-683F-A8A99F5BDCD6}"/>
              </a:ext>
            </a:extLst>
          </p:cNvPr>
          <p:cNvCxnSpPr>
            <a:cxnSpLocks/>
            <a:stCxn id="141" idx="3"/>
            <a:endCxn id="123" idx="1"/>
          </p:cNvCxnSpPr>
          <p:nvPr/>
        </p:nvCxnSpPr>
        <p:spPr>
          <a:xfrm flipV="1">
            <a:off x="6731720" y="6175567"/>
            <a:ext cx="1021715" cy="2"/>
          </a:xfrm>
          <a:prstGeom prst="bentConnector3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1DF993A-E26C-82EE-4F37-FC1B4F8FFB16}"/>
              </a:ext>
            </a:extLst>
          </p:cNvPr>
          <p:cNvGrpSpPr/>
          <p:nvPr/>
        </p:nvGrpSpPr>
        <p:grpSpPr>
          <a:xfrm>
            <a:off x="4754811" y="4112873"/>
            <a:ext cx="431030" cy="523220"/>
            <a:chOff x="6185284" y="-1580334"/>
            <a:chExt cx="431030" cy="52322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572DAE8-9FEB-0C9D-2639-A7187F5D8361}"/>
                </a:ext>
              </a:extLst>
            </p:cNvPr>
            <p:cNvSpPr/>
            <p:nvPr/>
          </p:nvSpPr>
          <p:spPr>
            <a:xfrm>
              <a:off x="6185284" y="-1519382"/>
              <a:ext cx="431030" cy="43103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8F75119-6E69-245B-43F0-DADA99C361EC}"/>
                </a:ext>
              </a:extLst>
            </p:cNvPr>
            <p:cNvSpPr txBox="1"/>
            <p:nvPr/>
          </p:nvSpPr>
          <p:spPr>
            <a:xfrm>
              <a:off x="6217094" y="-1580334"/>
              <a:ext cx="3674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2BEE254A-44E3-19BF-669E-21722DED36AF}"/>
              </a:ext>
            </a:extLst>
          </p:cNvPr>
          <p:cNvSpPr txBox="1"/>
          <p:nvPr/>
        </p:nvSpPr>
        <p:spPr>
          <a:xfrm>
            <a:off x="5217651" y="4167030"/>
            <a:ext cx="466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Speech Integrity Verification</a:t>
            </a:r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id="{DF3B7037-226F-CB2B-D61F-A0E9686E210E}"/>
              </a:ext>
            </a:extLst>
          </p:cNvPr>
          <p:cNvSpPr/>
          <p:nvPr/>
        </p:nvSpPr>
        <p:spPr>
          <a:xfrm>
            <a:off x="2258777" y="5579092"/>
            <a:ext cx="869433" cy="2682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DB6B0-A4A9-C6A5-4C77-828747E6FF31}"/>
              </a:ext>
            </a:extLst>
          </p:cNvPr>
          <p:cNvSpPr txBox="1"/>
          <p:nvPr/>
        </p:nvSpPr>
        <p:spPr>
          <a:xfrm>
            <a:off x="8651013" y="4829765"/>
            <a:ext cx="180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Siamese net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D2A19-BE1E-3346-AB82-71ECC775F2AE}"/>
              </a:ext>
            </a:extLst>
          </p:cNvPr>
          <p:cNvSpPr/>
          <p:nvPr/>
        </p:nvSpPr>
        <p:spPr>
          <a:xfrm>
            <a:off x="7743200" y="4836160"/>
            <a:ext cx="3402320" cy="17540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2B4538-D5E2-8976-E3E5-11574B7DA153}"/>
              </a:ext>
            </a:extLst>
          </p:cNvPr>
          <p:cNvCxnSpPr>
            <a:cxnSpLocks/>
          </p:cNvCxnSpPr>
          <p:nvPr/>
        </p:nvCxnSpPr>
        <p:spPr>
          <a:xfrm>
            <a:off x="8914039" y="5666072"/>
            <a:ext cx="6628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7A57226-529C-760A-0B4F-2E417CCB6AB7}"/>
              </a:ext>
            </a:extLst>
          </p:cNvPr>
          <p:cNvCxnSpPr>
            <a:cxnSpLocks/>
          </p:cNvCxnSpPr>
          <p:nvPr/>
        </p:nvCxnSpPr>
        <p:spPr>
          <a:xfrm flipV="1">
            <a:off x="6725750" y="5238866"/>
            <a:ext cx="1017450" cy="555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2A92BE7-5A7E-902E-4B36-EE2152720B89}"/>
              </a:ext>
            </a:extLst>
          </p:cNvPr>
          <p:cNvCxnSpPr>
            <a:cxnSpLocks/>
          </p:cNvCxnSpPr>
          <p:nvPr/>
        </p:nvCxnSpPr>
        <p:spPr>
          <a:xfrm flipV="1">
            <a:off x="6731720" y="6174995"/>
            <a:ext cx="1021715" cy="2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E2EA2D0-3081-306C-EE54-EF22C8D971B2}"/>
              </a:ext>
            </a:extLst>
          </p:cNvPr>
          <p:cNvSpPr/>
          <p:nvPr/>
        </p:nvSpPr>
        <p:spPr>
          <a:xfrm>
            <a:off x="7744304" y="4836160"/>
            <a:ext cx="3402320" cy="1754064"/>
          </a:xfrm>
          <a:prstGeom prst="rect">
            <a:avLst/>
          </a:prstGeom>
          <a:solidFill>
            <a:srgbClr val="D20000">
              <a:alpha val="20000"/>
            </a:srgbClr>
          </a:solidFill>
          <a:ln w="50800">
            <a:solidFill>
              <a:srgbClr val="D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9F3DB9-6916-BD87-EBE2-CEDD70BCF858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TalkLock</a:t>
            </a:r>
          </a:p>
        </p:txBody>
      </p:sp>
    </p:spTree>
    <p:extLst>
      <p:ext uri="{BB962C8B-B14F-4D97-AF65-F5344CB8AC3E}">
        <p14:creationId xmlns:p14="http://schemas.microsoft.com/office/powerpoint/2010/main" val="9201889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 243">
            <a:extLst>
              <a:ext uri="{FF2B5EF4-FFF2-40B4-BE49-F238E27FC236}">
                <a16:creationId xmlns:a16="http://schemas.microsoft.com/office/drawing/2014/main" id="{3611F8E0-0B5E-257F-0BBE-A97975CF8503}"/>
              </a:ext>
            </a:extLst>
          </p:cNvPr>
          <p:cNvGrpSpPr/>
          <p:nvPr/>
        </p:nvGrpSpPr>
        <p:grpSpPr>
          <a:xfrm>
            <a:off x="980418" y="1415816"/>
            <a:ext cx="10604464" cy="5345711"/>
            <a:chOff x="2120643" y="1655210"/>
            <a:chExt cx="7988435" cy="35808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C3002F6-DDDE-1127-FF99-EE0B62EAC8D3}"/>
                </a:ext>
              </a:extLst>
            </p:cNvPr>
            <p:cNvSpPr/>
            <p:nvPr/>
          </p:nvSpPr>
          <p:spPr>
            <a:xfrm>
              <a:off x="3348619" y="4105832"/>
              <a:ext cx="729898" cy="2163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7E2967-A933-CFCE-BC54-2BE7A69C5BBE}"/>
                </a:ext>
              </a:extLst>
            </p:cNvPr>
            <p:cNvSpPr/>
            <p:nvPr/>
          </p:nvSpPr>
          <p:spPr>
            <a:xfrm>
              <a:off x="3357796" y="2126542"/>
              <a:ext cx="729898" cy="2163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D4D68A4-A4B6-F89C-CCA8-08CFB085CE29}"/>
                </a:ext>
              </a:extLst>
            </p:cNvPr>
            <p:cNvCxnSpPr>
              <a:cxnSpLocks/>
            </p:cNvCxnSpPr>
            <p:nvPr/>
          </p:nvCxnSpPr>
          <p:spPr>
            <a:xfrm>
              <a:off x="8746768" y="3132465"/>
              <a:ext cx="36022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1024">
              <a:extLst>
                <a:ext uri="{FF2B5EF4-FFF2-40B4-BE49-F238E27FC236}">
                  <a16:creationId xmlns:a16="http://schemas.microsoft.com/office/drawing/2014/main" id="{AC534AA4-40BF-0DB2-BEF0-9101C7CBDC8D}"/>
                </a:ext>
              </a:extLst>
            </p:cNvPr>
            <p:cNvSpPr/>
            <p:nvPr/>
          </p:nvSpPr>
          <p:spPr>
            <a:xfrm>
              <a:off x="8051706" y="2549651"/>
              <a:ext cx="761653" cy="1192794"/>
            </a:xfrm>
            <a:prstGeom prst="roundRect">
              <a:avLst>
                <a:gd name="adj" fmla="val 589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EABDFAF-8779-EE89-9833-B6F52C8B17FC}"/>
                </a:ext>
              </a:extLst>
            </p:cNvPr>
            <p:cNvCxnSpPr/>
            <p:nvPr/>
          </p:nvCxnSpPr>
          <p:spPr>
            <a:xfrm>
              <a:off x="4726957" y="2494819"/>
              <a:ext cx="31355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Audio signal icon in flat style for apps ui Vector Image">
              <a:extLst>
                <a:ext uri="{FF2B5EF4-FFF2-40B4-BE49-F238E27FC236}">
                  <a16:creationId xmlns:a16="http://schemas.microsoft.com/office/drawing/2014/main" id="{5445D072-7D4C-EE86-0348-F99A652F03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5" t="24691" r="22578" b="31852"/>
            <a:stretch/>
          </p:blipFill>
          <p:spPr bwMode="auto">
            <a:xfrm>
              <a:off x="2398485" y="1943755"/>
              <a:ext cx="669042" cy="56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276">
              <a:extLst>
                <a:ext uri="{FF2B5EF4-FFF2-40B4-BE49-F238E27FC236}">
                  <a16:creationId xmlns:a16="http://schemas.microsoft.com/office/drawing/2014/main" id="{8897EAB5-398D-8D2C-7617-169FFD3901C5}"/>
                </a:ext>
              </a:extLst>
            </p:cNvPr>
            <p:cNvSpPr/>
            <p:nvPr/>
          </p:nvSpPr>
          <p:spPr>
            <a:xfrm rot="598196">
              <a:off x="7044057" y="2552557"/>
              <a:ext cx="455046" cy="441778"/>
            </a:xfrm>
            <a:custGeom>
              <a:avLst/>
              <a:gdLst>
                <a:gd name="connsiteX0" fmla="*/ 0 w 757083"/>
                <a:gd name="connsiteY0" fmla="*/ 8039 h 552222"/>
                <a:gd name="connsiteX1" fmla="*/ 275303 w 757083"/>
                <a:gd name="connsiteY1" fmla="*/ 67032 h 552222"/>
                <a:gd name="connsiteX2" fmla="*/ 452283 w 757083"/>
                <a:gd name="connsiteY2" fmla="*/ 499651 h 552222"/>
                <a:gd name="connsiteX3" fmla="*/ 757083 w 757083"/>
                <a:gd name="connsiteY3" fmla="*/ 529148 h 55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083" h="552222">
                  <a:moveTo>
                    <a:pt x="0" y="8039"/>
                  </a:moveTo>
                  <a:cubicBezTo>
                    <a:pt x="99961" y="-3432"/>
                    <a:pt x="199923" y="-14903"/>
                    <a:pt x="275303" y="67032"/>
                  </a:cubicBezTo>
                  <a:cubicBezTo>
                    <a:pt x="350684" y="148967"/>
                    <a:pt x="371986" y="422632"/>
                    <a:pt x="452283" y="499651"/>
                  </a:cubicBezTo>
                  <a:cubicBezTo>
                    <a:pt x="532580" y="576670"/>
                    <a:pt x="644831" y="552909"/>
                    <a:pt x="757083" y="529148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11" name="Freeform 277">
              <a:extLst>
                <a:ext uri="{FF2B5EF4-FFF2-40B4-BE49-F238E27FC236}">
                  <a16:creationId xmlns:a16="http://schemas.microsoft.com/office/drawing/2014/main" id="{1FCC2B55-EF82-9781-B3D4-B6E4D2B67E59}"/>
                </a:ext>
              </a:extLst>
            </p:cNvPr>
            <p:cNvSpPr/>
            <p:nvPr/>
          </p:nvSpPr>
          <p:spPr>
            <a:xfrm rot="21001804" flipV="1">
              <a:off x="7040125" y="3272279"/>
              <a:ext cx="455046" cy="441778"/>
            </a:xfrm>
            <a:custGeom>
              <a:avLst/>
              <a:gdLst>
                <a:gd name="connsiteX0" fmla="*/ 0 w 757083"/>
                <a:gd name="connsiteY0" fmla="*/ 8039 h 552222"/>
                <a:gd name="connsiteX1" fmla="*/ 275303 w 757083"/>
                <a:gd name="connsiteY1" fmla="*/ 67032 h 552222"/>
                <a:gd name="connsiteX2" fmla="*/ 452283 w 757083"/>
                <a:gd name="connsiteY2" fmla="*/ 499651 h 552222"/>
                <a:gd name="connsiteX3" fmla="*/ 757083 w 757083"/>
                <a:gd name="connsiteY3" fmla="*/ 529148 h 55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083" h="552222">
                  <a:moveTo>
                    <a:pt x="0" y="8039"/>
                  </a:moveTo>
                  <a:cubicBezTo>
                    <a:pt x="99961" y="-3432"/>
                    <a:pt x="199923" y="-14903"/>
                    <a:pt x="275303" y="67032"/>
                  </a:cubicBezTo>
                  <a:cubicBezTo>
                    <a:pt x="350684" y="148967"/>
                    <a:pt x="371986" y="422632"/>
                    <a:pt x="452283" y="499651"/>
                  </a:cubicBezTo>
                  <a:cubicBezTo>
                    <a:pt x="532580" y="576670"/>
                    <a:pt x="644831" y="552909"/>
                    <a:pt x="757083" y="529148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12" name="Rounded Rectangle 255">
              <a:extLst>
                <a:ext uri="{FF2B5EF4-FFF2-40B4-BE49-F238E27FC236}">
                  <a16:creationId xmlns:a16="http://schemas.microsoft.com/office/drawing/2014/main" id="{965374AF-82F9-BF85-273A-6980DC7AC67B}"/>
                </a:ext>
              </a:extLst>
            </p:cNvPr>
            <p:cNvSpPr/>
            <p:nvPr/>
          </p:nvSpPr>
          <p:spPr>
            <a:xfrm>
              <a:off x="5060254" y="3282049"/>
              <a:ext cx="2037567" cy="1192794"/>
            </a:xfrm>
            <a:prstGeom prst="roundRect">
              <a:avLst>
                <a:gd name="adj" fmla="val 589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13" name="Rounded Rectangle 254">
              <a:extLst>
                <a:ext uri="{FF2B5EF4-FFF2-40B4-BE49-F238E27FC236}">
                  <a16:creationId xmlns:a16="http://schemas.microsoft.com/office/drawing/2014/main" id="{CDF6AAC6-1CC3-5318-0454-4676CB572EE0}"/>
                </a:ext>
              </a:extLst>
            </p:cNvPr>
            <p:cNvSpPr/>
            <p:nvPr/>
          </p:nvSpPr>
          <p:spPr>
            <a:xfrm>
              <a:off x="5040212" y="1927736"/>
              <a:ext cx="2037567" cy="1192794"/>
            </a:xfrm>
            <a:prstGeom prst="roundRect">
              <a:avLst>
                <a:gd name="adj" fmla="val 58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ED8D78-AB44-5A01-E537-454EC3797EBA}"/>
                </a:ext>
              </a:extLst>
            </p:cNvPr>
            <p:cNvGrpSpPr/>
            <p:nvPr/>
          </p:nvGrpSpPr>
          <p:grpSpPr>
            <a:xfrm>
              <a:off x="5199356" y="2089256"/>
              <a:ext cx="230797" cy="796036"/>
              <a:chOff x="4437006" y="1549552"/>
              <a:chExt cx="422388" cy="2132966"/>
            </a:xfrm>
          </p:grpSpPr>
          <p:sp>
            <p:nvSpPr>
              <p:cNvPr id="15" name="Rounded Rectangle 2">
                <a:extLst>
                  <a:ext uri="{FF2B5EF4-FFF2-40B4-BE49-F238E27FC236}">
                    <a16:creationId xmlns:a16="http://schemas.microsoft.com/office/drawing/2014/main" id="{98AAED30-B7D2-D9C8-19DA-BAD7B0A21463}"/>
                  </a:ext>
                </a:extLst>
              </p:cNvPr>
              <p:cNvSpPr/>
              <p:nvPr/>
            </p:nvSpPr>
            <p:spPr>
              <a:xfrm>
                <a:off x="4437006" y="154955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id="{E46FD13A-67E5-0325-8253-D6093AB3F830}"/>
                  </a:ext>
                </a:extLst>
              </p:cNvPr>
              <p:cNvSpPr/>
              <p:nvPr/>
            </p:nvSpPr>
            <p:spPr>
              <a:xfrm>
                <a:off x="4500495" y="1594744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7" name="Rounded Rectangle 4">
                <a:extLst>
                  <a:ext uri="{FF2B5EF4-FFF2-40B4-BE49-F238E27FC236}">
                    <a16:creationId xmlns:a16="http://schemas.microsoft.com/office/drawing/2014/main" id="{ECCFD6F5-738F-8C29-4927-3004D67B4E8A}"/>
                  </a:ext>
                </a:extLst>
              </p:cNvPr>
              <p:cNvSpPr/>
              <p:nvPr/>
            </p:nvSpPr>
            <p:spPr>
              <a:xfrm>
                <a:off x="4563984" y="1649461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7D481EB-3C13-81DC-4D87-3E5371482CC1}"/>
                  </a:ext>
                </a:extLst>
              </p:cNvPr>
              <p:cNvSpPr/>
              <p:nvPr/>
            </p:nvSpPr>
            <p:spPr>
              <a:xfrm>
                <a:off x="4649687" y="173044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1F2CF75-096E-7C10-CC02-AC26DABE2202}"/>
                  </a:ext>
                </a:extLst>
              </p:cNvPr>
              <p:cNvSpPr/>
              <p:nvPr/>
            </p:nvSpPr>
            <p:spPr>
              <a:xfrm>
                <a:off x="4649687" y="191779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EB066C5-781F-B29B-C531-B7E87DF49084}"/>
                  </a:ext>
                </a:extLst>
              </p:cNvPr>
              <p:cNvSpPr/>
              <p:nvPr/>
            </p:nvSpPr>
            <p:spPr>
              <a:xfrm>
                <a:off x="4649687" y="210513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9A6767C-277D-6F25-F706-3ED4B907E81F}"/>
                  </a:ext>
                </a:extLst>
              </p:cNvPr>
              <p:cNvSpPr/>
              <p:nvPr/>
            </p:nvSpPr>
            <p:spPr>
              <a:xfrm>
                <a:off x="4649687" y="310053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2BE9085-6689-27B9-F559-0FD18FB832B3}"/>
                  </a:ext>
                </a:extLst>
              </p:cNvPr>
              <p:cNvSpPr/>
              <p:nvPr/>
            </p:nvSpPr>
            <p:spPr>
              <a:xfrm>
                <a:off x="4649687" y="3287878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006397-059B-1E98-BC7F-A03DE7EBF6FC}"/>
                  </a:ext>
                </a:extLst>
              </p:cNvPr>
              <p:cNvSpPr/>
              <p:nvPr/>
            </p:nvSpPr>
            <p:spPr>
              <a:xfrm>
                <a:off x="4649687" y="3475221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B6B70D3-3D7B-A3A4-2F3F-1098B25CB490}"/>
                  </a:ext>
                </a:extLst>
              </p:cNvPr>
              <p:cNvSpPr/>
              <p:nvPr/>
            </p:nvSpPr>
            <p:spPr>
              <a:xfrm>
                <a:off x="4649687" y="290889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672FDFA-C63B-8AC8-6364-056DF6D2820D}"/>
                  </a:ext>
                </a:extLst>
              </p:cNvPr>
              <p:cNvGrpSpPr/>
              <p:nvPr/>
            </p:nvGrpSpPr>
            <p:grpSpPr>
              <a:xfrm>
                <a:off x="4687877" y="2339339"/>
                <a:ext cx="47625" cy="464819"/>
                <a:chOff x="6134100" y="2319389"/>
                <a:chExt cx="47625" cy="464819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D2AF298C-9360-DEED-6AAA-7A1DBAE43D7E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9CD30D9-07D8-F422-DEEE-C5331E210737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FA940DDA-6373-7E3B-3E09-7693E4B796FA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91C25DB6-870E-BFD6-DEFF-E5440C80EF67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5E69E8C-0260-8E3C-5987-D5D10D2B7648}"/>
                </a:ext>
              </a:extLst>
            </p:cNvPr>
            <p:cNvGrpSpPr/>
            <p:nvPr/>
          </p:nvGrpSpPr>
          <p:grpSpPr>
            <a:xfrm>
              <a:off x="5579053" y="2089256"/>
              <a:ext cx="230797" cy="796036"/>
              <a:chOff x="4437006" y="1549552"/>
              <a:chExt cx="422388" cy="2132966"/>
            </a:xfrm>
          </p:grpSpPr>
          <p:sp>
            <p:nvSpPr>
              <p:cNvPr id="31" name="Rounded Rectangle 20">
                <a:extLst>
                  <a:ext uri="{FF2B5EF4-FFF2-40B4-BE49-F238E27FC236}">
                    <a16:creationId xmlns:a16="http://schemas.microsoft.com/office/drawing/2014/main" id="{6FDD9914-DFA7-0ED7-C9CF-E78C75AF7FA1}"/>
                  </a:ext>
                </a:extLst>
              </p:cNvPr>
              <p:cNvSpPr/>
              <p:nvPr/>
            </p:nvSpPr>
            <p:spPr>
              <a:xfrm>
                <a:off x="4437006" y="154955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32" name="Rounded Rectangle 21">
                <a:extLst>
                  <a:ext uri="{FF2B5EF4-FFF2-40B4-BE49-F238E27FC236}">
                    <a16:creationId xmlns:a16="http://schemas.microsoft.com/office/drawing/2014/main" id="{F0552398-41BF-00AE-923F-730371A9C959}"/>
                  </a:ext>
                </a:extLst>
              </p:cNvPr>
              <p:cNvSpPr/>
              <p:nvPr/>
            </p:nvSpPr>
            <p:spPr>
              <a:xfrm>
                <a:off x="4500495" y="1594744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33" name="Rounded Rectangle 22">
                <a:extLst>
                  <a:ext uri="{FF2B5EF4-FFF2-40B4-BE49-F238E27FC236}">
                    <a16:creationId xmlns:a16="http://schemas.microsoft.com/office/drawing/2014/main" id="{DC889ACC-113F-EC68-4EF2-1E2DF9B3FBEE}"/>
                  </a:ext>
                </a:extLst>
              </p:cNvPr>
              <p:cNvSpPr/>
              <p:nvPr/>
            </p:nvSpPr>
            <p:spPr>
              <a:xfrm>
                <a:off x="4563984" y="1649461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DB72B68-03C6-6933-6736-FD4A86200C91}"/>
                  </a:ext>
                </a:extLst>
              </p:cNvPr>
              <p:cNvSpPr/>
              <p:nvPr/>
            </p:nvSpPr>
            <p:spPr>
              <a:xfrm>
                <a:off x="4649687" y="173044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35529FF-63A6-5289-5EE6-B4EDE11E56A4}"/>
                  </a:ext>
                </a:extLst>
              </p:cNvPr>
              <p:cNvSpPr/>
              <p:nvPr/>
            </p:nvSpPr>
            <p:spPr>
              <a:xfrm>
                <a:off x="4649687" y="191779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E0CB0B5-F7E4-B7D0-381F-7D11D48349E9}"/>
                  </a:ext>
                </a:extLst>
              </p:cNvPr>
              <p:cNvSpPr/>
              <p:nvPr/>
            </p:nvSpPr>
            <p:spPr>
              <a:xfrm>
                <a:off x="4649687" y="210513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6553C83-2A2E-03B4-8BC5-611B98B21BBE}"/>
                  </a:ext>
                </a:extLst>
              </p:cNvPr>
              <p:cNvSpPr/>
              <p:nvPr/>
            </p:nvSpPr>
            <p:spPr>
              <a:xfrm>
                <a:off x="4649687" y="310053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3E3D3FD-A124-3019-57C9-82B590B5EB25}"/>
                  </a:ext>
                </a:extLst>
              </p:cNvPr>
              <p:cNvSpPr/>
              <p:nvPr/>
            </p:nvSpPr>
            <p:spPr>
              <a:xfrm>
                <a:off x="4649687" y="3287878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0BA2095-DE4A-E2F3-358C-A6B745DD7EFE}"/>
                  </a:ext>
                </a:extLst>
              </p:cNvPr>
              <p:cNvSpPr/>
              <p:nvPr/>
            </p:nvSpPr>
            <p:spPr>
              <a:xfrm>
                <a:off x="4649687" y="3475221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8091B48-E7EC-7B57-3013-8A38BFC6A6D5}"/>
                  </a:ext>
                </a:extLst>
              </p:cNvPr>
              <p:cNvSpPr/>
              <p:nvPr/>
            </p:nvSpPr>
            <p:spPr>
              <a:xfrm>
                <a:off x="4649687" y="290889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DCA1CAA-426F-8545-216C-265F3046C50C}"/>
                  </a:ext>
                </a:extLst>
              </p:cNvPr>
              <p:cNvGrpSpPr/>
              <p:nvPr/>
            </p:nvGrpSpPr>
            <p:grpSpPr>
              <a:xfrm>
                <a:off x="4687877" y="2339339"/>
                <a:ext cx="47625" cy="464819"/>
                <a:chOff x="6134100" y="2319389"/>
                <a:chExt cx="47625" cy="464819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CCED7B7-8D34-FFD7-A74A-E899C735AEC6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C1C6EEE-872B-5ADC-1197-B7D83E8430CA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781BD10-C9C9-D8A7-8DC9-6F60B07B34CE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AE1B405-EA0D-48F6-DCE9-95293A639DC8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58D3BAE-EB25-6C77-A281-5D1E89725999}"/>
                </a:ext>
              </a:extLst>
            </p:cNvPr>
            <p:cNvGrpSpPr/>
            <p:nvPr/>
          </p:nvGrpSpPr>
          <p:grpSpPr>
            <a:xfrm>
              <a:off x="5958750" y="2089256"/>
              <a:ext cx="230797" cy="796036"/>
              <a:chOff x="4437006" y="1549552"/>
              <a:chExt cx="422388" cy="2132966"/>
            </a:xfrm>
          </p:grpSpPr>
          <p:sp>
            <p:nvSpPr>
              <p:cNvPr id="47" name="Rounded Rectangle 37">
                <a:extLst>
                  <a:ext uri="{FF2B5EF4-FFF2-40B4-BE49-F238E27FC236}">
                    <a16:creationId xmlns:a16="http://schemas.microsoft.com/office/drawing/2014/main" id="{4B737063-2FB9-CE56-01CB-C678DEC77631}"/>
                  </a:ext>
                </a:extLst>
              </p:cNvPr>
              <p:cNvSpPr/>
              <p:nvPr/>
            </p:nvSpPr>
            <p:spPr>
              <a:xfrm>
                <a:off x="4437006" y="154955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48" name="Rounded Rectangle 38">
                <a:extLst>
                  <a:ext uri="{FF2B5EF4-FFF2-40B4-BE49-F238E27FC236}">
                    <a16:creationId xmlns:a16="http://schemas.microsoft.com/office/drawing/2014/main" id="{6A178827-DA6E-2C2A-80FC-325A9041D4D1}"/>
                  </a:ext>
                </a:extLst>
              </p:cNvPr>
              <p:cNvSpPr/>
              <p:nvPr/>
            </p:nvSpPr>
            <p:spPr>
              <a:xfrm>
                <a:off x="4500495" y="1594744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49" name="Rounded Rectangle 39">
                <a:extLst>
                  <a:ext uri="{FF2B5EF4-FFF2-40B4-BE49-F238E27FC236}">
                    <a16:creationId xmlns:a16="http://schemas.microsoft.com/office/drawing/2014/main" id="{D2CF4746-A677-9966-C3DA-88F0C8E9D76B}"/>
                  </a:ext>
                </a:extLst>
              </p:cNvPr>
              <p:cNvSpPr/>
              <p:nvPr/>
            </p:nvSpPr>
            <p:spPr>
              <a:xfrm>
                <a:off x="4563984" y="1649461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E8B9150-0F5C-8E14-B655-CEE097BC57CC}"/>
                  </a:ext>
                </a:extLst>
              </p:cNvPr>
              <p:cNvSpPr/>
              <p:nvPr/>
            </p:nvSpPr>
            <p:spPr>
              <a:xfrm>
                <a:off x="4649687" y="173044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ED84143-0A9B-1B5C-4BB9-9988308342B1}"/>
                  </a:ext>
                </a:extLst>
              </p:cNvPr>
              <p:cNvSpPr/>
              <p:nvPr/>
            </p:nvSpPr>
            <p:spPr>
              <a:xfrm>
                <a:off x="4649687" y="191779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85BD232-B49F-E713-F69F-F3EE60B2AA3E}"/>
                  </a:ext>
                </a:extLst>
              </p:cNvPr>
              <p:cNvSpPr/>
              <p:nvPr/>
            </p:nvSpPr>
            <p:spPr>
              <a:xfrm>
                <a:off x="4649687" y="210513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5FF981C-A69B-EE1C-2E3A-66BC73D43B25}"/>
                  </a:ext>
                </a:extLst>
              </p:cNvPr>
              <p:cNvSpPr/>
              <p:nvPr/>
            </p:nvSpPr>
            <p:spPr>
              <a:xfrm>
                <a:off x="4649687" y="310053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41F982E-EACD-570A-E476-5F3FDCCB13A1}"/>
                  </a:ext>
                </a:extLst>
              </p:cNvPr>
              <p:cNvSpPr/>
              <p:nvPr/>
            </p:nvSpPr>
            <p:spPr>
              <a:xfrm>
                <a:off x="4649687" y="3287878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D4C5074-7D93-096B-4F82-8DE9DD42C415}"/>
                  </a:ext>
                </a:extLst>
              </p:cNvPr>
              <p:cNvSpPr/>
              <p:nvPr/>
            </p:nvSpPr>
            <p:spPr>
              <a:xfrm>
                <a:off x="4649687" y="3475221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10B9BFD-5982-E4FA-2027-44044AAD38E0}"/>
                  </a:ext>
                </a:extLst>
              </p:cNvPr>
              <p:cNvSpPr/>
              <p:nvPr/>
            </p:nvSpPr>
            <p:spPr>
              <a:xfrm>
                <a:off x="4649687" y="290889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9364847-DB24-C784-83E8-FC0497117A36}"/>
                  </a:ext>
                </a:extLst>
              </p:cNvPr>
              <p:cNvGrpSpPr/>
              <p:nvPr/>
            </p:nvGrpSpPr>
            <p:grpSpPr>
              <a:xfrm>
                <a:off x="4687877" y="2339339"/>
                <a:ext cx="47625" cy="464819"/>
                <a:chOff x="6134100" y="2319389"/>
                <a:chExt cx="47625" cy="464819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6893F43A-1849-3EC7-9E0C-ADC98DC79069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C0DD79FC-75B3-16F7-1BEC-22154E96A3FE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ECECFD82-71FF-742F-5A02-7555E57361E9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2A18C4C6-92AB-6FB0-2963-EF3F388C1446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937BE32-130F-FE2E-F125-9E77BB347B9C}"/>
                </a:ext>
              </a:extLst>
            </p:cNvPr>
            <p:cNvGrpSpPr/>
            <p:nvPr/>
          </p:nvGrpSpPr>
          <p:grpSpPr>
            <a:xfrm>
              <a:off x="6338447" y="2089256"/>
              <a:ext cx="230797" cy="796036"/>
              <a:chOff x="4437006" y="1549552"/>
              <a:chExt cx="422388" cy="2132966"/>
            </a:xfrm>
          </p:grpSpPr>
          <p:sp>
            <p:nvSpPr>
              <p:cNvPr id="63" name="Rounded Rectangle 53">
                <a:extLst>
                  <a:ext uri="{FF2B5EF4-FFF2-40B4-BE49-F238E27FC236}">
                    <a16:creationId xmlns:a16="http://schemas.microsoft.com/office/drawing/2014/main" id="{F2877685-E7CE-24FF-C664-540560C05C4B}"/>
                  </a:ext>
                </a:extLst>
              </p:cNvPr>
              <p:cNvSpPr/>
              <p:nvPr/>
            </p:nvSpPr>
            <p:spPr>
              <a:xfrm>
                <a:off x="4437006" y="154955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64" name="Rounded Rectangle 54">
                <a:extLst>
                  <a:ext uri="{FF2B5EF4-FFF2-40B4-BE49-F238E27FC236}">
                    <a16:creationId xmlns:a16="http://schemas.microsoft.com/office/drawing/2014/main" id="{740F7E92-0C06-4D46-23E1-190124C84CFB}"/>
                  </a:ext>
                </a:extLst>
              </p:cNvPr>
              <p:cNvSpPr/>
              <p:nvPr/>
            </p:nvSpPr>
            <p:spPr>
              <a:xfrm>
                <a:off x="4500495" y="1594744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65" name="Rounded Rectangle 55">
                <a:extLst>
                  <a:ext uri="{FF2B5EF4-FFF2-40B4-BE49-F238E27FC236}">
                    <a16:creationId xmlns:a16="http://schemas.microsoft.com/office/drawing/2014/main" id="{B66077B9-4601-80A3-090D-0DD6D6D2E73A}"/>
                  </a:ext>
                </a:extLst>
              </p:cNvPr>
              <p:cNvSpPr/>
              <p:nvPr/>
            </p:nvSpPr>
            <p:spPr>
              <a:xfrm>
                <a:off x="4563984" y="1649461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C36009A-B5A2-61FC-041D-C9E7C94F7609}"/>
                  </a:ext>
                </a:extLst>
              </p:cNvPr>
              <p:cNvSpPr/>
              <p:nvPr/>
            </p:nvSpPr>
            <p:spPr>
              <a:xfrm>
                <a:off x="4649687" y="173044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761EB26-A7E3-EF9E-ABD2-2C8AD2BF8208}"/>
                  </a:ext>
                </a:extLst>
              </p:cNvPr>
              <p:cNvSpPr/>
              <p:nvPr/>
            </p:nvSpPr>
            <p:spPr>
              <a:xfrm>
                <a:off x="4649687" y="191779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E94C75D-3F17-69B0-B46C-688CFC621E51}"/>
                  </a:ext>
                </a:extLst>
              </p:cNvPr>
              <p:cNvSpPr/>
              <p:nvPr/>
            </p:nvSpPr>
            <p:spPr>
              <a:xfrm>
                <a:off x="4649687" y="210513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A37B921-BCB2-3E15-4009-84F5A5C03D2C}"/>
                  </a:ext>
                </a:extLst>
              </p:cNvPr>
              <p:cNvSpPr/>
              <p:nvPr/>
            </p:nvSpPr>
            <p:spPr>
              <a:xfrm>
                <a:off x="4649687" y="310053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4F3B130-1B71-A433-C910-A1498A25EBE7}"/>
                  </a:ext>
                </a:extLst>
              </p:cNvPr>
              <p:cNvSpPr/>
              <p:nvPr/>
            </p:nvSpPr>
            <p:spPr>
              <a:xfrm>
                <a:off x="4649687" y="3287878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6311F3D-E3F7-E433-7367-DBA0B60654CA}"/>
                  </a:ext>
                </a:extLst>
              </p:cNvPr>
              <p:cNvSpPr/>
              <p:nvPr/>
            </p:nvSpPr>
            <p:spPr>
              <a:xfrm>
                <a:off x="4649687" y="3475221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E0CFA3A-6721-1FBF-7592-0C46B16B60C4}"/>
                  </a:ext>
                </a:extLst>
              </p:cNvPr>
              <p:cNvSpPr/>
              <p:nvPr/>
            </p:nvSpPr>
            <p:spPr>
              <a:xfrm>
                <a:off x="4649687" y="290889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395E2572-C8DC-E3AB-3CF4-EB48F8F6FCB7}"/>
                  </a:ext>
                </a:extLst>
              </p:cNvPr>
              <p:cNvGrpSpPr/>
              <p:nvPr/>
            </p:nvGrpSpPr>
            <p:grpSpPr>
              <a:xfrm>
                <a:off x="4687877" y="2339339"/>
                <a:ext cx="47625" cy="464819"/>
                <a:chOff x="6134100" y="2319389"/>
                <a:chExt cx="47625" cy="464819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8103CCE5-9EA9-7171-48C1-CDD343CAF108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D939F31-06E0-6E5F-0F59-ACBC2EBCC2E5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54E02E66-FC0A-2D42-1B7A-409C9C2A833D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FEAD2632-FFF4-79EB-9A26-5F07ABC71CAF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7FF0C11-393F-491F-8EDD-75C974731FB9}"/>
                </a:ext>
              </a:extLst>
            </p:cNvPr>
            <p:cNvGrpSpPr/>
            <p:nvPr/>
          </p:nvGrpSpPr>
          <p:grpSpPr>
            <a:xfrm>
              <a:off x="6718143" y="2089256"/>
              <a:ext cx="230797" cy="796036"/>
              <a:chOff x="4437006" y="1549552"/>
              <a:chExt cx="422388" cy="2132966"/>
            </a:xfrm>
          </p:grpSpPr>
          <p:sp>
            <p:nvSpPr>
              <p:cNvPr id="79" name="Rounded Rectangle 69">
                <a:extLst>
                  <a:ext uri="{FF2B5EF4-FFF2-40B4-BE49-F238E27FC236}">
                    <a16:creationId xmlns:a16="http://schemas.microsoft.com/office/drawing/2014/main" id="{62DED8ED-6D19-2513-59AB-6045FADDBB7C}"/>
                  </a:ext>
                </a:extLst>
              </p:cNvPr>
              <p:cNvSpPr/>
              <p:nvPr/>
            </p:nvSpPr>
            <p:spPr>
              <a:xfrm>
                <a:off x="4437006" y="154955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80" name="Rounded Rectangle 70">
                <a:extLst>
                  <a:ext uri="{FF2B5EF4-FFF2-40B4-BE49-F238E27FC236}">
                    <a16:creationId xmlns:a16="http://schemas.microsoft.com/office/drawing/2014/main" id="{309B7D08-FF84-CB4B-7E5E-18DCEB67A664}"/>
                  </a:ext>
                </a:extLst>
              </p:cNvPr>
              <p:cNvSpPr/>
              <p:nvPr/>
            </p:nvSpPr>
            <p:spPr>
              <a:xfrm>
                <a:off x="4500495" y="1594744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81" name="Rounded Rectangle 71">
                <a:extLst>
                  <a:ext uri="{FF2B5EF4-FFF2-40B4-BE49-F238E27FC236}">
                    <a16:creationId xmlns:a16="http://schemas.microsoft.com/office/drawing/2014/main" id="{C6E7D22F-AD02-38AE-08A3-A9B108EA9B2B}"/>
                  </a:ext>
                </a:extLst>
              </p:cNvPr>
              <p:cNvSpPr/>
              <p:nvPr/>
            </p:nvSpPr>
            <p:spPr>
              <a:xfrm>
                <a:off x="4563984" y="1649461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3959B48-2485-2095-FA7F-1C9B8FFC197A}"/>
                  </a:ext>
                </a:extLst>
              </p:cNvPr>
              <p:cNvSpPr/>
              <p:nvPr/>
            </p:nvSpPr>
            <p:spPr>
              <a:xfrm>
                <a:off x="4649687" y="173044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E4C4B18-D23D-E72A-A3A4-B29AA8F16BED}"/>
                  </a:ext>
                </a:extLst>
              </p:cNvPr>
              <p:cNvSpPr/>
              <p:nvPr/>
            </p:nvSpPr>
            <p:spPr>
              <a:xfrm>
                <a:off x="4649687" y="191779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9096C7B-C204-9A81-24A9-5713D5319F7E}"/>
                  </a:ext>
                </a:extLst>
              </p:cNvPr>
              <p:cNvSpPr/>
              <p:nvPr/>
            </p:nvSpPr>
            <p:spPr>
              <a:xfrm>
                <a:off x="4649687" y="210513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24D4073-BFA4-77F7-28AF-ED55E8B61664}"/>
                  </a:ext>
                </a:extLst>
              </p:cNvPr>
              <p:cNvSpPr/>
              <p:nvPr/>
            </p:nvSpPr>
            <p:spPr>
              <a:xfrm>
                <a:off x="4649687" y="310053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17B8078-5880-CFDF-2F0D-E0F15D1C87C2}"/>
                  </a:ext>
                </a:extLst>
              </p:cNvPr>
              <p:cNvSpPr/>
              <p:nvPr/>
            </p:nvSpPr>
            <p:spPr>
              <a:xfrm>
                <a:off x="4649687" y="3287878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54E0393-420F-1572-23D1-BA30BB6568A2}"/>
                  </a:ext>
                </a:extLst>
              </p:cNvPr>
              <p:cNvSpPr/>
              <p:nvPr/>
            </p:nvSpPr>
            <p:spPr>
              <a:xfrm>
                <a:off x="4649687" y="3475221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5497C77-A6A0-5170-0FF7-3EDD0C0D2BCF}"/>
                  </a:ext>
                </a:extLst>
              </p:cNvPr>
              <p:cNvSpPr/>
              <p:nvPr/>
            </p:nvSpPr>
            <p:spPr>
              <a:xfrm>
                <a:off x="4649687" y="290889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B7E0D68-3445-EF56-B618-EBB42662E6EB}"/>
                  </a:ext>
                </a:extLst>
              </p:cNvPr>
              <p:cNvGrpSpPr/>
              <p:nvPr/>
            </p:nvGrpSpPr>
            <p:grpSpPr>
              <a:xfrm>
                <a:off x="4687877" y="2339339"/>
                <a:ext cx="47625" cy="464819"/>
                <a:chOff x="6134100" y="2319389"/>
                <a:chExt cx="47625" cy="464819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8A41AE0D-0609-B162-5F15-8EAC45610CBF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FFAEFC8-9E63-30F9-A8BA-5818273C9EC1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D894E648-D0F0-7DD0-75CE-7EF889EB7466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88A226BD-46D9-86E8-3887-8885F6D4AD39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</p:grp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C0ADFF8-F46C-7D76-D67A-B018FFA5979E}"/>
                </a:ext>
              </a:extLst>
            </p:cNvPr>
            <p:cNvSpPr txBox="1"/>
            <p:nvPr/>
          </p:nvSpPr>
          <p:spPr>
            <a:xfrm>
              <a:off x="5106347" y="2870674"/>
              <a:ext cx="437377" cy="18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(64x4)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F8FFA22-CDFC-650B-8807-9E0113FC6F0B}"/>
                </a:ext>
              </a:extLst>
            </p:cNvPr>
            <p:cNvSpPr txBox="1"/>
            <p:nvPr/>
          </p:nvSpPr>
          <p:spPr>
            <a:xfrm>
              <a:off x="5468591" y="2870674"/>
              <a:ext cx="437377" cy="18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(32x8)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962BE33-E658-6006-073E-9A9B940FB4CB}"/>
                </a:ext>
              </a:extLst>
            </p:cNvPr>
            <p:cNvSpPr txBox="1"/>
            <p:nvPr/>
          </p:nvSpPr>
          <p:spPr>
            <a:xfrm>
              <a:off x="5830105" y="2870674"/>
              <a:ext cx="496547" cy="18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(16x16)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2ABD295-8852-ABCF-FDEC-B954A5F5E283}"/>
                </a:ext>
              </a:extLst>
            </p:cNvPr>
            <p:cNvSpPr txBox="1"/>
            <p:nvPr/>
          </p:nvSpPr>
          <p:spPr>
            <a:xfrm>
              <a:off x="6250058" y="2870674"/>
              <a:ext cx="496547" cy="18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(16x16)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75B2943-3684-8A77-6D17-7C2A9320521D}"/>
                </a:ext>
              </a:extLst>
            </p:cNvPr>
            <p:cNvSpPr txBox="1"/>
            <p:nvPr/>
          </p:nvSpPr>
          <p:spPr>
            <a:xfrm>
              <a:off x="6670741" y="2870674"/>
              <a:ext cx="437377" cy="18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(8x16)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4C9B29C-B443-4504-21D0-EB9395E8BE20}"/>
                </a:ext>
              </a:extLst>
            </p:cNvPr>
            <p:cNvGrpSpPr/>
            <p:nvPr/>
          </p:nvGrpSpPr>
          <p:grpSpPr>
            <a:xfrm>
              <a:off x="5221036" y="3457078"/>
              <a:ext cx="230797" cy="796036"/>
              <a:chOff x="4437006" y="1549552"/>
              <a:chExt cx="422388" cy="2132966"/>
            </a:xfrm>
          </p:grpSpPr>
          <p:sp>
            <p:nvSpPr>
              <p:cNvPr id="100" name="Rounded Rectangle 170">
                <a:extLst>
                  <a:ext uri="{FF2B5EF4-FFF2-40B4-BE49-F238E27FC236}">
                    <a16:creationId xmlns:a16="http://schemas.microsoft.com/office/drawing/2014/main" id="{8AD7DAA0-D911-746E-FB5E-A23446623785}"/>
                  </a:ext>
                </a:extLst>
              </p:cNvPr>
              <p:cNvSpPr/>
              <p:nvPr/>
            </p:nvSpPr>
            <p:spPr>
              <a:xfrm>
                <a:off x="4437006" y="154955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01" name="Rounded Rectangle 171">
                <a:extLst>
                  <a:ext uri="{FF2B5EF4-FFF2-40B4-BE49-F238E27FC236}">
                    <a16:creationId xmlns:a16="http://schemas.microsoft.com/office/drawing/2014/main" id="{48D2AA62-7330-601C-3771-5D64F26DCE58}"/>
                  </a:ext>
                </a:extLst>
              </p:cNvPr>
              <p:cNvSpPr/>
              <p:nvPr/>
            </p:nvSpPr>
            <p:spPr>
              <a:xfrm>
                <a:off x="4500495" y="1594744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02" name="Rounded Rectangle 172">
                <a:extLst>
                  <a:ext uri="{FF2B5EF4-FFF2-40B4-BE49-F238E27FC236}">
                    <a16:creationId xmlns:a16="http://schemas.microsoft.com/office/drawing/2014/main" id="{0C4A6196-E661-E91D-273B-A075D5E8D356}"/>
                  </a:ext>
                </a:extLst>
              </p:cNvPr>
              <p:cNvSpPr/>
              <p:nvPr/>
            </p:nvSpPr>
            <p:spPr>
              <a:xfrm>
                <a:off x="4563984" y="1649461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9ED1730A-4D43-B17D-D84C-BA8EBCE604A8}"/>
                  </a:ext>
                </a:extLst>
              </p:cNvPr>
              <p:cNvSpPr/>
              <p:nvPr/>
            </p:nvSpPr>
            <p:spPr>
              <a:xfrm>
                <a:off x="4649687" y="173044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8B3B3C76-F93D-40EB-C9E1-7E48BE186A3C}"/>
                  </a:ext>
                </a:extLst>
              </p:cNvPr>
              <p:cNvSpPr/>
              <p:nvPr/>
            </p:nvSpPr>
            <p:spPr>
              <a:xfrm>
                <a:off x="4649687" y="191779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075AD90E-A622-E813-8EEC-B1C5FCA9971E}"/>
                  </a:ext>
                </a:extLst>
              </p:cNvPr>
              <p:cNvSpPr/>
              <p:nvPr/>
            </p:nvSpPr>
            <p:spPr>
              <a:xfrm>
                <a:off x="4649687" y="210513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4899E334-A4B7-1EBF-59D6-8ADC8E8B5316}"/>
                  </a:ext>
                </a:extLst>
              </p:cNvPr>
              <p:cNvSpPr/>
              <p:nvPr/>
            </p:nvSpPr>
            <p:spPr>
              <a:xfrm>
                <a:off x="4649687" y="310053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F9293EBC-2B15-9D36-3D7E-879B51F30E11}"/>
                  </a:ext>
                </a:extLst>
              </p:cNvPr>
              <p:cNvSpPr/>
              <p:nvPr/>
            </p:nvSpPr>
            <p:spPr>
              <a:xfrm>
                <a:off x="4649687" y="3287878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1B6E4B3D-1B3E-BE6F-4C92-8C4D2DF6BE87}"/>
                  </a:ext>
                </a:extLst>
              </p:cNvPr>
              <p:cNvSpPr/>
              <p:nvPr/>
            </p:nvSpPr>
            <p:spPr>
              <a:xfrm>
                <a:off x="4649687" y="3475221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89D0612B-375C-0F6F-D417-7D93AC79B398}"/>
                  </a:ext>
                </a:extLst>
              </p:cNvPr>
              <p:cNvSpPr/>
              <p:nvPr/>
            </p:nvSpPr>
            <p:spPr>
              <a:xfrm>
                <a:off x="4649687" y="290889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5197E78-9DB2-6552-7A07-23580E5CE0DD}"/>
                  </a:ext>
                </a:extLst>
              </p:cNvPr>
              <p:cNvGrpSpPr/>
              <p:nvPr/>
            </p:nvGrpSpPr>
            <p:grpSpPr>
              <a:xfrm>
                <a:off x="4687877" y="2339339"/>
                <a:ext cx="47625" cy="464819"/>
                <a:chOff x="6134100" y="2319389"/>
                <a:chExt cx="47625" cy="464819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39B7A712-EB94-0C21-9BE6-ED431C220530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C340F3A1-B177-DAB9-325B-E764A256F96D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933CB875-ED0A-3EC0-0E75-5AE0BA55B733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00997520-54CD-2A71-6798-258A7EC76239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</p:grp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8C8272A-2779-B932-00D9-D41D8B952864}"/>
                </a:ext>
              </a:extLst>
            </p:cNvPr>
            <p:cNvGrpSpPr/>
            <p:nvPr/>
          </p:nvGrpSpPr>
          <p:grpSpPr>
            <a:xfrm>
              <a:off x="5600733" y="3457078"/>
              <a:ext cx="230797" cy="796036"/>
              <a:chOff x="4437006" y="1549552"/>
              <a:chExt cx="422388" cy="2132966"/>
            </a:xfrm>
          </p:grpSpPr>
          <p:sp>
            <p:nvSpPr>
              <p:cNvPr id="116" name="Rounded Rectangle 186">
                <a:extLst>
                  <a:ext uri="{FF2B5EF4-FFF2-40B4-BE49-F238E27FC236}">
                    <a16:creationId xmlns:a16="http://schemas.microsoft.com/office/drawing/2014/main" id="{B23A25AC-DD0D-D5B9-A204-863E558A7D24}"/>
                  </a:ext>
                </a:extLst>
              </p:cNvPr>
              <p:cNvSpPr/>
              <p:nvPr/>
            </p:nvSpPr>
            <p:spPr>
              <a:xfrm>
                <a:off x="4437006" y="154955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17" name="Rounded Rectangle 187">
                <a:extLst>
                  <a:ext uri="{FF2B5EF4-FFF2-40B4-BE49-F238E27FC236}">
                    <a16:creationId xmlns:a16="http://schemas.microsoft.com/office/drawing/2014/main" id="{81719320-FE48-D83E-1D66-BED281E9423A}"/>
                  </a:ext>
                </a:extLst>
              </p:cNvPr>
              <p:cNvSpPr/>
              <p:nvPr/>
            </p:nvSpPr>
            <p:spPr>
              <a:xfrm>
                <a:off x="4500495" y="1594744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18" name="Rounded Rectangle 188">
                <a:extLst>
                  <a:ext uri="{FF2B5EF4-FFF2-40B4-BE49-F238E27FC236}">
                    <a16:creationId xmlns:a16="http://schemas.microsoft.com/office/drawing/2014/main" id="{756BD3A0-DF1E-F9ED-C99D-5A4337DCD764}"/>
                  </a:ext>
                </a:extLst>
              </p:cNvPr>
              <p:cNvSpPr/>
              <p:nvPr/>
            </p:nvSpPr>
            <p:spPr>
              <a:xfrm>
                <a:off x="4563984" y="1649461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ED49619-95E3-CDAD-86A3-D690AB9C54CD}"/>
                  </a:ext>
                </a:extLst>
              </p:cNvPr>
              <p:cNvSpPr/>
              <p:nvPr/>
            </p:nvSpPr>
            <p:spPr>
              <a:xfrm>
                <a:off x="4649687" y="173044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FCA28FBC-574C-04C3-F434-6E57FD479D36}"/>
                  </a:ext>
                </a:extLst>
              </p:cNvPr>
              <p:cNvSpPr/>
              <p:nvPr/>
            </p:nvSpPr>
            <p:spPr>
              <a:xfrm>
                <a:off x="4649687" y="191779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B1FDD1DB-0710-6E9B-E0C1-BE6B60724C4E}"/>
                  </a:ext>
                </a:extLst>
              </p:cNvPr>
              <p:cNvSpPr/>
              <p:nvPr/>
            </p:nvSpPr>
            <p:spPr>
              <a:xfrm>
                <a:off x="4649687" y="210513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3DC9D55-1E1D-725B-DA34-85588CEEA38A}"/>
                  </a:ext>
                </a:extLst>
              </p:cNvPr>
              <p:cNvSpPr/>
              <p:nvPr/>
            </p:nvSpPr>
            <p:spPr>
              <a:xfrm>
                <a:off x="4649687" y="310053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89DAA780-AA9A-284D-0227-29F7252F09EC}"/>
                  </a:ext>
                </a:extLst>
              </p:cNvPr>
              <p:cNvSpPr/>
              <p:nvPr/>
            </p:nvSpPr>
            <p:spPr>
              <a:xfrm>
                <a:off x="4649687" y="3287878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E1D3F702-DE69-F454-6422-04FC5F76F3CA}"/>
                  </a:ext>
                </a:extLst>
              </p:cNvPr>
              <p:cNvSpPr/>
              <p:nvPr/>
            </p:nvSpPr>
            <p:spPr>
              <a:xfrm>
                <a:off x="4649687" y="3475221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287B976B-F47F-0705-DE71-494AD5702D71}"/>
                  </a:ext>
                </a:extLst>
              </p:cNvPr>
              <p:cNvSpPr/>
              <p:nvPr/>
            </p:nvSpPr>
            <p:spPr>
              <a:xfrm>
                <a:off x="4649687" y="290889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526DAB3-6463-E9B0-474A-5F8C80639C43}"/>
                  </a:ext>
                </a:extLst>
              </p:cNvPr>
              <p:cNvGrpSpPr/>
              <p:nvPr/>
            </p:nvGrpSpPr>
            <p:grpSpPr>
              <a:xfrm>
                <a:off x="4687877" y="2339339"/>
                <a:ext cx="47625" cy="464819"/>
                <a:chOff x="6134100" y="2319389"/>
                <a:chExt cx="47625" cy="464819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2E24E59F-EBFC-FF28-67AD-5EC3C57C3BE2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F333720D-E875-F358-1A43-12763BC98D94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558318DA-09E7-1143-74CF-4117A6DCD4BE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8D8B0208-E7D7-2225-58E6-2AA45644F490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9C53500-4138-282A-A8FC-0EE72360BB0B}"/>
                </a:ext>
              </a:extLst>
            </p:cNvPr>
            <p:cNvGrpSpPr/>
            <p:nvPr/>
          </p:nvGrpSpPr>
          <p:grpSpPr>
            <a:xfrm>
              <a:off x="5980430" y="3457078"/>
              <a:ext cx="230797" cy="796036"/>
              <a:chOff x="4437006" y="1549552"/>
              <a:chExt cx="422388" cy="2132966"/>
            </a:xfrm>
          </p:grpSpPr>
          <p:sp>
            <p:nvSpPr>
              <p:cNvPr id="132" name="Rounded Rectangle 202">
                <a:extLst>
                  <a:ext uri="{FF2B5EF4-FFF2-40B4-BE49-F238E27FC236}">
                    <a16:creationId xmlns:a16="http://schemas.microsoft.com/office/drawing/2014/main" id="{D41A687C-666E-4AC4-C1ED-DF62A546AD7F}"/>
                  </a:ext>
                </a:extLst>
              </p:cNvPr>
              <p:cNvSpPr/>
              <p:nvPr/>
            </p:nvSpPr>
            <p:spPr>
              <a:xfrm>
                <a:off x="4437006" y="154955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33" name="Rounded Rectangle 203">
                <a:extLst>
                  <a:ext uri="{FF2B5EF4-FFF2-40B4-BE49-F238E27FC236}">
                    <a16:creationId xmlns:a16="http://schemas.microsoft.com/office/drawing/2014/main" id="{373DDA1D-6D11-20EE-93C1-B7BFFD357F06}"/>
                  </a:ext>
                </a:extLst>
              </p:cNvPr>
              <p:cNvSpPr/>
              <p:nvPr/>
            </p:nvSpPr>
            <p:spPr>
              <a:xfrm>
                <a:off x="4500495" y="1594744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34" name="Rounded Rectangle 204">
                <a:extLst>
                  <a:ext uri="{FF2B5EF4-FFF2-40B4-BE49-F238E27FC236}">
                    <a16:creationId xmlns:a16="http://schemas.microsoft.com/office/drawing/2014/main" id="{B58E629F-90C5-309B-87A0-9B36E427F82C}"/>
                  </a:ext>
                </a:extLst>
              </p:cNvPr>
              <p:cNvSpPr/>
              <p:nvPr/>
            </p:nvSpPr>
            <p:spPr>
              <a:xfrm>
                <a:off x="4563984" y="1649461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D546F6A9-1651-5AB8-6CDA-54D5E0EE7CF3}"/>
                  </a:ext>
                </a:extLst>
              </p:cNvPr>
              <p:cNvSpPr/>
              <p:nvPr/>
            </p:nvSpPr>
            <p:spPr>
              <a:xfrm>
                <a:off x="4649687" y="173044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3E3C52D0-507F-973D-921A-F3F60642E2B3}"/>
                  </a:ext>
                </a:extLst>
              </p:cNvPr>
              <p:cNvSpPr/>
              <p:nvPr/>
            </p:nvSpPr>
            <p:spPr>
              <a:xfrm>
                <a:off x="4649687" y="191779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EC7958CF-DB8D-089D-912D-6F04B9CD1D66}"/>
                  </a:ext>
                </a:extLst>
              </p:cNvPr>
              <p:cNvSpPr/>
              <p:nvPr/>
            </p:nvSpPr>
            <p:spPr>
              <a:xfrm>
                <a:off x="4649687" y="210513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C7D0784-D0D5-57E3-77E4-AAFA46F6F2C9}"/>
                  </a:ext>
                </a:extLst>
              </p:cNvPr>
              <p:cNvSpPr/>
              <p:nvPr/>
            </p:nvSpPr>
            <p:spPr>
              <a:xfrm>
                <a:off x="4649687" y="310053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9BCDB61-3C49-60CB-BE2B-89B56B158087}"/>
                  </a:ext>
                </a:extLst>
              </p:cNvPr>
              <p:cNvSpPr/>
              <p:nvPr/>
            </p:nvSpPr>
            <p:spPr>
              <a:xfrm>
                <a:off x="4649687" y="3287878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F38F7B4D-CB0B-A21D-471B-38D017D86D9E}"/>
                  </a:ext>
                </a:extLst>
              </p:cNvPr>
              <p:cNvSpPr/>
              <p:nvPr/>
            </p:nvSpPr>
            <p:spPr>
              <a:xfrm>
                <a:off x="4649687" y="3475221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C399B03-D1BD-501E-9EDB-BC19BDB1B517}"/>
                  </a:ext>
                </a:extLst>
              </p:cNvPr>
              <p:cNvSpPr/>
              <p:nvPr/>
            </p:nvSpPr>
            <p:spPr>
              <a:xfrm>
                <a:off x="4649687" y="290889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72E381E-3ECB-7478-C63E-64B4A1A0F829}"/>
                  </a:ext>
                </a:extLst>
              </p:cNvPr>
              <p:cNvGrpSpPr/>
              <p:nvPr/>
            </p:nvGrpSpPr>
            <p:grpSpPr>
              <a:xfrm>
                <a:off x="4687877" y="2339339"/>
                <a:ext cx="47625" cy="464819"/>
                <a:chOff x="6134100" y="2319389"/>
                <a:chExt cx="47625" cy="464819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05D926A0-3656-2C93-B041-D5E24F1E8BE6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A523D623-41C8-ED08-0187-E3411AECC6A5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0C4A0E41-A9A3-7C88-030E-595057319148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915052D6-7B82-5A57-E550-69976C0E2ED4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</p:grp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F5FBFD88-3DCF-B355-772C-D1D4E803357F}"/>
                </a:ext>
              </a:extLst>
            </p:cNvPr>
            <p:cNvGrpSpPr/>
            <p:nvPr/>
          </p:nvGrpSpPr>
          <p:grpSpPr>
            <a:xfrm>
              <a:off x="6360127" y="3457078"/>
              <a:ext cx="230797" cy="796036"/>
              <a:chOff x="4437006" y="1549552"/>
              <a:chExt cx="422388" cy="2132966"/>
            </a:xfrm>
          </p:grpSpPr>
          <p:sp>
            <p:nvSpPr>
              <p:cNvPr id="148" name="Rounded Rectangle 218">
                <a:extLst>
                  <a:ext uri="{FF2B5EF4-FFF2-40B4-BE49-F238E27FC236}">
                    <a16:creationId xmlns:a16="http://schemas.microsoft.com/office/drawing/2014/main" id="{6EEFA7A1-6571-12E6-F3E9-2F4451674E44}"/>
                  </a:ext>
                </a:extLst>
              </p:cNvPr>
              <p:cNvSpPr/>
              <p:nvPr/>
            </p:nvSpPr>
            <p:spPr>
              <a:xfrm>
                <a:off x="4437006" y="154955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49" name="Rounded Rectangle 219">
                <a:extLst>
                  <a:ext uri="{FF2B5EF4-FFF2-40B4-BE49-F238E27FC236}">
                    <a16:creationId xmlns:a16="http://schemas.microsoft.com/office/drawing/2014/main" id="{A26BBA85-D8D6-F3D5-D2FD-B87B7A5148B6}"/>
                  </a:ext>
                </a:extLst>
              </p:cNvPr>
              <p:cNvSpPr/>
              <p:nvPr/>
            </p:nvSpPr>
            <p:spPr>
              <a:xfrm>
                <a:off x="4500495" y="1594744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50" name="Rounded Rectangle 220">
                <a:extLst>
                  <a:ext uri="{FF2B5EF4-FFF2-40B4-BE49-F238E27FC236}">
                    <a16:creationId xmlns:a16="http://schemas.microsoft.com/office/drawing/2014/main" id="{A3022895-9E33-7E2A-ED34-452367EC3804}"/>
                  </a:ext>
                </a:extLst>
              </p:cNvPr>
              <p:cNvSpPr/>
              <p:nvPr/>
            </p:nvSpPr>
            <p:spPr>
              <a:xfrm>
                <a:off x="4563984" y="1649461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602ECE88-BE72-09CE-D118-21ADD0997070}"/>
                  </a:ext>
                </a:extLst>
              </p:cNvPr>
              <p:cNvSpPr/>
              <p:nvPr/>
            </p:nvSpPr>
            <p:spPr>
              <a:xfrm>
                <a:off x="4649687" y="173044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125B61C7-2409-93CF-42DE-E074D4CE154A}"/>
                  </a:ext>
                </a:extLst>
              </p:cNvPr>
              <p:cNvSpPr/>
              <p:nvPr/>
            </p:nvSpPr>
            <p:spPr>
              <a:xfrm>
                <a:off x="4649687" y="191779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1F909E49-377D-7208-0EEC-B41D1515BD2B}"/>
                  </a:ext>
                </a:extLst>
              </p:cNvPr>
              <p:cNvSpPr/>
              <p:nvPr/>
            </p:nvSpPr>
            <p:spPr>
              <a:xfrm>
                <a:off x="4649687" y="210513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92AE1035-6037-FC5F-F647-5969E6995487}"/>
                  </a:ext>
                </a:extLst>
              </p:cNvPr>
              <p:cNvSpPr/>
              <p:nvPr/>
            </p:nvSpPr>
            <p:spPr>
              <a:xfrm>
                <a:off x="4649687" y="310053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DAE1A177-E6BA-A06E-5EF0-3E22631822CB}"/>
                  </a:ext>
                </a:extLst>
              </p:cNvPr>
              <p:cNvSpPr/>
              <p:nvPr/>
            </p:nvSpPr>
            <p:spPr>
              <a:xfrm>
                <a:off x="4649687" y="3287878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42DD4F7D-6D81-E7DE-73F5-B0C92635D64E}"/>
                  </a:ext>
                </a:extLst>
              </p:cNvPr>
              <p:cNvSpPr/>
              <p:nvPr/>
            </p:nvSpPr>
            <p:spPr>
              <a:xfrm>
                <a:off x="4649687" y="3475221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143807A0-1C16-688D-D5F8-A34E20345457}"/>
                  </a:ext>
                </a:extLst>
              </p:cNvPr>
              <p:cNvSpPr/>
              <p:nvPr/>
            </p:nvSpPr>
            <p:spPr>
              <a:xfrm>
                <a:off x="4649687" y="290889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5875E941-C8DD-97ED-AC89-D80442AFE425}"/>
                  </a:ext>
                </a:extLst>
              </p:cNvPr>
              <p:cNvGrpSpPr/>
              <p:nvPr/>
            </p:nvGrpSpPr>
            <p:grpSpPr>
              <a:xfrm>
                <a:off x="4687877" y="2339339"/>
                <a:ext cx="47625" cy="464819"/>
                <a:chOff x="6134100" y="2319389"/>
                <a:chExt cx="47625" cy="464819"/>
              </a:xfrm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45FCB3D9-84FA-7F4F-D8EF-A8020FC234B6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C006762A-0630-A1B9-6EDF-1B05CB895945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744FD681-EB2D-7C7D-1F40-F0B806C2C350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0E942D88-B93A-0118-0827-3A22172E863F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F6B17DCF-4AF0-90B8-8A66-694CD655ED57}"/>
                </a:ext>
              </a:extLst>
            </p:cNvPr>
            <p:cNvGrpSpPr/>
            <p:nvPr/>
          </p:nvGrpSpPr>
          <p:grpSpPr>
            <a:xfrm>
              <a:off x="6739823" y="3457078"/>
              <a:ext cx="230797" cy="796036"/>
              <a:chOff x="4437006" y="1549552"/>
              <a:chExt cx="422388" cy="2132966"/>
            </a:xfrm>
          </p:grpSpPr>
          <p:sp>
            <p:nvSpPr>
              <p:cNvPr id="164" name="Rounded Rectangle 234">
                <a:extLst>
                  <a:ext uri="{FF2B5EF4-FFF2-40B4-BE49-F238E27FC236}">
                    <a16:creationId xmlns:a16="http://schemas.microsoft.com/office/drawing/2014/main" id="{9E7FE501-14D2-9B59-8CF8-F09ED9473046}"/>
                  </a:ext>
                </a:extLst>
              </p:cNvPr>
              <p:cNvSpPr/>
              <p:nvPr/>
            </p:nvSpPr>
            <p:spPr>
              <a:xfrm>
                <a:off x="4437006" y="154955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65" name="Rounded Rectangle 235">
                <a:extLst>
                  <a:ext uri="{FF2B5EF4-FFF2-40B4-BE49-F238E27FC236}">
                    <a16:creationId xmlns:a16="http://schemas.microsoft.com/office/drawing/2014/main" id="{D6C1F36A-AA8C-DE19-FCB3-723ACC0F8463}"/>
                  </a:ext>
                </a:extLst>
              </p:cNvPr>
              <p:cNvSpPr/>
              <p:nvPr/>
            </p:nvSpPr>
            <p:spPr>
              <a:xfrm>
                <a:off x="4500495" y="1594744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66" name="Rounded Rectangle 236">
                <a:extLst>
                  <a:ext uri="{FF2B5EF4-FFF2-40B4-BE49-F238E27FC236}">
                    <a16:creationId xmlns:a16="http://schemas.microsoft.com/office/drawing/2014/main" id="{158670FC-8774-2B38-0E11-04A3D4EC547C}"/>
                  </a:ext>
                </a:extLst>
              </p:cNvPr>
              <p:cNvSpPr/>
              <p:nvPr/>
            </p:nvSpPr>
            <p:spPr>
              <a:xfrm>
                <a:off x="4563984" y="1649461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E664C70A-4DEC-1D8C-FB3B-0E21D88662D8}"/>
                  </a:ext>
                </a:extLst>
              </p:cNvPr>
              <p:cNvSpPr/>
              <p:nvPr/>
            </p:nvSpPr>
            <p:spPr>
              <a:xfrm>
                <a:off x="4649687" y="173044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06D85614-1EC3-22E1-8D8D-6E0B5642F6A1}"/>
                  </a:ext>
                </a:extLst>
              </p:cNvPr>
              <p:cNvSpPr/>
              <p:nvPr/>
            </p:nvSpPr>
            <p:spPr>
              <a:xfrm>
                <a:off x="4649687" y="191779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6A7D85BF-1420-E906-2410-FAD46DB3C981}"/>
                  </a:ext>
                </a:extLst>
              </p:cNvPr>
              <p:cNvSpPr/>
              <p:nvPr/>
            </p:nvSpPr>
            <p:spPr>
              <a:xfrm>
                <a:off x="4649687" y="210513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468CEEBE-04EB-69F0-C772-F9A10DBE94EC}"/>
                  </a:ext>
                </a:extLst>
              </p:cNvPr>
              <p:cNvSpPr/>
              <p:nvPr/>
            </p:nvSpPr>
            <p:spPr>
              <a:xfrm>
                <a:off x="4649687" y="310053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65ACD72F-BBD3-5176-4AC1-8865649112EB}"/>
                  </a:ext>
                </a:extLst>
              </p:cNvPr>
              <p:cNvSpPr/>
              <p:nvPr/>
            </p:nvSpPr>
            <p:spPr>
              <a:xfrm>
                <a:off x="4649687" y="3287878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EBDDE95-36AA-FAD4-2EF8-CD6C7A325064}"/>
                  </a:ext>
                </a:extLst>
              </p:cNvPr>
              <p:cNvSpPr/>
              <p:nvPr/>
            </p:nvSpPr>
            <p:spPr>
              <a:xfrm>
                <a:off x="4649687" y="3475221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9FC0FADB-B1FD-82AD-6A67-E6ACD23F59A4}"/>
                  </a:ext>
                </a:extLst>
              </p:cNvPr>
              <p:cNvSpPr/>
              <p:nvPr/>
            </p:nvSpPr>
            <p:spPr>
              <a:xfrm>
                <a:off x="4649687" y="290889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A53CA1D9-D400-5DEF-5B53-2CF297F2F215}"/>
                  </a:ext>
                </a:extLst>
              </p:cNvPr>
              <p:cNvGrpSpPr/>
              <p:nvPr/>
            </p:nvGrpSpPr>
            <p:grpSpPr>
              <a:xfrm>
                <a:off x="4687877" y="2339339"/>
                <a:ext cx="47625" cy="464819"/>
                <a:chOff x="6134100" y="2319389"/>
                <a:chExt cx="47625" cy="464819"/>
              </a:xfrm>
            </p:grpSpPr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1A5CA2DC-7160-4E94-78E3-221CEAE61C6D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E460CFD4-86F3-9B11-0BB8-51F2D09290A0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17965A90-7C93-770B-4EB7-A128364DB823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7A916632-80C2-D556-8D95-3EF3502494C6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40"/>
                </a:p>
              </p:txBody>
            </p:sp>
          </p:grpSp>
        </p:grp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76F39C9D-FDC8-9725-8E30-65FC0679C6FE}"/>
                </a:ext>
              </a:extLst>
            </p:cNvPr>
            <p:cNvSpPr txBox="1"/>
            <p:nvPr/>
          </p:nvSpPr>
          <p:spPr>
            <a:xfrm>
              <a:off x="5128025" y="4238497"/>
              <a:ext cx="437377" cy="18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(64x4)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37ED66BD-079A-98E7-1809-72F9FB19B7FA}"/>
                </a:ext>
              </a:extLst>
            </p:cNvPr>
            <p:cNvSpPr txBox="1"/>
            <p:nvPr/>
          </p:nvSpPr>
          <p:spPr>
            <a:xfrm>
              <a:off x="5490270" y="4238497"/>
              <a:ext cx="437377" cy="18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(32x8)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581B986-A369-A232-EC0E-946740B0ED0D}"/>
                </a:ext>
              </a:extLst>
            </p:cNvPr>
            <p:cNvSpPr txBox="1"/>
            <p:nvPr/>
          </p:nvSpPr>
          <p:spPr>
            <a:xfrm>
              <a:off x="5851785" y="4238497"/>
              <a:ext cx="496547" cy="18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(16x16)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D3C6890-CFE8-37F3-712A-FD49BFB733D8}"/>
                </a:ext>
              </a:extLst>
            </p:cNvPr>
            <p:cNvSpPr txBox="1"/>
            <p:nvPr/>
          </p:nvSpPr>
          <p:spPr>
            <a:xfrm>
              <a:off x="6271738" y="4238497"/>
              <a:ext cx="496547" cy="18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(16x16)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CD190AE0-A5F1-0158-6C1E-DFD72B1A58B0}"/>
                </a:ext>
              </a:extLst>
            </p:cNvPr>
            <p:cNvSpPr txBox="1"/>
            <p:nvPr/>
          </p:nvSpPr>
          <p:spPr>
            <a:xfrm>
              <a:off x="6692422" y="4238497"/>
              <a:ext cx="437377" cy="185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(8x16)</a:t>
              </a:r>
            </a:p>
          </p:txBody>
        </p:sp>
        <p:sp>
          <p:nvSpPr>
            <p:cNvPr id="184" name="Rounded Rectangle 256">
              <a:extLst>
                <a:ext uri="{FF2B5EF4-FFF2-40B4-BE49-F238E27FC236}">
                  <a16:creationId xmlns:a16="http://schemas.microsoft.com/office/drawing/2014/main" id="{0E43299E-B026-EF13-52E9-9D823BE1DD21}"/>
                </a:ext>
              </a:extLst>
            </p:cNvPr>
            <p:cNvSpPr/>
            <p:nvPr/>
          </p:nvSpPr>
          <p:spPr>
            <a:xfrm>
              <a:off x="4514291" y="1927736"/>
              <a:ext cx="232708" cy="119279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185" name="Rounded Rectangle 257">
              <a:extLst>
                <a:ext uri="{FF2B5EF4-FFF2-40B4-BE49-F238E27FC236}">
                  <a16:creationId xmlns:a16="http://schemas.microsoft.com/office/drawing/2014/main" id="{BCD37A42-C95D-89C2-EE3A-C2C544B0687B}"/>
                </a:ext>
              </a:extLst>
            </p:cNvPr>
            <p:cNvSpPr/>
            <p:nvPr/>
          </p:nvSpPr>
          <p:spPr>
            <a:xfrm>
              <a:off x="4514291" y="3282049"/>
              <a:ext cx="232708" cy="119279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0291757D-B32A-5F3B-0D63-002B5FE5D72E}"/>
                </a:ext>
              </a:extLst>
            </p:cNvPr>
            <p:cNvSpPr txBox="1"/>
            <p:nvPr/>
          </p:nvSpPr>
          <p:spPr>
            <a:xfrm>
              <a:off x="4264634" y="1673620"/>
              <a:ext cx="732021" cy="268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(150x1)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10D80706-C3D0-262E-8CA2-9BA24B5BB5C4}"/>
                </a:ext>
              </a:extLst>
            </p:cNvPr>
            <p:cNvSpPr txBox="1"/>
            <p:nvPr/>
          </p:nvSpPr>
          <p:spPr>
            <a:xfrm>
              <a:off x="3239461" y="2106122"/>
              <a:ext cx="951366" cy="268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7432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Features 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C5F4C81A-8832-3F73-D0EA-8AC12132E2B5}"/>
                </a:ext>
              </a:extLst>
            </p:cNvPr>
            <p:cNvSpPr txBox="1"/>
            <p:nvPr/>
          </p:nvSpPr>
          <p:spPr>
            <a:xfrm>
              <a:off x="2286890" y="2524133"/>
              <a:ext cx="1033680" cy="3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74320"/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Speech</a:t>
              </a:r>
            </a:p>
          </p:txBody>
        </p:sp>
        <p:sp>
          <p:nvSpPr>
            <p:cNvPr id="190" name="Freeform 272">
              <a:extLst>
                <a:ext uri="{FF2B5EF4-FFF2-40B4-BE49-F238E27FC236}">
                  <a16:creationId xmlns:a16="http://schemas.microsoft.com/office/drawing/2014/main" id="{6B0149E7-C6FE-8E13-35DC-3E232E5680A5}"/>
                </a:ext>
              </a:extLst>
            </p:cNvPr>
            <p:cNvSpPr/>
            <p:nvPr/>
          </p:nvSpPr>
          <p:spPr>
            <a:xfrm rot="598196">
              <a:off x="4101894" y="2260474"/>
              <a:ext cx="413255" cy="200082"/>
            </a:xfrm>
            <a:custGeom>
              <a:avLst/>
              <a:gdLst>
                <a:gd name="connsiteX0" fmla="*/ 0 w 757083"/>
                <a:gd name="connsiteY0" fmla="*/ 8039 h 552222"/>
                <a:gd name="connsiteX1" fmla="*/ 275303 w 757083"/>
                <a:gd name="connsiteY1" fmla="*/ 67032 h 552222"/>
                <a:gd name="connsiteX2" fmla="*/ 452283 w 757083"/>
                <a:gd name="connsiteY2" fmla="*/ 499651 h 552222"/>
                <a:gd name="connsiteX3" fmla="*/ 757083 w 757083"/>
                <a:gd name="connsiteY3" fmla="*/ 529148 h 55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083" h="552222">
                  <a:moveTo>
                    <a:pt x="0" y="8039"/>
                  </a:moveTo>
                  <a:cubicBezTo>
                    <a:pt x="99961" y="-3432"/>
                    <a:pt x="199923" y="-14903"/>
                    <a:pt x="275303" y="67032"/>
                  </a:cubicBezTo>
                  <a:cubicBezTo>
                    <a:pt x="350684" y="148967"/>
                    <a:pt x="371986" y="422632"/>
                    <a:pt x="452283" y="499651"/>
                  </a:cubicBezTo>
                  <a:cubicBezTo>
                    <a:pt x="532580" y="576670"/>
                    <a:pt x="644831" y="552909"/>
                    <a:pt x="757083" y="529148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191" name="Rounded Rectangle 278">
              <a:extLst>
                <a:ext uri="{FF2B5EF4-FFF2-40B4-BE49-F238E27FC236}">
                  <a16:creationId xmlns:a16="http://schemas.microsoft.com/office/drawing/2014/main" id="{7BDB02A8-5B63-8313-D384-6148A396E1E9}"/>
                </a:ext>
              </a:extLst>
            </p:cNvPr>
            <p:cNvSpPr/>
            <p:nvPr/>
          </p:nvSpPr>
          <p:spPr>
            <a:xfrm>
              <a:off x="7462970" y="2539962"/>
              <a:ext cx="232708" cy="119279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192" name="Freeform 280">
              <a:extLst>
                <a:ext uri="{FF2B5EF4-FFF2-40B4-BE49-F238E27FC236}">
                  <a16:creationId xmlns:a16="http://schemas.microsoft.com/office/drawing/2014/main" id="{02F51E20-7382-5081-EEF3-929ED0D9A68D}"/>
                </a:ext>
              </a:extLst>
            </p:cNvPr>
            <p:cNvSpPr/>
            <p:nvPr/>
          </p:nvSpPr>
          <p:spPr>
            <a:xfrm rot="21001804" flipV="1">
              <a:off x="4083911" y="3971880"/>
              <a:ext cx="413255" cy="200082"/>
            </a:xfrm>
            <a:custGeom>
              <a:avLst/>
              <a:gdLst>
                <a:gd name="connsiteX0" fmla="*/ 0 w 757083"/>
                <a:gd name="connsiteY0" fmla="*/ 8039 h 552222"/>
                <a:gd name="connsiteX1" fmla="*/ 275303 w 757083"/>
                <a:gd name="connsiteY1" fmla="*/ 67032 h 552222"/>
                <a:gd name="connsiteX2" fmla="*/ 452283 w 757083"/>
                <a:gd name="connsiteY2" fmla="*/ 499651 h 552222"/>
                <a:gd name="connsiteX3" fmla="*/ 757083 w 757083"/>
                <a:gd name="connsiteY3" fmla="*/ 529148 h 55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083" h="552222">
                  <a:moveTo>
                    <a:pt x="0" y="8039"/>
                  </a:moveTo>
                  <a:cubicBezTo>
                    <a:pt x="99961" y="-3432"/>
                    <a:pt x="199923" y="-14903"/>
                    <a:pt x="275303" y="67032"/>
                  </a:cubicBezTo>
                  <a:cubicBezTo>
                    <a:pt x="350684" y="148967"/>
                    <a:pt x="371986" y="422632"/>
                    <a:pt x="452283" y="499651"/>
                  </a:cubicBezTo>
                  <a:cubicBezTo>
                    <a:pt x="532580" y="576670"/>
                    <a:pt x="644831" y="552909"/>
                    <a:pt x="757083" y="529148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78295AE-8764-14B2-5345-87EEA1659600}"/>
                </a:ext>
              </a:extLst>
            </p:cNvPr>
            <p:cNvSpPr txBox="1"/>
            <p:nvPr/>
          </p:nvSpPr>
          <p:spPr>
            <a:xfrm>
              <a:off x="3230267" y="4078855"/>
              <a:ext cx="951366" cy="268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7432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Features</a:t>
              </a:r>
            </a:p>
          </p:txBody>
        </p: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0D65E12C-DF1F-5A67-D5CA-781B43290547}"/>
                </a:ext>
              </a:extLst>
            </p:cNvPr>
            <p:cNvCxnSpPr/>
            <p:nvPr/>
          </p:nvCxnSpPr>
          <p:spPr>
            <a:xfrm>
              <a:off x="3007015" y="4201987"/>
              <a:ext cx="31355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B4C8077B-10E8-EC1E-F433-89E5511995C6}"/>
                </a:ext>
              </a:extLst>
            </p:cNvPr>
            <p:cNvCxnSpPr/>
            <p:nvPr/>
          </p:nvCxnSpPr>
          <p:spPr>
            <a:xfrm>
              <a:off x="3044241" y="2229240"/>
              <a:ext cx="31355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71A07F76-4985-A73E-E4F2-058802771A63}"/>
                </a:ext>
              </a:extLst>
            </p:cNvPr>
            <p:cNvSpPr txBox="1"/>
            <p:nvPr/>
          </p:nvSpPr>
          <p:spPr>
            <a:xfrm>
              <a:off x="2120643" y="3678078"/>
              <a:ext cx="1361999" cy="3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74320"/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QR code</a:t>
              </a:r>
            </a:p>
          </p:txBody>
        </p:sp>
        <p:pic>
          <p:nvPicPr>
            <p:cNvPr id="197" name="Picture 2" descr="Gray qr code icon - Free gray qr code icons">
              <a:extLst>
                <a:ext uri="{FF2B5EF4-FFF2-40B4-BE49-F238E27FC236}">
                  <a16:creationId xmlns:a16="http://schemas.microsoft.com/office/drawing/2014/main" id="{1EDD7F45-7068-0CD1-35F6-DEBC7BD27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83" y="4015590"/>
              <a:ext cx="389075" cy="389075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F7EE0D2C-A9E6-5948-8062-C79697715E88}"/>
                </a:ext>
              </a:extLst>
            </p:cNvPr>
            <p:cNvCxnSpPr/>
            <p:nvPr/>
          </p:nvCxnSpPr>
          <p:spPr>
            <a:xfrm>
              <a:off x="4746999" y="3937617"/>
              <a:ext cx="31355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B049FE8D-8090-B9C3-3FC3-13D5DB8FF8E1}"/>
                </a:ext>
              </a:extLst>
            </p:cNvPr>
            <p:cNvCxnSpPr/>
            <p:nvPr/>
          </p:nvCxnSpPr>
          <p:spPr>
            <a:xfrm>
              <a:off x="7695678" y="3136359"/>
              <a:ext cx="31355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ounded Rectangle 294">
              <a:extLst>
                <a:ext uri="{FF2B5EF4-FFF2-40B4-BE49-F238E27FC236}">
                  <a16:creationId xmlns:a16="http://schemas.microsoft.com/office/drawing/2014/main" id="{8BAFBDB6-6AD9-1E6A-5EAC-B2CC5111FBC2}"/>
                </a:ext>
              </a:extLst>
            </p:cNvPr>
            <p:cNvSpPr/>
            <p:nvPr/>
          </p:nvSpPr>
          <p:spPr>
            <a:xfrm>
              <a:off x="8123395" y="2743647"/>
              <a:ext cx="161415" cy="758750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34313016-D1E3-33C5-F214-8A6E195F673A}"/>
                </a:ext>
              </a:extLst>
            </p:cNvPr>
            <p:cNvSpPr/>
            <p:nvPr/>
          </p:nvSpPr>
          <p:spPr>
            <a:xfrm>
              <a:off x="8170224" y="2773872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9E6FF15B-59EC-E099-2B55-7814F38BC673}"/>
                </a:ext>
              </a:extLst>
            </p:cNvPr>
            <p:cNvSpPr/>
            <p:nvPr/>
          </p:nvSpPr>
          <p:spPr>
            <a:xfrm>
              <a:off x="8170224" y="2843790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711CCE90-32B1-0F2E-5BEC-D8CCD684269A}"/>
                </a:ext>
              </a:extLst>
            </p:cNvPr>
            <p:cNvSpPr/>
            <p:nvPr/>
          </p:nvSpPr>
          <p:spPr>
            <a:xfrm>
              <a:off x="8170224" y="2913707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C0C2B01A-1A58-1A06-27CD-EB9E93BC5F6E}"/>
                </a:ext>
              </a:extLst>
            </p:cNvPr>
            <p:cNvSpPr/>
            <p:nvPr/>
          </p:nvSpPr>
          <p:spPr>
            <a:xfrm>
              <a:off x="8170224" y="3285197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4966E955-6A8F-A0AB-A4D0-EFF2D0A13F4D}"/>
                </a:ext>
              </a:extLst>
            </p:cNvPr>
            <p:cNvSpPr/>
            <p:nvPr/>
          </p:nvSpPr>
          <p:spPr>
            <a:xfrm>
              <a:off x="8170224" y="3355115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C2557842-D27E-1C78-ADBD-E3B8ACEBE30E}"/>
                </a:ext>
              </a:extLst>
            </p:cNvPr>
            <p:cNvSpPr/>
            <p:nvPr/>
          </p:nvSpPr>
          <p:spPr>
            <a:xfrm>
              <a:off x="8170224" y="3425032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D2AAED3B-8374-27F7-89E6-B144D55B110B}"/>
                </a:ext>
              </a:extLst>
            </p:cNvPr>
            <p:cNvSpPr/>
            <p:nvPr/>
          </p:nvSpPr>
          <p:spPr>
            <a:xfrm>
              <a:off x="8170224" y="3213677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7ABADBC5-F9B2-3E10-D493-9BD5B13FF214}"/>
                </a:ext>
              </a:extLst>
            </p:cNvPr>
            <p:cNvGrpSpPr/>
            <p:nvPr/>
          </p:nvGrpSpPr>
          <p:grpSpPr>
            <a:xfrm>
              <a:off x="8191092" y="3001114"/>
              <a:ext cx="26022" cy="173474"/>
              <a:chOff x="6134100" y="2319389"/>
              <a:chExt cx="47625" cy="464819"/>
            </a:xfrm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13B097CE-78A1-86AA-3E01-AA83E483CED3}"/>
                  </a:ext>
                </a:extLst>
              </p:cNvPr>
              <p:cNvSpPr/>
              <p:nvPr/>
            </p:nvSpPr>
            <p:spPr>
              <a:xfrm>
                <a:off x="6134100" y="23193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80EA5AF9-DD83-599B-E1E1-72112406C016}"/>
                  </a:ext>
                </a:extLst>
              </p:cNvPr>
              <p:cNvSpPr/>
              <p:nvPr/>
            </p:nvSpPr>
            <p:spPr>
              <a:xfrm>
                <a:off x="6134100" y="24717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F8F54CC1-3F7E-E7AB-23A0-C696A8F98C42}"/>
                  </a:ext>
                </a:extLst>
              </p:cNvPr>
              <p:cNvSpPr/>
              <p:nvPr/>
            </p:nvSpPr>
            <p:spPr>
              <a:xfrm>
                <a:off x="6134100" y="26241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E48EC01-AB44-88AF-D0E5-71B933DF7B4C}"/>
                  </a:ext>
                </a:extLst>
              </p:cNvPr>
              <p:cNvSpPr/>
              <p:nvPr/>
            </p:nvSpPr>
            <p:spPr>
              <a:xfrm>
                <a:off x="6134100" y="27384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</p:grpSp>
        <p:sp>
          <p:nvSpPr>
            <p:cNvPr id="213" name="Rounded Rectangle 307">
              <a:extLst>
                <a:ext uri="{FF2B5EF4-FFF2-40B4-BE49-F238E27FC236}">
                  <a16:creationId xmlns:a16="http://schemas.microsoft.com/office/drawing/2014/main" id="{5C88F1F0-FBE2-298A-5B5F-57EBBC81A573}"/>
                </a:ext>
              </a:extLst>
            </p:cNvPr>
            <p:cNvSpPr/>
            <p:nvPr/>
          </p:nvSpPr>
          <p:spPr>
            <a:xfrm>
              <a:off x="8485489" y="2743647"/>
              <a:ext cx="161415" cy="758750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3C31607-8010-E391-A2D4-0F56CC82D18A}"/>
                </a:ext>
              </a:extLst>
            </p:cNvPr>
            <p:cNvSpPr/>
            <p:nvPr/>
          </p:nvSpPr>
          <p:spPr>
            <a:xfrm>
              <a:off x="8532318" y="2773872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D13877F2-CD7A-C002-47EB-B3131E1CD539}"/>
                </a:ext>
              </a:extLst>
            </p:cNvPr>
            <p:cNvSpPr/>
            <p:nvPr/>
          </p:nvSpPr>
          <p:spPr>
            <a:xfrm>
              <a:off x="8532318" y="2843790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F5D2F3C-1B5C-F24F-B9BB-B122F80BF2AB}"/>
                </a:ext>
              </a:extLst>
            </p:cNvPr>
            <p:cNvSpPr/>
            <p:nvPr/>
          </p:nvSpPr>
          <p:spPr>
            <a:xfrm>
              <a:off x="8532318" y="2913707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72DC5DE-F9BA-48F0-3C9E-97E35D645E78}"/>
                </a:ext>
              </a:extLst>
            </p:cNvPr>
            <p:cNvSpPr/>
            <p:nvPr/>
          </p:nvSpPr>
          <p:spPr>
            <a:xfrm>
              <a:off x="8532318" y="3285197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638B-F7E2-C961-82C7-4754DE868703}"/>
                </a:ext>
              </a:extLst>
            </p:cNvPr>
            <p:cNvSpPr/>
            <p:nvPr/>
          </p:nvSpPr>
          <p:spPr>
            <a:xfrm>
              <a:off x="8532318" y="3355115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F5290A28-DA62-5A28-475E-5042F67783B8}"/>
                </a:ext>
              </a:extLst>
            </p:cNvPr>
            <p:cNvSpPr/>
            <p:nvPr/>
          </p:nvSpPr>
          <p:spPr>
            <a:xfrm>
              <a:off x="8532318" y="3425032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E12F279A-F5A5-B17C-5FC6-9AECF9D5AD4C}"/>
                </a:ext>
              </a:extLst>
            </p:cNvPr>
            <p:cNvSpPr/>
            <p:nvPr/>
          </p:nvSpPr>
          <p:spPr>
            <a:xfrm>
              <a:off x="8532318" y="3213677"/>
              <a:ext cx="67758" cy="4627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BFA571C7-69D6-9683-929D-2CCA99746630}"/>
                </a:ext>
              </a:extLst>
            </p:cNvPr>
            <p:cNvGrpSpPr/>
            <p:nvPr/>
          </p:nvGrpSpPr>
          <p:grpSpPr>
            <a:xfrm>
              <a:off x="8553185" y="3001114"/>
              <a:ext cx="26022" cy="173474"/>
              <a:chOff x="6134100" y="2319389"/>
              <a:chExt cx="47625" cy="464819"/>
            </a:xfrm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D815FF90-6A46-1952-D9FD-BFC5F854667A}"/>
                  </a:ext>
                </a:extLst>
              </p:cNvPr>
              <p:cNvSpPr/>
              <p:nvPr/>
            </p:nvSpPr>
            <p:spPr>
              <a:xfrm>
                <a:off x="6134100" y="23193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FD3C6D96-1455-B816-BF0B-83D934825AE3}"/>
                  </a:ext>
                </a:extLst>
              </p:cNvPr>
              <p:cNvSpPr/>
              <p:nvPr/>
            </p:nvSpPr>
            <p:spPr>
              <a:xfrm>
                <a:off x="6134100" y="24717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8A6FDB51-2183-3577-16CE-16F5F9D72302}"/>
                  </a:ext>
                </a:extLst>
              </p:cNvPr>
              <p:cNvSpPr/>
              <p:nvPr/>
            </p:nvSpPr>
            <p:spPr>
              <a:xfrm>
                <a:off x="6134100" y="26241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098FA23B-9C2E-C6E3-C90B-21C238A94957}"/>
                  </a:ext>
                </a:extLst>
              </p:cNvPr>
              <p:cNvSpPr/>
              <p:nvPr/>
            </p:nvSpPr>
            <p:spPr>
              <a:xfrm>
                <a:off x="6134100" y="27384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/>
              </a:p>
            </p:txBody>
          </p:sp>
        </p:grp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14BEB937-2885-5CEF-3259-527ACB6AA987}"/>
                </a:ext>
              </a:extLst>
            </p:cNvPr>
            <p:cNvSpPr txBox="1"/>
            <p:nvPr/>
          </p:nvSpPr>
          <p:spPr>
            <a:xfrm>
              <a:off x="5211739" y="1655210"/>
              <a:ext cx="1632785" cy="268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7432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Convolution layers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8D29E6EB-5890-6A41-D03E-1BA7423C4EA9}"/>
                </a:ext>
              </a:extLst>
            </p:cNvPr>
            <p:cNvSpPr txBox="1"/>
            <p:nvPr/>
          </p:nvSpPr>
          <p:spPr>
            <a:xfrm>
              <a:off x="4924754" y="4435896"/>
              <a:ext cx="2250116" cy="268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7432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Convolution layers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D3C7F977-88B8-E4BF-14D8-075DF038429C}"/>
                </a:ext>
              </a:extLst>
            </p:cNvPr>
            <p:cNvSpPr txBox="1"/>
            <p:nvPr/>
          </p:nvSpPr>
          <p:spPr>
            <a:xfrm>
              <a:off x="4913670" y="4885561"/>
              <a:ext cx="2228923" cy="35048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274320"/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Siamese Network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95DBB0FF-0FE8-1D2E-DA83-DEE8FAC3A182}"/>
                </a:ext>
              </a:extLst>
            </p:cNvPr>
            <p:cNvSpPr txBox="1"/>
            <p:nvPr/>
          </p:nvSpPr>
          <p:spPr>
            <a:xfrm>
              <a:off x="7562138" y="3812356"/>
              <a:ext cx="1740789" cy="639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274320"/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Classification Network</a:t>
              </a:r>
            </a:p>
          </p:txBody>
        </p:sp>
        <p:sp>
          <p:nvSpPr>
            <p:cNvPr id="230" name="Rounded Rectangle 1035">
              <a:extLst>
                <a:ext uri="{FF2B5EF4-FFF2-40B4-BE49-F238E27FC236}">
                  <a16:creationId xmlns:a16="http://schemas.microsoft.com/office/drawing/2014/main" id="{A89ED1F4-E490-4341-F220-591420B3D40D}"/>
                </a:ext>
              </a:extLst>
            </p:cNvPr>
            <p:cNvSpPr/>
            <p:nvPr/>
          </p:nvSpPr>
          <p:spPr>
            <a:xfrm>
              <a:off x="9117016" y="2978107"/>
              <a:ext cx="992062" cy="2762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/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8B649E3C-1E5D-1CB1-B6A3-F6A3FEFD271B}"/>
                </a:ext>
              </a:extLst>
            </p:cNvPr>
            <p:cNvSpPr txBox="1"/>
            <p:nvPr/>
          </p:nvSpPr>
          <p:spPr>
            <a:xfrm>
              <a:off x="9106995" y="2996267"/>
              <a:ext cx="992062" cy="268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74320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Fake/Real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9E9BDD-E4A1-1656-5693-B5E8B656CBA9}"/>
              </a:ext>
            </a:extLst>
          </p:cNvPr>
          <p:cNvSpPr txBox="1"/>
          <p:nvPr/>
        </p:nvSpPr>
        <p:spPr>
          <a:xfrm>
            <a:off x="3826517" y="5642846"/>
            <a:ext cx="97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(150x1)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D48D8C5B-23CE-9190-1585-6612179B814A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Speech Integrity Verification</a:t>
            </a:r>
          </a:p>
        </p:txBody>
      </p:sp>
    </p:spTree>
    <p:extLst>
      <p:ext uri="{BB962C8B-B14F-4D97-AF65-F5344CB8AC3E}">
        <p14:creationId xmlns:p14="http://schemas.microsoft.com/office/powerpoint/2010/main" val="3297889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23E4B272-EAD7-DBC7-0FB9-E824865B1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3" y="1800235"/>
            <a:ext cx="5556068" cy="4572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E515B225-EEA9-7225-9C9A-78E825028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80" y="1800235"/>
            <a:ext cx="5547361" cy="4572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167DDE-3BAF-77BA-B21C-621D937ED6AD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Voices and Languages</a:t>
            </a:r>
          </a:p>
        </p:txBody>
      </p:sp>
    </p:spTree>
    <p:extLst>
      <p:ext uri="{BB962C8B-B14F-4D97-AF65-F5344CB8AC3E}">
        <p14:creationId xmlns:p14="http://schemas.microsoft.com/office/powerpoint/2010/main" val="18010591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on a table with a camera on it&#10;&#10;Description automatically generated with medium confidence">
            <a:extLst>
              <a:ext uri="{FF2B5EF4-FFF2-40B4-BE49-F238E27FC236}">
                <a16:creationId xmlns:a16="http://schemas.microsoft.com/office/drawing/2014/main" id="{0A3BD5BD-0C15-1606-460E-5403B0AF2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32" y="3995198"/>
            <a:ext cx="2753655" cy="2834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A computer on a tripod next to a camera&#10;&#10;Description automatically generated with low confidence">
            <a:extLst>
              <a:ext uri="{FF2B5EF4-FFF2-40B4-BE49-F238E27FC236}">
                <a16:creationId xmlns:a16="http://schemas.microsoft.com/office/drawing/2014/main" id="{4125CBEF-2D38-2F2E-4C00-5AE5B06A1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31" y="1069010"/>
            <a:ext cx="2753655" cy="2834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 descr="A computer on a table&#10;&#10;Description automatically generated">
            <a:extLst>
              <a:ext uri="{FF2B5EF4-FFF2-40B4-BE49-F238E27FC236}">
                <a16:creationId xmlns:a16="http://schemas.microsoft.com/office/drawing/2014/main" id="{81285055-15C5-6EF7-4D28-CE9F45F217E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r="9246"/>
          <a:stretch/>
        </p:blipFill>
        <p:spPr>
          <a:xfrm rot="5400000">
            <a:off x="188764" y="4036346"/>
            <a:ext cx="2834640" cy="27523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 descr="A computer on a tripod in a classroom&#10;&#10;Description automatically generated with medium confidence">
            <a:extLst>
              <a:ext uri="{FF2B5EF4-FFF2-40B4-BE49-F238E27FC236}">
                <a16:creationId xmlns:a16="http://schemas.microsoft.com/office/drawing/2014/main" id="{CC704A12-73C7-9D2E-38C3-29FCC6D36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069010"/>
            <a:ext cx="2753655" cy="2834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Picture 17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A719A77C-307D-537A-F81C-A0631A648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61" y="1403650"/>
            <a:ext cx="6066667" cy="50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3F4B1B-7693-E744-F0A6-F1AF9556F1BF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Diverse Environments</a:t>
            </a:r>
          </a:p>
        </p:txBody>
      </p:sp>
    </p:spTree>
    <p:extLst>
      <p:ext uri="{BB962C8B-B14F-4D97-AF65-F5344CB8AC3E}">
        <p14:creationId xmlns:p14="http://schemas.microsoft.com/office/powerpoint/2010/main" val="3486214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DE4F3EB9-BE81-5BAC-7151-75B99E87A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" y="1619871"/>
            <a:ext cx="6136308" cy="46022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81704DFB-F3D2-DCBB-5081-05F116CF6C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/>
          <a:stretch/>
        </p:blipFill>
        <p:spPr>
          <a:xfrm rot="5400000">
            <a:off x="6736696" y="1349237"/>
            <a:ext cx="5695122" cy="51435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D082A5-07EB-04A5-08DF-A9705627B69B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User Study</a:t>
            </a:r>
          </a:p>
        </p:txBody>
      </p:sp>
    </p:spTree>
    <p:extLst>
      <p:ext uri="{BB962C8B-B14F-4D97-AF65-F5344CB8AC3E}">
        <p14:creationId xmlns:p14="http://schemas.microsoft.com/office/powerpoint/2010/main" val="13506308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ine, screenshot, diagram&#10;&#10;Description automatically generated">
            <a:extLst>
              <a:ext uri="{FF2B5EF4-FFF2-40B4-BE49-F238E27FC236}">
                <a16:creationId xmlns:a16="http://schemas.microsoft.com/office/drawing/2014/main" id="{BB0B8008-B8DA-7671-1E8D-757362911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37" y="1769745"/>
            <a:ext cx="5364480" cy="4023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2A8221A1-61E1-9C95-E22B-A24DFDC23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5" y="1769745"/>
            <a:ext cx="5364480" cy="4023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331792-8E17-5F0D-EB41-4E948129A474}"/>
              </a:ext>
            </a:extLst>
          </p:cNvPr>
          <p:cNvSpPr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Various Codecs</a:t>
            </a:r>
          </a:p>
        </p:txBody>
      </p:sp>
    </p:spTree>
    <p:extLst>
      <p:ext uri="{BB962C8B-B14F-4D97-AF65-F5344CB8AC3E}">
        <p14:creationId xmlns:p14="http://schemas.microsoft.com/office/powerpoint/2010/main" val="23719040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069CC3-A3E5-51D8-07A4-D2A84123B006}"/>
              </a:ext>
            </a:extLst>
          </p:cNvPr>
          <p:cNvSpPr txBox="1"/>
          <p:nvPr/>
        </p:nvSpPr>
        <p:spPr>
          <a:xfrm>
            <a:off x="768605" y="881393"/>
            <a:ext cx="8090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Enable “anyone” to record a verifiable video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Applicable to any speaker and language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Robust in real-world environments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Compatible across platforms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385B2-6070-0E00-5CA1-5FC09A73C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37" y="4405213"/>
            <a:ext cx="9512326" cy="23083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FFF9D5-9C59-EF3D-CAEE-2B94682443EB}"/>
              </a:ext>
            </a:extLst>
          </p:cNvPr>
          <p:cNvGrpSpPr/>
          <p:nvPr/>
        </p:nvGrpSpPr>
        <p:grpSpPr>
          <a:xfrm>
            <a:off x="820819" y="428344"/>
            <a:ext cx="2767636" cy="906098"/>
            <a:chOff x="6419678" y="221710"/>
            <a:chExt cx="2767636" cy="90609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BEB7ACC-7366-2E24-293D-7B2656EA321B}"/>
                </a:ext>
              </a:extLst>
            </p:cNvPr>
            <p:cNvSpPr/>
            <p:nvPr/>
          </p:nvSpPr>
          <p:spPr>
            <a:xfrm>
              <a:off x="6419678" y="248199"/>
              <a:ext cx="2767636" cy="87960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pic>
          <p:nvPicPr>
            <p:cNvPr id="11" name="Graphic 10" descr="Lock with solid fill">
              <a:extLst>
                <a:ext uri="{FF2B5EF4-FFF2-40B4-BE49-F238E27FC236}">
                  <a16:creationId xmlns:a16="http://schemas.microsoft.com/office/drawing/2014/main" id="{7FE5F688-613A-0E35-2A5C-349BAE1AF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67467" y="221710"/>
              <a:ext cx="761926" cy="76192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3C08EC-F46F-DB4D-635C-1E2187BA0508}"/>
                </a:ext>
              </a:extLst>
            </p:cNvPr>
            <p:cNvSpPr txBox="1"/>
            <p:nvPr/>
          </p:nvSpPr>
          <p:spPr>
            <a:xfrm>
              <a:off x="6419678" y="300994"/>
              <a:ext cx="21390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TalkLock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813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5E78781A-5C38-9DAF-F9BF-AC8D6026F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053" y="5788731"/>
            <a:ext cx="3393376" cy="941854"/>
          </a:xfrm>
          <a:prstGeom prst="rect">
            <a:avLst/>
          </a:prstGeom>
        </p:spPr>
      </p:pic>
      <p:pic>
        <p:nvPicPr>
          <p:cNvPr id="3" name="Picture 2" descr="The University of Maryland | A Preeminent Public Research ...">
            <a:extLst>
              <a:ext uri="{FF2B5EF4-FFF2-40B4-BE49-F238E27FC236}">
                <a16:creationId xmlns:a16="http://schemas.microsoft.com/office/drawing/2014/main" id="{23C3CB39-F27B-6B00-2C66-477D9C7D4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33455" r="3878" b="34796"/>
          <a:stretch/>
        </p:blipFill>
        <p:spPr bwMode="auto">
          <a:xfrm>
            <a:off x="93517" y="5867374"/>
            <a:ext cx="5002661" cy="86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21267A-4EAC-256B-3BFE-6E43D33822E7}"/>
              </a:ext>
            </a:extLst>
          </p:cNvPr>
          <p:cNvSpPr/>
          <p:nvPr/>
        </p:nvSpPr>
        <p:spPr>
          <a:xfrm>
            <a:off x="0" y="690987"/>
            <a:ext cx="12192000" cy="1299860"/>
          </a:xfrm>
          <a:prstGeom prst="rect">
            <a:avLst/>
          </a:prstGeom>
          <a:solidFill>
            <a:srgbClr val="395477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TalkLock: Tamper-proofing Speech in Live Recordings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A49AE7-0E94-1A0A-B703-BFDD8F8FBB6D}"/>
              </a:ext>
            </a:extLst>
          </p:cNvPr>
          <p:cNvSpPr txBox="1"/>
          <p:nvPr/>
        </p:nvSpPr>
        <p:spPr>
          <a:xfrm>
            <a:off x="4928638" y="4251960"/>
            <a:ext cx="2334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/>
              <a:t>Irtaza Shahid</a:t>
            </a:r>
          </a:p>
        </p:txBody>
      </p:sp>
      <p:pic>
        <p:nvPicPr>
          <p:cNvPr id="6" name="Picture 5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6DF12449-9053-7BAB-A883-4EB7DD50F2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4735" r="11159" b="16415"/>
          <a:stretch/>
        </p:blipFill>
        <p:spPr>
          <a:xfrm>
            <a:off x="5272809" y="2606040"/>
            <a:ext cx="1646380" cy="1645920"/>
          </a:xfrm>
          <a:prstGeom prst="ellips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7F38A8-DA2D-9EB9-875E-5F53BBEF8CD8}"/>
              </a:ext>
            </a:extLst>
          </p:cNvPr>
          <p:cNvSpPr txBox="1"/>
          <p:nvPr/>
        </p:nvSpPr>
        <p:spPr>
          <a:xfrm>
            <a:off x="4928638" y="4698236"/>
            <a:ext cx="2334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6"/>
              </a:rPr>
              <a:t>irtaza@umd.edu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3189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0821298-E3CC-EFF9-886E-D426AFAEFBBD}"/>
              </a:ext>
            </a:extLst>
          </p:cNvPr>
          <p:cNvGrpSpPr/>
          <p:nvPr/>
        </p:nvGrpSpPr>
        <p:grpSpPr>
          <a:xfrm>
            <a:off x="189918" y="241479"/>
            <a:ext cx="5562600" cy="3302971"/>
            <a:chOff x="3307080" y="1992929"/>
            <a:chExt cx="5562600" cy="330297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5F0322-347F-4A4F-839F-CE1C25F25D02}"/>
                </a:ext>
              </a:extLst>
            </p:cNvPr>
            <p:cNvSpPr/>
            <p:nvPr/>
          </p:nvSpPr>
          <p:spPr>
            <a:xfrm>
              <a:off x="3307080" y="1992929"/>
              <a:ext cx="5562600" cy="3302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0F3E0B-8DE0-ED58-56BA-E8E4E0339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69" t="29327" r="2079" b="5046"/>
            <a:stretch/>
          </p:blipFill>
          <p:spPr>
            <a:xfrm>
              <a:off x="3360420" y="2570480"/>
              <a:ext cx="5442204" cy="27254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ACB57C-F3F4-EBA5-C3F3-9EE37734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3083" y="2098682"/>
              <a:ext cx="4325832" cy="47179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BCC3D0-EBF4-D0D5-AA91-0D90172F0872}"/>
              </a:ext>
            </a:extLst>
          </p:cNvPr>
          <p:cNvGrpSpPr/>
          <p:nvPr/>
        </p:nvGrpSpPr>
        <p:grpSpPr>
          <a:xfrm>
            <a:off x="3608470" y="654829"/>
            <a:ext cx="5299310" cy="4514731"/>
            <a:chOff x="6722002" y="452582"/>
            <a:chExt cx="5299310" cy="451473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2978715-DE27-4A99-E689-EBA67A76BF01}"/>
                </a:ext>
              </a:extLst>
            </p:cNvPr>
            <p:cNvSpPr/>
            <p:nvPr/>
          </p:nvSpPr>
          <p:spPr>
            <a:xfrm>
              <a:off x="6722002" y="452582"/>
              <a:ext cx="5299310" cy="4514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FD04894-3C0D-823A-3FAD-196BB1BCF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00" t="61306" r="6111"/>
            <a:stretch/>
          </p:blipFill>
          <p:spPr>
            <a:xfrm>
              <a:off x="6789057" y="2313668"/>
              <a:ext cx="5179485" cy="265364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CDCB7CD-C9ED-76C0-3A15-BC801E845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2287" b="91065"/>
            <a:stretch/>
          </p:blipFill>
          <p:spPr>
            <a:xfrm>
              <a:off x="6851312" y="516253"/>
              <a:ext cx="2107414" cy="61278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494873A-C1AB-B0D7-33A5-3406C552B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00" t="21558" r="6111" b="61397"/>
            <a:stretch/>
          </p:blipFill>
          <p:spPr>
            <a:xfrm>
              <a:off x="6789057" y="1111998"/>
              <a:ext cx="5179486" cy="116892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365F00-F232-44BD-29CD-74CE4970556F}"/>
              </a:ext>
            </a:extLst>
          </p:cNvPr>
          <p:cNvGrpSpPr/>
          <p:nvPr/>
        </p:nvGrpSpPr>
        <p:grpSpPr>
          <a:xfrm>
            <a:off x="52977" y="3821372"/>
            <a:ext cx="5467732" cy="2629448"/>
            <a:chOff x="9538588" y="2367280"/>
            <a:chExt cx="5467732" cy="262944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4FD2C8F-E719-79E0-10DC-04433AB7D53C}"/>
                </a:ext>
              </a:extLst>
            </p:cNvPr>
            <p:cNvSpPr/>
            <p:nvPr/>
          </p:nvSpPr>
          <p:spPr>
            <a:xfrm>
              <a:off x="9538588" y="2367280"/>
              <a:ext cx="5467732" cy="2629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3B1E718-F8BB-062E-D894-261CBBC4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1357" y="2501178"/>
              <a:ext cx="5343525" cy="249555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B3ABED-468F-7746-556A-DEF47F261979}"/>
              </a:ext>
            </a:extLst>
          </p:cNvPr>
          <p:cNvGrpSpPr>
            <a:grpSpLocks noChangeAspect="1"/>
          </p:cNvGrpSpPr>
          <p:nvPr/>
        </p:nvGrpSpPr>
        <p:grpSpPr>
          <a:xfrm>
            <a:off x="7223523" y="86707"/>
            <a:ext cx="4888282" cy="5210197"/>
            <a:chOff x="2700297" y="-1239520"/>
            <a:chExt cx="6992343" cy="745281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102B4D5-1771-888D-2C74-03410050007C}"/>
                </a:ext>
              </a:extLst>
            </p:cNvPr>
            <p:cNvSpPr/>
            <p:nvPr/>
          </p:nvSpPr>
          <p:spPr>
            <a:xfrm>
              <a:off x="2700297" y="-1239520"/>
              <a:ext cx="6992343" cy="7452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0DF680F-952D-68FE-D491-C1A671CCA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1306"/>
            <a:stretch/>
          </p:blipFill>
          <p:spPr>
            <a:xfrm>
              <a:off x="2789378" y="-1159994"/>
              <a:ext cx="6820970" cy="265364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B51B4D4-A36B-AAA9-9F3E-EE936C3D8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5" t="1299" r="982"/>
            <a:stretch/>
          </p:blipFill>
          <p:spPr>
            <a:xfrm>
              <a:off x="2788262" y="1202470"/>
              <a:ext cx="6822086" cy="5010829"/>
            </a:xfrm>
            <a:prstGeom prst="rect">
              <a:avLst/>
            </a:prstGeom>
          </p:spPr>
        </p:pic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794D1EDD-FF10-81B4-B2A2-1C105056B36C}"/>
              </a:ext>
            </a:extLst>
          </p:cNvPr>
          <p:cNvGrpSpPr/>
          <p:nvPr/>
        </p:nvGrpSpPr>
        <p:grpSpPr>
          <a:xfrm>
            <a:off x="6272462" y="2722006"/>
            <a:ext cx="5343525" cy="4012411"/>
            <a:chOff x="8052435" y="4969543"/>
            <a:chExt cx="5343525" cy="4012411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70E674A4-3C68-466D-7447-82E13E136374}"/>
                </a:ext>
              </a:extLst>
            </p:cNvPr>
            <p:cNvSpPr/>
            <p:nvPr/>
          </p:nvSpPr>
          <p:spPr>
            <a:xfrm>
              <a:off x="8052435" y="4969543"/>
              <a:ext cx="5343525" cy="40124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053" name="Picture 2052">
              <a:extLst>
                <a:ext uri="{FF2B5EF4-FFF2-40B4-BE49-F238E27FC236}">
                  <a16:creationId xmlns:a16="http://schemas.microsoft.com/office/drawing/2014/main" id="{DFFED591-4032-F162-09EB-90713309E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763" t="12063" r="549"/>
            <a:stretch/>
          </p:blipFill>
          <p:spPr>
            <a:xfrm>
              <a:off x="8122956" y="5027138"/>
              <a:ext cx="5211080" cy="115588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EAB74E7-4D26-8309-C340-FA139BD99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135" b="-1"/>
            <a:stretch/>
          </p:blipFill>
          <p:spPr>
            <a:xfrm>
              <a:off x="9328959" y="5027138"/>
              <a:ext cx="2790825" cy="1155888"/>
            </a:xfrm>
            <a:prstGeom prst="rect">
              <a:avLst/>
            </a:prstGeom>
          </p:spPr>
        </p:pic>
        <p:pic>
          <p:nvPicPr>
            <p:cNvPr id="2049" name="Picture 2048">
              <a:extLst>
                <a:ext uri="{FF2B5EF4-FFF2-40B4-BE49-F238E27FC236}">
                  <a16:creationId xmlns:a16="http://schemas.microsoft.com/office/drawing/2014/main" id="{E2759FFC-42CF-3B2F-0C50-4CB231F7A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928" r="6159"/>
            <a:stretch/>
          </p:blipFill>
          <p:spPr>
            <a:xfrm>
              <a:off x="8122956" y="6152545"/>
              <a:ext cx="5211080" cy="1155887"/>
            </a:xfrm>
            <a:prstGeom prst="rect">
              <a:avLst/>
            </a:prstGeom>
          </p:spPr>
        </p:pic>
        <p:pic>
          <p:nvPicPr>
            <p:cNvPr id="2051" name="Picture 2050">
              <a:extLst>
                <a:ext uri="{FF2B5EF4-FFF2-40B4-BE49-F238E27FC236}">
                  <a16:creationId xmlns:a16="http://schemas.microsoft.com/office/drawing/2014/main" id="{6808790F-1A92-2865-8B61-247A02B60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183"/>
            <a:stretch/>
          </p:blipFill>
          <p:spPr>
            <a:xfrm>
              <a:off x="8122956" y="7205783"/>
              <a:ext cx="5211080" cy="1685925"/>
            </a:xfrm>
            <a:prstGeom prst="rect">
              <a:avLst/>
            </a:prstGeom>
          </p:spPr>
        </p:pic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0A9C519F-F728-86FE-DB7D-0C971210F7AB}"/>
                </a:ext>
              </a:extLst>
            </p:cNvPr>
            <p:cNvSpPr/>
            <p:nvPr/>
          </p:nvSpPr>
          <p:spPr>
            <a:xfrm>
              <a:off x="9658082" y="8564879"/>
              <a:ext cx="3675954" cy="326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D4D76790-2971-28DC-2C2E-1FEAF2B7E628}"/>
              </a:ext>
            </a:extLst>
          </p:cNvPr>
          <p:cNvGrpSpPr>
            <a:grpSpLocks noChangeAspect="1"/>
          </p:cNvGrpSpPr>
          <p:nvPr/>
        </p:nvGrpSpPr>
        <p:grpSpPr>
          <a:xfrm>
            <a:off x="641547" y="2481137"/>
            <a:ext cx="5747875" cy="4358509"/>
            <a:chOff x="5466080" y="7542741"/>
            <a:chExt cx="5849935" cy="4435899"/>
          </a:xfrm>
        </p:grpSpPr>
        <p:sp>
          <p:nvSpPr>
            <p:cNvPr id="2072" name="Rectangle 2071">
              <a:extLst>
                <a:ext uri="{FF2B5EF4-FFF2-40B4-BE49-F238E27FC236}">
                  <a16:creationId xmlns:a16="http://schemas.microsoft.com/office/drawing/2014/main" id="{F54E1574-CFE7-C8BE-6B8C-DA9A2BCC7901}"/>
                </a:ext>
              </a:extLst>
            </p:cNvPr>
            <p:cNvSpPr/>
            <p:nvPr/>
          </p:nvSpPr>
          <p:spPr>
            <a:xfrm>
              <a:off x="5466080" y="7542741"/>
              <a:ext cx="5849935" cy="4435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065" name="Picture 2064">
              <a:extLst>
                <a:ext uri="{FF2B5EF4-FFF2-40B4-BE49-F238E27FC236}">
                  <a16:creationId xmlns:a16="http://schemas.microsoft.com/office/drawing/2014/main" id="{3F462A0F-7166-399A-07F7-A713EF0C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58508" y="7619641"/>
              <a:ext cx="4132709" cy="390273"/>
            </a:xfrm>
            <a:prstGeom prst="rect">
              <a:avLst/>
            </a:prstGeom>
          </p:spPr>
        </p:pic>
        <p:pic>
          <p:nvPicPr>
            <p:cNvPr id="2067" name="Picture 2066">
              <a:extLst>
                <a:ext uri="{FF2B5EF4-FFF2-40B4-BE49-F238E27FC236}">
                  <a16:creationId xmlns:a16="http://schemas.microsoft.com/office/drawing/2014/main" id="{14D31847-6DA1-3E1C-87F8-2B576E2BA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51" r="663"/>
            <a:stretch/>
          </p:blipFill>
          <p:spPr>
            <a:xfrm>
              <a:off x="5552440" y="8062536"/>
              <a:ext cx="5725160" cy="731571"/>
            </a:xfrm>
            <a:prstGeom prst="rect">
              <a:avLst/>
            </a:prstGeom>
          </p:spPr>
        </p:pic>
        <p:pic>
          <p:nvPicPr>
            <p:cNvPr id="2069" name="Picture 2068">
              <a:extLst>
                <a:ext uri="{FF2B5EF4-FFF2-40B4-BE49-F238E27FC236}">
                  <a16:creationId xmlns:a16="http://schemas.microsoft.com/office/drawing/2014/main" id="{305BC252-21BB-54C9-D12D-13D99D8DB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17294"/>
            <a:stretch/>
          </p:blipFill>
          <p:spPr>
            <a:xfrm>
              <a:off x="5528667" y="8737600"/>
              <a:ext cx="5743832" cy="316467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E6641D3-D66D-B1C5-39D4-F831E1E44D12}"/>
              </a:ext>
            </a:extLst>
          </p:cNvPr>
          <p:cNvSpPr/>
          <p:nvPr/>
        </p:nvSpPr>
        <p:spPr>
          <a:xfrm>
            <a:off x="0" y="0"/>
            <a:ext cx="12176962" cy="6858000"/>
          </a:xfrm>
          <a:prstGeom prst="rect">
            <a:avLst/>
          </a:prstGeom>
          <a:solidFill>
            <a:schemeClr val="bg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eep Fakes and the Infocalypse by Nina Schick | Waterstones">
            <a:extLst>
              <a:ext uri="{FF2B5EF4-FFF2-40B4-BE49-F238E27FC236}">
                <a16:creationId xmlns:a16="http://schemas.microsoft.com/office/drawing/2014/main" id="{9CD360D6-62E3-51CF-ABE5-1DAA00A3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43" y="1061404"/>
            <a:ext cx="2884479" cy="454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5AA1E0E-7C9E-AE7B-A5D7-E1BD3DE4C058}"/>
              </a:ext>
            </a:extLst>
          </p:cNvPr>
          <p:cNvSpPr/>
          <p:nvPr/>
        </p:nvSpPr>
        <p:spPr>
          <a:xfrm>
            <a:off x="904712" y="2013421"/>
            <a:ext cx="4561439" cy="2835124"/>
          </a:xfrm>
          <a:prstGeom prst="wedgeRoundRectCallout">
            <a:avLst>
              <a:gd name="adj1" fmla="val 85204"/>
              <a:gd name="adj2" fmla="val -419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Deep Fakes can be misused to shift public opinion, swing presidential elections, blackmail, and silence individuals.</a:t>
            </a:r>
          </a:p>
        </p:txBody>
      </p:sp>
      <p:pic>
        <p:nvPicPr>
          <p:cNvPr id="5" name="Picture 2" descr="Quotation Mark Vector Art, Icons, and Graphics for Free Download">
            <a:extLst>
              <a:ext uri="{FF2B5EF4-FFF2-40B4-BE49-F238E27FC236}">
                <a16:creationId xmlns:a16="http://schemas.microsoft.com/office/drawing/2014/main" id="{85B76AA3-E0CB-815E-D6D1-73AAAD32B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34536" r="76479" b="34843"/>
          <a:stretch/>
        </p:blipFill>
        <p:spPr bwMode="auto">
          <a:xfrm rot="10800000">
            <a:off x="921772" y="2485755"/>
            <a:ext cx="386956" cy="27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Quotation Mark Vector Art, Icons, and Graphics for Free Download">
            <a:extLst>
              <a:ext uri="{FF2B5EF4-FFF2-40B4-BE49-F238E27FC236}">
                <a16:creationId xmlns:a16="http://schemas.microsoft.com/office/drawing/2014/main" id="{1DF38850-948D-9D62-2476-002760E83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34536" r="76479" b="34843"/>
          <a:stretch/>
        </p:blipFill>
        <p:spPr bwMode="auto">
          <a:xfrm>
            <a:off x="3903146" y="3955270"/>
            <a:ext cx="386956" cy="27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93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0821298-E3CC-EFF9-886E-D426AFAEFBBD}"/>
              </a:ext>
            </a:extLst>
          </p:cNvPr>
          <p:cNvGrpSpPr/>
          <p:nvPr/>
        </p:nvGrpSpPr>
        <p:grpSpPr>
          <a:xfrm>
            <a:off x="189918" y="241479"/>
            <a:ext cx="5562600" cy="3302971"/>
            <a:chOff x="3307080" y="1992929"/>
            <a:chExt cx="5562600" cy="330297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5F0322-347F-4A4F-839F-CE1C25F25D02}"/>
                </a:ext>
              </a:extLst>
            </p:cNvPr>
            <p:cNvSpPr/>
            <p:nvPr/>
          </p:nvSpPr>
          <p:spPr>
            <a:xfrm>
              <a:off x="3307080" y="1992929"/>
              <a:ext cx="5562600" cy="3302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0F3E0B-8DE0-ED58-56BA-E8E4E0339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69" t="29327" r="2079" b="5046"/>
            <a:stretch/>
          </p:blipFill>
          <p:spPr>
            <a:xfrm>
              <a:off x="3360420" y="2570480"/>
              <a:ext cx="5442204" cy="27254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ACB57C-F3F4-EBA5-C3F3-9EE37734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3083" y="2098682"/>
              <a:ext cx="4325832" cy="47179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BCC3D0-EBF4-D0D5-AA91-0D90172F0872}"/>
              </a:ext>
            </a:extLst>
          </p:cNvPr>
          <p:cNvGrpSpPr/>
          <p:nvPr/>
        </p:nvGrpSpPr>
        <p:grpSpPr>
          <a:xfrm>
            <a:off x="3608470" y="654829"/>
            <a:ext cx="5299310" cy="4514731"/>
            <a:chOff x="6722002" y="452582"/>
            <a:chExt cx="5299310" cy="451473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2978715-DE27-4A99-E689-EBA67A76BF01}"/>
                </a:ext>
              </a:extLst>
            </p:cNvPr>
            <p:cNvSpPr/>
            <p:nvPr/>
          </p:nvSpPr>
          <p:spPr>
            <a:xfrm>
              <a:off x="6722002" y="452582"/>
              <a:ext cx="5299310" cy="4514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FD04894-3C0D-823A-3FAD-196BB1BCF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00" t="61306" r="6111"/>
            <a:stretch/>
          </p:blipFill>
          <p:spPr>
            <a:xfrm>
              <a:off x="6789057" y="2313668"/>
              <a:ext cx="5179485" cy="265364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CDCB7CD-C9ED-76C0-3A15-BC801E845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2287" b="91065"/>
            <a:stretch/>
          </p:blipFill>
          <p:spPr>
            <a:xfrm>
              <a:off x="6851312" y="516253"/>
              <a:ext cx="2107414" cy="61278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494873A-C1AB-B0D7-33A5-3406C552B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00" t="21558" r="6111" b="61397"/>
            <a:stretch/>
          </p:blipFill>
          <p:spPr>
            <a:xfrm>
              <a:off x="6789057" y="1111998"/>
              <a:ext cx="5179486" cy="116892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365F00-F232-44BD-29CD-74CE4970556F}"/>
              </a:ext>
            </a:extLst>
          </p:cNvPr>
          <p:cNvGrpSpPr/>
          <p:nvPr/>
        </p:nvGrpSpPr>
        <p:grpSpPr>
          <a:xfrm>
            <a:off x="52977" y="3821372"/>
            <a:ext cx="5467732" cy="2629448"/>
            <a:chOff x="9538588" y="2367280"/>
            <a:chExt cx="5467732" cy="262944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4FD2C8F-E719-79E0-10DC-04433AB7D53C}"/>
                </a:ext>
              </a:extLst>
            </p:cNvPr>
            <p:cNvSpPr/>
            <p:nvPr/>
          </p:nvSpPr>
          <p:spPr>
            <a:xfrm>
              <a:off x="9538588" y="2367280"/>
              <a:ext cx="5467732" cy="2629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3B1E718-F8BB-062E-D894-261CBBC4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1357" y="2501178"/>
              <a:ext cx="5343525" cy="249555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B3ABED-468F-7746-556A-DEF47F261979}"/>
              </a:ext>
            </a:extLst>
          </p:cNvPr>
          <p:cNvGrpSpPr>
            <a:grpSpLocks noChangeAspect="1"/>
          </p:cNvGrpSpPr>
          <p:nvPr/>
        </p:nvGrpSpPr>
        <p:grpSpPr>
          <a:xfrm>
            <a:off x="7223523" y="86707"/>
            <a:ext cx="4888282" cy="5210197"/>
            <a:chOff x="2700297" y="-1239520"/>
            <a:chExt cx="6992343" cy="745281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102B4D5-1771-888D-2C74-03410050007C}"/>
                </a:ext>
              </a:extLst>
            </p:cNvPr>
            <p:cNvSpPr/>
            <p:nvPr/>
          </p:nvSpPr>
          <p:spPr>
            <a:xfrm>
              <a:off x="2700297" y="-1239520"/>
              <a:ext cx="6992343" cy="7452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0DF680F-952D-68FE-D491-C1A671CCA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1306"/>
            <a:stretch/>
          </p:blipFill>
          <p:spPr>
            <a:xfrm>
              <a:off x="2789378" y="-1159994"/>
              <a:ext cx="6820970" cy="265364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B51B4D4-A36B-AAA9-9F3E-EE936C3D8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5" t="1299" r="982"/>
            <a:stretch/>
          </p:blipFill>
          <p:spPr>
            <a:xfrm>
              <a:off x="2788262" y="1202470"/>
              <a:ext cx="6822086" cy="5010829"/>
            </a:xfrm>
            <a:prstGeom prst="rect">
              <a:avLst/>
            </a:prstGeom>
          </p:spPr>
        </p:pic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794D1EDD-FF10-81B4-B2A2-1C105056B36C}"/>
              </a:ext>
            </a:extLst>
          </p:cNvPr>
          <p:cNvGrpSpPr/>
          <p:nvPr/>
        </p:nvGrpSpPr>
        <p:grpSpPr>
          <a:xfrm>
            <a:off x="6272462" y="2722006"/>
            <a:ext cx="5343525" cy="4012411"/>
            <a:chOff x="8052435" y="4969543"/>
            <a:chExt cx="5343525" cy="4012411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70E674A4-3C68-466D-7447-82E13E136374}"/>
                </a:ext>
              </a:extLst>
            </p:cNvPr>
            <p:cNvSpPr/>
            <p:nvPr/>
          </p:nvSpPr>
          <p:spPr>
            <a:xfrm>
              <a:off x="8052435" y="4969543"/>
              <a:ext cx="5343525" cy="40124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053" name="Picture 2052">
              <a:extLst>
                <a:ext uri="{FF2B5EF4-FFF2-40B4-BE49-F238E27FC236}">
                  <a16:creationId xmlns:a16="http://schemas.microsoft.com/office/drawing/2014/main" id="{DFFED591-4032-F162-09EB-90713309E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763" t="12063" r="549"/>
            <a:stretch/>
          </p:blipFill>
          <p:spPr>
            <a:xfrm>
              <a:off x="8122956" y="5027138"/>
              <a:ext cx="5211080" cy="115588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EAB74E7-4D26-8309-C340-FA139BD99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135" b="-1"/>
            <a:stretch/>
          </p:blipFill>
          <p:spPr>
            <a:xfrm>
              <a:off x="9328959" y="5027138"/>
              <a:ext cx="2790825" cy="1155888"/>
            </a:xfrm>
            <a:prstGeom prst="rect">
              <a:avLst/>
            </a:prstGeom>
          </p:spPr>
        </p:pic>
        <p:pic>
          <p:nvPicPr>
            <p:cNvPr id="2049" name="Picture 2048">
              <a:extLst>
                <a:ext uri="{FF2B5EF4-FFF2-40B4-BE49-F238E27FC236}">
                  <a16:creationId xmlns:a16="http://schemas.microsoft.com/office/drawing/2014/main" id="{E2759FFC-42CF-3B2F-0C50-4CB231F7A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928" r="6159"/>
            <a:stretch/>
          </p:blipFill>
          <p:spPr>
            <a:xfrm>
              <a:off x="8122956" y="6152545"/>
              <a:ext cx="5211080" cy="1155887"/>
            </a:xfrm>
            <a:prstGeom prst="rect">
              <a:avLst/>
            </a:prstGeom>
          </p:spPr>
        </p:pic>
        <p:pic>
          <p:nvPicPr>
            <p:cNvPr id="2051" name="Picture 2050">
              <a:extLst>
                <a:ext uri="{FF2B5EF4-FFF2-40B4-BE49-F238E27FC236}">
                  <a16:creationId xmlns:a16="http://schemas.microsoft.com/office/drawing/2014/main" id="{6808790F-1A92-2865-8B61-247A02B60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183"/>
            <a:stretch/>
          </p:blipFill>
          <p:spPr>
            <a:xfrm>
              <a:off x="8122956" y="7205783"/>
              <a:ext cx="5211080" cy="1685925"/>
            </a:xfrm>
            <a:prstGeom prst="rect">
              <a:avLst/>
            </a:prstGeom>
          </p:spPr>
        </p:pic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0A9C519F-F728-86FE-DB7D-0C971210F7AB}"/>
                </a:ext>
              </a:extLst>
            </p:cNvPr>
            <p:cNvSpPr/>
            <p:nvPr/>
          </p:nvSpPr>
          <p:spPr>
            <a:xfrm>
              <a:off x="9658082" y="8564879"/>
              <a:ext cx="3675954" cy="326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D4D76790-2971-28DC-2C2E-1FEAF2B7E628}"/>
              </a:ext>
            </a:extLst>
          </p:cNvPr>
          <p:cNvGrpSpPr>
            <a:grpSpLocks noChangeAspect="1"/>
          </p:cNvGrpSpPr>
          <p:nvPr/>
        </p:nvGrpSpPr>
        <p:grpSpPr>
          <a:xfrm>
            <a:off x="641547" y="2481137"/>
            <a:ext cx="5747875" cy="4358509"/>
            <a:chOff x="5466080" y="7542741"/>
            <a:chExt cx="5849935" cy="4435899"/>
          </a:xfrm>
        </p:grpSpPr>
        <p:sp>
          <p:nvSpPr>
            <p:cNvPr id="2072" name="Rectangle 2071">
              <a:extLst>
                <a:ext uri="{FF2B5EF4-FFF2-40B4-BE49-F238E27FC236}">
                  <a16:creationId xmlns:a16="http://schemas.microsoft.com/office/drawing/2014/main" id="{F54E1574-CFE7-C8BE-6B8C-DA9A2BCC7901}"/>
                </a:ext>
              </a:extLst>
            </p:cNvPr>
            <p:cNvSpPr/>
            <p:nvPr/>
          </p:nvSpPr>
          <p:spPr>
            <a:xfrm>
              <a:off x="5466080" y="7542741"/>
              <a:ext cx="5849935" cy="4435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065" name="Picture 2064">
              <a:extLst>
                <a:ext uri="{FF2B5EF4-FFF2-40B4-BE49-F238E27FC236}">
                  <a16:creationId xmlns:a16="http://schemas.microsoft.com/office/drawing/2014/main" id="{3F462A0F-7166-399A-07F7-A713EF0C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58508" y="7619641"/>
              <a:ext cx="4132709" cy="390273"/>
            </a:xfrm>
            <a:prstGeom prst="rect">
              <a:avLst/>
            </a:prstGeom>
          </p:spPr>
        </p:pic>
        <p:pic>
          <p:nvPicPr>
            <p:cNvPr id="2067" name="Picture 2066">
              <a:extLst>
                <a:ext uri="{FF2B5EF4-FFF2-40B4-BE49-F238E27FC236}">
                  <a16:creationId xmlns:a16="http://schemas.microsoft.com/office/drawing/2014/main" id="{14D31847-6DA1-3E1C-87F8-2B576E2BA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51" r="663"/>
            <a:stretch/>
          </p:blipFill>
          <p:spPr>
            <a:xfrm>
              <a:off x="5552440" y="8062536"/>
              <a:ext cx="5725160" cy="731571"/>
            </a:xfrm>
            <a:prstGeom prst="rect">
              <a:avLst/>
            </a:prstGeom>
          </p:spPr>
        </p:pic>
        <p:pic>
          <p:nvPicPr>
            <p:cNvPr id="2069" name="Picture 2068">
              <a:extLst>
                <a:ext uri="{FF2B5EF4-FFF2-40B4-BE49-F238E27FC236}">
                  <a16:creationId xmlns:a16="http://schemas.microsoft.com/office/drawing/2014/main" id="{305BC252-21BB-54C9-D12D-13D99D8DB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17294"/>
            <a:stretch/>
          </p:blipFill>
          <p:spPr>
            <a:xfrm>
              <a:off x="5528667" y="8737600"/>
              <a:ext cx="5743832" cy="316467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E6641D3-D66D-B1C5-39D4-F831E1E44D12}"/>
              </a:ext>
            </a:extLst>
          </p:cNvPr>
          <p:cNvSpPr/>
          <p:nvPr/>
        </p:nvSpPr>
        <p:spPr>
          <a:xfrm>
            <a:off x="0" y="0"/>
            <a:ext cx="12176962" cy="6858000"/>
          </a:xfrm>
          <a:prstGeom prst="rect">
            <a:avLst/>
          </a:prstGeom>
          <a:solidFill>
            <a:schemeClr val="bg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eep Fakes and the Infocalypse by Nina Schick | Waterstones">
            <a:extLst>
              <a:ext uri="{FF2B5EF4-FFF2-40B4-BE49-F238E27FC236}">
                <a16:creationId xmlns:a16="http://schemas.microsoft.com/office/drawing/2014/main" id="{9CD360D6-62E3-51CF-ABE5-1DAA00A3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43" y="1061404"/>
            <a:ext cx="2884479" cy="454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5AA1E0E-7C9E-AE7B-A5D7-E1BD3DE4C058}"/>
              </a:ext>
            </a:extLst>
          </p:cNvPr>
          <p:cNvSpPr/>
          <p:nvPr/>
        </p:nvSpPr>
        <p:spPr>
          <a:xfrm>
            <a:off x="904712" y="2013421"/>
            <a:ext cx="4561439" cy="2835124"/>
          </a:xfrm>
          <a:prstGeom prst="wedgeRoundRectCallout">
            <a:avLst>
              <a:gd name="adj1" fmla="val 85204"/>
              <a:gd name="adj2" fmla="val -419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Deep Fakes can be misused to shift public opinion, swing presidential elections, blackmail, and silence individuals.</a:t>
            </a:r>
          </a:p>
        </p:txBody>
      </p:sp>
      <p:pic>
        <p:nvPicPr>
          <p:cNvPr id="7" name="Picture 2" descr="Quotation Mark Vector Art, Icons, and Graphics for Free Download">
            <a:extLst>
              <a:ext uri="{FF2B5EF4-FFF2-40B4-BE49-F238E27FC236}">
                <a16:creationId xmlns:a16="http://schemas.microsoft.com/office/drawing/2014/main" id="{DD7EA466-765F-5F94-B1CB-1DFFAD144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34536" r="76479" b="34843"/>
          <a:stretch/>
        </p:blipFill>
        <p:spPr bwMode="auto">
          <a:xfrm rot="10800000">
            <a:off x="921772" y="2485755"/>
            <a:ext cx="386956" cy="27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otation Mark Vector Art, Icons, and Graphics for Free Download">
            <a:extLst>
              <a:ext uri="{FF2B5EF4-FFF2-40B4-BE49-F238E27FC236}">
                <a16:creationId xmlns:a16="http://schemas.microsoft.com/office/drawing/2014/main" id="{2CBE4674-8948-FE15-F4D8-0B134A574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34536" r="76479" b="34843"/>
          <a:stretch/>
        </p:blipFill>
        <p:spPr bwMode="auto">
          <a:xfrm>
            <a:off x="3903146" y="3955270"/>
            <a:ext cx="386956" cy="27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1D5794-D0A1-4FEE-9E0F-5A7C1158B3D0}"/>
              </a:ext>
            </a:extLst>
          </p:cNvPr>
          <p:cNvSpPr/>
          <p:nvPr/>
        </p:nvSpPr>
        <p:spPr>
          <a:xfrm>
            <a:off x="0" y="3422776"/>
            <a:ext cx="12192000" cy="114529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Can we prevent deepfake/</a:t>
            </a:r>
            <a:r>
              <a:rPr lang="en-US" sz="4400" dirty="0" err="1"/>
              <a:t>shallowfake</a:t>
            </a:r>
            <a:r>
              <a:rPr lang="en-US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2954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C600F-9DFF-D941-35EA-CD8C9B4FD336}"/>
              </a:ext>
            </a:extLst>
          </p:cNvPr>
          <p:cNvSpPr/>
          <p:nvPr/>
        </p:nvSpPr>
        <p:spPr>
          <a:xfrm>
            <a:off x="0" y="-5785"/>
            <a:ext cx="12192000" cy="822960"/>
          </a:xfrm>
          <a:prstGeom prst="rect">
            <a:avLst/>
          </a:prstGeom>
          <a:solidFill>
            <a:srgbClr val="3954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Existing Solutions</a:t>
            </a:r>
            <a:endParaRPr lang="en-US" sz="4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25F9B4-E7E4-C3F1-5C01-1CC62D5D0C0D}"/>
              </a:ext>
            </a:extLst>
          </p:cNvPr>
          <p:cNvSpPr>
            <a:spLocks noChangeAspect="1"/>
          </p:cNvSpPr>
          <p:nvPr/>
        </p:nvSpPr>
        <p:spPr>
          <a:xfrm>
            <a:off x="2753360" y="1417320"/>
            <a:ext cx="3657600" cy="3657600"/>
          </a:xfrm>
          <a:prstGeom prst="ellipse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Digital Watermarking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7BE1BE-B363-1813-FCCD-310EE5EE5D19}"/>
              </a:ext>
            </a:extLst>
          </p:cNvPr>
          <p:cNvSpPr>
            <a:spLocks noChangeAspect="1"/>
          </p:cNvSpPr>
          <p:nvPr/>
        </p:nvSpPr>
        <p:spPr>
          <a:xfrm>
            <a:off x="5781040" y="1417320"/>
            <a:ext cx="3657600" cy="3657600"/>
          </a:xfrm>
          <a:prstGeom prst="ellipse">
            <a:avLst/>
          </a:prstGeom>
          <a:solidFill>
            <a:schemeClr val="accent2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Provenance Information</a:t>
            </a:r>
          </a:p>
        </p:txBody>
      </p:sp>
    </p:spTree>
    <p:extLst>
      <p:ext uri="{BB962C8B-B14F-4D97-AF65-F5344CB8AC3E}">
        <p14:creationId xmlns:p14="http://schemas.microsoft.com/office/powerpoint/2010/main" val="859045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9139</TotalTime>
  <Words>1917</Words>
  <Application>Microsoft Macintosh PowerPoint</Application>
  <PresentationFormat>Widescreen</PresentationFormat>
  <Paragraphs>626</Paragraphs>
  <Slides>67</Slides>
  <Notes>48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Calibri Light</vt:lpstr>
      <vt:lpstr>Segoe Script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Irtaza Shahid</dc:creator>
  <cp:lastModifiedBy>Irtaza Shahid</cp:lastModifiedBy>
  <cp:revision>1579</cp:revision>
  <dcterms:created xsi:type="dcterms:W3CDTF">2022-06-01T05:41:08Z</dcterms:created>
  <dcterms:modified xsi:type="dcterms:W3CDTF">2024-02-08T21:50:02Z</dcterms:modified>
</cp:coreProperties>
</file>