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90"/>
  </p:notesMasterIdLst>
  <p:sldIdLst>
    <p:sldId id="256" r:id="rId2"/>
    <p:sldId id="696" r:id="rId3"/>
    <p:sldId id="303" r:id="rId4"/>
    <p:sldId id="587" r:id="rId5"/>
    <p:sldId id="586" r:id="rId6"/>
    <p:sldId id="686" r:id="rId7"/>
    <p:sldId id="462" r:id="rId8"/>
    <p:sldId id="307" r:id="rId9"/>
    <p:sldId id="464" r:id="rId10"/>
    <p:sldId id="690" r:id="rId11"/>
    <p:sldId id="551" r:id="rId12"/>
    <p:sldId id="467" r:id="rId13"/>
    <p:sldId id="691" r:id="rId14"/>
    <p:sldId id="468" r:id="rId15"/>
    <p:sldId id="553" r:id="rId16"/>
    <p:sldId id="372" r:id="rId17"/>
    <p:sldId id="532" r:id="rId18"/>
    <p:sldId id="515" r:id="rId19"/>
    <p:sldId id="473" r:id="rId20"/>
    <p:sldId id="545" r:id="rId21"/>
    <p:sldId id="692" r:id="rId22"/>
    <p:sldId id="693" r:id="rId23"/>
    <p:sldId id="685" r:id="rId24"/>
    <p:sldId id="635" r:id="rId25"/>
    <p:sldId id="550" r:id="rId26"/>
    <p:sldId id="694" r:id="rId27"/>
    <p:sldId id="535" r:id="rId28"/>
    <p:sldId id="695" r:id="rId29"/>
    <p:sldId id="615" r:id="rId30"/>
    <p:sldId id="552" r:id="rId31"/>
    <p:sldId id="543" r:id="rId32"/>
    <p:sldId id="480" r:id="rId33"/>
    <p:sldId id="479" r:id="rId34"/>
    <p:sldId id="619" r:id="rId35"/>
    <p:sldId id="618" r:id="rId36"/>
    <p:sldId id="489" r:id="rId37"/>
    <p:sldId id="556" r:id="rId38"/>
    <p:sldId id="707" r:id="rId39"/>
    <p:sldId id="624" r:id="rId40"/>
    <p:sldId id="703" r:id="rId41"/>
    <p:sldId id="516" r:id="rId42"/>
    <p:sldId id="498" r:id="rId43"/>
    <p:sldId id="544" r:id="rId44"/>
    <p:sldId id="499" r:id="rId45"/>
    <p:sldId id="500" r:id="rId46"/>
    <p:sldId id="501" r:id="rId47"/>
    <p:sldId id="698" r:id="rId48"/>
    <p:sldId id="699" r:id="rId49"/>
    <p:sldId id="626" r:id="rId50"/>
    <p:sldId id="560" r:id="rId51"/>
    <p:sldId id="562" r:id="rId52"/>
    <p:sldId id="636" r:id="rId53"/>
    <p:sldId id="444" r:id="rId54"/>
    <p:sldId id="687" r:id="rId55"/>
    <p:sldId id="700" r:id="rId56"/>
    <p:sldId id="701" r:id="rId57"/>
    <p:sldId id="688" r:id="rId58"/>
    <p:sldId id="565" r:id="rId59"/>
    <p:sldId id="567" r:id="rId60"/>
    <p:sldId id="569" r:id="rId61"/>
    <p:sldId id="575" r:id="rId62"/>
    <p:sldId id="570" r:id="rId63"/>
    <p:sldId id="572" r:id="rId64"/>
    <p:sldId id="573" r:id="rId65"/>
    <p:sldId id="702" r:id="rId66"/>
    <p:sldId id="546" r:id="rId67"/>
    <p:sldId id="663" r:id="rId68"/>
    <p:sldId id="664" r:id="rId69"/>
    <p:sldId id="665" r:id="rId70"/>
    <p:sldId id="666" r:id="rId71"/>
    <p:sldId id="667" r:id="rId72"/>
    <p:sldId id="710" r:id="rId73"/>
    <p:sldId id="711" r:id="rId74"/>
    <p:sldId id="671" r:id="rId75"/>
    <p:sldId id="672" r:id="rId76"/>
    <p:sldId id="670" r:id="rId77"/>
    <p:sldId id="714" r:id="rId78"/>
    <p:sldId id="675" r:id="rId79"/>
    <p:sldId id="513" r:id="rId80"/>
    <p:sldId id="584" r:id="rId81"/>
    <p:sldId id="676" r:id="rId82"/>
    <p:sldId id="677" r:id="rId83"/>
    <p:sldId id="678" r:id="rId84"/>
    <p:sldId id="680" r:id="rId85"/>
    <p:sldId id="715" r:id="rId86"/>
    <p:sldId id="285" r:id="rId87"/>
    <p:sldId id="683" r:id="rId88"/>
    <p:sldId id="689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FBFBF"/>
    <a:srgbClr val="000000"/>
    <a:srgbClr val="D4E8C6"/>
    <a:srgbClr val="7698D4"/>
    <a:srgbClr val="84A2D8"/>
    <a:srgbClr val="FF6D6D"/>
    <a:srgbClr val="FD3413"/>
    <a:srgbClr val="FF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67819" autoAdjust="0"/>
  </p:normalViewPr>
  <p:slideViewPr>
    <p:cSldViewPr snapToGrid="0">
      <p:cViewPr varScale="1">
        <p:scale>
          <a:sx n="49" d="100"/>
          <a:sy n="49" d="100"/>
        </p:scale>
        <p:origin x="1980" y="54"/>
      </p:cViewPr>
      <p:guideLst/>
    </p:cSldViewPr>
  </p:slideViewPr>
  <p:outlineViewPr>
    <p:cViewPr>
      <p:scale>
        <a:sx n="33" d="100"/>
        <a:sy n="33" d="100"/>
      </p:scale>
      <p:origin x="0" y="-9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7" d="100"/>
        <a:sy n="107" d="100"/>
      </p:scale>
      <p:origin x="0" y="-6048"/>
    </p:cViewPr>
  </p:sorterViewPr>
  <p:notesViewPr>
    <p:cSldViewPr snapToGrid="0">
      <p:cViewPr varScale="1">
        <p:scale>
          <a:sx n="85" d="100"/>
          <a:sy n="85" d="100"/>
        </p:scale>
        <p:origin x="328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5ECD-0D99-4193-8022-CB87B98D4CE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BC004-C2DA-409F-8464-0B14740EF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7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41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25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85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20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02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16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20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8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03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10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4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08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09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84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33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51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18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49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03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94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88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87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7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10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71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1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15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83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16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31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87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99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64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297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203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407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280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564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48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382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373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047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06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48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899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024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340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09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817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591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616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672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746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2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593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9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018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576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854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168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443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893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500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888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63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023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222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93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868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553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758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799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8607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091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5293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6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3429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598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8641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233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8398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6207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054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9453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3734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87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1B32B-FA65-41AB-8087-13BFD078AED6}" type="datetime1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2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5F4F-8A5E-4E97-91E3-2A0E7586B936}" type="datetime1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2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324A-5E04-4C41-8484-A7660413C20B}" type="datetime1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8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8387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257" y="964275"/>
            <a:ext cx="8553798" cy="5212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D8FF-9539-41E6-8634-F0A43C0D48F7}" type="datetime1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0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8404-9CBB-4373-BB18-87D1B0E47657}" type="datetime1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7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FFAA-74F2-4EC1-B02E-D35A65F1B58F}" type="datetime1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1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40C0-31A9-46A9-85DB-C8206F6CEE15}" type="datetime1">
              <a:rPr lang="en-US" smtClean="0"/>
              <a:t>8/22/2018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5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C25F-93D4-406C-B698-925983249C01}" type="datetime1">
              <a:rPr lang="en-US" smtClean="0"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18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6A99-7633-4254-BA08-AE7048C35C05}" type="datetime1">
              <a:rPr lang="en-US" smtClean="0"/>
              <a:t>8/22/2018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4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4CC5-FAC7-445C-B059-8A6E3405B028}" type="datetime1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D752-5948-4D22-8419-317B945BB323}" type="datetime1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8C8D6-590E-4F07-BD80-0F86F3961EFD}" type="datetime1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918A6-E49B-400A-9908-6FF895184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6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12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26.emf"/><Relationship Id="rId4" Type="http://schemas.openxmlformats.org/officeDocument/2006/relationships/image" Target="../media/image21.png"/><Relationship Id="rId9" Type="http://schemas.openxmlformats.org/officeDocument/2006/relationships/image" Target="../media/image12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Relationship Id="rId9" Type="http://schemas.openxmlformats.org/officeDocument/2006/relationships/image" Target="../media/image2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Relationship Id="rId9" Type="http://schemas.openxmlformats.org/officeDocument/2006/relationships/image" Target="../media/image2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Relationship Id="rId9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5.png"/><Relationship Id="rId10" Type="http://schemas.openxmlformats.org/officeDocument/2006/relationships/image" Target="../media/image301.png"/><Relationship Id="rId4" Type="http://schemas.openxmlformats.org/officeDocument/2006/relationships/image" Target="../media/image24.tiff"/><Relationship Id="rId9" Type="http://schemas.openxmlformats.org/officeDocument/2006/relationships/image" Target="../media/image2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301.png"/><Relationship Id="rId5" Type="http://schemas.openxmlformats.org/officeDocument/2006/relationships/image" Target="../media/image25.png"/><Relationship Id="rId10" Type="http://schemas.openxmlformats.org/officeDocument/2006/relationships/image" Target="../media/image310.png"/><Relationship Id="rId4" Type="http://schemas.openxmlformats.org/officeDocument/2006/relationships/image" Target="../media/image24.tiff"/><Relationship Id="rId9" Type="http://schemas.openxmlformats.org/officeDocument/2006/relationships/image" Target="../media/image2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301.png"/><Relationship Id="rId5" Type="http://schemas.openxmlformats.org/officeDocument/2006/relationships/image" Target="../media/image25.png"/><Relationship Id="rId10" Type="http://schemas.openxmlformats.org/officeDocument/2006/relationships/image" Target="../media/image310.png"/><Relationship Id="rId4" Type="http://schemas.openxmlformats.org/officeDocument/2006/relationships/image" Target="../media/image24.tiff"/><Relationship Id="rId9" Type="http://schemas.openxmlformats.org/officeDocument/2006/relationships/image" Target="../media/image2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Relationship Id="rId9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Relationship Id="rId9" Type="http://schemas.openxmlformats.org/officeDocument/2006/relationships/image" Target="../media/image29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5.png"/><Relationship Id="rId10" Type="http://schemas.openxmlformats.org/officeDocument/2006/relationships/image" Target="../media/image280.png"/><Relationship Id="rId4" Type="http://schemas.openxmlformats.org/officeDocument/2006/relationships/image" Target="../media/image24.tiff"/><Relationship Id="rId9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tiff"/><Relationship Id="rId9" Type="http://schemas.openxmlformats.org/officeDocument/2006/relationships/image" Target="../media/image2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image" Target="../media/image300.png"/><Relationship Id="rId4" Type="http://schemas.openxmlformats.org/officeDocument/2006/relationships/image" Target="../media/image24.tiff"/><Relationship Id="rId9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image" Target="../media/image300.png"/><Relationship Id="rId4" Type="http://schemas.openxmlformats.org/officeDocument/2006/relationships/image" Target="../media/image24.tiff"/><Relationship Id="rId9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2.tiff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24.tiff"/><Relationship Id="rId9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20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302.png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38.pn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38.pn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10.png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38.pn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38.pn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38.pn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38.pn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0.png"/><Relationship Id="rId4" Type="http://schemas.openxmlformats.org/officeDocument/2006/relationships/image" Target="../media/image60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1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1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tiff"/><Relationship Id="rId7" Type="http://schemas.openxmlformats.org/officeDocument/2006/relationships/image" Target="../media/image67.tif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6.tiff"/><Relationship Id="rId10" Type="http://schemas.openxmlformats.org/officeDocument/2006/relationships/image" Target="../media/image15.png"/><Relationship Id="rId4" Type="http://schemas.openxmlformats.org/officeDocument/2006/relationships/image" Target="../media/image65.png"/><Relationship Id="rId9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synrg.csl.illinois.edu/anc/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19C3-6085-49D6-9F6F-9974739D0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31964"/>
            <a:ext cx="9144000" cy="1041971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/>
          <a:p>
            <a:r>
              <a:rPr lang="en-US" sz="4200" dirty="0"/>
              <a:t>MUTE: Bringing IoT to Noise Cancellation </a:t>
            </a:r>
          </a:p>
        </p:txBody>
      </p:sp>
      <p:sp>
        <p:nvSpPr>
          <p:cNvPr id="13" name="TextBox 36">
            <a:extLst>
              <a:ext uri="{FF2B5EF4-FFF2-40B4-BE49-F238E27FC236}">
                <a16:creationId xmlns:a16="http://schemas.microsoft.com/office/drawing/2014/main" id="{F2C01E28-37E0-4E0B-83F8-6453C5614FEA}"/>
              </a:ext>
            </a:extLst>
          </p:cNvPr>
          <p:cNvSpPr txBox="1"/>
          <p:nvPr/>
        </p:nvSpPr>
        <p:spPr>
          <a:xfrm>
            <a:off x="1392237" y="3500817"/>
            <a:ext cx="6359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/>
              <a:t>Sheng Shen</a:t>
            </a:r>
            <a:r>
              <a:rPr lang="en-US" sz="2800" dirty="0"/>
              <a:t>, Nirupam Roy, Junfeng Guan, </a:t>
            </a:r>
            <a:br>
              <a:rPr lang="en-US" sz="2800" dirty="0"/>
            </a:br>
            <a:r>
              <a:rPr lang="en-US" sz="2800" dirty="0"/>
              <a:t>Haitham </a:t>
            </a:r>
            <a:r>
              <a:rPr lang="en-US" sz="2800" dirty="0" err="1"/>
              <a:t>Hassanieh</a:t>
            </a:r>
            <a:r>
              <a:rPr lang="en-US" sz="2800" dirty="0"/>
              <a:t>, Romit Roy Choudhury</a:t>
            </a:r>
          </a:p>
        </p:txBody>
      </p:sp>
      <p:pic>
        <p:nvPicPr>
          <p:cNvPr id="1030" name="Picture 6" descr="Image result for uiuc logo">
            <a:extLst>
              <a:ext uri="{FF2B5EF4-FFF2-40B4-BE49-F238E27FC236}">
                <a16:creationId xmlns:a16="http://schemas.microsoft.com/office/drawing/2014/main" id="{EBA10221-506D-4F07-A145-23B958472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9138" y="5799591"/>
            <a:ext cx="2803347" cy="85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E333C4-7016-4C08-A7E3-25A5F8F80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21583" r="4715" b="13974"/>
          <a:stretch/>
        </p:blipFill>
        <p:spPr>
          <a:xfrm>
            <a:off x="301515" y="5917430"/>
            <a:ext cx="2628266" cy="73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0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2B0D1-B45E-4040-8812-0B383A96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16051" y="2366048"/>
            <a:ext cx="3264941" cy="32649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B8DEE87-1E8F-4971-BB1A-528366EB5213}"/>
              </a:ext>
            </a:extLst>
          </p:cNvPr>
          <p:cNvGrpSpPr/>
          <p:nvPr/>
        </p:nvGrpSpPr>
        <p:grpSpPr>
          <a:xfrm flipH="1">
            <a:off x="139427" y="2924867"/>
            <a:ext cx="1869721" cy="2102510"/>
            <a:chOff x="10569702" y="3995141"/>
            <a:chExt cx="1866900" cy="22733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7712B8-6295-41EA-9649-17744A00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9702" y="3995141"/>
              <a:ext cx="1866900" cy="22733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9C827B-5FA1-49AA-9599-2076DF612FA9}"/>
                </a:ext>
              </a:extLst>
            </p:cNvPr>
            <p:cNvSpPr/>
            <p:nvPr/>
          </p:nvSpPr>
          <p:spPr>
            <a:xfrm>
              <a:off x="12143232" y="3995141"/>
              <a:ext cx="293370" cy="209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5" dirty="0"/>
            </a:p>
          </p:txBody>
        </p:sp>
      </p:grpSp>
      <p:pic>
        <p:nvPicPr>
          <p:cNvPr id="8" name="Picture 8" descr="https://image.freepik.com/free-icon/person-reading-sitting-on-a-desk_318-29266.jpg">
            <a:extLst>
              <a:ext uri="{FF2B5EF4-FFF2-40B4-BE49-F238E27FC236}">
                <a16:creationId xmlns:a16="http://schemas.microsoft.com/office/drawing/2014/main" id="{19CE721E-6C65-43B4-94A9-FA7D491C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08" y="3264589"/>
            <a:ext cx="1856232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E97F2C-EC2E-407E-9F10-A0269066168F}"/>
              </a:ext>
            </a:extLst>
          </p:cNvPr>
          <p:cNvSpPr txBox="1"/>
          <p:nvPr/>
        </p:nvSpPr>
        <p:spPr>
          <a:xfrm flipH="1">
            <a:off x="-496035" y="2278374"/>
            <a:ext cx="3028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1. Sound starts</a:t>
            </a: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8A3CC373-6C03-4D40-B495-F2E9C11D88C0}"/>
              </a:ext>
            </a:extLst>
          </p:cNvPr>
          <p:cNvSpPr/>
          <p:nvPr/>
        </p:nvSpPr>
        <p:spPr>
          <a:xfrm rot="2700000">
            <a:off x="-1828800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id="{A9C4EBBB-F715-44A3-90BC-72C8E2F776DF}"/>
              </a:ext>
            </a:extLst>
          </p:cNvPr>
          <p:cNvSpPr/>
          <p:nvPr/>
        </p:nvSpPr>
        <p:spPr>
          <a:xfrm rot="2700000">
            <a:off x="-1463040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96D04A08-E8B6-42D5-B319-7FFCEB427687}"/>
              </a:ext>
            </a:extLst>
          </p:cNvPr>
          <p:cNvSpPr/>
          <p:nvPr/>
        </p:nvSpPr>
        <p:spPr>
          <a:xfrm rot="2700000">
            <a:off x="-1094629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50913C73-01CC-4CAF-844C-12CEF5CE3A79}"/>
              </a:ext>
            </a:extLst>
          </p:cNvPr>
          <p:cNvSpPr/>
          <p:nvPr/>
        </p:nvSpPr>
        <p:spPr>
          <a:xfrm rot="2700000">
            <a:off x="-728869" y="1683660"/>
            <a:ext cx="4499978" cy="4499978"/>
          </a:xfrm>
          <a:prstGeom prst="blockArc">
            <a:avLst>
              <a:gd name="adj1" fmla="val 16865116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FBE1F12D-7A91-42E3-95E8-8BC1330F8BAA}"/>
              </a:ext>
            </a:extLst>
          </p:cNvPr>
          <p:cNvSpPr/>
          <p:nvPr/>
        </p:nvSpPr>
        <p:spPr>
          <a:xfrm rot="2700000">
            <a:off x="-2194560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217E13-CF35-4C95-B90F-A73D15AF1B33}"/>
              </a:ext>
            </a:extLst>
          </p:cNvPr>
          <p:cNvGrpSpPr/>
          <p:nvPr/>
        </p:nvGrpSpPr>
        <p:grpSpPr>
          <a:xfrm flipH="1">
            <a:off x="3334521" y="2449167"/>
            <a:ext cx="948916" cy="498829"/>
            <a:chOff x="4169965" y="2218796"/>
            <a:chExt cx="870457" cy="5259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2E4BAE-8EF4-4F95-BAF0-3A17EC89DFC7}"/>
                </a:ext>
              </a:extLst>
            </p:cNvPr>
            <p:cNvGrpSpPr/>
            <p:nvPr/>
          </p:nvGrpSpPr>
          <p:grpSpPr>
            <a:xfrm>
              <a:off x="4169965" y="2218796"/>
              <a:ext cx="870457" cy="525917"/>
              <a:chOff x="3426786" y="797253"/>
              <a:chExt cx="870457" cy="525917"/>
            </a:xfrm>
          </p:grpSpPr>
          <p:sp>
            <p:nvSpPr>
              <p:cNvPr id="20" name="Rectangle: Rounded Corners 81">
                <a:extLst>
                  <a:ext uri="{FF2B5EF4-FFF2-40B4-BE49-F238E27FC236}">
                    <a16:creationId xmlns:a16="http://schemas.microsoft.com/office/drawing/2014/main" id="{8EB15298-9496-4FBD-85A7-DBA4CBF9CE91}"/>
                  </a:ext>
                </a:extLst>
              </p:cNvPr>
              <p:cNvSpPr/>
              <p:nvPr/>
            </p:nvSpPr>
            <p:spPr>
              <a:xfrm>
                <a:off x="3426786" y="797253"/>
                <a:ext cx="791712" cy="525917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21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4ADB69D4-6275-458A-828B-BD2637F07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0963" y="806763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610D1764-0550-418D-A7B1-25799278B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163" y="2350319"/>
              <a:ext cx="376845" cy="3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BC0CE7E-FDE2-4AE4-8DC9-386BAADB046C}"/>
              </a:ext>
            </a:extLst>
          </p:cNvPr>
          <p:cNvSpPr txBox="1"/>
          <p:nvPr/>
        </p:nvSpPr>
        <p:spPr>
          <a:xfrm flipH="1">
            <a:off x="2182392" y="1382110"/>
            <a:ext cx="3264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2. IoT relay forwards sound over wireless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45DA18A-4103-4680-903E-3C63B312B3FF}"/>
              </a:ext>
            </a:extLst>
          </p:cNvPr>
          <p:cNvCxnSpPr>
            <a:cxnSpLocks/>
          </p:cNvCxnSpPr>
          <p:nvPr/>
        </p:nvCxnSpPr>
        <p:spPr>
          <a:xfrm rot="-240000">
            <a:off x="4441371" y="2731815"/>
            <a:ext cx="2262413" cy="173809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F0A695-DBB1-4CB4-AF7D-277447BA0222}"/>
              </a:ext>
            </a:extLst>
          </p:cNvPr>
          <p:cNvGrpSpPr/>
          <p:nvPr/>
        </p:nvGrpSpPr>
        <p:grpSpPr>
          <a:xfrm>
            <a:off x="4198924" y="2434918"/>
            <a:ext cx="1154339" cy="730250"/>
            <a:chOff x="-7609839" y="2361255"/>
            <a:chExt cx="7047550" cy="4499978"/>
          </a:xfrm>
        </p:grpSpPr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F871B971-BB19-43CD-9A9A-B48EC9EB10E5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480C47C7-0F95-4C63-9686-F53B13E0BD21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65FB1BE5-33EF-4667-B2FE-9B569045AA9D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Block Arc 30">
              <a:extLst>
                <a:ext uri="{FF2B5EF4-FFF2-40B4-BE49-F238E27FC236}">
                  <a16:creationId xmlns:a16="http://schemas.microsoft.com/office/drawing/2014/main" id="{B62742D4-65B7-4CA6-A992-A9FFD4C85DBB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Block Arc 31">
              <a:extLst>
                <a:ext uri="{FF2B5EF4-FFF2-40B4-BE49-F238E27FC236}">
                  <a16:creationId xmlns:a16="http://schemas.microsoft.com/office/drawing/2014/main" id="{A339513F-08AF-4004-83C9-8D12C6B1ABBA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Block Arc 32">
              <a:extLst>
                <a:ext uri="{FF2B5EF4-FFF2-40B4-BE49-F238E27FC236}">
                  <a16:creationId xmlns:a16="http://schemas.microsoft.com/office/drawing/2014/main" id="{8F0FC5AB-3196-4F05-A48A-337413B4A72C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F855CBBA-9119-40AB-8702-76713A6EEC03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Block Arc 36">
              <a:extLst>
                <a:ext uri="{FF2B5EF4-FFF2-40B4-BE49-F238E27FC236}">
                  <a16:creationId xmlns:a16="http://schemas.microsoft.com/office/drawing/2014/main" id="{41A38E2B-5921-4437-94C4-79725378C9E5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22C6247-159C-43B9-BA2C-576CA7FC0CFD}"/>
              </a:ext>
            </a:extLst>
          </p:cNvPr>
          <p:cNvSpPr txBox="1"/>
          <p:nvPr/>
        </p:nvSpPr>
        <p:spPr>
          <a:xfrm flipH="1">
            <a:off x="7863198" y="5507835"/>
            <a:ext cx="84537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Alice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3AEB625-0867-4492-8AA0-D4DCB93F1A6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6497" y="2415180"/>
            <a:ext cx="846674" cy="846674"/>
          </a:xfrm>
          <a:prstGeom prst="rect">
            <a:avLst/>
          </a:prstGeom>
        </p:spPr>
      </p:pic>
      <p:pic>
        <p:nvPicPr>
          <p:cNvPr id="40" name="Picture 39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5A64EEC1-3088-4692-A9AE-F41193CF4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6396" y="2570628"/>
            <a:ext cx="410812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71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0171FCE-AA44-46BC-B47E-BF17E626F9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6497" y="2415180"/>
            <a:ext cx="846674" cy="846674"/>
          </a:xfrm>
          <a:prstGeom prst="rect">
            <a:avLst/>
          </a:prstGeom>
        </p:spPr>
      </p:pic>
      <p:pic>
        <p:nvPicPr>
          <p:cNvPr id="30" name="Picture 29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778D5767-CDE7-4757-B03B-791696F8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6396" y="2570628"/>
            <a:ext cx="410812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2B0D1-B45E-4040-8812-0B383A96C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16051" y="2366048"/>
            <a:ext cx="3264941" cy="32649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7712B8-6295-41EA-9649-17744A00B0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39427" y="2924867"/>
            <a:ext cx="1869721" cy="210251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99C827B-5FA1-49AA-9599-2076DF612FA9}"/>
              </a:ext>
            </a:extLst>
          </p:cNvPr>
          <p:cNvSpPr/>
          <p:nvPr/>
        </p:nvSpPr>
        <p:spPr>
          <a:xfrm flipH="1">
            <a:off x="139427" y="2924867"/>
            <a:ext cx="293813" cy="1937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5" dirty="0"/>
          </a:p>
        </p:txBody>
      </p:sp>
      <p:pic>
        <p:nvPicPr>
          <p:cNvPr id="8" name="Picture 8" descr="https://image.freepik.com/free-icon/person-reading-sitting-on-a-desk_318-29266.jpg">
            <a:extLst>
              <a:ext uri="{FF2B5EF4-FFF2-40B4-BE49-F238E27FC236}">
                <a16:creationId xmlns:a16="http://schemas.microsoft.com/office/drawing/2014/main" id="{19CE721E-6C65-43B4-94A9-FA7D491C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08" y="3264589"/>
            <a:ext cx="1856232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E97F2C-EC2E-407E-9F10-A0269066168F}"/>
              </a:ext>
            </a:extLst>
          </p:cNvPr>
          <p:cNvSpPr txBox="1"/>
          <p:nvPr/>
        </p:nvSpPr>
        <p:spPr>
          <a:xfrm flipH="1">
            <a:off x="-496035" y="2278374"/>
            <a:ext cx="3028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1. Sound starts</a:t>
            </a: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8A3CC373-6C03-4D40-B495-F2E9C11D88C0}"/>
              </a:ext>
            </a:extLst>
          </p:cNvPr>
          <p:cNvSpPr/>
          <p:nvPr/>
        </p:nvSpPr>
        <p:spPr>
          <a:xfrm rot="2700000">
            <a:off x="-1828800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id="{A9C4EBBB-F715-44A3-90BC-72C8E2F776DF}"/>
              </a:ext>
            </a:extLst>
          </p:cNvPr>
          <p:cNvSpPr/>
          <p:nvPr/>
        </p:nvSpPr>
        <p:spPr>
          <a:xfrm rot="2700000">
            <a:off x="-1463040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96D04A08-E8B6-42D5-B319-7FFCEB427687}"/>
              </a:ext>
            </a:extLst>
          </p:cNvPr>
          <p:cNvSpPr/>
          <p:nvPr/>
        </p:nvSpPr>
        <p:spPr>
          <a:xfrm rot="2700000">
            <a:off x="-1094629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50913C73-01CC-4CAF-844C-12CEF5CE3A79}"/>
              </a:ext>
            </a:extLst>
          </p:cNvPr>
          <p:cNvSpPr/>
          <p:nvPr/>
        </p:nvSpPr>
        <p:spPr>
          <a:xfrm rot="2700000">
            <a:off x="-728869" y="1683660"/>
            <a:ext cx="4499978" cy="4499978"/>
          </a:xfrm>
          <a:prstGeom prst="blockArc">
            <a:avLst>
              <a:gd name="adj1" fmla="val 16865116"/>
              <a:gd name="adj2" fmla="val 20183354"/>
              <a:gd name="adj3" fmla="val 10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FBE1F12D-7A91-42E3-95E8-8BC1330F8BAA}"/>
              </a:ext>
            </a:extLst>
          </p:cNvPr>
          <p:cNvSpPr/>
          <p:nvPr/>
        </p:nvSpPr>
        <p:spPr>
          <a:xfrm rot="2700000">
            <a:off x="-2194560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: Rounded Corners 81">
            <a:extLst>
              <a:ext uri="{FF2B5EF4-FFF2-40B4-BE49-F238E27FC236}">
                <a16:creationId xmlns:a16="http://schemas.microsoft.com/office/drawing/2014/main" id="{8EB15298-9496-4FBD-85A7-DBA4CBF9CE91}"/>
              </a:ext>
            </a:extLst>
          </p:cNvPr>
          <p:cNvSpPr/>
          <p:nvPr/>
        </p:nvSpPr>
        <p:spPr>
          <a:xfrm flipH="1">
            <a:off x="3420364" y="2449167"/>
            <a:ext cx="863073" cy="49882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21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4ADB69D4-6275-458A-828B-BD2637F0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4521" y="2458187"/>
            <a:ext cx="562815" cy="48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610D1764-0550-418D-A7B1-25799278B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3164" y="2573916"/>
            <a:ext cx="410812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BC0CE7E-FDE2-4AE4-8DC9-386BAADB046C}"/>
              </a:ext>
            </a:extLst>
          </p:cNvPr>
          <p:cNvSpPr txBox="1"/>
          <p:nvPr/>
        </p:nvSpPr>
        <p:spPr>
          <a:xfrm flipH="1">
            <a:off x="2182392" y="1382110"/>
            <a:ext cx="3264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2. IoT relay forwards sound over wireless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45DA18A-4103-4680-903E-3C63B312B3FF}"/>
              </a:ext>
            </a:extLst>
          </p:cNvPr>
          <p:cNvCxnSpPr>
            <a:cxnSpLocks/>
          </p:cNvCxnSpPr>
          <p:nvPr/>
        </p:nvCxnSpPr>
        <p:spPr>
          <a:xfrm rot="21360000">
            <a:off x="4441371" y="2731815"/>
            <a:ext cx="2262413" cy="173809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Block Arc 41">
            <a:extLst>
              <a:ext uri="{FF2B5EF4-FFF2-40B4-BE49-F238E27FC236}">
                <a16:creationId xmlns:a16="http://schemas.microsoft.com/office/drawing/2014/main" id="{84B8AEE1-9062-4B8A-B9ED-BF7CC83993E5}"/>
              </a:ext>
            </a:extLst>
          </p:cNvPr>
          <p:cNvSpPr/>
          <p:nvPr/>
        </p:nvSpPr>
        <p:spPr>
          <a:xfrm rot="2700000">
            <a:off x="4262240" y="2431511"/>
            <a:ext cx="730250" cy="737065"/>
          </a:xfrm>
          <a:prstGeom prst="blockArc">
            <a:avLst>
              <a:gd name="adj1" fmla="val 17473444"/>
              <a:gd name="adj2" fmla="val 20183354"/>
              <a:gd name="adj3" fmla="val 1018"/>
            </a:avLst>
          </a:prstGeom>
          <a:solidFill>
            <a:srgbClr val="C0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Block Arc 42">
            <a:extLst>
              <a:ext uri="{FF2B5EF4-FFF2-40B4-BE49-F238E27FC236}">
                <a16:creationId xmlns:a16="http://schemas.microsoft.com/office/drawing/2014/main" id="{760B955C-F2D5-4DD8-A0A3-E0C9A90CD8A9}"/>
              </a:ext>
            </a:extLst>
          </p:cNvPr>
          <p:cNvSpPr/>
          <p:nvPr/>
        </p:nvSpPr>
        <p:spPr>
          <a:xfrm rot="2700000">
            <a:off x="4322149" y="2431511"/>
            <a:ext cx="730250" cy="737065"/>
          </a:xfrm>
          <a:prstGeom prst="blockArc">
            <a:avLst>
              <a:gd name="adj1" fmla="val 17473159"/>
              <a:gd name="adj2" fmla="val 20183354"/>
              <a:gd name="adj3" fmla="val 1018"/>
            </a:avLst>
          </a:prstGeom>
          <a:solidFill>
            <a:srgbClr val="C0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Block Arc 43">
            <a:extLst>
              <a:ext uri="{FF2B5EF4-FFF2-40B4-BE49-F238E27FC236}">
                <a16:creationId xmlns:a16="http://schemas.microsoft.com/office/drawing/2014/main" id="{E8ED820F-FF41-48E6-93A0-A71DCFA11C3B}"/>
              </a:ext>
            </a:extLst>
          </p:cNvPr>
          <p:cNvSpPr/>
          <p:nvPr/>
        </p:nvSpPr>
        <p:spPr>
          <a:xfrm rot="2700000">
            <a:off x="4382492" y="2431511"/>
            <a:ext cx="730250" cy="737065"/>
          </a:xfrm>
          <a:prstGeom prst="blockArc">
            <a:avLst>
              <a:gd name="adj1" fmla="val 17472060"/>
              <a:gd name="adj2" fmla="val 20183354"/>
              <a:gd name="adj3" fmla="val 1018"/>
            </a:avLst>
          </a:prstGeom>
          <a:solidFill>
            <a:srgbClr val="C0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Block Arc 44">
            <a:extLst>
              <a:ext uri="{FF2B5EF4-FFF2-40B4-BE49-F238E27FC236}">
                <a16:creationId xmlns:a16="http://schemas.microsoft.com/office/drawing/2014/main" id="{CB8833F7-9612-46A4-83F0-03AEFC8B0300}"/>
              </a:ext>
            </a:extLst>
          </p:cNvPr>
          <p:cNvSpPr/>
          <p:nvPr/>
        </p:nvSpPr>
        <p:spPr>
          <a:xfrm rot="2700000">
            <a:off x="4442401" y="2431511"/>
            <a:ext cx="730250" cy="737065"/>
          </a:xfrm>
          <a:prstGeom prst="blockArc">
            <a:avLst>
              <a:gd name="adj1" fmla="val 17465339"/>
              <a:gd name="adj2" fmla="val 20183354"/>
              <a:gd name="adj3" fmla="val 1018"/>
            </a:avLst>
          </a:prstGeom>
          <a:solidFill>
            <a:srgbClr val="C0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Block Arc 45">
            <a:extLst>
              <a:ext uri="{FF2B5EF4-FFF2-40B4-BE49-F238E27FC236}">
                <a16:creationId xmlns:a16="http://schemas.microsoft.com/office/drawing/2014/main" id="{CC9C893B-1072-4822-9E50-A3AFCCCA2821}"/>
              </a:ext>
            </a:extLst>
          </p:cNvPr>
          <p:cNvSpPr/>
          <p:nvPr/>
        </p:nvSpPr>
        <p:spPr>
          <a:xfrm rot="2700000">
            <a:off x="4202331" y="2431511"/>
            <a:ext cx="730250" cy="737065"/>
          </a:xfrm>
          <a:prstGeom prst="blockArc">
            <a:avLst>
              <a:gd name="adj1" fmla="val 17469367"/>
              <a:gd name="adj2" fmla="val 20183354"/>
              <a:gd name="adj3" fmla="val 1018"/>
            </a:avLst>
          </a:prstGeom>
          <a:solidFill>
            <a:srgbClr val="C0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Block Arc 46">
            <a:extLst>
              <a:ext uri="{FF2B5EF4-FFF2-40B4-BE49-F238E27FC236}">
                <a16:creationId xmlns:a16="http://schemas.microsoft.com/office/drawing/2014/main" id="{16673D66-24FD-4C5D-980E-D0E8264B921B}"/>
              </a:ext>
            </a:extLst>
          </p:cNvPr>
          <p:cNvSpPr/>
          <p:nvPr/>
        </p:nvSpPr>
        <p:spPr>
          <a:xfrm rot="2700000">
            <a:off x="4499354" y="2431511"/>
            <a:ext cx="730250" cy="737065"/>
          </a:xfrm>
          <a:prstGeom prst="blockArc">
            <a:avLst>
              <a:gd name="adj1" fmla="val 17473444"/>
              <a:gd name="adj2" fmla="val 20183354"/>
              <a:gd name="adj3" fmla="val 1018"/>
            </a:avLst>
          </a:prstGeom>
          <a:solidFill>
            <a:srgbClr val="C0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Block Arc 47">
            <a:extLst>
              <a:ext uri="{FF2B5EF4-FFF2-40B4-BE49-F238E27FC236}">
                <a16:creationId xmlns:a16="http://schemas.microsoft.com/office/drawing/2014/main" id="{0D315F48-B21D-4575-8A19-6458FBDDA5B0}"/>
              </a:ext>
            </a:extLst>
          </p:cNvPr>
          <p:cNvSpPr/>
          <p:nvPr/>
        </p:nvSpPr>
        <p:spPr>
          <a:xfrm rot="2700000">
            <a:off x="4559263" y="2431511"/>
            <a:ext cx="730250" cy="737065"/>
          </a:xfrm>
          <a:prstGeom prst="blockArc">
            <a:avLst>
              <a:gd name="adj1" fmla="val 17473159"/>
              <a:gd name="adj2" fmla="val 20183354"/>
              <a:gd name="adj3" fmla="val 1018"/>
            </a:avLst>
          </a:prstGeom>
          <a:solidFill>
            <a:srgbClr val="C0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78E2A34C-FBF9-4A5E-814A-B01DDA225D12}"/>
              </a:ext>
            </a:extLst>
          </p:cNvPr>
          <p:cNvSpPr/>
          <p:nvPr/>
        </p:nvSpPr>
        <p:spPr>
          <a:xfrm rot="2700000">
            <a:off x="4619606" y="2431511"/>
            <a:ext cx="730250" cy="737065"/>
          </a:xfrm>
          <a:prstGeom prst="blockArc">
            <a:avLst>
              <a:gd name="adj1" fmla="val 17472060"/>
              <a:gd name="adj2" fmla="val 20183354"/>
              <a:gd name="adj3" fmla="val 1018"/>
            </a:avLst>
          </a:prstGeom>
          <a:solidFill>
            <a:srgbClr val="C0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4FC718-EEFE-4DB6-B117-0DA7747BC218}"/>
              </a:ext>
            </a:extLst>
          </p:cNvPr>
          <p:cNvSpPr txBox="1"/>
          <p:nvPr/>
        </p:nvSpPr>
        <p:spPr>
          <a:xfrm flipH="1">
            <a:off x="7863198" y="5507835"/>
            <a:ext cx="845373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Alice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6EAC1FD-A387-4A7A-8797-F52A4BA64ADE}"/>
              </a:ext>
            </a:extLst>
          </p:cNvPr>
          <p:cNvSpPr txBox="1"/>
          <p:nvPr/>
        </p:nvSpPr>
        <p:spPr>
          <a:xfrm>
            <a:off x="1" y="3152001"/>
            <a:ext cx="9143999" cy="5539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Wireless radios travel a million times faster than sound</a:t>
            </a:r>
          </a:p>
        </p:txBody>
      </p:sp>
    </p:spTree>
    <p:extLst>
      <p:ext uri="{BB962C8B-B14F-4D97-AF65-F5344CB8AC3E}">
        <p14:creationId xmlns:p14="http://schemas.microsoft.com/office/powerpoint/2010/main" val="272239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0D3D63-65EF-4F5D-B3EE-C881F9F70ADA}"/>
              </a:ext>
            </a:extLst>
          </p:cNvPr>
          <p:cNvGrpSpPr/>
          <p:nvPr/>
        </p:nvGrpSpPr>
        <p:grpSpPr>
          <a:xfrm>
            <a:off x="-2194560" y="1382110"/>
            <a:ext cx="11403644" cy="4801528"/>
            <a:chOff x="-2194560" y="1527250"/>
            <a:chExt cx="11403644" cy="48015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32B0D1-B45E-4040-8812-0B383A96C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16051" y="2511188"/>
              <a:ext cx="3264941" cy="3264941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8DEE87-1E8F-4971-BB1A-528366EB5213}"/>
                </a:ext>
              </a:extLst>
            </p:cNvPr>
            <p:cNvGrpSpPr/>
            <p:nvPr/>
          </p:nvGrpSpPr>
          <p:grpSpPr>
            <a:xfrm flipH="1">
              <a:off x="139427" y="3070007"/>
              <a:ext cx="1869721" cy="2102510"/>
              <a:chOff x="10569702" y="3995141"/>
              <a:chExt cx="1866900" cy="227330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47712B8-6295-41EA-9649-17744A00B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69702" y="3995141"/>
                <a:ext cx="1866900" cy="22733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C827B-5FA1-49AA-9599-2076DF612FA9}"/>
                  </a:ext>
                </a:extLst>
              </p:cNvPr>
              <p:cNvSpPr/>
              <p:nvPr/>
            </p:nvSpPr>
            <p:spPr>
              <a:xfrm>
                <a:off x="12143232" y="3995141"/>
                <a:ext cx="293370" cy="2094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5" dirty="0"/>
              </a:p>
            </p:txBody>
          </p:sp>
        </p:grpSp>
        <p:pic>
          <p:nvPicPr>
            <p:cNvPr id="8" name="Picture 8" descr="https://image.freepik.com/free-icon/person-reading-sitting-on-a-desk_318-29266.jpg">
              <a:extLst>
                <a:ext uri="{FF2B5EF4-FFF2-40B4-BE49-F238E27FC236}">
                  <a16:creationId xmlns:a16="http://schemas.microsoft.com/office/drawing/2014/main" id="{19CE721E-6C65-43B4-94A9-FA7D491CD1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608" y="3409729"/>
              <a:ext cx="1856232" cy="185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E97F2C-EC2E-407E-9F10-A0269066168F}"/>
                </a:ext>
              </a:extLst>
            </p:cNvPr>
            <p:cNvSpPr txBox="1"/>
            <p:nvPr/>
          </p:nvSpPr>
          <p:spPr>
            <a:xfrm flipH="1">
              <a:off x="-496035" y="2423514"/>
              <a:ext cx="3028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1. Sound starts</a:t>
              </a:r>
            </a:p>
          </p:txBody>
        </p:sp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8A3CC373-6C03-4D40-B495-F2E9C11D88C0}"/>
                </a:ext>
              </a:extLst>
            </p:cNvPr>
            <p:cNvSpPr/>
            <p:nvPr/>
          </p:nvSpPr>
          <p:spPr>
            <a:xfrm rot="2700000">
              <a:off x="-1828800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A9C4EBBB-F715-44A3-90BC-72C8E2F776DF}"/>
                </a:ext>
              </a:extLst>
            </p:cNvPr>
            <p:cNvSpPr/>
            <p:nvPr/>
          </p:nvSpPr>
          <p:spPr>
            <a:xfrm rot="2700000">
              <a:off x="-1463040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96D04A08-E8B6-42D5-B319-7FFCEB427687}"/>
                </a:ext>
              </a:extLst>
            </p:cNvPr>
            <p:cNvSpPr/>
            <p:nvPr/>
          </p:nvSpPr>
          <p:spPr>
            <a:xfrm rot="2700000">
              <a:off x="-1094629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50913C73-01CC-4CAF-844C-12CEF5CE3A79}"/>
                </a:ext>
              </a:extLst>
            </p:cNvPr>
            <p:cNvSpPr/>
            <p:nvPr/>
          </p:nvSpPr>
          <p:spPr>
            <a:xfrm rot="2700000">
              <a:off x="-728869" y="1828800"/>
              <a:ext cx="4499978" cy="4499978"/>
            </a:xfrm>
            <a:prstGeom prst="blockArc">
              <a:avLst>
                <a:gd name="adj1" fmla="val 1686511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Block Arc 40">
              <a:extLst>
                <a:ext uri="{FF2B5EF4-FFF2-40B4-BE49-F238E27FC236}">
                  <a16:creationId xmlns:a16="http://schemas.microsoft.com/office/drawing/2014/main" id="{FBE1F12D-7A91-42E3-95E8-8BC1330F8BAA}"/>
                </a:ext>
              </a:extLst>
            </p:cNvPr>
            <p:cNvSpPr/>
            <p:nvPr/>
          </p:nvSpPr>
          <p:spPr>
            <a:xfrm rot="2700000">
              <a:off x="-2194560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217E13-CF35-4C95-B90F-A73D15AF1B33}"/>
                </a:ext>
              </a:extLst>
            </p:cNvPr>
            <p:cNvGrpSpPr/>
            <p:nvPr/>
          </p:nvGrpSpPr>
          <p:grpSpPr>
            <a:xfrm flipH="1">
              <a:off x="3334521" y="2594307"/>
              <a:ext cx="948916" cy="498829"/>
              <a:chOff x="4169965" y="2218796"/>
              <a:chExt cx="870457" cy="52591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02E4BAE-8EF4-4F95-BAF0-3A17EC89DFC7}"/>
                  </a:ext>
                </a:extLst>
              </p:cNvPr>
              <p:cNvGrpSpPr/>
              <p:nvPr/>
            </p:nvGrpSpPr>
            <p:grpSpPr>
              <a:xfrm>
                <a:off x="4169965" y="2218796"/>
                <a:ext cx="870457" cy="525917"/>
                <a:chOff x="3426786" y="797253"/>
                <a:chExt cx="870457" cy="525917"/>
              </a:xfrm>
            </p:grpSpPr>
            <p:sp>
              <p:nvSpPr>
                <p:cNvPr id="20" name="Rectangle: Rounded Corners 81">
                  <a:extLst>
                    <a:ext uri="{FF2B5EF4-FFF2-40B4-BE49-F238E27FC236}">
                      <a16:creationId xmlns:a16="http://schemas.microsoft.com/office/drawing/2014/main" id="{8EB15298-9496-4FBD-85A7-DBA4CBF9CE91}"/>
                    </a:ext>
                  </a:extLst>
                </p:cNvPr>
                <p:cNvSpPr/>
                <p:nvPr/>
              </p:nvSpPr>
              <p:spPr>
                <a:xfrm>
                  <a:off x="3426786" y="797253"/>
                  <a:ext cx="791712" cy="525917"/>
                </a:xfrm>
                <a:prstGeom prst="roundRect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8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pic>
              <p:nvPicPr>
                <p:cNvPr id="21" name="Picture 2" descr="https://maxcdn.icons8.com/Share/icon/p1em/Music/microphone1600.png">
                  <a:extLst>
                    <a:ext uri="{FF2B5EF4-FFF2-40B4-BE49-F238E27FC236}">
                      <a16:creationId xmlns:a16="http://schemas.microsoft.com/office/drawing/2014/main" id="{4ADB69D4-6275-458A-828B-BD2637F07B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0963" y="806763"/>
                  <a:ext cx="516280" cy="5162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9" name="Picture 1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  <a:extLst>
                  <a:ext uri="{FF2B5EF4-FFF2-40B4-BE49-F238E27FC236}">
                    <a16:creationId xmlns:a16="http://schemas.microsoft.com/office/drawing/2014/main" id="{610D1764-0550-418D-A7B1-25799278B2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6163" y="2350319"/>
                <a:ext cx="376845" cy="311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C0CE7E-FDE2-4AE4-8DC9-386BAADB046C}"/>
                </a:ext>
              </a:extLst>
            </p:cNvPr>
            <p:cNvSpPr txBox="1"/>
            <p:nvPr/>
          </p:nvSpPr>
          <p:spPr>
            <a:xfrm flipH="1">
              <a:off x="2182392" y="1527250"/>
              <a:ext cx="3264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2. IoT relay forwards sound over wireless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45DA18A-4103-4680-903E-3C63B312B3FF}"/>
                </a:ext>
              </a:extLst>
            </p:cNvPr>
            <p:cNvCxnSpPr>
              <a:cxnSpLocks/>
            </p:cNvCxnSpPr>
            <p:nvPr/>
          </p:nvCxnSpPr>
          <p:spPr>
            <a:xfrm rot="21360000">
              <a:off x="4441371" y="2876955"/>
              <a:ext cx="2262413" cy="17380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3DC8EDE-1CAB-4FB4-8F7C-539A9783A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6497" y="2560320"/>
              <a:ext cx="846674" cy="846674"/>
            </a:xfrm>
            <a:prstGeom prst="rect">
              <a:avLst/>
            </a:prstGeom>
          </p:spPr>
        </p:pic>
        <p:pic>
          <p:nvPicPr>
            <p:cNvPr id="67" name="Picture 66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732FD4D9-AD10-4160-9F52-3ADAAAB3B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16396" y="2715768"/>
              <a:ext cx="410812" cy="295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DA5E861-5846-4015-82DA-B00AE41CE74B}"/>
                </a:ext>
              </a:extLst>
            </p:cNvPr>
            <p:cNvSpPr txBox="1"/>
            <p:nvPr/>
          </p:nvSpPr>
          <p:spPr>
            <a:xfrm flipH="1">
              <a:off x="6181000" y="1737360"/>
              <a:ext cx="3028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3. Wireless arrives at</a:t>
              </a:r>
              <a:br>
                <a:rPr lang="en-US" sz="2000" dirty="0">
                  <a:solidFill>
                    <a:srgbClr val="FF0000"/>
                  </a:solidFill>
                </a:rPr>
              </a:br>
              <a:r>
                <a:rPr lang="en-US" sz="2000" dirty="0">
                  <a:solidFill>
                    <a:srgbClr val="FF0000"/>
                  </a:solidFill>
                </a:rPr>
                <a:t>ear-device earlier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A432A2-75E4-4F6C-8E73-3148F5A3D7AB}"/>
              </a:ext>
            </a:extLst>
          </p:cNvPr>
          <p:cNvGrpSpPr/>
          <p:nvPr/>
        </p:nvGrpSpPr>
        <p:grpSpPr>
          <a:xfrm>
            <a:off x="4198924" y="2434918"/>
            <a:ext cx="1154339" cy="730250"/>
            <a:chOff x="-7609839" y="2361255"/>
            <a:chExt cx="7047550" cy="4499978"/>
          </a:xfrm>
        </p:grpSpPr>
        <p:sp>
          <p:nvSpPr>
            <p:cNvPr id="42" name="Block Arc 41">
              <a:extLst>
                <a:ext uri="{FF2B5EF4-FFF2-40B4-BE49-F238E27FC236}">
                  <a16:creationId xmlns:a16="http://schemas.microsoft.com/office/drawing/2014/main" id="{84B8AEE1-9062-4B8A-B9ED-BF7CC83993E5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760B955C-F2D5-4DD8-A0A3-E0C9A90CD8A9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E8ED820F-FF41-48E6-93A0-A71DCFA11C3B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Block Arc 44">
              <a:extLst>
                <a:ext uri="{FF2B5EF4-FFF2-40B4-BE49-F238E27FC236}">
                  <a16:creationId xmlns:a16="http://schemas.microsoft.com/office/drawing/2014/main" id="{CB8833F7-9612-46A4-83F0-03AEFC8B0300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Block Arc 45">
              <a:extLst>
                <a:ext uri="{FF2B5EF4-FFF2-40B4-BE49-F238E27FC236}">
                  <a16:creationId xmlns:a16="http://schemas.microsoft.com/office/drawing/2014/main" id="{CC9C893B-1072-4822-9E50-A3AFCCCA2821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>
              <a:extLst>
                <a:ext uri="{FF2B5EF4-FFF2-40B4-BE49-F238E27FC236}">
                  <a16:creationId xmlns:a16="http://schemas.microsoft.com/office/drawing/2014/main" id="{16673D66-24FD-4C5D-980E-D0E8264B921B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Block Arc 47">
              <a:extLst>
                <a:ext uri="{FF2B5EF4-FFF2-40B4-BE49-F238E27FC236}">
                  <a16:creationId xmlns:a16="http://schemas.microsoft.com/office/drawing/2014/main" id="{0D315F48-B21D-4575-8A19-6458FBDDA5B0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78E2A34C-FBF9-4A5E-814A-B01DDA225D12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C4FC718-EEFE-4DB6-B117-0DA7747BC218}"/>
              </a:ext>
            </a:extLst>
          </p:cNvPr>
          <p:cNvSpPr txBox="1"/>
          <p:nvPr/>
        </p:nvSpPr>
        <p:spPr>
          <a:xfrm flipH="1">
            <a:off x="7863198" y="5507835"/>
            <a:ext cx="84537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Alice</a:t>
            </a:r>
          </a:p>
        </p:txBody>
      </p:sp>
    </p:spTree>
    <p:extLst>
      <p:ext uri="{BB962C8B-B14F-4D97-AF65-F5344CB8AC3E}">
        <p14:creationId xmlns:p14="http://schemas.microsoft.com/office/powerpoint/2010/main" val="183276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0D3D63-65EF-4F5D-B3EE-C881F9F70ADA}"/>
              </a:ext>
            </a:extLst>
          </p:cNvPr>
          <p:cNvGrpSpPr/>
          <p:nvPr/>
        </p:nvGrpSpPr>
        <p:grpSpPr>
          <a:xfrm>
            <a:off x="-2194560" y="1382110"/>
            <a:ext cx="11403644" cy="4801528"/>
            <a:chOff x="-2194560" y="1527250"/>
            <a:chExt cx="11403644" cy="48015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32B0D1-B45E-4040-8812-0B383A96C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16051" y="2511188"/>
              <a:ext cx="3264941" cy="3264941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8DEE87-1E8F-4971-BB1A-528366EB5213}"/>
                </a:ext>
              </a:extLst>
            </p:cNvPr>
            <p:cNvGrpSpPr/>
            <p:nvPr/>
          </p:nvGrpSpPr>
          <p:grpSpPr>
            <a:xfrm flipH="1">
              <a:off x="139427" y="3070007"/>
              <a:ext cx="1869721" cy="2102510"/>
              <a:chOff x="10569702" y="3995141"/>
              <a:chExt cx="1866900" cy="227330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47712B8-6295-41EA-9649-17744A00B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69702" y="3995141"/>
                <a:ext cx="1866900" cy="22733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C827B-5FA1-49AA-9599-2076DF612FA9}"/>
                  </a:ext>
                </a:extLst>
              </p:cNvPr>
              <p:cNvSpPr/>
              <p:nvPr/>
            </p:nvSpPr>
            <p:spPr>
              <a:xfrm>
                <a:off x="12143232" y="3995141"/>
                <a:ext cx="293370" cy="2094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5" dirty="0"/>
              </a:p>
            </p:txBody>
          </p:sp>
        </p:grpSp>
        <p:pic>
          <p:nvPicPr>
            <p:cNvPr id="8" name="Picture 8" descr="https://image.freepik.com/free-icon/person-reading-sitting-on-a-desk_318-29266.jpg">
              <a:extLst>
                <a:ext uri="{FF2B5EF4-FFF2-40B4-BE49-F238E27FC236}">
                  <a16:creationId xmlns:a16="http://schemas.microsoft.com/office/drawing/2014/main" id="{19CE721E-6C65-43B4-94A9-FA7D491CD1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608" y="3409729"/>
              <a:ext cx="1856232" cy="185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E97F2C-EC2E-407E-9F10-A0269066168F}"/>
                </a:ext>
              </a:extLst>
            </p:cNvPr>
            <p:cNvSpPr txBox="1"/>
            <p:nvPr/>
          </p:nvSpPr>
          <p:spPr>
            <a:xfrm flipH="1">
              <a:off x="-496035" y="2423514"/>
              <a:ext cx="3028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1. Sound starts</a:t>
              </a:r>
            </a:p>
          </p:txBody>
        </p:sp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8A3CC373-6C03-4D40-B495-F2E9C11D88C0}"/>
                </a:ext>
              </a:extLst>
            </p:cNvPr>
            <p:cNvSpPr/>
            <p:nvPr/>
          </p:nvSpPr>
          <p:spPr>
            <a:xfrm rot="2700000">
              <a:off x="-1828800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A9C4EBBB-F715-44A3-90BC-72C8E2F776DF}"/>
                </a:ext>
              </a:extLst>
            </p:cNvPr>
            <p:cNvSpPr/>
            <p:nvPr/>
          </p:nvSpPr>
          <p:spPr>
            <a:xfrm rot="2700000">
              <a:off x="-1463040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96D04A08-E8B6-42D5-B319-7FFCEB427687}"/>
                </a:ext>
              </a:extLst>
            </p:cNvPr>
            <p:cNvSpPr/>
            <p:nvPr/>
          </p:nvSpPr>
          <p:spPr>
            <a:xfrm rot="2700000">
              <a:off x="-1094629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50913C73-01CC-4CAF-844C-12CEF5CE3A79}"/>
                </a:ext>
              </a:extLst>
            </p:cNvPr>
            <p:cNvSpPr/>
            <p:nvPr/>
          </p:nvSpPr>
          <p:spPr>
            <a:xfrm rot="2700000">
              <a:off x="-728869" y="1828800"/>
              <a:ext cx="4499978" cy="4499978"/>
            </a:xfrm>
            <a:prstGeom prst="blockArc">
              <a:avLst>
                <a:gd name="adj1" fmla="val 1686511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Block Arc 40">
              <a:extLst>
                <a:ext uri="{FF2B5EF4-FFF2-40B4-BE49-F238E27FC236}">
                  <a16:creationId xmlns:a16="http://schemas.microsoft.com/office/drawing/2014/main" id="{FBE1F12D-7A91-42E3-95E8-8BC1330F8BAA}"/>
                </a:ext>
              </a:extLst>
            </p:cNvPr>
            <p:cNvSpPr/>
            <p:nvPr/>
          </p:nvSpPr>
          <p:spPr>
            <a:xfrm rot="2700000">
              <a:off x="-2194560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217E13-CF35-4C95-B90F-A73D15AF1B33}"/>
                </a:ext>
              </a:extLst>
            </p:cNvPr>
            <p:cNvGrpSpPr/>
            <p:nvPr/>
          </p:nvGrpSpPr>
          <p:grpSpPr>
            <a:xfrm flipH="1">
              <a:off x="3334521" y="2594307"/>
              <a:ext cx="948916" cy="498829"/>
              <a:chOff x="4169965" y="2218796"/>
              <a:chExt cx="870457" cy="52591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02E4BAE-8EF4-4F95-BAF0-3A17EC89DFC7}"/>
                  </a:ext>
                </a:extLst>
              </p:cNvPr>
              <p:cNvGrpSpPr/>
              <p:nvPr/>
            </p:nvGrpSpPr>
            <p:grpSpPr>
              <a:xfrm>
                <a:off x="4169965" y="2218796"/>
                <a:ext cx="870457" cy="525917"/>
                <a:chOff x="3426786" y="797253"/>
                <a:chExt cx="870457" cy="525917"/>
              </a:xfrm>
            </p:grpSpPr>
            <p:sp>
              <p:nvSpPr>
                <p:cNvPr id="20" name="Rectangle: Rounded Corners 81">
                  <a:extLst>
                    <a:ext uri="{FF2B5EF4-FFF2-40B4-BE49-F238E27FC236}">
                      <a16:creationId xmlns:a16="http://schemas.microsoft.com/office/drawing/2014/main" id="{8EB15298-9496-4FBD-85A7-DBA4CBF9CE91}"/>
                    </a:ext>
                  </a:extLst>
                </p:cNvPr>
                <p:cNvSpPr/>
                <p:nvPr/>
              </p:nvSpPr>
              <p:spPr>
                <a:xfrm>
                  <a:off x="3426786" y="797253"/>
                  <a:ext cx="791712" cy="525917"/>
                </a:xfrm>
                <a:prstGeom prst="roundRect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8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pic>
              <p:nvPicPr>
                <p:cNvPr id="21" name="Picture 2" descr="https://maxcdn.icons8.com/Share/icon/p1em/Music/microphone1600.png">
                  <a:extLst>
                    <a:ext uri="{FF2B5EF4-FFF2-40B4-BE49-F238E27FC236}">
                      <a16:creationId xmlns:a16="http://schemas.microsoft.com/office/drawing/2014/main" id="{4ADB69D4-6275-458A-828B-BD2637F07B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0963" y="806763"/>
                  <a:ext cx="516280" cy="5162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9" name="Picture 1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  <a:extLst>
                  <a:ext uri="{FF2B5EF4-FFF2-40B4-BE49-F238E27FC236}">
                    <a16:creationId xmlns:a16="http://schemas.microsoft.com/office/drawing/2014/main" id="{610D1764-0550-418D-A7B1-25799278B2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6163" y="2350319"/>
                <a:ext cx="376845" cy="311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C0CE7E-FDE2-4AE4-8DC9-386BAADB046C}"/>
                </a:ext>
              </a:extLst>
            </p:cNvPr>
            <p:cNvSpPr txBox="1"/>
            <p:nvPr/>
          </p:nvSpPr>
          <p:spPr>
            <a:xfrm flipH="1">
              <a:off x="2182392" y="1527250"/>
              <a:ext cx="3264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2. IoT relay forwards sound over wireless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45DA18A-4103-4680-903E-3C63B312B3FF}"/>
                </a:ext>
              </a:extLst>
            </p:cNvPr>
            <p:cNvCxnSpPr>
              <a:cxnSpLocks/>
            </p:cNvCxnSpPr>
            <p:nvPr/>
          </p:nvCxnSpPr>
          <p:spPr>
            <a:xfrm rot="21360000">
              <a:off x="4441371" y="2876955"/>
              <a:ext cx="2262413" cy="17380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3DC8EDE-1CAB-4FB4-8F7C-539A9783A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6497" y="2560320"/>
              <a:ext cx="846674" cy="846674"/>
            </a:xfrm>
            <a:prstGeom prst="rect">
              <a:avLst/>
            </a:prstGeom>
          </p:spPr>
        </p:pic>
        <p:pic>
          <p:nvPicPr>
            <p:cNvPr id="67" name="Picture 66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732FD4D9-AD10-4160-9F52-3ADAAAB3B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16396" y="2715768"/>
              <a:ext cx="410812" cy="295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DA5E861-5846-4015-82DA-B00AE41CE74B}"/>
                </a:ext>
              </a:extLst>
            </p:cNvPr>
            <p:cNvSpPr txBox="1"/>
            <p:nvPr/>
          </p:nvSpPr>
          <p:spPr>
            <a:xfrm flipH="1">
              <a:off x="6181000" y="1737360"/>
              <a:ext cx="3028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3. Wireless arrives at</a:t>
              </a:r>
              <a:br>
                <a:rPr lang="en-US" sz="2000" dirty="0"/>
              </a:br>
              <a:r>
                <a:rPr lang="en-US" sz="2000" dirty="0"/>
                <a:t>ear-device earlier</a:t>
              </a:r>
            </a:p>
          </p:txBody>
        </p:sp>
      </p:grpSp>
      <p:sp>
        <p:nvSpPr>
          <p:cNvPr id="28" name="Block Arc 27">
            <a:extLst>
              <a:ext uri="{FF2B5EF4-FFF2-40B4-BE49-F238E27FC236}">
                <a16:creationId xmlns:a16="http://schemas.microsoft.com/office/drawing/2014/main" id="{CBF72BC0-AC96-4BF8-92F3-730D27022BDF}"/>
              </a:ext>
            </a:extLst>
          </p:cNvPr>
          <p:cNvSpPr/>
          <p:nvPr/>
        </p:nvSpPr>
        <p:spPr>
          <a:xfrm rot="2700000">
            <a:off x="2651" y="1683660"/>
            <a:ext cx="4499978" cy="4499978"/>
          </a:xfrm>
          <a:prstGeom prst="blockArc">
            <a:avLst>
              <a:gd name="adj1" fmla="val 17473444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>
            <a:extLst>
              <a:ext uri="{FF2B5EF4-FFF2-40B4-BE49-F238E27FC236}">
                <a16:creationId xmlns:a16="http://schemas.microsoft.com/office/drawing/2014/main" id="{9E9D6F5C-F898-4EE8-B027-E63DC4211F17}"/>
              </a:ext>
            </a:extLst>
          </p:cNvPr>
          <p:cNvSpPr/>
          <p:nvPr/>
        </p:nvSpPr>
        <p:spPr>
          <a:xfrm rot="2700000">
            <a:off x="368411" y="1683660"/>
            <a:ext cx="4499978" cy="4499978"/>
          </a:xfrm>
          <a:prstGeom prst="blockArc">
            <a:avLst>
              <a:gd name="adj1" fmla="val 17473159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1A12B8DC-650A-4176-9782-4FC9134F1B1D}"/>
              </a:ext>
            </a:extLst>
          </p:cNvPr>
          <p:cNvSpPr/>
          <p:nvPr/>
        </p:nvSpPr>
        <p:spPr>
          <a:xfrm rot="2700000">
            <a:off x="736822" y="1683660"/>
            <a:ext cx="4499978" cy="4499978"/>
          </a:xfrm>
          <a:prstGeom prst="blockArc">
            <a:avLst>
              <a:gd name="adj1" fmla="val 17472060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lock Arc 31">
            <a:extLst>
              <a:ext uri="{FF2B5EF4-FFF2-40B4-BE49-F238E27FC236}">
                <a16:creationId xmlns:a16="http://schemas.microsoft.com/office/drawing/2014/main" id="{2F216B96-0D05-4D37-9EF8-ED9093C66FD3}"/>
              </a:ext>
            </a:extLst>
          </p:cNvPr>
          <p:cNvSpPr/>
          <p:nvPr/>
        </p:nvSpPr>
        <p:spPr>
          <a:xfrm rot="2700000">
            <a:off x="1102582" y="1683660"/>
            <a:ext cx="4499978" cy="4499978"/>
          </a:xfrm>
          <a:prstGeom prst="blockArc">
            <a:avLst>
              <a:gd name="adj1" fmla="val 17465339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Block Arc 32">
            <a:extLst>
              <a:ext uri="{FF2B5EF4-FFF2-40B4-BE49-F238E27FC236}">
                <a16:creationId xmlns:a16="http://schemas.microsoft.com/office/drawing/2014/main" id="{F31CB613-BACF-4F0D-AF59-47343707A567}"/>
              </a:ext>
            </a:extLst>
          </p:cNvPr>
          <p:cNvSpPr/>
          <p:nvPr/>
        </p:nvSpPr>
        <p:spPr>
          <a:xfrm rot="2700000">
            <a:off x="-363109" y="1683660"/>
            <a:ext cx="4499978" cy="4499978"/>
          </a:xfrm>
          <a:prstGeom prst="blockArc">
            <a:avLst>
              <a:gd name="adj1" fmla="val 17469367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Block Arc 34">
            <a:extLst>
              <a:ext uri="{FF2B5EF4-FFF2-40B4-BE49-F238E27FC236}">
                <a16:creationId xmlns:a16="http://schemas.microsoft.com/office/drawing/2014/main" id="{149D9102-91F3-4763-BEB8-24C22C870211}"/>
              </a:ext>
            </a:extLst>
          </p:cNvPr>
          <p:cNvSpPr/>
          <p:nvPr/>
        </p:nvSpPr>
        <p:spPr>
          <a:xfrm rot="2700000">
            <a:off x="1450292" y="1683660"/>
            <a:ext cx="4499978" cy="4499978"/>
          </a:xfrm>
          <a:prstGeom prst="blockArc">
            <a:avLst>
              <a:gd name="adj1" fmla="val 17473444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Block Arc 36">
            <a:extLst>
              <a:ext uri="{FF2B5EF4-FFF2-40B4-BE49-F238E27FC236}">
                <a16:creationId xmlns:a16="http://schemas.microsoft.com/office/drawing/2014/main" id="{B08D4C17-8500-4A88-AC72-5C3975866B89}"/>
              </a:ext>
            </a:extLst>
          </p:cNvPr>
          <p:cNvSpPr/>
          <p:nvPr/>
        </p:nvSpPr>
        <p:spPr>
          <a:xfrm rot="2700000">
            <a:off x="1816052" y="1683660"/>
            <a:ext cx="4499978" cy="4499978"/>
          </a:xfrm>
          <a:prstGeom prst="blockArc">
            <a:avLst>
              <a:gd name="adj1" fmla="val 17473159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Block Arc 37">
            <a:extLst>
              <a:ext uri="{FF2B5EF4-FFF2-40B4-BE49-F238E27FC236}">
                <a16:creationId xmlns:a16="http://schemas.microsoft.com/office/drawing/2014/main" id="{EC9687AC-B51A-41D9-85A9-CE3DAC050512}"/>
              </a:ext>
            </a:extLst>
          </p:cNvPr>
          <p:cNvSpPr/>
          <p:nvPr/>
        </p:nvSpPr>
        <p:spPr>
          <a:xfrm rot="2700000">
            <a:off x="2184463" y="1683660"/>
            <a:ext cx="4499978" cy="4499978"/>
          </a:xfrm>
          <a:prstGeom prst="blockArc">
            <a:avLst>
              <a:gd name="adj1" fmla="val 17472060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5890B9-F4B4-40AF-BA80-7DBADD77557F}"/>
              </a:ext>
            </a:extLst>
          </p:cNvPr>
          <p:cNvSpPr txBox="1"/>
          <p:nvPr/>
        </p:nvSpPr>
        <p:spPr>
          <a:xfrm flipH="1">
            <a:off x="5249354" y="4950179"/>
            <a:ext cx="2262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4. Actual sound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arrives later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A432A2-75E4-4F6C-8E73-3148F5A3D7AB}"/>
              </a:ext>
            </a:extLst>
          </p:cNvPr>
          <p:cNvGrpSpPr/>
          <p:nvPr/>
        </p:nvGrpSpPr>
        <p:grpSpPr>
          <a:xfrm>
            <a:off x="4198924" y="2434918"/>
            <a:ext cx="1154339" cy="730250"/>
            <a:chOff x="-7609839" y="2361255"/>
            <a:chExt cx="7047550" cy="4499978"/>
          </a:xfrm>
        </p:grpSpPr>
        <p:sp>
          <p:nvSpPr>
            <p:cNvPr id="42" name="Block Arc 41">
              <a:extLst>
                <a:ext uri="{FF2B5EF4-FFF2-40B4-BE49-F238E27FC236}">
                  <a16:creationId xmlns:a16="http://schemas.microsoft.com/office/drawing/2014/main" id="{84B8AEE1-9062-4B8A-B9ED-BF7CC83993E5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760B955C-F2D5-4DD8-A0A3-E0C9A90CD8A9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E8ED820F-FF41-48E6-93A0-A71DCFA11C3B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Block Arc 44">
              <a:extLst>
                <a:ext uri="{FF2B5EF4-FFF2-40B4-BE49-F238E27FC236}">
                  <a16:creationId xmlns:a16="http://schemas.microsoft.com/office/drawing/2014/main" id="{CB8833F7-9612-46A4-83F0-03AEFC8B0300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Block Arc 45">
              <a:extLst>
                <a:ext uri="{FF2B5EF4-FFF2-40B4-BE49-F238E27FC236}">
                  <a16:creationId xmlns:a16="http://schemas.microsoft.com/office/drawing/2014/main" id="{CC9C893B-1072-4822-9E50-A3AFCCCA2821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>
              <a:extLst>
                <a:ext uri="{FF2B5EF4-FFF2-40B4-BE49-F238E27FC236}">
                  <a16:creationId xmlns:a16="http://schemas.microsoft.com/office/drawing/2014/main" id="{16673D66-24FD-4C5D-980E-D0E8264B921B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Block Arc 47">
              <a:extLst>
                <a:ext uri="{FF2B5EF4-FFF2-40B4-BE49-F238E27FC236}">
                  <a16:creationId xmlns:a16="http://schemas.microsoft.com/office/drawing/2014/main" id="{0D315F48-B21D-4575-8A19-6458FBDDA5B0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78E2A34C-FBF9-4A5E-814A-B01DDA225D12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C4FC718-EEFE-4DB6-B117-0DA7747BC218}"/>
              </a:ext>
            </a:extLst>
          </p:cNvPr>
          <p:cNvSpPr txBox="1"/>
          <p:nvPr/>
        </p:nvSpPr>
        <p:spPr>
          <a:xfrm flipH="1">
            <a:off x="7863198" y="5507835"/>
            <a:ext cx="84537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Alice</a:t>
            </a:r>
          </a:p>
        </p:txBody>
      </p:sp>
    </p:spTree>
    <p:extLst>
      <p:ext uri="{BB962C8B-B14F-4D97-AF65-F5344CB8AC3E}">
        <p14:creationId xmlns:p14="http://schemas.microsoft.com/office/powerpoint/2010/main" val="34345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7" grpId="0" animBg="1"/>
      <p:bldP spid="38" grpId="0" animBg="1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0D3D63-65EF-4F5D-B3EE-C881F9F70ADA}"/>
              </a:ext>
            </a:extLst>
          </p:cNvPr>
          <p:cNvGrpSpPr/>
          <p:nvPr/>
        </p:nvGrpSpPr>
        <p:grpSpPr>
          <a:xfrm>
            <a:off x="-2194560" y="1382110"/>
            <a:ext cx="11403644" cy="4801528"/>
            <a:chOff x="-2194560" y="1527250"/>
            <a:chExt cx="11403644" cy="48015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32B0D1-B45E-4040-8812-0B383A96C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16051" y="2511188"/>
              <a:ext cx="3264941" cy="3264941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8DEE87-1E8F-4971-BB1A-528366EB5213}"/>
                </a:ext>
              </a:extLst>
            </p:cNvPr>
            <p:cNvGrpSpPr/>
            <p:nvPr/>
          </p:nvGrpSpPr>
          <p:grpSpPr>
            <a:xfrm flipH="1">
              <a:off x="139427" y="3070007"/>
              <a:ext cx="1869721" cy="2102510"/>
              <a:chOff x="10569702" y="3995141"/>
              <a:chExt cx="1866900" cy="227330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47712B8-6295-41EA-9649-17744A00B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69702" y="3995141"/>
                <a:ext cx="1866900" cy="22733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C827B-5FA1-49AA-9599-2076DF612FA9}"/>
                  </a:ext>
                </a:extLst>
              </p:cNvPr>
              <p:cNvSpPr/>
              <p:nvPr/>
            </p:nvSpPr>
            <p:spPr>
              <a:xfrm>
                <a:off x="12143232" y="3995141"/>
                <a:ext cx="293370" cy="2094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5" dirty="0"/>
              </a:p>
            </p:txBody>
          </p:sp>
        </p:grpSp>
        <p:pic>
          <p:nvPicPr>
            <p:cNvPr id="8" name="Picture 8" descr="https://image.freepik.com/free-icon/person-reading-sitting-on-a-desk_318-29266.jpg">
              <a:extLst>
                <a:ext uri="{FF2B5EF4-FFF2-40B4-BE49-F238E27FC236}">
                  <a16:creationId xmlns:a16="http://schemas.microsoft.com/office/drawing/2014/main" id="{19CE721E-6C65-43B4-94A9-FA7D491CD1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608" y="3409729"/>
              <a:ext cx="1856232" cy="185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E97F2C-EC2E-407E-9F10-A0269066168F}"/>
                </a:ext>
              </a:extLst>
            </p:cNvPr>
            <p:cNvSpPr txBox="1"/>
            <p:nvPr/>
          </p:nvSpPr>
          <p:spPr>
            <a:xfrm flipH="1">
              <a:off x="-496035" y="2423514"/>
              <a:ext cx="3028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1. Sound starts</a:t>
              </a:r>
            </a:p>
          </p:txBody>
        </p:sp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8A3CC373-6C03-4D40-B495-F2E9C11D88C0}"/>
                </a:ext>
              </a:extLst>
            </p:cNvPr>
            <p:cNvSpPr/>
            <p:nvPr/>
          </p:nvSpPr>
          <p:spPr>
            <a:xfrm rot="2700000">
              <a:off x="-1828800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A9C4EBBB-F715-44A3-90BC-72C8E2F776DF}"/>
                </a:ext>
              </a:extLst>
            </p:cNvPr>
            <p:cNvSpPr/>
            <p:nvPr/>
          </p:nvSpPr>
          <p:spPr>
            <a:xfrm rot="2700000">
              <a:off x="-1463040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96D04A08-E8B6-42D5-B319-7FFCEB427687}"/>
                </a:ext>
              </a:extLst>
            </p:cNvPr>
            <p:cNvSpPr/>
            <p:nvPr/>
          </p:nvSpPr>
          <p:spPr>
            <a:xfrm rot="2700000">
              <a:off x="-1094629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50913C73-01CC-4CAF-844C-12CEF5CE3A79}"/>
                </a:ext>
              </a:extLst>
            </p:cNvPr>
            <p:cNvSpPr/>
            <p:nvPr/>
          </p:nvSpPr>
          <p:spPr>
            <a:xfrm rot="2700000">
              <a:off x="-728869" y="1828800"/>
              <a:ext cx="4499978" cy="4499978"/>
            </a:xfrm>
            <a:prstGeom prst="blockArc">
              <a:avLst>
                <a:gd name="adj1" fmla="val 1686511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Block Arc 40">
              <a:extLst>
                <a:ext uri="{FF2B5EF4-FFF2-40B4-BE49-F238E27FC236}">
                  <a16:creationId xmlns:a16="http://schemas.microsoft.com/office/drawing/2014/main" id="{FBE1F12D-7A91-42E3-95E8-8BC1330F8BAA}"/>
                </a:ext>
              </a:extLst>
            </p:cNvPr>
            <p:cNvSpPr/>
            <p:nvPr/>
          </p:nvSpPr>
          <p:spPr>
            <a:xfrm rot="2700000">
              <a:off x="-2194560" y="1828800"/>
              <a:ext cx="4499978" cy="4499978"/>
            </a:xfrm>
            <a:prstGeom prst="blockArc">
              <a:avLst>
                <a:gd name="adj1" fmla="val 16882826"/>
                <a:gd name="adj2" fmla="val 20183354"/>
                <a:gd name="adj3" fmla="val 101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217E13-CF35-4C95-B90F-A73D15AF1B33}"/>
                </a:ext>
              </a:extLst>
            </p:cNvPr>
            <p:cNvGrpSpPr/>
            <p:nvPr/>
          </p:nvGrpSpPr>
          <p:grpSpPr>
            <a:xfrm flipH="1">
              <a:off x="3334521" y="2594307"/>
              <a:ext cx="948916" cy="498829"/>
              <a:chOff x="4169965" y="2218796"/>
              <a:chExt cx="870457" cy="52591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02E4BAE-8EF4-4F95-BAF0-3A17EC89DFC7}"/>
                  </a:ext>
                </a:extLst>
              </p:cNvPr>
              <p:cNvGrpSpPr/>
              <p:nvPr/>
            </p:nvGrpSpPr>
            <p:grpSpPr>
              <a:xfrm>
                <a:off x="4169965" y="2218796"/>
                <a:ext cx="870457" cy="525917"/>
                <a:chOff x="3426786" y="797253"/>
                <a:chExt cx="870457" cy="525917"/>
              </a:xfrm>
            </p:grpSpPr>
            <p:sp>
              <p:nvSpPr>
                <p:cNvPr id="20" name="Rectangle: Rounded Corners 81">
                  <a:extLst>
                    <a:ext uri="{FF2B5EF4-FFF2-40B4-BE49-F238E27FC236}">
                      <a16:creationId xmlns:a16="http://schemas.microsoft.com/office/drawing/2014/main" id="{8EB15298-9496-4FBD-85A7-DBA4CBF9CE91}"/>
                    </a:ext>
                  </a:extLst>
                </p:cNvPr>
                <p:cNvSpPr/>
                <p:nvPr/>
              </p:nvSpPr>
              <p:spPr>
                <a:xfrm>
                  <a:off x="3426786" y="797253"/>
                  <a:ext cx="791712" cy="525917"/>
                </a:xfrm>
                <a:prstGeom prst="roundRect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38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pic>
              <p:nvPicPr>
                <p:cNvPr id="21" name="Picture 2" descr="https://maxcdn.icons8.com/Share/icon/p1em/Music/microphone1600.png">
                  <a:extLst>
                    <a:ext uri="{FF2B5EF4-FFF2-40B4-BE49-F238E27FC236}">
                      <a16:creationId xmlns:a16="http://schemas.microsoft.com/office/drawing/2014/main" id="{4ADB69D4-6275-458A-828B-BD2637F07B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0963" y="806763"/>
                  <a:ext cx="516280" cy="5162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9" name="Picture 1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  <a:extLst>
                  <a:ext uri="{FF2B5EF4-FFF2-40B4-BE49-F238E27FC236}">
                    <a16:creationId xmlns:a16="http://schemas.microsoft.com/office/drawing/2014/main" id="{610D1764-0550-418D-A7B1-25799278B2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6163" y="2350319"/>
                <a:ext cx="376845" cy="311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C0CE7E-FDE2-4AE4-8DC9-386BAADB046C}"/>
                </a:ext>
              </a:extLst>
            </p:cNvPr>
            <p:cNvSpPr txBox="1"/>
            <p:nvPr/>
          </p:nvSpPr>
          <p:spPr>
            <a:xfrm flipH="1">
              <a:off x="2182392" y="1527250"/>
              <a:ext cx="3264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2. IoT relay forwards sound over wireless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45DA18A-4103-4680-903E-3C63B312B3FF}"/>
                </a:ext>
              </a:extLst>
            </p:cNvPr>
            <p:cNvCxnSpPr>
              <a:cxnSpLocks/>
            </p:cNvCxnSpPr>
            <p:nvPr/>
          </p:nvCxnSpPr>
          <p:spPr>
            <a:xfrm rot="21360000">
              <a:off x="4441371" y="2876955"/>
              <a:ext cx="2262413" cy="173809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3DC8EDE-1CAB-4FB4-8F7C-539A9783A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6497" y="2560320"/>
              <a:ext cx="846674" cy="846674"/>
            </a:xfrm>
            <a:prstGeom prst="rect">
              <a:avLst/>
            </a:prstGeom>
          </p:spPr>
        </p:pic>
        <p:pic>
          <p:nvPicPr>
            <p:cNvPr id="67" name="Picture 66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732FD4D9-AD10-4160-9F52-3ADAAAB3B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16396" y="2715768"/>
              <a:ext cx="410812" cy="295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DA5E861-5846-4015-82DA-B00AE41CE74B}"/>
                </a:ext>
              </a:extLst>
            </p:cNvPr>
            <p:cNvSpPr txBox="1"/>
            <p:nvPr/>
          </p:nvSpPr>
          <p:spPr>
            <a:xfrm flipH="1">
              <a:off x="6181000" y="1737360"/>
              <a:ext cx="3028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3. Wireless arrives at</a:t>
              </a:r>
              <a:br>
                <a:rPr lang="en-US" sz="2000" dirty="0"/>
              </a:br>
              <a:r>
                <a:rPr lang="en-US" sz="2000" dirty="0"/>
                <a:t>ear-device earlier</a:t>
              </a:r>
            </a:p>
          </p:txBody>
        </p:sp>
      </p:grpSp>
      <p:sp>
        <p:nvSpPr>
          <p:cNvPr id="28" name="Block Arc 27">
            <a:extLst>
              <a:ext uri="{FF2B5EF4-FFF2-40B4-BE49-F238E27FC236}">
                <a16:creationId xmlns:a16="http://schemas.microsoft.com/office/drawing/2014/main" id="{CBF72BC0-AC96-4BF8-92F3-730D27022BDF}"/>
              </a:ext>
            </a:extLst>
          </p:cNvPr>
          <p:cNvSpPr/>
          <p:nvPr/>
        </p:nvSpPr>
        <p:spPr>
          <a:xfrm rot="2700000">
            <a:off x="2651" y="1683660"/>
            <a:ext cx="4499978" cy="4499978"/>
          </a:xfrm>
          <a:prstGeom prst="blockArc">
            <a:avLst>
              <a:gd name="adj1" fmla="val 17473444"/>
              <a:gd name="adj2" fmla="val 20183354"/>
              <a:gd name="adj3" fmla="val 10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>
            <a:extLst>
              <a:ext uri="{FF2B5EF4-FFF2-40B4-BE49-F238E27FC236}">
                <a16:creationId xmlns:a16="http://schemas.microsoft.com/office/drawing/2014/main" id="{9E9D6F5C-F898-4EE8-B027-E63DC4211F17}"/>
              </a:ext>
            </a:extLst>
          </p:cNvPr>
          <p:cNvSpPr/>
          <p:nvPr/>
        </p:nvSpPr>
        <p:spPr>
          <a:xfrm rot="2700000">
            <a:off x="368411" y="1683660"/>
            <a:ext cx="4499978" cy="4499978"/>
          </a:xfrm>
          <a:prstGeom prst="blockArc">
            <a:avLst>
              <a:gd name="adj1" fmla="val 17473159"/>
              <a:gd name="adj2" fmla="val 20183354"/>
              <a:gd name="adj3" fmla="val 10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1A12B8DC-650A-4176-9782-4FC9134F1B1D}"/>
              </a:ext>
            </a:extLst>
          </p:cNvPr>
          <p:cNvSpPr/>
          <p:nvPr/>
        </p:nvSpPr>
        <p:spPr>
          <a:xfrm rot="2700000">
            <a:off x="736822" y="1683660"/>
            <a:ext cx="4499978" cy="4499978"/>
          </a:xfrm>
          <a:prstGeom prst="blockArc">
            <a:avLst>
              <a:gd name="adj1" fmla="val 17472060"/>
              <a:gd name="adj2" fmla="val 20183354"/>
              <a:gd name="adj3" fmla="val 10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lock Arc 31">
            <a:extLst>
              <a:ext uri="{FF2B5EF4-FFF2-40B4-BE49-F238E27FC236}">
                <a16:creationId xmlns:a16="http://schemas.microsoft.com/office/drawing/2014/main" id="{2F216B96-0D05-4D37-9EF8-ED9093C66FD3}"/>
              </a:ext>
            </a:extLst>
          </p:cNvPr>
          <p:cNvSpPr/>
          <p:nvPr/>
        </p:nvSpPr>
        <p:spPr>
          <a:xfrm rot="2700000">
            <a:off x="1102582" y="1683660"/>
            <a:ext cx="4499978" cy="4499978"/>
          </a:xfrm>
          <a:prstGeom prst="blockArc">
            <a:avLst>
              <a:gd name="adj1" fmla="val 17465339"/>
              <a:gd name="adj2" fmla="val 20183354"/>
              <a:gd name="adj3" fmla="val 10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Block Arc 32">
            <a:extLst>
              <a:ext uri="{FF2B5EF4-FFF2-40B4-BE49-F238E27FC236}">
                <a16:creationId xmlns:a16="http://schemas.microsoft.com/office/drawing/2014/main" id="{F31CB613-BACF-4F0D-AF59-47343707A567}"/>
              </a:ext>
            </a:extLst>
          </p:cNvPr>
          <p:cNvSpPr/>
          <p:nvPr/>
        </p:nvSpPr>
        <p:spPr>
          <a:xfrm rot="2700000">
            <a:off x="-363109" y="1683660"/>
            <a:ext cx="4499978" cy="4499978"/>
          </a:xfrm>
          <a:prstGeom prst="blockArc">
            <a:avLst>
              <a:gd name="adj1" fmla="val 17469367"/>
              <a:gd name="adj2" fmla="val 20183354"/>
              <a:gd name="adj3" fmla="val 10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Block Arc 34">
            <a:extLst>
              <a:ext uri="{FF2B5EF4-FFF2-40B4-BE49-F238E27FC236}">
                <a16:creationId xmlns:a16="http://schemas.microsoft.com/office/drawing/2014/main" id="{149D9102-91F3-4763-BEB8-24C22C870211}"/>
              </a:ext>
            </a:extLst>
          </p:cNvPr>
          <p:cNvSpPr/>
          <p:nvPr/>
        </p:nvSpPr>
        <p:spPr>
          <a:xfrm rot="2700000">
            <a:off x="1450292" y="1683660"/>
            <a:ext cx="4499978" cy="4499978"/>
          </a:xfrm>
          <a:prstGeom prst="blockArc">
            <a:avLst>
              <a:gd name="adj1" fmla="val 17473444"/>
              <a:gd name="adj2" fmla="val 20183354"/>
              <a:gd name="adj3" fmla="val 10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Block Arc 36">
            <a:extLst>
              <a:ext uri="{FF2B5EF4-FFF2-40B4-BE49-F238E27FC236}">
                <a16:creationId xmlns:a16="http://schemas.microsoft.com/office/drawing/2014/main" id="{B08D4C17-8500-4A88-AC72-5C3975866B89}"/>
              </a:ext>
            </a:extLst>
          </p:cNvPr>
          <p:cNvSpPr/>
          <p:nvPr/>
        </p:nvSpPr>
        <p:spPr>
          <a:xfrm rot="2700000">
            <a:off x="1816052" y="1683660"/>
            <a:ext cx="4499978" cy="4499978"/>
          </a:xfrm>
          <a:prstGeom prst="blockArc">
            <a:avLst>
              <a:gd name="adj1" fmla="val 17473159"/>
              <a:gd name="adj2" fmla="val 20183354"/>
              <a:gd name="adj3" fmla="val 10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Block Arc 37">
            <a:extLst>
              <a:ext uri="{FF2B5EF4-FFF2-40B4-BE49-F238E27FC236}">
                <a16:creationId xmlns:a16="http://schemas.microsoft.com/office/drawing/2014/main" id="{EC9687AC-B51A-41D9-85A9-CE3DAC050512}"/>
              </a:ext>
            </a:extLst>
          </p:cNvPr>
          <p:cNvSpPr/>
          <p:nvPr/>
        </p:nvSpPr>
        <p:spPr>
          <a:xfrm rot="2700000">
            <a:off x="2184463" y="1683660"/>
            <a:ext cx="4499978" cy="4499978"/>
          </a:xfrm>
          <a:prstGeom prst="blockArc">
            <a:avLst>
              <a:gd name="adj1" fmla="val 17472060"/>
              <a:gd name="adj2" fmla="val 20183354"/>
              <a:gd name="adj3" fmla="val 10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7CCA4FA2-A8B6-4D95-95CF-B1B2AC0DA646}"/>
              </a:ext>
            </a:extLst>
          </p:cNvPr>
          <p:cNvSpPr/>
          <p:nvPr/>
        </p:nvSpPr>
        <p:spPr>
          <a:xfrm rot="5400000">
            <a:off x="5045567" y="3689024"/>
            <a:ext cx="320171" cy="2596801"/>
          </a:xfrm>
          <a:prstGeom prst="rightBrace">
            <a:avLst>
              <a:gd name="adj1" fmla="val 8333"/>
              <a:gd name="adj2" fmla="val 6320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EF2F44-F4CF-4904-A223-C033FCC79600}"/>
              </a:ext>
            </a:extLst>
          </p:cNvPr>
          <p:cNvSpPr txBox="1"/>
          <p:nvPr/>
        </p:nvSpPr>
        <p:spPr>
          <a:xfrm>
            <a:off x="3897060" y="5388970"/>
            <a:ext cx="1659167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Lookahead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7DF56D-4AAE-415B-9284-BE45A6785962}"/>
              </a:ext>
            </a:extLst>
          </p:cNvPr>
          <p:cNvSpPr txBox="1"/>
          <p:nvPr/>
        </p:nvSpPr>
        <p:spPr>
          <a:xfrm flipH="1">
            <a:off x="5249354" y="4950179"/>
            <a:ext cx="2262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4. Actual sound </a:t>
            </a:r>
          </a:p>
          <a:p>
            <a:pPr algn="ctr"/>
            <a:r>
              <a:rPr lang="en-US" sz="2000" dirty="0"/>
              <a:t>arrives later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B198B2-D0DB-406B-91F6-4408B77096A1}"/>
              </a:ext>
            </a:extLst>
          </p:cNvPr>
          <p:cNvGrpSpPr/>
          <p:nvPr/>
        </p:nvGrpSpPr>
        <p:grpSpPr>
          <a:xfrm>
            <a:off x="4198924" y="2434918"/>
            <a:ext cx="1154339" cy="730250"/>
            <a:chOff x="-7609839" y="2361255"/>
            <a:chExt cx="7047550" cy="4499978"/>
          </a:xfrm>
        </p:grpSpPr>
        <p:sp>
          <p:nvSpPr>
            <p:cNvPr id="42" name="Block Arc 41">
              <a:extLst>
                <a:ext uri="{FF2B5EF4-FFF2-40B4-BE49-F238E27FC236}">
                  <a16:creationId xmlns:a16="http://schemas.microsoft.com/office/drawing/2014/main" id="{5F7E1344-D3AF-4425-8D90-2E1D9E752A2B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216DD407-B553-4C19-B562-406069AD48FB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Block Arc 45">
              <a:extLst>
                <a:ext uri="{FF2B5EF4-FFF2-40B4-BE49-F238E27FC236}">
                  <a16:creationId xmlns:a16="http://schemas.microsoft.com/office/drawing/2014/main" id="{EBB5F8B7-5032-410A-A311-848D533A6665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>
              <a:extLst>
                <a:ext uri="{FF2B5EF4-FFF2-40B4-BE49-F238E27FC236}">
                  <a16:creationId xmlns:a16="http://schemas.microsoft.com/office/drawing/2014/main" id="{798CE427-FCBE-4731-B900-5442A16F446A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Block Arc 47">
              <a:extLst>
                <a:ext uri="{FF2B5EF4-FFF2-40B4-BE49-F238E27FC236}">
                  <a16:creationId xmlns:a16="http://schemas.microsoft.com/office/drawing/2014/main" id="{2CEB1921-5A2B-4B1E-B7A1-6A5D4DE2F23F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77F03762-9F85-443E-BB92-C1EEAB2C0D20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49">
              <a:extLst>
                <a:ext uri="{FF2B5EF4-FFF2-40B4-BE49-F238E27FC236}">
                  <a16:creationId xmlns:a16="http://schemas.microsoft.com/office/drawing/2014/main" id="{24918FEE-62F6-4454-84F5-2D5168F4FA7A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Block Arc 50">
              <a:extLst>
                <a:ext uri="{FF2B5EF4-FFF2-40B4-BE49-F238E27FC236}">
                  <a16:creationId xmlns:a16="http://schemas.microsoft.com/office/drawing/2014/main" id="{CEED1499-439F-409D-9292-8900B66F90CC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2E0910A-03B7-450A-AE02-CE5EF56E5288}"/>
              </a:ext>
            </a:extLst>
          </p:cNvPr>
          <p:cNvSpPr txBox="1"/>
          <p:nvPr/>
        </p:nvSpPr>
        <p:spPr>
          <a:xfrm flipH="1">
            <a:off x="7863198" y="5507835"/>
            <a:ext cx="84537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Alice</a:t>
            </a:r>
          </a:p>
        </p:txBody>
      </p:sp>
    </p:spTree>
    <p:extLst>
      <p:ext uri="{BB962C8B-B14F-4D97-AF65-F5344CB8AC3E}">
        <p14:creationId xmlns:p14="http://schemas.microsoft.com/office/powerpoint/2010/main" val="3939504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lightning thunderstorm">
            <a:extLst>
              <a:ext uri="{FF2B5EF4-FFF2-40B4-BE49-F238E27FC236}">
                <a16:creationId xmlns:a16="http://schemas.microsoft.com/office/drawing/2014/main" id="{4F6C7B18-A927-4FF9-B844-D90130C13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908" y="1661828"/>
            <a:ext cx="3806949" cy="238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27171-426D-429C-9994-FD0912BFF5BD}"/>
              </a:ext>
            </a:extLst>
          </p:cNvPr>
          <p:cNvSpPr txBox="1"/>
          <p:nvPr/>
        </p:nvSpPr>
        <p:spPr>
          <a:xfrm>
            <a:off x="2003389" y="4536673"/>
            <a:ext cx="513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Lookahead </a:t>
            </a:r>
            <a:r>
              <a:rPr lang="en-US" sz="2200" dirty="0"/>
              <a:t>allows us to cover ears in time</a:t>
            </a:r>
          </a:p>
        </p:txBody>
      </p:sp>
      <p:pic>
        <p:nvPicPr>
          <p:cNvPr id="2050" name="Picture 2" descr="Image result for cover ear kid sound">
            <a:extLst>
              <a:ext uri="{FF2B5EF4-FFF2-40B4-BE49-F238E27FC236}">
                <a16:creationId xmlns:a16="http://schemas.microsoft.com/office/drawing/2014/main" id="{86A1456D-F207-4213-B6AD-CDA1BFF3C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38" y="1661828"/>
            <a:ext cx="2956617" cy="249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76BD3B-1297-47D0-B2A8-4391906D2F55}"/>
              </a:ext>
            </a:extLst>
          </p:cNvPr>
          <p:cNvSpPr/>
          <p:nvPr/>
        </p:nvSpPr>
        <p:spPr>
          <a:xfrm>
            <a:off x="678146" y="512513"/>
            <a:ext cx="7787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Analogy: Light travels much faster than sound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750D29AA-3CF5-4AAA-9288-B3C643289ECD}"/>
              </a:ext>
            </a:extLst>
          </p:cNvPr>
          <p:cNvSpPr/>
          <p:nvPr/>
        </p:nvSpPr>
        <p:spPr>
          <a:xfrm>
            <a:off x="4426857" y="5045939"/>
            <a:ext cx="290285" cy="496230"/>
          </a:xfrm>
          <a:prstGeom prst="up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BF4304-9C40-448F-ADA5-5EC01977CEA8}"/>
              </a:ext>
            </a:extLst>
          </p:cNvPr>
          <p:cNvSpPr txBox="1"/>
          <p:nvPr/>
        </p:nvSpPr>
        <p:spPr>
          <a:xfrm>
            <a:off x="1147303" y="5620548"/>
            <a:ext cx="68493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chemeClr val="accent1"/>
                </a:solidFill>
                <a:latin typeface="Garamond" panose="02020404030301010803" pitchFamily="18" charset="0"/>
              </a:rPr>
              <a:t>MUTE</a:t>
            </a:r>
            <a:r>
              <a:rPr lang="en-US" sz="2200" b="1" dirty="0">
                <a:solidFill>
                  <a:schemeClr val="accent1"/>
                </a:solidFill>
              </a:rPr>
              <a:t>: </a:t>
            </a:r>
            <a:r>
              <a:rPr lang="en-US" sz="2200" dirty="0">
                <a:solidFill>
                  <a:schemeClr val="accent1"/>
                </a:solidFill>
              </a:rPr>
              <a:t>Leverage</a:t>
            </a:r>
            <a:r>
              <a:rPr lang="en-US" sz="2200" b="1" dirty="0">
                <a:solidFill>
                  <a:schemeClr val="accent1"/>
                </a:solidFill>
              </a:rPr>
              <a:t> lookahead</a:t>
            </a:r>
            <a:r>
              <a:rPr lang="en-US" sz="2200" dirty="0">
                <a:solidFill>
                  <a:schemeClr val="accent1"/>
                </a:solidFill>
              </a:rPr>
              <a:t> for noise cancellation</a:t>
            </a:r>
          </a:p>
        </p:txBody>
      </p:sp>
    </p:spTree>
    <p:extLst>
      <p:ext uri="{BB962C8B-B14F-4D97-AF65-F5344CB8AC3E}">
        <p14:creationId xmlns:p14="http://schemas.microsoft.com/office/powerpoint/2010/main" val="3919329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C884-C916-429A-9267-0E1FA775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8387"/>
          </a:xfrm>
        </p:spPr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A25B5-01EE-4E8B-8D7A-451CDE894635}"/>
              </a:ext>
            </a:extLst>
          </p:cNvPr>
          <p:cNvSpPr/>
          <p:nvPr/>
        </p:nvSpPr>
        <p:spPr>
          <a:xfrm>
            <a:off x="1375933" y="1107101"/>
            <a:ext cx="639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How can </a:t>
            </a:r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leverage lookahead?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72F347-A260-4317-8860-0F0C55215936}"/>
              </a:ext>
            </a:extLst>
          </p:cNvPr>
          <p:cNvSpPr/>
          <p:nvPr/>
        </p:nvSpPr>
        <p:spPr>
          <a:xfrm>
            <a:off x="4882319" y="2500362"/>
            <a:ext cx="3425095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Wideband Cancellation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D07138-3BD9-44CF-B4EE-F27E5285B101}"/>
              </a:ext>
            </a:extLst>
          </p:cNvPr>
          <p:cNvSpPr/>
          <p:nvPr/>
        </p:nvSpPr>
        <p:spPr>
          <a:xfrm>
            <a:off x="4882319" y="3634363"/>
            <a:ext cx="3425091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Non-Causal Filtering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6F8E832-0E29-45B0-AE76-F63A7F473C81}"/>
              </a:ext>
            </a:extLst>
          </p:cNvPr>
          <p:cNvSpPr/>
          <p:nvPr/>
        </p:nvSpPr>
        <p:spPr>
          <a:xfrm>
            <a:off x="4882319" y="4768363"/>
            <a:ext cx="3425087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Sound Source Profiling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052AC6-875D-49E6-8449-4ADD5B380FD8}"/>
              </a:ext>
            </a:extLst>
          </p:cNvPr>
          <p:cNvSpPr txBox="1"/>
          <p:nvPr/>
        </p:nvSpPr>
        <p:spPr>
          <a:xfrm>
            <a:off x="496994" y="2621594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Timing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72EE17-B3AA-4A6A-99DB-7DBC7A02DC4D}"/>
              </a:ext>
            </a:extLst>
          </p:cNvPr>
          <p:cNvSpPr txBox="1"/>
          <p:nvPr/>
        </p:nvSpPr>
        <p:spPr>
          <a:xfrm>
            <a:off x="496994" y="3764836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Signal Processing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CC0595-8E6A-4C1E-B224-5CBC4AD38468}"/>
              </a:ext>
            </a:extLst>
          </p:cNvPr>
          <p:cNvSpPr txBox="1"/>
          <p:nvPr/>
        </p:nvSpPr>
        <p:spPr>
          <a:xfrm>
            <a:off x="496994" y="4892623"/>
            <a:ext cx="393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Application-Specific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12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C884-C916-429A-9267-0E1FA775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8387"/>
          </a:xfrm>
        </p:spPr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6CD812-69E5-4279-9B4A-5FD5F9D3FFD5}"/>
              </a:ext>
            </a:extLst>
          </p:cNvPr>
          <p:cNvSpPr/>
          <p:nvPr/>
        </p:nvSpPr>
        <p:spPr>
          <a:xfrm>
            <a:off x="1375933" y="1107101"/>
            <a:ext cx="639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How can </a:t>
            </a:r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leverage lookahead?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455982C-0B1C-40ED-8EA1-39F67A8DFE02}"/>
              </a:ext>
            </a:extLst>
          </p:cNvPr>
          <p:cNvSpPr/>
          <p:nvPr/>
        </p:nvSpPr>
        <p:spPr>
          <a:xfrm>
            <a:off x="4882319" y="2500362"/>
            <a:ext cx="3425095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Wideband Cancellation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4BBA1F-5C11-4F9B-B500-1CDD7D6CD41F}"/>
              </a:ext>
            </a:extLst>
          </p:cNvPr>
          <p:cNvSpPr/>
          <p:nvPr/>
        </p:nvSpPr>
        <p:spPr>
          <a:xfrm>
            <a:off x="4882319" y="3634363"/>
            <a:ext cx="3425091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Non-Causal Filtering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1AD2B67-23EB-41E1-BBD6-EAD4150EF926}"/>
              </a:ext>
            </a:extLst>
          </p:cNvPr>
          <p:cNvSpPr/>
          <p:nvPr/>
        </p:nvSpPr>
        <p:spPr>
          <a:xfrm>
            <a:off x="4882319" y="4768363"/>
            <a:ext cx="3425087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Sound Source Profiling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5E020F-459D-415F-AFE3-764210A7E9C5}"/>
              </a:ext>
            </a:extLst>
          </p:cNvPr>
          <p:cNvSpPr txBox="1"/>
          <p:nvPr/>
        </p:nvSpPr>
        <p:spPr>
          <a:xfrm>
            <a:off x="496994" y="2621594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Timing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C5729-9F56-4E9A-BFC4-2070964D6548}"/>
              </a:ext>
            </a:extLst>
          </p:cNvPr>
          <p:cNvSpPr txBox="1"/>
          <p:nvPr/>
        </p:nvSpPr>
        <p:spPr>
          <a:xfrm>
            <a:off x="496994" y="3764836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Signal Processing Gain 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371911-AFF6-496D-8C18-B6CF0BC984F9}"/>
              </a:ext>
            </a:extLst>
          </p:cNvPr>
          <p:cNvSpPr txBox="1"/>
          <p:nvPr/>
        </p:nvSpPr>
        <p:spPr>
          <a:xfrm>
            <a:off x="496994" y="4892623"/>
            <a:ext cx="393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Application-Specific Gain 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headphone inside">
            <a:extLst>
              <a:ext uri="{FF2B5EF4-FFF2-40B4-BE49-F238E27FC236}">
                <a16:creationId xmlns:a16="http://schemas.microsoft.com/office/drawing/2014/main" id="{D47B6A69-CE23-4B7D-AEAC-39C0E92D0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6515" y="3993530"/>
            <a:ext cx="2096192" cy="208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headphone inside">
            <a:extLst>
              <a:ext uri="{FF2B5EF4-FFF2-40B4-BE49-F238E27FC236}">
                <a16:creationId xmlns:a16="http://schemas.microsoft.com/office/drawing/2014/main" id="{0E9A70C9-84AE-4838-80AD-BEB966A6E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1703" y="4550228"/>
            <a:ext cx="2034812" cy="122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5DB0F9-C8B4-45D2-B5C6-E1BFA4ED3C40}"/>
              </a:ext>
            </a:extLst>
          </p:cNvPr>
          <p:cNvCxnSpPr>
            <a:stCxn id="30" idx="3"/>
          </p:cNvCxnSpPr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35CB7F-7D11-4009-8765-E20F7D3E3700}"/>
              </a:ext>
            </a:extLst>
          </p:cNvPr>
          <p:cNvCxnSpPr>
            <a:cxnSpLocks/>
            <a:stCxn id="30" idx="1"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68F31B2-BBD1-4270-A7EB-720ACD4C6299}"/>
              </a:ext>
            </a:extLst>
          </p:cNvPr>
          <p:cNvSpPr txBox="1"/>
          <p:nvPr/>
        </p:nvSpPr>
        <p:spPr>
          <a:xfrm>
            <a:off x="1" y="999822"/>
            <a:ext cx="914399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Noise Cancelling Headphones</a:t>
            </a: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-- What is inside?</a:t>
            </a:r>
          </a:p>
        </p:txBody>
      </p:sp>
    </p:spTree>
    <p:extLst>
      <p:ext uri="{BB962C8B-B14F-4D97-AF65-F5344CB8AC3E}">
        <p14:creationId xmlns:p14="http://schemas.microsoft.com/office/powerpoint/2010/main" val="1696112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F9D6-4147-4460-AD35-6E22F54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 Primer</a:t>
            </a:r>
          </a:p>
        </p:txBody>
      </p:sp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70EE5D2-0CC8-4727-88B5-8296736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9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DE9136-7C16-480B-B745-4448DFA62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2196901" y="4550884"/>
            <a:ext cx="566134" cy="566134"/>
          </a:xfrm>
          <a:prstGeom prst="rect">
            <a:avLst/>
          </a:prstGeom>
        </p:spPr>
      </p:pic>
      <p:pic>
        <p:nvPicPr>
          <p:cNvPr id="4098" name="Picture 2" descr="Image result for speaker icon">
            <a:extLst>
              <a:ext uri="{FF2B5EF4-FFF2-40B4-BE49-F238E27FC236}">
                <a16:creationId xmlns:a16="http://schemas.microsoft.com/office/drawing/2014/main" id="{3EF21275-D562-48BF-B570-43D56B8F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41" y="4506037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E942FB-472A-4A41-82C7-C93BC9B3537D}"/>
              </a:ext>
            </a:extLst>
          </p:cNvPr>
          <p:cNvSpPr txBox="1"/>
          <p:nvPr/>
        </p:nvSpPr>
        <p:spPr>
          <a:xfrm>
            <a:off x="182022" y="5204582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5BE751-3A1B-44CB-8BE8-CB6CAFE09489}"/>
              </a:ext>
            </a:extLst>
          </p:cNvPr>
          <p:cNvSpPr txBox="1"/>
          <p:nvPr/>
        </p:nvSpPr>
        <p:spPr>
          <a:xfrm>
            <a:off x="1728339" y="5204581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A406B0-E5C7-4ECC-862E-A36073AF23E2}"/>
              </a:ext>
            </a:extLst>
          </p:cNvPr>
          <p:cNvSpPr txBox="1"/>
          <p:nvPr/>
        </p:nvSpPr>
        <p:spPr>
          <a:xfrm>
            <a:off x="3535266" y="5121191"/>
            <a:ext cx="150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Anti-Noise</a:t>
            </a:r>
            <a:br>
              <a:rPr lang="en-US" sz="2000" dirty="0"/>
            </a:br>
            <a:r>
              <a:rPr lang="en-US" sz="2000" dirty="0"/>
              <a:t>Speaker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C0E4CF-196A-4C3E-8517-7903B21690A2}"/>
              </a:ext>
            </a:extLst>
          </p:cNvPr>
          <p:cNvCxnSpPr/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E2718B-07FE-4B1E-B860-D7349DB63FB6}"/>
              </a:ext>
            </a:extLst>
          </p:cNvPr>
          <p:cNvCxnSpPr>
            <a:cxnSpLocks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05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E02A77-3B98-46C7-8C18-1E7DAF7F0056}"/>
              </a:ext>
            </a:extLst>
          </p:cNvPr>
          <p:cNvSpPr txBox="1"/>
          <p:nvPr/>
        </p:nvSpPr>
        <p:spPr>
          <a:xfrm>
            <a:off x="1" y="3075057"/>
            <a:ext cx="91439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Noise is everywhere …</a:t>
            </a:r>
          </a:p>
        </p:txBody>
      </p:sp>
    </p:spTree>
    <p:extLst>
      <p:ext uri="{BB962C8B-B14F-4D97-AF65-F5344CB8AC3E}">
        <p14:creationId xmlns:p14="http://schemas.microsoft.com/office/powerpoint/2010/main" val="3294147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C8AD4A-E46F-4D7F-8ACA-6F7FDE765392}"/>
              </a:ext>
            </a:extLst>
          </p:cNvPr>
          <p:cNvCxnSpPr>
            <a:cxnSpLocks/>
          </p:cNvCxnSpPr>
          <p:nvPr/>
        </p:nvCxnSpPr>
        <p:spPr>
          <a:xfrm>
            <a:off x="522891" y="2160455"/>
            <a:ext cx="289909" cy="2235319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5278CD-580B-4BB5-83B1-BB20207DD088}"/>
              </a:ext>
            </a:extLst>
          </p:cNvPr>
          <p:cNvGrpSpPr/>
          <p:nvPr/>
        </p:nvGrpSpPr>
        <p:grpSpPr>
          <a:xfrm rot="4965636">
            <a:off x="36110" y="2403107"/>
            <a:ext cx="1154339" cy="748968"/>
            <a:chOff x="-7609839" y="2361255"/>
            <a:chExt cx="7047550" cy="4499978"/>
          </a:xfrm>
        </p:grpSpPr>
        <p:sp>
          <p:nvSpPr>
            <p:cNvPr id="53" name="Block Arc 52">
              <a:extLst>
                <a:ext uri="{FF2B5EF4-FFF2-40B4-BE49-F238E27FC236}">
                  <a16:creationId xmlns:a16="http://schemas.microsoft.com/office/drawing/2014/main" id="{51FC1A62-2F40-4039-9D90-FCACC5C58F00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Block Arc 53">
              <a:extLst>
                <a:ext uri="{FF2B5EF4-FFF2-40B4-BE49-F238E27FC236}">
                  <a16:creationId xmlns:a16="http://schemas.microsoft.com/office/drawing/2014/main" id="{46743525-9F32-4FEE-A9CF-34C4F304ED71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Block Arc 54">
              <a:extLst>
                <a:ext uri="{FF2B5EF4-FFF2-40B4-BE49-F238E27FC236}">
                  <a16:creationId xmlns:a16="http://schemas.microsoft.com/office/drawing/2014/main" id="{5AC02735-343B-45CA-BEC5-D5CBD7FD869D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Block Arc 55">
              <a:extLst>
                <a:ext uri="{FF2B5EF4-FFF2-40B4-BE49-F238E27FC236}">
                  <a16:creationId xmlns:a16="http://schemas.microsoft.com/office/drawing/2014/main" id="{5FDAB7BF-5CA1-49B3-91CD-87807793F276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5D7A3367-356E-44B4-9CC1-671A07749DFB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A7713BC6-7087-4F57-B309-BC3090575746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4DF4765F-C75C-448F-805A-E61A57F6498F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ABB9BBAC-0B8F-463E-82A2-C661A9C3A56E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98FEF9E8-13A6-4119-89AF-D1F0286D3A3A}"/>
              </a:ext>
            </a:extLst>
          </p:cNvPr>
          <p:cNvSpPr/>
          <p:nvPr/>
        </p:nvSpPr>
        <p:spPr>
          <a:xfrm rot="4975828">
            <a:off x="-384605" y="2941116"/>
            <a:ext cx="2384331" cy="673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AF9D6-4147-4460-AD35-6E22F54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 Primer</a:t>
            </a:r>
          </a:p>
        </p:txBody>
      </p:sp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70EE5D2-0CC8-4727-88B5-8296736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9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DE9136-7C16-480B-B745-4448DFA62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2196901" y="4550884"/>
            <a:ext cx="566134" cy="566134"/>
          </a:xfrm>
          <a:prstGeom prst="rect">
            <a:avLst/>
          </a:prstGeom>
        </p:spPr>
      </p:pic>
      <p:pic>
        <p:nvPicPr>
          <p:cNvPr id="4098" name="Picture 2" descr="Image result for speaker icon">
            <a:extLst>
              <a:ext uri="{FF2B5EF4-FFF2-40B4-BE49-F238E27FC236}">
                <a16:creationId xmlns:a16="http://schemas.microsoft.com/office/drawing/2014/main" id="{3EF21275-D562-48BF-B570-43D56B8F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41" y="4506037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E05EAE-1C3B-4B05-B653-E2E2212916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773"/>
          <a:stretch/>
        </p:blipFill>
        <p:spPr>
          <a:xfrm flipH="1">
            <a:off x="103510" y="830362"/>
            <a:ext cx="1193327" cy="12179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E942FB-472A-4A41-82C7-C93BC9B3537D}"/>
              </a:ext>
            </a:extLst>
          </p:cNvPr>
          <p:cNvSpPr txBox="1"/>
          <p:nvPr/>
        </p:nvSpPr>
        <p:spPr>
          <a:xfrm>
            <a:off x="182022" y="5204582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5BE751-3A1B-44CB-8BE8-CB6CAFE09489}"/>
              </a:ext>
            </a:extLst>
          </p:cNvPr>
          <p:cNvSpPr txBox="1"/>
          <p:nvPr/>
        </p:nvSpPr>
        <p:spPr>
          <a:xfrm>
            <a:off x="1728339" y="5204581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0AB9E3C-04BE-4E82-9A86-196D7E514C1C}"/>
              </a:ext>
            </a:extLst>
          </p:cNvPr>
          <p:cNvCxnSpPr/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E854017-883D-40E8-A67F-6FFA88C1D8B1}"/>
              </a:ext>
            </a:extLst>
          </p:cNvPr>
          <p:cNvCxnSpPr>
            <a:cxnSpLocks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3C7422A-D8BF-475A-9DC5-2BCF167204FB}"/>
              </a:ext>
            </a:extLst>
          </p:cNvPr>
          <p:cNvSpPr txBox="1"/>
          <p:nvPr/>
        </p:nvSpPr>
        <p:spPr>
          <a:xfrm>
            <a:off x="3536123" y="512410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Anti-Noise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7BABAE-3A02-4FD6-9286-F7D9149E11CE}"/>
              </a:ext>
            </a:extLst>
          </p:cNvPr>
          <p:cNvSpPr txBox="1"/>
          <p:nvPr/>
        </p:nvSpPr>
        <p:spPr>
          <a:xfrm>
            <a:off x="3537072" y="543035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175737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0.0368 0.4115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F9D6-4147-4460-AD35-6E22F54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 Primer</a:t>
            </a:r>
          </a:p>
        </p:txBody>
      </p:sp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70EE5D2-0CC8-4727-88B5-8296736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9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DE9136-7C16-480B-B745-4448DFA62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2196901" y="4550884"/>
            <a:ext cx="566134" cy="566134"/>
          </a:xfrm>
          <a:prstGeom prst="rect">
            <a:avLst/>
          </a:prstGeom>
        </p:spPr>
      </p:pic>
      <p:pic>
        <p:nvPicPr>
          <p:cNvPr id="4098" name="Picture 2" descr="Image result for speaker icon">
            <a:extLst>
              <a:ext uri="{FF2B5EF4-FFF2-40B4-BE49-F238E27FC236}">
                <a16:creationId xmlns:a16="http://schemas.microsoft.com/office/drawing/2014/main" id="{3EF21275-D562-48BF-B570-43D56B8F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41" y="4506037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E05EAE-1C3B-4B05-B653-E2E2212916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773"/>
          <a:stretch/>
        </p:blipFill>
        <p:spPr>
          <a:xfrm flipH="1">
            <a:off x="103510" y="830362"/>
            <a:ext cx="1193327" cy="12179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E942FB-472A-4A41-82C7-C93BC9B3537D}"/>
              </a:ext>
            </a:extLst>
          </p:cNvPr>
          <p:cNvSpPr txBox="1"/>
          <p:nvPr/>
        </p:nvSpPr>
        <p:spPr>
          <a:xfrm>
            <a:off x="182022" y="5204582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5BE751-3A1B-44CB-8BE8-CB6CAFE09489}"/>
              </a:ext>
            </a:extLst>
          </p:cNvPr>
          <p:cNvSpPr txBox="1"/>
          <p:nvPr/>
        </p:nvSpPr>
        <p:spPr>
          <a:xfrm>
            <a:off x="1728339" y="5204581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C8AD4A-E46F-4D7F-8ACA-6F7FDE765392}"/>
              </a:ext>
            </a:extLst>
          </p:cNvPr>
          <p:cNvCxnSpPr>
            <a:cxnSpLocks/>
          </p:cNvCxnSpPr>
          <p:nvPr/>
        </p:nvCxnSpPr>
        <p:spPr>
          <a:xfrm>
            <a:off x="522891" y="2160455"/>
            <a:ext cx="289909" cy="2235319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F48036-F4B8-4E16-8070-55F67667B10A}"/>
              </a:ext>
            </a:extLst>
          </p:cNvPr>
          <p:cNvCxnSpPr>
            <a:cxnSpLocks/>
          </p:cNvCxnSpPr>
          <p:nvPr/>
        </p:nvCxnSpPr>
        <p:spPr>
          <a:xfrm>
            <a:off x="1301937" y="4831266"/>
            <a:ext cx="76707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D9A795-5414-45DB-BE25-4DDAC016846B}"/>
              </a:ext>
            </a:extLst>
          </p:cNvPr>
          <p:cNvCxnSpPr>
            <a:cxnSpLocks/>
          </p:cNvCxnSpPr>
          <p:nvPr/>
        </p:nvCxnSpPr>
        <p:spPr>
          <a:xfrm>
            <a:off x="2938753" y="4831266"/>
            <a:ext cx="76707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78B883-A566-4C44-A6B2-6A5D21D409CD}"/>
              </a:ext>
            </a:extLst>
          </p:cNvPr>
          <p:cNvCxnSpPr>
            <a:cxnSpLocks/>
          </p:cNvCxnSpPr>
          <p:nvPr/>
        </p:nvCxnSpPr>
        <p:spPr>
          <a:xfrm>
            <a:off x="4675786" y="4831267"/>
            <a:ext cx="822489" cy="0"/>
          </a:xfrm>
          <a:prstGeom prst="straightConnector1">
            <a:avLst/>
          </a:prstGeom>
          <a:ln w="38100"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5278CD-580B-4BB5-83B1-BB20207DD088}"/>
              </a:ext>
            </a:extLst>
          </p:cNvPr>
          <p:cNvGrpSpPr/>
          <p:nvPr/>
        </p:nvGrpSpPr>
        <p:grpSpPr>
          <a:xfrm rot="4965636">
            <a:off x="36110" y="2403107"/>
            <a:ext cx="1154339" cy="748968"/>
            <a:chOff x="-7609839" y="2361255"/>
            <a:chExt cx="7047550" cy="4499978"/>
          </a:xfrm>
        </p:grpSpPr>
        <p:sp>
          <p:nvSpPr>
            <p:cNvPr id="53" name="Block Arc 52">
              <a:extLst>
                <a:ext uri="{FF2B5EF4-FFF2-40B4-BE49-F238E27FC236}">
                  <a16:creationId xmlns:a16="http://schemas.microsoft.com/office/drawing/2014/main" id="{51FC1A62-2F40-4039-9D90-FCACC5C58F00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Block Arc 53">
              <a:extLst>
                <a:ext uri="{FF2B5EF4-FFF2-40B4-BE49-F238E27FC236}">
                  <a16:creationId xmlns:a16="http://schemas.microsoft.com/office/drawing/2014/main" id="{46743525-9F32-4FEE-A9CF-34C4F304ED71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Block Arc 54">
              <a:extLst>
                <a:ext uri="{FF2B5EF4-FFF2-40B4-BE49-F238E27FC236}">
                  <a16:creationId xmlns:a16="http://schemas.microsoft.com/office/drawing/2014/main" id="{5AC02735-343B-45CA-BEC5-D5CBD7FD869D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Block Arc 55">
              <a:extLst>
                <a:ext uri="{FF2B5EF4-FFF2-40B4-BE49-F238E27FC236}">
                  <a16:creationId xmlns:a16="http://schemas.microsoft.com/office/drawing/2014/main" id="{5FDAB7BF-5CA1-49B3-91CD-87807793F276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5D7A3367-356E-44B4-9CC1-671A07749DFB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A7713BC6-7087-4F57-B309-BC3090575746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4DF4765F-C75C-448F-805A-E61A57F6498F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ABB9BBAC-0B8F-463E-82A2-C661A9C3A56E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8782B46-A26E-48E9-85D9-8C3F6C04151E}"/>
              </a:ext>
            </a:extLst>
          </p:cNvPr>
          <p:cNvGrpSpPr/>
          <p:nvPr/>
        </p:nvGrpSpPr>
        <p:grpSpPr>
          <a:xfrm>
            <a:off x="4092894" y="4449070"/>
            <a:ext cx="1154339" cy="748968"/>
            <a:chOff x="-7609839" y="2361255"/>
            <a:chExt cx="7047550" cy="4499978"/>
          </a:xfrm>
        </p:grpSpPr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CF088157-EAFB-45C5-87A2-F8F41CB5425A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Block Arc 62">
              <a:extLst>
                <a:ext uri="{FF2B5EF4-FFF2-40B4-BE49-F238E27FC236}">
                  <a16:creationId xmlns:a16="http://schemas.microsoft.com/office/drawing/2014/main" id="{5D915B9E-F8CE-4E00-AC70-E2A2CB2210E1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8C91565F-7C44-49E8-ABB1-18D8B9C676CE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3EDFE28F-F4EB-4F21-B653-A2BC5ADB1DA0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FBACB9F0-6DCB-4566-BC83-4BD2C6401A94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D38FD4A2-5722-4991-BA1A-32D3E0C37505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3F2135EC-2F27-492E-9E33-360B339E30C5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713ED805-FCC5-4D3C-AC8D-C56DA95D6741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0AB9E3C-04BE-4E82-9A86-196D7E514C1C}"/>
              </a:ext>
            </a:extLst>
          </p:cNvPr>
          <p:cNvCxnSpPr/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E854017-883D-40E8-A67F-6FFA88C1D8B1}"/>
              </a:ext>
            </a:extLst>
          </p:cNvPr>
          <p:cNvCxnSpPr>
            <a:cxnSpLocks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3C7422A-D8BF-475A-9DC5-2BCF167204FB}"/>
              </a:ext>
            </a:extLst>
          </p:cNvPr>
          <p:cNvSpPr txBox="1"/>
          <p:nvPr/>
        </p:nvSpPr>
        <p:spPr>
          <a:xfrm>
            <a:off x="3536123" y="512410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Anti-Noise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7BABAE-3A02-4FD6-9286-F7D9149E11CE}"/>
              </a:ext>
            </a:extLst>
          </p:cNvPr>
          <p:cNvSpPr txBox="1"/>
          <p:nvPr/>
        </p:nvSpPr>
        <p:spPr>
          <a:xfrm>
            <a:off x="3537072" y="543035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30736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F9D6-4147-4460-AD35-6E22F54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 Primer</a:t>
            </a:r>
          </a:p>
        </p:txBody>
      </p:sp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70EE5D2-0CC8-4727-88B5-8296736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9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DE9136-7C16-480B-B745-4448DFA62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2196901" y="4550884"/>
            <a:ext cx="566134" cy="566134"/>
          </a:xfrm>
          <a:prstGeom prst="rect">
            <a:avLst/>
          </a:prstGeom>
        </p:spPr>
      </p:pic>
      <p:pic>
        <p:nvPicPr>
          <p:cNvPr id="4098" name="Picture 2" descr="Image result for speaker icon">
            <a:extLst>
              <a:ext uri="{FF2B5EF4-FFF2-40B4-BE49-F238E27FC236}">
                <a16:creationId xmlns:a16="http://schemas.microsoft.com/office/drawing/2014/main" id="{3EF21275-D562-48BF-B570-43D56B8F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41" y="4506037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E05EAE-1C3B-4B05-B653-E2E2212916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773"/>
          <a:stretch/>
        </p:blipFill>
        <p:spPr>
          <a:xfrm flipH="1">
            <a:off x="103510" y="830362"/>
            <a:ext cx="1193327" cy="12179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E942FB-472A-4A41-82C7-C93BC9B3537D}"/>
              </a:ext>
            </a:extLst>
          </p:cNvPr>
          <p:cNvSpPr txBox="1"/>
          <p:nvPr/>
        </p:nvSpPr>
        <p:spPr>
          <a:xfrm>
            <a:off x="182022" y="5204582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5BE751-3A1B-44CB-8BE8-CB6CAFE09489}"/>
              </a:ext>
            </a:extLst>
          </p:cNvPr>
          <p:cNvSpPr txBox="1"/>
          <p:nvPr/>
        </p:nvSpPr>
        <p:spPr>
          <a:xfrm>
            <a:off x="1728339" y="5204581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C8AD4A-E46F-4D7F-8ACA-6F7FDE765392}"/>
              </a:ext>
            </a:extLst>
          </p:cNvPr>
          <p:cNvCxnSpPr>
            <a:cxnSpLocks/>
          </p:cNvCxnSpPr>
          <p:nvPr/>
        </p:nvCxnSpPr>
        <p:spPr>
          <a:xfrm>
            <a:off x="522891" y="2160455"/>
            <a:ext cx="289909" cy="2235319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F48036-F4B8-4E16-8070-55F67667B10A}"/>
              </a:ext>
            </a:extLst>
          </p:cNvPr>
          <p:cNvCxnSpPr>
            <a:cxnSpLocks/>
          </p:cNvCxnSpPr>
          <p:nvPr/>
        </p:nvCxnSpPr>
        <p:spPr>
          <a:xfrm>
            <a:off x="1301937" y="4831266"/>
            <a:ext cx="76707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D9A795-5414-45DB-BE25-4DDAC016846B}"/>
              </a:ext>
            </a:extLst>
          </p:cNvPr>
          <p:cNvCxnSpPr>
            <a:cxnSpLocks/>
          </p:cNvCxnSpPr>
          <p:nvPr/>
        </p:nvCxnSpPr>
        <p:spPr>
          <a:xfrm>
            <a:off x="2938753" y="4831266"/>
            <a:ext cx="76707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78B883-A566-4C44-A6B2-6A5D21D409CD}"/>
              </a:ext>
            </a:extLst>
          </p:cNvPr>
          <p:cNvCxnSpPr>
            <a:cxnSpLocks/>
          </p:cNvCxnSpPr>
          <p:nvPr/>
        </p:nvCxnSpPr>
        <p:spPr>
          <a:xfrm>
            <a:off x="4675786" y="4831267"/>
            <a:ext cx="822489" cy="0"/>
          </a:xfrm>
          <a:prstGeom prst="straightConnector1">
            <a:avLst/>
          </a:prstGeom>
          <a:ln w="38100"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216449-995E-4210-BDA0-FD6168D97D2B}"/>
              </a:ext>
            </a:extLst>
          </p:cNvPr>
          <p:cNvCxnSpPr>
            <a:cxnSpLocks/>
          </p:cNvCxnSpPr>
          <p:nvPr/>
        </p:nvCxnSpPr>
        <p:spPr>
          <a:xfrm>
            <a:off x="1296837" y="1890743"/>
            <a:ext cx="4201438" cy="2646025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80DA2C-8A44-494B-BBE2-44CC537EC9FE}"/>
              </a:ext>
            </a:extLst>
          </p:cNvPr>
          <p:cNvGrpSpPr/>
          <p:nvPr/>
        </p:nvGrpSpPr>
        <p:grpSpPr>
          <a:xfrm rot="2069586">
            <a:off x="1485924" y="2002386"/>
            <a:ext cx="1154339" cy="730250"/>
            <a:chOff x="-7609839" y="2361255"/>
            <a:chExt cx="7047550" cy="4499978"/>
          </a:xfrm>
        </p:grpSpPr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67B36E00-C91C-4769-B785-6E54A4888F73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1D8319E2-14AC-450E-B8EF-C628E5850322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Block Arc 37">
              <a:extLst>
                <a:ext uri="{FF2B5EF4-FFF2-40B4-BE49-F238E27FC236}">
                  <a16:creationId xmlns:a16="http://schemas.microsoft.com/office/drawing/2014/main" id="{C10DE971-2DC5-49E0-ACC2-C44ED80A373B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Block Arc 38">
              <a:extLst>
                <a:ext uri="{FF2B5EF4-FFF2-40B4-BE49-F238E27FC236}">
                  <a16:creationId xmlns:a16="http://schemas.microsoft.com/office/drawing/2014/main" id="{CE6E2653-AFAC-4E12-9344-EDEE2698E53B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Block Arc 47">
              <a:extLst>
                <a:ext uri="{FF2B5EF4-FFF2-40B4-BE49-F238E27FC236}">
                  <a16:creationId xmlns:a16="http://schemas.microsoft.com/office/drawing/2014/main" id="{15CF9468-6FE3-463F-8969-0C12100B295B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18C84599-439B-45B5-868C-7118AD3F1143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49">
              <a:extLst>
                <a:ext uri="{FF2B5EF4-FFF2-40B4-BE49-F238E27FC236}">
                  <a16:creationId xmlns:a16="http://schemas.microsoft.com/office/drawing/2014/main" id="{FDD3DD9D-3471-48D1-99CC-9508E9C4266D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Block Arc 50">
              <a:extLst>
                <a:ext uri="{FF2B5EF4-FFF2-40B4-BE49-F238E27FC236}">
                  <a16:creationId xmlns:a16="http://schemas.microsoft.com/office/drawing/2014/main" id="{934100CE-945C-4767-938D-500CC409051A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5278CD-580B-4BB5-83B1-BB20207DD088}"/>
              </a:ext>
            </a:extLst>
          </p:cNvPr>
          <p:cNvGrpSpPr/>
          <p:nvPr/>
        </p:nvGrpSpPr>
        <p:grpSpPr>
          <a:xfrm rot="4965636">
            <a:off x="36110" y="2403107"/>
            <a:ext cx="1154339" cy="748968"/>
            <a:chOff x="-7609839" y="2361255"/>
            <a:chExt cx="7047550" cy="4499978"/>
          </a:xfrm>
        </p:grpSpPr>
        <p:sp>
          <p:nvSpPr>
            <p:cNvPr id="53" name="Block Arc 52">
              <a:extLst>
                <a:ext uri="{FF2B5EF4-FFF2-40B4-BE49-F238E27FC236}">
                  <a16:creationId xmlns:a16="http://schemas.microsoft.com/office/drawing/2014/main" id="{51FC1A62-2F40-4039-9D90-FCACC5C58F00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Block Arc 53">
              <a:extLst>
                <a:ext uri="{FF2B5EF4-FFF2-40B4-BE49-F238E27FC236}">
                  <a16:creationId xmlns:a16="http://schemas.microsoft.com/office/drawing/2014/main" id="{46743525-9F32-4FEE-A9CF-34C4F304ED71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Block Arc 54">
              <a:extLst>
                <a:ext uri="{FF2B5EF4-FFF2-40B4-BE49-F238E27FC236}">
                  <a16:creationId xmlns:a16="http://schemas.microsoft.com/office/drawing/2014/main" id="{5AC02735-343B-45CA-BEC5-D5CBD7FD869D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Block Arc 55">
              <a:extLst>
                <a:ext uri="{FF2B5EF4-FFF2-40B4-BE49-F238E27FC236}">
                  <a16:creationId xmlns:a16="http://schemas.microsoft.com/office/drawing/2014/main" id="{5FDAB7BF-5CA1-49B3-91CD-87807793F276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5D7A3367-356E-44B4-9CC1-671A07749DFB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A7713BC6-7087-4F57-B309-BC3090575746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4DF4765F-C75C-448F-805A-E61A57F6498F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ABB9BBAC-0B8F-463E-82A2-C661A9C3A56E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8782B46-A26E-48E9-85D9-8C3F6C04151E}"/>
              </a:ext>
            </a:extLst>
          </p:cNvPr>
          <p:cNvGrpSpPr/>
          <p:nvPr/>
        </p:nvGrpSpPr>
        <p:grpSpPr>
          <a:xfrm>
            <a:off x="4092894" y="4449070"/>
            <a:ext cx="1154339" cy="748968"/>
            <a:chOff x="-7609839" y="2361255"/>
            <a:chExt cx="7047550" cy="4499978"/>
          </a:xfrm>
        </p:grpSpPr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CF088157-EAFB-45C5-87A2-F8F41CB5425A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Block Arc 62">
              <a:extLst>
                <a:ext uri="{FF2B5EF4-FFF2-40B4-BE49-F238E27FC236}">
                  <a16:creationId xmlns:a16="http://schemas.microsoft.com/office/drawing/2014/main" id="{5D915B9E-F8CE-4E00-AC70-E2A2CB2210E1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8C91565F-7C44-49E8-ABB1-18D8B9C676CE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3EDFE28F-F4EB-4F21-B653-A2BC5ADB1DA0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FBACB9F0-6DCB-4566-BC83-4BD2C6401A94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D38FD4A2-5722-4991-BA1A-32D3E0C37505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3F2135EC-2F27-492E-9E33-360B339E30C5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713ED805-FCC5-4D3C-AC8D-C56DA95D6741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0AB9E3C-04BE-4E82-9A86-196D7E514C1C}"/>
              </a:ext>
            </a:extLst>
          </p:cNvPr>
          <p:cNvCxnSpPr/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E854017-883D-40E8-A67F-6FFA88C1D8B1}"/>
              </a:ext>
            </a:extLst>
          </p:cNvPr>
          <p:cNvCxnSpPr>
            <a:cxnSpLocks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3C7422A-D8BF-475A-9DC5-2BCF167204FB}"/>
              </a:ext>
            </a:extLst>
          </p:cNvPr>
          <p:cNvSpPr txBox="1"/>
          <p:nvPr/>
        </p:nvSpPr>
        <p:spPr>
          <a:xfrm>
            <a:off x="3536123" y="512410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Anti-Noise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7BABAE-3A02-4FD6-9286-F7D9149E11CE}"/>
              </a:ext>
            </a:extLst>
          </p:cNvPr>
          <p:cNvSpPr txBox="1"/>
          <p:nvPr/>
        </p:nvSpPr>
        <p:spPr>
          <a:xfrm>
            <a:off x="3537072" y="543035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717766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F9D6-4147-4460-AD35-6E22F54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 Primer</a:t>
            </a:r>
          </a:p>
        </p:txBody>
      </p:sp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70EE5D2-0CC8-4727-88B5-8296736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9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DE9136-7C16-480B-B745-4448DFA62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2196901" y="4550884"/>
            <a:ext cx="566134" cy="566134"/>
          </a:xfrm>
          <a:prstGeom prst="rect">
            <a:avLst/>
          </a:prstGeom>
        </p:spPr>
      </p:pic>
      <p:pic>
        <p:nvPicPr>
          <p:cNvPr id="4098" name="Picture 2" descr="Image result for speaker icon">
            <a:extLst>
              <a:ext uri="{FF2B5EF4-FFF2-40B4-BE49-F238E27FC236}">
                <a16:creationId xmlns:a16="http://schemas.microsoft.com/office/drawing/2014/main" id="{3EF21275-D562-48BF-B570-43D56B8F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41" y="4506037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E05EAE-1C3B-4B05-B653-E2E2212916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773"/>
          <a:stretch/>
        </p:blipFill>
        <p:spPr>
          <a:xfrm flipH="1">
            <a:off x="103510" y="830362"/>
            <a:ext cx="1193327" cy="12179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E942FB-472A-4A41-82C7-C93BC9B3537D}"/>
              </a:ext>
            </a:extLst>
          </p:cNvPr>
          <p:cNvSpPr txBox="1"/>
          <p:nvPr/>
        </p:nvSpPr>
        <p:spPr>
          <a:xfrm>
            <a:off x="182022" y="5204582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5BE751-3A1B-44CB-8BE8-CB6CAFE09489}"/>
              </a:ext>
            </a:extLst>
          </p:cNvPr>
          <p:cNvSpPr txBox="1"/>
          <p:nvPr/>
        </p:nvSpPr>
        <p:spPr>
          <a:xfrm>
            <a:off x="1728339" y="5204581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C8AD4A-E46F-4D7F-8ACA-6F7FDE765392}"/>
              </a:ext>
            </a:extLst>
          </p:cNvPr>
          <p:cNvCxnSpPr>
            <a:cxnSpLocks/>
          </p:cNvCxnSpPr>
          <p:nvPr/>
        </p:nvCxnSpPr>
        <p:spPr>
          <a:xfrm>
            <a:off x="522891" y="2160455"/>
            <a:ext cx="289909" cy="2235319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F48036-F4B8-4E16-8070-55F67667B10A}"/>
              </a:ext>
            </a:extLst>
          </p:cNvPr>
          <p:cNvCxnSpPr>
            <a:cxnSpLocks/>
          </p:cNvCxnSpPr>
          <p:nvPr/>
        </p:nvCxnSpPr>
        <p:spPr>
          <a:xfrm>
            <a:off x="1301937" y="4831266"/>
            <a:ext cx="76707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D9A795-5414-45DB-BE25-4DDAC016846B}"/>
              </a:ext>
            </a:extLst>
          </p:cNvPr>
          <p:cNvCxnSpPr>
            <a:cxnSpLocks/>
          </p:cNvCxnSpPr>
          <p:nvPr/>
        </p:nvCxnSpPr>
        <p:spPr>
          <a:xfrm>
            <a:off x="2938753" y="4831266"/>
            <a:ext cx="76707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78B883-A566-4C44-A6B2-6A5D21D409CD}"/>
              </a:ext>
            </a:extLst>
          </p:cNvPr>
          <p:cNvCxnSpPr>
            <a:cxnSpLocks/>
          </p:cNvCxnSpPr>
          <p:nvPr/>
        </p:nvCxnSpPr>
        <p:spPr>
          <a:xfrm>
            <a:off x="4675786" y="4831267"/>
            <a:ext cx="822489" cy="0"/>
          </a:xfrm>
          <a:prstGeom prst="straightConnector1">
            <a:avLst/>
          </a:prstGeom>
          <a:ln w="38100"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216449-995E-4210-BDA0-FD6168D97D2B}"/>
              </a:ext>
            </a:extLst>
          </p:cNvPr>
          <p:cNvCxnSpPr>
            <a:cxnSpLocks/>
          </p:cNvCxnSpPr>
          <p:nvPr/>
        </p:nvCxnSpPr>
        <p:spPr>
          <a:xfrm>
            <a:off x="1296837" y="1890743"/>
            <a:ext cx="4201438" cy="2646025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80DA2C-8A44-494B-BBE2-44CC537EC9FE}"/>
              </a:ext>
            </a:extLst>
          </p:cNvPr>
          <p:cNvGrpSpPr/>
          <p:nvPr/>
        </p:nvGrpSpPr>
        <p:grpSpPr>
          <a:xfrm rot="2069586">
            <a:off x="1485924" y="2002386"/>
            <a:ext cx="1154339" cy="730250"/>
            <a:chOff x="-7609839" y="2361255"/>
            <a:chExt cx="7047550" cy="4499978"/>
          </a:xfrm>
        </p:grpSpPr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67B36E00-C91C-4769-B785-6E54A4888F73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1D8319E2-14AC-450E-B8EF-C628E5850322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Block Arc 37">
              <a:extLst>
                <a:ext uri="{FF2B5EF4-FFF2-40B4-BE49-F238E27FC236}">
                  <a16:creationId xmlns:a16="http://schemas.microsoft.com/office/drawing/2014/main" id="{C10DE971-2DC5-49E0-ACC2-C44ED80A373B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Block Arc 38">
              <a:extLst>
                <a:ext uri="{FF2B5EF4-FFF2-40B4-BE49-F238E27FC236}">
                  <a16:creationId xmlns:a16="http://schemas.microsoft.com/office/drawing/2014/main" id="{CE6E2653-AFAC-4E12-9344-EDEE2698E53B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Block Arc 47">
              <a:extLst>
                <a:ext uri="{FF2B5EF4-FFF2-40B4-BE49-F238E27FC236}">
                  <a16:creationId xmlns:a16="http://schemas.microsoft.com/office/drawing/2014/main" id="{15CF9468-6FE3-463F-8969-0C12100B295B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18C84599-439B-45B5-868C-7118AD3F1143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49">
              <a:extLst>
                <a:ext uri="{FF2B5EF4-FFF2-40B4-BE49-F238E27FC236}">
                  <a16:creationId xmlns:a16="http://schemas.microsoft.com/office/drawing/2014/main" id="{FDD3DD9D-3471-48D1-99CC-9508E9C4266D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Block Arc 50">
              <a:extLst>
                <a:ext uri="{FF2B5EF4-FFF2-40B4-BE49-F238E27FC236}">
                  <a16:creationId xmlns:a16="http://schemas.microsoft.com/office/drawing/2014/main" id="{934100CE-945C-4767-938D-500CC409051A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5278CD-580B-4BB5-83B1-BB20207DD088}"/>
              </a:ext>
            </a:extLst>
          </p:cNvPr>
          <p:cNvGrpSpPr/>
          <p:nvPr/>
        </p:nvGrpSpPr>
        <p:grpSpPr>
          <a:xfrm rot="4965636">
            <a:off x="36110" y="2403107"/>
            <a:ext cx="1154339" cy="748968"/>
            <a:chOff x="-7609839" y="2361255"/>
            <a:chExt cx="7047550" cy="4499978"/>
          </a:xfrm>
        </p:grpSpPr>
        <p:sp>
          <p:nvSpPr>
            <p:cNvPr id="53" name="Block Arc 52">
              <a:extLst>
                <a:ext uri="{FF2B5EF4-FFF2-40B4-BE49-F238E27FC236}">
                  <a16:creationId xmlns:a16="http://schemas.microsoft.com/office/drawing/2014/main" id="{51FC1A62-2F40-4039-9D90-FCACC5C58F00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Block Arc 53">
              <a:extLst>
                <a:ext uri="{FF2B5EF4-FFF2-40B4-BE49-F238E27FC236}">
                  <a16:creationId xmlns:a16="http://schemas.microsoft.com/office/drawing/2014/main" id="{46743525-9F32-4FEE-A9CF-34C4F304ED71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Block Arc 54">
              <a:extLst>
                <a:ext uri="{FF2B5EF4-FFF2-40B4-BE49-F238E27FC236}">
                  <a16:creationId xmlns:a16="http://schemas.microsoft.com/office/drawing/2014/main" id="{5AC02735-343B-45CA-BEC5-D5CBD7FD869D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Block Arc 55">
              <a:extLst>
                <a:ext uri="{FF2B5EF4-FFF2-40B4-BE49-F238E27FC236}">
                  <a16:creationId xmlns:a16="http://schemas.microsoft.com/office/drawing/2014/main" id="{5FDAB7BF-5CA1-49B3-91CD-87807793F276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5D7A3367-356E-44B4-9CC1-671A07749DFB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A7713BC6-7087-4F57-B309-BC3090575746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4DF4765F-C75C-448F-805A-E61A57F6498F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ABB9BBAC-0B8F-463E-82A2-C661A9C3A56E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8782B46-A26E-48E9-85D9-8C3F6C04151E}"/>
              </a:ext>
            </a:extLst>
          </p:cNvPr>
          <p:cNvGrpSpPr/>
          <p:nvPr/>
        </p:nvGrpSpPr>
        <p:grpSpPr>
          <a:xfrm>
            <a:off x="4092894" y="4449070"/>
            <a:ext cx="1154339" cy="748968"/>
            <a:chOff x="-7609839" y="2361255"/>
            <a:chExt cx="7047550" cy="4499978"/>
          </a:xfrm>
        </p:grpSpPr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CF088157-EAFB-45C5-87A2-F8F41CB5425A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Block Arc 62">
              <a:extLst>
                <a:ext uri="{FF2B5EF4-FFF2-40B4-BE49-F238E27FC236}">
                  <a16:creationId xmlns:a16="http://schemas.microsoft.com/office/drawing/2014/main" id="{5D915B9E-F8CE-4E00-AC70-E2A2CB2210E1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8C91565F-7C44-49E8-ABB1-18D8B9C676CE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3EDFE28F-F4EB-4F21-B653-A2BC5ADB1DA0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FBACB9F0-6DCB-4566-BC83-4BD2C6401A94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D38FD4A2-5722-4991-BA1A-32D3E0C37505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3F2135EC-2F27-492E-9E33-360B339E30C5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713ED805-FCC5-4D3C-AC8D-C56DA95D6741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0AB9E3C-04BE-4E82-9A86-196D7E514C1C}"/>
              </a:ext>
            </a:extLst>
          </p:cNvPr>
          <p:cNvCxnSpPr/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E854017-883D-40E8-A67F-6FFA88C1D8B1}"/>
              </a:ext>
            </a:extLst>
          </p:cNvPr>
          <p:cNvCxnSpPr>
            <a:cxnSpLocks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3C7422A-D8BF-475A-9DC5-2BCF167204FB}"/>
              </a:ext>
            </a:extLst>
          </p:cNvPr>
          <p:cNvSpPr txBox="1"/>
          <p:nvPr/>
        </p:nvSpPr>
        <p:spPr>
          <a:xfrm>
            <a:off x="3536123" y="512410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Anti-Noise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7BABAE-3A02-4FD6-9286-F7D9149E11CE}"/>
              </a:ext>
            </a:extLst>
          </p:cNvPr>
          <p:cNvSpPr txBox="1"/>
          <p:nvPr/>
        </p:nvSpPr>
        <p:spPr>
          <a:xfrm>
            <a:off x="3537072" y="543035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C093936-A67C-41D3-9C85-310EB48D5636}"/>
              </a:ext>
            </a:extLst>
          </p:cNvPr>
          <p:cNvSpPr txBox="1"/>
          <p:nvPr/>
        </p:nvSpPr>
        <p:spPr>
          <a:xfrm>
            <a:off x="4335304" y="2148608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Anti-Noise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3E7DB49-3F30-4614-93C8-14C8EF876A48}"/>
              </a:ext>
            </a:extLst>
          </p:cNvPr>
          <p:cNvSpPr txBox="1"/>
          <p:nvPr/>
        </p:nvSpPr>
        <p:spPr>
          <a:xfrm>
            <a:off x="4346390" y="1350861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E21DC-0406-483C-AA72-9FA63256AD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141" t="9651" r="26942" b="13425"/>
          <a:stretch/>
        </p:blipFill>
        <p:spPr>
          <a:xfrm>
            <a:off x="5751241" y="1207687"/>
            <a:ext cx="3318896" cy="150866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1AA603E-5F3D-4F49-BD5E-9155B536F7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5141" t="9651" r="26942" b="13425"/>
          <a:stretch/>
        </p:blipFill>
        <p:spPr>
          <a:xfrm flipV="1">
            <a:off x="5751241" y="1195029"/>
            <a:ext cx="3318896" cy="150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2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9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F9D6-4147-4460-AD35-6E22F54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 Primer</a:t>
            </a:r>
          </a:p>
        </p:txBody>
      </p:sp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70EE5D2-0CC8-4727-88B5-8296736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9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DE9136-7C16-480B-B745-4448DFA62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2196901" y="4550884"/>
            <a:ext cx="566134" cy="566134"/>
          </a:xfrm>
          <a:prstGeom prst="rect">
            <a:avLst/>
          </a:prstGeom>
        </p:spPr>
      </p:pic>
      <p:pic>
        <p:nvPicPr>
          <p:cNvPr id="4098" name="Picture 2" descr="Image result for speaker icon">
            <a:extLst>
              <a:ext uri="{FF2B5EF4-FFF2-40B4-BE49-F238E27FC236}">
                <a16:creationId xmlns:a16="http://schemas.microsoft.com/office/drawing/2014/main" id="{3EF21275-D562-48BF-B570-43D56B8F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41" y="4506037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E05EAE-1C3B-4B05-B653-E2E2212916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773"/>
          <a:stretch/>
        </p:blipFill>
        <p:spPr>
          <a:xfrm flipH="1">
            <a:off x="103510" y="830362"/>
            <a:ext cx="1193327" cy="12179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E942FB-472A-4A41-82C7-C93BC9B3537D}"/>
              </a:ext>
            </a:extLst>
          </p:cNvPr>
          <p:cNvSpPr txBox="1"/>
          <p:nvPr/>
        </p:nvSpPr>
        <p:spPr>
          <a:xfrm>
            <a:off x="182022" y="5204582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5BE751-3A1B-44CB-8BE8-CB6CAFE09489}"/>
              </a:ext>
            </a:extLst>
          </p:cNvPr>
          <p:cNvSpPr txBox="1"/>
          <p:nvPr/>
        </p:nvSpPr>
        <p:spPr>
          <a:xfrm>
            <a:off x="1728339" y="5204581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C8AD4A-E46F-4D7F-8ACA-6F7FDE765392}"/>
              </a:ext>
            </a:extLst>
          </p:cNvPr>
          <p:cNvCxnSpPr>
            <a:cxnSpLocks/>
          </p:cNvCxnSpPr>
          <p:nvPr/>
        </p:nvCxnSpPr>
        <p:spPr>
          <a:xfrm>
            <a:off x="522891" y="2160455"/>
            <a:ext cx="289909" cy="2235319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F48036-F4B8-4E16-8070-55F67667B10A}"/>
              </a:ext>
            </a:extLst>
          </p:cNvPr>
          <p:cNvCxnSpPr>
            <a:cxnSpLocks/>
          </p:cNvCxnSpPr>
          <p:nvPr/>
        </p:nvCxnSpPr>
        <p:spPr>
          <a:xfrm>
            <a:off x="1301937" y="4831266"/>
            <a:ext cx="76707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D9A795-5414-45DB-BE25-4DDAC016846B}"/>
              </a:ext>
            </a:extLst>
          </p:cNvPr>
          <p:cNvCxnSpPr>
            <a:cxnSpLocks/>
          </p:cNvCxnSpPr>
          <p:nvPr/>
        </p:nvCxnSpPr>
        <p:spPr>
          <a:xfrm>
            <a:off x="2938753" y="4831266"/>
            <a:ext cx="76707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78B883-A566-4C44-A6B2-6A5D21D409CD}"/>
              </a:ext>
            </a:extLst>
          </p:cNvPr>
          <p:cNvCxnSpPr>
            <a:cxnSpLocks/>
          </p:cNvCxnSpPr>
          <p:nvPr/>
        </p:nvCxnSpPr>
        <p:spPr>
          <a:xfrm>
            <a:off x="4675786" y="4831267"/>
            <a:ext cx="822489" cy="0"/>
          </a:xfrm>
          <a:prstGeom prst="straightConnector1">
            <a:avLst/>
          </a:prstGeom>
          <a:ln w="38100"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216449-995E-4210-BDA0-FD6168D97D2B}"/>
              </a:ext>
            </a:extLst>
          </p:cNvPr>
          <p:cNvCxnSpPr>
            <a:cxnSpLocks/>
          </p:cNvCxnSpPr>
          <p:nvPr/>
        </p:nvCxnSpPr>
        <p:spPr>
          <a:xfrm>
            <a:off x="1296837" y="1890743"/>
            <a:ext cx="4201438" cy="2646025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80DA2C-8A44-494B-BBE2-44CC537EC9FE}"/>
              </a:ext>
            </a:extLst>
          </p:cNvPr>
          <p:cNvGrpSpPr/>
          <p:nvPr/>
        </p:nvGrpSpPr>
        <p:grpSpPr>
          <a:xfrm rot="2069586">
            <a:off x="1485924" y="2002386"/>
            <a:ext cx="1154339" cy="730250"/>
            <a:chOff x="-7609839" y="2361255"/>
            <a:chExt cx="7047550" cy="4499978"/>
          </a:xfrm>
        </p:grpSpPr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67B36E00-C91C-4769-B785-6E54A4888F73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1D8319E2-14AC-450E-B8EF-C628E5850322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Block Arc 37">
              <a:extLst>
                <a:ext uri="{FF2B5EF4-FFF2-40B4-BE49-F238E27FC236}">
                  <a16:creationId xmlns:a16="http://schemas.microsoft.com/office/drawing/2014/main" id="{C10DE971-2DC5-49E0-ACC2-C44ED80A373B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Block Arc 38">
              <a:extLst>
                <a:ext uri="{FF2B5EF4-FFF2-40B4-BE49-F238E27FC236}">
                  <a16:creationId xmlns:a16="http://schemas.microsoft.com/office/drawing/2014/main" id="{CE6E2653-AFAC-4E12-9344-EDEE2698E53B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Block Arc 47">
              <a:extLst>
                <a:ext uri="{FF2B5EF4-FFF2-40B4-BE49-F238E27FC236}">
                  <a16:creationId xmlns:a16="http://schemas.microsoft.com/office/drawing/2014/main" id="{15CF9468-6FE3-463F-8969-0C12100B295B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18C84599-439B-45B5-868C-7118AD3F1143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49">
              <a:extLst>
                <a:ext uri="{FF2B5EF4-FFF2-40B4-BE49-F238E27FC236}">
                  <a16:creationId xmlns:a16="http://schemas.microsoft.com/office/drawing/2014/main" id="{FDD3DD9D-3471-48D1-99CC-9508E9C4266D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Block Arc 50">
              <a:extLst>
                <a:ext uri="{FF2B5EF4-FFF2-40B4-BE49-F238E27FC236}">
                  <a16:creationId xmlns:a16="http://schemas.microsoft.com/office/drawing/2014/main" id="{934100CE-945C-4767-938D-500CC409051A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5278CD-580B-4BB5-83B1-BB20207DD088}"/>
              </a:ext>
            </a:extLst>
          </p:cNvPr>
          <p:cNvGrpSpPr/>
          <p:nvPr/>
        </p:nvGrpSpPr>
        <p:grpSpPr>
          <a:xfrm rot="4965636">
            <a:off x="36110" y="2403107"/>
            <a:ext cx="1154339" cy="748968"/>
            <a:chOff x="-7609839" y="2361255"/>
            <a:chExt cx="7047550" cy="4499978"/>
          </a:xfrm>
        </p:grpSpPr>
        <p:sp>
          <p:nvSpPr>
            <p:cNvPr id="53" name="Block Arc 52">
              <a:extLst>
                <a:ext uri="{FF2B5EF4-FFF2-40B4-BE49-F238E27FC236}">
                  <a16:creationId xmlns:a16="http://schemas.microsoft.com/office/drawing/2014/main" id="{51FC1A62-2F40-4039-9D90-FCACC5C58F00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Block Arc 53">
              <a:extLst>
                <a:ext uri="{FF2B5EF4-FFF2-40B4-BE49-F238E27FC236}">
                  <a16:creationId xmlns:a16="http://schemas.microsoft.com/office/drawing/2014/main" id="{46743525-9F32-4FEE-A9CF-34C4F304ED71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Block Arc 54">
              <a:extLst>
                <a:ext uri="{FF2B5EF4-FFF2-40B4-BE49-F238E27FC236}">
                  <a16:creationId xmlns:a16="http://schemas.microsoft.com/office/drawing/2014/main" id="{5AC02735-343B-45CA-BEC5-D5CBD7FD869D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Block Arc 55">
              <a:extLst>
                <a:ext uri="{FF2B5EF4-FFF2-40B4-BE49-F238E27FC236}">
                  <a16:creationId xmlns:a16="http://schemas.microsoft.com/office/drawing/2014/main" id="{5FDAB7BF-5CA1-49B3-91CD-87807793F276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5D7A3367-356E-44B4-9CC1-671A07749DFB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A7713BC6-7087-4F57-B309-BC3090575746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4DF4765F-C75C-448F-805A-E61A57F6498F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ABB9BBAC-0B8F-463E-82A2-C661A9C3A56E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8782B46-A26E-48E9-85D9-8C3F6C04151E}"/>
              </a:ext>
            </a:extLst>
          </p:cNvPr>
          <p:cNvGrpSpPr/>
          <p:nvPr/>
        </p:nvGrpSpPr>
        <p:grpSpPr>
          <a:xfrm>
            <a:off x="4092894" y="4449070"/>
            <a:ext cx="1154339" cy="748968"/>
            <a:chOff x="-7609839" y="2361255"/>
            <a:chExt cx="7047550" cy="4499978"/>
          </a:xfrm>
        </p:grpSpPr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CF088157-EAFB-45C5-87A2-F8F41CB5425A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Block Arc 62">
              <a:extLst>
                <a:ext uri="{FF2B5EF4-FFF2-40B4-BE49-F238E27FC236}">
                  <a16:creationId xmlns:a16="http://schemas.microsoft.com/office/drawing/2014/main" id="{5D915B9E-F8CE-4E00-AC70-E2A2CB2210E1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8C91565F-7C44-49E8-ABB1-18D8B9C676CE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3EDFE28F-F4EB-4F21-B653-A2BC5ADB1DA0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FBACB9F0-6DCB-4566-BC83-4BD2C6401A94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D38FD4A2-5722-4991-BA1A-32D3E0C37505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3F2135EC-2F27-492E-9E33-360B339E30C5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713ED805-FCC5-4D3C-AC8D-C56DA95D6741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0AB9E3C-04BE-4E82-9A86-196D7E514C1C}"/>
              </a:ext>
            </a:extLst>
          </p:cNvPr>
          <p:cNvCxnSpPr/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E854017-883D-40E8-A67F-6FFA88C1D8B1}"/>
              </a:ext>
            </a:extLst>
          </p:cNvPr>
          <p:cNvCxnSpPr>
            <a:cxnSpLocks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3C7422A-D8BF-475A-9DC5-2BCF167204FB}"/>
              </a:ext>
            </a:extLst>
          </p:cNvPr>
          <p:cNvSpPr txBox="1"/>
          <p:nvPr/>
        </p:nvSpPr>
        <p:spPr>
          <a:xfrm>
            <a:off x="3536123" y="512410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Anti-Noise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7BABAE-3A02-4FD6-9286-F7D9149E11CE}"/>
              </a:ext>
            </a:extLst>
          </p:cNvPr>
          <p:cNvSpPr txBox="1"/>
          <p:nvPr/>
        </p:nvSpPr>
        <p:spPr>
          <a:xfrm>
            <a:off x="3537072" y="543035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78" name="Picture 77" descr="https://maxcdn.icons8.com/Share/icon/p1em/Music/microphone1600.png">
            <a:extLst>
              <a:ext uri="{FF2B5EF4-FFF2-40B4-BE49-F238E27FC236}">
                <a16:creationId xmlns:a16="http://schemas.microsoft.com/office/drawing/2014/main" id="{C480C6DF-2AA1-4B01-BB59-E3FC580AC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951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736E51B-F05F-4CE9-BF98-35901F5D623B}"/>
              </a:ext>
            </a:extLst>
          </p:cNvPr>
          <p:cNvSpPr txBox="1"/>
          <p:nvPr/>
        </p:nvSpPr>
        <p:spPr>
          <a:xfrm>
            <a:off x="5146329" y="5112078"/>
            <a:ext cx="150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Feedback Mic.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ADFB0CA-D151-4A2E-B8EC-A95BDECF239E}"/>
              </a:ext>
            </a:extLst>
          </p:cNvPr>
          <p:cNvGrpSpPr/>
          <p:nvPr/>
        </p:nvGrpSpPr>
        <p:grpSpPr>
          <a:xfrm>
            <a:off x="2496180" y="5804078"/>
            <a:ext cx="3482274" cy="555613"/>
            <a:chOff x="2496180" y="5646427"/>
            <a:chExt cx="3482274" cy="767073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85E2F486-E8BF-4318-A021-47182CE112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2645" y="6029964"/>
              <a:ext cx="7670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47E3CE3-5F90-4BFE-B243-7D6E6E0195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6180" y="6413500"/>
              <a:ext cx="34822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3F47A876-539E-4A1A-8339-AE883D6823F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578261" y="6029963"/>
              <a:ext cx="7670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7E02AAF-7CB7-439C-987A-257447A68210}"/>
              </a:ext>
            </a:extLst>
          </p:cNvPr>
          <p:cNvSpPr txBox="1"/>
          <p:nvPr/>
        </p:nvSpPr>
        <p:spPr>
          <a:xfrm>
            <a:off x="3231790" y="6407301"/>
            <a:ext cx="2047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(Error Feedback)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03FCE48-B0E3-4EF6-926A-0D3D0CE75CE9}"/>
              </a:ext>
            </a:extLst>
          </p:cNvPr>
          <p:cNvSpPr/>
          <p:nvPr/>
        </p:nvSpPr>
        <p:spPr>
          <a:xfrm>
            <a:off x="5226776" y="4430629"/>
            <a:ext cx="1362898" cy="13628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E02A77-3B98-46C7-8C18-1E7DAF7F0056}"/>
              </a:ext>
            </a:extLst>
          </p:cNvPr>
          <p:cNvSpPr txBox="1"/>
          <p:nvPr/>
        </p:nvSpPr>
        <p:spPr>
          <a:xfrm>
            <a:off x="1" y="3075057"/>
            <a:ext cx="91439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How do they perform today?</a:t>
            </a:r>
          </a:p>
        </p:txBody>
      </p:sp>
    </p:spTree>
    <p:extLst>
      <p:ext uri="{BB962C8B-B14F-4D97-AF65-F5344CB8AC3E}">
        <p14:creationId xmlns:p14="http://schemas.microsoft.com/office/powerpoint/2010/main" val="2744616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D81DAB-43E6-4840-8FA3-7FDD49F53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500" y="3319558"/>
            <a:ext cx="6727500" cy="334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A362BB3-BC17-4C22-826E-C0FC3AAF7026}"/>
              </a:ext>
            </a:extLst>
          </p:cNvPr>
          <p:cNvSpPr txBox="1"/>
          <p:nvPr/>
        </p:nvSpPr>
        <p:spPr>
          <a:xfrm>
            <a:off x="4024298" y="1152167"/>
            <a:ext cx="351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Active noise cancellation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altLang="zh-CN" sz="2400" dirty="0">
                <a:solidFill>
                  <a:srgbClr val="C00000"/>
                </a:solidFill>
              </a:rPr>
              <a:t>only </a:t>
            </a:r>
            <a:r>
              <a:rPr lang="en-US" sz="2400" dirty="0">
                <a:solidFill>
                  <a:srgbClr val="C00000"/>
                </a:solidFill>
              </a:rPr>
              <a:t>at low frequencies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47E49F4-4E24-418F-B3B7-33A8A77D3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6191">
            <a:off x="-405268" y="-12102"/>
            <a:ext cx="4443671" cy="349939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A02CA5-D60D-4727-BF8F-CC550F2664EE}"/>
              </a:ext>
            </a:extLst>
          </p:cNvPr>
          <p:cNvCxnSpPr>
            <a:cxnSpLocks/>
          </p:cNvCxnSpPr>
          <p:nvPr/>
        </p:nvCxnSpPr>
        <p:spPr>
          <a:xfrm>
            <a:off x="2278743" y="2452914"/>
            <a:ext cx="1825694" cy="16278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103D056-005A-4B67-8B45-9665906208BF}"/>
              </a:ext>
            </a:extLst>
          </p:cNvPr>
          <p:cNvSpPr txBox="1"/>
          <p:nvPr/>
        </p:nvSpPr>
        <p:spPr>
          <a:xfrm>
            <a:off x="145140" y="3501570"/>
            <a:ext cx="1875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Bose QC35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F7970-B991-4A8C-9F22-D8583D017815}"/>
              </a:ext>
            </a:extLst>
          </p:cNvPr>
          <p:cNvSpPr txBox="1"/>
          <p:nvPr/>
        </p:nvSpPr>
        <p:spPr>
          <a:xfrm>
            <a:off x="1952963" y="5437460"/>
            <a:ext cx="109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Good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BF2CC-4F24-4537-B82F-3156908739DC}"/>
              </a:ext>
            </a:extLst>
          </p:cNvPr>
          <p:cNvSpPr txBox="1"/>
          <p:nvPr/>
        </p:nvSpPr>
        <p:spPr>
          <a:xfrm>
            <a:off x="1977132" y="3619082"/>
            <a:ext cx="109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Bad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16E7A1A-2717-4470-AF59-AE620C904CE4}"/>
              </a:ext>
            </a:extLst>
          </p:cNvPr>
          <p:cNvSpPr/>
          <p:nvPr/>
        </p:nvSpPr>
        <p:spPr>
          <a:xfrm>
            <a:off x="2374869" y="4996078"/>
            <a:ext cx="254000" cy="49079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0475783-3183-48B9-872A-233F113642B3}"/>
              </a:ext>
            </a:extLst>
          </p:cNvPr>
          <p:cNvSpPr/>
          <p:nvPr/>
        </p:nvSpPr>
        <p:spPr>
          <a:xfrm flipH="1" flipV="1">
            <a:off x="2374869" y="4062181"/>
            <a:ext cx="254000" cy="49079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" grpId="0"/>
      <p:bldP spid="9" grpId="0"/>
      <p:bldP spid="4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D81DAB-43E6-4840-8FA3-7FDD49F53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500" y="3319558"/>
            <a:ext cx="6727500" cy="334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A362BB3-BC17-4C22-826E-C0FC3AAF7026}"/>
              </a:ext>
            </a:extLst>
          </p:cNvPr>
          <p:cNvSpPr txBox="1"/>
          <p:nvPr/>
        </p:nvSpPr>
        <p:spPr>
          <a:xfrm>
            <a:off x="4024298" y="1152167"/>
            <a:ext cx="351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Active noise cancellation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altLang="zh-CN" sz="2400" dirty="0">
                <a:solidFill>
                  <a:srgbClr val="C00000"/>
                </a:solidFill>
              </a:rPr>
              <a:t>only </a:t>
            </a:r>
            <a:r>
              <a:rPr lang="en-US" sz="2400" dirty="0">
                <a:solidFill>
                  <a:srgbClr val="C00000"/>
                </a:solidFill>
              </a:rPr>
              <a:t>at low frequencies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47E49F4-4E24-418F-B3B7-33A8A77D3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6191">
            <a:off x="-405268" y="-12102"/>
            <a:ext cx="4443671" cy="349939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A02CA5-D60D-4727-BF8F-CC550F2664EE}"/>
              </a:ext>
            </a:extLst>
          </p:cNvPr>
          <p:cNvCxnSpPr>
            <a:cxnSpLocks/>
          </p:cNvCxnSpPr>
          <p:nvPr/>
        </p:nvCxnSpPr>
        <p:spPr>
          <a:xfrm>
            <a:off x="2278743" y="2452914"/>
            <a:ext cx="1825694" cy="16278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103D056-005A-4B67-8B45-9665906208BF}"/>
              </a:ext>
            </a:extLst>
          </p:cNvPr>
          <p:cNvSpPr txBox="1"/>
          <p:nvPr/>
        </p:nvSpPr>
        <p:spPr>
          <a:xfrm>
            <a:off x="145140" y="3501570"/>
            <a:ext cx="1875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Bose QC35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F7970-B991-4A8C-9F22-D8583D017815}"/>
              </a:ext>
            </a:extLst>
          </p:cNvPr>
          <p:cNvSpPr txBox="1"/>
          <p:nvPr/>
        </p:nvSpPr>
        <p:spPr>
          <a:xfrm>
            <a:off x="1952963" y="5437460"/>
            <a:ext cx="109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Good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BF2CC-4F24-4537-B82F-3156908739DC}"/>
              </a:ext>
            </a:extLst>
          </p:cNvPr>
          <p:cNvSpPr txBox="1"/>
          <p:nvPr/>
        </p:nvSpPr>
        <p:spPr>
          <a:xfrm>
            <a:off x="1977132" y="3619082"/>
            <a:ext cx="109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8E151F-2C79-4A54-ABAD-73DADBB57A38}"/>
              </a:ext>
            </a:extLst>
          </p:cNvPr>
          <p:cNvSpPr/>
          <p:nvPr/>
        </p:nvSpPr>
        <p:spPr>
          <a:xfrm>
            <a:off x="3621803" y="3238500"/>
            <a:ext cx="1207371" cy="3248557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16E7A1A-2717-4470-AF59-AE620C904CE4}"/>
              </a:ext>
            </a:extLst>
          </p:cNvPr>
          <p:cNvSpPr/>
          <p:nvPr/>
        </p:nvSpPr>
        <p:spPr>
          <a:xfrm>
            <a:off x="2374869" y="4996078"/>
            <a:ext cx="254000" cy="49079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0475783-3183-48B9-872A-233F113642B3}"/>
              </a:ext>
            </a:extLst>
          </p:cNvPr>
          <p:cNvSpPr/>
          <p:nvPr/>
        </p:nvSpPr>
        <p:spPr>
          <a:xfrm flipH="1" flipV="1">
            <a:off x="2374869" y="4062181"/>
            <a:ext cx="254000" cy="49079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9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D81DAB-43E6-4840-8FA3-7FDD49F53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500" y="3319558"/>
            <a:ext cx="6727500" cy="334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A362BB3-BC17-4C22-826E-C0FC3AAF7026}"/>
              </a:ext>
            </a:extLst>
          </p:cNvPr>
          <p:cNvSpPr txBox="1"/>
          <p:nvPr/>
        </p:nvSpPr>
        <p:spPr>
          <a:xfrm>
            <a:off x="4024298" y="1152167"/>
            <a:ext cx="351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Active noise cancellation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altLang="zh-CN" sz="2400" dirty="0">
                <a:solidFill>
                  <a:srgbClr val="C00000"/>
                </a:solidFill>
              </a:rPr>
              <a:t>only </a:t>
            </a:r>
            <a:r>
              <a:rPr lang="en-US" sz="2400" dirty="0">
                <a:solidFill>
                  <a:srgbClr val="C00000"/>
                </a:solidFill>
              </a:rPr>
              <a:t>at low frequencies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47E49F4-4E24-418F-B3B7-33A8A77D3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6191">
            <a:off x="-405268" y="-12102"/>
            <a:ext cx="4443671" cy="3499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3D056-005A-4B67-8B45-9665906208BF}"/>
              </a:ext>
            </a:extLst>
          </p:cNvPr>
          <p:cNvSpPr txBox="1"/>
          <p:nvPr/>
        </p:nvSpPr>
        <p:spPr>
          <a:xfrm>
            <a:off x="145140" y="3501570"/>
            <a:ext cx="1875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Bose QC35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F7970-B991-4A8C-9F22-D8583D017815}"/>
              </a:ext>
            </a:extLst>
          </p:cNvPr>
          <p:cNvSpPr txBox="1"/>
          <p:nvPr/>
        </p:nvSpPr>
        <p:spPr>
          <a:xfrm>
            <a:off x="1952963" y="5437460"/>
            <a:ext cx="109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Good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BF2CC-4F24-4537-B82F-3156908739DC}"/>
              </a:ext>
            </a:extLst>
          </p:cNvPr>
          <p:cNvSpPr txBox="1"/>
          <p:nvPr/>
        </p:nvSpPr>
        <p:spPr>
          <a:xfrm>
            <a:off x="1977132" y="3619082"/>
            <a:ext cx="109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Bad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16E7A1A-2717-4470-AF59-AE620C904CE4}"/>
              </a:ext>
            </a:extLst>
          </p:cNvPr>
          <p:cNvSpPr/>
          <p:nvPr/>
        </p:nvSpPr>
        <p:spPr>
          <a:xfrm>
            <a:off x="2374869" y="4996078"/>
            <a:ext cx="254000" cy="49079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0475783-3183-48B9-872A-233F113642B3}"/>
              </a:ext>
            </a:extLst>
          </p:cNvPr>
          <p:cNvSpPr/>
          <p:nvPr/>
        </p:nvSpPr>
        <p:spPr>
          <a:xfrm flipH="1" flipV="1">
            <a:off x="2374869" y="4062181"/>
            <a:ext cx="254000" cy="49079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B5E4431C-DC12-44FB-A8FF-AB6F040A0203}"/>
              </a:ext>
            </a:extLst>
          </p:cNvPr>
          <p:cNvSpPr/>
          <p:nvPr/>
        </p:nvSpPr>
        <p:spPr>
          <a:xfrm rot="5062039" flipH="1">
            <a:off x="1698967" y="1958861"/>
            <a:ext cx="1289487" cy="932225"/>
          </a:xfrm>
          <a:prstGeom prst="blockArc">
            <a:avLst>
              <a:gd name="adj1" fmla="val 10049993"/>
              <a:gd name="adj2" fmla="val 3063109"/>
              <a:gd name="adj3" fmla="val 15854"/>
            </a:avLst>
          </a:prstGeom>
          <a:solidFill>
            <a:srgbClr val="00B050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E7994-14F7-49D5-87CB-ABAB559F67F2}"/>
              </a:ext>
            </a:extLst>
          </p:cNvPr>
          <p:cNvSpPr txBox="1"/>
          <p:nvPr/>
        </p:nvSpPr>
        <p:spPr>
          <a:xfrm>
            <a:off x="4024298" y="2149901"/>
            <a:ext cx="351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Sound absorbing material blocks high frequencies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A02CA5-D60D-4727-BF8F-CC550F2664EE}"/>
              </a:ext>
            </a:extLst>
          </p:cNvPr>
          <p:cNvCxnSpPr>
            <a:cxnSpLocks/>
          </p:cNvCxnSpPr>
          <p:nvPr/>
        </p:nvCxnSpPr>
        <p:spPr>
          <a:xfrm>
            <a:off x="2278743" y="2452914"/>
            <a:ext cx="1825694" cy="16278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997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EA362BB3-BC17-4C22-826E-C0FC3AAF7026}"/>
              </a:ext>
            </a:extLst>
          </p:cNvPr>
          <p:cNvSpPr txBox="1"/>
          <p:nvPr/>
        </p:nvSpPr>
        <p:spPr>
          <a:xfrm>
            <a:off x="4024298" y="1152167"/>
            <a:ext cx="351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Active noise cancellation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altLang="zh-CN" sz="2400" dirty="0">
                <a:solidFill>
                  <a:srgbClr val="C00000"/>
                </a:solidFill>
              </a:rPr>
              <a:t>only </a:t>
            </a:r>
            <a:r>
              <a:rPr lang="en-US" sz="2400" dirty="0">
                <a:solidFill>
                  <a:srgbClr val="C00000"/>
                </a:solidFill>
              </a:rPr>
              <a:t>at low frequencies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47E49F4-4E24-418F-B3B7-33A8A77D3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191">
            <a:off x="-405268" y="-12102"/>
            <a:ext cx="4443671" cy="349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E8196F-298D-4FF8-89DD-0496D028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500" y="3322724"/>
            <a:ext cx="6727500" cy="3340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BD0863-218E-492C-8293-12A0C5C4C1A9}"/>
              </a:ext>
            </a:extLst>
          </p:cNvPr>
          <p:cNvCxnSpPr>
            <a:cxnSpLocks/>
          </p:cNvCxnSpPr>
          <p:nvPr/>
        </p:nvCxnSpPr>
        <p:spPr>
          <a:xfrm>
            <a:off x="2793987" y="2137745"/>
            <a:ext cx="2986262" cy="24475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ck Arc 7">
            <a:extLst>
              <a:ext uri="{FF2B5EF4-FFF2-40B4-BE49-F238E27FC236}">
                <a16:creationId xmlns:a16="http://schemas.microsoft.com/office/drawing/2014/main" id="{D0561342-8555-450A-AC2D-E866A38FB2BA}"/>
              </a:ext>
            </a:extLst>
          </p:cNvPr>
          <p:cNvSpPr/>
          <p:nvPr/>
        </p:nvSpPr>
        <p:spPr>
          <a:xfrm rot="5062039" flipH="1">
            <a:off x="1698967" y="1958861"/>
            <a:ext cx="1289487" cy="932225"/>
          </a:xfrm>
          <a:prstGeom prst="blockArc">
            <a:avLst>
              <a:gd name="adj1" fmla="val 10049993"/>
              <a:gd name="adj2" fmla="val 3063109"/>
              <a:gd name="adj3" fmla="val 15854"/>
            </a:avLst>
          </a:prstGeom>
          <a:solidFill>
            <a:srgbClr val="00B050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AB17AC-8E7C-43CE-BDEF-2236CD3099C2}"/>
              </a:ext>
            </a:extLst>
          </p:cNvPr>
          <p:cNvSpPr txBox="1"/>
          <p:nvPr/>
        </p:nvSpPr>
        <p:spPr>
          <a:xfrm>
            <a:off x="4024298" y="2149901"/>
            <a:ext cx="351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Sound absorbing material blocks high frequencies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5F6F5-0D29-40D2-A9CD-DD7AD74F9E18}"/>
              </a:ext>
            </a:extLst>
          </p:cNvPr>
          <p:cNvSpPr txBox="1"/>
          <p:nvPr/>
        </p:nvSpPr>
        <p:spPr>
          <a:xfrm>
            <a:off x="145140" y="3501570"/>
            <a:ext cx="1875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Bose QC35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EB8283-3C1C-461A-B277-CCC66B84E6F8}"/>
              </a:ext>
            </a:extLst>
          </p:cNvPr>
          <p:cNvCxnSpPr>
            <a:cxnSpLocks/>
          </p:cNvCxnSpPr>
          <p:nvPr/>
        </p:nvCxnSpPr>
        <p:spPr>
          <a:xfrm>
            <a:off x="2278743" y="2452914"/>
            <a:ext cx="1825694" cy="16278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771972E-C26B-462B-A7F4-0A2F660B6916}"/>
              </a:ext>
            </a:extLst>
          </p:cNvPr>
          <p:cNvSpPr txBox="1"/>
          <p:nvPr/>
        </p:nvSpPr>
        <p:spPr>
          <a:xfrm>
            <a:off x="1952963" y="5437460"/>
            <a:ext cx="109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Good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6DEC5E-0FAA-4919-88EA-1295A78375F3}"/>
              </a:ext>
            </a:extLst>
          </p:cNvPr>
          <p:cNvSpPr txBox="1"/>
          <p:nvPr/>
        </p:nvSpPr>
        <p:spPr>
          <a:xfrm>
            <a:off x="1977132" y="3619082"/>
            <a:ext cx="109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Bad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78C7333-235E-43AD-8ECF-5C475B2AD59E}"/>
              </a:ext>
            </a:extLst>
          </p:cNvPr>
          <p:cNvSpPr/>
          <p:nvPr/>
        </p:nvSpPr>
        <p:spPr>
          <a:xfrm>
            <a:off x="2374869" y="4996078"/>
            <a:ext cx="254000" cy="49079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5909174-1944-41DC-8B80-D7CB0565C65A}"/>
              </a:ext>
            </a:extLst>
          </p:cNvPr>
          <p:cNvSpPr/>
          <p:nvPr/>
        </p:nvSpPr>
        <p:spPr>
          <a:xfrm flipH="1" flipV="1">
            <a:off x="2374869" y="4062181"/>
            <a:ext cx="254000" cy="49079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5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effects of noise pollution">
            <a:extLst>
              <a:ext uri="{FF2B5EF4-FFF2-40B4-BE49-F238E27FC236}">
                <a16:creationId xmlns:a16="http://schemas.microsoft.com/office/drawing/2014/main" id="{71FF09AC-AC2F-432B-B6EA-0F728740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5" y="1010713"/>
            <a:ext cx="3323815" cy="22176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92B98-A59F-AE46-93B7-DD8ED1720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11" r="13716"/>
          <a:stretch/>
        </p:blipFill>
        <p:spPr>
          <a:xfrm>
            <a:off x="861325" y="3564605"/>
            <a:ext cx="3323812" cy="2217607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2BBFA-4ADB-4BF2-8555-80DFE93CDB59}"/>
              </a:ext>
            </a:extLst>
          </p:cNvPr>
          <p:cNvSpPr txBox="1"/>
          <p:nvPr/>
        </p:nvSpPr>
        <p:spPr>
          <a:xfrm>
            <a:off x="4798802" y="5953663"/>
            <a:ext cx="2900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Busy Streets in Cities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173B0D-6B3C-4E0E-ABB7-33869BEA5785}"/>
              </a:ext>
            </a:extLst>
          </p:cNvPr>
          <p:cNvSpPr txBox="1"/>
          <p:nvPr/>
        </p:nvSpPr>
        <p:spPr>
          <a:xfrm>
            <a:off x="579406" y="5953663"/>
            <a:ext cx="390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Lawn Mower in Early Morning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B228B-1B1A-4789-920F-A6E088F01562}"/>
              </a:ext>
            </a:extLst>
          </p:cNvPr>
          <p:cNvSpPr txBox="1"/>
          <p:nvPr/>
        </p:nvSpPr>
        <p:spPr>
          <a:xfrm>
            <a:off x="512909" y="516559"/>
            <a:ext cx="3974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Coworker Chatting over Phone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DE3118-6E09-4A51-A70B-58CA0F2291A9}"/>
              </a:ext>
            </a:extLst>
          </p:cNvPr>
          <p:cNvSpPr txBox="1"/>
          <p:nvPr/>
        </p:nvSpPr>
        <p:spPr>
          <a:xfrm>
            <a:off x="4378567" y="516559"/>
            <a:ext cx="371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Construction Site</a:t>
            </a:r>
          </a:p>
        </p:txBody>
      </p:sp>
      <p:pic>
        <p:nvPicPr>
          <p:cNvPr id="3076" name="Picture 4" descr="Image result for busy street">
            <a:extLst>
              <a:ext uri="{FF2B5EF4-FFF2-40B4-BE49-F238E27FC236}">
                <a16:creationId xmlns:a16="http://schemas.microsoft.com/office/drawing/2014/main" id="{90D0648B-3390-4B02-BCED-8E145E57F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"/>
          <a:stretch/>
        </p:blipFill>
        <p:spPr bwMode="auto">
          <a:xfrm>
            <a:off x="4572000" y="3561295"/>
            <a:ext cx="3323811" cy="222091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onstruction noise">
            <a:extLst>
              <a:ext uri="{FF2B5EF4-FFF2-40B4-BE49-F238E27FC236}">
                <a16:creationId xmlns:a16="http://schemas.microsoft.com/office/drawing/2014/main" id="{E124A6F9-1217-4B3C-BB2A-A929E79E2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1010712"/>
            <a:ext cx="3353639" cy="221760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E02A77-3B98-46C7-8C18-1E7DAF7F0056}"/>
              </a:ext>
            </a:extLst>
          </p:cNvPr>
          <p:cNvSpPr txBox="1"/>
          <p:nvPr/>
        </p:nvSpPr>
        <p:spPr>
          <a:xfrm>
            <a:off x="1" y="1624281"/>
            <a:ext cx="914399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Why does noise cancellation not work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at higher frequencies?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BA66C-89BE-40AE-885D-160896503075}"/>
              </a:ext>
            </a:extLst>
          </p:cNvPr>
          <p:cNvSpPr txBox="1"/>
          <p:nvPr/>
        </p:nvSpPr>
        <p:spPr>
          <a:xfrm>
            <a:off x="1" y="4571999"/>
            <a:ext cx="91439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Let’s look into the headphone again.</a:t>
            </a:r>
          </a:p>
        </p:txBody>
      </p:sp>
    </p:spTree>
    <p:extLst>
      <p:ext uri="{BB962C8B-B14F-4D97-AF65-F5344CB8AC3E}">
        <p14:creationId xmlns:p14="http://schemas.microsoft.com/office/powerpoint/2010/main" val="1515571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3875314" y="428340"/>
            <a:ext cx="4415243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980241A6-FFF7-46AC-B9B0-A06DCB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68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76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176971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062B6F-209F-4BB5-B480-73BBB0B663D9}"/>
              </a:ext>
            </a:extLst>
          </p:cNvPr>
          <p:cNvSpPr txBox="1"/>
          <p:nvPr/>
        </p:nvSpPr>
        <p:spPr>
          <a:xfrm>
            <a:off x="3679071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6949654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792768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3DA7B5B-6463-459A-834B-D80E832DC2FA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9E7365A6-93BC-4B32-B11B-B30253FB365F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41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3875314" y="428340"/>
            <a:ext cx="4415243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980241A6-FFF7-46AC-B9B0-A06DCB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68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76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176971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062B6F-209F-4BB5-B480-73BBB0B663D9}"/>
              </a:ext>
            </a:extLst>
          </p:cNvPr>
          <p:cNvSpPr txBox="1"/>
          <p:nvPr/>
        </p:nvSpPr>
        <p:spPr>
          <a:xfrm>
            <a:off x="3679071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6949654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792768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131A152C-8436-407F-AF9B-4EC51D54AA96}"/>
              </a:ext>
            </a:extLst>
          </p:cNvPr>
          <p:cNvSpPr>
            <a:spLocks noChangeAspect="1"/>
          </p:cNvSpPr>
          <p:nvPr/>
        </p:nvSpPr>
        <p:spPr>
          <a:xfrm>
            <a:off x="4355340" y="3352626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/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763A285-4A98-4E7E-AFA3-D173FD1CC465}"/>
              </a:ext>
            </a:extLst>
          </p:cNvPr>
          <p:cNvSpPr txBox="1"/>
          <p:nvPr/>
        </p:nvSpPr>
        <p:spPr>
          <a:xfrm rot="1732446">
            <a:off x="1020513" y="1365442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CAD66-4827-4528-A3B5-2C6AC34CBE4F}"/>
              </a:ext>
            </a:extLst>
          </p:cNvPr>
          <p:cNvSpPr/>
          <p:nvPr/>
        </p:nvSpPr>
        <p:spPr>
          <a:xfrm rot="1760571">
            <a:off x="1291330" y="3310017"/>
            <a:ext cx="8903550" cy="115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734F827-537B-4098-85EC-4393993912A5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5EEF786-587A-4FBF-B601-9E5E42F443CA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83976 0.6245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3875314" y="428340"/>
            <a:ext cx="4415243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980241A6-FFF7-46AC-B9B0-A06DCB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68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76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176971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062B6F-209F-4BB5-B480-73BBB0B663D9}"/>
              </a:ext>
            </a:extLst>
          </p:cNvPr>
          <p:cNvSpPr txBox="1"/>
          <p:nvPr/>
        </p:nvSpPr>
        <p:spPr>
          <a:xfrm>
            <a:off x="3679071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6949654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792768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131A152C-8436-407F-AF9B-4EC51D54AA96}"/>
              </a:ext>
            </a:extLst>
          </p:cNvPr>
          <p:cNvSpPr>
            <a:spLocks noChangeAspect="1"/>
          </p:cNvSpPr>
          <p:nvPr/>
        </p:nvSpPr>
        <p:spPr>
          <a:xfrm>
            <a:off x="4355340" y="3352626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>
              <a:solidFill>
                <a:srgbClr val="FF0000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/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4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763A285-4A98-4E7E-AFA3-D173FD1CC465}"/>
              </a:ext>
            </a:extLst>
          </p:cNvPr>
          <p:cNvSpPr txBox="1"/>
          <p:nvPr/>
        </p:nvSpPr>
        <p:spPr>
          <a:xfrm rot="1732446">
            <a:off x="1020513" y="1365442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DAF8EB8-AAB4-4CF8-ADB8-1229513991B8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C4BF81F7-AC03-4896-A66B-9E3301E20B3B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415A8A-1EB8-4D62-A213-E50C65B1F49E}"/>
              </a:ext>
            </a:extLst>
          </p:cNvPr>
          <p:cNvSpPr/>
          <p:nvPr/>
        </p:nvSpPr>
        <p:spPr>
          <a:xfrm>
            <a:off x="3724652" y="2726663"/>
            <a:ext cx="1402836" cy="140283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65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3875314" y="428340"/>
            <a:ext cx="4415243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980241A6-FFF7-46AC-B9B0-A06DCB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68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76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176971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062B6F-209F-4BB5-B480-73BBB0B663D9}"/>
              </a:ext>
            </a:extLst>
          </p:cNvPr>
          <p:cNvSpPr txBox="1"/>
          <p:nvPr/>
        </p:nvSpPr>
        <p:spPr>
          <a:xfrm>
            <a:off x="3679071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6949654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792768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763A285-4A98-4E7E-AFA3-D173FD1CC465}"/>
              </a:ext>
            </a:extLst>
          </p:cNvPr>
          <p:cNvSpPr txBox="1"/>
          <p:nvPr/>
        </p:nvSpPr>
        <p:spPr>
          <a:xfrm rot="1732446">
            <a:off x="1020513" y="1365442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DAF8EB8-AAB4-4CF8-ADB8-1229513991B8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C4BF81F7-AC03-4896-A66B-9E3301E20B3B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5923C36-56D1-4295-AC6D-EA30C61B6A64}"/>
              </a:ext>
            </a:extLst>
          </p:cNvPr>
          <p:cNvSpPr>
            <a:spLocks noChangeAspect="1"/>
          </p:cNvSpPr>
          <p:nvPr/>
        </p:nvSpPr>
        <p:spPr>
          <a:xfrm>
            <a:off x="4355340" y="3352626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8D952BD-B8F5-4E41-9145-7866D8022CE2}"/>
                  </a:ext>
                </a:extLst>
              </p:cNvPr>
              <p:cNvSpPr txBox="1"/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8D952BD-B8F5-4E41-9145-7866D8022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EA659C95-A343-4045-9B47-15A40F6E6C34}"/>
              </a:ext>
            </a:extLst>
          </p:cNvPr>
          <p:cNvSpPr/>
          <p:nvPr/>
        </p:nvSpPr>
        <p:spPr>
          <a:xfrm>
            <a:off x="5815761" y="3804529"/>
            <a:ext cx="1402836" cy="140283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88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3875314" y="428340"/>
            <a:ext cx="4415243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980241A6-FFF7-46AC-B9B0-A06DCB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68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76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176971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062B6F-209F-4BB5-B480-73BBB0B663D9}"/>
              </a:ext>
            </a:extLst>
          </p:cNvPr>
          <p:cNvSpPr txBox="1"/>
          <p:nvPr/>
        </p:nvSpPr>
        <p:spPr>
          <a:xfrm>
            <a:off x="3679071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6949654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792768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131A152C-8436-407F-AF9B-4EC51D54AA96}"/>
              </a:ext>
            </a:extLst>
          </p:cNvPr>
          <p:cNvSpPr>
            <a:spLocks noChangeAspect="1"/>
          </p:cNvSpPr>
          <p:nvPr/>
        </p:nvSpPr>
        <p:spPr>
          <a:xfrm>
            <a:off x="4355340" y="3352626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/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147B08-DEE0-4433-B07E-2AC6E8439769}"/>
              </a:ext>
            </a:extLst>
          </p:cNvPr>
          <p:cNvCxnSpPr>
            <a:cxnSpLocks/>
          </p:cNvCxnSpPr>
          <p:nvPr/>
        </p:nvCxnSpPr>
        <p:spPr>
          <a:xfrm flipH="1">
            <a:off x="538163" y="3428879"/>
            <a:ext cx="3813899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4F48A5-A04A-4A4E-864D-7621E867C367}"/>
              </a:ext>
            </a:extLst>
          </p:cNvPr>
          <p:cNvCxnSpPr>
            <a:cxnSpLocks/>
          </p:cNvCxnSpPr>
          <p:nvPr/>
        </p:nvCxnSpPr>
        <p:spPr>
          <a:xfrm flipH="1">
            <a:off x="538163" y="4593536"/>
            <a:ext cx="5882781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62EB25-0F49-43C6-82B2-2E2F451FF604}"/>
              </a:ext>
            </a:extLst>
          </p:cNvPr>
          <p:cNvCxnSpPr>
            <a:cxnSpLocks/>
          </p:cNvCxnSpPr>
          <p:nvPr/>
        </p:nvCxnSpPr>
        <p:spPr>
          <a:xfrm rot="5400000">
            <a:off x="199972" y="3226766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E25184-8DC8-4943-A076-B203F28B9DC7}"/>
              </a:ext>
            </a:extLst>
          </p:cNvPr>
          <p:cNvCxnSpPr>
            <a:cxnSpLocks/>
          </p:cNvCxnSpPr>
          <p:nvPr/>
        </p:nvCxnSpPr>
        <p:spPr>
          <a:xfrm rot="5400000">
            <a:off x="199971" y="4401416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533A72-4B34-4CFB-AEEF-AB04FC4BECE7}"/>
              </a:ext>
            </a:extLst>
          </p:cNvPr>
          <p:cNvCxnSpPr>
            <a:cxnSpLocks/>
          </p:cNvCxnSpPr>
          <p:nvPr/>
        </p:nvCxnSpPr>
        <p:spPr>
          <a:xfrm>
            <a:off x="192175" y="3481029"/>
            <a:ext cx="0" cy="108857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A2A38F9-7907-4655-8498-B97B4B9DF52F}"/>
                  </a:ext>
                </a:extLst>
              </p:cNvPr>
              <p:cNvSpPr txBox="1"/>
              <p:nvPr/>
            </p:nvSpPr>
            <p:spPr>
              <a:xfrm>
                <a:off x="215163" y="3652269"/>
                <a:ext cx="28546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</a:rPr>
                  <a:t>Time budget (lookahead):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l-GR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A2A38F9-7907-4655-8498-B97B4B9DF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63" y="3652269"/>
                <a:ext cx="2854604" cy="707886"/>
              </a:xfrm>
              <a:prstGeom prst="rect">
                <a:avLst/>
              </a:prstGeom>
              <a:blipFill>
                <a:blip r:embed="rId10"/>
                <a:stretch>
                  <a:fillRect l="-1919" t="-4310" r="-1919" b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763A285-4A98-4E7E-AFA3-D173FD1CC465}"/>
              </a:ext>
            </a:extLst>
          </p:cNvPr>
          <p:cNvSpPr txBox="1"/>
          <p:nvPr/>
        </p:nvSpPr>
        <p:spPr>
          <a:xfrm rot="1732446">
            <a:off x="1020513" y="1365442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06E69C4-6797-402B-8B5A-2B5E4AA46F90}"/>
              </a:ext>
            </a:extLst>
          </p:cNvPr>
          <p:cNvCxnSpPr>
            <a:cxnSpLocks/>
          </p:cNvCxnSpPr>
          <p:nvPr/>
        </p:nvCxnSpPr>
        <p:spPr>
          <a:xfrm rot="10800000">
            <a:off x="4430796" y="1851136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EB3C78C-A79F-4374-A478-D330707753F6}"/>
              </a:ext>
            </a:extLst>
          </p:cNvPr>
          <p:cNvCxnSpPr>
            <a:cxnSpLocks/>
          </p:cNvCxnSpPr>
          <p:nvPr/>
        </p:nvCxnSpPr>
        <p:spPr>
          <a:xfrm rot="10800000">
            <a:off x="6503675" y="1851136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7EA8FBE-4A1A-4F40-B24D-88C1FD5B920B}"/>
              </a:ext>
            </a:extLst>
          </p:cNvPr>
          <p:cNvCxnSpPr>
            <a:cxnSpLocks/>
          </p:cNvCxnSpPr>
          <p:nvPr/>
        </p:nvCxnSpPr>
        <p:spPr>
          <a:xfrm flipH="1">
            <a:off x="4482442" y="2067210"/>
            <a:ext cx="1980271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136B137-33B6-4BBB-AF4A-E35CAE97CCCA}"/>
              </a:ext>
            </a:extLst>
          </p:cNvPr>
          <p:cNvSpPr txBox="1"/>
          <p:nvPr/>
        </p:nvSpPr>
        <p:spPr>
          <a:xfrm>
            <a:off x="5093843" y="2110004"/>
            <a:ext cx="89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1 cm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DAF8EB8-AAB4-4CF8-ADB8-1229513991B8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C4BF81F7-AC03-4896-A66B-9E3301E20B3B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89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3875314" y="428340"/>
            <a:ext cx="4415243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980241A6-FFF7-46AC-B9B0-A06DCB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68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76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176971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062B6F-209F-4BB5-B480-73BBB0B663D9}"/>
              </a:ext>
            </a:extLst>
          </p:cNvPr>
          <p:cNvSpPr txBox="1"/>
          <p:nvPr/>
        </p:nvSpPr>
        <p:spPr>
          <a:xfrm>
            <a:off x="3679071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6949654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792768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131A152C-8436-407F-AF9B-4EC51D54AA96}"/>
              </a:ext>
            </a:extLst>
          </p:cNvPr>
          <p:cNvSpPr>
            <a:spLocks noChangeAspect="1"/>
          </p:cNvSpPr>
          <p:nvPr/>
        </p:nvSpPr>
        <p:spPr>
          <a:xfrm>
            <a:off x="4355340" y="3352626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/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147B08-DEE0-4433-B07E-2AC6E8439769}"/>
              </a:ext>
            </a:extLst>
          </p:cNvPr>
          <p:cNvCxnSpPr>
            <a:cxnSpLocks/>
          </p:cNvCxnSpPr>
          <p:nvPr/>
        </p:nvCxnSpPr>
        <p:spPr>
          <a:xfrm flipH="1">
            <a:off x="538163" y="3428879"/>
            <a:ext cx="3813899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4F48A5-A04A-4A4E-864D-7621E867C367}"/>
              </a:ext>
            </a:extLst>
          </p:cNvPr>
          <p:cNvCxnSpPr>
            <a:cxnSpLocks/>
          </p:cNvCxnSpPr>
          <p:nvPr/>
        </p:nvCxnSpPr>
        <p:spPr>
          <a:xfrm flipH="1">
            <a:off x="538163" y="4593536"/>
            <a:ext cx="5882781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62EB25-0F49-43C6-82B2-2E2F451FF604}"/>
              </a:ext>
            </a:extLst>
          </p:cNvPr>
          <p:cNvCxnSpPr>
            <a:cxnSpLocks/>
          </p:cNvCxnSpPr>
          <p:nvPr/>
        </p:nvCxnSpPr>
        <p:spPr>
          <a:xfrm rot="5400000">
            <a:off x="199972" y="3226766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E25184-8DC8-4943-A076-B203F28B9DC7}"/>
              </a:ext>
            </a:extLst>
          </p:cNvPr>
          <p:cNvCxnSpPr>
            <a:cxnSpLocks/>
          </p:cNvCxnSpPr>
          <p:nvPr/>
        </p:nvCxnSpPr>
        <p:spPr>
          <a:xfrm rot="5400000">
            <a:off x="199971" y="4401416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533A72-4B34-4CFB-AEEF-AB04FC4BECE7}"/>
              </a:ext>
            </a:extLst>
          </p:cNvPr>
          <p:cNvCxnSpPr>
            <a:cxnSpLocks/>
          </p:cNvCxnSpPr>
          <p:nvPr/>
        </p:nvCxnSpPr>
        <p:spPr>
          <a:xfrm>
            <a:off x="192175" y="3481029"/>
            <a:ext cx="0" cy="108857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763A285-4A98-4E7E-AFA3-D173FD1CC465}"/>
              </a:ext>
            </a:extLst>
          </p:cNvPr>
          <p:cNvSpPr txBox="1"/>
          <p:nvPr/>
        </p:nvSpPr>
        <p:spPr>
          <a:xfrm rot="1732446">
            <a:off x="1020513" y="1365442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869E613-263D-4FBD-B413-6CF2B3E75B7E}"/>
              </a:ext>
            </a:extLst>
          </p:cNvPr>
          <p:cNvCxnSpPr>
            <a:cxnSpLocks/>
          </p:cNvCxnSpPr>
          <p:nvPr/>
        </p:nvCxnSpPr>
        <p:spPr>
          <a:xfrm>
            <a:off x="4506279" y="3426737"/>
            <a:ext cx="954476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718CF5A-B268-4B70-9E01-1BCD05853B93}"/>
              </a:ext>
            </a:extLst>
          </p:cNvPr>
          <p:cNvCxnSpPr>
            <a:cxnSpLocks/>
          </p:cNvCxnSpPr>
          <p:nvPr/>
        </p:nvCxnSpPr>
        <p:spPr>
          <a:xfrm flipH="1">
            <a:off x="5513657" y="3426737"/>
            <a:ext cx="1" cy="1599344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10646A2-F2B8-410B-9EA1-059B88516EBA}"/>
              </a:ext>
            </a:extLst>
          </p:cNvPr>
          <p:cNvCxnSpPr>
            <a:cxnSpLocks/>
          </p:cNvCxnSpPr>
          <p:nvPr/>
        </p:nvCxnSpPr>
        <p:spPr>
          <a:xfrm>
            <a:off x="5497170" y="5026081"/>
            <a:ext cx="923773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3A6381A-AF97-467F-8F3C-ED9BF6386643}"/>
              </a:ext>
            </a:extLst>
          </p:cNvPr>
          <p:cNvCxnSpPr>
            <a:cxnSpLocks/>
          </p:cNvCxnSpPr>
          <p:nvPr/>
        </p:nvCxnSpPr>
        <p:spPr>
          <a:xfrm>
            <a:off x="6590224" y="5073233"/>
            <a:ext cx="2503767" cy="140103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A5832683-CCE0-43DF-A67D-977CC9B2A6CB}"/>
              </a:ext>
            </a:extLst>
          </p:cNvPr>
          <p:cNvSpPr>
            <a:spLocks noChangeAspect="1"/>
          </p:cNvSpPr>
          <p:nvPr/>
        </p:nvSpPr>
        <p:spPr>
          <a:xfrm>
            <a:off x="6439313" y="4958774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7B0D5BC-8110-4738-A11D-C0C3B9DF950B}"/>
              </a:ext>
            </a:extLst>
          </p:cNvPr>
          <p:cNvSpPr>
            <a:spLocks noChangeAspect="1"/>
          </p:cNvSpPr>
          <p:nvPr/>
        </p:nvSpPr>
        <p:spPr>
          <a:xfrm>
            <a:off x="7695997" y="5656029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22F204B-C68A-422E-A21F-6F1AC5EE3090}"/>
              </a:ext>
            </a:extLst>
          </p:cNvPr>
          <p:cNvSpPr>
            <a:spLocks noChangeAspect="1"/>
          </p:cNvSpPr>
          <p:nvPr/>
        </p:nvSpPr>
        <p:spPr>
          <a:xfrm>
            <a:off x="8797181" y="6271742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F201071-E05B-49B6-B559-1E9FA2E14B00}"/>
                  </a:ext>
                </a:extLst>
              </p:cNvPr>
              <p:cNvSpPr txBox="1"/>
              <p:nvPr/>
            </p:nvSpPr>
            <p:spPr>
              <a:xfrm>
                <a:off x="6025053" y="5029294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64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F201071-E05B-49B6-B559-1E9FA2E14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053" y="5029294"/>
                <a:ext cx="618922" cy="4987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AF342673-9A6D-4C5B-9DAE-7FEBF900AAF0}"/>
              </a:ext>
            </a:extLst>
          </p:cNvPr>
          <p:cNvSpPr txBox="1"/>
          <p:nvPr/>
        </p:nvSpPr>
        <p:spPr>
          <a:xfrm rot="1771061">
            <a:off x="6465855" y="5346613"/>
            <a:ext cx="132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Anti-Noise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A0D7C77-7EB8-4C16-A78D-5A34E46DB9B1}"/>
                  </a:ext>
                </a:extLst>
              </p:cNvPr>
              <p:cNvSpPr txBox="1"/>
              <p:nvPr/>
            </p:nvSpPr>
            <p:spPr>
              <a:xfrm>
                <a:off x="215163" y="3652269"/>
                <a:ext cx="28546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</a:rPr>
                  <a:t>Time budget (lookahead):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l-GR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A0D7C77-7EB8-4C16-A78D-5A34E46DB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63" y="3652269"/>
                <a:ext cx="2854604" cy="707886"/>
              </a:xfrm>
              <a:prstGeom prst="rect">
                <a:avLst/>
              </a:prstGeom>
              <a:blipFill>
                <a:blip r:embed="rId11"/>
                <a:stretch>
                  <a:fillRect l="-1919" t="-4310" r="-1919" b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2D0D878D-5D45-45A7-A086-9803406C56B7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B273973E-52C2-4F07-90B6-2EFCC2A8F542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8" grpId="0" animBg="1"/>
      <p:bldP spid="69" grpId="0"/>
      <p:bldP spid="7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3875314" y="428340"/>
            <a:ext cx="4415243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980241A6-FFF7-46AC-B9B0-A06DCB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68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76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176971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062B6F-209F-4BB5-B480-73BBB0B663D9}"/>
              </a:ext>
            </a:extLst>
          </p:cNvPr>
          <p:cNvSpPr txBox="1"/>
          <p:nvPr/>
        </p:nvSpPr>
        <p:spPr>
          <a:xfrm>
            <a:off x="3679071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6949654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792768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131A152C-8436-407F-AF9B-4EC51D54AA96}"/>
              </a:ext>
            </a:extLst>
          </p:cNvPr>
          <p:cNvSpPr>
            <a:spLocks noChangeAspect="1"/>
          </p:cNvSpPr>
          <p:nvPr/>
        </p:nvSpPr>
        <p:spPr>
          <a:xfrm>
            <a:off x="4355340" y="3352626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/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147B08-DEE0-4433-B07E-2AC6E8439769}"/>
              </a:ext>
            </a:extLst>
          </p:cNvPr>
          <p:cNvCxnSpPr>
            <a:cxnSpLocks/>
          </p:cNvCxnSpPr>
          <p:nvPr/>
        </p:nvCxnSpPr>
        <p:spPr>
          <a:xfrm flipH="1">
            <a:off x="538163" y="3428879"/>
            <a:ext cx="3813899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4F48A5-A04A-4A4E-864D-7621E867C367}"/>
              </a:ext>
            </a:extLst>
          </p:cNvPr>
          <p:cNvCxnSpPr>
            <a:cxnSpLocks/>
          </p:cNvCxnSpPr>
          <p:nvPr/>
        </p:nvCxnSpPr>
        <p:spPr>
          <a:xfrm flipH="1">
            <a:off x="538163" y="4593536"/>
            <a:ext cx="5882781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62EB25-0F49-43C6-82B2-2E2F451FF604}"/>
              </a:ext>
            </a:extLst>
          </p:cNvPr>
          <p:cNvCxnSpPr>
            <a:cxnSpLocks/>
          </p:cNvCxnSpPr>
          <p:nvPr/>
        </p:nvCxnSpPr>
        <p:spPr>
          <a:xfrm rot="5400000">
            <a:off x="199972" y="3226766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E25184-8DC8-4943-A076-B203F28B9DC7}"/>
              </a:ext>
            </a:extLst>
          </p:cNvPr>
          <p:cNvCxnSpPr>
            <a:cxnSpLocks/>
          </p:cNvCxnSpPr>
          <p:nvPr/>
        </p:nvCxnSpPr>
        <p:spPr>
          <a:xfrm rot="5400000">
            <a:off x="199971" y="4401416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533A72-4B34-4CFB-AEEF-AB04FC4BECE7}"/>
              </a:ext>
            </a:extLst>
          </p:cNvPr>
          <p:cNvCxnSpPr>
            <a:cxnSpLocks/>
          </p:cNvCxnSpPr>
          <p:nvPr/>
        </p:nvCxnSpPr>
        <p:spPr>
          <a:xfrm>
            <a:off x="192175" y="3481029"/>
            <a:ext cx="0" cy="108857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763A285-4A98-4E7E-AFA3-D173FD1CC465}"/>
              </a:ext>
            </a:extLst>
          </p:cNvPr>
          <p:cNvSpPr txBox="1"/>
          <p:nvPr/>
        </p:nvSpPr>
        <p:spPr>
          <a:xfrm rot="1732446">
            <a:off x="1020513" y="1365442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869E613-263D-4FBD-B413-6CF2B3E75B7E}"/>
              </a:ext>
            </a:extLst>
          </p:cNvPr>
          <p:cNvCxnSpPr>
            <a:cxnSpLocks/>
          </p:cNvCxnSpPr>
          <p:nvPr/>
        </p:nvCxnSpPr>
        <p:spPr>
          <a:xfrm>
            <a:off x="4506279" y="3426737"/>
            <a:ext cx="954476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3A6381A-AF97-467F-8F3C-ED9BF6386643}"/>
              </a:ext>
            </a:extLst>
          </p:cNvPr>
          <p:cNvCxnSpPr>
            <a:cxnSpLocks/>
          </p:cNvCxnSpPr>
          <p:nvPr/>
        </p:nvCxnSpPr>
        <p:spPr>
          <a:xfrm>
            <a:off x="6590224" y="5073233"/>
            <a:ext cx="2503767" cy="140103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A5832683-CCE0-43DF-A67D-977CC9B2A6CB}"/>
              </a:ext>
            </a:extLst>
          </p:cNvPr>
          <p:cNvSpPr>
            <a:spLocks noChangeAspect="1"/>
          </p:cNvSpPr>
          <p:nvPr/>
        </p:nvSpPr>
        <p:spPr>
          <a:xfrm>
            <a:off x="6439313" y="4958774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7B0D5BC-8110-4738-A11D-C0C3B9DF950B}"/>
              </a:ext>
            </a:extLst>
          </p:cNvPr>
          <p:cNvSpPr>
            <a:spLocks noChangeAspect="1"/>
          </p:cNvSpPr>
          <p:nvPr/>
        </p:nvSpPr>
        <p:spPr>
          <a:xfrm>
            <a:off x="7695997" y="5656029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22F204B-C68A-422E-A21F-6F1AC5EE3090}"/>
              </a:ext>
            </a:extLst>
          </p:cNvPr>
          <p:cNvSpPr>
            <a:spLocks noChangeAspect="1"/>
          </p:cNvSpPr>
          <p:nvPr/>
        </p:nvSpPr>
        <p:spPr>
          <a:xfrm>
            <a:off x="8797181" y="6271742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F201071-E05B-49B6-B559-1E9FA2E14B00}"/>
                  </a:ext>
                </a:extLst>
              </p:cNvPr>
              <p:cNvSpPr txBox="1"/>
              <p:nvPr/>
            </p:nvSpPr>
            <p:spPr>
              <a:xfrm>
                <a:off x="6025053" y="5029294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64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F201071-E05B-49B6-B559-1E9FA2E14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053" y="5029294"/>
                <a:ext cx="618922" cy="4987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AF342673-9A6D-4C5B-9DAE-7FEBF900AAF0}"/>
              </a:ext>
            </a:extLst>
          </p:cNvPr>
          <p:cNvSpPr txBox="1"/>
          <p:nvPr/>
        </p:nvSpPr>
        <p:spPr>
          <a:xfrm rot="1771061">
            <a:off x="6465855" y="5346613"/>
            <a:ext cx="132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Anti-Noise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A0D7C77-7EB8-4C16-A78D-5A34E46DB9B1}"/>
                  </a:ext>
                </a:extLst>
              </p:cNvPr>
              <p:cNvSpPr txBox="1"/>
              <p:nvPr/>
            </p:nvSpPr>
            <p:spPr>
              <a:xfrm>
                <a:off x="215163" y="3652269"/>
                <a:ext cx="28546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</a:rPr>
                  <a:t>Time budget (lookahead):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l-GR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A0D7C77-7EB8-4C16-A78D-5A34E46DB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63" y="3652269"/>
                <a:ext cx="2854604" cy="707886"/>
              </a:xfrm>
              <a:prstGeom prst="rect">
                <a:avLst/>
              </a:prstGeom>
              <a:blipFill>
                <a:blip r:embed="rId11"/>
                <a:stretch>
                  <a:fillRect l="-1919" t="-4310" r="-1919" b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2D0D878D-5D45-45A7-A086-9803406C56B7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B273973E-52C2-4F07-90B6-2EFCC2A8F542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D41BE4C-3FF1-4FD5-B65D-4D0D342BD1D0}"/>
              </a:ext>
            </a:extLst>
          </p:cNvPr>
          <p:cNvCxnSpPr>
            <a:cxnSpLocks/>
          </p:cNvCxnSpPr>
          <p:nvPr/>
        </p:nvCxnSpPr>
        <p:spPr>
          <a:xfrm flipH="1">
            <a:off x="1087364" y="5073233"/>
            <a:ext cx="533358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87B6BF7-8BD0-4C99-8427-2258CE5213EE}"/>
              </a:ext>
            </a:extLst>
          </p:cNvPr>
          <p:cNvCxnSpPr>
            <a:cxnSpLocks/>
          </p:cNvCxnSpPr>
          <p:nvPr/>
        </p:nvCxnSpPr>
        <p:spPr>
          <a:xfrm rot="5400000">
            <a:off x="738133" y="4401417"/>
            <a:ext cx="0" cy="3999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CF21D8-F255-4A80-9D1E-6424753A0822}"/>
              </a:ext>
            </a:extLst>
          </p:cNvPr>
          <p:cNvCxnSpPr>
            <a:cxnSpLocks/>
          </p:cNvCxnSpPr>
          <p:nvPr/>
        </p:nvCxnSpPr>
        <p:spPr>
          <a:xfrm rot="5400000">
            <a:off x="738132" y="4909714"/>
            <a:ext cx="0" cy="3999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1685447-7D64-449E-9CFE-D3804A965034}"/>
              </a:ext>
            </a:extLst>
          </p:cNvPr>
          <p:cNvCxnSpPr>
            <a:cxnSpLocks/>
          </p:cNvCxnSpPr>
          <p:nvPr/>
        </p:nvCxnSpPr>
        <p:spPr>
          <a:xfrm>
            <a:off x="741739" y="4663373"/>
            <a:ext cx="0" cy="382653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25281C8-3A88-45EE-8CFB-1D95771A46CA}"/>
                  </a:ext>
                </a:extLst>
              </p:cNvPr>
              <p:cNvSpPr txBox="1"/>
              <p:nvPr/>
            </p:nvSpPr>
            <p:spPr>
              <a:xfrm>
                <a:off x="1015935" y="4618447"/>
                <a:ext cx="25075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</a:rPr>
                  <a:t>Time lag: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25281C8-3A88-45EE-8CFB-1D95771A4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35" y="4618447"/>
                <a:ext cx="2507576" cy="400110"/>
              </a:xfrm>
              <a:prstGeom prst="rect">
                <a:avLst/>
              </a:prstGeom>
              <a:blipFill>
                <a:blip r:embed="rId12"/>
                <a:stretch>
                  <a:fillRect l="-2676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3163036-6B0A-4B10-AD1B-4FC197EE94F0}"/>
              </a:ext>
            </a:extLst>
          </p:cNvPr>
          <p:cNvCxnSpPr>
            <a:cxnSpLocks/>
          </p:cNvCxnSpPr>
          <p:nvPr/>
        </p:nvCxnSpPr>
        <p:spPr>
          <a:xfrm flipH="1">
            <a:off x="5513657" y="3426737"/>
            <a:ext cx="1" cy="1599344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5624BA-274E-4F06-8E61-DB4DA5FF1987}"/>
              </a:ext>
            </a:extLst>
          </p:cNvPr>
          <p:cNvCxnSpPr>
            <a:cxnSpLocks/>
          </p:cNvCxnSpPr>
          <p:nvPr/>
        </p:nvCxnSpPr>
        <p:spPr>
          <a:xfrm>
            <a:off x="5497170" y="5026081"/>
            <a:ext cx="923773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089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3875314" y="428340"/>
            <a:ext cx="4415243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980241A6-FFF7-46AC-B9B0-A06DCB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68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76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5176971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062B6F-209F-4BB5-B480-73BBB0B663D9}"/>
              </a:ext>
            </a:extLst>
          </p:cNvPr>
          <p:cNvSpPr txBox="1"/>
          <p:nvPr/>
        </p:nvSpPr>
        <p:spPr>
          <a:xfrm>
            <a:off x="3679071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Ref. Mic.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6949654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792768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</a:blip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82415"/>
            <a:ext cx="150911" cy="15091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63A285-4A98-4E7E-AFA3-D173FD1CC465}"/>
              </a:ext>
            </a:extLst>
          </p:cNvPr>
          <p:cNvSpPr txBox="1"/>
          <p:nvPr/>
        </p:nvSpPr>
        <p:spPr>
          <a:xfrm rot="1732446">
            <a:off x="1020513" y="1365442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Noise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3A6381A-AF97-467F-8F3C-ED9BF6386643}"/>
              </a:ext>
            </a:extLst>
          </p:cNvPr>
          <p:cNvCxnSpPr>
            <a:cxnSpLocks/>
          </p:cNvCxnSpPr>
          <p:nvPr/>
        </p:nvCxnSpPr>
        <p:spPr>
          <a:xfrm>
            <a:off x="6590224" y="5073233"/>
            <a:ext cx="2503767" cy="140103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77B0D5BC-8110-4738-A11D-C0C3B9DF950B}"/>
              </a:ext>
            </a:extLst>
          </p:cNvPr>
          <p:cNvSpPr>
            <a:spLocks noChangeAspect="1"/>
          </p:cNvSpPr>
          <p:nvPr/>
        </p:nvSpPr>
        <p:spPr>
          <a:xfrm>
            <a:off x="7695997" y="5719529"/>
            <a:ext cx="150911" cy="15091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22F204B-C68A-422E-A21F-6F1AC5EE3090}"/>
              </a:ext>
            </a:extLst>
          </p:cNvPr>
          <p:cNvSpPr>
            <a:spLocks noChangeAspect="1"/>
          </p:cNvSpPr>
          <p:nvPr/>
        </p:nvSpPr>
        <p:spPr>
          <a:xfrm>
            <a:off x="8797181" y="6271742"/>
            <a:ext cx="150911" cy="15091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F342673-9A6D-4C5B-9DAE-7FEBF900AAF0}"/>
              </a:ext>
            </a:extLst>
          </p:cNvPr>
          <p:cNvSpPr txBox="1"/>
          <p:nvPr/>
        </p:nvSpPr>
        <p:spPr>
          <a:xfrm rot="1771061">
            <a:off x="6465855" y="5346613"/>
            <a:ext cx="132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Anti-Noise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0D878D-5D45-45A7-A086-9803406C56B7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B4D42B62-1511-42CF-8030-3D609A7C2DFA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BF5F890-FA72-4354-9144-1CE13C6B9FDB}"/>
              </a:ext>
            </a:extLst>
          </p:cNvPr>
          <p:cNvSpPr/>
          <p:nvPr/>
        </p:nvSpPr>
        <p:spPr>
          <a:xfrm>
            <a:off x="-1" y="919267"/>
            <a:ext cx="9144001" cy="51912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D7488BD-F88D-4929-BED7-0A0137E705FA}"/>
              </a:ext>
            </a:extLst>
          </p:cNvPr>
          <p:cNvCxnSpPr/>
          <p:nvPr/>
        </p:nvCxnSpPr>
        <p:spPr>
          <a:xfrm>
            <a:off x="4122057" y="4704171"/>
            <a:ext cx="89988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800F6B37-A72F-48C7-B432-257347986C2F}"/>
              </a:ext>
            </a:extLst>
          </p:cNvPr>
          <p:cNvSpPr txBox="1"/>
          <p:nvPr/>
        </p:nvSpPr>
        <p:spPr>
          <a:xfrm>
            <a:off x="-292574" y="3523708"/>
            <a:ext cx="272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High Frequency: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776D847-1283-4FAD-8B38-E17AD669A34F}"/>
              </a:ext>
            </a:extLst>
          </p:cNvPr>
          <p:cNvSpPr txBox="1"/>
          <p:nvPr/>
        </p:nvSpPr>
        <p:spPr>
          <a:xfrm>
            <a:off x="-152437" y="5538623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Anti-Noise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CEA05CF-3382-47F5-993D-284648E1FD94}"/>
              </a:ext>
            </a:extLst>
          </p:cNvPr>
          <p:cNvSpPr txBox="1"/>
          <p:nvPr/>
        </p:nvSpPr>
        <p:spPr>
          <a:xfrm>
            <a:off x="-152437" y="3916920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Noise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7C13159-6257-42B6-BFAA-1789F6B537DE}"/>
              </a:ext>
            </a:extLst>
          </p:cNvPr>
          <p:cNvGrpSpPr/>
          <p:nvPr/>
        </p:nvGrpSpPr>
        <p:grpSpPr>
          <a:xfrm>
            <a:off x="751516" y="4186062"/>
            <a:ext cx="2690626" cy="1413540"/>
            <a:chOff x="751516" y="4517942"/>
            <a:chExt cx="2690626" cy="1413540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EF10457-CF83-48CC-8018-E0E6ED58F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751516" y="4517942"/>
              <a:ext cx="1610684" cy="141354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417B3DA-829E-40F9-8B94-1E5A95BB7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1831458" y="4517942"/>
              <a:ext cx="1610684" cy="141354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5931095-E711-4EEA-9B1F-8F7EBA21424D}"/>
              </a:ext>
            </a:extLst>
          </p:cNvPr>
          <p:cNvGrpSpPr/>
          <p:nvPr/>
        </p:nvGrpSpPr>
        <p:grpSpPr>
          <a:xfrm flipV="1">
            <a:off x="751516" y="4233606"/>
            <a:ext cx="2690626" cy="1413540"/>
            <a:chOff x="751516" y="4517942"/>
            <a:chExt cx="2690626" cy="141354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3FABB7E-E49A-49FB-9BFC-2AC982506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751516" y="4517942"/>
              <a:ext cx="1610684" cy="141354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AD77473-FF33-41EC-A005-6554518B1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1831458" y="4517942"/>
              <a:ext cx="1610684" cy="1413540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062FB75-801F-473B-A5B7-76A89BA7FD85}"/>
              </a:ext>
            </a:extLst>
          </p:cNvPr>
          <p:cNvGrpSpPr/>
          <p:nvPr/>
        </p:nvGrpSpPr>
        <p:grpSpPr>
          <a:xfrm>
            <a:off x="5803458" y="3929211"/>
            <a:ext cx="2690626" cy="1898405"/>
            <a:chOff x="751516" y="4517942"/>
            <a:chExt cx="2690626" cy="141354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DB4A5D7E-257A-46AF-817B-A22E67D32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751516" y="4517942"/>
              <a:ext cx="1610684" cy="141354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F9A5D8D5-DB5D-4859-83FE-85642A497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1831458" y="4517942"/>
              <a:ext cx="1610684" cy="1413540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DA0EC54D-C61C-4488-9B02-202AE20C4C61}"/>
              </a:ext>
            </a:extLst>
          </p:cNvPr>
          <p:cNvSpPr txBox="1"/>
          <p:nvPr/>
        </p:nvSpPr>
        <p:spPr>
          <a:xfrm>
            <a:off x="7387188" y="5738678"/>
            <a:ext cx="175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Residual Error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1A37E4-4619-4D23-BA18-BA981DB453C5}"/>
              </a:ext>
            </a:extLst>
          </p:cNvPr>
          <p:cNvSpPr txBox="1"/>
          <p:nvPr/>
        </p:nvSpPr>
        <p:spPr>
          <a:xfrm>
            <a:off x="-144723" y="903322"/>
            <a:ext cx="259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Low Frequency: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7A02FA0-74DC-4C05-ABE6-527E6250DE09}"/>
              </a:ext>
            </a:extLst>
          </p:cNvPr>
          <p:cNvCxnSpPr/>
          <p:nvPr/>
        </p:nvCxnSpPr>
        <p:spPr>
          <a:xfrm>
            <a:off x="4122057" y="2357488"/>
            <a:ext cx="89988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9B39A8F-C0FF-41B5-A524-3BF32E16D0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614" t="24454" r="40517" b="29672"/>
          <a:stretch/>
        </p:blipFill>
        <p:spPr>
          <a:xfrm flipV="1">
            <a:off x="751515" y="1698794"/>
            <a:ext cx="2891826" cy="141354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F7D65FD-A734-48E1-A0E6-8698F909DF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614" t="24454" r="40697" b="29672"/>
          <a:stretch/>
        </p:blipFill>
        <p:spPr>
          <a:xfrm>
            <a:off x="751516" y="1629470"/>
            <a:ext cx="2938280" cy="1413540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2A28F73D-3DBD-4310-8837-8FF4CA049328}"/>
              </a:ext>
            </a:extLst>
          </p:cNvPr>
          <p:cNvSpPr txBox="1"/>
          <p:nvPr/>
        </p:nvSpPr>
        <p:spPr>
          <a:xfrm>
            <a:off x="-152437" y="3003811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Anti-Noise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DC3BB42-2BD6-4F2A-A175-200EFF0109B5}"/>
              </a:ext>
            </a:extLst>
          </p:cNvPr>
          <p:cNvSpPr txBox="1"/>
          <p:nvPr/>
        </p:nvSpPr>
        <p:spPr>
          <a:xfrm>
            <a:off x="-152437" y="1382108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Noise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290B9ACF-DB74-416D-8740-BD627898D6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614" t="24454" r="24981" b="29672"/>
          <a:stretch/>
        </p:blipFill>
        <p:spPr>
          <a:xfrm>
            <a:off x="5671302" y="1651250"/>
            <a:ext cx="2822782" cy="141354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BB683AA0-904C-48AA-A219-2771E7DDB478}"/>
              </a:ext>
            </a:extLst>
          </p:cNvPr>
          <p:cNvSpPr txBox="1"/>
          <p:nvPr/>
        </p:nvSpPr>
        <p:spPr>
          <a:xfrm>
            <a:off x="7387188" y="3003811"/>
            <a:ext cx="175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Residual Error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8DB2AA-5482-4297-A2D2-E183FEA1F330}"/>
              </a:ext>
            </a:extLst>
          </p:cNvPr>
          <p:cNvSpPr/>
          <p:nvPr/>
        </p:nvSpPr>
        <p:spPr>
          <a:xfrm>
            <a:off x="78916" y="3523708"/>
            <a:ext cx="8996016" cy="2551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13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" fill="hold"/>
                                        <p:tgtEl>
                                          <p:spTgt spid="92"/>
                                        </p:tgtEl>
                                      </p:cBhvr>
                                      <p:by x="100000" y="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046 -4.44444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3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4583 -3.7037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00000" y="1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3875314" y="428340"/>
            <a:ext cx="4415243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980241A6-FFF7-46AC-B9B0-A06DCB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68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76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5176971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062B6F-209F-4BB5-B480-73BBB0B663D9}"/>
              </a:ext>
            </a:extLst>
          </p:cNvPr>
          <p:cNvSpPr txBox="1"/>
          <p:nvPr/>
        </p:nvSpPr>
        <p:spPr>
          <a:xfrm>
            <a:off x="3679071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Ref. Mic.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6949654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792768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</a:blip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794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82415"/>
            <a:ext cx="150911" cy="15091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63A285-4A98-4E7E-AFA3-D173FD1CC465}"/>
              </a:ext>
            </a:extLst>
          </p:cNvPr>
          <p:cNvSpPr txBox="1"/>
          <p:nvPr/>
        </p:nvSpPr>
        <p:spPr>
          <a:xfrm rot="1732446">
            <a:off x="1020513" y="1365442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Noise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3A6381A-AF97-467F-8F3C-ED9BF6386643}"/>
              </a:ext>
            </a:extLst>
          </p:cNvPr>
          <p:cNvCxnSpPr>
            <a:cxnSpLocks/>
          </p:cNvCxnSpPr>
          <p:nvPr/>
        </p:nvCxnSpPr>
        <p:spPr>
          <a:xfrm>
            <a:off x="6590224" y="5073233"/>
            <a:ext cx="2503767" cy="140103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77B0D5BC-8110-4738-A11D-C0C3B9DF950B}"/>
              </a:ext>
            </a:extLst>
          </p:cNvPr>
          <p:cNvSpPr>
            <a:spLocks noChangeAspect="1"/>
          </p:cNvSpPr>
          <p:nvPr/>
        </p:nvSpPr>
        <p:spPr>
          <a:xfrm>
            <a:off x="7695997" y="5719529"/>
            <a:ext cx="150911" cy="15091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22F204B-C68A-422E-A21F-6F1AC5EE3090}"/>
              </a:ext>
            </a:extLst>
          </p:cNvPr>
          <p:cNvSpPr>
            <a:spLocks noChangeAspect="1"/>
          </p:cNvSpPr>
          <p:nvPr/>
        </p:nvSpPr>
        <p:spPr>
          <a:xfrm>
            <a:off x="8797181" y="6271742"/>
            <a:ext cx="150911" cy="15091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F342673-9A6D-4C5B-9DAE-7FEBF900AAF0}"/>
              </a:ext>
            </a:extLst>
          </p:cNvPr>
          <p:cNvSpPr txBox="1"/>
          <p:nvPr/>
        </p:nvSpPr>
        <p:spPr>
          <a:xfrm rot="1771061">
            <a:off x="6465855" y="5346613"/>
            <a:ext cx="132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Anti-Noise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0D878D-5D45-45A7-A086-9803406C56B7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B4D42B62-1511-42CF-8030-3D609A7C2DFA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BF5F890-FA72-4354-9144-1CE13C6B9FDB}"/>
              </a:ext>
            </a:extLst>
          </p:cNvPr>
          <p:cNvSpPr/>
          <p:nvPr/>
        </p:nvSpPr>
        <p:spPr>
          <a:xfrm>
            <a:off x="-1" y="1877098"/>
            <a:ext cx="9144001" cy="3579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AEE9DC4-685B-45F7-8D3D-F0B694D30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4392" y="2819681"/>
            <a:ext cx="5051703" cy="25080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90BE785-A09E-4BC5-B420-6B49A917FC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06191">
            <a:off x="564393" y="2312387"/>
            <a:ext cx="3361883" cy="264748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7E43BFA-A739-4C16-8167-CFCC984043FA}"/>
              </a:ext>
            </a:extLst>
          </p:cNvPr>
          <p:cNvSpPr/>
          <p:nvPr/>
        </p:nvSpPr>
        <p:spPr>
          <a:xfrm>
            <a:off x="4917540" y="2556422"/>
            <a:ext cx="1207371" cy="2734540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7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8A0773-94AA-4763-843C-DDFACAFA9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09216" flipV="1">
            <a:off x="3231257" y="1424531"/>
            <a:ext cx="2704787" cy="21300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92ED50-A71A-430C-924F-195497AC69FB}"/>
              </a:ext>
            </a:extLst>
          </p:cNvPr>
          <p:cNvSpPr txBox="1"/>
          <p:nvPr/>
        </p:nvSpPr>
        <p:spPr>
          <a:xfrm>
            <a:off x="3403543" y="474472"/>
            <a:ext cx="26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Existing Solutions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E5EAD-BBA7-E043-A15C-3A9398315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79"/>
          <a:stretch/>
        </p:blipFill>
        <p:spPr>
          <a:xfrm>
            <a:off x="3543010" y="3803049"/>
            <a:ext cx="2417736" cy="222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24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CF03599-AD81-4BD5-8850-5E09DA8A069B}"/>
              </a:ext>
            </a:extLst>
          </p:cNvPr>
          <p:cNvSpPr txBox="1"/>
          <p:nvPr/>
        </p:nvSpPr>
        <p:spPr>
          <a:xfrm>
            <a:off x="-16824" y="315911"/>
            <a:ext cx="917764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</a:rPr>
              <a:t>Let’s now look at noise cancellation </a:t>
            </a:r>
            <a:br>
              <a:rPr lang="en-US" altLang="zh-CN" sz="4000" dirty="0">
                <a:solidFill>
                  <a:schemeClr val="accent1"/>
                </a:solidFill>
              </a:rPr>
            </a:br>
            <a:r>
              <a:rPr lang="en-US" altLang="zh-CN" sz="4000" dirty="0">
                <a:solidFill>
                  <a:schemeClr val="accent1"/>
                </a:solidFill>
              </a:rPr>
              <a:t>in MUTE ...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3" name="Picture 6" descr="Image result for headphone icon">
            <a:extLst>
              <a:ext uri="{FF2B5EF4-FFF2-40B4-BE49-F238E27FC236}">
                <a16:creationId xmlns:a16="http://schemas.microsoft.com/office/drawing/2014/main" id="{A9FDF137-877B-48A7-8D21-77590AD74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1937" y="3732412"/>
            <a:ext cx="1350171" cy="13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622C3-A315-4730-8CB3-1440E6448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09216" flipV="1">
            <a:off x="560980" y="3629155"/>
            <a:ext cx="1942799" cy="152995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EAEB0A-3044-4BA4-9EA2-AE5BE838842E}"/>
              </a:ext>
            </a:extLst>
          </p:cNvPr>
          <p:cNvCxnSpPr>
            <a:cxnSpLocks/>
          </p:cNvCxnSpPr>
          <p:nvPr/>
        </p:nvCxnSpPr>
        <p:spPr>
          <a:xfrm>
            <a:off x="2984121" y="4370104"/>
            <a:ext cx="2222500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5540B3-8B5F-44CA-A69F-14CB34FEB3A5}"/>
              </a:ext>
            </a:extLst>
          </p:cNvPr>
          <p:cNvGrpSpPr/>
          <p:nvPr/>
        </p:nvGrpSpPr>
        <p:grpSpPr>
          <a:xfrm flipH="1">
            <a:off x="7692108" y="3201248"/>
            <a:ext cx="948916" cy="498829"/>
            <a:chOff x="4169965" y="2218796"/>
            <a:chExt cx="870457" cy="52591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A53FAD-A499-4AC0-9F91-439CD94ABC90}"/>
                </a:ext>
              </a:extLst>
            </p:cNvPr>
            <p:cNvGrpSpPr/>
            <p:nvPr/>
          </p:nvGrpSpPr>
          <p:grpSpPr>
            <a:xfrm>
              <a:off x="4169965" y="2218796"/>
              <a:ext cx="870457" cy="525917"/>
              <a:chOff x="3426786" y="797253"/>
              <a:chExt cx="870457" cy="525917"/>
            </a:xfrm>
          </p:grpSpPr>
          <p:sp>
            <p:nvSpPr>
              <p:cNvPr id="19" name="Rectangle: Rounded Corners 81">
                <a:extLst>
                  <a:ext uri="{FF2B5EF4-FFF2-40B4-BE49-F238E27FC236}">
                    <a16:creationId xmlns:a16="http://schemas.microsoft.com/office/drawing/2014/main" id="{940B907F-60F5-4F7F-B7E5-5744B42E19DB}"/>
                  </a:ext>
                </a:extLst>
              </p:cNvPr>
              <p:cNvSpPr/>
              <p:nvPr/>
            </p:nvSpPr>
            <p:spPr>
              <a:xfrm>
                <a:off x="3426786" y="797253"/>
                <a:ext cx="791712" cy="525917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20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8968BB4F-8FF4-4DA4-907E-C9D7A70C0B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0963" y="806763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17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88F26D74-F361-4357-B877-A3CF7D6E9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163" y="2350319"/>
              <a:ext cx="376845" cy="3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magnifying glass icon transparent">
            <a:extLst>
              <a:ext uri="{FF2B5EF4-FFF2-40B4-BE49-F238E27FC236}">
                <a16:creationId xmlns:a16="http://schemas.microsoft.com/office/drawing/2014/main" id="{8AE61C92-95F8-4E2B-8C39-8C17DE0B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3" y="3325997"/>
            <a:ext cx="3039100" cy="3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1.48148E-6 L 0.59757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3875314" y="428340"/>
            <a:ext cx="4415243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980241A6-FFF7-46AC-B9B0-A06DCB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68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76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176971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062B6F-209F-4BB5-B480-73BBB0B663D9}"/>
              </a:ext>
            </a:extLst>
          </p:cNvPr>
          <p:cNvSpPr txBox="1"/>
          <p:nvPr/>
        </p:nvSpPr>
        <p:spPr>
          <a:xfrm>
            <a:off x="3679071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6949654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792768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131A152C-8436-407F-AF9B-4EC51D54AA96}"/>
              </a:ext>
            </a:extLst>
          </p:cNvPr>
          <p:cNvSpPr>
            <a:spLocks noChangeAspect="1"/>
          </p:cNvSpPr>
          <p:nvPr/>
        </p:nvSpPr>
        <p:spPr>
          <a:xfrm>
            <a:off x="4355340" y="3352626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/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32CFFE0-92EE-4A78-93CF-68E404687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60FDBF4-E47C-4FE5-B990-398B835221A0}"/>
              </a:ext>
            </a:extLst>
          </p:cNvPr>
          <p:cNvSpPr txBox="1"/>
          <p:nvPr/>
        </p:nvSpPr>
        <p:spPr>
          <a:xfrm rot="1732446">
            <a:off x="668286" y="1551329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B62A9C-0F69-4238-A92B-B88703ED32AC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206E504-3FD6-44C1-9CCF-4A317904E967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91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5104747" y="428340"/>
            <a:ext cx="3263827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93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254988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61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7027671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870785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763A285-4A98-4E7E-AFA3-D173FD1CC465}"/>
              </a:ext>
            </a:extLst>
          </p:cNvPr>
          <p:cNvSpPr txBox="1"/>
          <p:nvPr/>
        </p:nvSpPr>
        <p:spPr>
          <a:xfrm rot="1732446">
            <a:off x="668286" y="1551329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2B75CB-396B-4513-B21A-FDBB5C29D277}"/>
              </a:ext>
            </a:extLst>
          </p:cNvPr>
          <p:cNvGrpSpPr/>
          <p:nvPr/>
        </p:nvGrpSpPr>
        <p:grpSpPr>
          <a:xfrm>
            <a:off x="3639157" y="414662"/>
            <a:ext cx="1311923" cy="1128494"/>
            <a:chOff x="3639157" y="741242"/>
            <a:chExt cx="1311923" cy="112849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18953B4-87C1-4530-80D5-C573FB45F3E9}"/>
                </a:ext>
              </a:extLst>
            </p:cNvPr>
            <p:cNvSpPr/>
            <p:nvPr/>
          </p:nvSpPr>
          <p:spPr>
            <a:xfrm>
              <a:off x="3639157" y="741242"/>
              <a:ext cx="1311923" cy="1128494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3724CCAE-2050-4940-BA27-CC4F9C76A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07239" y="876866"/>
              <a:ext cx="601395" cy="432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89B9A1C2-D12A-447D-B6A0-4EE18105742A}"/>
              </a:ext>
            </a:extLst>
          </p:cNvPr>
          <p:cNvSpPr>
            <a:spLocks noChangeAspect="1"/>
          </p:cNvSpPr>
          <p:nvPr/>
        </p:nvSpPr>
        <p:spPr>
          <a:xfrm>
            <a:off x="4355340" y="3352626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D8D87B-CC26-4D17-8CA6-85ABF3B167C9}"/>
                  </a:ext>
                </a:extLst>
              </p:cNvPr>
              <p:cNvSpPr txBox="1"/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D8D87B-CC26-4D17-8CA6-85ABF3B16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08" y="2904430"/>
                <a:ext cx="618922" cy="4987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4ED2F53B-7A4B-4319-AAD4-643346BB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57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EC486E4-F560-46F6-B6B4-3C19F7C4AEFD}"/>
              </a:ext>
            </a:extLst>
          </p:cNvPr>
          <p:cNvSpPr txBox="1"/>
          <p:nvPr/>
        </p:nvSpPr>
        <p:spPr>
          <a:xfrm>
            <a:off x="3542589" y="1158496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0A39F1-0251-40C9-8992-1BFE98B1907B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C2D2403C-CB37-43CB-9C4B-74C0C543E3F7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52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5104747" y="428340"/>
            <a:ext cx="3263827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4430796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93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254988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61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7027671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870785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CB7679-9093-48AE-9AE7-F31B86B209DF}"/>
              </a:ext>
            </a:extLst>
          </p:cNvPr>
          <p:cNvGrpSpPr/>
          <p:nvPr/>
        </p:nvGrpSpPr>
        <p:grpSpPr>
          <a:xfrm>
            <a:off x="4355340" y="2904430"/>
            <a:ext cx="671390" cy="599107"/>
            <a:chOff x="4355340" y="3231010"/>
            <a:chExt cx="671390" cy="59910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31A152C-8436-407F-AF9B-4EC51D54AA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5340" y="3679206"/>
              <a:ext cx="150911" cy="15091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77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32CFFE0-92EE-4A78-93CF-68E404687CCD}"/>
                    </a:ext>
                  </a:extLst>
                </p:cNvPr>
                <p:cNvSpPr txBox="1"/>
                <p:nvPr/>
              </p:nvSpPr>
              <p:spPr>
                <a:xfrm>
                  <a:off x="4407808" y="3231010"/>
                  <a:ext cx="618922" cy="498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4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41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641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641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32CFFE0-92EE-4A78-93CF-68E404687C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7808" y="3231010"/>
                  <a:ext cx="618922" cy="49872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763A285-4A98-4E7E-AFA3-D173FD1CC465}"/>
              </a:ext>
            </a:extLst>
          </p:cNvPr>
          <p:cNvSpPr txBox="1"/>
          <p:nvPr/>
        </p:nvSpPr>
        <p:spPr>
          <a:xfrm rot="1732446">
            <a:off x="668286" y="1551329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2B75CB-396B-4513-B21A-FDBB5C29D277}"/>
              </a:ext>
            </a:extLst>
          </p:cNvPr>
          <p:cNvGrpSpPr/>
          <p:nvPr/>
        </p:nvGrpSpPr>
        <p:grpSpPr>
          <a:xfrm>
            <a:off x="3542589" y="414662"/>
            <a:ext cx="1503451" cy="1143944"/>
            <a:chOff x="3542589" y="741242"/>
            <a:chExt cx="1503451" cy="114394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18953B4-87C1-4530-80D5-C573FB45F3E9}"/>
                </a:ext>
              </a:extLst>
            </p:cNvPr>
            <p:cNvSpPr/>
            <p:nvPr/>
          </p:nvSpPr>
          <p:spPr>
            <a:xfrm>
              <a:off x="3639157" y="741242"/>
              <a:ext cx="1311923" cy="1128494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 descr="https://maxcdn.icons8.com/Share/icon/p1em/Music/microphone1600.png">
              <a:extLst>
                <a:ext uri="{FF2B5EF4-FFF2-40B4-BE49-F238E27FC236}">
                  <a16:creationId xmlns:a16="http://schemas.microsoft.com/office/drawing/2014/main" id="{980241A6-FFF7-46AC-B9B0-A06DCB1E3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157" y="786531"/>
              <a:ext cx="650459" cy="650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8062B6F-209F-4BB5-B480-73BBB0B663D9}"/>
                </a:ext>
              </a:extLst>
            </p:cNvPr>
            <p:cNvSpPr txBox="1"/>
            <p:nvPr/>
          </p:nvSpPr>
          <p:spPr>
            <a:xfrm>
              <a:off x="3542589" y="1485076"/>
              <a:ext cx="1503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Ref. Mic.</a:t>
              </a:r>
            </a:p>
          </p:txBody>
        </p:sp>
        <p:pic>
          <p:nvPicPr>
            <p:cNvPr id="33" name="Picture 32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3724CCAE-2050-4940-BA27-CC4F9C76A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07239" y="876866"/>
              <a:ext cx="601395" cy="432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5A1CB78-25AE-4448-9620-E86F456B3414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7E85242A-2FD6-45D3-B5E1-3F59E5C238EF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2671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6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0.2816 -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28264 -0.210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32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5104747" y="428340"/>
            <a:ext cx="3263827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1856014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93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254988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61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7027671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870785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3E2B75CB-396B-4513-B21A-FDBB5C29D277}"/>
              </a:ext>
            </a:extLst>
          </p:cNvPr>
          <p:cNvGrpSpPr/>
          <p:nvPr/>
        </p:nvGrpSpPr>
        <p:grpSpPr>
          <a:xfrm>
            <a:off x="1101676" y="414662"/>
            <a:ext cx="1503451" cy="1143944"/>
            <a:chOff x="3542589" y="741242"/>
            <a:chExt cx="1503451" cy="114394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18953B4-87C1-4530-80D5-C573FB45F3E9}"/>
                </a:ext>
              </a:extLst>
            </p:cNvPr>
            <p:cNvSpPr/>
            <p:nvPr/>
          </p:nvSpPr>
          <p:spPr>
            <a:xfrm>
              <a:off x="3639157" y="741242"/>
              <a:ext cx="1311923" cy="1128494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 descr="https://maxcdn.icons8.com/Share/icon/p1em/Music/microphone1600.png">
              <a:extLst>
                <a:ext uri="{FF2B5EF4-FFF2-40B4-BE49-F238E27FC236}">
                  <a16:creationId xmlns:a16="http://schemas.microsoft.com/office/drawing/2014/main" id="{980241A6-FFF7-46AC-B9B0-A06DCB1E3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157" y="786531"/>
              <a:ext cx="650459" cy="650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8062B6F-209F-4BB5-B480-73BBB0B663D9}"/>
                </a:ext>
              </a:extLst>
            </p:cNvPr>
            <p:cNvSpPr txBox="1"/>
            <p:nvPr/>
          </p:nvSpPr>
          <p:spPr>
            <a:xfrm>
              <a:off x="3542589" y="1485076"/>
              <a:ext cx="1503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Ref. Mic.</a:t>
              </a:r>
            </a:p>
          </p:txBody>
        </p:sp>
        <p:pic>
          <p:nvPicPr>
            <p:cNvPr id="33" name="Picture 32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3724CCAE-2050-4940-BA27-CC4F9C76A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07239" y="876866"/>
              <a:ext cx="601395" cy="432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D895DF-1577-451D-937F-36A66367DC50}"/>
              </a:ext>
            </a:extLst>
          </p:cNvPr>
          <p:cNvGrpSpPr/>
          <p:nvPr/>
        </p:nvGrpSpPr>
        <p:grpSpPr>
          <a:xfrm>
            <a:off x="1781106" y="1459867"/>
            <a:ext cx="671390" cy="599107"/>
            <a:chOff x="4355340" y="3231010"/>
            <a:chExt cx="671390" cy="59910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0AF72BB-631A-457E-B4AE-30D01D2EE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5340" y="3679206"/>
              <a:ext cx="150911" cy="15091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77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F805B9D-CE15-4FEB-AFDF-9592BF7138D0}"/>
                    </a:ext>
                  </a:extLst>
                </p:cNvPr>
                <p:cNvSpPr txBox="1"/>
                <p:nvPr/>
              </p:nvSpPr>
              <p:spPr>
                <a:xfrm>
                  <a:off x="4407808" y="3231010"/>
                  <a:ext cx="618922" cy="498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4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41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641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641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F805B9D-CE15-4FEB-AFDF-9592BF7138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7808" y="3231010"/>
                  <a:ext cx="618922" cy="49872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E82107-9B90-4100-81AE-2C8F23231E33}"/>
              </a:ext>
            </a:extLst>
          </p:cNvPr>
          <p:cNvSpPr txBox="1"/>
          <p:nvPr/>
        </p:nvSpPr>
        <p:spPr>
          <a:xfrm rot="1732446">
            <a:off x="668286" y="1551329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09059F-61A4-46D4-829C-A13F793C2CDE}"/>
              </a:ext>
            </a:extLst>
          </p:cNvPr>
          <p:cNvCxnSpPr>
            <a:cxnSpLocks/>
          </p:cNvCxnSpPr>
          <p:nvPr/>
        </p:nvCxnSpPr>
        <p:spPr>
          <a:xfrm rot="10800000">
            <a:off x="2540083" y="1615622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FDE045A-4EF7-4B07-8C42-3E7B5468E5C7}"/>
              </a:ext>
            </a:extLst>
          </p:cNvPr>
          <p:cNvCxnSpPr>
            <a:cxnSpLocks/>
          </p:cNvCxnSpPr>
          <p:nvPr/>
        </p:nvCxnSpPr>
        <p:spPr>
          <a:xfrm rot="10800000">
            <a:off x="6670362" y="1615622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10F44-B0E7-4477-9344-0F707E7F3A80}"/>
              </a:ext>
            </a:extLst>
          </p:cNvPr>
          <p:cNvCxnSpPr>
            <a:cxnSpLocks/>
          </p:cNvCxnSpPr>
          <p:nvPr/>
        </p:nvCxnSpPr>
        <p:spPr>
          <a:xfrm flipH="1">
            <a:off x="2591730" y="1831696"/>
            <a:ext cx="3980124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971D8A0-0AC5-4905-8A8B-30B16231D7A5}"/>
              </a:ext>
            </a:extLst>
          </p:cNvPr>
          <p:cNvSpPr txBox="1"/>
          <p:nvPr/>
        </p:nvSpPr>
        <p:spPr>
          <a:xfrm>
            <a:off x="4181687" y="1874490"/>
            <a:ext cx="89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1 m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B0EC689-8E00-4027-B673-BE3D80CC69AE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38164" y="1983519"/>
            <a:ext cx="1242942" cy="11273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CA70589-93F1-4AD6-87DE-CC1496FED08F}"/>
              </a:ext>
            </a:extLst>
          </p:cNvPr>
          <p:cNvCxnSpPr>
            <a:cxnSpLocks/>
          </p:cNvCxnSpPr>
          <p:nvPr/>
        </p:nvCxnSpPr>
        <p:spPr>
          <a:xfrm flipH="1">
            <a:off x="538163" y="4575835"/>
            <a:ext cx="5882781" cy="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C83B41D-E3E5-4FB2-AEAD-0A379DBEFECF}"/>
              </a:ext>
            </a:extLst>
          </p:cNvPr>
          <p:cNvCxnSpPr>
            <a:cxnSpLocks/>
          </p:cNvCxnSpPr>
          <p:nvPr/>
        </p:nvCxnSpPr>
        <p:spPr>
          <a:xfrm rot="5400000">
            <a:off x="199972" y="1792679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94D472B-9F95-4607-8798-D566DF0E9989}"/>
              </a:ext>
            </a:extLst>
          </p:cNvPr>
          <p:cNvCxnSpPr>
            <a:cxnSpLocks/>
          </p:cNvCxnSpPr>
          <p:nvPr/>
        </p:nvCxnSpPr>
        <p:spPr>
          <a:xfrm rot="5400000">
            <a:off x="199971" y="4369635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CE6F300-E67E-4C1F-B48E-786146F98FCF}"/>
              </a:ext>
            </a:extLst>
          </p:cNvPr>
          <p:cNvCxnSpPr>
            <a:cxnSpLocks/>
          </p:cNvCxnSpPr>
          <p:nvPr/>
        </p:nvCxnSpPr>
        <p:spPr>
          <a:xfrm>
            <a:off x="192175" y="2046942"/>
            <a:ext cx="0" cy="2459005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76BFBFD-4CB8-4810-A8CD-2D7D6DD3FA0C}"/>
                  </a:ext>
                </a:extLst>
              </p:cNvPr>
              <p:cNvSpPr txBox="1"/>
              <p:nvPr/>
            </p:nvSpPr>
            <p:spPr>
              <a:xfrm>
                <a:off x="190368" y="3022069"/>
                <a:ext cx="284050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accent1"/>
                    </a:solidFill>
                  </a:rPr>
                  <a:t>Time budget (lookahead):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ms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/>
                    </a:solidFill>
                  </a:rPr>
                </a:br>
                <a:r>
                  <a:rPr lang="en-US" sz="2000" dirty="0">
                    <a:solidFill>
                      <a:schemeClr val="accent1"/>
                    </a:solidFill>
                  </a:rPr>
                  <a:t>(100X larger)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76BFBFD-4CB8-4810-A8CD-2D7D6DD3F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68" y="3022069"/>
                <a:ext cx="2840506" cy="1015663"/>
              </a:xfrm>
              <a:prstGeom prst="rect">
                <a:avLst/>
              </a:prstGeom>
              <a:blipFill>
                <a:blip r:embed="rId11"/>
                <a:stretch>
                  <a:fillRect l="-2146" t="-3614" r="-2361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A5F851C-62C9-449B-B264-2569DF5AE332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466537D8-C742-46CA-8C9B-11061C57817D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58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5104747" y="428340"/>
            <a:ext cx="3263827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1856014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93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254988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61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7027671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870785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108A7A50-2FF5-4C70-BE80-AEAED74D2582}"/>
              </a:ext>
            </a:extLst>
          </p:cNvPr>
          <p:cNvSpPr>
            <a:spLocks noChangeAspect="1"/>
          </p:cNvSpPr>
          <p:nvPr/>
        </p:nvSpPr>
        <p:spPr>
          <a:xfrm>
            <a:off x="6420943" y="4505947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013C95-7F99-4C0C-9C54-80D3C3BD21B7}"/>
              </a:ext>
            </a:extLst>
          </p:cNvPr>
          <p:cNvSpPr>
            <a:spLocks noChangeAspect="1"/>
          </p:cNvSpPr>
          <p:nvPr/>
        </p:nvSpPr>
        <p:spPr>
          <a:xfrm>
            <a:off x="8778811" y="5818915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/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4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4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4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76C169-BF40-411B-AAC5-1F20955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23" y="4070880"/>
                <a:ext cx="618922" cy="4987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3E2B75CB-396B-4513-B21A-FDBB5C29D277}"/>
              </a:ext>
            </a:extLst>
          </p:cNvPr>
          <p:cNvGrpSpPr/>
          <p:nvPr/>
        </p:nvGrpSpPr>
        <p:grpSpPr>
          <a:xfrm>
            <a:off x="1101676" y="414662"/>
            <a:ext cx="1503451" cy="1143944"/>
            <a:chOff x="3542589" y="741242"/>
            <a:chExt cx="1503451" cy="114394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18953B4-87C1-4530-80D5-C573FB45F3E9}"/>
                </a:ext>
              </a:extLst>
            </p:cNvPr>
            <p:cNvSpPr/>
            <p:nvPr/>
          </p:nvSpPr>
          <p:spPr>
            <a:xfrm>
              <a:off x="3639157" y="741242"/>
              <a:ext cx="1311923" cy="1128494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 descr="https://maxcdn.icons8.com/Share/icon/p1em/Music/microphone1600.png">
              <a:extLst>
                <a:ext uri="{FF2B5EF4-FFF2-40B4-BE49-F238E27FC236}">
                  <a16:creationId xmlns:a16="http://schemas.microsoft.com/office/drawing/2014/main" id="{980241A6-FFF7-46AC-B9B0-A06DCB1E3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157" y="786531"/>
              <a:ext cx="650459" cy="650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8062B6F-209F-4BB5-B480-73BBB0B663D9}"/>
                </a:ext>
              </a:extLst>
            </p:cNvPr>
            <p:cNvSpPr txBox="1"/>
            <p:nvPr/>
          </p:nvSpPr>
          <p:spPr>
            <a:xfrm>
              <a:off x="3542589" y="1485076"/>
              <a:ext cx="1503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Ref. Mic.</a:t>
              </a:r>
            </a:p>
          </p:txBody>
        </p:sp>
        <p:pic>
          <p:nvPicPr>
            <p:cNvPr id="33" name="Picture 32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3724CCAE-2050-4940-BA27-CC4F9C76A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07239" y="876866"/>
              <a:ext cx="601395" cy="432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D895DF-1577-451D-937F-36A66367DC50}"/>
              </a:ext>
            </a:extLst>
          </p:cNvPr>
          <p:cNvGrpSpPr/>
          <p:nvPr/>
        </p:nvGrpSpPr>
        <p:grpSpPr>
          <a:xfrm>
            <a:off x="1781106" y="1459867"/>
            <a:ext cx="671390" cy="599107"/>
            <a:chOff x="4355340" y="3231010"/>
            <a:chExt cx="671390" cy="59910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0AF72BB-631A-457E-B4AE-30D01D2EE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5340" y="3679206"/>
              <a:ext cx="150911" cy="15091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77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F805B9D-CE15-4FEB-AFDF-9592BF7138D0}"/>
                    </a:ext>
                  </a:extLst>
                </p:cNvPr>
                <p:cNvSpPr txBox="1"/>
                <p:nvPr/>
              </p:nvSpPr>
              <p:spPr>
                <a:xfrm>
                  <a:off x="4407808" y="3231010"/>
                  <a:ext cx="618922" cy="498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4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41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641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641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F805B9D-CE15-4FEB-AFDF-9592BF7138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7808" y="3231010"/>
                  <a:ext cx="618922" cy="49872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E82107-9B90-4100-81AE-2C8F23231E33}"/>
              </a:ext>
            </a:extLst>
          </p:cNvPr>
          <p:cNvSpPr txBox="1"/>
          <p:nvPr/>
        </p:nvSpPr>
        <p:spPr>
          <a:xfrm rot="1732446">
            <a:off x="668286" y="1551329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Noise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B0EC689-8E00-4027-B673-BE3D80CC69AE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38164" y="1983519"/>
            <a:ext cx="1242942" cy="11273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CA70589-93F1-4AD6-87DE-CC1496FED08F}"/>
              </a:ext>
            </a:extLst>
          </p:cNvPr>
          <p:cNvCxnSpPr>
            <a:cxnSpLocks/>
          </p:cNvCxnSpPr>
          <p:nvPr/>
        </p:nvCxnSpPr>
        <p:spPr>
          <a:xfrm flipH="1">
            <a:off x="538163" y="4575835"/>
            <a:ext cx="5882781" cy="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C83B41D-E3E5-4FB2-AEAD-0A379DBEFECF}"/>
              </a:ext>
            </a:extLst>
          </p:cNvPr>
          <p:cNvCxnSpPr>
            <a:cxnSpLocks/>
          </p:cNvCxnSpPr>
          <p:nvPr/>
        </p:nvCxnSpPr>
        <p:spPr>
          <a:xfrm rot="5400000">
            <a:off x="199972" y="1792679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94D472B-9F95-4607-8798-D566DF0E9989}"/>
              </a:ext>
            </a:extLst>
          </p:cNvPr>
          <p:cNvCxnSpPr>
            <a:cxnSpLocks/>
          </p:cNvCxnSpPr>
          <p:nvPr/>
        </p:nvCxnSpPr>
        <p:spPr>
          <a:xfrm rot="5400000">
            <a:off x="199971" y="4369635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CE6F300-E67E-4C1F-B48E-786146F98FCF}"/>
              </a:ext>
            </a:extLst>
          </p:cNvPr>
          <p:cNvCxnSpPr>
            <a:cxnSpLocks/>
          </p:cNvCxnSpPr>
          <p:nvPr/>
        </p:nvCxnSpPr>
        <p:spPr>
          <a:xfrm>
            <a:off x="192175" y="2046942"/>
            <a:ext cx="0" cy="2459005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76BFBFD-4CB8-4810-A8CD-2D7D6DD3FA0C}"/>
                  </a:ext>
                </a:extLst>
              </p:cNvPr>
              <p:cNvSpPr txBox="1"/>
              <p:nvPr/>
            </p:nvSpPr>
            <p:spPr>
              <a:xfrm>
                <a:off x="190368" y="3022069"/>
                <a:ext cx="284050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accent1"/>
                    </a:solidFill>
                  </a:rPr>
                  <a:t>Time budget (lookahead):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ms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/>
                    </a:solidFill>
                  </a:rPr>
                </a:br>
                <a:r>
                  <a:rPr lang="en-US" sz="2000" dirty="0">
                    <a:solidFill>
                      <a:schemeClr val="accent1"/>
                    </a:solidFill>
                  </a:rPr>
                  <a:t>(100X larger)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76BFBFD-4CB8-4810-A8CD-2D7D6DD3F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68" y="3022069"/>
                <a:ext cx="2840506" cy="1015663"/>
              </a:xfrm>
              <a:prstGeom prst="rect">
                <a:avLst/>
              </a:prstGeom>
              <a:blipFill>
                <a:blip r:embed="rId11"/>
                <a:stretch>
                  <a:fillRect l="-2146" t="-3614" r="-2361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82EDC72-C3D6-4B87-983B-D35B0DB27425}"/>
              </a:ext>
            </a:extLst>
          </p:cNvPr>
          <p:cNvCxnSpPr>
            <a:cxnSpLocks/>
          </p:cNvCxnSpPr>
          <p:nvPr/>
        </p:nvCxnSpPr>
        <p:spPr>
          <a:xfrm>
            <a:off x="1932017" y="1955349"/>
            <a:ext cx="3527663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999DCA2-E1EE-484C-9C1C-840B7EA7B4FF}"/>
              </a:ext>
            </a:extLst>
          </p:cNvPr>
          <p:cNvCxnSpPr>
            <a:cxnSpLocks/>
          </p:cNvCxnSpPr>
          <p:nvPr/>
        </p:nvCxnSpPr>
        <p:spPr>
          <a:xfrm flipH="1">
            <a:off x="5512580" y="1955349"/>
            <a:ext cx="1" cy="42228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C6D4514-5C81-4C58-BB44-FEF79FF19DFA}"/>
              </a:ext>
            </a:extLst>
          </p:cNvPr>
          <p:cNvCxnSpPr>
            <a:cxnSpLocks/>
          </p:cNvCxnSpPr>
          <p:nvPr/>
        </p:nvCxnSpPr>
        <p:spPr>
          <a:xfrm>
            <a:off x="5512578" y="2428672"/>
            <a:ext cx="0" cy="38100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BFA923A-FB92-47B9-9175-9DD106413530}"/>
              </a:ext>
            </a:extLst>
          </p:cNvPr>
          <p:cNvCxnSpPr>
            <a:cxnSpLocks/>
          </p:cNvCxnSpPr>
          <p:nvPr/>
        </p:nvCxnSpPr>
        <p:spPr>
          <a:xfrm>
            <a:off x="5517473" y="2848855"/>
            <a:ext cx="0" cy="34313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6194122-49DC-4DAF-80E9-5848EDEEB2F7}"/>
              </a:ext>
            </a:extLst>
          </p:cNvPr>
          <p:cNvCxnSpPr>
            <a:cxnSpLocks/>
          </p:cNvCxnSpPr>
          <p:nvPr/>
        </p:nvCxnSpPr>
        <p:spPr>
          <a:xfrm>
            <a:off x="5496095" y="3212375"/>
            <a:ext cx="999228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AE2B6D8-73F4-4790-82E8-8E19A0F90DD3}"/>
              </a:ext>
            </a:extLst>
          </p:cNvPr>
          <p:cNvCxnSpPr>
            <a:cxnSpLocks/>
          </p:cNvCxnSpPr>
          <p:nvPr/>
        </p:nvCxnSpPr>
        <p:spPr>
          <a:xfrm flipH="1">
            <a:off x="6544661" y="3212375"/>
            <a:ext cx="1" cy="274911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2AA31FA-38A4-48B6-9F88-35826168A8BB}"/>
              </a:ext>
            </a:extLst>
          </p:cNvPr>
          <p:cNvCxnSpPr>
            <a:cxnSpLocks/>
          </p:cNvCxnSpPr>
          <p:nvPr/>
        </p:nvCxnSpPr>
        <p:spPr>
          <a:xfrm>
            <a:off x="6590224" y="4615000"/>
            <a:ext cx="2503767" cy="140103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B012563F-BC9D-4D55-9565-0E41DB1B425C}"/>
              </a:ext>
            </a:extLst>
          </p:cNvPr>
          <p:cNvSpPr>
            <a:spLocks noChangeAspect="1"/>
          </p:cNvSpPr>
          <p:nvPr/>
        </p:nvSpPr>
        <p:spPr>
          <a:xfrm>
            <a:off x="6439313" y="4500541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072A863-1C30-4E25-9ADF-AD3FEC9221FE}"/>
              </a:ext>
            </a:extLst>
          </p:cNvPr>
          <p:cNvSpPr>
            <a:spLocks noChangeAspect="1"/>
          </p:cNvSpPr>
          <p:nvPr/>
        </p:nvSpPr>
        <p:spPr>
          <a:xfrm>
            <a:off x="7695997" y="5197796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759489E-2AD0-436F-9566-4C32D7032E1C}"/>
              </a:ext>
            </a:extLst>
          </p:cNvPr>
          <p:cNvSpPr>
            <a:spLocks noChangeAspect="1"/>
          </p:cNvSpPr>
          <p:nvPr/>
        </p:nvSpPr>
        <p:spPr>
          <a:xfrm>
            <a:off x="8797181" y="5813509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EF7C894-63B9-417A-BB59-4E3B72E90886}"/>
              </a:ext>
            </a:extLst>
          </p:cNvPr>
          <p:cNvSpPr>
            <a:spLocks noChangeAspect="1"/>
          </p:cNvSpPr>
          <p:nvPr/>
        </p:nvSpPr>
        <p:spPr>
          <a:xfrm>
            <a:off x="6521732" y="3542185"/>
            <a:ext cx="55440" cy="55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B02594F-83A9-4826-AF4B-AE3D58C489A5}"/>
              </a:ext>
            </a:extLst>
          </p:cNvPr>
          <p:cNvSpPr>
            <a:spLocks noChangeAspect="1"/>
          </p:cNvSpPr>
          <p:nvPr/>
        </p:nvSpPr>
        <p:spPr>
          <a:xfrm>
            <a:off x="6521732" y="3645711"/>
            <a:ext cx="55440" cy="55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C6E9053-8B90-4AEC-919C-E4B8D2B2AB8A}"/>
              </a:ext>
            </a:extLst>
          </p:cNvPr>
          <p:cNvSpPr>
            <a:spLocks noChangeAspect="1"/>
          </p:cNvSpPr>
          <p:nvPr/>
        </p:nvSpPr>
        <p:spPr>
          <a:xfrm>
            <a:off x="6521732" y="3746553"/>
            <a:ext cx="55440" cy="55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1CE3A3F-D489-46E5-BE7D-E4F1D17B92FC}"/>
              </a:ext>
            </a:extLst>
          </p:cNvPr>
          <p:cNvSpPr>
            <a:spLocks noChangeAspect="1"/>
          </p:cNvSpPr>
          <p:nvPr/>
        </p:nvSpPr>
        <p:spPr>
          <a:xfrm>
            <a:off x="6521732" y="3850079"/>
            <a:ext cx="55440" cy="55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B7A2A2-500F-409B-A26B-7798EA5A845A}"/>
              </a:ext>
            </a:extLst>
          </p:cNvPr>
          <p:cNvSpPr>
            <a:spLocks noChangeAspect="1"/>
          </p:cNvSpPr>
          <p:nvPr/>
        </p:nvSpPr>
        <p:spPr>
          <a:xfrm>
            <a:off x="6521732" y="3952273"/>
            <a:ext cx="55440" cy="55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19F1AA9-4FC5-46B3-A6B4-A151905EF375}"/>
              </a:ext>
            </a:extLst>
          </p:cNvPr>
          <p:cNvSpPr>
            <a:spLocks noChangeAspect="1"/>
          </p:cNvSpPr>
          <p:nvPr/>
        </p:nvSpPr>
        <p:spPr>
          <a:xfrm>
            <a:off x="6521732" y="4055799"/>
            <a:ext cx="55440" cy="55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8FD106-3A04-40C1-9158-9FBED382E90F}"/>
              </a:ext>
            </a:extLst>
          </p:cNvPr>
          <p:cNvSpPr>
            <a:spLocks noChangeAspect="1"/>
          </p:cNvSpPr>
          <p:nvPr/>
        </p:nvSpPr>
        <p:spPr>
          <a:xfrm>
            <a:off x="6521732" y="4156641"/>
            <a:ext cx="55440" cy="55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534F442-9E46-43A6-90DE-D36D197EA324}"/>
              </a:ext>
            </a:extLst>
          </p:cNvPr>
          <p:cNvSpPr>
            <a:spLocks noChangeAspect="1"/>
          </p:cNvSpPr>
          <p:nvPr/>
        </p:nvSpPr>
        <p:spPr>
          <a:xfrm>
            <a:off x="6521732" y="4260167"/>
            <a:ext cx="55440" cy="55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CFF4D47-0CB8-494A-A8C6-9ABB64070F99}"/>
              </a:ext>
            </a:extLst>
          </p:cNvPr>
          <p:cNvSpPr>
            <a:spLocks noChangeAspect="1"/>
          </p:cNvSpPr>
          <p:nvPr/>
        </p:nvSpPr>
        <p:spPr>
          <a:xfrm>
            <a:off x="6521732" y="4357170"/>
            <a:ext cx="55440" cy="55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FF06987-D64B-4DFE-B4B3-26FEB0DFC2E4}"/>
              </a:ext>
            </a:extLst>
          </p:cNvPr>
          <p:cNvSpPr txBox="1"/>
          <p:nvPr/>
        </p:nvSpPr>
        <p:spPr>
          <a:xfrm rot="1771061">
            <a:off x="6405774" y="4901970"/>
            <a:ext cx="132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Anti-Noise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5663969-34F6-4224-A78E-4E39755B4B5A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B5509B39-687F-41A4-A47E-81AD3505C4F9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17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5F9F-6F0E-4A0B-9F92-1F9CDD6E4DED}"/>
              </a:ext>
            </a:extLst>
          </p:cNvPr>
          <p:cNvSpPr/>
          <p:nvPr/>
        </p:nvSpPr>
        <p:spPr>
          <a:xfrm>
            <a:off x="5104747" y="428340"/>
            <a:ext cx="3263827" cy="11284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8BEED-CBE8-48B2-A649-2314BE14E9B3}"/>
              </a:ext>
            </a:extLst>
          </p:cNvPr>
          <p:cNvCxnSpPr>
            <a:cxnSpLocks/>
          </p:cNvCxnSpPr>
          <p:nvPr/>
        </p:nvCxnSpPr>
        <p:spPr>
          <a:xfrm>
            <a:off x="1856014" y="1851136"/>
            <a:ext cx="0" cy="46802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D3E28A-67F8-4EFF-ADFC-147014FD061C}"/>
              </a:ext>
            </a:extLst>
          </p:cNvPr>
          <p:cNvCxnSpPr>
            <a:cxnSpLocks/>
          </p:cNvCxnSpPr>
          <p:nvPr/>
        </p:nvCxnSpPr>
        <p:spPr>
          <a:xfrm>
            <a:off x="6501715" y="1851136"/>
            <a:ext cx="0" cy="467948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F66C50-2C3E-45DE-BAC1-51F67315CD77}"/>
              </a:ext>
            </a:extLst>
          </p:cNvPr>
          <p:cNvCxnSpPr>
            <a:cxnSpLocks/>
          </p:cNvCxnSpPr>
          <p:nvPr/>
        </p:nvCxnSpPr>
        <p:spPr>
          <a:xfrm>
            <a:off x="7753083" y="1851136"/>
            <a:ext cx="0" cy="46802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C448E2-EFD5-404E-9DCD-D71FA3A2E04D}"/>
              </a:ext>
            </a:extLst>
          </p:cNvPr>
          <p:cNvCxnSpPr>
            <a:cxnSpLocks/>
          </p:cNvCxnSpPr>
          <p:nvPr/>
        </p:nvCxnSpPr>
        <p:spPr>
          <a:xfrm>
            <a:off x="8854267" y="1851136"/>
            <a:ext cx="0" cy="467948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000C7E-E683-49BF-B7F9-CFAF11EBF019}"/>
              </a:ext>
            </a:extLst>
          </p:cNvPr>
          <p:cNvCxnSpPr>
            <a:cxnSpLocks/>
          </p:cNvCxnSpPr>
          <p:nvPr/>
        </p:nvCxnSpPr>
        <p:spPr>
          <a:xfrm>
            <a:off x="5460755" y="1851136"/>
            <a:ext cx="0" cy="467948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https://maxcdn.icons8.com/Share/icon/p1em/Music/microphone1600.png">
            <a:extLst>
              <a:ext uri="{FF2B5EF4-FFF2-40B4-BE49-F238E27FC236}">
                <a16:creationId xmlns:a16="http://schemas.microsoft.com/office/drawing/2014/main" id="{74E93ECE-9423-4140-B7CC-7DCE1026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93" y="459951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6B6301-A2AD-465E-9C19-B29850F7AA4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5254988" y="504798"/>
            <a:ext cx="566134" cy="566134"/>
          </a:xfrm>
          <a:prstGeom prst="rect">
            <a:avLst/>
          </a:prstGeom>
        </p:spPr>
      </p:pic>
      <p:pic>
        <p:nvPicPr>
          <p:cNvPr id="40" name="Picture 2" descr="Image result for speaker icon">
            <a:extLst>
              <a:ext uri="{FF2B5EF4-FFF2-40B4-BE49-F238E27FC236}">
                <a16:creationId xmlns:a16="http://schemas.microsoft.com/office/drawing/2014/main" id="{0DF5625C-A407-4DD5-B7A7-524135E6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61" y="45995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12F7ECD-8F59-4ECA-A389-928C5CE562D7}"/>
              </a:ext>
            </a:extLst>
          </p:cNvPr>
          <p:cNvSpPr txBox="1"/>
          <p:nvPr/>
        </p:nvSpPr>
        <p:spPr>
          <a:xfrm>
            <a:off x="7027671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Fb. Mic.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605DD-315F-4310-AC75-AB1981ADE637}"/>
              </a:ext>
            </a:extLst>
          </p:cNvPr>
          <p:cNvSpPr txBox="1"/>
          <p:nvPr/>
        </p:nvSpPr>
        <p:spPr>
          <a:xfrm>
            <a:off x="4708409" y="1158495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A447-5500-41F9-B04B-7E21FE03CFF1}"/>
              </a:ext>
            </a:extLst>
          </p:cNvPr>
          <p:cNvSpPr txBox="1"/>
          <p:nvPr/>
        </p:nvSpPr>
        <p:spPr>
          <a:xfrm>
            <a:off x="5870785" y="1156724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Speaker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8CAA32-D04A-41EA-B3B2-B7259AF4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5746" r="11017" b="7744"/>
          <a:stretch/>
        </p:blipFill>
        <p:spPr>
          <a:xfrm flipH="1">
            <a:off x="8431542" y="498734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692DCD-3404-405B-AB23-1E02DCD5AD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</a:blip>
          <a:srcRect r="14773"/>
          <a:stretch/>
        </p:blipFill>
        <p:spPr>
          <a:xfrm flipH="1">
            <a:off x="103509" y="503783"/>
            <a:ext cx="983855" cy="100417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EAA4AF-F9B0-467D-AD13-37E089476FD6}"/>
              </a:ext>
            </a:extLst>
          </p:cNvPr>
          <p:cNvCxnSpPr>
            <a:cxnSpLocks/>
          </p:cNvCxnSpPr>
          <p:nvPr/>
        </p:nvCxnSpPr>
        <p:spPr>
          <a:xfrm>
            <a:off x="1009650" y="1507953"/>
            <a:ext cx="8134350" cy="455175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6B9B136-86D2-4F7B-A1ED-13D2EB1F468B}"/>
              </a:ext>
            </a:extLst>
          </p:cNvPr>
          <p:cNvSpPr>
            <a:spLocks noChangeAspect="1"/>
          </p:cNvSpPr>
          <p:nvPr/>
        </p:nvSpPr>
        <p:spPr>
          <a:xfrm>
            <a:off x="7677627" y="5203202"/>
            <a:ext cx="150911" cy="150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2B75CB-396B-4513-B21A-FDBB5C29D277}"/>
              </a:ext>
            </a:extLst>
          </p:cNvPr>
          <p:cNvGrpSpPr/>
          <p:nvPr/>
        </p:nvGrpSpPr>
        <p:grpSpPr>
          <a:xfrm>
            <a:off x="1101676" y="414662"/>
            <a:ext cx="1503451" cy="1143944"/>
            <a:chOff x="3542589" y="741242"/>
            <a:chExt cx="1503451" cy="114394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18953B4-87C1-4530-80D5-C573FB45F3E9}"/>
                </a:ext>
              </a:extLst>
            </p:cNvPr>
            <p:cNvSpPr/>
            <p:nvPr/>
          </p:nvSpPr>
          <p:spPr>
            <a:xfrm>
              <a:off x="3639157" y="741242"/>
              <a:ext cx="1311923" cy="112849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 descr="https://maxcdn.icons8.com/Share/icon/p1em/Music/microphone1600.png">
              <a:extLst>
                <a:ext uri="{FF2B5EF4-FFF2-40B4-BE49-F238E27FC236}">
                  <a16:creationId xmlns:a16="http://schemas.microsoft.com/office/drawing/2014/main" id="{980241A6-FFF7-46AC-B9B0-A06DCB1E3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157" y="786531"/>
              <a:ext cx="650459" cy="650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8062B6F-209F-4BB5-B480-73BBB0B663D9}"/>
                </a:ext>
              </a:extLst>
            </p:cNvPr>
            <p:cNvSpPr txBox="1"/>
            <p:nvPr/>
          </p:nvSpPr>
          <p:spPr>
            <a:xfrm>
              <a:off x="3542589" y="1485076"/>
              <a:ext cx="1503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Ref. Mic.</a:t>
              </a:r>
            </a:p>
          </p:txBody>
        </p:sp>
        <p:pic>
          <p:nvPicPr>
            <p:cNvPr id="33" name="Picture 32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3724CCAE-2050-4940-BA27-CC4F9C76A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07239" y="876866"/>
              <a:ext cx="601395" cy="432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D895DF-1577-451D-937F-36A66367DC50}"/>
              </a:ext>
            </a:extLst>
          </p:cNvPr>
          <p:cNvGrpSpPr/>
          <p:nvPr/>
        </p:nvGrpSpPr>
        <p:grpSpPr>
          <a:xfrm>
            <a:off x="1781106" y="1459867"/>
            <a:ext cx="671390" cy="599107"/>
            <a:chOff x="4355340" y="3231010"/>
            <a:chExt cx="671390" cy="59910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0AF72BB-631A-457E-B4AE-30D01D2EE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5340" y="3679206"/>
              <a:ext cx="150911" cy="15091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77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F805B9D-CE15-4FEB-AFDF-9592BF7138D0}"/>
                    </a:ext>
                  </a:extLst>
                </p:cNvPr>
                <p:cNvSpPr txBox="1"/>
                <p:nvPr/>
              </p:nvSpPr>
              <p:spPr>
                <a:xfrm>
                  <a:off x="4407808" y="3231010"/>
                  <a:ext cx="618922" cy="498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41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41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641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64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F805B9D-CE15-4FEB-AFDF-9592BF7138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7808" y="3231010"/>
                  <a:ext cx="618922" cy="49872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E82107-9B90-4100-81AE-2C8F23231E33}"/>
              </a:ext>
            </a:extLst>
          </p:cNvPr>
          <p:cNvSpPr txBox="1"/>
          <p:nvPr/>
        </p:nvSpPr>
        <p:spPr>
          <a:xfrm rot="1732446">
            <a:off x="668286" y="1551329"/>
            <a:ext cx="77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Noise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B0EC689-8E00-4027-B673-BE3D80CC69AE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38164" y="1983519"/>
            <a:ext cx="1242942" cy="11273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C83B41D-E3E5-4FB2-AEAD-0A379DBEFECF}"/>
              </a:ext>
            </a:extLst>
          </p:cNvPr>
          <p:cNvCxnSpPr>
            <a:cxnSpLocks/>
          </p:cNvCxnSpPr>
          <p:nvPr/>
        </p:nvCxnSpPr>
        <p:spPr>
          <a:xfrm rot="5400000">
            <a:off x="199972" y="1792679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CE6F300-E67E-4C1F-B48E-786146F98FCF}"/>
              </a:ext>
            </a:extLst>
          </p:cNvPr>
          <p:cNvCxnSpPr>
            <a:cxnSpLocks/>
          </p:cNvCxnSpPr>
          <p:nvPr/>
        </p:nvCxnSpPr>
        <p:spPr>
          <a:xfrm>
            <a:off x="192175" y="2046942"/>
            <a:ext cx="0" cy="2459005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76BFBFD-4CB8-4810-A8CD-2D7D6DD3FA0C}"/>
                  </a:ext>
                </a:extLst>
              </p:cNvPr>
              <p:cNvSpPr txBox="1"/>
              <p:nvPr/>
            </p:nvSpPr>
            <p:spPr>
              <a:xfrm>
                <a:off x="190368" y="3022069"/>
                <a:ext cx="284050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accent1"/>
                    </a:solidFill>
                  </a:rPr>
                  <a:t>Time budget (lookahead):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ms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/>
                    </a:solidFill>
                  </a:rPr>
                </a:br>
                <a:r>
                  <a:rPr lang="en-US" sz="2000" dirty="0">
                    <a:solidFill>
                      <a:schemeClr val="accent1"/>
                    </a:solidFill>
                  </a:rPr>
                  <a:t>(100X larger)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76BFBFD-4CB8-4810-A8CD-2D7D6DD3F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68" y="3022069"/>
                <a:ext cx="2840506" cy="1015663"/>
              </a:xfrm>
              <a:prstGeom prst="rect">
                <a:avLst/>
              </a:prstGeom>
              <a:blipFill>
                <a:blip r:embed="rId11"/>
                <a:stretch>
                  <a:fillRect l="-2146" t="-3614" r="-2361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82EDC72-C3D6-4B87-983B-D35B0DB27425}"/>
              </a:ext>
            </a:extLst>
          </p:cNvPr>
          <p:cNvCxnSpPr>
            <a:cxnSpLocks/>
          </p:cNvCxnSpPr>
          <p:nvPr/>
        </p:nvCxnSpPr>
        <p:spPr>
          <a:xfrm>
            <a:off x="1932017" y="1955349"/>
            <a:ext cx="3527663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999DCA2-E1EE-484C-9C1C-840B7EA7B4FF}"/>
              </a:ext>
            </a:extLst>
          </p:cNvPr>
          <p:cNvCxnSpPr>
            <a:cxnSpLocks/>
          </p:cNvCxnSpPr>
          <p:nvPr/>
        </p:nvCxnSpPr>
        <p:spPr>
          <a:xfrm flipH="1">
            <a:off x="5512580" y="1955349"/>
            <a:ext cx="1" cy="42228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C6D4514-5C81-4C58-BB44-FEF79FF19DFA}"/>
              </a:ext>
            </a:extLst>
          </p:cNvPr>
          <p:cNvCxnSpPr>
            <a:cxnSpLocks/>
          </p:cNvCxnSpPr>
          <p:nvPr/>
        </p:nvCxnSpPr>
        <p:spPr>
          <a:xfrm>
            <a:off x="5512578" y="2428672"/>
            <a:ext cx="0" cy="38100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BFA923A-FB92-47B9-9175-9DD106413530}"/>
              </a:ext>
            </a:extLst>
          </p:cNvPr>
          <p:cNvCxnSpPr>
            <a:cxnSpLocks/>
          </p:cNvCxnSpPr>
          <p:nvPr/>
        </p:nvCxnSpPr>
        <p:spPr>
          <a:xfrm>
            <a:off x="5517473" y="2848855"/>
            <a:ext cx="0" cy="34313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6194122-49DC-4DAF-80E9-5848EDEEB2F7}"/>
              </a:ext>
            </a:extLst>
          </p:cNvPr>
          <p:cNvCxnSpPr>
            <a:cxnSpLocks/>
          </p:cNvCxnSpPr>
          <p:nvPr/>
        </p:nvCxnSpPr>
        <p:spPr>
          <a:xfrm>
            <a:off x="5496095" y="3212375"/>
            <a:ext cx="999228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AE2B6D8-73F4-4790-82E8-8E19A0F90DD3}"/>
              </a:ext>
            </a:extLst>
          </p:cNvPr>
          <p:cNvCxnSpPr>
            <a:cxnSpLocks/>
          </p:cNvCxnSpPr>
          <p:nvPr/>
        </p:nvCxnSpPr>
        <p:spPr>
          <a:xfrm flipH="1">
            <a:off x="6544661" y="3212375"/>
            <a:ext cx="1" cy="274911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2AA31FA-38A4-48B6-9F88-35826168A8BB}"/>
              </a:ext>
            </a:extLst>
          </p:cNvPr>
          <p:cNvCxnSpPr>
            <a:cxnSpLocks/>
          </p:cNvCxnSpPr>
          <p:nvPr/>
        </p:nvCxnSpPr>
        <p:spPr>
          <a:xfrm>
            <a:off x="6590224" y="4615000"/>
            <a:ext cx="2503767" cy="140103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4072A863-1C30-4E25-9ADF-AD3FEC9221FE}"/>
              </a:ext>
            </a:extLst>
          </p:cNvPr>
          <p:cNvSpPr>
            <a:spLocks noChangeAspect="1"/>
          </p:cNvSpPr>
          <p:nvPr/>
        </p:nvSpPr>
        <p:spPr>
          <a:xfrm>
            <a:off x="7695997" y="5197796"/>
            <a:ext cx="150911" cy="150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759489E-2AD0-436F-9566-4C32D7032E1C}"/>
              </a:ext>
            </a:extLst>
          </p:cNvPr>
          <p:cNvSpPr>
            <a:spLocks noChangeAspect="1"/>
          </p:cNvSpPr>
          <p:nvPr/>
        </p:nvSpPr>
        <p:spPr>
          <a:xfrm>
            <a:off x="8794043" y="5813920"/>
            <a:ext cx="150911" cy="1509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EF7C894-63B9-417A-BB59-4E3B72E90886}"/>
              </a:ext>
            </a:extLst>
          </p:cNvPr>
          <p:cNvSpPr>
            <a:spLocks noChangeAspect="1"/>
          </p:cNvSpPr>
          <p:nvPr/>
        </p:nvSpPr>
        <p:spPr>
          <a:xfrm>
            <a:off x="6521732" y="3542185"/>
            <a:ext cx="55440" cy="55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71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FF06987-D64B-4DFE-B4B3-26FEB0DFC2E4}"/>
              </a:ext>
            </a:extLst>
          </p:cNvPr>
          <p:cNvSpPr txBox="1"/>
          <p:nvPr/>
        </p:nvSpPr>
        <p:spPr>
          <a:xfrm rot="1771061">
            <a:off x="6405774" y="4901970"/>
            <a:ext cx="132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Anti-Noise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A18F79E-52CB-4DC5-A2F6-98C76FC9B30E}"/>
              </a:ext>
            </a:extLst>
          </p:cNvPr>
          <p:cNvSpPr/>
          <p:nvPr/>
        </p:nvSpPr>
        <p:spPr>
          <a:xfrm>
            <a:off x="-1" y="1877098"/>
            <a:ext cx="9144001" cy="3579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EBDA102-A822-45D3-99BB-1FB38C57A68A}"/>
              </a:ext>
            </a:extLst>
          </p:cNvPr>
          <p:cNvCxnSpPr/>
          <p:nvPr/>
        </p:nvCxnSpPr>
        <p:spPr>
          <a:xfrm>
            <a:off x="4167484" y="3495771"/>
            <a:ext cx="89988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B4240E4E-A90D-4965-93C9-72E83D77744E}"/>
              </a:ext>
            </a:extLst>
          </p:cNvPr>
          <p:cNvSpPr txBox="1"/>
          <p:nvPr/>
        </p:nvSpPr>
        <p:spPr>
          <a:xfrm>
            <a:off x="599342" y="2259147"/>
            <a:ext cx="7945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Cancel high frequencies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6A635F0-AA88-404D-A27C-CF5E79040AD8}"/>
              </a:ext>
            </a:extLst>
          </p:cNvPr>
          <p:cNvSpPr txBox="1"/>
          <p:nvPr/>
        </p:nvSpPr>
        <p:spPr>
          <a:xfrm>
            <a:off x="-107010" y="4330223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Anti-Noise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8A8B1D-946D-45BC-B439-E46D448CFA7A}"/>
              </a:ext>
            </a:extLst>
          </p:cNvPr>
          <p:cNvSpPr txBox="1"/>
          <p:nvPr/>
        </p:nvSpPr>
        <p:spPr>
          <a:xfrm>
            <a:off x="-107010" y="2708520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Noise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4DDE70B-32D9-4761-8245-436EEFEA51DC}"/>
              </a:ext>
            </a:extLst>
          </p:cNvPr>
          <p:cNvGrpSpPr/>
          <p:nvPr/>
        </p:nvGrpSpPr>
        <p:grpSpPr>
          <a:xfrm>
            <a:off x="796943" y="2977662"/>
            <a:ext cx="2690626" cy="1413540"/>
            <a:chOff x="751516" y="4517942"/>
            <a:chExt cx="2690626" cy="141354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79FA30D-B1BC-4BBB-B47E-635B5269B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751516" y="4517942"/>
              <a:ext cx="1610684" cy="141354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C455FEF1-3D2E-4C62-9BC8-D2D6EEC65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1831458" y="4517942"/>
              <a:ext cx="1610684" cy="1413540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A5F9671-0A78-44C4-A055-B9E947882982}"/>
              </a:ext>
            </a:extLst>
          </p:cNvPr>
          <p:cNvGrpSpPr/>
          <p:nvPr/>
        </p:nvGrpSpPr>
        <p:grpSpPr>
          <a:xfrm flipV="1">
            <a:off x="1110958" y="3025206"/>
            <a:ext cx="2690626" cy="1413540"/>
            <a:chOff x="751516" y="4517942"/>
            <a:chExt cx="2690626" cy="1413540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35B20F63-35E9-43F9-94B5-8000FB5C4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751516" y="4517942"/>
              <a:ext cx="1610684" cy="141354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CC8774A-E0E1-48EB-BACB-077478B5D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1831458" y="4517942"/>
              <a:ext cx="1610684" cy="1413540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40042BF-7088-45B4-A742-FE0D0C0ED711}"/>
              </a:ext>
            </a:extLst>
          </p:cNvPr>
          <p:cNvGrpSpPr/>
          <p:nvPr/>
        </p:nvGrpSpPr>
        <p:grpSpPr>
          <a:xfrm>
            <a:off x="5848885" y="2720811"/>
            <a:ext cx="2690626" cy="1898405"/>
            <a:chOff x="751516" y="4517942"/>
            <a:chExt cx="2690626" cy="1413540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AFB58CAB-A362-423C-98D9-067DBF79D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751516" y="4517942"/>
              <a:ext cx="1610684" cy="141354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881DFEEA-4D82-4AD9-BDBC-46984806D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28614" t="24454" r="24981" b="29672"/>
            <a:stretch/>
          </p:blipFill>
          <p:spPr>
            <a:xfrm>
              <a:off x="1831458" y="4517942"/>
              <a:ext cx="1610684" cy="1413540"/>
            </a:xfrm>
            <a:prstGeom prst="rect">
              <a:avLst/>
            </a:prstGeom>
          </p:spPr>
        </p:pic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E5B3F732-F3DB-4EE0-B101-A2E6F39FE238}"/>
              </a:ext>
            </a:extLst>
          </p:cNvPr>
          <p:cNvSpPr txBox="1"/>
          <p:nvPr/>
        </p:nvSpPr>
        <p:spPr>
          <a:xfrm>
            <a:off x="7432615" y="4530278"/>
            <a:ext cx="175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Residual Error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062359-4EB1-41F2-903D-894F7FE20168}"/>
              </a:ext>
            </a:extLst>
          </p:cNvPr>
          <p:cNvSpPr txBox="1"/>
          <p:nvPr/>
        </p:nvSpPr>
        <p:spPr>
          <a:xfrm>
            <a:off x="289732" y="6266132"/>
            <a:ext cx="98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sp>
        <p:nvSpPr>
          <p:cNvPr id="103" name="Arrow: Down 102">
            <a:extLst>
              <a:ext uri="{FF2B5EF4-FFF2-40B4-BE49-F238E27FC236}">
                <a16:creationId xmlns:a16="http://schemas.microsoft.com/office/drawing/2014/main" id="{50EF3EE4-1DB7-4215-88B4-2E62F4A7B39A}"/>
              </a:ext>
            </a:extLst>
          </p:cNvPr>
          <p:cNvSpPr/>
          <p:nvPr/>
        </p:nvSpPr>
        <p:spPr>
          <a:xfrm>
            <a:off x="97966" y="6110515"/>
            <a:ext cx="395518" cy="711344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2.96296E-6 L -0.0342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8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C884-C916-429A-9267-0E1FA775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8387"/>
          </a:xfrm>
        </p:spPr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6CD812-69E5-4279-9B4A-5FD5F9D3FFD5}"/>
              </a:ext>
            </a:extLst>
          </p:cNvPr>
          <p:cNvSpPr/>
          <p:nvPr/>
        </p:nvSpPr>
        <p:spPr>
          <a:xfrm>
            <a:off x="1375933" y="1107101"/>
            <a:ext cx="639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How can </a:t>
            </a:r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leverage lookahead?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455982C-0B1C-40ED-8EA1-39F67A8DFE02}"/>
              </a:ext>
            </a:extLst>
          </p:cNvPr>
          <p:cNvSpPr/>
          <p:nvPr/>
        </p:nvSpPr>
        <p:spPr>
          <a:xfrm>
            <a:off x="4882319" y="2500362"/>
            <a:ext cx="3425095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Wideband Cancellation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4BBA1F-5C11-4F9B-B500-1CDD7D6CD41F}"/>
              </a:ext>
            </a:extLst>
          </p:cNvPr>
          <p:cNvSpPr/>
          <p:nvPr/>
        </p:nvSpPr>
        <p:spPr>
          <a:xfrm>
            <a:off x="4882319" y="3634363"/>
            <a:ext cx="3425091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Non-Causal Filtering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1AD2B67-23EB-41E1-BBD6-EAD4150EF926}"/>
              </a:ext>
            </a:extLst>
          </p:cNvPr>
          <p:cNvSpPr/>
          <p:nvPr/>
        </p:nvSpPr>
        <p:spPr>
          <a:xfrm>
            <a:off x="4882319" y="4768363"/>
            <a:ext cx="3425087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Sound Source Profiling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5E020F-459D-415F-AFE3-764210A7E9C5}"/>
              </a:ext>
            </a:extLst>
          </p:cNvPr>
          <p:cNvSpPr txBox="1"/>
          <p:nvPr/>
        </p:nvSpPr>
        <p:spPr>
          <a:xfrm>
            <a:off x="496994" y="2621594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Timing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C5729-9F56-4E9A-BFC4-2070964D6548}"/>
              </a:ext>
            </a:extLst>
          </p:cNvPr>
          <p:cNvSpPr txBox="1"/>
          <p:nvPr/>
        </p:nvSpPr>
        <p:spPr>
          <a:xfrm>
            <a:off x="496994" y="3764836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Signal Processing Gain 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371911-AFF6-496D-8C18-B6CF0BC984F9}"/>
              </a:ext>
            </a:extLst>
          </p:cNvPr>
          <p:cNvSpPr txBox="1"/>
          <p:nvPr/>
        </p:nvSpPr>
        <p:spPr>
          <a:xfrm>
            <a:off x="496994" y="4892623"/>
            <a:ext cx="393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Application-Specific Gain 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69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C884-C916-429A-9267-0E1FA775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8387"/>
          </a:xfrm>
        </p:spPr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A25B5-01EE-4E8B-8D7A-451CDE894635}"/>
              </a:ext>
            </a:extLst>
          </p:cNvPr>
          <p:cNvSpPr/>
          <p:nvPr/>
        </p:nvSpPr>
        <p:spPr>
          <a:xfrm>
            <a:off x="1375933" y="1107101"/>
            <a:ext cx="639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How can </a:t>
            </a:r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leverage lookahead?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72F347-A260-4317-8860-0F0C55215936}"/>
              </a:ext>
            </a:extLst>
          </p:cNvPr>
          <p:cNvSpPr/>
          <p:nvPr/>
        </p:nvSpPr>
        <p:spPr>
          <a:xfrm>
            <a:off x="4882319" y="2500362"/>
            <a:ext cx="3425095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Wideband Cancellation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D07138-3BD9-44CF-B4EE-F27E5285B101}"/>
              </a:ext>
            </a:extLst>
          </p:cNvPr>
          <p:cNvSpPr/>
          <p:nvPr/>
        </p:nvSpPr>
        <p:spPr>
          <a:xfrm>
            <a:off x="4882319" y="3634363"/>
            <a:ext cx="3425091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Non-Causal Filtering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6F8E832-0E29-45B0-AE76-F63A7F473C81}"/>
              </a:ext>
            </a:extLst>
          </p:cNvPr>
          <p:cNvSpPr/>
          <p:nvPr/>
        </p:nvSpPr>
        <p:spPr>
          <a:xfrm>
            <a:off x="4882319" y="4768363"/>
            <a:ext cx="3425087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Sound Source Profiling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052AC6-875D-49E6-8449-4ADD5B380FD8}"/>
              </a:ext>
            </a:extLst>
          </p:cNvPr>
          <p:cNvSpPr txBox="1"/>
          <p:nvPr/>
        </p:nvSpPr>
        <p:spPr>
          <a:xfrm>
            <a:off x="496994" y="2621594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Timing Gain 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72EE17-B3AA-4A6A-99DB-7DBC7A02DC4D}"/>
              </a:ext>
            </a:extLst>
          </p:cNvPr>
          <p:cNvSpPr txBox="1"/>
          <p:nvPr/>
        </p:nvSpPr>
        <p:spPr>
          <a:xfrm>
            <a:off x="496994" y="3764836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Signal Processing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CC0595-8E6A-4C1E-B224-5CBC4AD38468}"/>
              </a:ext>
            </a:extLst>
          </p:cNvPr>
          <p:cNvSpPr txBox="1"/>
          <p:nvPr/>
        </p:nvSpPr>
        <p:spPr>
          <a:xfrm>
            <a:off x="496994" y="4892623"/>
            <a:ext cx="393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Application-Specific Gain 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75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F9D6-4147-4460-AD35-6E22F54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 Primer</a:t>
            </a:r>
          </a:p>
        </p:txBody>
      </p:sp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70EE5D2-0CC8-4727-88B5-8296736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9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s://maxcdn.icons8.com/Share/icon/p1em/Music/microphone1600.png">
            <a:extLst>
              <a:ext uri="{FF2B5EF4-FFF2-40B4-BE49-F238E27FC236}">
                <a16:creationId xmlns:a16="http://schemas.microsoft.com/office/drawing/2014/main" id="{B334146F-5E56-4CAB-9DEB-36C015B6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951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E05EAE-1C3B-4B05-B653-E2E2212916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225891" y="781415"/>
            <a:ext cx="949758" cy="9693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E942FB-472A-4A41-82C7-C93BC9B3537D}"/>
              </a:ext>
            </a:extLst>
          </p:cNvPr>
          <p:cNvSpPr txBox="1"/>
          <p:nvPr/>
        </p:nvSpPr>
        <p:spPr>
          <a:xfrm>
            <a:off x="182022" y="5204582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A64C61-305F-4A56-8730-DA76D45974DE}"/>
              </a:ext>
            </a:extLst>
          </p:cNvPr>
          <p:cNvSpPr txBox="1"/>
          <p:nvPr/>
        </p:nvSpPr>
        <p:spPr>
          <a:xfrm>
            <a:off x="5146329" y="5204581"/>
            <a:ext cx="150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Feedback Mic.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78B883-A566-4C44-A6B2-6A5D21D409CD}"/>
              </a:ext>
            </a:extLst>
          </p:cNvPr>
          <p:cNvCxnSpPr>
            <a:cxnSpLocks/>
          </p:cNvCxnSpPr>
          <p:nvPr/>
        </p:nvCxnSpPr>
        <p:spPr>
          <a:xfrm>
            <a:off x="3831771" y="4856139"/>
            <a:ext cx="1765180" cy="0"/>
          </a:xfrm>
          <a:prstGeom prst="straightConnector1">
            <a:avLst/>
          </a:prstGeom>
          <a:ln w="38100"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216449-995E-4210-BDA0-FD6168D97D2B}"/>
              </a:ext>
            </a:extLst>
          </p:cNvPr>
          <p:cNvCxnSpPr>
            <a:cxnSpLocks/>
          </p:cNvCxnSpPr>
          <p:nvPr/>
        </p:nvCxnSpPr>
        <p:spPr>
          <a:xfrm>
            <a:off x="1353228" y="1515844"/>
            <a:ext cx="4646746" cy="2894674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978A6F2-4DC7-4A0B-8FF8-30A4DFC35E6C}"/>
              </a:ext>
            </a:extLst>
          </p:cNvPr>
          <p:cNvCxnSpPr>
            <a:cxnSpLocks/>
          </p:cNvCxnSpPr>
          <p:nvPr/>
        </p:nvCxnSpPr>
        <p:spPr>
          <a:xfrm>
            <a:off x="522891" y="2160455"/>
            <a:ext cx="289909" cy="2235319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E45D12F-B28C-460D-A71A-F2474074FD45}"/>
              </a:ext>
            </a:extLst>
          </p:cNvPr>
          <p:cNvCxnSpPr>
            <a:cxnSpLocks/>
          </p:cNvCxnSpPr>
          <p:nvPr/>
        </p:nvCxnSpPr>
        <p:spPr>
          <a:xfrm>
            <a:off x="1235394" y="4879691"/>
            <a:ext cx="507681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47C9FD1E-A229-4985-9F2D-A14FCDDCA893}"/>
              </a:ext>
            </a:extLst>
          </p:cNvPr>
          <p:cNvSpPr/>
          <p:nvPr/>
        </p:nvSpPr>
        <p:spPr>
          <a:xfrm>
            <a:off x="2432421" y="4624103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DSP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565FB5B-1532-4B64-B4B1-0999DD12E406}"/>
              </a:ext>
            </a:extLst>
          </p:cNvPr>
          <p:cNvCxnSpPr/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735CB05-84A3-48D0-BAA8-2A5F4E12931D}"/>
              </a:ext>
            </a:extLst>
          </p:cNvPr>
          <p:cNvCxnSpPr>
            <a:cxnSpLocks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70E6E7-972B-4FBA-A3DF-8ED7B6DC7C26}"/>
              </a:ext>
            </a:extLst>
          </p:cNvPr>
          <p:cNvGrpSpPr/>
          <p:nvPr/>
        </p:nvGrpSpPr>
        <p:grpSpPr>
          <a:xfrm rot="1964352">
            <a:off x="1365163" y="1526878"/>
            <a:ext cx="1154339" cy="730250"/>
            <a:chOff x="-7609839" y="2361255"/>
            <a:chExt cx="7047550" cy="4499978"/>
          </a:xfrm>
        </p:grpSpPr>
        <p:sp>
          <p:nvSpPr>
            <p:cNvPr id="47" name="Block Arc 46">
              <a:extLst>
                <a:ext uri="{FF2B5EF4-FFF2-40B4-BE49-F238E27FC236}">
                  <a16:creationId xmlns:a16="http://schemas.microsoft.com/office/drawing/2014/main" id="{F70DC024-1223-43FA-A933-C8EBF7A467B5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98FFC5C4-50F7-4DA1-B98D-37E34E111020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Block Arc 49">
              <a:extLst>
                <a:ext uri="{FF2B5EF4-FFF2-40B4-BE49-F238E27FC236}">
                  <a16:creationId xmlns:a16="http://schemas.microsoft.com/office/drawing/2014/main" id="{4AAA34A1-A23F-462E-8651-60D11BDCAA97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D06E3F61-8FB3-43C8-B0EB-4A13E43AC576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1ED4DC03-AA78-407B-8D11-E4EDF8876E69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B41EC66F-764F-42E1-8A89-262F9CB7EF9D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Block Arc 60">
              <a:extLst>
                <a:ext uri="{FF2B5EF4-FFF2-40B4-BE49-F238E27FC236}">
                  <a16:creationId xmlns:a16="http://schemas.microsoft.com/office/drawing/2014/main" id="{A8ABFBEB-2384-421C-9D75-6FCD4EB7C279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CC96033F-3D0D-4E62-A6A3-4206F5E37343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D220FE-8CD7-425C-BB89-7C32DDAEED87}"/>
              </a:ext>
            </a:extLst>
          </p:cNvPr>
          <p:cNvGrpSpPr/>
          <p:nvPr/>
        </p:nvGrpSpPr>
        <p:grpSpPr>
          <a:xfrm rot="4965636">
            <a:off x="-2140" y="2241992"/>
            <a:ext cx="1154339" cy="748968"/>
            <a:chOff x="-7609839" y="2361255"/>
            <a:chExt cx="7047550" cy="4499978"/>
          </a:xfrm>
        </p:grpSpPr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793C4A75-FD64-4B3C-A9D5-585A23797F79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99C486C7-92CE-4C64-AE1D-B2D748135306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E858E6F9-19C5-42D8-9C90-F7E398F394C1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9EF15255-945A-461E-992B-B27069ACBB5A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DCEC37F5-D1CC-4FD1-A2F2-CCC4D626E24F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2640F33B-4464-481A-AF3F-99CFFD319AEB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Block Arc 69">
              <a:extLst>
                <a:ext uri="{FF2B5EF4-FFF2-40B4-BE49-F238E27FC236}">
                  <a16:creationId xmlns:a16="http://schemas.microsoft.com/office/drawing/2014/main" id="{BA84C673-78BE-4D73-BC42-A6A740F793E1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Block Arc 70">
              <a:extLst>
                <a:ext uri="{FF2B5EF4-FFF2-40B4-BE49-F238E27FC236}">
                  <a16:creationId xmlns:a16="http://schemas.microsoft.com/office/drawing/2014/main" id="{FFEFEFC9-0212-4795-86E3-2239547BA9BE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97F8CEC-7DE4-4F40-82D7-31D715D140FD}"/>
              </a:ext>
            </a:extLst>
          </p:cNvPr>
          <p:cNvGrpSpPr/>
          <p:nvPr/>
        </p:nvGrpSpPr>
        <p:grpSpPr>
          <a:xfrm>
            <a:off x="3602391" y="4481655"/>
            <a:ext cx="1154339" cy="748968"/>
            <a:chOff x="-7609839" y="2361255"/>
            <a:chExt cx="7047550" cy="4499978"/>
          </a:xfrm>
        </p:grpSpPr>
        <p:sp>
          <p:nvSpPr>
            <p:cNvPr id="82" name="Block Arc 81">
              <a:extLst>
                <a:ext uri="{FF2B5EF4-FFF2-40B4-BE49-F238E27FC236}">
                  <a16:creationId xmlns:a16="http://schemas.microsoft.com/office/drawing/2014/main" id="{518DFB43-ED28-4129-BD2E-8A1881EA6D6A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Block Arc 82">
              <a:extLst>
                <a:ext uri="{FF2B5EF4-FFF2-40B4-BE49-F238E27FC236}">
                  <a16:creationId xmlns:a16="http://schemas.microsoft.com/office/drawing/2014/main" id="{5BEABAA3-7C6D-40E8-8E76-926C7A3D3633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4" name="Block Arc 83">
              <a:extLst>
                <a:ext uri="{FF2B5EF4-FFF2-40B4-BE49-F238E27FC236}">
                  <a16:creationId xmlns:a16="http://schemas.microsoft.com/office/drawing/2014/main" id="{69DCDCB6-0766-407E-83C8-A222C61F0DFD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Block Arc 84">
              <a:extLst>
                <a:ext uri="{FF2B5EF4-FFF2-40B4-BE49-F238E27FC236}">
                  <a16:creationId xmlns:a16="http://schemas.microsoft.com/office/drawing/2014/main" id="{162E73B0-7237-4437-A57A-BA98BE205077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6" name="Block Arc 85">
              <a:extLst>
                <a:ext uri="{FF2B5EF4-FFF2-40B4-BE49-F238E27FC236}">
                  <a16:creationId xmlns:a16="http://schemas.microsoft.com/office/drawing/2014/main" id="{620A2C7E-0CBE-43FB-8DC0-BF1A86771256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Block Arc 86">
              <a:extLst>
                <a:ext uri="{FF2B5EF4-FFF2-40B4-BE49-F238E27FC236}">
                  <a16:creationId xmlns:a16="http://schemas.microsoft.com/office/drawing/2014/main" id="{EC169EAF-306E-438B-A2CF-BCCFEB43890B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Block Arc 87">
              <a:extLst>
                <a:ext uri="{FF2B5EF4-FFF2-40B4-BE49-F238E27FC236}">
                  <a16:creationId xmlns:a16="http://schemas.microsoft.com/office/drawing/2014/main" id="{D04A0951-DD50-4050-A37C-78B928397BF5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Block Arc 88">
              <a:extLst>
                <a:ext uri="{FF2B5EF4-FFF2-40B4-BE49-F238E27FC236}">
                  <a16:creationId xmlns:a16="http://schemas.microsoft.com/office/drawing/2014/main" id="{2D118995-A1AA-4F69-A102-24554AC8579D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7F918F8-3CFF-4472-A9CF-965ED8472FBD}"/>
              </a:ext>
            </a:extLst>
          </p:cNvPr>
          <p:cNvSpPr/>
          <p:nvPr/>
        </p:nvSpPr>
        <p:spPr>
          <a:xfrm>
            <a:off x="1788870" y="4521785"/>
            <a:ext cx="2040781" cy="729883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9B8384-0E0F-4AAC-9AA2-2AB2582FB9AA}"/>
              </a:ext>
            </a:extLst>
          </p:cNvPr>
          <p:cNvSpPr/>
          <p:nvPr/>
        </p:nvSpPr>
        <p:spPr>
          <a:xfrm>
            <a:off x="113383" y="4254424"/>
            <a:ext cx="1541716" cy="15417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21C7F40-1B0E-4084-AFA5-5B056DD30FE3}"/>
              </a:ext>
            </a:extLst>
          </p:cNvPr>
          <p:cNvSpPr/>
          <p:nvPr/>
        </p:nvSpPr>
        <p:spPr>
          <a:xfrm>
            <a:off x="5061338" y="4294796"/>
            <a:ext cx="1563973" cy="156397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93DF92-B96B-470C-A8D1-47993DDE640B}"/>
              </a:ext>
            </a:extLst>
          </p:cNvPr>
          <p:cNvCxnSpPr>
            <a:cxnSpLocks/>
          </p:cNvCxnSpPr>
          <p:nvPr/>
        </p:nvCxnSpPr>
        <p:spPr>
          <a:xfrm>
            <a:off x="970455" y="3138431"/>
            <a:ext cx="388954" cy="2659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F21D469-FA54-4FD3-849A-26BEE9A97B07}"/>
              </a:ext>
            </a:extLst>
          </p:cNvPr>
          <p:cNvCxnSpPr>
            <a:cxnSpLocks/>
          </p:cNvCxnSpPr>
          <p:nvPr/>
        </p:nvCxnSpPr>
        <p:spPr>
          <a:xfrm flipH="1">
            <a:off x="2122257" y="2355241"/>
            <a:ext cx="50852" cy="35646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42DBDB07-F8EF-4A83-8A22-791026254A16}"/>
              </a:ext>
            </a:extLst>
          </p:cNvPr>
          <p:cNvSpPr/>
          <p:nvPr/>
        </p:nvSpPr>
        <p:spPr>
          <a:xfrm rot="19763097">
            <a:off x="1240380" y="2889956"/>
            <a:ext cx="1475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Different</a:t>
            </a:r>
          </a:p>
        </p:txBody>
      </p:sp>
    </p:spTree>
    <p:extLst>
      <p:ext uri="{BB962C8B-B14F-4D97-AF65-F5344CB8AC3E}">
        <p14:creationId xmlns:p14="http://schemas.microsoft.com/office/powerpoint/2010/main" val="332875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headphone icon">
            <a:extLst>
              <a:ext uri="{FF2B5EF4-FFF2-40B4-BE49-F238E27FC236}">
                <a16:creationId xmlns:a16="http://schemas.microsoft.com/office/drawing/2014/main" id="{8B000DBC-BB4F-412C-93E6-C6004C102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079" y="928796"/>
            <a:ext cx="1921278" cy="18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8A0773-94AA-4763-843C-DDFACAFA9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09216" flipV="1">
            <a:off x="246566" y="1690588"/>
            <a:ext cx="1990633" cy="15676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AFFE7-8142-407D-81F5-D5D2B045E5AA}"/>
              </a:ext>
            </a:extLst>
          </p:cNvPr>
          <p:cNvCxnSpPr>
            <a:cxnSpLocks/>
          </p:cNvCxnSpPr>
          <p:nvPr/>
        </p:nvCxnSpPr>
        <p:spPr>
          <a:xfrm>
            <a:off x="2595014" y="3429000"/>
            <a:ext cx="2222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161BBE-46A3-4142-9EE0-A9D91217D29A}"/>
              </a:ext>
            </a:extLst>
          </p:cNvPr>
          <p:cNvCxnSpPr>
            <a:cxnSpLocks/>
          </p:cNvCxnSpPr>
          <p:nvPr/>
        </p:nvCxnSpPr>
        <p:spPr>
          <a:xfrm flipV="1">
            <a:off x="4817514" y="2633182"/>
            <a:ext cx="856343" cy="79582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279E78-0CD1-48A3-8CB8-6CC07198B04C}"/>
              </a:ext>
            </a:extLst>
          </p:cNvPr>
          <p:cNvCxnSpPr>
            <a:cxnSpLocks/>
          </p:cNvCxnSpPr>
          <p:nvPr/>
        </p:nvCxnSpPr>
        <p:spPr>
          <a:xfrm>
            <a:off x="4817514" y="3423535"/>
            <a:ext cx="843211" cy="78361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B88972-6DC4-4B46-84E8-84BCCBA38A7F}"/>
              </a:ext>
            </a:extLst>
          </p:cNvPr>
          <p:cNvSpPr txBox="1"/>
          <p:nvPr/>
        </p:nvSpPr>
        <p:spPr>
          <a:xfrm>
            <a:off x="2836314" y="2868385"/>
            <a:ext cx="173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This Paper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92ED50-A71A-430C-924F-195497AC69FB}"/>
              </a:ext>
            </a:extLst>
          </p:cNvPr>
          <p:cNvSpPr txBox="1"/>
          <p:nvPr/>
        </p:nvSpPr>
        <p:spPr>
          <a:xfrm>
            <a:off x="139643" y="933034"/>
            <a:ext cx="26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Existing Solutions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C99756-0622-0E49-B1DE-DBCE64A3F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79"/>
          <a:stretch/>
        </p:blipFill>
        <p:spPr>
          <a:xfrm>
            <a:off x="474346" y="3895610"/>
            <a:ext cx="1769087" cy="16279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7BC09A-D26F-5343-9785-B8670B12663E}"/>
              </a:ext>
            </a:extLst>
          </p:cNvPr>
          <p:cNvSpPr txBox="1"/>
          <p:nvPr/>
        </p:nvSpPr>
        <p:spPr>
          <a:xfrm>
            <a:off x="5038692" y="502147"/>
            <a:ext cx="2214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Better Noise </a:t>
            </a:r>
            <a:br>
              <a:rPr lang="en-US" altLang="zh-CN" sz="2800" dirty="0"/>
            </a:br>
            <a:r>
              <a:rPr lang="en-US" altLang="zh-CN" sz="2800" dirty="0"/>
              <a:t>Cancellation 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813AA0-C6E6-1A40-96DD-8097CED6F23B}"/>
              </a:ext>
            </a:extLst>
          </p:cNvPr>
          <p:cNvSpPr txBox="1"/>
          <p:nvPr/>
        </p:nvSpPr>
        <p:spPr>
          <a:xfrm>
            <a:off x="6876610" y="1213720"/>
            <a:ext cx="2334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9dB </a:t>
            </a:r>
            <a:br>
              <a:rPr lang="en-US" altLang="zh-CN" sz="2400" dirty="0">
                <a:solidFill>
                  <a:srgbClr val="FF0000"/>
                </a:solidFill>
              </a:rPr>
            </a:br>
            <a:r>
              <a:rPr lang="en-US" altLang="zh-CN" sz="2400" dirty="0">
                <a:solidFill>
                  <a:srgbClr val="FF0000"/>
                </a:solidFill>
              </a:rPr>
              <a:t>Better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82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F9D6-4147-4460-AD35-6E22F54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 Primer</a:t>
            </a:r>
          </a:p>
        </p:txBody>
      </p:sp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70EE5D2-0CC8-4727-88B5-8296736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9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s://maxcdn.icons8.com/Share/icon/p1em/Music/microphone1600.png">
            <a:extLst>
              <a:ext uri="{FF2B5EF4-FFF2-40B4-BE49-F238E27FC236}">
                <a16:creationId xmlns:a16="http://schemas.microsoft.com/office/drawing/2014/main" id="{B334146F-5E56-4CAB-9DEB-36C015B6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951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E05EAE-1C3B-4B05-B653-E2E2212916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225891" y="781415"/>
            <a:ext cx="949758" cy="9693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E942FB-472A-4A41-82C7-C93BC9B3537D}"/>
              </a:ext>
            </a:extLst>
          </p:cNvPr>
          <p:cNvSpPr txBox="1"/>
          <p:nvPr/>
        </p:nvSpPr>
        <p:spPr>
          <a:xfrm>
            <a:off x="182022" y="5204582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A64C61-305F-4A56-8730-DA76D45974DE}"/>
              </a:ext>
            </a:extLst>
          </p:cNvPr>
          <p:cNvSpPr txBox="1"/>
          <p:nvPr/>
        </p:nvSpPr>
        <p:spPr>
          <a:xfrm>
            <a:off x="5146329" y="5204581"/>
            <a:ext cx="150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Feedback Mic.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78B883-A566-4C44-A6B2-6A5D21D409CD}"/>
              </a:ext>
            </a:extLst>
          </p:cNvPr>
          <p:cNvCxnSpPr>
            <a:cxnSpLocks/>
          </p:cNvCxnSpPr>
          <p:nvPr/>
        </p:nvCxnSpPr>
        <p:spPr>
          <a:xfrm>
            <a:off x="3831771" y="4856139"/>
            <a:ext cx="1765180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216449-995E-4210-BDA0-FD6168D97D2B}"/>
              </a:ext>
            </a:extLst>
          </p:cNvPr>
          <p:cNvCxnSpPr>
            <a:cxnSpLocks/>
          </p:cNvCxnSpPr>
          <p:nvPr/>
        </p:nvCxnSpPr>
        <p:spPr>
          <a:xfrm>
            <a:off x="1353228" y="1515844"/>
            <a:ext cx="4646746" cy="2894674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978A6F2-4DC7-4A0B-8FF8-30A4DFC35E6C}"/>
              </a:ext>
            </a:extLst>
          </p:cNvPr>
          <p:cNvCxnSpPr>
            <a:cxnSpLocks/>
          </p:cNvCxnSpPr>
          <p:nvPr/>
        </p:nvCxnSpPr>
        <p:spPr>
          <a:xfrm>
            <a:off x="522891" y="2160455"/>
            <a:ext cx="289909" cy="2235319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E45D12F-B28C-460D-A71A-F2474074FD45}"/>
              </a:ext>
            </a:extLst>
          </p:cNvPr>
          <p:cNvCxnSpPr>
            <a:cxnSpLocks/>
          </p:cNvCxnSpPr>
          <p:nvPr/>
        </p:nvCxnSpPr>
        <p:spPr>
          <a:xfrm>
            <a:off x="1235394" y="4879691"/>
            <a:ext cx="507681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47C9FD1E-A229-4985-9F2D-A14FCDDCA893}"/>
              </a:ext>
            </a:extLst>
          </p:cNvPr>
          <p:cNvSpPr/>
          <p:nvPr/>
        </p:nvSpPr>
        <p:spPr>
          <a:xfrm>
            <a:off x="2432421" y="4624103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DSP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565FB5B-1532-4B64-B4B1-0999DD12E406}"/>
              </a:ext>
            </a:extLst>
          </p:cNvPr>
          <p:cNvCxnSpPr/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735CB05-84A3-48D0-BAA8-2A5F4E12931D}"/>
              </a:ext>
            </a:extLst>
          </p:cNvPr>
          <p:cNvCxnSpPr>
            <a:cxnSpLocks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70E6E7-972B-4FBA-A3DF-8ED7B6DC7C26}"/>
              </a:ext>
            </a:extLst>
          </p:cNvPr>
          <p:cNvGrpSpPr/>
          <p:nvPr/>
        </p:nvGrpSpPr>
        <p:grpSpPr>
          <a:xfrm rot="1964352">
            <a:off x="1365163" y="1526878"/>
            <a:ext cx="1154339" cy="730250"/>
            <a:chOff x="-7609839" y="2361255"/>
            <a:chExt cx="7047550" cy="4499978"/>
          </a:xfrm>
        </p:grpSpPr>
        <p:sp>
          <p:nvSpPr>
            <p:cNvPr id="47" name="Block Arc 46">
              <a:extLst>
                <a:ext uri="{FF2B5EF4-FFF2-40B4-BE49-F238E27FC236}">
                  <a16:creationId xmlns:a16="http://schemas.microsoft.com/office/drawing/2014/main" id="{F70DC024-1223-43FA-A933-C8EBF7A467B5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98FFC5C4-50F7-4DA1-B98D-37E34E111020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Block Arc 49">
              <a:extLst>
                <a:ext uri="{FF2B5EF4-FFF2-40B4-BE49-F238E27FC236}">
                  <a16:creationId xmlns:a16="http://schemas.microsoft.com/office/drawing/2014/main" id="{4AAA34A1-A23F-462E-8651-60D11BDCAA97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D06E3F61-8FB3-43C8-B0EB-4A13E43AC576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1ED4DC03-AA78-407B-8D11-E4EDF8876E69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B41EC66F-764F-42E1-8A89-262F9CB7EF9D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Block Arc 60">
              <a:extLst>
                <a:ext uri="{FF2B5EF4-FFF2-40B4-BE49-F238E27FC236}">
                  <a16:creationId xmlns:a16="http://schemas.microsoft.com/office/drawing/2014/main" id="{A8ABFBEB-2384-421C-9D75-6FCD4EB7C279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CC96033F-3D0D-4E62-A6A3-4206F5E37343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D220FE-8CD7-425C-BB89-7C32DDAEED87}"/>
              </a:ext>
            </a:extLst>
          </p:cNvPr>
          <p:cNvGrpSpPr/>
          <p:nvPr/>
        </p:nvGrpSpPr>
        <p:grpSpPr>
          <a:xfrm rot="4965636">
            <a:off x="-2140" y="2241992"/>
            <a:ext cx="1154339" cy="748968"/>
            <a:chOff x="-7609839" y="2361255"/>
            <a:chExt cx="7047550" cy="4499978"/>
          </a:xfrm>
        </p:grpSpPr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793C4A75-FD64-4B3C-A9D5-585A23797F79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99C486C7-92CE-4C64-AE1D-B2D748135306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E858E6F9-19C5-42D8-9C90-F7E398F394C1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9EF15255-945A-461E-992B-B27069ACBB5A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DCEC37F5-D1CC-4FD1-A2F2-CCC4D626E24F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2640F33B-4464-481A-AF3F-99CFFD319AEB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Block Arc 69">
              <a:extLst>
                <a:ext uri="{FF2B5EF4-FFF2-40B4-BE49-F238E27FC236}">
                  <a16:creationId xmlns:a16="http://schemas.microsoft.com/office/drawing/2014/main" id="{BA84C673-78BE-4D73-BC42-A6A740F793E1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Block Arc 70">
              <a:extLst>
                <a:ext uri="{FF2B5EF4-FFF2-40B4-BE49-F238E27FC236}">
                  <a16:creationId xmlns:a16="http://schemas.microsoft.com/office/drawing/2014/main" id="{FFEFEFC9-0212-4795-86E3-2239547BA9BE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97F8CEC-7DE4-4F40-82D7-31D715D140FD}"/>
              </a:ext>
            </a:extLst>
          </p:cNvPr>
          <p:cNvGrpSpPr/>
          <p:nvPr/>
        </p:nvGrpSpPr>
        <p:grpSpPr>
          <a:xfrm>
            <a:off x="3602391" y="4481655"/>
            <a:ext cx="1154339" cy="748968"/>
            <a:chOff x="-7609839" y="2361255"/>
            <a:chExt cx="7047550" cy="4499978"/>
          </a:xfrm>
        </p:grpSpPr>
        <p:sp>
          <p:nvSpPr>
            <p:cNvPr id="82" name="Block Arc 81">
              <a:extLst>
                <a:ext uri="{FF2B5EF4-FFF2-40B4-BE49-F238E27FC236}">
                  <a16:creationId xmlns:a16="http://schemas.microsoft.com/office/drawing/2014/main" id="{518DFB43-ED28-4129-BD2E-8A1881EA6D6A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Block Arc 82">
              <a:extLst>
                <a:ext uri="{FF2B5EF4-FFF2-40B4-BE49-F238E27FC236}">
                  <a16:creationId xmlns:a16="http://schemas.microsoft.com/office/drawing/2014/main" id="{5BEABAA3-7C6D-40E8-8E76-926C7A3D3633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4" name="Block Arc 83">
              <a:extLst>
                <a:ext uri="{FF2B5EF4-FFF2-40B4-BE49-F238E27FC236}">
                  <a16:creationId xmlns:a16="http://schemas.microsoft.com/office/drawing/2014/main" id="{69DCDCB6-0766-407E-83C8-A222C61F0DFD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Block Arc 84">
              <a:extLst>
                <a:ext uri="{FF2B5EF4-FFF2-40B4-BE49-F238E27FC236}">
                  <a16:creationId xmlns:a16="http://schemas.microsoft.com/office/drawing/2014/main" id="{162E73B0-7237-4437-A57A-BA98BE205077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6" name="Block Arc 85">
              <a:extLst>
                <a:ext uri="{FF2B5EF4-FFF2-40B4-BE49-F238E27FC236}">
                  <a16:creationId xmlns:a16="http://schemas.microsoft.com/office/drawing/2014/main" id="{620A2C7E-0CBE-43FB-8DC0-BF1A86771256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Block Arc 86">
              <a:extLst>
                <a:ext uri="{FF2B5EF4-FFF2-40B4-BE49-F238E27FC236}">
                  <a16:creationId xmlns:a16="http://schemas.microsoft.com/office/drawing/2014/main" id="{EC169EAF-306E-438B-A2CF-BCCFEB43890B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Block Arc 87">
              <a:extLst>
                <a:ext uri="{FF2B5EF4-FFF2-40B4-BE49-F238E27FC236}">
                  <a16:creationId xmlns:a16="http://schemas.microsoft.com/office/drawing/2014/main" id="{D04A0951-DD50-4050-A37C-78B928397BF5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Block Arc 88">
              <a:extLst>
                <a:ext uri="{FF2B5EF4-FFF2-40B4-BE49-F238E27FC236}">
                  <a16:creationId xmlns:a16="http://schemas.microsoft.com/office/drawing/2014/main" id="{2D118995-A1AA-4F69-A102-24554AC8579D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7F918F8-3CFF-4472-A9CF-965ED8472FBD}"/>
              </a:ext>
            </a:extLst>
          </p:cNvPr>
          <p:cNvSpPr/>
          <p:nvPr/>
        </p:nvSpPr>
        <p:spPr>
          <a:xfrm>
            <a:off x="1788870" y="4521785"/>
            <a:ext cx="2040781" cy="729883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FC19B10-056B-44AD-93F6-E9D72E67D512}"/>
                  </a:ext>
                </a:extLst>
              </p:cNvPr>
              <p:cNvSpPr/>
              <p:nvPr/>
            </p:nvSpPr>
            <p:spPr>
              <a:xfrm>
                <a:off x="0" y="3525925"/>
                <a:ext cx="8252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(•)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FC19B10-056B-44AD-93F6-E9D72E67D5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25925"/>
                <a:ext cx="825291" cy="461665"/>
              </a:xfrm>
              <a:prstGeom prst="rect">
                <a:avLst/>
              </a:prstGeom>
              <a:blipFill>
                <a:blip r:embed="rId8"/>
                <a:stretch>
                  <a:fillRect l="-592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E111121E-1A81-4BBC-910D-F46BB918A4ED}"/>
              </a:ext>
            </a:extLst>
          </p:cNvPr>
          <p:cNvSpPr/>
          <p:nvPr/>
        </p:nvSpPr>
        <p:spPr>
          <a:xfrm>
            <a:off x="113383" y="4254424"/>
            <a:ext cx="1541716" cy="15417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29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F9D6-4147-4460-AD35-6E22F54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 Primer</a:t>
            </a:r>
          </a:p>
        </p:txBody>
      </p:sp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70EE5D2-0CC8-4727-88B5-8296736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9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s://maxcdn.icons8.com/Share/icon/p1em/Music/microphone1600.png">
            <a:extLst>
              <a:ext uri="{FF2B5EF4-FFF2-40B4-BE49-F238E27FC236}">
                <a16:creationId xmlns:a16="http://schemas.microsoft.com/office/drawing/2014/main" id="{B334146F-5E56-4CAB-9DEB-36C015B6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951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E05EAE-1C3B-4B05-B653-E2E2212916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225891" y="781415"/>
            <a:ext cx="949758" cy="9693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E942FB-472A-4A41-82C7-C93BC9B3537D}"/>
              </a:ext>
            </a:extLst>
          </p:cNvPr>
          <p:cNvSpPr txBox="1"/>
          <p:nvPr/>
        </p:nvSpPr>
        <p:spPr>
          <a:xfrm>
            <a:off x="182022" y="5204582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Ref. Mic.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A64C61-305F-4A56-8730-DA76D45974DE}"/>
              </a:ext>
            </a:extLst>
          </p:cNvPr>
          <p:cNvSpPr txBox="1"/>
          <p:nvPr/>
        </p:nvSpPr>
        <p:spPr>
          <a:xfrm>
            <a:off x="5146329" y="5204581"/>
            <a:ext cx="150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Feedback Mic.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78B883-A566-4C44-A6B2-6A5D21D409CD}"/>
              </a:ext>
            </a:extLst>
          </p:cNvPr>
          <p:cNvCxnSpPr>
            <a:cxnSpLocks/>
          </p:cNvCxnSpPr>
          <p:nvPr/>
        </p:nvCxnSpPr>
        <p:spPr>
          <a:xfrm>
            <a:off x="3831771" y="4856139"/>
            <a:ext cx="1765180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216449-995E-4210-BDA0-FD6168D97D2B}"/>
              </a:ext>
            </a:extLst>
          </p:cNvPr>
          <p:cNvCxnSpPr>
            <a:cxnSpLocks/>
          </p:cNvCxnSpPr>
          <p:nvPr/>
        </p:nvCxnSpPr>
        <p:spPr>
          <a:xfrm>
            <a:off x="1353228" y="1515844"/>
            <a:ext cx="4646746" cy="2894674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978A6F2-4DC7-4A0B-8FF8-30A4DFC35E6C}"/>
              </a:ext>
            </a:extLst>
          </p:cNvPr>
          <p:cNvCxnSpPr>
            <a:cxnSpLocks/>
          </p:cNvCxnSpPr>
          <p:nvPr/>
        </p:nvCxnSpPr>
        <p:spPr>
          <a:xfrm>
            <a:off x="522891" y="2160455"/>
            <a:ext cx="289909" cy="2235319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E45D12F-B28C-460D-A71A-F2474074FD45}"/>
              </a:ext>
            </a:extLst>
          </p:cNvPr>
          <p:cNvCxnSpPr>
            <a:cxnSpLocks/>
          </p:cNvCxnSpPr>
          <p:nvPr/>
        </p:nvCxnSpPr>
        <p:spPr>
          <a:xfrm>
            <a:off x="1235394" y="4879691"/>
            <a:ext cx="507681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47C9FD1E-A229-4985-9F2D-A14FCDDCA893}"/>
              </a:ext>
            </a:extLst>
          </p:cNvPr>
          <p:cNvSpPr/>
          <p:nvPr/>
        </p:nvSpPr>
        <p:spPr>
          <a:xfrm>
            <a:off x="2432421" y="4624103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DSP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565FB5B-1532-4B64-B4B1-0999DD12E406}"/>
              </a:ext>
            </a:extLst>
          </p:cNvPr>
          <p:cNvCxnSpPr/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735CB05-84A3-48D0-BAA8-2A5F4E12931D}"/>
              </a:ext>
            </a:extLst>
          </p:cNvPr>
          <p:cNvCxnSpPr>
            <a:cxnSpLocks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70E6E7-972B-4FBA-A3DF-8ED7B6DC7C26}"/>
              </a:ext>
            </a:extLst>
          </p:cNvPr>
          <p:cNvGrpSpPr/>
          <p:nvPr/>
        </p:nvGrpSpPr>
        <p:grpSpPr>
          <a:xfrm rot="1964352">
            <a:off x="1365163" y="1526878"/>
            <a:ext cx="1154339" cy="730250"/>
            <a:chOff x="-7609839" y="2361255"/>
            <a:chExt cx="7047550" cy="4499978"/>
          </a:xfrm>
        </p:grpSpPr>
        <p:sp>
          <p:nvSpPr>
            <p:cNvPr id="47" name="Block Arc 46">
              <a:extLst>
                <a:ext uri="{FF2B5EF4-FFF2-40B4-BE49-F238E27FC236}">
                  <a16:creationId xmlns:a16="http://schemas.microsoft.com/office/drawing/2014/main" id="{F70DC024-1223-43FA-A933-C8EBF7A467B5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98FFC5C4-50F7-4DA1-B98D-37E34E111020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Block Arc 49">
              <a:extLst>
                <a:ext uri="{FF2B5EF4-FFF2-40B4-BE49-F238E27FC236}">
                  <a16:creationId xmlns:a16="http://schemas.microsoft.com/office/drawing/2014/main" id="{4AAA34A1-A23F-462E-8651-60D11BDCAA97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D06E3F61-8FB3-43C8-B0EB-4A13E43AC576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1ED4DC03-AA78-407B-8D11-E4EDF8876E69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B41EC66F-764F-42E1-8A89-262F9CB7EF9D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Block Arc 60">
              <a:extLst>
                <a:ext uri="{FF2B5EF4-FFF2-40B4-BE49-F238E27FC236}">
                  <a16:creationId xmlns:a16="http://schemas.microsoft.com/office/drawing/2014/main" id="{A8ABFBEB-2384-421C-9D75-6FCD4EB7C279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CC96033F-3D0D-4E62-A6A3-4206F5E37343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D220FE-8CD7-425C-BB89-7C32DDAEED87}"/>
              </a:ext>
            </a:extLst>
          </p:cNvPr>
          <p:cNvGrpSpPr/>
          <p:nvPr/>
        </p:nvGrpSpPr>
        <p:grpSpPr>
          <a:xfrm rot="4965636">
            <a:off x="-2140" y="2241992"/>
            <a:ext cx="1154339" cy="748968"/>
            <a:chOff x="-7609839" y="2361255"/>
            <a:chExt cx="7047550" cy="4499978"/>
          </a:xfrm>
        </p:grpSpPr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793C4A75-FD64-4B3C-A9D5-585A23797F79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99C486C7-92CE-4C64-AE1D-B2D748135306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E858E6F9-19C5-42D8-9C90-F7E398F394C1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9EF15255-945A-461E-992B-B27069ACBB5A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DCEC37F5-D1CC-4FD1-A2F2-CCC4D626E24F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2640F33B-4464-481A-AF3F-99CFFD319AEB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Block Arc 69">
              <a:extLst>
                <a:ext uri="{FF2B5EF4-FFF2-40B4-BE49-F238E27FC236}">
                  <a16:creationId xmlns:a16="http://schemas.microsoft.com/office/drawing/2014/main" id="{BA84C673-78BE-4D73-BC42-A6A740F793E1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Block Arc 70">
              <a:extLst>
                <a:ext uri="{FF2B5EF4-FFF2-40B4-BE49-F238E27FC236}">
                  <a16:creationId xmlns:a16="http://schemas.microsoft.com/office/drawing/2014/main" id="{FFEFEFC9-0212-4795-86E3-2239547BA9BE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97F8CEC-7DE4-4F40-82D7-31D715D140FD}"/>
              </a:ext>
            </a:extLst>
          </p:cNvPr>
          <p:cNvGrpSpPr/>
          <p:nvPr/>
        </p:nvGrpSpPr>
        <p:grpSpPr>
          <a:xfrm>
            <a:off x="3602391" y="4481655"/>
            <a:ext cx="1154339" cy="748968"/>
            <a:chOff x="-7609839" y="2361255"/>
            <a:chExt cx="7047550" cy="4499978"/>
          </a:xfrm>
        </p:grpSpPr>
        <p:sp>
          <p:nvSpPr>
            <p:cNvPr id="82" name="Block Arc 81">
              <a:extLst>
                <a:ext uri="{FF2B5EF4-FFF2-40B4-BE49-F238E27FC236}">
                  <a16:creationId xmlns:a16="http://schemas.microsoft.com/office/drawing/2014/main" id="{518DFB43-ED28-4129-BD2E-8A1881EA6D6A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Block Arc 82">
              <a:extLst>
                <a:ext uri="{FF2B5EF4-FFF2-40B4-BE49-F238E27FC236}">
                  <a16:creationId xmlns:a16="http://schemas.microsoft.com/office/drawing/2014/main" id="{5BEABAA3-7C6D-40E8-8E76-926C7A3D3633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4" name="Block Arc 83">
              <a:extLst>
                <a:ext uri="{FF2B5EF4-FFF2-40B4-BE49-F238E27FC236}">
                  <a16:creationId xmlns:a16="http://schemas.microsoft.com/office/drawing/2014/main" id="{69DCDCB6-0766-407E-83C8-A222C61F0DFD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Block Arc 84">
              <a:extLst>
                <a:ext uri="{FF2B5EF4-FFF2-40B4-BE49-F238E27FC236}">
                  <a16:creationId xmlns:a16="http://schemas.microsoft.com/office/drawing/2014/main" id="{162E73B0-7237-4437-A57A-BA98BE205077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6" name="Block Arc 85">
              <a:extLst>
                <a:ext uri="{FF2B5EF4-FFF2-40B4-BE49-F238E27FC236}">
                  <a16:creationId xmlns:a16="http://schemas.microsoft.com/office/drawing/2014/main" id="{620A2C7E-0CBE-43FB-8DC0-BF1A86771256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Block Arc 86">
              <a:extLst>
                <a:ext uri="{FF2B5EF4-FFF2-40B4-BE49-F238E27FC236}">
                  <a16:creationId xmlns:a16="http://schemas.microsoft.com/office/drawing/2014/main" id="{EC169EAF-306E-438B-A2CF-BCCFEB43890B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Block Arc 87">
              <a:extLst>
                <a:ext uri="{FF2B5EF4-FFF2-40B4-BE49-F238E27FC236}">
                  <a16:creationId xmlns:a16="http://schemas.microsoft.com/office/drawing/2014/main" id="{D04A0951-DD50-4050-A37C-78B928397BF5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Block Arc 88">
              <a:extLst>
                <a:ext uri="{FF2B5EF4-FFF2-40B4-BE49-F238E27FC236}">
                  <a16:creationId xmlns:a16="http://schemas.microsoft.com/office/drawing/2014/main" id="{2D118995-A1AA-4F69-A102-24554AC8579D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7F918F8-3CFF-4472-A9CF-965ED8472FBD}"/>
              </a:ext>
            </a:extLst>
          </p:cNvPr>
          <p:cNvSpPr/>
          <p:nvPr/>
        </p:nvSpPr>
        <p:spPr>
          <a:xfrm>
            <a:off x="1788870" y="4521785"/>
            <a:ext cx="2040781" cy="729883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03215B4-CDB0-4BF9-BC54-A22EA075E544}"/>
                  </a:ext>
                </a:extLst>
              </p:cNvPr>
              <p:cNvSpPr/>
              <p:nvPr/>
            </p:nvSpPr>
            <p:spPr>
              <a:xfrm>
                <a:off x="3337444" y="2344569"/>
                <a:ext cx="839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(•)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03215B4-CDB0-4BF9-BC54-A22EA075E5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444" y="2344569"/>
                <a:ext cx="839140" cy="461665"/>
              </a:xfrm>
              <a:prstGeom prst="rect">
                <a:avLst/>
              </a:prstGeom>
              <a:blipFill>
                <a:blip r:embed="rId8"/>
                <a:stretch>
                  <a:fillRect l="-1449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4F1FBAC-4DA1-4973-A796-D771CCB102C3}"/>
                  </a:ext>
                </a:extLst>
              </p:cNvPr>
              <p:cNvSpPr/>
              <p:nvPr/>
            </p:nvSpPr>
            <p:spPr>
              <a:xfrm>
                <a:off x="0" y="3525925"/>
                <a:ext cx="8252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(•)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4F1FBAC-4DA1-4973-A796-D771CCB10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25925"/>
                <a:ext cx="825291" cy="461665"/>
              </a:xfrm>
              <a:prstGeom prst="rect">
                <a:avLst/>
              </a:prstGeom>
              <a:blipFill>
                <a:blip r:embed="rId9"/>
                <a:stretch>
                  <a:fillRect l="-592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C3D38D7A-ACA9-4194-867E-60BE53DBAFD4}"/>
              </a:ext>
            </a:extLst>
          </p:cNvPr>
          <p:cNvSpPr/>
          <p:nvPr/>
        </p:nvSpPr>
        <p:spPr>
          <a:xfrm>
            <a:off x="5061338" y="4294796"/>
            <a:ext cx="1563973" cy="156397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624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F9D6-4147-4460-AD35-6E22F54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 Primer</a:t>
            </a:r>
          </a:p>
        </p:txBody>
      </p:sp>
      <p:sp>
        <p:nvSpPr>
          <p:cNvPr id="30" name="Pie 36">
            <a:extLst>
              <a:ext uri="{FF2B5EF4-FFF2-40B4-BE49-F238E27FC236}">
                <a16:creationId xmlns:a16="http://schemas.microsoft.com/office/drawing/2014/main" id="{43D12483-39EB-4546-8681-7EE51F202521}"/>
              </a:ext>
            </a:extLst>
          </p:cNvPr>
          <p:cNvSpPr/>
          <p:nvPr/>
        </p:nvSpPr>
        <p:spPr>
          <a:xfrm>
            <a:off x="49678" y="3666870"/>
            <a:ext cx="12815422" cy="2746630"/>
          </a:xfrm>
          <a:prstGeom prst="pie">
            <a:avLst>
              <a:gd name="adj1" fmla="val 5354919"/>
              <a:gd name="adj2" fmla="val 16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4744B3-5003-4E1F-9430-059E0565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6" r="11017" b="7744"/>
          <a:stretch/>
        </p:blipFill>
        <p:spPr>
          <a:xfrm flipH="1">
            <a:off x="6682933" y="4506037"/>
            <a:ext cx="757328" cy="889432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Image result for bose qc35 head">
            <a:extLst>
              <a:ext uri="{FF2B5EF4-FFF2-40B4-BE49-F238E27FC236}">
                <a16:creationId xmlns:a16="http://schemas.microsoft.com/office/drawing/2014/main" id="{90B90206-A6FE-4511-A052-2EF07D1E1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744079" y="4237354"/>
            <a:ext cx="1365866" cy="17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70EE5D2-0CC8-4727-88B5-8296736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9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s://maxcdn.icons8.com/Share/icon/p1em/Music/microphone1600.png">
            <a:extLst>
              <a:ext uri="{FF2B5EF4-FFF2-40B4-BE49-F238E27FC236}">
                <a16:creationId xmlns:a16="http://schemas.microsoft.com/office/drawing/2014/main" id="{B334146F-5E56-4CAB-9DEB-36C015B6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951" y="4506037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E05EAE-1C3B-4B05-B653-E2E2212916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773"/>
          <a:stretch/>
        </p:blipFill>
        <p:spPr>
          <a:xfrm flipH="1">
            <a:off x="225891" y="781415"/>
            <a:ext cx="949758" cy="9693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E942FB-472A-4A41-82C7-C93BC9B3537D}"/>
              </a:ext>
            </a:extLst>
          </p:cNvPr>
          <p:cNvSpPr txBox="1"/>
          <p:nvPr/>
        </p:nvSpPr>
        <p:spPr>
          <a:xfrm>
            <a:off x="182022" y="5204582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A64C61-305F-4A56-8730-DA76D45974DE}"/>
              </a:ext>
            </a:extLst>
          </p:cNvPr>
          <p:cNvSpPr txBox="1"/>
          <p:nvPr/>
        </p:nvSpPr>
        <p:spPr>
          <a:xfrm>
            <a:off x="5146329" y="5204581"/>
            <a:ext cx="150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Feedback Mic.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78B883-A566-4C44-A6B2-6A5D21D409CD}"/>
              </a:ext>
            </a:extLst>
          </p:cNvPr>
          <p:cNvCxnSpPr>
            <a:cxnSpLocks/>
          </p:cNvCxnSpPr>
          <p:nvPr/>
        </p:nvCxnSpPr>
        <p:spPr>
          <a:xfrm>
            <a:off x="3831771" y="4856139"/>
            <a:ext cx="1765180" cy="0"/>
          </a:xfrm>
          <a:prstGeom prst="straightConnector1">
            <a:avLst/>
          </a:prstGeom>
          <a:ln w="38100"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216449-995E-4210-BDA0-FD6168D97D2B}"/>
              </a:ext>
            </a:extLst>
          </p:cNvPr>
          <p:cNvCxnSpPr>
            <a:cxnSpLocks/>
          </p:cNvCxnSpPr>
          <p:nvPr/>
        </p:nvCxnSpPr>
        <p:spPr>
          <a:xfrm>
            <a:off x="1353228" y="1515844"/>
            <a:ext cx="4646746" cy="2894674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978A6F2-4DC7-4A0B-8FF8-30A4DFC35E6C}"/>
              </a:ext>
            </a:extLst>
          </p:cNvPr>
          <p:cNvCxnSpPr>
            <a:cxnSpLocks/>
          </p:cNvCxnSpPr>
          <p:nvPr/>
        </p:nvCxnSpPr>
        <p:spPr>
          <a:xfrm>
            <a:off x="522891" y="2160455"/>
            <a:ext cx="289909" cy="2235319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E45D12F-B28C-460D-A71A-F2474074FD45}"/>
              </a:ext>
            </a:extLst>
          </p:cNvPr>
          <p:cNvCxnSpPr>
            <a:cxnSpLocks/>
          </p:cNvCxnSpPr>
          <p:nvPr/>
        </p:nvCxnSpPr>
        <p:spPr>
          <a:xfrm>
            <a:off x="1235394" y="4879691"/>
            <a:ext cx="507681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565FB5B-1532-4B64-B4B1-0999DD12E406}"/>
              </a:ext>
            </a:extLst>
          </p:cNvPr>
          <p:cNvCxnSpPr/>
          <p:nvPr/>
        </p:nvCxnSpPr>
        <p:spPr>
          <a:xfrm>
            <a:off x="6457389" y="3666870"/>
            <a:ext cx="1286690" cy="111195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735CB05-84A3-48D0-BAA8-2A5F4E12931D}"/>
              </a:ext>
            </a:extLst>
          </p:cNvPr>
          <p:cNvCxnSpPr>
            <a:cxnSpLocks/>
          </p:cNvCxnSpPr>
          <p:nvPr/>
        </p:nvCxnSpPr>
        <p:spPr>
          <a:xfrm flipV="1">
            <a:off x="6457389" y="5395469"/>
            <a:ext cx="1270130" cy="10180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70E6E7-972B-4FBA-A3DF-8ED7B6DC7C26}"/>
              </a:ext>
            </a:extLst>
          </p:cNvPr>
          <p:cNvGrpSpPr/>
          <p:nvPr/>
        </p:nvGrpSpPr>
        <p:grpSpPr>
          <a:xfrm rot="1964352">
            <a:off x="1365163" y="1526878"/>
            <a:ext cx="1154339" cy="730250"/>
            <a:chOff x="-7609839" y="2361255"/>
            <a:chExt cx="7047550" cy="4499978"/>
          </a:xfrm>
        </p:grpSpPr>
        <p:sp>
          <p:nvSpPr>
            <p:cNvPr id="47" name="Block Arc 46">
              <a:extLst>
                <a:ext uri="{FF2B5EF4-FFF2-40B4-BE49-F238E27FC236}">
                  <a16:creationId xmlns:a16="http://schemas.microsoft.com/office/drawing/2014/main" id="{F70DC024-1223-43FA-A933-C8EBF7A467B5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98FFC5C4-50F7-4DA1-B98D-37E34E111020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Block Arc 49">
              <a:extLst>
                <a:ext uri="{FF2B5EF4-FFF2-40B4-BE49-F238E27FC236}">
                  <a16:creationId xmlns:a16="http://schemas.microsoft.com/office/drawing/2014/main" id="{4AAA34A1-A23F-462E-8651-60D11BDCAA97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D06E3F61-8FB3-43C8-B0EB-4A13E43AC576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1ED4DC03-AA78-407B-8D11-E4EDF8876E69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B41EC66F-764F-42E1-8A89-262F9CB7EF9D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Block Arc 60">
              <a:extLst>
                <a:ext uri="{FF2B5EF4-FFF2-40B4-BE49-F238E27FC236}">
                  <a16:creationId xmlns:a16="http://schemas.microsoft.com/office/drawing/2014/main" id="{A8ABFBEB-2384-421C-9D75-6FCD4EB7C279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CC96033F-3D0D-4E62-A6A3-4206F5E37343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D220FE-8CD7-425C-BB89-7C32DDAEED87}"/>
              </a:ext>
            </a:extLst>
          </p:cNvPr>
          <p:cNvGrpSpPr/>
          <p:nvPr/>
        </p:nvGrpSpPr>
        <p:grpSpPr>
          <a:xfrm rot="4965636">
            <a:off x="-2140" y="2241992"/>
            <a:ext cx="1154339" cy="748968"/>
            <a:chOff x="-7609839" y="2361255"/>
            <a:chExt cx="7047550" cy="4499978"/>
          </a:xfrm>
        </p:grpSpPr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793C4A75-FD64-4B3C-A9D5-585A23797F79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99C486C7-92CE-4C64-AE1D-B2D748135306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E858E6F9-19C5-42D8-9C90-F7E398F394C1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9EF15255-945A-461E-992B-B27069ACBB5A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DCEC37F5-D1CC-4FD1-A2F2-CCC4D626E24F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2640F33B-4464-481A-AF3F-99CFFD319AEB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Block Arc 69">
              <a:extLst>
                <a:ext uri="{FF2B5EF4-FFF2-40B4-BE49-F238E27FC236}">
                  <a16:creationId xmlns:a16="http://schemas.microsoft.com/office/drawing/2014/main" id="{BA84C673-78BE-4D73-BC42-A6A740F793E1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Block Arc 70">
              <a:extLst>
                <a:ext uri="{FF2B5EF4-FFF2-40B4-BE49-F238E27FC236}">
                  <a16:creationId xmlns:a16="http://schemas.microsoft.com/office/drawing/2014/main" id="{FFEFEFC9-0212-4795-86E3-2239547BA9BE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97F8CEC-7DE4-4F40-82D7-31D715D140FD}"/>
              </a:ext>
            </a:extLst>
          </p:cNvPr>
          <p:cNvGrpSpPr/>
          <p:nvPr/>
        </p:nvGrpSpPr>
        <p:grpSpPr>
          <a:xfrm>
            <a:off x="3602391" y="4481655"/>
            <a:ext cx="1154339" cy="748968"/>
            <a:chOff x="-7609839" y="2361255"/>
            <a:chExt cx="7047550" cy="4499978"/>
          </a:xfrm>
        </p:grpSpPr>
        <p:sp>
          <p:nvSpPr>
            <p:cNvPr id="82" name="Block Arc 81">
              <a:extLst>
                <a:ext uri="{FF2B5EF4-FFF2-40B4-BE49-F238E27FC236}">
                  <a16:creationId xmlns:a16="http://schemas.microsoft.com/office/drawing/2014/main" id="{518DFB43-ED28-4129-BD2E-8A1881EA6D6A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Block Arc 82">
              <a:extLst>
                <a:ext uri="{FF2B5EF4-FFF2-40B4-BE49-F238E27FC236}">
                  <a16:creationId xmlns:a16="http://schemas.microsoft.com/office/drawing/2014/main" id="{5BEABAA3-7C6D-40E8-8E76-926C7A3D3633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4" name="Block Arc 83">
              <a:extLst>
                <a:ext uri="{FF2B5EF4-FFF2-40B4-BE49-F238E27FC236}">
                  <a16:creationId xmlns:a16="http://schemas.microsoft.com/office/drawing/2014/main" id="{69DCDCB6-0766-407E-83C8-A222C61F0DFD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Block Arc 84">
              <a:extLst>
                <a:ext uri="{FF2B5EF4-FFF2-40B4-BE49-F238E27FC236}">
                  <a16:creationId xmlns:a16="http://schemas.microsoft.com/office/drawing/2014/main" id="{162E73B0-7237-4437-A57A-BA98BE205077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6" name="Block Arc 85">
              <a:extLst>
                <a:ext uri="{FF2B5EF4-FFF2-40B4-BE49-F238E27FC236}">
                  <a16:creationId xmlns:a16="http://schemas.microsoft.com/office/drawing/2014/main" id="{620A2C7E-0CBE-43FB-8DC0-BF1A86771256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Block Arc 86">
              <a:extLst>
                <a:ext uri="{FF2B5EF4-FFF2-40B4-BE49-F238E27FC236}">
                  <a16:creationId xmlns:a16="http://schemas.microsoft.com/office/drawing/2014/main" id="{EC169EAF-306E-438B-A2CF-BCCFEB43890B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Block Arc 87">
              <a:extLst>
                <a:ext uri="{FF2B5EF4-FFF2-40B4-BE49-F238E27FC236}">
                  <a16:creationId xmlns:a16="http://schemas.microsoft.com/office/drawing/2014/main" id="{D04A0951-DD50-4050-A37C-78B928397BF5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Block Arc 88">
              <a:extLst>
                <a:ext uri="{FF2B5EF4-FFF2-40B4-BE49-F238E27FC236}">
                  <a16:creationId xmlns:a16="http://schemas.microsoft.com/office/drawing/2014/main" id="{2D118995-A1AA-4F69-A102-24554AC8579D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7F918F8-3CFF-4472-A9CF-965ED8472FBD}"/>
              </a:ext>
            </a:extLst>
          </p:cNvPr>
          <p:cNvSpPr/>
          <p:nvPr/>
        </p:nvSpPr>
        <p:spPr>
          <a:xfrm>
            <a:off x="1788870" y="4521785"/>
            <a:ext cx="2040781" cy="72988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EEDC522-2879-46CD-8C2B-F29BB51790C6}"/>
                  </a:ext>
                </a:extLst>
              </p:cNvPr>
              <p:cNvSpPr/>
              <p:nvPr/>
            </p:nvSpPr>
            <p:spPr>
              <a:xfrm>
                <a:off x="0" y="3525925"/>
                <a:ext cx="8252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(•)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EEDC522-2879-46CD-8C2B-F29BB51790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25925"/>
                <a:ext cx="825291" cy="461665"/>
              </a:xfrm>
              <a:prstGeom prst="rect">
                <a:avLst/>
              </a:prstGeom>
              <a:blipFill>
                <a:blip r:embed="rId8"/>
                <a:stretch>
                  <a:fillRect l="-592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CB2865A-676A-4137-BA5A-BA5949890154}"/>
                  </a:ext>
                </a:extLst>
              </p:cNvPr>
              <p:cNvSpPr/>
              <p:nvPr/>
            </p:nvSpPr>
            <p:spPr>
              <a:xfrm>
                <a:off x="3337444" y="2344569"/>
                <a:ext cx="839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(•)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CB2865A-676A-4137-BA5A-BA59498901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444" y="2344569"/>
                <a:ext cx="839140" cy="461665"/>
              </a:xfrm>
              <a:prstGeom prst="rect">
                <a:avLst/>
              </a:prstGeom>
              <a:blipFill>
                <a:blip r:embed="rId9"/>
                <a:stretch>
                  <a:fillRect l="-1449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6CF0C15-E414-495B-BCD7-8E81D4C5F5C6}"/>
                  </a:ext>
                </a:extLst>
              </p:cNvPr>
              <p:cNvSpPr/>
              <p:nvPr/>
            </p:nvSpPr>
            <p:spPr>
              <a:xfrm>
                <a:off x="2027315" y="4569656"/>
                <a:ext cx="16695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6CF0C15-E414-495B-BCD7-8E81D4C5F5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315" y="4569656"/>
                <a:ext cx="166956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444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082F7A-77B1-458E-BA5F-6821B8B43054}"/>
                  </a:ext>
                </a:extLst>
              </p:cNvPr>
              <p:cNvSpPr/>
              <p:nvPr/>
            </p:nvSpPr>
            <p:spPr>
              <a:xfrm>
                <a:off x="3737221" y="511124"/>
                <a:ext cx="16695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082F7A-77B1-458E-BA5F-6821B8B430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221" y="511124"/>
                <a:ext cx="166956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E950893-B509-416D-88C6-E76F801B0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45" b="12095"/>
          <a:stretch/>
        </p:blipFill>
        <p:spPr>
          <a:xfrm>
            <a:off x="1538519" y="1880020"/>
            <a:ext cx="4665103" cy="1423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D16D60-339A-4D48-B346-21D71AA72A7B}"/>
              </a:ext>
            </a:extLst>
          </p:cNvPr>
          <p:cNvSpPr/>
          <p:nvPr/>
        </p:nvSpPr>
        <p:spPr>
          <a:xfrm>
            <a:off x="1472590" y="3281135"/>
            <a:ext cx="873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Future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020118-71D8-46A9-BC06-FD23445D500F}"/>
              </a:ext>
            </a:extLst>
          </p:cNvPr>
          <p:cNvSpPr/>
          <p:nvPr/>
        </p:nvSpPr>
        <p:spPr>
          <a:xfrm>
            <a:off x="5880807" y="3303420"/>
            <a:ext cx="620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Past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323A63-A88D-4D7A-B3AB-BE264171DB93}"/>
              </a:ext>
            </a:extLst>
          </p:cNvPr>
          <p:cNvSpPr/>
          <p:nvPr/>
        </p:nvSpPr>
        <p:spPr>
          <a:xfrm>
            <a:off x="3170142" y="3303420"/>
            <a:ext cx="978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Current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E44DFD-792D-4968-91C2-70C84C764C4E}"/>
              </a:ext>
            </a:extLst>
          </p:cNvPr>
          <p:cNvSpPr/>
          <p:nvPr/>
        </p:nvSpPr>
        <p:spPr>
          <a:xfrm>
            <a:off x="2164555" y="2006939"/>
            <a:ext cx="3674269" cy="1182181"/>
          </a:xfrm>
          <a:prstGeom prst="rect">
            <a:avLst/>
          </a:prstGeom>
          <a:gradFill flip="none" rotWithShape="1">
            <a:gsLst>
              <a:gs pos="0">
                <a:srgbClr val="FF6D6D">
                  <a:alpha val="30000"/>
                </a:srgbClr>
              </a:gs>
              <a:gs pos="39000">
                <a:schemeClr val="bg1">
                  <a:alpha val="30000"/>
                </a:schemeClr>
              </a:gs>
              <a:gs pos="90000">
                <a:srgbClr val="84A2D8">
                  <a:alpha val="30000"/>
                </a:srgbClr>
              </a:gs>
              <a:gs pos="100000">
                <a:srgbClr val="7698D4">
                  <a:alpha val="3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77E28-E9AB-4F65-80F7-87018145A8A5}"/>
              </a:ext>
            </a:extLst>
          </p:cNvPr>
          <p:cNvSpPr txBox="1"/>
          <p:nvPr/>
        </p:nvSpPr>
        <p:spPr>
          <a:xfrm>
            <a:off x="2408276" y="1521095"/>
            <a:ext cx="3163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Channel Impulse Response</a:t>
            </a:r>
          </a:p>
        </p:txBody>
      </p:sp>
      <p:pic>
        <p:nvPicPr>
          <p:cNvPr id="9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AA0AF6FF-9CDF-4FF4-83B8-B5E5D514B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58" y="381575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s://maxcdn.icons8.com/Share/icon/p1em/Music/microphone1600.png">
            <a:extLst>
              <a:ext uri="{FF2B5EF4-FFF2-40B4-BE49-F238E27FC236}">
                <a16:creationId xmlns:a16="http://schemas.microsoft.com/office/drawing/2014/main" id="{F15BB149-FA04-4BBF-AC25-CC6E7062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90" y="381575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F26D46-ACDB-469C-BBDF-B9B7E013E061}"/>
              </a:ext>
            </a:extLst>
          </p:cNvPr>
          <p:cNvSpPr txBox="1"/>
          <p:nvPr/>
        </p:nvSpPr>
        <p:spPr>
          <a:xfrm>
            <a:off x="1944761" y="1080120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E8741-5170-41B2-974D-6096B767E536}"/>
              </a:ext>
            </a:extLst>
          </p:cNvPr>
          <p:cNvSpPr txBox="1"/>
          <p:nvPr/>
        </p:nvSpPr>
        <p:spPr>
          <a:xfrm>
            <a:off x="6909068" y="1080119"/>
            <a:ext cx="150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Feedback Mic.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FB6B44-E77E-4A87-B766-EC9BCB2270B2}"/>
              </a:ext>
            </a:extLst>
          </p:cNvPr>
          <p:cNvCxnSpPr>
            <a:cxnSpLocks/>
          </p:cNvCxnSpPr>
          <p:nvPr/>
        </p:nvCxnSpPr>
        <p:spPr>
          <a:xfrm>
            <a:off x="5594510" y="731677"/>
            <a:ext cx="1765180" cy="0"/>
          </a:xfrm>
          <a:prstGeom prst="straightConnector1">
            <a:avLst/>
          </a:prstGeom>
          <a:ln w="38100"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FDF2F5-8259-4D9C-ACFE-AAAA3F445FA2}"/>
              </a:ext>
            </a:extLst>
          </p:cNvPr>
          <p:cNvCxnSpPr>
            <a:cxnSpLocks/>
          </p:cNvCxnSpPr>
          <p:nvPr/>
        </p:nvCxnSpPr>
        <p:spPr>
          <a:xfrm>
            <a:off x="2998133" y="755229"/>
            <a:ext cx="507681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D8C703-F765-4F66-AEE6-A9808D3CC06D}"/>
              </a:ext>
            </a:extLst>
          </p:cNvPr>
          <p:cNvGrpSpPr/>
          <p:nvPr/>
        </p:nvGrpSpPr>
        <p:grpSpPr>
          <a:xfrm>
            <a:off x="5365130" y="357193"/>
            <a:ext cx="1154339" cy="748968"/>
            <a:chOff x="-7609839" y="2361255"/>
            <a:chExt cx="7047550" cy="4499978"/>
          </a:xfrm>
        </p:grpSpPr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8B3FA3BC-A12C-4619-A7D3-BF92104AE872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A4FE758E-01BA-4F81-9506-6220627EFB43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Block Arc 18">
              <a:extLst>
                <a:ext uri="{FF2B5EF4-FFF2-40B4-BE49-F238E27FC236}">
                  <a16:creationId xmlns:a16="http://schemas.microsoft.com/office/drawing/2014/main" id="{407ED02D-01FC-4BE1-885A-43C13E922FB9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7A772892-02F1-44A7-982B-F2F7E679F1A6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87F6EF75-A320-41D6-A36D-3680C49BD303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93247BDC-B9B1-4427-85A0-6ED1D42FEE26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1901FD97-0690-48D9-92FC-3EE427259F10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Block Arc 24">
              <a:extLst>
                <a:ext uri="{FF2B5EF4-FFF2-40B4-BE49-F238E27FC236}">
                  <a16:creationId xmlns:a16="http://schemas.microsoft.com/office/drawing/2014/main" id="{7472F5AA-7612-44AE-B314-1C52B70F432E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C073071-4719-4FA8-95DA-805EB4C14871}"/>
              </a:ext>
            </a:extLst>
          </p:cNvPr>
          <p:cNvSpPr/>
          <p:nvPr/>
        </p:nvSpPr>
        <p:spPr>
          <a:xfrm>
            <a:off x="3551609" y="397323"/>
            <a:ext cx="2040781" cy="72988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12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0" grpId="0" animBg="1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082F7A-77B1-458E-BA5F-6821B8B43054}"/>
                  </a:ext>
                </a:extLst>
              </p:cNvPr>
              <p:cNvSpPr/>
              <p:nvPr/>
            </p:nvSpPr>
            <p:spPr>
              <a:xfrm>
                <a:off x="3737221" y="511124"/>
                <a:ext cx="16695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082F7A-77B1-458E-BA5F-6821B8B430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221" y="511124"/>
                <a:ext cx="166956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E950893-B509-416D-88C6-E76F801B0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45" b="12095"/>
          <a:stretch/>
        </p:blipFill>
        <p:spPr>
          <a:xfrm>
            <a:off x="1538519" y="1880020"/>
            <a:ext cx="4665103" cy="1423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D16D60-339A-4D48-B346-21D71AA72A7B}"/>
              </a:ext>
            </a:extLst>
          </p:cNvPr>
          <p:cNvSpPr/>
          <p:nvPr/>
        </p:nvSpPr>
        <p:spPr>
          <a:xfrm>
            <a:off x="1472590" y="3281135"/>
            <a:ext cx="873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Future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020118-71D8-46A9-BC06-FD23445D500F}"/>
              </a:ext>
            </a:extLst>
          </p:cNvPr>
          <p:cNvSpPr/>
          <p:nvPr/>
        </p:nvSpPr>
        <p:spPr>
          <a:xfrm>
            <a:off x="5880807" y="3303420"/>
            <a:ext cx="620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Past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323A63-A88D-4D7A-B3AB-BE264171DB93}"/>
              </a:ext>
            </a:extLst>
          </p:cNvPr>
          <p:cNvSpPr/>
          <p:nvPr/>
        </p:nvSpPr>
        <p:spPr>
          <a:xfrm>
            <a:off x="3170142" y="3303420"/>
            <a:ext cx="978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Current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A30AD7-FCE2-4738-81C3-1F7DC8864B1F}"/>
              </a:ext>
            </a:extLst>
          </p:cNvPr>
          <p:cNvCxnSpPr>
            <a:cxnSpLocks/>
          </p:cNvCxnSpPr>
          <p:nvPr/>
        </p:nvCxnSpPr>
        <p:spPr>
          <a:xfrm>
            <a:off x="3654054" y="3870470"/>
            <a:ext cx="0" cy="39994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A09330-100D-420E-AF69-FCA39C202EC3}"/>
              </a:ext>
            </a:extLst>
          </p:cNvPr>
          <p:cNvCxnSpPr>
            <a:cxnSpLocks/>
          </p:cNvCxnSpPr>
          <p:nvPr/>
        </p:nvCxnSpPr>
        <p:spPr>
          <a:xfrm>
            <a:off x="3654054" y="4083142"/>
            <a:ext cx="1451625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997AD36-D5A8-47C3-84FB-32E47D424A42}"/>
              </a:ext>
            </a:extLst>
          </p:cNvPr>
          <p:cNvSpPr/>
          <p:nvPr/>
        </p:nvSpPr>
        <p:spPr>
          <a:xfrm>
            <a:off x="5105679" y="3829110"/>
            <a:ext cx="3812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Today’s Headphones (Causal)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FA7794-B3AA-49D3-8379-0896D5BFC0FD}"/>
              </a:ext>
            </a:extLst>
          </p:cNvPr>
          <p:cNvCxnSpPr>
            <a:cxnSpLocks/>
          </p:cNvCxnSpPr>
          <p:nvPr/>
        </p:nvCxnSpPr>
        <p:spPr>
          <a:xfrm>
            <a:off x="2445002" y="4509121"/>
            <a:ext cx="0" cy="3999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D356E5-1F34-4286-A6A9-2D885F1730D2}"/>
              </a:ext>
            </a:extLst>
          </p:cNvPr>
          <p:cNvCxnSpPr>
            <a:cxnSpLocks/>
          </p:cNvCxnSpPr>
          <p:nvPr/>
        </p:nvCxnSpPr>
        <p:spPr>
          <a:xfrm>
            <a:off x="2445002" y="4721793"/>
            <a:ext cx="266067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B351F10-83AD-4D55-8E86-1EF2FB3F9375}"/>
              </a:ext>
            </a:extLst>
          </p:cNvPr>
          <p:cNvSpPr/>
          <p:nvPr/>
        </p:nvSpPr>
        <p:spPr>
          <a:xfrm>
            <a:off x="5105679" y="4508954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Garamond" panose="02020404030301010803" pitchFamily="18" charset="0"/>
              </a:rPr>
              <a:t>MUTE </a:t>
            </a:r>
            <a:r>
              <a:rPr lang="en-US" sz="2400" dirty="0">
                <a:solidFill>
                  <a:srgbClr val="FF0000"/>
                </a:solidFill>
              </a:rPr>
              <a:t>(Non-Causal)</a:t>
            </a:r>
            <a:endParaRPr lang="en-US" sz="2400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E44DFD-792D-4968-91C2-70C84C764C4E}"/>
              </a:ext>
            </a:extLst>
          </p:cNvPr>
          <p:cNvSpPr/>
          <p:nvPr/>
        </p:nvSpPr>
        <p:spPr>
          <a:xfrm>
            <a:off x="2164555" y="2006939"/>
            <a:ext cx="3674269" cy="1182181"/>
          </a:xfrm>
          <a:prstGeom prst="rect">
            <a:avLst/>
          </a:prstGeom>
          <a:gradFill flip="none" rotWithShape="1">
            <a:gsLst>
              <a:gs pos="0">
                <a:srgbClr val="FF6D6D">
                  <a:alpha val="30000"/>
                </a:srgbClr>
              </a:gs>
              <a:gs pos="39000">
                <a:schemeClr val="bg1">
                  <a:alpha val="30000"/>
                </a:schemeClr>
              </a:gs>
              <a:gs pos="90000">
                <a:srgbClr val="84A2D8">
                  <a:alpha val="30000"/>
                </a:srgbClr>
              </a:gs>
              <a:gs pos="100000">
                <a:srgbClr val="7698D4">
                  <a:alpha val="3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77E28-E9AB-4F65-80F7-87018145A8A5}"/>
              </a:ext>
            </a:extLst>
          </p:cNvPr>
          <p:cNvSpPr txBox="1"/>
          <p:nvPr/>
        </p:nvSpPr>
        <p:spPr>
          <a:xfrm>
            <a:off x="2408276" y="1521095"/>
            <a:ext cx="3163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Channel Impulse Response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64043D-3563-4CB1-A4E1-E78748B9BEDE}"/>
              </a:ext>
            </a:extLst>
          </p:cNvPr>
          <p:cNvCxnSpPr>
            <a:cxnSpLocks/>
          </p:cNvCxnSpPr>
          <p:nvPr/>
        </p:nvCxnSpPr>
        <p:spPr>
          <a:xfrm>
            <a:off x="2448767" y="4909064"/>
            <a:ext cx="0" cy="40271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4A124D-81AB-4E09-B6AB-23EC2410BD53}"/>
              </a:ext>
            </a:extLst>
          </p:cNvPr>
          <p:cNvCxnSpPr>
            <a:cxnSpLocks/>
          </p:cNvCxnSpPr>
          <p:nvPr/>
        </p:nvCxnSpPr>
        <p:spPr>
          <a:xfrm>
            <a:off x="3658706" y="4270413"/>
            <a:ext cx="0" cy="104136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8B2EF5-4C87-4590-A908-19ADC1242F3E}"/>
              </a:ext>
            </a:extLst>
          </p:cNvPr>
          <p:cNvCxnSpPr>
            <a:cxnSpLocks/>
          </p:cNvCxnSpPr>
          <p:nvPr/>
        </p:nvCxnSpPr>
        <p:spPr>
          <a:xfrm>
            <a:off x="2498725" y="5245100"/>
            <a:ext cx="1098550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BDDBD7E-42AD-42E8-944B-8EE78F6E3C41}"/>
              </a:ext>
            </a:extLst>
          </p:cNvPr>
          <p:cNvSpPr/>
          <p:nvPr/>
        </p:nvSpPr>
        <p:spPr>
          <a:xfrm>
            <a:off x="2293400" y="5285016"/>
            <a:ext cx="1545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Lookahead</a:t>
            </a:r>
            <a:endParaRPr lang="en-US" sz="2400" i="1" dirty="0">
              <a:latin typeface="Garamond" panose="020204040303010108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B7768-E558-4813-9E57-4BB1F6C56190}"/>
              </a:ext>
            </a:extLst>
          </p:cNvPr>
          <p:cNvSpPr txBox="1"/>
          <p:nvPr/>
        </p:nvSpPr>
        <p:spPr>
          <a:xfrm>
            <a:off x="0" y="5823656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“Lookahead” 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Non-Causal Filtering  Better Cancellation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2" name="Picture 2" descr="https://maxcdn.icons8.com/Share/icon/p1em/Music/microphone1600.png">
            <a:extLst>
              <a:ext uri="{FF2B5EF4-FFF2-40B4-BE49-F238E27FC236}">
                <a16:creationId xmlns:a16="http://schemas.microsoft.com/office/drawing/2014/main" id="{0448E999-837C-43A5-AB09-233CD861B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58" y="381575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s://maxcdn.icons8.com/Share/icon/p1em/Music/microphone1600.png">
            <a:extLst>
              <a:ext uri="{FF2B5EF4-FFF2-40B4-BE49-F238E27FC236}">
                <a16:creationId xmlns:a16="http://schemas.microsoft.com/office/drawing/2014/main" id="{A19B85C9-CAD6-44F3-9333-6E4F13D4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90" y="381575"/>
            <a:ext cx="650459" cy="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56DB61-1ACB-485E-AF72-5267AE721251}"/>
              </a:ext>
            </a:extLst>
          </p:cNvPr>
          <p:cNvSpPr txBox="1"/>
          <p:nvPr/>
        </p:nvSpPr>
        <p:spPr>
          <a:xfrm>
            <a:off x="1944761" y="1080120"/>
            <a:ext cx="150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Ref. Mic.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8C839F-D38C-47E9-9FE4-3FCD48C77F09}"/>
              </a:ext>
            </a:extLst>
          </p:cNvPr>
          <p:cNvCxnSpPr>
            <a:cxnSpLocks/>
          </p:cNvCxnSpPr>
          <p:nvPr/>
        </p:nvCxnSpPr>
        <p:spPr>
          <a:xfrm>
            <a:off x="5594510" y="731677"/>
            <a:ext cx="1765180" cy="0"/>
          </a:xfrm>
          <a:prstGeom prst="straightConnector1">
            <a:avLst/>
          </a:prstGeom>
          <a:ln w="38100"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6D1BE7-FA15-4D99-AB50-4FAE5FAA539C}"/>
              </a:ext>
            </a:extLst>
          </p:cNvPr>
          <p:cNvCxnSpPr>
            <a:cxnSpLocks/>
          </p:cNvCxnSpPr>
          <p:nvPr/>
        </p:nvCxnSpPr>
        <p:spPr>
          <a:xfrm>
            <a:off x="2998133" y="755229"/>
            <a:ext cx="507681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CF49F2-6B36-4E86-A11E-8D76C1335F80}"/>
              </a:ext>
            </a:extLst>
          </p:cNvPr>
          <p:cNvGrpSpPr/>
          <p:nvPr/>
        </p:nvGrpSpPr>
        <p:grpSpPr>
          <a:xfrm>
            <a:off x="5365130" y="357193"/>
            <a:ext cx="1154339" cy="748968"/>
            <a:chOff x="-7609839" y="2361255"/>
            <a:chExt cx="7047550" cy="4499978"/>
          </a:xfrm>
        </p:grpSpPr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374AC55E-B466-400C-87E9-625B69E3027C}"/>
                </a:ext>
              </a:extLst>
            </p:cNvPr>
            <p:cNvSpPr/>
            <p:nvPr/>
          </p:nvSpPr>
          <p:spPr>
            <a:xfrm rot="2700000">
              <a:off x="-7244079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DC14037C-E398-4DAF-93E1-6E3E40AAA420}"/>
                </a:ext>
              </a:extLst>
            </p:cNvPr>
            <p:cNvSpPr/>
            <p:nvPr/>
          </p:nvSpPr>
          <p:spPr>
            <a:xfrm rot="2700000">
              <a:off x="-6878319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Block Arc 30">
              <a:extLst>
                <a:ext uri="{FF2B5EF4-FFF2-40B4-BE49-F238E27FC236}">
                  <a16:creationId xmlns:a16="http://schemas.microsoft.com/office/drawing/2014/main" id="{11092C2F-9BE8-47E5-BC00-922554BEFBB4}"/>
                </a:ext>
              </a:extLst>
            </p:cNvPr>
            <p:cNvSpPr/>
            <p:nvPr/>
          </p:nvSpPr>
          <p:spPr>
            <a:xfrm rot="2700000">
              <a:off x="-6509908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Block Arc 31">
              <a:extLst>
                <a:ext uri="{FF2B5EF4-FFF2-40B4-BE49-F238E27FC236}">
                  <a16:creationId xmlns:a16="http://schemas.microsoft.com/office/drawing/2014/main" id="{E191531B-A7E2-4DB9-BB5E-4D3C3EC2A200}"/>
                </a:ext>
              </a:extLst>
            </p:cNvPr>
            <p:cNvSpPr/>
            <p:nvPr/>
          </p:nvSpPr>
          <p:spPr>
            <a:xfrm rot="2700000">
              <a:off x="-6144148" y="2361255"/>
              <a:ext cx="4499978" cy="4499978"/>
            </a:xfrm>
            <a:prstGeom prst="blockArc">
              <a:avLst>
                <a:gd name="adj1" fmla="val 1746533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AD6172A3-D7F9-4805-9D27-6D18F5067BEA}"/>
                </a:ext>
              </a:extLst>
            </p:cNvPr>
            <p:cNvSpPr/>
            <p:nvPr/>
          </p:nvSpPr>
          <p:spPr>
            <a:xfrm rot="2700000">
              <a:off x="-7609839" y="2361255"/>
              <a:ext cx="4499978" cy="4499978"/>
            </a:xfrm>
            <a:prstGeom prst="blockArc">
              <a:avLst>
                <a:gd name="adj1" fmla="val 17469367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D4810EB4-D370-4AA2-84EE-5DAC230DD7E8}"/>
                </a:ext>
              </a:extLst>
            </p:cNvPr>
            <p:cNvSpPr/>
            <p:nvPr/>
          </p:nvSpPr>
          <p:spPr>
            <a:xfrm rot="2700000">
              <a:off x="-5796438" y="2361255"/>
              <a:ext cx="4499978" cy="4499978"/>
            </a:xfrm>
            <a:prstGeom prst="blockArc">
              <a:avLst>
                <a:gd name="adj1" fmla="val 17473444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0C26764F-B1FE-46E2-B366-A38F2C98D9AD}"/>
                </a:ext>
              </a:extLst>
            </p:cNvPr>
            <p:cNvSpPr/>
            <p:nvPr/>
          </p:nvSpPr>
          <p:spPr>
            <a:xfrm rot="2700000">
              <a:off x="-5430678" y="2361255"/>
              <a:ext cx="4499978" cy="4499978"/>
            </a:xfrm>
            <a:prstGeom prst="blockArc">
              <a:avLst>
                <a:gd name="adj1" fmla="val 17473159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Block Arc 36">
              <a:extLst>
                <a:ext uri="{FF2B5EF4-FFF2-40B4-BE49-F238E27FC236}">
                  <a16:creationId xmlns:a16="http://schemas.microsoft.com/office/drawing/2014/main" id="{2EBB1DC6-1F4F-4ED3-86E1-DC4A02B8C214}"/>
                </a:ext>
              </a:extLst>
            </p:cNvPr>
            <p:cNvSpPr/>
            <p:nvPr/>
          </p:nvSpPr>
          <p:spPr>
            <a:xfrm rot="2700000">
              <a:off x="-5062267" y="2361255"/>
              <a:ext cx="4499978" cy="4499978"/>
            </a:xfrm>
            <a:prstGeom prst="blockArc">
              <a:avLst>
                <a:gd name="adj1" fmla="val 17472060"/>
                <a:gd name="adj2" fmla="val 20183354"/>
                <a:gd name="adj3" fmla="val 1018"/>
              </a:avLst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53134BB-61CD-485B-97F1-6465E646691A}"/>
              </a:ext>
            </a:extLst>
          </p:cNvPr>
          <p:cNvSpPr/>
          <p:nvPr/>
        </p:nvSpPr>
        <p:spPr>
          <a:xfrm>
            <a:off x="3551609" y="397323"/>
            <a:ext cx="2040781" cy="72988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165267-B970-4819-AD49-5CFC2CBB478C}"/>
              </a:ext>
            </a:extLst>
          </p:cNvPr>
          <p:cNvSpPr txBox="1"/>
          <p:nvPr/>
        </p:nvSpPr>
        <p:spPr>
          <a:xfrm>
            <a:off x="6909068" y="1080119"/>
            <a:ext cx="150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Feedback Mic.</a:t>
            </a:r>
          </a:p>
        </p:txBody>
      </p:sp>
    </p:spTree>
    <p:extLst>
      <p:ext uri="{BB962C8B-B14F-4D97-AF65-F5344CB8AC3E}">
        <p14:creationId xmlns:p14="http://schemas.microsoft.com/office/powerpoint/2010/main" val="39368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C884-C916-429A-9267-0E1FA775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8387"/>
          </a:xfrm>
        </p:spPr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A25B5-01EE-4E8B-8D7A-451CDE894635}"/>
              </a:ext>
            </a:extLst>
          </p:cNvPr>
          <p:cNvSpPr/>
          <p:nvPr/>
        </p:nvSpPr>
        <p:spPr>
          <a:xfrm>
            <a:off x="1375933" y="1107101"/>
            <a:ext cx="639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How can </a:t>
            </a:r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leverage lookahead?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72F347-A260-4317-8860-0F0C55215936}"/>
              </a:ext>
            </a:extLst>
          </p:cNvPr>
          <p:cNvSpPr/>
          <p:nvPr/>
        </p:nvSpPr>
        <p:spPr>
          <a:xfrm>
            <a:off x="4882319" y="2500362"/>
            <a:ext cx="3425095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Wideband Cancellation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D07138-3BD9-44CF-B4EE-F27E5285B101}"/>
              </a:ext>
            </a:extLst>
          </p:cNvPr>
          <p:cNvSpPr/>
          <p:nvPr/>
        </p:nvSpPr>
        <p:spPr>
          <a:xfrm>
            <a:off x="4882319" y="3634363"/>
            <a:ext cx="3425091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Non-Causal Filtering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6F8E832-0E29-45B0-AE76-F63A7F473C81}"/>
              </a:ext>
            </a:extLst>
          </p:cNvPr>
          <p:cNvSpPr/>
          <p:nvPr/>
        </p:nvSpPr>
        <p:spPr>
          <a:xfrm>
            <a:off x="4882319" y="4768363"/>
            <a:ext cx="3425087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Sound Source Profiling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052AC6-875D-49E6-8449-4ADD5B380FD8}"/>
              </a:ext>
            </a:extLst>
          </p:cNvPr>
          <p:cNvSpPr txBox="1"/>
          <p:nvPr/>
        </p:nvSpPr>
        <p:spPr>
          <a:xfrm>
            <a:off x="496994" y="2621594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Timing Gain 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72EE17-B3AA-4A6A-99DB-7DBC7A02DC4D}"/>
              </a:ext>
            </a:extLst>
          </p:cNvPr>
          <p:cNvSpPr txBox="1"/>
          <p:nvPr/>
        </p:nvSpPr>
        <p:spPr>
          <a:xfrm>
            <a:off x="496994" y="3764836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Signal Processing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CC0595-8E6A-4C1E-B224-5CBC4AD38468}"/>
              </a:ext>
            </a:extLst>
          </p:cNvPr>
          <p:cNvSpPr txBox="1"/>
          <p:nvPr/>
        </p:nvSpPr>
        <p:spPr>
          <a:xfrm>
            <a:off x="496994" y="4892623"/>
            <a:ext cx="393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Application-Specific Gain 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116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C884-C916-429A-9267-0E1FA775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8387"/>
          </a:xfrm>
        </p:spPr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A25B5-01EE-4E8B-8D7A-451CDE894635}"/>
              </a:ext>
            </a:extLst>
          </p:cNvPr>
          <p:cNvSpPr/>
          <p:nvPr/>
        </p:nvSpPr>
        <p:spPr>
          <a:xfrm>
            <a:off x="1375933" y="1107101"/>
            <a:ext cx="639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How can </a:t>
            </a:r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leverage lookahead?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72F347-A260-4317-8860-0F0C55215936}"/>
              </a:ext>
            </a:extLst>
          </p:cNvPr>
          <p:cNvSpPr/>
          <p:nvPr/>
        </p:nvSpPr>
        <p:spPr>
          <a:xfrm>
            <a:off x="4882319" y="2500362"/>
            <a:ext cx="3425095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Wideband Cancellation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D07138-3BD9-44CF-B4EE-F27E5285B101}"/>
              </a:ext>
            </a:extLst>
          </p:cNvPr>
          <p:cNvSpPr/>
          <p:nvPr/>
        </p:nvSpPr>
        <p:spPr>
          <a:xfrm>
            <a:off x="4882319" y="3634363"/>
            <a:ext cx="3425091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Non-Causal Filtering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6F8E832-0E29-45B0-AE76-F63A7F473C81}"/>
              </a:ext>
            </a:extLst>
          </p:cNvPr>
          <p:cNvSpPr/>
          <p:nvPr/>
        </p:nvSpPr>
        <p:spPr>
          <a:xfrm>
            <a:off x="4882319" y="4768363"/>
            <a:ext cx="3425087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Sound Source Profiling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052AC6-875D-49E6-8449-4ADD5B380FD8}"/>
              </a:ext>
            </a:extLst>
          </p:cNvPr>
          <p:cNvSpPr txBox="1"/>
          <p:nvPr/>
        </p:nvSpPr>
        <p:spPr>
          <a:xfrm>
            <a:off x="496994" y="2621594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Timing Gain 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72EE17-B3AA-4A6A-99DB-7DBC7A02DC4D}"/>
              </a:ext>
            </a:extLst>
          </p:cNvPr>
          <p:cNvSpPr txBox="1"/>
          <p:nvPr/>
        </p:nvSpPr>
        <p:spPr>
          <a:xfrm>
            <a:off x="496994" y="3764836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Signal Processing Gain 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CC0595-8E6A-4C1E-B224-5CBC4AD38468}"/>
              </a:ext>
            </a:extLst>
          </p:cNvPr>
          <p:cNvSpPr txBox="1"/>
          <p:nvPr/>
        </p:nvSpPr>
        <p:spPr>
          <a:xfrm>
            <a:off x="496994" y="4892623"/>
            <a:ext cx="393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Application-Specific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7590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onversation">
            <a:extLst>
              <a:ext uri="{FF2B5EF4-FFF2-40B4-BE49-F238E27FC236}">
                <a16:creationId xmlns:a16="http://schemas.microsoft.com/office/drawing/2014/main" id="{E70DF572-A44F-4A9C-971A-085F01D5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2124922"/>
            <a:ext cx="3307080" cy="220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8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1.85185E-6 L 0 -0.2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onversation">
            <a:extLst>
              <a:ext uri="{FF2B5EF4-FFF2-40B4-BE49-F238E27FC236}">
                <a16:creationId xmlns:a16="http://schemas.microsoft.com/office/drawing/2014/main" id="{E70DF572-A44F-4A9C-971A-085F01D5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160867"/>
            <a:ext cx="330708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oice signal">
            <a:extLst>
              <a:ext uri="{FF2B5EF4-FFF2-40B4-BE49-F238E27FC236}">
                <a16:creationId xmlns:a16="http://schemas.microsoft.com/office/drawing/2014/main" id="{2099B8AB-9BFC-452E-9475-E2DD6B1F1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513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voice signal">
            <a:extLst>
              <a:ext uri="{FF2B5EF4-FFF2-40B4-BE49-F238E27FC236}">
                <a16:creationId xmlns:a16="http://schemas.microsoft.com/office/drawing/2014/main" id="{955933A7-8878-42B8-A34E-5C1A3963F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4416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voice signal">
            <a:extLst>
              <a:ext uri="{FF2B5EF4-FFF2-40B4-BE49-F238E27FC236}">
                <a16:creationId xmlns:a16="http://schemas.microsoft.com/office/drawing/2014/main" id="{D891353F-2CAB-4191-B0EE-5BD5AD9BA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1830" y="3238500"/>
            <a:ext cx="158115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1D03D6-E709-4805-8605-3AC711666CF1}"/>
              </a:ext>
            </a:extLst>
          </p:cNvPr>
          <p:cNvSpPr txBox="1"/>
          <p:nvPr/>
        </p:nvSpPr>
        <p:spPr>
          <a:xfrm>
            <a:off x="515620" y="2698554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3FE92-BBF9-45FE-B4AA-FC3498A25AD9}"/>
              </a:ext>
            </a:extLst>
          </p:cNvPr>
          <p:cNvSpPr txBox="1"/>
          <p:nvPr/>
        </p:nvSpPr>
        <p:spPr>
          <a:xfrm>
            <a:off x="3574416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Bob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E63EC-C79A-4E57-96E4-E0AAB573A05C}"/>
              </a:ext>
            </a:extLst>
          </p:cNvPr>
          <p:cNvSpPr txBox="1"/>
          <p:nvPr/>
        </p:nvSpPr>
        <p:spPr>
          <a:xfrm>
            <a:off x="5751830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pic>
        <p:nvPicPr>
          <p:cNvPr id="23" name="Picture 2" descr="Image result for voice signal">
            <a:extLst>
              <a:ext uri="{FF2B5EF4-FFF2-40B4-BE49-F238E27FC236}">
                <a16:creationId xmlns:a16="http://schemas.microsoft.com/office/drawing/2014/main" id="{A679BF0B-8B58-435C-B3FE-2DD082CF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8050" y="3238500"/>
            <a:ext cx="1396366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voice signal">
            <a:extLst>
              <a:ext uri="{FF2B5EF4-FFF2-40B4-BE49-F238E27FC236}">
                <a16:creationId xmlns:a16="http://schemas.microsoft.com/office/drawing/2014/main" id="{784E82DB-A1D2-4D4E-8B54-A0AA35411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773930" y="3238500"/>
            <a:ext cx="108204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voice signal">
            <a:extLst>
              <a:ext uri="{FF2B5EF4-FFF2-40B4-BE49-F238E27FC236}">
                <a16:creationId xmlns:a16="http://schemas.microsoft.com/office/drawing/2014/main" id="{EEF6B1FA-FFAB-47E4-8FB7-52A9FF9CE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2980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voice signal">
            <a:extLst>
              <a:ext uri="{FF2B5EF4-FFF2-40B4-BE49-F238E27FC236}">
                <a16:creationId xmlns:a16="http://schemas.microsoft.com/office/drawing/2014/main" id="{0C130CD9-E06C-4766-9861-168E1D3FE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1695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voice signal">
            <a:extLst>
              <a:ext uri="{FF2B5EF4-FFF2-40B4-BE49-F238E27FC236}">
                <a16:creationId xmlns:a16="http://schemas.microsoft.com/office/drawing/2014/main" id="{263687F1-90A3-414A-93DD-517F1A615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349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voice signal">
            <a:extLst>
              <a:ext uri="{FF2B5EF4-FFF2-40B4-BE49-F238E27FC236}">
                <a16:creationId xmlns:a16="http://schemas.microsoft.com/office/drawing/2014/main" id="{9A45EC5F-3DAD-4681-B0F8-D36043F00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6912" y="3238500"/>
            <a:ext cx="38605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CD968-BCEA-4BFF-8989-19E5283093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1" y="4616609"/>
            <a:ext cx="8192643" cy="211484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438B1C7-99BA-48AC-B5F2-4343C4B453BE}"/>
              </a:ext>
            </a:extLst>
          </p:cNvPr>
          <p:cNvSpPr/>
          <p:nvPr/>
        </p:nvSpPr>
        <p:spPr>
          <a:xfrm>
            <a:off x="250972" y="2572007"/>
            <a:ext cx="8547100" cy="4159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5000" decel="2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35938 -7.40741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onversation">
            <a:extLst>
              <a:ext uri="{FF2B5EF4-FFF2-40B4-BE49-F238E27FC236}">
                <a16:creationId xmlns:a16="http://schemas.microsoft.com/office/drawing/2014/main" id="{E70DF572-A44F-4A9C-971A-085F01D5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160867"/>
            <a:ext cx="330708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oice signal">
            <a:extLst>
              <a:ext uri="{FF2B5EF4-FFF2-40B4-BE49-F238E27FC236}">
                <a16:creationId xmlns:a16="http://schemas.microsoft.com/office/drawing/2014/main" id="{2099B8AB-9BFC-452E-9475-E2DD6B1F1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513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voice signal">
            <a:extLst>
              <a:ext uri="{FF2B5EF4-FFF2-40B4-BE49-F238E27FC236}">
                <a16:creationId xmlns:a16="http://schemas.microsoft.com/office/drawing/2014/main" id="{955933A7-8878-42B8-A34E-5C1A3963F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4416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voice signal">
            <a:extLst>
              <a:ext uri="{FF2B5EF4-FFF2-40B4-BE49-F238E27FC236}">
                <a16:creationId xmlns:a16="http://schemas.microsoft.com/office/drawing/2014/main" id="{D891353F-2CAB-4191-B0EE-5BD5AD9BA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1830" y="3238500"/>
            <a:ext cx="158115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1D03D6-E709-4805-8605-3AC711666CF1}"/>
              </a:ext>
            </a:extLst>
          </p:cNvPr>
          <p:cNvSpPr txBox="1"/>
          <p:nvPr/>
        </p:nvSpPr>
        <p:spPr>
          <a:xfrm>
            <a:off x="515620" y="2698554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3FE92-BBF9-45FE-B4AA-FC3498A25AD9}"/>
              </a:ext>
            </a:extLst>
          </p:cNvPr>
          <p:cNvSpPr txBox="1"/>
          <p:nvPr/>
        </p:nvSpPr>
        <p:spPr>
          <a:xfrm>
            <a:off x="3574416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Bob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E63EC-C79A-4E57-96E4-E0AAB573A05C}"/>
              </a:ext>
            </a:extLst>
          </p:cNvPr>
          <p:cNvSpPr txBox="1"/>
          <p:nvPr/>
        </p:nvSpPr>
        <p:spPr>
          <a:xfrm>
            <a:off x="5751830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pic>
        <p:nvPicPr>
          <p:cNvPr id="23" name="Picture 2" descr="Image result for voice signal">
            <a:extLst>
              <a:ext uri="{FF2B5EF4-FFF2-40B4-BE49-F238E27FC236}">
                <a16:creationId xmlns:a16="http://schemas.microsoft.com/office/drawing/2014/main" id="{A679BF0B-8B58-435C-B3FE-2DD082CF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8050" y="3238500"/>
            <a:ext cx="1396366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voice signal">
            <a:extLst>
              <a:ext uri="{FF2B5EF4-FFF2-40B4-BE49-F238E27FC236}">
                <a16:creationId xmlns:a16="http://schemas.microsoft.com/office/drawing/2014/main" id="{784E82DB-A1D2-4D4E-8B54-A0AA35411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773930" y="3238500"/>
            <a:ext cx="108204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voice signal">
            <a:extLst>
              <a:ext uri="{FF2B5EF4-FFF2-40B4-BE49-F238E27FC236}">
                <a16:creationId xmlns:a16="http://schemas.microsoft.com/office/drawing/2014/main" id="{EEF6B1FA-FFAB-47E4-8FB7-52A9FF9CE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2980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voice signal">
            <a:extLst>
              <a:ext uri="{FF2B5EF4-FFF2-40B4-BE49-F238E27FC236}">
                <a16:creationId xmlns:a16="http://schemas.microsoft.com/office/drawing/2014/main" id="{0C130CD9-E06C-4766-9861-168E1D3FE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1695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voice signal">
            <a:extLst>
              <a:ext uri="{FF2B5EF4-FFF2-40B4-BE49-F238E27FC236}">
                <a16:creationId xmlns:a16="http://schemas.microsoft.com/office/drawing/2014/main" id="{263687F1-90A3-414A-93DD-517F1A615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349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voice signal">
            <a:extLst>
              <a:ext uri="{FF2B5EF4-FFF2-40B4-BE49-F238E27FC236}">
                <a16:creationId xmlns:a16="http://schemas.microsoft.com/office/drawing/2014/main" id="{9A45EC5F-3DAD-4681-B0F8-D36043F00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6912" y="3238500"/>
            <a:ext cx="38605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CD968-BCEA-4BFF-8989-19E5283093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1" y="4616609"/>
            <a:ext cx="8192643" cy="211484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438B1C7-99BA-48AC-B5F2-4343C4B453BE}"/>
              </a:ext>
            </a:extLst>
          </p:cNvPr>
          <p:cNvSpPr/>
          <p:nvPr/>
        </p:nvSpPr>
        <p:spPr>
          <a:xfrm>
            <a:off x="3535753" y="2572008"/>
            <a:ext cx="8547100" cy="2044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1BD15E-D723-4FED-ADDB-65CBFC0015BF}"/>
              </a:ext>
            </a:extLst>
          </p:cNvPr>
          <p:cNvSpPr/>
          <p:nvPr/>
        </p:nvSpPr>
        <p:spPr>
          <a:xfrm>
            <a:off x="3535753" y="4651730"/>
            <a:ext cx="8547100" cy="2044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1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5000" decel="2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24601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25000" decel="2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24601 -4.07407E-6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headphone icon">
            <a:extLst>
              <a:ext uri="{FF2B5EF4-FFF2-40B4-BE49-F238E27FC236}">
                <a16:creationId xmlns:a16="http://schemas.microsoft.com/office/drawing/2014/main" id="{8B000DBC-BB4F-412C-93E6-C6004C102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079" y="928796"/>
            <a:ext cx="1921278" cy="18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8A0773-94AA-4763-843C-DDFACAFA9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09216" flipV="1">
            <a:off x="246566" y="1690588"/>
            <a:ext cx="1990633" cy="15676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AFFE7-8142-407D-81F5-D5D2B045E5AA}"/>
              </a:ext>
            </a:extLst>
          </p:cNvPr>
          <p:cNvCxnSpPr>
            <a:cxnSpLocks/>
          </p:cNvCxnSpPr>
          <p:nvPr/>
        </p:nvCxnSpPr>
        <p:spPr>
          <a:xfrm>
            <a:off x="2595014" y="3429000"/>
            <a:ext cx="2222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161BBE-46A3-4142-9EE0-A9D91217D29A}"/>
              </a:ext>
            </a:extLst>
          </p:cNvPr>
          <p:cNvCxnSpPr>
            <a:cxnSpLocks/>
          </p:cNvCxnSpPr>
          <p:nvPr/>
        </p:nvCxnSpPr>
        <p:spPr>
          <a:xfrm flipV="1">
            <a:off x="4817514" y="2633182"/>
            <a:ext cx="856343" cy="79582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279E78-0CD1-48A3-8CB8-6CC07198B04C}"/>
              </a:ext>
            </a:extLst>
          </p:cNvPr>
          <p:cNvCxnSpPr>
            <a:cxnSpLocks/>
          </p:cNvCxnSpPr>
          <p:nvPr/>
        </p:nvCxnSpPr>
        <p:spPr>
          <a:xfrm>
            <a:off x="4817514" y="3423535"/>
            <a:ext cx="843211" cy="78361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3374C9E-5FC5-44C6-99B5-8E738F049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21" y="3613142"/>
            <a:ext cx="1750936" cy="22471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B88972-6DC4-4B46-84E8-84BCCBA38A7F}"/>
              </a:ext>
            </a:extLst>
          </p:cNvPr>
          <p:cNvSpPr txBox="1"/>
          <p:nvPr/>
        </p:nvSpPr>
        <p:spPr>
          <a:xfrm>
            <a:off x="2836314" y="2868385"/>
            <a:ext cx="173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This Paper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92ED50-A71A-430C-924F-195497AC69FB}"/>
              </a:ext>
            </a:extLst>
          </p:cNvPr>
          <p:cNvSpPr txBox="1"/>
          <p:nvPr/>
        </p:nvSpPr>
        <p:spPr>
          <a:xfrm>
            <a:off x="139643" y="933034"/>
            <a:ext cx="26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Existing Solutions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17080B-5DF4-49F9-8BEC-D103C0C9CC3E}"/>
              </a:ext>
            </a:extLst>
          </p:cNvPr>
          <p:cNvSpPr txBox="1"/>
          <p:nvPr/>
        </p:nvSpPr>
        <p:spPr>
          <a:xfrm>
            <a:off x="4111499" y="5225788"/>
            <a:ext cx="3403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Better Form Factor</a:t>
            </a:r>
          </a:p>
          <a:p>
            <a:pPr algn="ctr"/>
            <a:r>
              <a:rPr lang="en-US" altLang="zh-CN" sz="2800" dirty="0"/>
              <a:t>(Hollow)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390D10-4050-4E6B-B054-73975A1C8BCF}"/>
              </a:ext>
            </a:extLst>
          </p:cNvPr>
          <p:cNvSpPr txBox="1"/>
          <p:nvPr/>
        </p:nvSpPr>
        <p:spPr>
          <a:xfrm>
            <a:off x="5038692" y="502147"/>
            <a:ext cx="2214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Better Noise </a:t>
            </a:r>
            <a:br>
              <a:rPr lang="en-US" altLang="zh-CN" sz="2800" dirty="0"/>
            </a:br>
            <a:r>
              <a:rPr lang="en-US" altLang="zh-CN" sz="2800" dirty="0"/>
              <a:t>Cancellation 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3F2174-000F-4568-B317-2569C1BAA168}"/>
              </a:ext>
            </a:extLst>
          </p:cNvPr>
          <p:cNvSpPr txBox="1"/>
          <p:nvPr/>
        </p:nvSpPr>
        <p:spPr>
          <a:xfrm>
            <a:off x="7042260" y="5976659"/>
            <a:ext cx="2173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Comparable Performance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1907D0-C51D-A84C-A4B2-8397B8D337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979"/>
          <a:stretch/>
        </p:blipFill>
        <p:spPr>
          <a:xfrm>
            <a:off x="474346" y="3895610"/>
            <a:ext cx="1769087" cy="16279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07FFD2-957B-1449-A9C1-2C8DE6B80A10}"/>
              </a:ext>
            </a:extLst>
          </p:cNvPr>
          <p:cNvSpPr txBox="1"/>
          <p:nvPr/>
        </p:nvSpPr>
        <p:spPr>
          <a:xfrm>
            <a:off x="6876610" y="1213720"/>
            <a:ext cx="2334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9dB </a:t>
            </a:r>
            <a:br>
              <a:rPr lang="en-US" altLang="zh-CN" sz="2400" dirty="0">
                <a:solidFill>
                  <a:srgbClr val="FF0000"/>
                </a:solidFill>
              </a:rPr>
            </a:br>
            <a:r>
              <a:rPr lang="en-US" altLang="zh-CN" sz="2400" dirty="0">
                <a:solidFill>
                  <a:srgbClr val="FF0000"/>
                </a:solidFill>
              </a:rPr>
              <a:t>Better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4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onversation">
            <a:extLst>
              <a:ext uri="{FF2B5EF4-FFF2-40B4-BE49-F238E27FC236}">
                <a16:creationId xmlns:a16="http://schemas.microsoft.com/office/drawing/2014/main" id="{E70DF572-A44F-4A9C-971A-085F01D5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160867"/>
            <a:ext cx="330708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oice signal">
            <a:extLst>
              <a:ext uri="{FF2B5EF4-FFF2-40B4-BE49-F238E27FC236}">
                <a16:creationId xmlns:a16="http://schemas.microsoft.com/office/drawing/2014/main" id="{2099B8AB-9BFC-452E-9475-E2DD6B1F1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513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voice signal">
            <a:extLst>
              <a:ext uri="{FF2B5EF4-FFF2-40B4-BE49-F238E27FC236}">
                <a16:creationId xmlns:a16="http://schemas.microsoft.com/office/drawing/2014/main" id="{955933A7-8878-42B8-A34E-5C1A3963F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4416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voice signal">
            <a:extLst>
              <a:ext uri="{FF2B5EF4-FFF2-40B4-BE49-F238E27FC236}">
                <a16:creationId xmlns:a16="http://schemas.microsoft.com/office/drawing/2014/main" id="{D891353F-2CAB-4191-B0EE-5BD5AD9BA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1830" y="3238500"/>
            <a:ext cx="158115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1D03D6-E709-4805-8605-3AC711666CF1}"/>
              </a:ext>
            </a:extLst>
          </p:cNvPr>
          <p:cNvSpPr txBox="1"/>
          <p:nvPr/>
        </p:nvSpPr>
        <p:spPr>
          <a:xfrm>
            <a:off x="515620" y="2698554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3FE92-BBF9-45FE-B4AA-FC3498A25AD9}"/>
              </a:ext>
            </a:extLst>
          </p:cNvPr>
          <p:cNvSpPr txBox="1"/>
          <p:nvPr/>
        </p:nvSpPr>
        <p:spPr>
          <a:xfrm>
            <a:off x="3574416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Bob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E63EC-C79A-4E57-96E4-E0AAB573A05C}"/>
              </a:ext>
            </a:extLst>
          </p:cNvPr>
          <p:cNvSpPr txBox="1"/>
          <p:nvPr/>
        </p:nvSpPr>
        <p:spPr>
          <a:xfrm>
            <a:off x="5751830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pic>
        <p:nvPicPr>
          <p:cNvPr id="23" name="Picture 2" descr="Image result for voice signal">
            <a:extLst>
              <a:ext uri="{FF2B5EF4-FFF2-40B4-BE49-F238E27FC236}">
                <a16:creationId xmlns:a16="http://schemas.microsoft.com/office/drawing/2014/main" id="{A679BF0B-8B58-435C-B3FE-2DD082CF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8050" y="3238500"/>
            <a:ext cx="1396366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voice signal">
            <a:extLst>
              <a:ext uri="{FF2B5EF4-FFF2-40B4-BE49-F238E27FC236}">
                <a16:creationId xmlns:a16="http://schemas.microsoft.com/office/drawing/2014/main" id="{784E82DB-A1D2-4D4E-8B54-A0AA35411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773930" y="3238500"/>
            <a:ext cx="108204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voice signal">
            <a:extLst>
              <a:ext uri="{FF2B5EF4-FFF2-40B4-BE49-F238E27FC236}">
                <a16:creationId xmlns:a16="http://schemas.microsoft.com/office/drawing/2014/main" id="{EEF6B1FA-FFAB-47E4-8FB7-52A9FF9CE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2980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voice signal">
            <a:extLst>
              <a:ext uri="{FF2B5EF4-FFF2-40B4-BE49-F238E27FC236}">
                <a16:creationId xmlns:a16="http://schemas.microsoft.com/office/drawing/2014/main" id="{0C130CD9-E06C-4766-9861-168E1D3FE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1695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voice signal">
            <a:extLst>
              <a:ext uri="{FF2B5EF4-FFF2-40B4-BE49-F238E27FC236}">
                <a16:creationId xmlns:a16="http://schemas.microsoft.com/office/drawing/2014/main" id="{263687F1-90A3-414A-93DD-517F1A615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349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voice signal">
            <a:extLst>
              <a:ext uri="{FF2B5EF4-FFF2-40B4-BE49-F238E27FC236}">
                <a16:creationId xmlns:a16="http://schemas.microsoft.com/office/drawing/2014/main" id="{9A45EC5F-3DAD-4681-B0F8-D36043F00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6912" y="3238500"/>
            <a:ext cx="38605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CD968-BCEA-4BFF-8989-19E5283093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1" y="4616609"/>
            <a:ext cx="8192643" cy="211484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438B1C7-99BA-48AC-B5F2-4343C4B453BE}"/>
              </a:ext>
            </a:extLst>
          </p:cNvPr>
          <p:cNvSpPr/>
          <p:nvPr/>
        </p:nvSpPr>
        <p:spPr>
          <a:xfrm>
            <a:off x="5788117" y="2572007"/>
            <a:ext cx="8547100" cy="4159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2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5000" decel="2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0.33767 -7.40741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onversation">
            <a:extLst>
              <a:ext uri="{FF2B5EF4-FFF2-40B4-BE49-F238E27FC236}">
                <a16:creationId xmlns:a16="http://schemas.microsoft.com/office/drawing/2014/main" id="{E70DF572-A44F-4A9C-971A-085F01D5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160867"/>
            <a:ext cx="330708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CEABEE-5FC1-4264-966D-E5E1251393C7}"/>
              </a:ext>
            </a:extLst>
          </p:cNvPr>
          <p:cNvSpPr txBox="1"/>
          <p:nvPr/>
        </p:nvSpPr>
        <p:spPr>
          <a:xfrm>
            <a:off x="3097530" y="3429000"/>
            <a:ext cx="294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With lookahead …</a:t>
            </a:r>
          </a:p>
        </p:txBody>
      </p:sp>
    </p:spTree>
    <p:extLst>
      <p:ext uri="{BB962C8B-B14F-4D97-AF65-F5344CB8AC3E}">
        <p14:creationId xmlns:p14="http://schemas.microsoft.com/office/powerpoint/2010/main" val="15724859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onversation">
            <a:extLst>
              <a:ext uri="{FF2B5EF4-FFF2-40B4-BE49-F238E27FC236}">
                <a16:creationId xmlns:a16="http://schemas.microsoft.com/office/drawing/2014/main" id="{E70DF572-A44F-4A9C-971A-085F01D5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160867"/>
            <a:ext cx="330708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oice signal">
            <a:extLst>
              <a:ext uri="{FF2B5EF4-FFF2-40B4-BE49-F238E27FC236}">
                <a16:creationId xmlns:a16="http://schemas.microsoft.com/office/drawing/2014/main" id="{2099B8AB-9BFC-452E-9475-E2DD6B1F1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513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voice signal">
            <a:extLst>
              <a:ext uri="{FF2B5EF4-FFF2-40B4-BE49-F238E27FC236}">
                <a16:creationId xmlns:a16="http://schemas.microsoft.com/office/drawing/2014/main" id="{955933A7-8878-42B8-A34E-5C1A3963F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4416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voice signal">
            <a:extLst>
              <a:ext uri="{FF2B5EF4-FFF2-40B4-BE49-F238E27FC236}">
                <a16:creationId xmlns:a16="http://schemas.microsoft.com/office/drawing/2014/main" id="{D891353F-2CAB-4191-B0EE-5BD5AD9BA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1830" y="3238500"/>
            <a:ext cx="158115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1D03D6-E709-4805-8605-3AC711666CF1}"/>
              </a:ext>
            </a:extLst>
          </p:cNvPr>
          <p:cNvSpPr txBox="1"/>
          <p:nvPr/>
        </p:nvSpPr>
        <p:spPr>
          <a:xfrm>
            <a:off x="515620" y="2698554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3FE92-BBF9-45FE-B4AA-FC3498A25AD9}"/>
              </a:ext>
            </a:extLst>
          </p:cNvPr>
          <p:cNvSpPr txBox="1"/>
          <p:nvPr/>
        </p:nvSpPr>
        <p:spPr>
          <a:xfrm>
            <a:off x="3574416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Bob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E63EC-C79A-4E57-96E4-E0AAB573A05C}"/>
              </a:ext>
            </a:extLst>
          </p:cNvPr>
          <p:cNvSpPr txBox="1"/>
          <p:nvPr/>
        </p:nvSpPr>
        <p:spPr>
          <a:xfrm>
            <a:off x="5751830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pic>
        <p:nvPicPr>
          <p:cNvPr id="23" name="Picture 2" descr="Image result for voice signal">
            <a:extLst>
              <a:ext uri="{FF2B5EF4-FFF2-40B4-BE49-F238E27FC236}">
                <a16:creationId xmlns:a16="http://schemas.microsoft.com/office/drawing/2014/main" id="{A679BF0B-8B58-435C-B3FE-2DD082CF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8050" y="3238500"/>
            <a:ext cx="1396366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voice signal">
            <a:extLst>
              <a:ext uri="{FF2B5EF4-FFF2-40B4-BE49-F238E27FC236}">
                <a16:creationId xmlns:a16="http://schemas.microsoft.com/office/drawing/2014/main" id="{784E82DB-A1D2-4D4E-8B54-A0AA35411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773930" y="3238500"/>
            <a:ext cx="108204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voice signal">
            <a:extLst>
              <a:ext uri="{FF2B5EF4-FFF2-40B4-BE49-F238E27FC236}">
                <a16:creationId xmlns:a16="http://schemas.microsoft.com/office/drawing/2014/main" id="{EEF6B1FA-FFAB-47E4-8FB7-52A9FF9CE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2980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voice signal">
            <a:extLst>
              <a:ext uri="{FF2B5EF4-FFF2-40B4-BE49-F238E27FC236}">
                <a16:creationId xmlns:a16="http://schemas.microsoft.com/office/drawing/2014/main" id="{0C130CD9-E06C-4766-9861-168E1D3FE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1695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voice signal">
            <a:extLst>
              <a:ext uri="{FF2B5EF4-FFF2-40B4-BE49-F238E27FC236}">
                <a16:creationId xmlns:a16="http://schemas.microsoft.com/office/drawing/2014/main" id="{263687F1-90A3-414A-93DD-517F1A615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349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voice signal">
            <a:extLst>
              <a:ext uri="{FF2B5EF4-FFF2-40B4-BE49-F238E27FC236}">
                <a16:creationId xmlns:a16="http://schemas.microsoft.com/office/drawing/2014/main" id="{9A45EC5F-3DAD-4681-B0F8-D36043F00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6912" y="3238500"/>
            <a:ext cx="38605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5880C4-20A3-46FD-9A73-FF1D66E912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8" y="4641411"/>
            <a:ext cx="8192643" cy="211484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8CAE8B2-3966-46D5-B3B0-95DEDA14C587}"/>
              </a:ext>
            </a:extLst>
          </p:cNvPr>
          <p:cNvSpPr/>
          <p:nvPr/>
        </p:nvSpPr>
        <p:spPr>
          <a:xfrm>
            <a:off x="250972" y="2572007"/>
            <a:ext cx="8547100" cy="4159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5000" decel="2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35938 -7.40741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onversation">
            <a:extLst>
              <a:ext uri="{FF2B5EF4-FFF2-40B4-BE49-F238E27FC236}">
                <a16:creationId xmlns:a16="http://schemas.microsoft.com/office/drawing/2014/main" id="{E70DF572-A44F-4A9C-971A-085F01D5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160867"/>
            <a:ext cx="330708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oice signal">
            <a:extLst>
              <a:ext uri="{FF2B5EF4-FFF2-40B4-BE49-F238E27FC236}">
                <a16:creationId xmlns:a16="http://schemas.microsoft.com/office/drawing/2014/main" id="{2099B8AB-9BFC-452E-9475-E2DD6B1F1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513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voice signal">
            <a:extLst>
              <a:ext uri="{FF2B5EF4-FFF2-40B4-BE49-F238E27FC236}">
                <a16:creationId xmlns:a16="http://schemas.microsoft.com/office/drawing/2014/main" id="{955933A7-8878-42B8-A34E-5C1A3963F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4416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voice signal">
            <a:extLst>
              <a:ext uri="{FF2B5EF4-FFF2-40B4-BE49-F238E27FC236}">
                <a16:creationId xmlns:a16="http://schemas.microsoft.com/office/drawing/2014/main" id="{D891353F-2CAB-4191-B0EE-5BD5AD9BA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1830" y="3238500"/>
            <a:ext cx="158115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1D03D6-E709-4805-8605-3AC711666CF1}"/>
              </a:ext>
            </a:extLst>
          </p:cNvPr>
          <p:cNvSpPr txBox="1"/>
          <p:nvPr/>
        </p:nvSpPr>
        <p:spPr>
          <a:xfrm>
            <a:off x="515620" y="2698554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3FE92-BBF9-45FE-B4AA-FC3498A25AD9}"/>
              </a:ext>
            </a:extLst>
          </p:cNvPr>
          <p:cNvSpPr txBox="1"/>
          <p:nvPr/>
        </p:nvSpPr>
        <p:spPr>
          <a:xfrm>
            <a:off x="3574416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Bob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E63EC-C79A-4E57-96E4-E0AAB573A05C}"/>
              </a:ext>
            </a:extLst>
          </p:cNvPr>
          <p:cNvSpPr txBox="1"/>
          <p:nvPr/>
        </p:nvSpPr>
        <p:spPr>
          <a:xfrm>
            <a:off x="5751830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pic>
        <p:nvPicPr>
          <p:cNvPr id="23" name="Picture 2" descr="Image result for voice signal">
            <a:extLst>
              <a:ext uri="{FF2B5EF4-FFF2-40B4-BE49-F238E27FC236}">
                <a16:creationId xmlns:a16="http://schemas.microsoft.com/office/drawing/2014/main" id="{A679BF0B-8B58-435C-B3FE-2DD082CF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8050" y="3238500"/>
            <a:ext cx="1396366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voice signal">
            <a:extLst>
              <a:ext uri="{FF2B5EF4-FFF2-40B4-BE49-F238E27FC236}">
                <a16:creationId xmlns:a16="http://schemas.microsoft.com/office/drawing/2014/main" id="{784E82DB-A1D2-4D4E-8B54-A0AA35411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773930" y="3238500"/>
            <a:ext cx="108204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voice signal">
            <a:extLst>
              <a:ext uri="{FF2B5EF4-FFF2-40B4-BE49-F238E27FC236}">
                <a16:creationId xmlns:a16="http://schemas.microsoft.com/office/drawing/2014/main" id="{EEF6B1FA-FFAB-47E4-8FB7-52A9FF9CE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2980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voice signal">
            <a:extLst>
              <a:ext uri="{FF2B5EF4-FFF2-40B4-BE49-F238E27FC236}">
                <a16:creationId xmlns:a16="http://schemas.microsoft.com/office/drawing/2014/main" id="{0C130CD9-E06C-4766-9861-168E1D3FE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1695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voice signal">
            <a:extLst>
              <a:ext uri="{FF2B5EF4-FFF2-40B4-BE49-F238E27FC236}">
                <a16:creationId xmlns:a16="http://schemas.microsoft.com/office/drawing/2014/main" id="{263687F1-90A3-414A-93DD-517F1A615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349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voice signal">
            <a:extLst>
              <a:ext uri="{FF2B5EF4-FFF2-40B4-BE49-F238E27FC236}">
                <a16:creationId xmlns:a16="http://schemas.microsoft.com/office/drawing/2014/main" id="{9A45EC5F-3DAD-4681-B0F8-D36043F00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6912" y="3238500"/>
            <a:ext cx="38605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5880C4-20A3-46FD-9A73-FF1D66E912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8" y="4641411"/>
            <a:ext cx="8192643" cy="21148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06898B-F876-41F6-93D1-07D9D84E2E54}"/>
              </a:ext>
            </a:extLst>
          </p:cNvPr>
          <p:cNvSpPr/>
          <p:nvPr/>
        </p:nvSpPr>
        <p:spPr>
          <a:xfrm>
            <a:off x="3535753" y="2572008"/>
            <a:ext cx="8547100" cy="2069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19C719-30E1-45E1-B7E4-F747A9BFED28}"/>
              </a:ext>
            </a:extLst>
          </p:cNvPr>
          <p:cNvSpPr/>
          <p:nvPr/>
        </p:nvSpPr>
        <p:spPr>
          <a:xfrm>
            <a:off x="3535753" y="4664131"/>
            <a:ext cx="8547100" cy="2069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0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5000" decel="2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0.24601 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25000" decel="2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0.24601 4.07407E-6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onversation">
            <a:extLst>
              <a:ext uri="{FF2B5EF4-FFF2-40B4-BE49-F238E27FC236}">
                <a16:creationId xmlns:a16="http://schemas.microsoft.com/office/drawing/2014/main" id="{E70DF572-A44F-4A9C-971A-085F01D5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160867"/>
            <a:ext cx="330708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oice signal">
            <a:extLst>
              <a:ext uri="{FF2B5EF4-FFF2-40B4-BE49-F238E27FC236}">
                <a16:creationId xmlns:a16="http://schemas.microsoft.com/office/drawing/2014/main" id="{2099B8AB-9BFC-452E-9475-E2DD6B1F1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513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voice signal">
            <a:extLst>
              <a:ext uri="{FF2B5EF4-FFF2-40B4-BE49-F238E27FC236}">
                <a16:creationId xmlns:a16="http://schemas.microsoft.com/office/drawing/2014/main" id="{955933A7-8878-42B8-A34E-5C1A3963F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4416" y="3238500"/>
            <a:ext cx="124904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voice signal">
            <a:extLst>
              <a:ext uri="{FF2B5EF4-FFF2-40B4-BE49-F238E27FC236}">
                <a16:creationId xmlns:a16="http://schemas.microsoft.com/office/drawing/2014/main" id="{D891353F-2CAB-4191-B0EE-5BD5AD9BA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1830" y="3238500"/>
            <a:ext cx="158115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1D03D6-E709-4805-8605-3AC711666CF1}"/>
              </a:ext>
            </a:extLst>
          </p:cNvPr>
          <p:cNvSpPr txBox="1"/>
          <p:nvPr/>
        </p:nvSpPr>
        <p:spPr>
          <a:xfrm>
            <a:off x="515620" y="2698554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3FE92-BBF9-45FE-B4AA-FC3498A25AD9}"/>
              </a:ext>
            </a:extLst>
          </p:cNvPr>
          <p:cNvSpPr txBox="1"/>
          <p:nvPr/>
        </p:nvSpPr>
        <p:spPr>
          <a:xfrm>
            <a:off x="3574416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Bob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E63EC-C79A-4E57-96E4-E0AAB573A05C}"/>
              </a:ext>
            </a:extLst>
          </p:cNvPr>
          <p:cNvSpPr txBox="1"/>
          <p:nvPr/>
        </p:nvSpPr>
        <p:spPr>
          <a:xfrm>
            <a:off x="5751830" y="2698553"/>
            <a:ext cx="11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Alice</a:t>
            </a:r>
          </a:p>
        </p:txBody>
      </p:sp>
      <p:pic>
        <p:nvPicPr>
          <p:cNvPr id="23" name="Picture 2" descr="Image result for voice signal">
            <a:extLst>
              <a:ext uri="{FF2B5EF4-FFF2-40B4-BE49-F238E27FC236}">
                <a16:creationId xmlns:a16="http://schemas.microsoft.com/office/drawing/2014/main" id="{A679BF0B-8B58-435C-B3FE-2DD082CF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8050" y="3238500"/>
            <a:ext cx="1396366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voice signal">
            <a:extLst>
              <a:ext uri="{FF2B5EF4-FFF2-40B4-BE49-F238E27FC236}">
                <a16:creationId xmlns:a16="http://schemas.microsoft.com/office/drawing/2014/main" id="{784E82DB-A1D2-4D4E-8B54-A0AA35411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773930" y="3238500"/>
            <a:ext cx="108204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voice signal">
            <a:extLst>
              <a:ext uri="{FF2B5EF4-FFF2-40B4-BE49-F238E27FC236}">
                <a16:creationId xmlns:a16="http://schemas.microsoft.com/office/drawing/2014/main" id="{EEF6B1FA-FFAB-47E4-8FB7-52A9FF9CE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2980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voice signal">
            <a:extLst>
              <a:ext uri="{FF2B5EF4-FFF2-40B4-BE49-F238E27FC236}">
                <a16:creationId xmlns:a16="http://schemas.microsoft.com/office/drawing/2014/main" id="{0C130CD9-E06C-4766-9861-168E1D3FE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1695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voice signal">
            <a:extLst>
              <a:ext uri="{FF2B5EF4-FFF2-40B4-BE49-F238E27FC236}">
                <a16:creationId xmlns:a16="http://schemas.microsoft.com/office/drawing/2014/main" id="{263687F1-90A3-414A-93DD-517F1A615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349" y="3238500"/>
            <a:ext cx="33521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voice signal">
            <a:extLst>
              <a:ext uri="{FF2B5EF4-FFF2-40B4-BE49-F238E27FC236}">
                <a16:creationId xmlns:a16="http://schemas.microsoft.com/office/drawing/2014/main" id="{9A45EC5F-3DAD-4681-B0F8-D36043F00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6912" y="3238500"/>
            <a:ext cx="386057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5880C4-20A3-46FD-9A73-FF1D66E912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8" y="4641411"/>
            <a:ext cx="8192643" cy="21148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FBA767-59A1-479F-BAA2-105A38E5686D}"/>
              </a:ext>
            </a:extLst>
          </p:cNvPr>
          <p:cNvSpPr/>
          <p:nvPr/>
        </p:nvSpPr>
        <p:spPr>
          <a:xfrm>
            <a:off x="5788117" y="2572007"/>
            <a:ext cx="8547100" cy="4159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5000" decel="2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0.33941 -7.40741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C884-C916-429A-9267-0E1FA775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8387"/>
          </a:xfrm>
        </p:spPr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A25B5-01EE-4E8B-8D7A-451CDE894635}"/>
              </a:ext>
            </a:extLst>
          </p:cNvPr>
          <p:cNvSpPr/>
          <p:nvPr/>
        </p:nvSpPr>
        <p:spPr>
          <a:xfrm>
            <a:off x="1375933" y="1107101"/>
            <a:ext cx="639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How can </a:t>
            </a:r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leverage lookahead?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72F347-A260-4317-8860-0F0C55215936}"/>
              </a:ext>
            </a:extLst>
          </p:cNvPr>
          <p:cNvSpPr/>
          <p:nvPr/>
        </p:nvSpPr>
        <p:spPr>
          <a:xfrm>
            <a:off x="4882319" y="2500362"/>
            <a:ext cx="3425095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Wideband Cancellation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D07138-3BD9-44CF-B4EE-F27E5285B101}"/>
              </a:ext>
            </a:extLst>
          </p:cNvPr>
          <p:cNvSpPr/>
          <p:nvPr/>
        </p:nvSpPr>
        <p:spPr>
          <a:xfrm>
            <a:off x="4882319" y="3634363"/>
            <a:ext cx="3425091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Non-Causal Filtering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6F8E832-0E29-45B0-AE76-F63A7F473C81}"/>
              </a:ext>
            </a:extLst>
          </p:cNvPr>
          <p:cNvSpPr/>
          <p:nvPr/>
        </p:nvSpPr>
        <p:spPr>
          <a:xfrm>
            <a:off x="4882319" y="4768363"/>
            <a:ext cx="3425087" cy="738000"/>
          </a:xfrm>
          <a:custGeom>
            <a:avLst/>
            <a:gdLst>
              <a:gd name="connsiteX0" fmla="*/ 0 w 4480560"/>
              <a:gd name="connsiteY0" fmla="*/ 123002 h 738000"/>
              <a:gd name="connsiteX1" fmla="*/ 123002 w 4480560"/>
              <a:gd name="connsiteY1" fmla="*/ 0 h 738000"/>
              <a:gd name="connsiteX2" fmla="*/ 4357558 w 4480560"/>
              <a:gd name="connsiteY2" fmla="*/ 0 h 738000"/>
              <a:gd name="connsiteX3" fmla="*/ 4480560 w 4480560"/>
              <a:gd name="connsiteY3" fmla="*/ 123002 h 738000"/>
              <a:gd name="connsiteX4" fmla="*/ 4480560 w 4480560"/>
              <a:gd name="connsiteY4" fmla="*/ 614998 h 738000"/>
              <a:gd name="connsiteX5" fmla="*/ 4357558 w 4480560"/>
              <a:gd name="connsiteY5" fmla="*/ 738000 h 738000"/>
              <a:gd name="connsiteX6" fmla="*/ 123002 w 4480560"/>
              <a:gd name="connsiteY6" fmla="*/ 738000 h 738000"/>
              <a:gd name="connsiteX7" fmla="*/ 0 w 4480560"/>
              <a:gd name="connsiteY7" fmla="*/ 614998 h 738000"/>
              <a:gd name="connsiteX8" fmla="*/ 0 w 448056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056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4357558" y="0"/>
                </a:lnTo>
                <a:cubicBezTo>
                  <a:pt x="4425490" y="0"/>
                  <a:pt x="4480560" y="55070"/>
                  <a:pt x="4480560" y="123002"/>
                </a:cubicBezTo>
                <a:lnTo>
                  <a:pt x="4480560" y="614998"/>
                </a:lnTo>
                <a:cubicBezTo>
                  <a:pt x="4480560" y="682930"/>
                  <a:pt x="4425490" y="738000"/>
                  <a:pt x="435755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381" tIns="36026" rIns="205381" bIns="36026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Sound Source Profiling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052AC6-875D-49E6-8449-4ADD5B380FD8}"/>
              </a:ext>
            </a:extLst>
          </p:cNvPr>
          <p:cNvSpPr txBox="1"/>
          <p:nvPr/>
        </p:nvSpPr>
        <p:spPr>
          <a:xfrm>
            <a:off x="496994" y="2621594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Timing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72EE17-B3AA-4A6A-99DB-7DBC7A02DC4D}"/>
              </a:ext>
            </a:extLst>
          </p:cNvPr>
          <p:cNvSpPr txBox="1"/>
          <p:nvPr/>
        </p:nvSpPr>
        <p:spPr>
          <a:xfrm>
            <a:off x="496994" y="3764836"/>
            <a:ext cx="3938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Signal Processing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CC0595-8E6A-4C1E-B224-5CBC4AD38468}"/>
              </a:ext>
            </a:extLst>
          </p:cNvPr>
          <p:cNvSpPr txBox="1"/>
          <p:nvPr/>
        </p:nvSpPr>
        <p:spPr>
          <a:xfrm>
            <a:off x="496994" y="4892623"/>
            <a:ext cx="393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Application-Specific Gain 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82733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B2BD88-BEF1-4D2C-9A82-406C0846D31C}"/>
              </a:ext>
            </a:extLst>
          </p:cNvPr>
          <p:cNvSpPr/>
          <p:nvPr/>
        </p:nvSpPr>
        <p:spPr>
          <a:xfrm>
            <a:off x="1434763" y="3075057"/>
            <a:ext cx="6274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Implementation &amp; Evaluation</a:t>
            </a:r>
          </a:p>
        </p:txBody>
      </p:sp>
    </p:spTree>
    <p:extLst>
      <p:ext uri="{BB962C8B-B14F-4D97-AF65-F5344CB8AC3E}">
        <p14:creationId xmlns:p14="http://schemas.microsoft.com/office/powerpoint/2010/main" val="11241907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CED22-0BC7-42D1-A173-693EA77A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2" y="850900"/>
            <a:ext cx="1814286" cy="4428294"/>
          </a:xfrm>
          <a:prstGeom prst="rect">
            <a:avLst/>
          </a:prstGeom>
          <a:ln w="38100"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D6765B-004C-4348-91E6-E7D4A1AB94D3}"/>
              </a:ext>
            </a:extLst>
          </p:cNvPr>
          <p:cNvSpPr/>
          <p:nvPr/>
        </p:nvSpPr>
        <p:spPr>
          <a:xfrm>
            <a:off x="3135325" y="152400"/>
            <a:ext cx="2873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Platform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2C10B-606D-4499-BCE9-59148D553E69}"/>
              </a:ext>
            </a:extLst>
          </p:cNvPr>
          <p:cNvSpPr txBox="1"/>
          <p:nvPr/>
        </p:nvSpPr>
        <p:spPr>
          <a:xfrm>
            <a:off x="1869038" y="1096936"/>
            <a:ext cx="1539240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Noise Source</a:t>
            </a:r>
          </a:p>
        </p:txBody>
      </p:sp>
    </p:spTree>
    <p:extLst>
      <p:ext uri="{BB962C8B-B14F-4D97-AF65-F5344CB8AC3E}">
        <p14:creationId xmlns:p14="http://schemas.microsoft.com/office/powerpoint/2010/main" val="17992396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CED22-0BC7-42D1-A173-693EA77A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2" y="850900"/>
            <a:ext cx="1814286" cy="4428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D6765B-004C-4348-91E6-E7D4A1AB94D3}"/>
              </a:ext>
            </a:extLst>
          </p:cNvPr>
          <p:cNvSpPr/>
          <p:nvPr/>
        </p:nvSpPr>
        <p:spPr>
          <a:xfrm>
            <a:off x="3135325" y="152400"/>
            <a:ext cx="2873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6CF79-EB14-4962-AE3F-8C73930FB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6" y="850900"/>
            <a:ext cx="4498833" cy="1563536"/>
          </a:xfrm>
          <a:prstGeom prst="rect">
            <a:avLst/>
          </a:prstGeom>
          <a:ln w="3810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D5523-1F89-4EBC-BDDD-8B1E8FA61F14}"/>
              </a:ext>
            </a:extLst>
          </p:cNvPr>
          <p:cNvSpPr txBox="1"/>
          <p:nvPr/>
        </p:nvSpPr>
        <p:spPr>
          <a:xfrm>
            <a:off x="7274962" y="912270"/>
            <a:ext cx="1120769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IoT Relay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ABD53-81B5-413A-B9FB-46160A09DD7F}"/>
              </a:ext>
            </a:extLst>
          </p:cNvPr>
          <p:cNvSpPr txBox="1"/>
          <p:nvPr/>
        </p:nvSpPr>
        <p:spPr>
          <a:xfrm>
            <a:off x="1869038" y="1096936"/>
            <a:ext cx="153924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Noise Source</a:t>
            </a:r>
          </a:p>
        </p:txBody>
      </p:sp>
    </p:spTree>
    <p:extLst>
      <p:ext uri="{BB962C8B-B14F-4D97-AF65-F5344CB8AC3E}">
        <p14:creationId xmlns:p14="http://schemas.microsoft.com/office/powerpoint/2010/main" val="37492597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CED22-0BC7-42D1-A173-693EA77A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2" y="850900"/>
            <a:ext cx="1814286" cy="4428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D6765B-004C-4348-91E6-E7D4A1AB94D3}"/>
              </a:ext>
            </a:extLst>
          </p:cNvPr>
          <p:cNvSpPr/>
          <p:nvPr/>
        </p:nvSpPr>
        <p:spPr>
          <a:xfrm>
            <a:off x="3135325" y="152400"/>
            <a:ext cx="2873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6CF79-EB14-4962-AE3F-8C73930FB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6" y="850900"/>
            <a:ext cx="4498833" cy="1563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91EB7-BE2D-4822-AA68-3425E2B656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900"/>
            <a:ext cx="2830877" cy="5753100"/>
          </a:xfrm>
          <a:prstGeom prst="rect">
            <a:avLst/>
          </a:prstGeom>
          <a:ln w="381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DAC71D-06A1-4779-B2D9-7008D7747928}"/>
              </a:ext>
            </a:extLst>
          </p:cNvPr>
          <p:cNvSpPr txBox="1"/>
          <p:nvPr/>
        </p:nvSpPr>
        <p:spPr>
          <a:xfrm>
            <a:off x="90690" y="3372182"/>
            <a:ext cx="2026867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Wireless Receiver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A6B7C-0AE0-43BE-81EA-BABCE0E29A83}"/>
              </a:ext>
            </a:extLst>
          </p:cNvPr>
          <p:cNvSpPr txBox="1"/>
          <p:nvPr/>
        </p:nvSpPr>
        <p:spPr>
          <a:xfrm>
            <a:off x="1869038" y="1096936"/>
            <a:ext cx="153924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Noise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95B84-07BD-422F-B2C4-494A8C67AFA3}"/>
              </a:ext>
            </a:extLst>
          </p:cNvPr>
          <p:cNvSpPr txBox="1"/>
          <p:nvPr/>
        </p:nvSpPr>
        <p:spPr>
          <a:xfrm>
            <a:off x="7274962" y="912270"/>
            <a:ext cx="112076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IoT Relay</a:t>
            </a:r>
          </a:p>
        </p:txBody>
      </p:sp>
    </p:spTree>
    <p:extLst>
      <p:ext uri="{BB962C8B-B14F-4D97-AF65-F5344CB8AC3E}">
        <p14:creationId xmlns:p14="http://schemas.microsoft.com/office/powerpoint/2010/main" val="182461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74F6DA0-1136-4D51-BF7B-91E6B7EA56AC}"/>
              </a:ext>
            </a:extLst>
          </p:cNvPr>
          <p:cNvSpPr/>
          <p:nvPr/>
        </p:nvSpPr>
        <p:spPr>
          <a:xfrm>
            <a:off x="1364773" y="2062265"/>
            <a:ext cx="6414454" cy="25486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26A66CA-7FBF-4855-BEAB-E7E85F3F36B3}"/>
              </a:ext>
            </a:extLst>
          </p:cNvPr>
          <p:cNvSpPr/>
          <p:nvPr/>
        </p:nvSpPr>
        <p:spPr>
          <a:xfrm>
            <a:off x="1931957" y="3117361"/>
            <a:ext cx="2042763" cy="9788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Wireless Networking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318011-C3D4-4C09-B08D-9BA0515AAE6D}"/>
              </a:ext>
            </a:extLst>
          </p:cNvPr>
          <p:cNvSpPr/>
          <p:nvPr/>
        </p:nvSpPr>
        <p:spPr>
          <a:xfrm>
            <a:off x="4339667" y="3252856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5FF325-9A05-4893-BD94-309D54F7B685}"/>
              </a:ext>
            </a:extLst>
          </p:cNvPr>
          <p:cNvSpPr/>
          <p:nvPr/>
        </p:nvSpPr>
        <p:spPr>
          <a:xfrm>
            <a:off x="2556609" y="2241324"/>
            <a:ext cx="4030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Our System: </a:t>
            </a:r>
            <a:r>
              <a:rPr lang="en-US" sz="36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MUTE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EE16D5B-7E9B-48B9-874F-E527FE34443C}"/>
              </a:ext>
            </a:extLst>
          </p:cNvPr>
          <p:cNvSpPr/>
          <p:nvPr/>
        </p:nvSpPr>
        <p:spPr>
          <a:xfrm>
            <a:off x="5108095" y="3117361"/>
            <a:ext cx="2103948" cy="9788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Noise Cancellation</a:t>
            </a:r>
          </a:p>
        </p:txBody>
      </p:sp>
    </p:spTree>
    <p:extLst>
      <p:ext uri="{BB962C8B-B14F-4D97-AF65-F5344CB8AC3E}">
        <p14:creationId xmlns:p14="http://schemas.microsoft.com/office/powerpoint/2010/main" val="219537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CED22-0BC7-42D1-A173-693EA77A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2" y="850900"/>
            <a:ext cx="1814286" cy="4428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D6765B-004C-4348-91E6-E7D4A1AB94D3}"/>
              </a:ext>
            </a:extLst>
          </p:cNvPr>
          <p:cNvSpPr/>
          <p:nvPr/>
        </p:nvSpPr>
        <p:spPr>
          <a:xfrm>
            <a:off x="3135325" y="152400"/>
            <a:ext cx="2873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6CF79-EB14-4962-AE3F-8C73930FB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6" y="850900"/>
            <a:ext cx="4498833" cy="1563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91EB7-BE2D-4822-AA68-3425E2B656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900"/>
            <a:ext cx="2830877" cy="575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9EBB8-BC1D-4745-B15A-50BA67CBAF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0" y="5279198"/>
            <a:ext cx="6313119" cy="1324802"/>
          </a:xfrm>
          <a:prstGeom prst="rect">
            <a:avLst/>
          </a:prstGeom>
          <a:ln w="3810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B9D0DC-0B6B-4F59-809F-295D57656A0A}"/>
              </a:ext>
            </a:extLst>
          </p:cNvPr>
          <p:cNvSpPr txBox="1"/>
          <p:nvPr/>
        </p:nvSpPr>
        <p:spPr>
          <a:xfrm>
            <a:off x="6395957" y="6007100"/>
            <a:ext cx="1721348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DSP Processor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B93EDA-4771-46D2-AE73-4EDB7C9FC4C2}"/>
              </a:ext>
            </a:extLst>
          </p:cNvPr>
          <p:cNvSpPr txBox="1"/>
          <p:nvPr/>
        </p:nvSpPr>
        <p:spPr>
          <a:xfrm>
            <a:off x="90690" y="3372182"/>
            <a:ext cx="202686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Wireless Receiver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63A316-0056-43F7-B2CD-A01324FEFBBD}"/>
              </a:ext>
            </a:extLst>
          </p:cNvPr>
          <p:cNvSpPr txBox="1"/>
          <p:nvPr/>
        </p:nvSpPr>
        <p:spPr>
          <a:xfrm>
            <a:off x="1869038" y="1096936"/>
            <a:ext cx="153924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Noise 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D02135-09A8-49A5-B96D-A65B401AF641}"/>
              </a:ext>
            </a:extLst>
          </p:cNvPr>
          <p:cNvSpPr txBox="1"/>
          <p:nvPr/>
        </p:nvSpPr>
        <p:spPr>
          <a:xfrm>
            <a:off x="7274962" y="912270"/>
            <a:ext cx="112076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IoT Relay</a:t>
            </a:r>
          </a:p>
        </p:txBody>
      </p:sp>
    </p:spTree>
    <p:extLst>
      <p:ext uri="{BB962C8B-B14F-4D97-AF65-F5344CB8AC3E}">
        <p14:creationId xmlns:p14="http://schemas.microsoft.com/office/powerpoint/2010/main" val="20663580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CED22-0BC7-42D1-A173-693EA77A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2" y="850900"/>
            <a:ext cx="1814286" cy="4428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D6765B-004C-4348-91E6-E7D4A1AB94D3}"/>
              </a:ext>
            </a:extLst>
          </p:cNvPr>
          <p:cNvSpPr/>
          <p:nvPr/>
        </p:nvSpPr>
        <p:spPr>
          <a:xfrm>
            <a:off x="3135325" y="152400"/>
            <a:ext cx="2873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6CF79-EB14-4962-AE3F-8C73930FB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6" y="850900"/>
            <a:ext cx="4498833" cy="1563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91EB7-BE2D-4822-AA68-3425E2B656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900"/>
            <a:ext cx="2830877" cy="575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9EBB8-BC1D-4745-B15A-50BA67CBAF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0" y="5279198"/>
            <a:ext cx="6313119" cy="1324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09753-09CD-4B71-822D-A1755A8014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7" y="2414440"/>
            <a:ext cx="1733636" cy="2864755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6667A3-8DE5-4D90-A4EB-22D4AD5F0C5B}"/>
              </a:ext>
            </a:extLst>
          </p:cNvPr>
          <p:cNvSpPr txBox="1"/>
          <p:nvPr/>
        </p:nvSpPr>
        <p:spPr>
          <a:xfrm>
            <a:off x="4736508" y="2072401"/>
            <a:ext cx="2538453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Feedback Microphone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72532A-E9FC-46FF-8783-7899E9EABEAC}"/>
              </a:ext>
            </a:extLst>
          </p:cNvPr>
          <p:cNvSpPr txBox="1"/>
          <p:nvPr/>
        </p:nvSpPr>
        <p:spPr>
          <a:xfrm>
            <a:off x="90690" y="3372182"/>
            <a:ext cx="202686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Wireless Receiver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CAB677-4A7A-43F0-89CD-178A8B2BA537}"/>
              </a:ext>
            </a:extLst>
          </p:cNvPr>
          <p:cNvSpPr txBox="1"/>
          <p:nvPr/>
        </p:nvSpPr>
        <p:spPr>
          <a:xfrm>
            <a:off x="1869038" y="1096936"/>
            <a:ext cx="153924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Noise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EA050-A3B4-4E5A-8E22-75BB6A76B6C4}"/>
              </a:ext>
            </a:extLst>
          </p:cNvPr>
          <p:cNvSpPr txBox="1"/>
          <p:nvPr/>
        </p:nvSpPr>
        <p:spPr>
          <a:xfrm>
            <a:off x="7274962" y="912270"/>
            <a:ext cx="112076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IoT Relay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DB7C06-6535-4592-B551-6BAC9859B94B}"/>
              </a:ext>
            </a:extLst>
          </p:cNvPr>
          <p:cNvSpPr txBox="1"/>
          <p:nvPr/>
        </p:nvSpPr>
        <p:spPr>
          <a:xfrm>
            <a:off x="6395957" y="6007100"/>
            <a:ext cx="172134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DSP Processor</a:t>
            </a:r>
          </a:p>
        </p:txBody>
      </p:sp>
    </p:spTree>
    <p:extLst>
      <p:ext uri="{BB962C8B-B14F-4D97-AF65-F5344CB8AC3E}">
        <p14:creationId xmlns:p14="http://schemas.microsoft.com/office/powerpoint/2010/main" val="42133177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CED22-0BC7-42D1-A173-693EA77A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2" y="850900"/>
            <a:ext cx="1814286" cy="4428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D6765B-004C-4348-91E6-E7D4A1AB94D3}"/>
              </a:ext>
            </a:extLst>
          </p:cNvPr>
          <p:cNvSpPr/>
          <p:nvPr/>
        </p:nvSpPr>
        <p:spPr>
          <a:xfrm>
            <a:off x="3135325" y="152400"/>
            <a:ext cx="2873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6CF79-EB14-4962-AE3F-8C73930FB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6" y="850900"/>
            <a:ext cx="4498833" cy="1563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91EB7-BE2D-4822-AA68-3425E2B656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900"/>
            <a:ext cx="2830877" cy="575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9EBB8-BC1D-4745-B15A-50BA67CBAF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0" y="5279198"/>
            <a:ext cx="6313119" cy="1324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09753-09CD-4B71-822D-A1755A8014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6" y="2414440"/>
            <a:ext cx="4498833" cy="2864755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71FFD1-AAD3-4C43-B754-9E61A06E6E36}"/>
              </a:ext>
            </a:extLst>
          </p:cNvPr>
          <p:cNvSpPr txBox="1"/>
          <p:nvPr/>
        </p:nvSpPr>
        <p:spPr>
          <a:xfrm>
            <a:off x="6738066" y="3635937"/>
            <a:ext cx="2315243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Anti-Noise Speaker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658038-749D-454F-A370-719427BE9ACE}"/>
              </a:ext>
            </a:extLst>
          </p:cNvPr>
          <p:cNvSpPr txBox="1"/>
          <p:nvPr/>
        </p:nvSpPr>
        <p:spPr>
          <a:xfrm>
            <a:off x="90690" y="3372182"/>
            <a:ext cx="202686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Wireless Receiver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59081B-ED46-4729-B6B5-A7A116D1F6FF}"/>
              </a:ext>
            </a:extLst>
          </p:cNvPr>
          <p:cNvSpPr txBox="1"/>
          <p:nvPr/>
        </p:nvSpPr>
        <p:spPr>
          <a:xfrm>
            <a:off x="1869038" y="1096936"/>
            <a:ext cx="153924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Noise Source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FE0627-D85F-4A1E-8746-66C8C10F8FEE}"/>
              </a:ext>
            </a:extLst>
          </p:cNvPr>
          <p:cNvSpPr txBox="1"/>
          <p:nvPr/>
        </p:nvSpPr>
        <p:spPr>
          <a:xfrm>
            <a:off x="7274962" y="912270"/>
            <a:ext cx="112076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IoT Relay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6DCE2-7BE3-45B8-A5B5-4DEDAAE8A048}"/>
              </a:ext>
            </a:extLst>
          </p:cNvPr>
          <p:cNvSpPr txBox="1"/>
          <p:nvPr/>
        </p:nvSpPr>
        <p:spPr>
          <a:xfrm>
            <a:off x="6395957" y="6007100"/>
            <a:ext cx="172134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DSP Processor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94EA1E-9883-43BF-A871-67869370637F}"/>
              </a:ext>
            </a:extLst>
          </p:cNvPr>
          <p:cNvSpPr txBox="1"/>
          <p:nvPr/>
        </p:nvSpPr>
        <p:spPr>
          <a:xfrm>
            <a:off x="4736508" y="2072401"/>
            <a:ext cx="253845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Feedback Microphone</a:t>
            </a:r>
          </a:p>
        </p:txBody>
      </p:sp>
    </p:spTree>
    <p:extLst>
      <p:ext uri="{BB962C8B-B14F-4D97-AF65-F5344CB8AC3E}">
        <p14:creationId xmlns:p14="http://schemas.microsoft.com/office/powerpoint/2010/main" val="18693304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CED22-0BC7-42D1-A173-693EA77A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2" y="850900"/>
            <a:ext cx="1814286" cy="4428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D6765B-004C-4348-91E6-E7D4A1AB94D3}"/>
              </a:ext>
            </a:extLst>
          </p:cNvPr>
          <p:cNvSpPr/>
          <p:nvPr/>
        </p:nvSpPr>
        <p:spPr>
          <a:xfrm>
            <a:off x="3135325" y="152400"/>
            <a:ext cx="2873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6CF79-EB14-4962-AE3F-8C73930FB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6" y="850900"/>
            <a:ext cx="4498833" cy="1563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91EB7-BE2D-4822-AA68-3425E2B656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900"/>
            <a:ext cx="2830877" cy="575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9EBB8-BC1D-4745-B15A-50BA67CBAF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0" y="5279198"/>
            <a:ext cx="6313119" cy="1324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09753-09CD-4B71-822D-A1755A8014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6" y="2414440"/>
            <a:ext cx="4498833" cy="2864755"/>
          </a:xfrm>
          <a:prstGeom prst="rect">
            <a:avLst/>
          </a:prstGeom>
          <a:ln w="3810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871F7A-E24B-F742-BD27-4230A0959FD8}"/>
              </a:ext>
            </a:extLst>
          </p:cNvPr>
          <p:cNvSpPr txBox="1"/>
          <p:nvPr/>
        </p:nvSpPr>
        <p:spPr>
          <a:xfrm>
            <a:off x="2931476" y="1064725"/>
            <a:ext cx="328104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Garamond" panose="02020404030301010803" pitchFamily="18" charset="0"/>
              </a:rPr>
              <a:t>MUTE</a:t>
            </a:r>
            <a:r>
              <a:rPr lang="en-US" sz="3600" dirty="0">
                <a:solidFill>
                  <a:schemeClr val="bg1"/>
                </a:solidFill>
              </a:rPr>
              <a:t> (Hollow)</a:t>
            </a:r>
          </a:p>
        </p:txBody>
      </p:sp>
    </p:spTree>
    <p:extLst>
      <p:ext uri="{BB962C8B-B14F-4D97-AF65-F5344CB8AC3E}">
        <p14:creationId xmlns:p14="http://schemas.microsoft.com/office/powerpoint/2010/main" val="13080879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CED22-0BC7-42D1-A173-693EA77A2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2" y="850900"/>
            <a:ext cx="1814286" cy="4428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D6765B-004C-4348-91E6-E7D4A1AB94D3}"/>
              </a:ext>
            </a:extLst>
          </p:cNvPr>
          <p:cNvSpPr/>
          <p:nvPr/>
        </p:nvSpPr>
        <p:spPr>
          <a:xfrm>
            <a:off x="3135325" y="152400"/>
            <a:ext cx="2873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Garamond" panose="02020404030301010803" pitchFamily="18" charset="0"/>
              </a:rPr>
              <a:t>MUTE</a:t>
            </a:r>
            <a:r>
              <a:rPr lang="en-US" sz="3200" dirty="0">
                <a:solidFill>
                  <a:srgbClr val="0070C0"/>
                </a:solidFill>
              </a:rPr>
              <a:t>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6CF79-EB14-4962-AE3F-8C73930FB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6" y="850900"/>
            <a:ext cx="4498833" cy="1563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91EB7-BE2D-4822-AA68-3425E2B656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900"/>
            <a:ext cx="2830877" cy="575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9EBB8-BC1D-4745-B15A-50BA67CBAF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0" y="5279198"/>
            <a:ext cx="6313119" cy="1324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09753-09CD-4B71-822D-A1755A8014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166" y="2414440"/>
            <a:ext cx="4498833" cy="2864755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520DE-0E09-4A26-A55F-1F0FDCD36DDB}"/>
              </a:ext>
            </a:extLst>
          </p:cNvPr>
          <p:cNvSpPr/>
          <p:nvPr/>
        </p:nvSpPr>
        <p:spPr>
          <a:xfrm>
            <a:off x="0" y="850900"/>
            <a:ext cx="4572000" cy="5753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2CC2E8-18A7-4394-91AA-D32E0B797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1" y="2002975"/>
            <a:ext cx="2873351" cy="368768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FEA27D-C9EC-3942-9DF2-130FF2116EEC}"/>
              </a:ext>
            </a:extLst>
          </p:cNvPr>
          <p:cNvSpPr txBox="1"/>
          <p:nvPr/>
        </p:nvSpPr>
        <p:spPr>
          <a:xfrm>
            <a:off x="2931476" y="1064725"/>
            <a:ext cx="328104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Garamond" panose="02020404030301010803" pitchFamily="18" charset="0"/>
              </a:rPr>
              <a:t>MUTE</a:t>
            </a:r>
            <a:r>
              <a:rPr lang="en-US" sz="3600" dirty="0">
                <a:solidFill>
                  <a:schemeClr val="bg1"/>
                </a:solidFill>
              </a:rPr>
              <a:t> (Hollow)</a:t>
            </a:r>
          </a:p>
        </p:txBody>
      </p:sp>
    </p:spTree>
    <p:extLst>
      <p:ext uri="{BB962C8B-B14F-4D97-AF65-F5344CB8AC3E}">
        <p14:creationId xmlns:p14="http://schemas.microsoft.com/office/powerpoint/2010/main" val="22281123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D6765B-004C-4348-91E6-E7D4A1AB94D3}"/>
              </a:ext>
            </a:extLst>
          </p:cNvPr>
          <p:cNvSpPr/>
          <p:nvPr/>
        </p:nvSpPr>
        <p:spPr>
          <a:xfrm>
            <a:off x="3610936" y="161729"/>
            <a:ext cx="19221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Evaluation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68C4F-8F27-4E9E-8B66-A133A2CFD792}"/>
              </a:ext>
            </a:extLst>
          </p:cNvPr>
          <p:cNvSpPr/>
          <p:nvPr/>
        </p:nvSpPr>
        <p:spPr>
          <a:xfrm>
            <a:off x="0" y="850900"/>
            <a:ext cx="4572000" cy="5753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32B6D9-FA4A-4CD3-A821-E6B6659A1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43" y="2317403"/>
            <a:ext cx="2873351" cy="368768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20827D-46D4-46BD-B475-29492030D06F}"/>
              </a:ext>
            </a:extLst>
          </p:cNvPr>
          <p:cNvSpPr/>
          <p:nvPr/>
        </p:nvSpPr>
        <p:spPr>
          <a:xfrm>
            <a:off x="4571999" y="850900"/>
            <a:ext cx="4572000" cy="5753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E5164A-5DAB-4E93-8C2E-6BB859E39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3" r="19913"/>
          <a:stretch/>
        </p:blipFill>
        <p:spPr>
          <a:xfrm rot="10800000" flipV="1">
            <a:off x="5044100" y="2317403"/>
            <a:ext cx="2950804" cy="36876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499E65-AEFA-4037-A370-A5EB0B3D7EBF}"/>
              </a:ext>
            </a:extLst>
          </p:cNvPr>
          <p:cNvSpPr txBox="1"/>
          <p:nvPr/>
        </p:nvSpPr>
        <p:spPr>
          <a:xfrm>
            <a:off x="1556201" y="903718"/>
            <a:ext cx="603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Goal: Comparable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8F8FF-1A4D-9F4C-BE42-B4CFA1572F8E}"/>
              </a:ext>
            </a:extLst>
          </p:cNvPr>
          <p:cNvSpPr txBox="1"/>
          <p:nvPr/>
        </p:nvSpPr>
        <p:spPr>
          <a:xfrm>
            <a:off x="573219" y="1741365"/>
            <a:ext cx="307720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MUTE</a:t>
            </a:r>
            <a:r>
              <a:rPr lang="en-US" sz="2800" dirty="0">
                <a:solidFill>
                  <a:schemeClr val="bg1"/>
                </a:solidFill>
              </a:rPr>
              <a:t> (Hollow)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80DE32-D8BD-4D45-9AA2-237544397670}"/>
              </a:ext>
            </a:extLst>
          </p:cNvPr>
          <p:cNvSpPr txBox="1"/>
          <p:nvPr/>
        </p:nvSpPr>
        <p:spPr>
          <a:xfrm>
            <a:off x="4571998" y="1741365"/>
            <a:ext cx="380858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Ear Blocking Headphone</a:t>
            </a:r>
          </a:p>
        </p:txBody>
      </p:sp>
    </p:spTree>
    <p:extLst>
      <p:ext uri="{BB962C8B-B14F-4D97-AF65-F5344CB8AC3E}">
        <p14:creationId xmlns:p14="http://schemas.microsoft.com/office/powerpoint/2010/main" val="41118681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C080A5-3DD7-400F-8CD4-A0F978C44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8281"/>
            <a:ext cx="9144000" cy="45397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8000C3-F9D4-4B30-8D07-C9E8ED7A53CB}"/>
              </a:ext>
            </a:extLst>
          </p:cNvPr>
          <p:cNvSpPr/>
          <p:nvPr/>
        </p:nvSpPr>
        <p:spPr>
          <a:xfrm>
            <a:off x="866141" y="1193921"/>
            <a:ext cx="5106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2. </a:t>
            </a:r>
            <a:r>
              <a:rPr lang="en-US" altLang="zh-CN" sz="2800" i="1" dirty="0">
                <a:solidFill>
                  <a:srgbClr val="C00000"/>
                </a:solidFill>
                <a:latin typeface="Garamond" panose="02020404030301010803" pitchFamily="18" charset="0"/>
              </a:rPr>
              <a:t>MUTE</a:t>
            </a:r>
            <a:r>
              <a:rPr lang="en-US" altLang="zh-CN" sz="2800" dirty="0">
                <a:solidFill>
                  <a:srgbClr val="C00000"/>
                </a:solidFill>
              </a:rPr>
              <a:t> hollow design (comfort)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C803FB-DABF-4319-8637-5053151A8D48}"/>
              </a:ext>
            </a:extLst>
          </p:cNvPr>
          <p:cNvSpPr/>
          <p:nvPr/>
        </p:nvSpPr>
        <p:spPr>
          <a:xfrm>
            <a:off x="866141" y="644493"/>
            <a:ext cx="2988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B050"/>
                </a:solidFill>
              </a:rPr>
              <a:t>1. Bose headphone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AC5B1-7246-4D3B-991D-F3C8330AF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3" r="19913"/>
          <a:stretch/>
        </p:blipFill>
        <p:spPr>
          <a:xfrm rot="10800000" flipV="1">
            <a:off x="4045141" y="364784"/>
            <a:ext cx="721605" cy="901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7A519-4F56-4A72-9D30-1D909F243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92" y="965711"/>
            <a:ext cx="605916" cy="7776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186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D6765B-004C-4348-91E6-E7D4A1AB94D3}"/>
              </a:ext>
            </a:extLst>
          </p:cNvPr>
          <p:cNvSpPr/>
          <p:nvPr/>
        </p:nvSpPr>
        <p:spPr>
          <a:xfrm>
            <a:off x="3610936" y="161729"/>
            <a:ext cx="19221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Evaluation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68C4F-8F27-4E9E-8B66-A133A2CFD792}"/>
              </a:ext>
            </a:extLst>
          </p:cNvPr>
          <p:cNvSpPr/>
          <p:nvPr/>
        </p:nvSpPr>
        <p:spPr>
          <a:xfrm>
            <a:off x="0" y="850900"/>
            <a:ext cx="4572000" cy="5753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20827D-46D4-46BD-B475-29492030D06F}"/>
              </a:ext>
            </a:extLst>
          </p:cNvPr>
          <p:cNvSpPr/>
          <p:nvPr/>
        </p:nvSpPr>
        <p:spPr>
          <a:xfrm>
            <a:off x="4571999" y="850900"/>
            <a:ext cx="4572000" cy="5753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E5164A-5DAB-4E93-8C2E-6BB859E39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3" r="19913"/>
          <a:stretch/>
        </p:blipFill>
        <p:spPr>
          <a:xfrm rot="10800000" flipV="1">
            <a:off x="5044100" y="2317403"/>
            <a:ext cx="2950804" cy="36876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499E65-AEFA-4037-A370-A5EB0B3D7EBF}"/>
              </a:ext>
            </a:extLst>
          </p:cNvPr>
          <p:cNvSpPr txBox="1"/>
          <p:nvPr/>
        </p:nvSpPr>
        <p:spPr>
          <a:xfrm>
            <a:off x="1556201" y="903718"/>
            <a:ext cx="6031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Goal: Better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8F8FF-1A4D-9F4C-BE42-B4CFA1572F8E}"/>
              </a:ext>
            </a:extLst>
          </p:cNvPr>
          <p:cNvSpPr txBox="1"/>
          <p:nvPr/>
        </p:nvSpPr>
        <p:spPr>
          <a:xfrm>
            <a:off x="526725" y="1741365"/>
            <a:ext cx="323536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MUTE</a:t>
            </a:r>
            <a:r>
              <a:rPr lang="en-US" sz="2800" dirty="0">
                <a:solidFill>
                  <a:schemeClr val="bg1"/>
                </a:solidFill>
              </a:rPr>
              <a:t> (Non-Hollow)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80DE32-D8BD-4D45-9AA2-237544397670}"/>
              </a:ext>
            </a:extLst>
          </p:cNvPr>
          <p:cNvSpPr txBox="1"/>
          <p:nvPr/>
        </p:nvSpPr>
        <p:spPr>
          <a:xfrm>
            <a:off x="4571998" y="1741365"/>
            <a:ext cx="380858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Ear Blocking Headphone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1AE24B-6A6F-3C42-B468-C96FF8F39C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83" t="1154" r="36410" b="13759"/>
          <a:stretch/>
        </p:blipFill>
        <p:spPr>
          <a:xfrm>
            <a:off x="526725" y="2317402"/>
            <a:ext cx="3273354" cy="36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125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3F68D-F8D9-40D7-AF49-725C6B9A7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3" r="19913"/>
          <a:stretch/>
        </p:blipFill>
        <p:spPr>
          <a:xfrm rot="10800000" flipV="1">
            <a:off x="4045141" y="364784"/>
            <a:ext cx="721605" cy="901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943E08-8942-4016-9E5E-C94A217A0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8281"/>
            <a:ext cx="9144000" cy="45397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504652-83A2-4B08-8E5C-8392C9FA11E9}"/>
              </a:ext>
            </a:extLst>
          </p:cNvPr>
          <p:cNvSpPr/>
          <p:nvPr/>
        </p:nvSpPr>
        <p:spPr>
          <a:xfrm>
            <a:off x="866141" y="1193921"/>
            <a:ext cx="5106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2. </a:t>
            </a:r>
            <a:r>
              <a:rPr lang="en-US" altLang="zh-CN" sz="2800" i="1" dirty="0">
                <a:solidFill>
                  <a:srgbClr val="C00000"/>
                </a:solidFill>
                <a:latin typeface="Garamond" panose="02020404030301010803" pitchFamily="18" charset="0"/>
              </a:rPr>
              <a:t>MUTE</a:t>
            </a:r>
            <a:r>
              <a:rPr lang="en-US" altLang="zh-CN" sz="2800" dirty="0">
                <a:solidFill>
                  <a:srgbClr val="C00000"/>
                </a:solidFill>
              </a:rPr>
              <a:t> hollow design (comfort)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78EBC-21AB-40A9-9721-C8F543B55EC9}"/>
              </a:ext>
            </a:extLst>
          </p:cNvPr>
          <p:cNvSpPr/>
          <p:nvPr/>
        </p:nvSpPr>
        <p:spPr>
          <a:xfrm>
            <a:off x="866141" y="1743349"/>
            <a:ext cx="6510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7030A0"/>
                </a:solidFill>
              </a:rPr>
              <a:t>3. </a:t>
            </a:r>
            <a:r>
              <a:rPr lang="en-US" altLang="zh-CN" sz="2800" i="1" dirty="0">
                <a:solidFill>
                  <a:srgbClr val="7030A0"/>
                </a:solidFill>
                <a:latin typeface="Garamond" panose="02020404030301010803" pitchFamily="18" charset="0"/>
              </a:rPr>
              <a:t>MUTE</a:t>
            </a:r>
            <a:r>
              <a:rPr lang="en-US" altLang="zh-CN" sz="2800" dirty="0">
                <a:solidFill>
                  <a:srgbClr val="7030A0"/>
                </a:solidFill>
              </a:rPr>
              <a:t> non-hollow design (performance)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21388C-744F-4013-8F95-6B5A2A2F59C9}"/>
              </a:ext>
            </a:extLst>
          </p:cNvPr>
          <p:cNvSpPr/>
          <p:nvPr/>
        </p:nvSpPr>
        <p:spPr>
          <a:xfrm>
            <a:off x="866141" y="644493"/>
            <a:ext cx="2988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B050"/>
                </a:solidFill>
              </a:rPr>
              <a:t>1. Bose headphone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6DEE9-D84F-41A2-BE4A-507C1034B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92" y="965711"/>
            <a:ext cx="605916" cy="7776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A1983E-C880-4F7B-BFAC-F39254C1F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8" y="1628892"/>
            <a:ext cx="605916" cy="7776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Image result for headphone inside">
            <a:extLst>
              <a:ext uri="{FF2B5EF4-FFF2-40B4-BE49-F238E27FC236}">
                <a16:creationId xmlns:a16="http://schemas.microsoft.com/office/drawing/2014/main" id="{FDEA5B05-AD01-4EF2-AE21-FADAF3FD3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3129" y="1649751"/>
            <a:ext cx="660230" cy="75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AABE8C-435B-4FFD-B8F6-7164CC3A6405}"/>
              </a:ext>
            </a:extLst>
          </p:cNvPr>
          <p:cNvSpPr/>
          <p:nvPr/>
        </p:nvSpPr>
        <p:spPr>
          <a:xfrm>
            <a:off x="8012454" y="1660851"/>
            <a:ext cx="364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/>
              <a:t>+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0512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B1E59E-EBA3-4FE6-8B47-5CE1F0C298A7}"/>
              </a:ext>
            </a:extLst>
          </p:cNvPr>
          <p:cNvSpPr txBox="1"/>
          <p:nvPr/>
        </p:nvSpPr>
        <p:spPr>
          <a:xfrm>
            <a:off x="-16824" y="3075057"/>
            <a:ext cx="917764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Finishing up</a:t>
            </a:r>
          </a:p>
        </p:txBody>
      </p:sp>
    </p:spTree>
    <p:extLst>
      <p:ext uri="{BB962C8B-B14F-4D97-AF65-F5344CB8AC3E}">
        <p14:creationId xmlns:p14="http://schemas.microsoft.com/office/powerpoint/2010/main" val="143644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2B0D1-B45E-4040-8812-0B383A96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16051" y="2366048"/>
            <a:ext cx="3264941" cy="32649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B8DEE87-1E8F-4971-BB1A-528366EB5213}"/>
              </a:ext>
            </a:extLst>
          </p:cNvPr>
          <p:cNvGrpSpPr/>
          <p:nvPr/>
        </p:nvGrpSpPr>
        <p:grpSpPr>
          <a:xfrm flipH="1">
            <a:off x="139427" y="2924867"/>
            <a:ext cx="1869721" cy="2102510"/>
            <a:chOff x="10569702" y="3995141"/>
            <a:chExt cx="1866900" cy="22733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7712B8-6295-41EA-9649-17744A00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9702" y="3995141"/>
              <a:ext cx="1866900" cy="22733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9C827B-5FA1-49AA-9599-2076DF612FA9}"/>
                </a:ext>
              </a:extLst>
            </p:cNvPr>
            <p:cNvSpPr/>
            <p:nvPr/>
          </p:nvSpPr>
          <p:spPr>
            <a:xfrm>
              <a:off x="12143232" y="3995141"/>
              <a:ext cx="293370" cy="209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5" dirty="0"/>
            </a:p>
          </p:txBody>
        </p:sp>
      </p:grpSp>
      <p:pic>
        <p:nvPicPr>
          <p:cNvPr id="8" name="Picture 8" descr="https://image.freepik.com/free-icon/person-reading-sitting-on-a-desk_318-29266.jpg">
            <a:extLst>
              <a:ext uri="{FF2B5EF4-FFF2-40B4-BE49-F238E27FC236}">
                <a16:creationId xmlns:a16="http://schemas.microsoft.com/office/drawing/2014/main" id="{19CE721E-6C65-43B4-94A9-FA7D491C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08" y="3264589"/>
            <a:ext cx="1856232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EF51ED-60F1-47CA-A93E-4C9EF5355A7C}"/>
              </a:ext>
            </a:extLst>
          </p:cNvPr>
          <p:cNvSpPr txBox="1"/>
          <p:nvPr/>
        </p:nvSpPr>
        <p:spPr>
          <a:xfrm flipH="1">
            <a:off x="7863198" y="5507835"/>
            <a:ext cx="84537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Alice</a:t>
            </a:r>
          </a:p>
        </p:txBody>
      </p:sp>
      <p:pic>
        <p:nvPicPr>
          <p:cNvPr id="11" name="Picture 10" descr="Image result for talking loud  icon">
            <a:extLst>
              <a:ext uri="{FF2B5EF4-FFF2-40B4-BE49-F238E27FC236}">
                <a16:creationId xmlns:a16="http://schemas.microsoft.com/office/drawing/2014/main" id="{2D045462-D0D1-4EB6-B672-08D6E5F8C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2" t="14386" r="36761" b="50080"/>
          <a:stretch/>
        </p:blipFill>
        <p:spPr bwMode="auto">
          <a:xfrm rot="19279842">
            <a:off x="903587" y="2045654"/>
            <a:ext cx="800100" cy="97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6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2B0D1-B45E-4040-8812-0B383A96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04566" y="2165632"/>
            <a:ext cx="3264941" cy="32649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B8DEE87-1E8F-4971-BB1A-528366EB5213}"/>
              </a:ext>
            </a:extLst>
          </p:cNvPr>
          <p:cNvGrpSpPr/>
          <p:nvPr/>
        </p:nvGrpSpPr>
        <p:grpSpPr>
          <a:xfrm flipH="1">
            <a:off x="627942" y="2724451"/>
            <a:ext cx="1869721" cy="2102510"/>
            <a:chOff x="10569702" y="3995141"/>
            <a:chExt cx="1866900" cy="22733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7712B8-6295-41EA-9649-17744A00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9702" y="3995141"/>
              <a:ext cx="1866900" cy="22733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9C827B-5FA1-49AA-9599-2076DF612FA9}"/>
                </a:ext>
              </a:extLst>
            </p:cNvPr>
            <p:cNvSpPr/>
            <p:nvPr/>
          </p:nvSpPr>
          <p:spPr>
            <a:xfrm>
              <a:off x="12143232" y="3995141"/>
              <a:ext cx="293370" cy="209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5" dirty="0"/>
            </a:p>
          </p:txBody>
        </p:sp>
      </p:grpSp>
      <p:pic>
        <p:nvPicPr>
          <p:cNvPr id="8" name="Picture 8" descr="https://image.freepik.com/free-icon/person-reading-sitting-on-a-desk_318-29266.jpg">
            <a:extLst>
              <a:ext uri="{FF2B5EF4-FFF2-40B4-BE49-F238E27FC236}">
                <a16:creationId xmlns:a16="http://schemas.microsoft.com/office/drawing/2014/main" id="{19CE721E-6C65-43B4-94A9-FA7D491C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68" y="3318173"/>
            <a:ext cx="1856232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217E13-CF35-4C95-B90F-A73D15AF1B33}"/>
              </a:ext>
            </a:extLst>
          </p:cNvPr>
          <p:cNvGrpSpPr/>
          <p:nvPr/>
        </p:nvGrpSpPr>
        <p:grpSpPr>
          <a:xfrm flipH="1">
            <a:off x="3823036" y="2248751"/>
            <a:ext cx="948916" cy="498829"/>
            <a:chOff x="4169965" y="2218796"/>
            <a:chExt cx="870457" cy="5259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2E4BAE-8EF4-4F95-BAF0-3A17EC89DFC7}"/>
                </a:ext>
              </a:extLst>
            </p:cNvPr>
            <p:cNvGrpSpPr/>
            <p:nvPr/>
          </p:nvGrpSpPr>
          <p:grpSpPr>
            <a:xfrm>
              <a:off x="4169965" y="2218796"/>
              <a:ext cx="870457" cy="525917"/>
              <a:chOff x="3426786" y="797253"/>
              <a:chExt cx="870457" cy="525917"/>
            </a:xfrm>
          </p:grpSpPr>
          <p:sp>
            <p:nvSpPr>
              <p:cNvPr id="20" name="Rectangle: Rounded Corners 81">
                <a:extLst>
                  <a:ext uri="{FF2B5EF4-FFF2-40B4-BE49-F238E27FC236}">
                    <a16:creationId xmlns:a16="http://schemas.microsoft.com/office/drawing/2014/main" id="{8EB15298-9496-4FBD-85A7-DBA4CBF9CE91}"/>
                  </a:ext>
                </a:extLst>
              </p:cNvPr>
              <p:cNvSpPr/>
              <p:nvPr/>
            </p:nvSpPr>
            <p:spPr>
              <a:xfrm>
                <a:off x="3426786" y="797253"/>
                <a:ext cx="791712" cy="525917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21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4ADB69D4-6275-458A-828B-BD2637F07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0963" y="806763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610D1764-0550-418D-A7B1-25799278B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163" y="2350319"/>
              <a:ext cx="376845" cy="3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45DA18A-4103-4680-903E-3C63B312B3FF}"/>
              </a:ext>
            </a:extLst>
          </p:cNvPr>
          <p:cNvCxnSpPr>
            <a:cxnSpLocks/>
          </p:cNvCxnSpPr>
          <p:nvPr/>
        </p:nvCxnSpPr>
        <p:spPr>
          <a:xfrm>
            <a:off x="4926579" y="2610520"/>
            <a:ext cx="1070042" cy="7341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F3DC8EDE-1CAB-4FB4-8F7C-539A9783A15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8457" y="2214764"/>
            <a:ext cx="846674" cy="846674"/>
          </a:xfrm>
          <a:prstGeom prst="rect">
            <a:avLst/>
          </a:prstGeom>
        </p:spPr>
      </p:pic>
      <p:pic>
        <p:nvPicPr>
          <p:cNvPr id="67" name="Picture 66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732FD4D9-AD10-4160-9F52-3ADAAAB3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8356" y="2370212"/>
            <a:ext cx="410812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463245-B782-4F13-ADCA-A781B31DA9C2}"/>
              </a:ext>
            </a:extLst>
          </p:cNvPr>
          <p:cNvSpPr txBox="1"/>
          <p:nvPr/>
        </p:nvSpPr>
        <p:spPr>
          <a:xfrm>
            <a:off x="4796659" y="1886342"/>
            <a:ext cx="1955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Wireless Signal</a:t>
            </a:r>
          </a:p>
        </p:txBody>
      </p:sp>
    </p:spTree>
    <p:extLst>
      <p:ext uri="{BB962C8B-B14F-4D97-AF65-F5344CB8AC3E}">
        <p14:creationId xmlns:p14="http://schemas.microsoft.com/office/powerpoint/2010/main" val="27771275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2B0D1-B45E-4040-8812-0B383A96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05729" y="2665717"/>
            <a:ext cx="3264941" cy="3264941"/>
          </a:xfrm>
          <a:prstGeom prst="rect">
            <a:avLst/>
          </a:prstGeom>
        </p:spPr>
      </p:pic>
      <p:pic>
        <p:nvPicPr>
          <p:cNvPr id="8" name="Picture 8" descr="https://image.freepik.com/free-icon/person-reading-sitting-on-a-desk_318-29266.jpg">
            <a:extLst>
              <a:ext uri="{FF2B5EF4-FFF2-40B4-BE49-F238E27FC236}">
                <a16:creationId xmlns:a16="http://schemas.microsoft.com/office/drawing/2014/main" id="{19CE721E-6C65-43B4-94A9-FA7D491C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79" y="2821165"/>
            <a:ext cx="3426900" cy="342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217E13-CF35-4C95-B90F-A73D15AF1B33}"/>
              </a:ext>
            </a:extLst>
          </p:cNvPr>
          <p:cNvGrpSpPr/>
          <p:nvPr/>
        </p:nvGrpSpPr>
        <p:grpSpPr>
          <a:xfrm flipH="1">
            <a:off x="4898784" y="3183732"/>
            <a:ext cx="562816" cy="907258"/>
            <a:chOff x="4549630" y="2176063"/>
            <a:chExt cx="516280" cy="95652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2E4BAE-8EF4-4F95-BAF0-3A17EC89DFC7}"/>
                </a:ext>
              </a:extLst>
            </p:cNvPr>
            <p:cNvGrpSpPr/>
            <p:nvPr/>
          </p:nvGrpSpPr>
          <p:grpSpPr>
            <a:xfrm>
              <a:off x="4549630" y="2176063"/>
              <a:ext cx="516280" cy="956524"/>
              <a:chOff x="3806451" y="754520"/>
              <a:chExt cx="516280" cy="956524"/>
            </a:xfrm>
          </p:grpSpPr>
          <p:sp>
            <p:nvSpPr>
              <p:cNvPr id="20" name="Rectangle: Rounded Corners 81">
                <a:extLst>
                  <a:ext uri="{FF2B5EF4-FFF2-40B4-BE49-F238E27FC236}">
                    <a16:creationId xmlns:a16="http://schemas.microsoft.com/office/drawing/2014/main" id="{8EB15298-9496-4FBD-85A7-DBA4CBF9CE91}"/>
                  </a:ext>
                </a:extLst>
              </p:cNvPr>
              <p:cNvSpPr/>
              <p:nvPr/>
            </p:nvSpPr>
            <p:spPr>
              <a:xfrm>
                <a:off x="3841654" y="754520"/>
                <a:ext cx="413870" cy="956524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21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4ADB69D4-6275-458A-828B-BD2637F07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451" y="1167045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610D1764-0550-418D-A7B1-25799278B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346" y="2249318"/>
              <a:ext cx="376845" cy="3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45DA18A-4103-4680-903E-3C63B312B3FF}"/>
              </a:ext>
            </a:extLst>
          </p:cNvPr>
          <p:cNvCxnSpPr>
            <a:cxnSpLocks/>
          </p:cNvCxnSpPr>
          <p:nvPr/>
        </p:nvCxnSpPr>
        <p:spPr>
          <a:xfrm flipV="1">
            <a:off x="5561347" y="2638136"/>
            <a:ext cx="1124061" cy="395721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F3DC8EDE-1CAB-4FB4-8F7C-539A9783A156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6157" y="2187183"/>
            <a:ext cx="846674" cy="846674"/>
          </a:xfrm>
          <a:prstGeom prst="rect">
            <a:avLst/>
          </a:prstGeom>
        </p:spPr>
      </p:pic>
      <p:pic>
        <p:nvPicPr>
          <p:cNvPr id="67" name="Picture 66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732FD4D9-AD10-4160-9F52-3ADAAAB3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056" y="2342631"/>
            <a:ext cx="410812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0B5F6F-8BC7-4CF3-A544-1CC56C2F9C64}"/>
              </a:ext>
            </a:extLst>
          </p:cNvPr>
          <p:cNvSpPr txBox="1"/>
          <p:nvPr/>
        </p:nvSpPr>
        <p:spPr>
          <a:xfrm>
            <a:off x="2660062" y="457200"/>
            <a:ext cx="3823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Garamond" panose="02020404030301010803" pitchFamily="18" charset="0"/>
              </a:rPr>
              <a:t>MUTE</a:t>
            </a:r>
            <a:r>
              <a:rPr lang="en-US" sz="2800" dirty="0"/>
              <a:t> Tabletop </a:t>
            </a:r>
            <a:r>
              <a:rPr lang="en-US" altLang="zh-CN" sz="2800" dirty="0"/>
              <a:t>Relay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7E42DE-7DD7-43A3-8DF2-B722D5538894}"/>
              </a:ext>
            </a:extLst>
          </p:cNvPr>
          <p:cNvSpPr txBox="1"/>
          <p:nvPr/>
        </p:nvSpPr>
        <p:spPr>
          <a:xfrm rot="20459464">
            <a:off x="5298660" y="2152556"/>
            <a:ext cx="1955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Wireless Signal</a:t>
            </a:r>
          </a:p>
        </p:txBody>
      </p:sp>
    </p:spTree>
    <p:extLst>
      <p:ext uri="{BB962C8B-B14F-4D97-AF65-F5344CB8AC3E}">
        <p14:creationId xmlns:p14="http://schemas.microsoft.com/office/powerpoint/2010/main" val="4160866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2B0D1-B45E-4040-8812-0B383A96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05729" y="2665717"/>
            <a:ext cx="3264941" cy="3264941"/>
          </a:xfrm>
          <a:prstGeom prst="rect">
            <a:avLst/>
          </a:prstGeom>
        </p:spPr>
      </p:pic>
      <p:pic>
        <p:nvPicPr>
          <p:cNvPr id="8" name="Picture 8" descr="https://image.freepik.com/free-icon/person-reading-sitting-on-a-desk_318-29266.jpg">
            <a:extLst>
              <a:ext uri="{FF2B5EF4-FFF2-40B4-BE49-F238E27FC236}">
                <a16:creationId xmlns:a16="http://schemas.microsoft.com/office/drawing/2014/main" id="{19CE721E-6C65-43B4-94A9-FA7D491C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79" y="2821165"/>
            <a:ext cx="3426900" cy="342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217E13-CF35-4C95-B90F-A73D15AF1B33}"/>
              </a:ext>
            </a:extLst>
          </p:cNvPr>
          <p:cNvGrpSpPr/>
          <p:nvPr/>
        </p:nvGrpSpPr>
        <p:grpSpPr>
          <a:xfrm flipH="1">
            <a:off x="4898784" y="3183732"/>
            <a:ext cx="562816" cy="907258"/>
            <a:chOff x="4549630" y="2176063"/>
            <a:chExt cx="516280" cy="95652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2E4BAE-8EF4-4F95-BAF0-3A17EC89DFC7}"/>
                </a:ext>
              </a:extLst>
            </p:cNvPr>
            <p:cNvGrpSpPr/>
            <p:nvPr/>
          </p:nvGrpSpPr>
          <p:grpSpPr>
            <a:xfrm>
              <a:off x="4549630" y="2176063"/>
              <a:ext cx="516280" cy="956524"/>
              <a:chOff x="3806451" y="754520"/>
              <a:chExt cx="516280" cy="956524"/>
            </a:xfrm>
          </p:grpSpPr>
          <p:sp>
            <p:nvSpPr>
              <p:cNvPr id="20" name="Rectangle: Rounded Corners 81">
                <a:extLst>
                  <a:ext uri="{FF2B5EF4-FFF2-40B4-BE49-F238E27FC236}">
                    <a16:creationId xmlns:a16="http://schemas.microsoft.com/office/drawing/2014/main" id="{8EB15298-9496-4FBD-85A7-DBA4CBF9CE91}"/>
                  </a:ext>
                </a:extLst>
              </p:cNvPr>
              <p:cNvSpPr/>
              <p:nvPr/>
            </p:nvSpPr>
            <p:spPr>
              <a:xfrm>
                <a:off x="3841654" y="754520"/>
                <a:ext cx="413870" cy="956524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21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4ADB69D4-6275-458A-828B-BD2637F07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451" y="1167045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610D1764-0550-418D-A7B1-25799278B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346" y="2249318"/>
              <a:ext cx="376845" cy="3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45DA18A-4103-4680-903E-3C63B312B3FF}"/>
              </a:ext>
            </a:extLst>
          </p:cNvPr>
          <p:cNvCxnSpPr>
            <a:cxnSpLocks/>
          </p:cNvCxnSpPr>
          <p:nvPr/>
        </p:nvCxnSpPr>
        <p:spPr>
          <a:xfrm flipV="1">
            <a:off x="5561347" y="2638136"/>
            <a:ext cx="1124061" cy="395721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F3DC8EDE-1CAB-4FB4-8F7C-539A9783A156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6157" y="2187183"/>
            <a:ext cx="846674" cy="846674"/>
          </a:xfrm>
          <a:prstGeom prst="rect">
            <a:avLst/>
          </a:prstGeom>
        </p:spPr>
      </p:pic>
      <p:pic>
        <p:nvPicPr>
          <p:cNvPr id="67" name="Picture 66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732FD4D9-AD10-4160-9F52-3ADAAAB3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056" y="2342631"/>
            <a:ext cx="410812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BE9FAE9-4B0B-4B6E-8E28-3AA9E7433CDD}"/>
              </a:ext>
            </a:extLst>
          </p:cNvPr>
          <p:cNvGrpSpPr/>
          <p:nvPr/>
        </p:nvGrpSpPr>
        <p:grpSpPr>
          <a:xfrm>
            <a:off x="7336868" y="1614119"/>
            <a:ext cx="539321" cy="512147"/>
            <a:chOff x="12283143" y="-1196098"/>
            <a:chExt cx="539321" cy="512147"/>
          </a:xfrm>
        </p:grpSpPr>
        <p:pic>
          <p:nvPicPr>
            <p:cNvPr id="13" name="Picture 4" descr="https://image.flaticon.com/icons/png/512/22/22466.png">
              <a:extLst>
                <a:ext uri="{FF2B5EF4-FFF2-40B4-BE49-F238E27FC236}">
                  <a16:creationId xmlns:a16="http://schemas.microsoft.com/office/drawing/2014/main" id="{8190BAF7-1594-4438-914D-8FA41FBDF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3143" y="-1196098"/>
              <a:ext cx="512147" cy="51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F9561-F410-4BC2-B846-C67B547C3379}"/>
                </a:ext>
              </a:extLst>
            </p:cNvPr>
            <p:cNvSpPr txBox="1"/>
            <p:nvPr/>
          </p:nvSpPr>
          <p:spPr>
            <a:xfrm>
              <a:off x="12310316" y="-1095925"/>
              <a:ext cx="5121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DSP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8283393-52AA-400F-A427-A28107BDE198}"/>
              </a:ext>
            </a:extLst>
          </p:cNvPr>
          <p:cNvSpPr txBox="1"/>
          <p:nvPr/>
        </p:nvSpPr>
        <p:spPr>
          <a:xfrm>
            <a:off x="2660062" y="457200"/>
            <a:ext cx="3823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Garamond" panose="02020404030301010803" pitchFamily="18" charset="0"/>
              </a:rPr>
              <a:t>MUTE</a:t>
            </a:r>
            <a:r>
              <a:rPr lang="en-US" sz="2800" dirty="0"/>
              <a:t> Tabletop </a:t>
            </a:r>
            <a:r>
              <a:rPr lang="en-US" altLang="zh-CN" sz="2800" dirty="0"/>
              <a:t>Relay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209D61-9337-4D48-B67B-679CDA177E12}"/>
              </a:ext>
            </a:extLst>
          </p:cNvPr>
          <p:cNvSpPr txBox="1"/>
          <p:nvPr/>
        </p:nvSpPr>
        <p:spPr>
          <a:xfrm rot="20459464">
            <a:off x="5298660" y="2152556"/>
            <a:ext cx="1955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Wireless Signal</a:t>
            </a:r>
          </a:p>
        </p:txBody>
      </p:sp>
    </p:spTree>
    <p:extLst>
      <p:ext uri="{BB962C8B-B14F-4D97-AF65-F5344CB8AC3E}">
        <p14:creationId xmlns:p14="http://schemas.microsoft.com/office/powerpoint/2010/main" val="15063266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2B0D1-B45E-4040-8812-0B383A96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05729" y="2665717"/>
            <a:ext cx="3264941" cy="3264941"/>
          </a:xfrm>
          <a:prstGeom prst="rect">
            <a:avLst/>
          </a:prstGeom>
        </p:spPr>
      </p:pic>
      <p:pic>
        <p:nvPicPr>
          <p:cNvPr id="8" name="Picture 8" descr="https://image.freepik.com/free-icon/person-reading-sitting-on-a-desk_318-29266.jpg">
            <a:extLst>
              <a:ext uri="{FF2B5EF4-FFF2-40B4-BE49-F238E27FC236}">
                <a16:creationId xmlns:a16="http://schemas.microsoft.com/office/drawing/2014/main" id="{19CE721E-6C65-43B4-94A9-FA7D491C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79" y="2821165"/>
            <a:ext cx="3426900" cy="342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217E13-CF35-4C95-B90F-A73D15AF1B33}"/>
              </a:ext>
            </a:extLst>
          </p:cNvPr>
          <p:cNvGrpSpPr/>
          <p:nvPr/>
        </p:nvGrpSpPr>
        <p:grpSpPr>
          <a:xfrm flipH="1">
            <a:off x="4898784" y="2764630"/>
            <a:ext cx="562816" cy="1328740"/>
            <a:chOff x="4549630" y="1734202"/>
            <a:chExt cx="516280" cy="140089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2E4BAE-8EF4-4F95-BAF0-3A17EC89DFC7}"/>
                </a:ext>
              </a:extLst>
            </p:cNvPr>
            <p:cNvGrpSpPr/>
            <p:nvPr/>
          </p:nvGrpSpPr>
          <p:grpSpPr>
            <a:xfrm>
              <a:off x="4549630" y="1734202"/>
              <a:ext cx="516280" cy="1400893"/>
              <a:chOff x="3806451" y="312659"/>
              <a:chExt cx="516280" cy="1400893"/>
            </a:xfrm>
          </p:grpSpPr>
          <p:sp>
            <p:nvSpPr>
              <p:cNvPr id="20" name="Rectangle: Rounded Corners 81">
                <a:extLst>
                  <a:ext uri="{FF2B5EF4-FFF2-40B4-BE49-F238E27FC236}">
                    <a16:creationId xmlns:a16="http://schemas.microsoft.com/office/drawing/2014/main" id="{8EB15298-9496-4FBD-85A7-DBA4CBF9CE91}"/>
                  </a:ext>
                </a:extLst>
              </p:cNvPr>
              <p:cNvSpPr/>
              <p:nvPr/>
            </p:nvSpPr>
            <p:spPr>
              <a:xfrm>
                <a:off x="3811251" y="312659"/>
                <a:ext cx="481076" cy="1400893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21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4ADB69D4-6275-458A-828B-BD2637F07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451" y="1167045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610D1764-0550-418D-A7B1-25799278B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148" y="1808818"/>
              <a:ext cx="376845" cy="311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45DA18A-4103-4680-903E-3C63B312B3FF}"/>
              </a:ext>
            </a:extLst>
          </p:cNvPr>
          <p:cNvCxnSpPr>
            <a:cxnSpLocks/>
          </p:cNvCxnSpPr>
          <p:nvPr/>
        </p:nvCxnSpPr>
        <p:spPr>
          <a:xfrm flipV="1">
            <a:off x="5561347" y="2638136"/>
            <a:ext cx="1124061" cy="395721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F3DC8EDE-1CAB-4FB4-8F7C-539A9783A156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6157" y="2187183"/>
            <a:ext cx="846674" cy="846674"/>
          </a:xfrm>
          <a:prstGeom prst="rect">
            <a:avLst/>
          </a:prstGeom>
        </p:spPr>
      </p:pic>
      <p:pic>
        <p:nvPicPr>
          <p:cNvPr id="67" name="Picture 66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732FD4D9-AD10-4160-9F52-3ADAAAB3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056" y="2342631"/>
            <a:ext cx="410812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BE9FAE9-4B0B-4B6E-8E28-3AA9E7433CDD}"/>
              </a:ext>
            </a:extLst>
          </p:cNvPr>
          <p:cNvGrpSpPr/>
          <p:nvPr/>
        </p:nvGrpSpPr>
        <p:grpSpPr>
          <a:xfrm>
            <a:off x="4960194" y="3161982"/>
            <a:ext cx="474886" cy="431362"/>
            <a:chOff x="12283143" y="-1196098"/>
            <a:chExt cx="519781" cy="512147"/>
          </a:xfrm>
        </p:grpSpPr>
        <p:pic>
          <p:nvPicPr>
            <p:cNvPr id="13" name="Picture 4" descr="https://image.flaticon.com/icons/png/512/22/22466.png">
              <a:extLst>
                <a:ext uri="{FF2B5EF4-FFF2-40B4-BE49-F238E27FC236}">
                  <a16:creationId xmlns:a16="http://schemas.microsoft.com/office/drawing/2014/main" id="{8190BAF7-1594-4438-914D-8FA41FBDF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3143" y="-1196098"/>
              <a:ext cx="512147" cy="51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F9561-F410-4BC2-B846-C67B547C3379}"/>
                </a:ext>
              </a:extLst>
            </p:cNvPr>
            <p:cNvSpPr txBox="1"/>
            <p:nvPr/>
          </p:nvSpPr>
          <p:spPr>
            <a:xfrm>
              <a:off x="12290776" y="-1122312"/>
              <a:ext cx="5121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DSP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737C1E7-E3E1-4C34-8D58-FBE8C36EBF76}"/>
              </a:ext>
            </a:extLst>
          </p:cNvPr>
          <p:cNvSpPr txBox="1"/>
          <p:nvPr/>
        </p:nvSpPr>
        <p:spPr>
          <a:xfrm>
            <a:off x="2660062" y="457200"/>
            <a:ext cx="3823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Garamond" panose="02020404030301010803" pitchFamily="18" charset="0"/>
              </a:rPr>
              <a:t>MUTE</a:t>
            </a:r>
            <a:r>
              <a:rPr lang="en-US" sz="2800" dirty="0"/>
              <a:t> Tabletop </a:t>
            </a:r>
            <a:r>
              <a:rPr lang="en-US" altLang="zh-CN" sz="2800" dirty="0"/>
              <a:t>Relay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8C4169-6BDC-4D6B-93F5-633B21E4C63D}"/>
              </a:ext>
            </a:extLst>
          </p:cNvPr>
          <p:cNvSpPr txBox="1"/>
          <p:nvPr/>
        </p:nvSpPr>
        <p:spPr>
          <a:xfrm rot="20459464">
            <a:off x="5298660" y="2152556"/>
            <a:ext cx="1955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Wireless Signal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4297ED-FA37-4E6E-BC71-52DE8F04372D}"/>
              </a:ext>
            </a:extLst>
          </p:cNvPr>
          <p:cNvSpPr txBox="1"/>
          <p:nvPr/>
        </p:nvSpPr>
        <p:spPr>
          <a:xfrm rot="20459464">
            <a:off x="5118047" y="1808152"/>
            <a:ext cx="1955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Anti-Noise over</a:t>
            </a:r>
          </a:p>
        </p:txBody>
      </p:sp>
    </p:spTree>
    <p:extLst>
      <p:ext uri="{BB962C8B-B14F-4D97-AF65-F5344CB8AC3E}">
        <p14:creationId xmlns:p14="http://schemas.microsoft.com/office/powerpoint/2010/main" val="3407888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4D6385C-78E7-4165-ADA4-EF4A10FC273E}"/>
              </a:ext>
            </a:extLst>
          </p:cNvPr>
          <p:cNvSpPr/>
          <p:nvPr/>
        </p:nvSpPr>
        <p:spPr>
          <a:xfrm>
            <a:off x="164807" y="2152080"/>
            <a:ext cx="8814387" cy="269189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81">
            <a:extLst>
              <a:ext uri="{FF2B5EF4-FFF2-40B4-BE49-F238E27FC236}">
                <a16:creationId xmlns:a16="http://schemas.microsoft.com/office/drawing/2014/main" id="{8680B450-C9A5-4E31-BCCF-EF3713FEAA3B}"/>
              </a:ext>
            </a:extLst>
          </p:cNvPr>
          <p:cNvSpPr/>
          <p:nvPr/>
        </p:nvSpPr>
        <p:spPr>
          <a:xfrm>
            <a:off x="4186929" y="1501862"/>
            <a:ext cx="645422" cy="60590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35">
            <a:extLst>
              <a:ext uri="{FF2B5EF4-FFF2-40B4-BE49-F238E27FC236}">
                <a16:creationId xmlns:a16="http://schemas.microsoft.com/office/drawing/2014/main" id="{037AE5F0-15F3-4DB8-8CFD-5D7F9113299B}"/>
              </a:ext>
            </a:extLst>
          </p:cNvPr>
          <p:cNvSpPr/>
          <p:nvPr/>
        </p:nvSpPr>
        <p:spPr>
          <a:xfrm>
            <a:off x="2096451" y="1918811"/>
            <a:ext cx="2060857" cy="491993"/>
          </a:xfrm>
          <a:custGeom>
            <a:avLst/>
            <a:gdLst>
              <a:gd name="connsiteX0" fmla="*/ 92876 w 1058076"/>
              <a:gd name="connsiteY0" fmla="*/ 491993 h 491993"/>
              <a:gd name="connsiteX1" fmla="*/ 92876 w 1058076"/>
              <a:gd name="connsiteY1" fmla="*/ 68660 h 491993"/>
              <a:gd name="connsiteX2" fmla="*/ 1058076 w 1058076"/>
              <a:gd name="connsiteY2" fmla="*/ 927 h 491993"/>
              <a:gd name="connsiteX0" fmla="*/ 27550 w 992750"/>
              <a:gd name="connsiteY0" fmla="*/ 491993 h 491993"/>
              <a:gd name="connsiteX1" fmla="*/ 213817 w 992750"/>
              <a:gd name="connsiteY1" fmla="*/ 68660 h 491993"/>
              <a:gd name="connsiteX2" fmla="*/ 992750 w 992750"/>
              <a:gd name="connsiteY2" fmla="*/ 927 h 49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2750" h="491993">
                <a:moveTo>
                  <a:pt x="27550" y="491993"/>
                </a:moveTo>
                <a:cubicBezTo>
                  <a:pt x="-52884" y="321248"/>
                  <a:pt x="52950" y="150504"/>
                  <a:pt x="213817" y="68660"/>
                </a:cubicBezTo>
                <a:cubicBezTo>
                  <a:pt x="374684" y="-13184"/>
                  <a:pt x="992750" y="927"/>
                  <a:pt x="992750" y="92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 descr="Image result for call center icon">
            <a:extLst>
              <a:ext uri="{FF2B5EF4-FFF2-40B4-BE49-F238E27FC236}">
                <a16:creationId xmlns:a16="http://schemas.microsoft.com/office/drawing/2014/main" id="{C3839223-6556-460E-A52A-E11C9D6F4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29" y="4841419"/>
            <a:ext cx="1453151" cy="14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call center icon">
            <a:extLst>
              <a:ext uri="{FF2B5EF4-FFF2-40B4-BE49-F238E27FC236}">
                <a16:creationId xmlns:a16="http://schemas.microsoft.com/office/drawing/2014/main" id="{BFF921C3-97A2-4329-84E4-EE2CB5535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99" y="4988417"/>
            <a:ext cx="1063901" cy="106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call center icon">
            <a:extLst>
              <a:ext uri="{FF2B5EF4-FFF2-40B4-BE49-F238E27FC236}">
                <a16:creationId xmlns:a16="http://schemas.microsoft.com/office/drawing/2014/main" id="{CD314F3A-44AE-46D6-807C-BDF9687F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9" y="4946678"/>
            <a:ext cx="1063901" cy="106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CB92B1D-D16D-497B-93F1-BC64C5787387}"/>
              </a:ext>
            </a:extLst>
          </p:cNvPr>
          <p:cNvCxnSpPr>
            <a:cxnSpLocks/>
          </p:cNvCxnSpPr>
          <p:nvPr/>
        </p:nvCxnSpPr>
        <p:spPr>
          <a:xfrm>
            <a:off x="2142945" y="2423504"/>
            <a:ext cx="0" cy="3409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8A81140-5A9C-4C4F-9910-C88BACE8D3C5}"/>
              </a:ext>
            </a:extLst>
          </p:cNvPr>
          <p:cNvSpPr txBox="1"/>
          <p:nvPr/>
        </p:nvSpPr>
        <p:spPr>
          <a:xfrm>
            <a:off x="1649949" y="457200"/>
            <a:ext cx="584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Noise Cancellation as an Edge Service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653669-4B16-436F-960B-9149B17856AB}"/>
              </a:ext>
            </a:extLst>
          </p:cNvPr>
          <p:cNvGrpSpPr/>
          <p:nvPr/>
        </p:nvGrpSpPr>
        <p:grpSpPr>
          <a:xfrm>
            <a:off x="4267190" y="1588609"/>
            <a:ext cx="474886" cy="431362"/>
            <a:chOff x="12283143" y="-1196098"/>
            <a:chExt cx="519781" cy="512147"/>
          </a:xfrm>
        </p:grpSpPr>
        <p:pic>
          <p:nvPicPr>
            <p:cNvPr id="59" name="Picture 4" descr="https://image.flaticon.com/icons/png/512/22/22466.png">
              <a:extLst>
                <a:ext uri="{FF2B5EF4-FFF2-40B4-BE49-F238E27FC236}">
                  <a16:creationId xmlns:a16="http://schemas.microsoft.com/office/drawing/2014/main" id="{A9A8351E-D509-4F5D-B20B-60209ABA7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3143" y="-1196098"/>
              <a:ext cx="512147" cy="51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D7E917F-DD34-47BB-BA1D-EF6AFF252005}"/>
                </a:ext>
              </a:extLst>
            </p:cNvPr>
            <p:cNvSpPr txBox="1"/>
            <p:nvPr/>
          </p:nvSpPr>
          <p:spPr>
            <a:xfrm>
              <a:off x="12290776" y="-1122312"/>
              <a:ext cx="5121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DSP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F812C30-D14E-4575-BAB8-31D027885314}"/>
              </a:ext>
            </a:extLst>
          </p:cNvPr>
          <p:cNvGrpSpPr/>
          <p:nvPr/>
        </p:nvGrpSpPr>
        <p:grpSpPr>
          <a:xfrm flipH="1">
            <a:off x="1583060" y="2764474"/>
            <a:ext cx="953518" cy="515980"/>
            <a:chOff x="4191233" y="2588588"/>
            <a:chExt cx="874677" cy="543999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FF92D7B-60D3-4018-A559-A11580DC7ACD}"/>
                </a:ext>
              </a:extLst>
            </p:cNvPr>
            <p:cNvGrpSpPr/>
            <p:nvPr/>
          </p:nvGrpSpPr>
          <p:grpSpPr>
            <a:xfrm>
              <a:off x="4191233" y="2588588"/>
              <a:ext cx="874677" cy="543999"/>
              <a:chOff x="3448054" y="1167045"/>
              <a:chExt cx="874677" cy="543999"/>
            </a:xfrm>
          </p:grpSpPr>
          <p:sp>
            <p:nvSpPr>
              <p:cNvPr id="75" name="Rectangle: Rounded Corners 81">
                <a:extLst>
                  <a:ext uri="{FF2B5EF4-FFF2-40B4-BE49-F238E27FC236}">
                    <a16:creationId xmlns:a16="http://schemas.microsoft.com/office/drawing/2014/main" id="{B484D381-4FD3-4CFA-A32E-3E04EF7F0D34}"/>
                  </a:ext>
                </a:extLst>
              </p:cNvPr>
              <p:cNvSpPr/>
              <p:nvPr/>
            </p:nvSpPr>
            <p:spPr>
              <a:xfrm>
                <a:off x="3448054" y="1167045"/>
                <a:ext cx="807471" cy="543999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76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F848CDD2-7795-47B1-9E19-375BA27A6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451" y="1167045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4" name="Picture 73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8641D5D4-EEF3-4B8A-B21A-B3447B446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123" y="2727871"/>
              <a:ext cx="376845" cy="3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6A5E2FE-7CE8-4CA0-AE0A-B5C68489973F}"/>
              </a:ext>
            </a:extLst>
          </p:cNvPr>
          <p:cNvGrpSpPr/>
          <p:nvPr/>
        </p:nvGrpSpPr>
        <p:grpSpPr>
          <a:xfrm flipH="1">
            <a:off x="6017409" y="3667379"/>
            <a:ext cx="953518" cy="515980"/>
            <a:chOff x="4191233" y="2588588"/>
            <a:chExt cx="874677" cy="54399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B8A8ED8-D995-45D7-B567-F8A441670822}"/>
                </a:ext>
              </a:extLst>
            </p:cNvPr>
            <p:cNvGrpSpPr/>
            <p:nvPr/>
          </p:nvGrpSpPr>
          <p:grpSpPr>
            <a:xfrm>
              <a:off x="4191233" y="2588588"/>
              <a:ext cx="874677" cy="543999"/>
              <a:chOff x="3448054" y="1167045"/>
              <a:chExt cx="874677" cy="543999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D5D2AFB5-79CD-42DB-83DD-1773A095389B}"/>
                  </a:ext>
                </a:extLst>
              </p:cNvPr>
              <p:cNvSpPr/>
              <p:nvPr/>
            </p:nvSpPr>
            <p:spPr>
              <a:xfrm>
                <a:off x="3448054" y="1167045"/>
                <a:ext cx="807471" cy="543999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83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1EE7984E-E04B-466C-BA7D-5758D9697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451" y="1167045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" name="Picture 80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3231AD84-F195-445A-AA72-00CEADC23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123" y="2727871"/>
              <a:ext cx="376845" cy="3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9" name="Picture 8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912B9E2E-F80C-4A03-B550-10AF99648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614" y="4841419"/>
            <a:ext cx="410813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8DBA04DD-5325-4E86-80D2-C40C60813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3293" y="4906840"/>
            <a:ext cx="410813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5DD3CB33-311C-4FD3-AE2E-60572A347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3138" y="4841419"/>
            <a:ext cx="544170" cy="39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A94DC4-BF4C-124C-B15F-BFD5EC439E49}"/>
              </a:ext>
            </a:extLst>
          </p:cNvPr>
          <p:cNvCxnSpPr>
            <a:cxnSpLocks/>
          </p:cNvCxnSpPr>
          <p:nvPr/>
        </p:nvCxnSpPr>
        <p:spPr>
          <a:xfrm>
            <a:off x="4825527" y="2070379"/>
            <a:ext cx="1590771" cy="1570709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94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4D6385C-78E7-4165-ADA4-EF4A10FC273E}"/>
              </a:ext>
            </a:extLst>
          </p:cNvPr>
          <p:cNvSpPr/>
          <p:nvPr/>
        </p:nvSpPr>
        <p:spPr>
          <a:xfrm>
            <a:off x="164807" y="2152080"/>
            <a:ext cx="8814387" cy="269189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81">
            <a:extLst>
              <a:ext uri="{FF2B5EF4-FFF2-40B4-BE49-F238E27FC236}">
                <a16:creationId xmlns:a16="http://schemas.microsoft.com/office/drawing/2014/main" id="{8680B450-C9A5-4E31-BCCF-EF3713FEAA3B}"/>
              </a:ext>
            </a:extLst>
          </p:cNvPr>
          <p:cNvSpPr/>
          <p:nvPr/>
        </p:nvSpPr>
        <p:spPr>
          <a:xfrm>
            <a:off x="4186929" y="1501862"/>
            <a:ext cx="645422" cy="60590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35">
            <a:extLst>
              <a:ext uri="{FF2B5EF4-FFF2-40B4-BE49-F238E27FC236}">
                <a16:creationId xmlns:a16="http://schemas.microsoft.com/office/drawing/2014/main" id="{037AE5F0-15F3-4DB8-8CFD-5D7F9113299B}"/>
              </a:ext>
            </a:extLst>
          </p:cNvPr>
          <p:cNvSpPr/>
          <p:nvPr/>
        </p:nvSpPr>
        <p:spPr>
          <a:xfrm>
            <a:off x="2096451" y="1918811"/>
            <a:ext cx="2060857" cy="491993"/>
          </a:xfrm>
          <a:custGeom>
            <a:avLst/>
            <a:gdLst>
              <a:gd name="connsiteX0" fmla="*/ 92876 w 1058076"/>
              <a:gd name="connsiteY0" fmla="*/ 491993 h 491993"/>
              <a:gd name="connsiteX1" fmla="*/ 92876 w 1058076"/>
              <a:gd name="connsiteY1" fmla="*/ 68660 h 491993"/>
              <a:gd name="connsiteX2" fmla="*/ 1058076 w 1058076"/>
              <a:gd name="connsiteY2" fmla="*/ 927 h 491993"/>
              <a:gd name="connsiteX0" fmla="*/ 27550 w 992750"/>
              <a:gd name="connsiteY0" fmla="*/ 491993 h 491993"/>
              <a:gd name="connsiteX1" fmla="*/ 213817 w 992750"/>
              <a:gd name="connsiteY1" fmla="*/ 68660 h 491993"/>
              <a:gd name="connsiteX2" fmla="*/ 992750 w 992750"/>
              <a:gd name="connsiteY2" fmla="*/ 927 h 49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2750" h="491993">
                <a:moveTo>
                  <a:pt x="27550" y="491993"/>
                </a:moveTo>
                <a:cubicBezTo>
                  <a:pt x="-52884" y="321248"/>
                  <a:pt x="52950" y="150504"/>
                  <a:pt x="213817" y="68660"/>
                </a:cubicBezTo>
                <a:cubicBezTo>
                  <a:pt x="374684" y="-13184"/>
                  <a:pt x="992750" y="927"/>
                  <a:pt x="992750" y="92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 descr="Image result for call center icon">
            <a:extLst>
              <a:ext uri="{FF2B5EF4-FFF2-40B4-BE49-F238E27FC236}">
                <a16:creationId xmlns:a16="http://schemas.microsoft.com/office/drawing/2014/main" id="{C3839223-6556-460E-A52A-E11C9D6F4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29" y="4841419"/>
            <a:ext cx="1453151" cy="14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call center icon">
            <a:extLst>
              <a:ext uri="{FF2B5EF4-FFF2-40B4-BE49-F238E27FC236}">
                <a16:creationId xmlns:a16="http://schemas.microsoft.com/office/drawing/2014/main" id="{BFF921C3-97A2-4329-84E4-EE2CB5535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99" y="4988417"/>
            <a:ext cx="1063901" cy="106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call center icon">
            <a:extLst>
              <a:ext uri="{FF2B5EF4-FFF2-40B4-BE49-F238E27FC236}">
                <a16:creationId xmlns:a16="http://schemas.microsoft.com/office/drawing/2014/main" id="{CD314F3A-44AE-46D6-807C-BDF9687F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9" y="4946678"/>
            <a:ext cx="1063901" cy="106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CB92B1D-D16D-497B-93F1-BC64C5787387}"/>
              </a:ext>
            </a:extLst>
          </p:cNvPr>
          <p:cNvCxnSpPr>
            <a:cxnSpLocks/>
          </p:cNvCxnSpPr>
          <p:nvPr/>
        </p:nvCxnSpPr>
        <p:spPr>
          <a:xfrm>
            <a:off x="2142945" y="2423504"/>
            <a:ext cx="0" cy="3409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8A81140-5A9C-4C4F-9910-C88BACE8D3C5}"/>
              </a:ext>
            </a:extLst>
          </p:cNvPr>
          <p:cNvSpPr txBox="1"/>
          <p:nvPr/>
        </p:nvSpPr>
        <p:spPr>
          <a:xfrm>
            <a:off x="1649949" y="457200"/>
            <a:ext cx="584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Noise Cancellation as an Edge Service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653669-4B16-436F-960B-9149B17856AB}"/>
              </a:ext>
            </a:extLst>
          </p:cNvPr>
          <p:cNvGrpSpPr/>
          <p:nvPr/>
        </p:nvGrpSpPr>
        <p:grpSpPr>
          <a:xfrm>
            <a:off x="4267190" y="1588609"/>
            <a:ext cx="474886" cy="431362"/>
            <a:chOff x="12283143" y="-1196098"/>
            <a:chExt cx="519781" cy="512147"/>
          </a:xfrm>
        </p:grpSpPr>
        <p:pic>
          <p:nvPicPr>
            <p:cNvPr id="59" name="Picture 4" descr="https://image.flaticon.com/icons/png/512/22/22466.png">
              <a:extLst>
                <a:ext uri="{FF2B5EF4-FFF2-40B4-BE49-F238E27FC236}">
                  <a16:creationId xmlns:a16="http://schemas.microsoft.com/office/drawing/2014/main" id="{A9A8351E-D509-4F5D-B20B-60209ABA7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3143" y="-1196098"/>
              <a:ext cx="512147" cy="51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D7E917F-DD34-47BB-BA1D-EF6AFF252005}"/>
                </a:ext>
              </a:extLst>
            </p:cNvPr>
            <p:cNvSpPr txBox="1"/>
            <p:nvPr/>
          </p:nvSpPr>
          <p:spPr>
            <a:xfrm>
              <a:off x="12290776" y="-1122312"/>
              <a:ext cx="5121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DSP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F812C30-D14E-4575-BAB8-31D027885314}"/>
              </a:ext>
            </a:extLst>
          </p:cNvPr>
          <p:cNvGrpSpPr/>
          <p:nvPr/>
        </p:nvGrpSpPr>
        <p:grpSpPr>
          <a:xfrm flipH="1">
            <a:off x="1583060" y="2764474"/>
            <a:ext cx="953518" cy="515980"/>
            <a:chOff x="4191233" y="2588588"/>
            <a:chExt cx="874677" cy="543999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FF92D7B-60D3-4018-A559-A11580DC7ACD}"/>
                </a:ext>
              </a:extLst>
            </p:cNvPr>
            <p:cNvGrpSpPr/>
            <p:nvPr/>
          </p:nvGrpSpPr>
          <p:grpSpPr>
            <a:xfrm>
              <a:off x="4191233" y="2588588"/>
              <a:ext cx="874677" cy="543999"/>
              <a:chOff x="3448054" y="1167045"/>
              <a:chExt cx="874677" cy="543999"/>
            </a:xfrm>
          </p:grpSpPr>
          <p:sp>
            <p:nvSpPr>
              <p:cNvPr id="75" name="Rectangle: Rounded Corners 81">
                <a:extLst>
                  <a:ext uri="{FF2B5EF4-FFF2-40B4-BE49-F238E27FC236}">
                    <a16:creationId xmlns:a16="http://schemas.microsoft.com/office/drawing/2014/main" id="{B484D381-4FD3-4CFA-A32E-3E04EF7F0D34}"/>
                  </a:ext>
                </a:extLst>
              </p:cNvPr>
              <p:cNvSpPr/>
              <p:nvPr/>
            </p:nvSpPr>
            <p:spPr>
              <a:xfrm>
                <a:off x="3448054" y="1167045"/>
                <a:ext cx="807471" cy="543999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76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F848CDD2-7795-47B1-9E19-375BA27A6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451" y="1167045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4" name="Picture 73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8641D5D4-EEF3-4B8A-B21A-B3447B446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123" y="2727871"/>
              <a:ext cx="376845" cy="3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6A5E2FE-7CE8-4CA0-AE0A-B5C68489973F}"/>
              </a:ext>
            </a:extLst>
          </p:cNvPr>
          <p:cNvGrpSpPr/>
          <p:nvPr/>
        </p:nvGrpSpPr>
        <p:grpSpPr>
          <a:xfrm flipH="1">
            <a:off x="6017409" y="3667379"/>
            <a:ext cx="953518" cy="515980"/>
            <a:chOff x="4191233" y="2588588"/>
            <a:chExt cx="874677" cy="54399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B8A8ED8-D995-45D7-B567-F8A441670822}"/>
                </a:ext>
              </a:extLst>
            </p:cNvPr>
            <p:cNvGrpSpPr/>
            <p:nvPr/>
          </p:nvGrpSpPr>
          <p:grpSpPr>
            <a:xfrm>
              <a:off x="4191233" y="2588588"/>
              <a:ext cx="874677" cy="543999"/>
              <a:chOff x="3448054" y="1167045"/>
              <a:chExt cx="874677" cy="543999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D5D2AFB5-79CD-42DB-83DD-1773A095389B}"/>
                  </a:ext>
                </a:extLst>
              </p:cNvPr>
              <p:cNvSpPr/>
              <p:nvPr/>
            </p:nvSpPr>
            <p:spPr>
              <a:xfrm>
                <a:off x="3448054" y="1167045"/>
                <a:ext cx="807471" cy="543999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83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1EE7984E-E04B-466C-BA7D-5758D9697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451" y="1167045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" name="Picture 80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3231AD84-F195-445A-AA72-00CEADC23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123" y="2727871"/>
              <a:ext cx="376845" cy="3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9" name="Picture 8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912B9E2E-F80C-4A03-B550-10AF99648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614" y="4841419"/>
            <a:ext cx="410813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8DBA04DD-5325-4E86-80D2-C40C60813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3293" y="4906840"/>
            <a:ext cx="410813" cy="2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<a:extLst>
              <a:ext uri="{FF2B5EF4-FFF2-40B4-BE49-F238E27FC236}">
                <a16:creationId xmlns:a16="http://schemas.microsoft.com/office/drawing/2014/main" id="{5DD3CB33-311C-4FD3-AE2E-60572A347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3138" y="4841419"/>
            <a:ext cx="544170" cy="39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A94DC4-BF4C-124C-B15F-BFD5EC439E49}"/>
              </a:ext>
            </a:extLst>
          </p:cNvPr>
          <p:cNvCxnSpPr>
            <a:cxnSpLocks/>
          </p:cNvCxnSpPr>
          <p:nvPr/>
        </p:nvCxnSpPr>
        <p:spPr>
          <a:xfrm>
            <a:off x="4825527" y="2070379"/>
            <a:ext cx="1590771" cy="1570709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61366AF-9423-804C-A921-997C9F256C95}"/>
              </a:ext>
            </a:extLst>
          </p:cNvPr>
          <p:cNvGrpSpPr/>
          <p:nvPr/>
        </p:nvGrpSpPr>
        <p:grpSpPr>
          <a:xfrm>
            <a:off x="1040195" y="3385663"/>
            <a:ext cx="995896" cy="1459181"/>
            <a:chOff x="1187632" y="3385666"/>
            <a:chExt cx="855033" cy="1197373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FD9C451-CC62-5041-A147-58B6DDE1BF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4501" y="3416932"/>
              <a:ext cx="718164" cy="1166107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683F1A-CB5E-3248-A7C7-1A16C1223C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7632" y="3385666"/>
              <a:ext cx="744306" cy="1194559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C349AC8-E395-1A4E-9F35-C3532ABCCCB1}"/>
              </a:ext>
            </a:extLst>
          </p:cNvPr>
          <p:cNvSpPr txBox="1"/>
          <p:nvPr/>
        </p:nvSpPr>
        <p:spPr>
          <a:xfrm>
            <a:off x="227550" y="3297348"/>
            <a:ext cx="157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70C0"/>
                </a:solidFill>
              </a:rPr>
              <a:t>Anti-Noise </a:t>
            </a:r>
            <a:br>
              <a:rPr lang="en-US" sz="2200" dirty="0">
                <a:solidFill>
                  <a:srgbClr val="0070C0"/>
                </a:solidFill>
              </a:rPr>
            </a:br>
            <a:r>
              <a:rPr lang="en-US" sz="2200" dirty="0">
                <a:solidFill>
                  <a:srgbClr val="0070C0"/>
                </a:solidFill>
              </a:rPr>
              <a:t>for Alice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F07C7E-5BEB-1B46-99AD-AA70DD244114}"/>
              </a:ext>
            </a:extLst>
          </p:cNvPr>
          <p:cNvSpPr txBox="1"/>
          <p:nvPr/>
        </p:nvSpPr>
        <p:spPr>
          <a:xfrm>
            <a:off x="1113350" y="4579836"/>
            <a:ext cx="157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70C0"/>
                </a:solidFill>
              </a:rPr>
              <a:t>Feedback </a:t>
            </a:r>
            <a:br>
              <a:rPr lang="en-US" sz="2200" dirty="0">
                <a:solidFill>
                  <a:srgbClr val="0070C0"/>
                </a:solidFill>
              </a:rPr>
            </a:br>
            <a:endParaRPr lang="en-US" sz="2200" dirty="0">
              <a:solidFill>
                <a:srgbClr val="0070C0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CAFE21-BC95-3B4E-B9F7-F19622A07148}"/>
              </a:ext>
            </a:extLst>
          </p:cNvPr>
          <p:cNvGrpSpPr/>
          <p:nvPr/>
        </p:nvGrpSpPr>
        <p:grpSpPr>
          <a:xfrm>
            <a:off x="5015802" y="4263077"/>
            <a:ext cx="1015049" cy="725340"/>
            <a:chOff x="1234878" y="3385666"/>
            <a:chExt cx="816709" cy="1217246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2039C06-D0C4-0743-B7F4-87DB4ED982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3423" y="3436805"/>
              <a:ext cx="718164" cy="1166107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3F81171-1341-AA4D-867F-69E933252F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4878" y="3385666"/>
              <a:ext cx="697060" cy="1122098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86E1181-B45C-064D-B3CB-BC4D754C6F15}"/>
              </a:ext>
            </a:extLst>
          </p:cNvPr>
          <p:cNvGrpSpPr/>
          <p:nvPr/>
        </p:nvGrpSpPr>
        <p:grpSpPr>
          <a:xfrm rot="17023488">
            <a:off x="7093746" y="4123809"/>
            <a:ext cx="751989" cy="927761"/>
            <a:chOff x="1243087" y="3424904"/>
            <a:chExt cx="839496" cy="1209004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7386F18-4CCA-FB49-9442-5C0F49C9C3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4419" y="3467801"/>
              <a:ext cx="718164" cy="1166107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C28175B-4A37-EC40-9B37-B38EF7EBB8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3087" y="3424904"/>
              <a:ext cx="697060" cy="1122098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6299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36C09A5-6FE0-497D-B294-D59DF433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45189" y="4362147"/>
            <a:ext cx="1905116" cy="2015605"/>
          </a:xfrm>
          <a:prstGeom prst="rect">
            <a:avLst/>
          </a:prstGeom>
        </p:spPr>
      </p:pic>
      <p:pic>
        <p:nvPicPr>
          <p:cNvPr id="23" name="Picture 6" descr="https://cdn2.iconfinder.com/data/icons/gconstruct/2118/gconstruct1-01.png">
            <a:extLst>
              <a:ext uri="{FF2B5EF4-FFF2-40B4-BE49-F238E27FC236}">
                <a16:creationId xmlns:a16="http://schemas.microsoft.com/office/drawing/2014/main" id="{86246069-D86B-4649-A427-6A3BE26D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2730" y="2533864"/>
            <a:ext cx="1251536" cy="12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8AFEF8-20A7-43DE-ABA2-6CCA4B7DE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35" y="3797844"/>
            <a:ext cx="1979579" cy="22929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5554A4C-6155-4294-8695-67A8B2131D7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422" y="3601818"/>
            <a:ext cx="790492" cy="7764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F1BC3E-9A2F-43C6-99C6-0A15E62ED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178" y="2726068"/>
            <a:ext cx="1851203" cy="185120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35E2B91-8E47-4EFC-9E17-9F8EC3DEBF54}"/>
              </a:ext>
            </a:extLst>
          </p:cNvPr>
          <p:cNvGrpSpPr/>
          <p:nvPr/>
        </p:nvGrpSpPr>
        <p:grpSpPr>
          <a:xfrm>
            <a:off x="6782101" y="2472060"/>
            <a:ext cx="880592" cy="1166133"/>
            <a:chOff x="9687528" y="3164926"/>
            <a:chExt cx="1067219" cy="1427201"/>
          </a:xfrm>
        </p:grpSpPr>
        <p:pic>
          <p:nvPicPr>
            <p:cNvPr id="33" name="Picture 12" descr="http://simpleicon.com/wp-content/uploads/loudspeaker.png">
              <a:extLst>
                <a:ext uri="{FF2B5EF4-FFF2-40B4-BE49-F238E27FC236}">
                  <a16:creationId xmlns:a16="http://schemas.microsoft.com/office/drawing/2014/main" id="{AD7E0206-0D1B-413A-946C-5E4069BC9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67020" flipH="1">
              <a:off x="9687528" y="3164926"/>
              <a:ext cx="1067219" cy="1142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: Rounded Corners 16">
              <a:extLst>
                <a:ext uri="{FF2B5EF4-FFF2-40B4-BE49-F238E27FC236}">
                  <a16:creationId xmlns:a16="http://schemas.microsoft.com/office/drawing/2014/main" id="{15DA4A39-7FEF-40D0-8D98-C99EFF356A3B}"/>
                </a:ext>
              </a:extLst>
            </p:cNvPr>
            <p:cNvSpPr/>
            <p:nvPr/>
          </p:nvSpPr>
          <p:spPr>
            <a:xfrm flipH="1">
              <a:off x="10514785" y="3916747"/>
              <a:ext cx="54902" cy="675380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A9F61B6-5F81-4B9F-AF66-4ECD28E8E3E8}"/>
              </a:ext>
            </a:extLst>
          </p:cNvPr>
          <p:cNvCxnSpPr>
            <a:cxnSpLocks/>
          </p:cNvCxnSpPr>
          <p:nvPr/>
        </p:nvCxnSpPr>
        <p:spPr>
          <a:xfrm>
            <a:off x="2524888" y="3808498"/>
            <a:ext cx="0" cy="2051828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ABFA8C4-A86A-49B7-A6A9-D144CC469A23}"/>
              </a:ext>
            </a:extLst>
          </p:cNvPr>
          <p:cNvCxnSpPr>
            <a:cxnSpLocks/>
          </p:cNvCxnSpPr>
          <p:nvPr/>
        </p:nvCxnSpPr>
        <p:spPr>
          <a:xfrm flipH="1" flipV="1">
            <a:off x="1198121" y="3066121"/>
            <a:ext cx="1810489" cy="742387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27C00AA-8B9C-450E-9CDD-B560CDF83A44}"/>
              </a:ext>
            </a:extLst>
          </p:cNvPr>
          <p:cNvCxnSpPr>
            <a:cxnSpLocks/>
          </p:cNvCxnSpPr>
          <p:nvPr/>
        </p:nvCxnSpPr>
        <p:spPr>
          <a:xfrm>
            <a:off x="2507578" y="3818762"/>
            <a:ext cx="533018" cy="1388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7FFB28-4C0E-4F5E-A624-30B7068EC068}"/>
              </a:ext>
            </a:extLst>
          </p:cNvPr>
          <p:cNvGrpSpPr/>
          <p:nvPr/>
        </p:nvGrpSpPr>
        <p:grpSpPr>
          <a:xfrm flipH="1">
            <a:off x="4186142" y="2286029"/>
            <a:ext cx="771715" cy="423953"/>
            <a:chOff x="3793510" y="-1921130"/>
            <a:chExt cx="771715" cy="423953"/>
          </a:xfrm>
        </p:grpSpPr>
        <p:sp>
          <p:nvSpPr>
            <p:cNvPr id="47" name="Rectangle: Rounded Corners 81">
              <a:extLst>
                <a:ext uri="{FF2B5EF4-FFF2-40B4-BE49-F238E27FC236}">
                  <a16:creationId xmlns:a16="http://schemas.microsoft.com/office/drawing/2014/main" id="{97374F48-FC90-45BF-BA2B-E4BF2030EAEF}"/>
                </a:ext>
              </a:extLst>
            </p:cNvPr>
            <p:cNvSpPr/>
            <p:nvPr/>
          </p:nvSpPr>
          <p:spPr>
            <a:xfrm>
              <a:off x="3793510" y="-1921130"/>
              <a:ext cx="771715" cy="423953"/>
            </a:xfrm>
            <a:prstGeom prst="roundRect">
              <a:avLst/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FBE84602-86E6-467F-A7C4-07049D8FC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36597" y="-1856003"/>
              <a:ext cx="347944" cy="287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 descr="https://maxcdn.icons8.com/Share/icon/p1em/Music/microphone1600.png">
              <a:extLst>
                <a:ext uri="{FF2B5EF4-FFF2-40B4-BE49-F238E27FC236}">
                  <a16:creationId xmlns:a16="http://schemas.microsoft.com/office/drawing/2014/main" id="{1019E663-08D3-435C-9E4C-E122064A2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977" y="-1886146"/>
              <a:ext cx="341763" cy="34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D5D6D23-1C33-47D6-8E63-3F7988353191}"/>
              </a:ext>
            </a:extLst>
          </p:cNvPr>
          <p:cNvGrpSpPr/>
          <p:nvPr/>
        </p:nvGrpSpPr>
        <p:grpSpPr>
          <a:xfrm flipH="1">
            <a:off x="4296969" y="5042136"/>
            <a:ext cx="771715" cy="423953"/>
            <a:chOff x="3793510" y="-1921130"/>
            <a:chExt cx="771715" cy="423953"/>
          </a:xfrm>
        </p:grpSpPr>
        <p:sp>
          <p:nvSpPr>
            <p:cNvPr id="51" name="Rectangle: Rounded Corners 81">
              <a:extLst>
                <a:ext uri="{FF2B5EF4-FFF2-40B4-BE49-F238E27FC236}">
                  <a16:creationId xmlns:a16="http://schemas.microsoft.com/office/drawing/2014/main" id="{61E73B15-75AB-4245-BDC3-043E836DBDDE}"/>
                </a:ext>
              </a:extLst>
            </p:cNvPr>
            <p:cNvSpPr/>
            <p:nvPr/>
          </p:nvSpPr>
          <p:spPr>
            <a:xfrm>
              <a:off x="3793510" y="-1921130"/>
              <a:ext cx="771715" cy="423953"/>
            </a:xfrm>
            <a:prstGeom prst="roundRect">
              <a:avLst/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406B0C83-F208-4CA6-A456-CCB051BD9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36597" y="-1856003"/>
              <a:ext cx="347944" cy="287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 descr="https://maxcdn.icons8.com/Share/icon/p1em/Music/microphone1600.png">
              <a:extLst>
                <a:ext uri="{FF2B5EF4-FFF2-40B4-BE49-F238E27FC236}">
                  <a16:creationId xmlns:a16="http://schemas.microsoft.com/office/drawing/2014/main" id="{02FFA19E-129A-4DFC-9F23-6E42916DD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977" y="-1886146"/>
              <a:ext cx="341763" cy="34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D663E8C-D26F-4228-A854-F20E1F81F0C2}"/>
              </a:ext>
            </a:extLst>
          </p:cNvPr>
          <p:cNvGrpSpPr/>
          <p:nvPr/>
        </p:nvGrpSpPr>
        <p:grpSpPr>
          <a:xfrm flipH="1">
            <a:off x="7862109" y="2514854"/>
            <a:ext cx="771715" cy="423953"/>
            <a:chOff x="3793510" y="-1921130"/>
            <a:chExt cx="771715" cy="423953"/>
          </a:xfrm>
        </p:grpSpPr>
        <p:sp>
          <p:nvSpPr>
            <p:cNvPr id="55" name="Rectangle: Rounded Corners 81">
              <a:extLst>
                <a:ext uri="{FF2B5EF4-FFF2-40B4-BE49-F238E27FC236}">
                  <a16:creationId xmlns:a16="http://schemas.microsoft.com/office/drawing/2014/main" id="{8FE52F8D-2FAA-4B7F-94FF-DD1439E4A674}"/>
                </a:ext>
              </a:extLst>
            </p:cNvPr>
            <p:cNvSpPr/>
            <p:nvPr/>
          </p:nvSpPr>
          <p:spPr>
            <a:xfrm>
              <a:off x="3793510" y="-1921130"/>
              <a:ext cx="771715" cy="423953"/>
            </a:xfrm>
            <a:prstGeom prst="roundRect">
              <a:avLst/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94DC853C-030D-45D8-A612-8F71449C7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36597" y="-1856003"/>
              <a:ext cx="347944" cy="287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6" descr="https://maxcdn.icons8.com/Share/icon/p1em/Music/microphone1600.png">
              <a:extLst>
                <a:ext uri="{FF2B5EF4-FFF2-40B4-BE49-F238E27FC236}">
                  <a16:creationId xmlns:a16="http://schemas.microsoft.com/office/drawing/2014/main" id="{356ACFB0-CA6B-488B-9997-05C0B0624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977" y="-1886146"/>
              <a:ext cx="341763" cy="34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2D80109-5A51-4E1F-ABC8-6D8454112991}"/>
              </a:ext>
            </a:extLst>
          </p:cNvPr>
          <p:cNvSpPr txBox="1"/>
          <p:nvPr/>
        </p:nvSpPr>
        <p:spPr>
          <a:xfrm>
            <a:off x="2279878" y="457200"/>
            <a:ext cx="4584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aramond" panose="02020404030301010803" pitchFamily="18" charset="0"/>
              </a:rPr>
              <a:t>MUTE</a:t>
            </a:r>
            <a:r>
              <a:rPr lang="en-US" sz="2800" dirty="0"/>
              <a:t> Enabled </a:t>
            </a:r>
            <a:r>
              <a:rPr lang="en-US" altLang="zh-CN" sz="2800" dirty="0"/>
              <a:t>Noise</a:t>
            </a:r>
            <a:r>
              <a:rPr lang="en-US" sz="2800" dirty="0"/>
              <a:t> Sources</a:t>
            </a:r>
          </a:p>
        </p:txBody>
      </p:sp>
    </p:spTree>
    <p:extLst>
      <p:ext uri="{BB962C8B-B14F-4D97-AF65-F5344CB8AC3E}">
        <p14:creationId xmlns:p14="http://schemas.microsoft.com/office/powerpoint/2010/main" val="3363266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5D495AC5-787F-47E8-AB08-2EB80D30AE48}"/>
              </a:ext>
            </a:extLst>
          </p:cNvPr>
          <p:cNvSpPr/>
          <p:nvPr/>
        </p:nvSpPr>
        <p:spPr>
          <a:xfrm>
            <a:off x="3030672" y="1512576"/>
            <a:ext cx="3332028" cy="1066800"/>
          </a:xfrm>
          <a:prstGeom prst="parallelogram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3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64ADE-C030-4723-81B9-6E7BF1D4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D659BB78-16BD-498A-90B2-7406E82AD30D}"/>
              </a:ext>
            </a:extLst>
          </p:cNvPr>
          <p:cNvSpPr/>
          <p:nvPr/>
        </p:nvSpPr>
        <p:spPr>
          <a:xfrm>
            <a:off x="2971800" y="1023630"/>
            <a:ext cx="3282950" cy="844550"/>
          </a:xfrm>
          <a:prstGeom prst="parallelogram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rgbClr val="D4E8C6"/>
              </a:gs>
              <a:gs pos="83000">
                <a:srgbClr val="D4E8C6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383E07-7F57-4734-B42A-60A34C49D48F}"/>
              </a:ext>
            </a:extLst>
          </p:cNvPr>
          <p:cNvSpPr txBox="1"/>
          <p:nvPr/>
        </p:nvSpPr>
        <p:spPr>
          <a:xfrm>
            <a:off x="3343512" y="1941239"/>
            <a:ext cx="264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Acoustic Data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4D8437-573F-449D-B40B-6B7851F1D70A}"/>
              </a:ext>
            </a:extLst>
          </p:cNvPr>
          <p:cNvSpPr txBox="1"/>
          <p:nvPr/>
        </p:nvSpPr>
        <p:spPr>
          <a:xfrm>
            <a:off x="3194804" y="1198736"/>
            <a:ext cx="28829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/>
              <a:t>Wireless Control Plane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7B6C8E-2CF4-4678-8D96-F8C5688E2DB8}"/>
              </a:ext>
            </a:extLst>
          </p:cNvPr>
          <p:cNvCxnSpPr>
            <a:cxnSpLocks/>
          </p:cNvCxnSpPr>
          <p:nvPr/>
        </p:nvCxnSpPr>
        <p:spPr>
          <a:xfrm flipH="1">
            <a:off x="3771466" y="2799999"/>
            <a:ext cx="78369" cy="5133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83FA498-F491-475F-A97C-F17BCFA31D3C}"/>
              </a:ext>
            </a:extLst>
          </p:cNvPr>
          <p:cNvCxnSpPr>
            <a:cxnSpLocks/>
          </p:cNvCxnSpPr>
          <p:nvPr/>
        </p:nvCxnSpPr>
        <p:spPr>
          <a:xfrm flipH="1">
            <a:off x="2439676" y="4433480"/>
            <a:ext cx="667498" cy="5584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EF5443F-F8BB-4113-A9C1-7E081E537D0A}"/>
              </a:ext>
            </a:extLst>
          </p:cNvPr>
          <p:cNvCxnSpPr>
            <a:cxnSpLocks/>
          </p:cNvCxnSpPr>
          <p:nvPr/>
        </p:nvCxnSpPr>
        <p:spPr>
          <a:xfrm>
            <a:off x="4339007" y="4433957"/>
            <a:ext cx="763629" cy="5580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AABA8A-7993-4872-87C8-307A1C6D0C14}"/>
              </a:ext>
            </a:extLst>
          </p:cNvPr>
          <p:cNvCxnSpPr>
            <a:cxnSpLocks/>
          </p:cNvCxnSpPr>
          <p:nvPr/>
        </p:nvCxnSpPr>
        <p:spPr>
          <a:xfrm>
            <a:off x="3723090" y="4433480"/>
            <a:ext cx="0" cy="5584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1F3003C-E8CA-4825-8552-F6A3EC41A2F2}"/>
              </a:ext>
            </a:extLst>
          </p:cNvPr>
          <p:cNvSpPr txBox="1"/>
          <p:nvPr/>
        </p:nvSpPr>
        <p:spPr>
          <a:xfrm>
            <a:off x="1055015" y="5031409"/>
            <a:ext cx="1826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Garamond" panose="02020404030301010803" pitchFamily="18" charset="0"/>
              </a:rPr>
              <a:t>MUTE</a:t>
            </a:r>
            <a:r>
              <a:rPr lang="en-US" sz="2000" dirty="0"/>
              <a:t> Tabletop </a:t>
            </a:r>
            <a:r>
              <a:rPr lang="en-US" altLang="zh-CN" sz="2000" dirty="0"/>
              <a:t>Relay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2752E1-A0BC-4AFB-A825-37C025268B35}"/>
              </a:ext>
            </a:extLst>
          </p:cNvPr>
          <p:cNvSpPr txBox="1"/>
          <p:nvPr/>
        </p:nvSpPr>
        <p:spPr>
          <a:xfrm>
            <a:off x="2789564" y="5031409"/>
            <a:ext cx="1826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Garamond" panose="02020404030301010803" pitchFamily="18" charset="0"/>
              </a:rPr>
              <a:t>MUTE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altLang="zh-CN" sz="2000" dirty="0"/>
              <a:t>Edge Service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DC38F0-754F-46E2-A187-74A3655B76EC}"/>
              </a:ext>
            </a:extLst>
          </p:cNvPr>
          <p:cNvSpPr txBox="1"/>
          <p:nvPr/>
        </p:nvSpPr>
        <p:spPr>
          <a:xfrm>
            <a:off x="4517962" y="5031409"/>
            <a:ext cx="1826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Garamond" panose="02020404030301010803" pitchFamily="18" charset="0"/>
              </a:rPr>
              <a:t>MUTE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altLang="zh-CN" sz="2000" dirty="0"/>
              <a:t>Noise Source</a:t>
            </a:r>
            <a:endParaRPr lang="en-US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B8D33E-17DC-4EC2-BE0A-528C24D168BF}"/>
              </a:ext>
            </a:extLst>
          </p:cNvPr>
          <p:cNvSpPr/>
          <p:nvPr/>
        </p:nvSpPr>
        <p:spPr>
          <a:xfrm>
            <a:off x="2744810" y="3373565"/>
            <a:ext cx="1915879" cy="102047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Acoustic</a:t>
            </a:r>
          </a:p>
          <a:p>
            <a:pPr algn="ctr"/>
            <a:r>
              <a:rPr lang="en-US" sz="2400" dirty="0"/>
              <a:t>Noise Cancellation</a:t>
            </a:r>
          </a:p>
        </p:txBody>
      </p:sp>
    </p:spTree>
    <p:extLst>
      <p:ext uri="{BB962C8B-B14F-4D97-AF65-F5344CB8AC3E}">
        <p14:creationId xmlns:p14="http://schemas.microsoft.com/office/powerpoint/2010/main" val="296147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1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64ADE-C030-4723-81B9-6E7BF1D4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D06EF-EE5F-D649-B92A-4119A3DAEC55}"/>
              </a:ext>
            </a:extLst>
          </p:cNvPr>
          <p:cNvSpPr txBox="1"/>
          <p:nvPr/>
        </p:nvSpPr>
        <p:spPr>
          <a:xfrm>
            <a:off x="0" y="6390579"/>
            <a:ext cx="422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https://synrg.csl.illinois.edu/anc</a:t>
            </a:r>
            <a:endParaRPr lang="en-US" sz="2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008963-754F-4F24-8D50-2D8C262C52B3}"/>
              </a:ext>
            </a:extLst>
          </p:cNvPr>
          <p:cNvSpPr/>
          <p:nvPr/>
        </p:nvSpPr>
        <p:spPr>
          <a:xfrm>
            <a:off x="2744810" y="3373565"/>
            <a:ext cx="1915879" cy="102047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Acoustic</a:t>
            </a:r>
          </a:p>
          <a:p>
            <a:pPr algn="ctr"/>
            <a:r>
              <a:rPr lang="en-US" sz="2400" dirty="0"/>
              <a:t>Noise Cancellation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7B6C8E-2CF4-4678-8D96-F8C5688E2DB8}"/>
              </a:ext>
            </a:extLst>
          </p:cNvPr>
          <p:cNvCxnSpPr>
            <a:cxnSpLocks/>
          </p:cNvCxnSpPr>
          <p:nvPr/>
        </p:nvCxnSpPr>
        <p:spPr>
          <a:xfrm flipH="1">
            <a:off x="3771466" y="2799999"/>
            <a:ext cx="78369" cy="5133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687452-2E9A-43B2-BE19-1DBA5C9DD41A}"/>
              </a:ext>
            </a:extLst>
          </p:cNvPr>
          <p:cNvSpPr/>
          <p:nvPr/>
        </p:nvSpPr>
        <p:spPr>
          <a:xfrm>
            <a:off x="103089" y="3373565"/>
            <a:ext cx="1915879" cy="10599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On-Ear Machine Learning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2111A4-E6B0-4E76-B07C-81DBA0294B5C}"/>
              </a:ext>
            </a:extLst>
          </p:cNvPr>
          <p:cNvCxnSpPr>
            <a:cxnSpLocks/>
          </p:cNvCxnSpPr>
          <p:nvPr/>
        </p:nvCxnSpPr>
        <p:spPr>
          <a:xfrm flipH="1">
            <a:off x="1973339" y="2799999"/>
            <a:ext cx="615625" cy="53589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E94545-7950-4105-BD60-C4C9A7B5DA79}"/>
              </a:ext>
            </a:extLst>
          </p:cNvPr>
          <p:cNvSpPr/>
          <p:nvPr/>
        </p:nvSpPr>
        <p:spPr>
          <a:xfrm>
            <a:off x="5326003" y="3373565"/>
            <a:ext cx="1915878" cy="10599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Acoustic Augmented Reality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0129FD8-F91B-46C1-97AC-1AD843A81631}"/>
              </a:ext>
            </a:extLst>
          </p:cNvPr>
          <p:cNvSpPr/>
          <p:nvPr/>
        </p:nvSpPr>
        <p:spPr>
          <a:xfrm>
            <a:off x="7579535" y="3524363"/>
            <a:ext cx="1461376" cy="7183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/>
              <a:t>…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C563F1-A34D-4E8B-A167-F96DE2F21D88}"/>
              </a:ext>
            </a:extLst>
          </p:cNvPr>
          <p:cNvCxnSpPr>
            <a:cxnSpLocks/>
          </p:cNvCxnSpPr>
          <p:nvPr/>
        </p:nvCxnSpPr>
        <p:spPr>
          <a:xfrm>
            <a:off x="5584174" y="2772624"/>
            <a:ext cx="362364" cy="55849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388AEF-17EC-4831-B3DC-309E80A47D3C}"/>
              </a:ext>
            </a:extLst>
          </p:cNvPr>
          <p:cNvCxnSpPr>
            <a:cxnSpLocks/>
          </p:cNvCxnSpPr>
          <p:nvPr/>
        </p:nvCxnSpPr>
        <p:spPr>
          <a:xfrm>
            <a:off x="7362078" y="2772624"/>
            <a:ext cx="559050" cy="49940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83FA498-F491-475F-A97C-F17BCFA31D3C}"/>
              </a:ext>
            </a:extLst>
          </p:cNvPr>
          <p:cNvCxnSpPr>
            <a:cxnSpLocks/>
          </p:cNvCxnSpPr>
          <p:nvPr/>
        </p:nvCxnSpPr>
        <p:spPr>
          <a:xfrm flipH="1">
            <a:off x="2439676" y="4433480"/>
            <a:ext cx="667498" cy="5584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EF5443F-F8BB-4113-A9C1-7E081E537D0A}"/>
              </a:ext>
            </a:extLst>
          </p:cNvPr>
          <p:cNvCxnSpPr>
            <a:cxnSpLocks/>
          </p:cNvCxnSpPr>
          <p:nvPr/>
        </p:nvCxnSpPr>
        <p:spPr>
          <a:xfrm>
            <a:off x="4339007" y="4433957"/>
            <a:ext cx="763629" cy="5580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AABA8A-7993-4872-87C8-307A1C6D0C14}"/>
              </a:ext>
            </a:extLst>
          </p:cNvPr>
          <p:cNvCxnSpPr>
            <a:cxnSpLocks/>
          </p:cNvCxnSpPr>
          <p:nvPr/>
        </p:nvCxnSpPr>
        <p:spPr>
          <a:xfrm>
            <a:off x="3723090" y="4433480"/>
            <a:ext cx="0" cy="5584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1F3003C-E8CA-4825-8552-F6A3EC41A2F2}"/>
              </a:ext>
            </a:extLst>
          </p:cNvPr>
          <p:cNvSpPr txBox="1"/>
          <p:nvPr/>
        </p:nvSpPr>
        <p:spPr>
          <a:xfrm>
            <a:off x="1055015" y="5031409"/>
            <a:ext cx="1826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Garamond" panose="02020404030301010803" pitchFamily="18" charset="0"/>
              </a:rPr>
              <a:t>MUTE</a:t>
            </a:r>
            <a:r>
              <a:rPr lang="en-US" sz="2000" dirty="0"/>
              <a:t> Tabletop </a:t>
            </a:r>
            <a:r>
              <a:rPr lang="en-US" altLang="zh-CN" sz="2000" dirty="0"/>
              <a:t>Relay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2752E1-A0BC-4AFB-A825-37C025268B35}"/>
              </a:ext>
            </a:extLst>
          </p:cNvPr>
          <p:cNvSpPr txBox="1"/>
          <p:nvPr/>
        </p:nvSpPr>
        <p:spPr>
          <a:xfrm>
            <a:off x="2789564" y="5031409"/>
            <a:ext cx="1826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Garamond" panose="02020404030301010803" pitchFamily="18" charset="0"/>
              </a:rPr>
              <a:t>MUTE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altLang="zh-CN" sz="2000" dirty="0"/>
              <a:t>Edge Service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DC38F0-754F-46E2-A187-74A3655B76EC}"/>
              </a:ext>
            </a:extLst>
          </p:cNvPr>
          <p:cNvSpPr txBox="1"/>
          <p:nvPr/>
        </p:nvSpPr>
        <p:spPr>
          <a:xfrm>
            <a:off x="4517962" y="5031409"/>
            <a:ext cx="1826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Garamond" panose="02020404030301010803" pitchFamily="18" charset="0"/>
              </a:rPr>
              <a:t>MUTE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altLang="zh-CN" sz="2000" dirty="0"/>
              <a:t>Noise Source</a:t>
            </a:r>
            <a:endParaRPr lang="en-US" sz="2000" dirty="0"/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7AC79AA5-AFC1-B848-ABEC-0E6334217E64}"/>
              </a:ext>
            </a:extLst>
          </p:cNvPr>
          <p:cNvSpPr/>
          <p:nvPr/>
        </p:nvSpPr>
        <p:spPr>
          <a:xfrm>
            <a:off x="3030672" y="1512576"/>
            <a:ext cx="3332028" cy="1066800"/>
          </a:xfrm>
          <a:prstGeom prst="parallelogram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3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AF1046D2-AF51-E041-8E1F-EECE417ED2AF}"/>
              </a:ext>
            </a:extLst>
          </p:cNvPr>
          <p:cNvSpPr/>
          <p:nvPr/>
        </p:nvSpPr>
        <p:spPr>
          <a:xfrm>
            <a:off x="2971800" y="1023630"/>
            <a:ext cx="3282950" cy="844550"/>
          </a:xfrm>
          <a:prstGeom prst="parallelogram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rgbClr val="D4E8C6"/>
              </a:gs>
              <a:gs pos="83000">
                <a:srgbClr val="D4E8C6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5212FA-9F7F-2141-84B6-E8647FD755EA}"/>
              </a:ext>
            </a:extLst>
          </p:cNvPr>
          <p:cNvSpPr txBox="1"/>
          <p:nvPr/>
        </p:nvSpPr>
        <p:spPr>
          <a:xfrm>
            <a:off x="3343512" y="1941239"/>
            <a:ext cx="264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Acoustic Data Plane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CA13A8-116E-DF4D-8931-3A04D6AC5330}"/>
              </a:ext>
            </a:extLst>
          </p:cNvPr>
          <p:cNvSpPr txBox="1"/>
          <p:nvPr/>
        </p:nvSpPr>
        <p:spPr>
          <a:xfrm>
            <a:off x="3194804" y="1198736"/>
            <a:ext cx="28829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/>
              <a:t>Wireless Control Plane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12B82-248F-F147-9ADC-84EFE36A8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116" y="6305465"/>
            <a:ext cx="1905795" cy="51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6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2B0D1-B45E-4040-8812-0B383A96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16051" y="2366048"/>
            <a:ext cx="3264941" cy="32649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B8DEE87-1E8F-4971-BB1A-528366EB5213}"/>
              </a:ext>
            </a:extLst>
          </p:cNvPr>
          <p:cNvGrpSpPr/>
          <p:nvPr/>
        </p:nvGrpSpPr>
        <p:grpSpPr>
          <a:xfrm flipH="1">
            <a:off x="139427" y="2924867"/>
            <a:ext cx="1869721" cy="2102510"/>
            <a:chOff x="10569702" y="3995141"/>
            <a:chExt cx="1866900" cy="22733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7712B8-6295-41EA-9649-17744A00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9702" y="3995141"/>
              <a:ext cx="1866900" cy="22733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9C827B-5FA1-49AA-9599-2076DF612FA9}"/>
                </a:ext>
              </a:extLst>
            </p:cNvPr>
            <p:cNvSpPr/>
            <p:nvPr/>
          </p:nvSpPr>
          <p:spPr>
            <a:xfrm>
              <a:off x="12143232" y="3995141"/>
              <a:ext cx="293370" cy="209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5" dirty="0"/>
            </a:p>
          </p:txBody>
        </p:sp>
      </p:grpSp>
      <p:pic>
        <p:nvPicPr>
          <p:cNvPr id="8" name="Picture 8" descr="https://image.freepik.com/free-icon/person-reading-sitting-on-a-desk_318-29266.jpg">
            <a:extLst>
              <a:ext uri="{FF2B5EF4-FFF2-40B4-BE49-F238E27FC236}">
                <a16:creationId xmlns:a16="http://schemas.microsoft.com/office/drawing/2014/main" id="{19CE721E-6C65-43B4-94A9-FA7D491C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08" y="3264589"/>
            <a:ext cx="1856232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E97F2C-EC2E-407E-9F10-A0269066168F}"/>
              </a:ext>
            </a:extLst>
          </p:cNvPr>
          <p:cNvSpPr txBox="1"/>
          <p:nvPr/>
        </p:nvSpPr>
        <p:spPr>
          <a:xfrm flipH="1">
            <a:off x="-496035" y="2278374"/>
            <a:ext cx="3028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1. Sound starts</a:t>
            </a: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8A3CC373-6C03-4D40-B495-F2E9C11D88C0}"/>
              </a:ext>
            </a:extLst>
          </p:cNvPr>
          <p:cNvSpPr/>
          <p:nvPr/>
        </p:nvSpPr>
        <p:spPr>
          <a:xfrm rot="2700000">
            <a:off x="-1828800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id="{A9C4EBBB-F715-44A3-90BC-72C8E2F776DF}"/>
              </a:ext>
            </a:extLst>
          </p:cNvPr>
          <p:cNvSpPr/>
          <p:nvPr/>
        </p:nvSpPr>
        <p:spPr>
          <a:xfrm rot="2700000">
            <a:off x="-1463040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96D04A08-E8B6-42D5-B319-7FFCEB427687}"/>
              </a:ext>
            </a:extLst>
          </p:cNvPr>
          <p:cNvSpPr/>
          <p:nvPr/>
        </p:nvSpPr>
        <p:spPr>
          <a:xfrm rot="2700000">
            <a:off x="-1094629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50913C73-01CC-4CAF-844C-12CEF5CE3A79}"/>
              </a:ext>
            </a:extLst>
          </p:cNvPr>
          <p:cNvSpPr/>
          <p:nvPr/>
        </p:nvSpPr>
        <p:spPr>
          <a:xfrm rot="2700000">
            <a:off x="-728869" y="1683660"/>
            <a:ext cx="4499978" cy="4499978"/>
          </a:xfrm>
          <a:prstGeom prst="blockArc">
            <a:avLst>
              <a:gd name="adj1" fmla="val 16865116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FBE1F12D-7A91-42E3-95E8-8BC1330F8BAA}"/>
              </a:ext>
            </a:extLst>
          </p:cNvPr>
          <p:cNvSpPr/>
          <p:nvPr/>
        </p:nvSpPr>
        <p:spPr>
          <a:xfrm rot="2700000">
            <a:off x="-2194560" y="1683660"/>
            <a:ext cx="4499978" cy="4499978"/>
          </a:xfrm>
          <a:prstGeom prst="blockArc">
            <a:avLst>
              <a:gd name="adj1" fmla="val 16882826"/>
              <a:gd name="adj2" fmla="val 20183354"/>
              <a:gd name="adj3" fmla="val 10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217E13-CF35-4C95-B90F-A73D15AF1B33}"/>
              </a:ext>
            </a:extLst>
          </p:cNvPr>
          <p:cNvGrpSpPr/>
          <p:nvPr/>
        </p:nvGrpSpPr>
        <p:grpSpPr>
          <a:xfrm flipH="1">
            <a:off x="3334521" y="2449167"/>
            <a:ext cx="948916" cy="498829"/>
            <a:chOff x="4169965" y="2218796"/>
            <a:chExt cx="870457" cy="5259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2E4BAE-8EF4-4F95-BAF0-3A17EC89DFC7}"/>
                </a:ext>
              </a:extLst>
            </p:cNvPr>
            <p:cNvGrpSpPr/>
            <p:nvPr/>
          </p:nvGrpSpPr>
          <p:grpSpPr>
            <a:xfrm>
              <a:off x="4169965" y="2218796"/>
              <a:ext cx="870457" cy="525917"/>
              <a:chOff x="3426786" y="797253"/>
              <a:chExt cx="870457" cy="525917"/>
            </a:xfrm>
          </p:grpSpPr>
          <p:sp>
            <p:nvSpPr>
              <p:cNvPr id="20" name="Rectangle: Rounded Corners 81">
                <a:extLst>
                  <a:ext uri="{FF2B5EF4-FFF2-40B4-BE49-F238E27FC236}">
                    <a16:creationId xmlns:a16="http://schemas.microsoft.com/office/drawing/2014/main" id="{8EB15298-9496-4FBD-85A7-DBA4CBF9CE91}"/>
                  </a:ext>
                </a:extLst>
              </p:cNvPr>
              <p:cNvSpPr/>
              <p:nvPr/>
            </p:nvSpPr>
            <p:spPr>
              <a:xfrm>
                <a:off x="3426786" y="797253"/>
                <a:ext cx="791712" cy="525917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38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pic>
            <p:nvPicPr>
              <p:cNvPr id="21" name="Picture 2" descr="https://maxcdn.icons8.com/Share/icon/p1em/Music/microphone1600.png">
                <a:extLst>
                  <a:ext uri="{FF2B5EF4-FFF2-40B4-BE49-F238E27FC236}">
                    <a16:creationId xmlns:a16="http://schemas.microsoft.com/office/drawing/2014/main" id="{4ADB69D4-6275-458A-828B-BD2637F07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0963" y="806763"/>
                <a:ext cx="516280" cy="516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Image result for wifi ic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photaki.* -site:hdimagelib.* -site:fotosearch.* -site:warmpicture.* -site:mediafocus.*">
              <a:extLst>
                <a:ext uri="{FF2B5EF4-FFF2-40B4-BE49-F238E27FC236}">
                  <a16:creationId xmlns:a16="http://schemas.microsoft.com/office/drawing/2014/main" id="{610D1764-0550-418D-A7B1-25799278B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163" y="2350319"/>
              <a:ext cx="376845" cy="31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22C6247-159C-43B9-BA2C-576CA7FC0CFD}"/>
              </a:ext>
            </a:extLst>
          </p:cNvPr>
          <p:cNvSpPr txBox="1"/>
          <p:nvPr/>
        </p:nvSpPr>
        <p:spPr>
          <a:xfrm flipH="1">
            <a:off x="7863198" y="5507835"/>
            <a:ext cx="84537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Alice</a:t>
            </a:r>
          </a:p>
        </p:txBody>
      </p:sp>
    </p:spTree>
    <p:extLst>
      <p:ext uri="{BB962C8B-B14F-4D97-AF65-F5344CB8AC3E}">
        <p14:creationId xmlns:p14="http://schemas.microsoft.com/office/powerpoint/2010/main" val="285245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29" grpId="0" animBg="1"/>
      <p:bldP spid="34" grpId="0" animBg="1"/>
      <p:bldP spid="36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1223</Words>
  <Application>Microsoft Office PowerPoint</Application>
  <PresentationFormat>On-screen Show (4:3)</PresentationFormat>
  <Paragraphs>538</Paragraphs>
  <Slides>88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7" baseType="lpstr">
      <vt:lpstr>等线</vt:lpstr>
      <vt:lpstr>Arial</vt:lpstr>
      <vt:lpstr>Calibri</vt:lpstr>
      <vt:lpstr>Calibri Light</vt:lpstr>
      <vt:lpstr>Cambria Math</vt:lpstr>
      <vt:lpstr>Garamond</vt:lpstr>
      <vt:lpstr>Times</vt:lpstr>
      <vt:lpstr>Wingdings</vt:lpstr>
      <vt:lpstr>Office Theme</vt:lpstr>
      <vt:lpstr>MUTE: Bringing IoT to Noise Cancellation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Outline</vt:lpstr>
      <vt:lpstr>Talk Outline</vt:lpstr>
      <vt:lpstr>PowerPoint Presentation</vt:lpstr>
      <vt:lpstr>Noise Cancellation Primer</vt:lpstr>
      <vt:lpstr>Noise Cancellation Primer</vt:lpstr>
      <vt:lpstr>Noise Cancellation Primer</vt:lpstr>
      <vt:lpstr>Noise Cancellation Primer</vt:lpstr>
      <vt:lpstr>Noise Cancellation Primer</vt:lpstr>
      <vt:lpstr>Noise Cancellation Primer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Outline</vt:lpstr>
      <vt:lpstr>Talk Outline</vt:lpstr>
      <vt:lpstr>Noise Cancellation Primer</vt:lpstr>
      <vt:lpstr>Noise Cancellation Primer</vt:lpstr>
      <vt:lpstr>Noise Cancellation Primer</vt:lpstr>
      <vt:lpstr>Noise Cancellation Primer</vt:lpstr>
      <vt:lpstr>PowerPoint Presentation</vt:lpstr>
      <vt:lpstr>PowerPoint Presentation</vt:lpstr>
      <vt:lpstr>Talk Outline</vt:lpstr>
      <vt:lpstr>Talk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2018-08-22T11:23:45Z</dcterms:created>
  <dcterms:modified xsi:type="dcterms:W3CDTF">2018-08-22T11:25:41Z</dcterms:modified>
</cp:coreProperties>
</file>