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68" r:id="rId2"/>
    <p:sldId id="556" r:id="rId3"/>
    <p:sldId id="547" r:id="rId4"/>
    <p:sldId id="554" r:id="rId5"/>
    <p:sldId id="546" r:id="rId6"/>
    <p:sldId id="574" r:id="rId7"/>
    <p:sldId id="557" r:id="rId8"/>
    <p:sldId id="533" r:id="rId9"/>
    <p:sldId id="537" r:id="rId10"/>
    <p:sldId id="538" r:id="rId11"/>
    <p:sldId id="535" r:id="rId12"/>
    <p:sldId id="398" r:id="rId13"/>
    <p:sldId id="543" r:id="rId14"/>
    <p:sldId id="487" r:id="rId15"/>
    <p:sldId id="550" r:id="rId16"/>
    <p:sldId id="570" r:id="rId17"/>
    <p:sldId id="571" r:id="rId18"/>
    <p:sldId id="561" r:id="rId19"/>
    <p:sldId id="342" r:id="rId20"/>
    <p:sldId id="579" r:id="rId21"/>
    <p:sldId id="503" r:id="rId22"/>
    <p:sldId id="344" r:id="rId23"/>
    <p:sldId id="580" r:id="rId24"/>
    <p:sldId id="330" r:id="rId25"/>
    <p:sldId id="431" r:id="rId26"/>
    <p:sldId id="434" r:id="rId27"/>
    <p:sldId id="432" r:id="rId28"/>
    <p:sldId id="435" r:id="rId29"/>
    <p:sldId id="455" r:id="rId30"/>
    <p:sldId id="437" r:id="rId31"/>
    <p:sldId id="445" r:id="rId32"/>
    <p:sldId id="444" r:id="rId33"/>
    <p:sldId id="439" r:id="rId34"/>
    <p:sldId id="576" r:id="rId35"/>
    <p:sldId id="577" r:id="rId36"/>
    <p:sldId id="438" r:id="rId37"/>
    <p:sldId id="436" r:id="rId38"/>
    <p:sldId id="583" r:id="rId39"/>
    <p:sldId id="457" r:id="rId40"/>
    <p:sldId id="566" r:id="rId41"/>
    <p:sldId id="521" r:id="rId42"/>
    <p:sldId id="515" r:id="rId43"/>
    <p:sldId id="522" r:id="rId44"/>
    <p:sldId id="523" r:id="rId45"/>
    <p:sldId id="524" r:id="rId46"/>
    <p:sldId id="520" r:id="rId47"/>
    <p:sldId id="516" r:id="rId48"/>
    <p:sldId id="584" r:id="rId49"/>
    <p:sldId id="394" r:id="rId50"/>
    <p:sldId id="397" r:id="rId51"/>
    <p:sldId id="395" r:id="rId52"/>
    <p:sldId id="389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tivation" id="{AF8C3D0A-6404-0247-9177-AE16609FE3AA}">
          <p14:sldIdLst>
            <p14:sldId id="468"/>
            <p14:sldId id="556"/>
            <p14:sldId id="547"/>
            <p14:sldId id="554"/>
            <p14:sldId id="546"/>
            <p14:sldId id="574"/>
            <p14:sldId id="557"/>
            <p14:sldId id="533"/>
            <p14:sldId id="537"/>
            <p14:sldId id="538"/>
            <p14:sldId id="535"/>
            <p14:sldId id="398"/>
            <p14:sldId id="543"/>
            <p14:sldId id="487"/>
          </p14:sldIdLst>
        </p14:section>
        <p14:section name="Morse_code" id="{D3F25626-FD6A-CA4D-A203-6B89AE7362D5}">
          <p14:sldIdLst>
            <p14:sldId id="550"/>
          </p14:sldIdLst>
        </p14:section>
        <p14:section name="Single_carrier" id="{C010CD62-38E6-C74D-9DDE-FC15F18E6EB6}">
          <p14:sldIdLst>
            <p14:sldId id="570"/>
            <p14:sldId id="571"/>
            <p14:sldId id="561"/>
          </p14:sldIdLst>
        </p14:section>
        <p14:section name="Multi_carrier" id="{8C4DAA00-FEAF-6947-814F-067AE557141E}">
          <p14:sldIdLst>
            <p14:sldId id="342"/>
            <p14:sldId id="579"/>
            <p14:sldId id="503"/>
            <p14:sldId id="344"/>
            <p14:sldId id="580"/>
            <p14:sldId id="330"/>
          </p14:sldIdLst>
        </p14:section>
        <p14:section name="OVDM" id="{EF9DC163-51B2-CC43-AF75-97B7D0FA3794}">
          <p14:sldIdLst>
            <p14:sldId id="431"/>
            <p14:sldId id="434"/>
            <p14:sldId id="432"/>
            <p14:sldId id="435"/>
            <p14:sldId id="455"/>
            <p14:sldId id="437"/>
            <p14:sldId id="445"/>
            <p14:sldId id="444"/>
            <p14:sldId id="439"/>
            <p14:sldId id="576"/>
            <p14:sldId id="577"/>
            <p14:sldId id="438"/>
            <p14:sldId id="436"/>
            <p14:sldId id="583"/>
          </p14:sldIdLst>
        </p14:section>
        <p14:section name="PHY_Security" id="{7F62DF15-D318-E94D-91C1-A574F6E9A486}">
          <p14:sldIdLst>
            <p14:sldId id="457"/>
            <p14:sldId id="566"/>
            <p14:sldId id="521"/>
            <p14:sldId id="515"/>
            <p14:sldId id="522"/>
            <p14:sldId id="523"/>
            <p14:sldId id="524"/>
            <p14:sldId id="520"/>
            <p14:sldId id="516"/>
            <p14:sldId id="584"/>
          </p14:sldIdLst>
        </p14:section>
        <p14:section name="Evaluation" id="{03881AE5-0293-8E40-B24A-BBEDB618340D}">
          <p14:sldIdLst>
            <p14:sldId id="394"/>
            <p14:sldId id="397"/>
          </p14:sldIdLst>
        </p14:section>
        <p14:section name="Ending" id="{81C95141-3016-2B4A-9968-0DA3AF6720B6}">
          <p14:sldIdLst>
            <p14:sldId id="395"/>
            <p14:sldId id="3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A8FFF2"/>
    <a:srgbClr val="65A8FF"/>
    <a:srgbClr val="64FFF7"/>
    <a:srgbClr val="F2AA5D"/>
    <a:srgbClr val="FFC088"/>
    <a:srgbClr val="FFFCF1"/>
    <a:srgbClr val="FFFFFF"/>
    <a:srgbClr val="B1DD5B"/>
    <a:srgbClr val="D9680C"/>
    <a:srgbClr val="D9C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77518" autoAdjust="0"/>
  </p:normalViewPr>
  <p:slideViewPr>
    <p:cSldViewPr snapToGrid="0" snapToObjects="1">
      <p:cViewPr varScale="1">
        <p:scale>
          <a:sx n="70" d="100"/>
          <a:sy n="70" d="100"/>
        </p:scale>
        <p:origin x="-1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78EE6-4429-F345-82A9-E50F04079655}" type="datetimeFigureOut">
              <a:rPr lang="en-US" smtClean="0"/>
              <a:t>5/8/15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779B5-4EAE-0C49-AFB3-D41AB695F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01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8C4E4-7A5C-5846-964F-5122A7F14F1B}" type="datetimeFigureOut">
              <a:rPr lang="en-US" smtClean="0"/>
              <a:t>5/8/15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DF9DB-FD8D-CA47-BF52-F35FBBE3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04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(This </a:t>
            </a:r>
            <a:r>
              <a:rPr lang="en-US" baseline="0" smtClean="0"/>
              <a:t>presentation was prepared </a:t>
            </a:r>
            <a:r>
              <a:rPr lang="en-US" baseline="0" dirty="0" smtClean="0"/>
              <a:t>with the PowerPoint for </a:t>
            </a:r>
            <a:r>
              <a:rPr lang="en-US" baseline="0" smtClean="0"/>
              <a:t>Mac 2011 – Version: 14.4.9</a:t>
            </a:r>
            <a:r>
              <a:rPr lang="en-US" baseline="0" dirty="0" smtClean="0"/>
              <a:t>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1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4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3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34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34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77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504B0-DEEC-D248-8470-FA2342A640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0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2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34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41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7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75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93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1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47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6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8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4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2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59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84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37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07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07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075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65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274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47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0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28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534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15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58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93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693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59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589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6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504B0-DEEC-D248-8470-FA2342A640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172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4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88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88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32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5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7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C05-2CEA-6449-AA4D-D814163E3996}" type="datetime1">
              <a:rPr lang="en-US" smtClean="0"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69D0-DEAE-D441-80A1-F1905D7DDA1F}" type="datetime1">
              <a:rPr lang="en-US" smtClean="0"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2641-58A5-0345-AA00-443EA5EC64FA}" type="datetime1">
              <a:rPr lang="en-US" smtClean="0"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CB86-9DF2-C14D-A685-E346BBEF5F28}" type="datetime1">
              <a:rPr lang="en-US" smtClean="0"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2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A07E-893D-854A-BE2E-E30F575114AE}" type="datetime1">
              <a:rPr lang="en-US" smtClean="0"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4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E440-DFC1-5244-BA6C-54341DC97A71}" type="datetime1">
              <a:rPr lang="en-US" smtClean="0"/>
              <a:t>5/8/15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1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F76-CC66-8C45-983E-7A874EE279B0}" type="datetime1">
              <a:rPr lang="en-US" smtClean="0"/>
              <a:t>5/8/15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6139-3D3F-2C4C-AE3B-B49485FEF6DD}" type="datetime1">
              <a:rPr lang="en-US" smtClean="0"/>
              <a:t>5/8/15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3B41-7677-5143-AC66-99D079137836}" type="datetime1">
              <a:rPr lang="en-US" smtClean="0"/>
              <a:t>5/8/15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02BB-2981-144B-AE40-9D41F39186F3}" type="datetime1">
              <a:rPr lang="en-US" smtClean="0"/>
              <a:t>5/8/15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1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2050-D3EC-BB4C-8D86-B1C5AB3EC4D3}" type="datetime1">
              <a:rPr lang="en-US" smtClean="0"/>
              <a:t>5/8/15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2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0A1FF-5CD1-5149-9D4A-CCA2F7E32387}" type="datetime1">
              <a:rPr lang="en-US" smtClean="0"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3532-8428-F14D-911C-98C43BF6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9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13.png"/><Relationship Id="rId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8.wdp"/><Relationship Id="rId5" Type="http://schemas.openxmlformats.org/officeDocument/2006/relationships/image" Target="../media/image13.png"/><Relationship Id="rId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0.wdp"/><Relationship Id="rId5" Type="http://schemas.openxmlformats.org/officeDocument/2006/relationships/image" Target="../media/image15.jpeg"/><Relationship Id="rId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microsoft.com/office/2007/relationships/hdphoto" Target="../media/hdphoto12.wdp"/><Relationship Id="rId6" Type="http://schemas.openxmlformats.org/officeDocument/2006/relationships/image" Target="../media/image15.jpeg"/><Relationship Id="rId7" Type="http://schemas.microsoft.com/office/2007/relationships/hdphoto" Target="../media/hdphoto13.wdp"/><Relationship Id="rId8" Type="http://schemas.openxmlformats.org/officeDocument/2006/relationships/image" Target="../media/image12.png"/><Relationship Id="rId9" Type="http://schemas.microsoft.com/office/2007/relationships/hdphoto" Target="../media/hdphoto4.wdp"/><Relationship Id="rId10" Type="http://schemas.openxmlformats.org/officeDocument/2006/relationships/image" Target="../media/image13.png"/><Relationship Id="rId11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19.png"/><Relationship Id="rId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8.wdp"/><Relationship Id="rId5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8.wdp"/><Relationship Id="rId5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2.gif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2.wdp"/><Relationship Id="rId5" Type="http://schemas.openxmlformats.org/officeDocument/2006/relationships/image" Target="../media/image30.png"/><Relationship Id="rId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2.wdp"/><Relationship Id="rId5" Type="http://schemas.openxmlformats.org/officeDocument/2006/relationships/image" Target="../media/image30.png"/><Relationship Id="rId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2.wdp"/><Relationship Id="rId5" Type="http://schemas.openxmlformats.org/officeDocument/2006/relationships/image" Target="../media/image30.png"/><Relationship Id="rId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2.wdp"/><Relationship Id="rId5" Type="http://schemas.openxmlformats.org/officeDocument/2006/relationships/image" Target="../media/image30.png"/><Relationship Id="rId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2.wdp"/><Relationship Id="rId5" Type="http://schemas.openxmlformats.org/officeDocument/2006/relationships/image" Target="../media/image30.png"/><Relationship Id="rId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2.wdp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4.wdp"/><Relationship Id="rId5" Type="http://schemas.openxmlformats.org/officeDocument/2006/relationships/image" Target="../media/image1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523067" cy="6858000"/>
          </a:xfrm>
          <a:prstGeom prst="rect">
            <a:avLst/>
          </a:prstGeom>
          <a:solidFill>
            <a:srgbClr val="D968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9087" y="2132692"/>
            <a:ext cx="7729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Ripple: Communicating through  </a:t>
            </a:r>
          </a:p>
          <a:p>
            <a:r>
              <a:rPr lang="en-US" sz="4000" dirty="0">
                <a:solidFill>
                  <a:srgbClr val="FFFFFF"/>
                </a:solidFill>
                <a:latin typeface="Helvetica Neue Thin"/>
                <a:cs typeface="Helvetica Neue Thin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           </a:t>
            </a:r>
            <a:r>
              <a:rPr lang="en-US" sz="4000" dirty="0" smtClean="0">
                <a:solidFill>
                  <a:srgbClr val="F2AA5D"/>
                </a:solidFill>
                <a:latin typeface="Helvetica Neue Thin"/>
                <a:cs typeface="Helvetica Neue Thin"/>
              </a:rPr>
              <a:t>Physical Vibrations</a:t>
            </a:r>
            <a:endParaRPr lang="en-US" sz="4000" dirty="0">
              <a:solidFill>
                <a:srgbClr val="F2AA5D"/>
              </a:solidFill>
              <a:latin typeface="Helvetica Neue Thin"/>
              <a:cs typeface="Helvetica Neue Thi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8532" y="4371925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University of Illinois at Urbana-Champaign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8532" y="3714696"/>
            <a:ext cx="614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Nirupam Roy,</a:t>
            </a:r>
            <a:r>
              <a:rPr lang="en-US" sz="2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Mahanth </a:t>
            </a:r>
            <a:r>
              <a:rPr lang="en-US" sz="2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Gowda, Romit </a:t>
            </a:r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Roy </a:t>
            </a:r>
            <a:r>
              <a:rPr lang="en-US" sz="2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Choudhury</a:t>
            </a:r>
            <a:endParaRPr lang="en-US" sz="2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80095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D9680C"/>
            </a:gs>
            <a:gs pos="21000">
              <a:srgbClr val="F2AA5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tternLock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0" r="100000">
                        <a14:foregroundMark x1="4054" y1="21250" x2="4054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2589" y="655045"/>
            <a:ext cx="3372147" cy="6066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Applications: </a:t>
            </a:r>
            <a:r>
              <a:rPr lang="en-US" sz="4000" dirty="0">
                <a:solidFill>
                  <a:srgbClr val="FFFFFF"/>
                </a:solidFill>
                <a:latin typeface="Helvetica Neue Thin"/>
                <a:cs typeface="Helvetica Neue Thin"/>
              </a:rPr>
              <a:t>Authentication with Ring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67931" y="2905252"/>
            <a:ext cx="2870000" cy="2700862"/>
            <a:chOff x="3067931" y="2905252"/>
            <a:chExt cx="2870000" cy="2700862"/>
          </a:xfrm>
        </p:grpSpPr>
        <p:sp>
          <p:nvSpPr>
            <p:cNvPr id="4" name="Rounded Rectangle 3"/>
            <p:cNvSpPr/>
            <p:nvPr/>
          </p:nvSpPr>
          <p:spPr>
            <a:xfrm>
              <a:off x="3313810" y="2905252"/>
              <a:ext cx="2364922" cy="2700862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7931" y="3854962"/>
              <a:ext cx="287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Vibratory </a:t>
              </a:r>
            </a:p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Passcode Detected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24480" y="3006921"/>
            <a:ext cx="768668" cy="679027"/>
            <a:chOff x="4924480" y="3006921"/>
            <a:chExt cx="768668" cy="679027"/>
          </a:xfrm>
        </p:grpSpPr>
        <p:sp>
          <p:nvSpPr>
            <p:cNvPr id="10" name="Oval 9"/>
            <p:cNvSpPr/>
            <p:nvPr/>
          </p:nvSpPr>
          <p:spPr>
            <a:xfrm>
              <a:off x="5226188" y="3153439"/>
              <a:ext cx="423350" cy="408779"/>
            </a:xfrm>
            <a:prstGeom prst="ellipse">
              <a:avLst/>
            </a:prstGeom>
            <a:noFill/>
            <a:ln w="28575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086628" y="3080444"/>
              <a:ext cx="577512" cy="561179"/>
            </a:xfrm>
            <a:prstGeom prst="ellipse">
              <a:avLst/>
            </a:prstGeom>
            <a:noFill/>
            <a:ln w="28575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924480" y="3006921"/>
              <a:ext cx="768668" cy="679027"/>
            </a:xfrm>
            <a:prstGeom prst="ellipse">
              <a:avLst/>
            </a:prstGeom>
            <a:noFill/>
            <a:ln w="28575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finger-ring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99099" l="0" r="100000">
                        <a14:foregroundMark x1="71585" y1="4865" x2="71585" y2="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77623" flipH="1">
            <a:off x="5680232" y="2674077"/>
            <a:ext cx="2501728" cy="37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D9680C"/>
            </a:gs>
            <a:gs pos="21000">
              <a:srgbClr val="F2AA5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tternLock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0" r="100000">
                        <a14:foregroundMark x1="4054" y1="21250" x2="4054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403" y="544647"/>
            <a:ext cx="3559017" cy="6402604"/>
          </a:xfrm>
          <a:prstGeom prst="rect">
            <a:avLst/>
          </a:prstGeom>
        </p:spPr>
      </p:pic>
      <p:pic>
        <p:nvPicPr>
          <p:cNvPr id="8" name="Picture 7" descr="finger-ring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99099" l="0" r="100000">
                        <a14:foregroundMark x1="71585" y1="4865" x2="71585" y2="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47139" flipH="1">
            <a:off x="3631042" y="2797658"/>
            <a:ext cx="2501728" cy="3793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Applications: </a:t>
            </a:r>
            <a:r>
              <a:rPr lang="en-US" sz="4000" dirty="0">
                <a:solidFill>
                  <a:srgbClr val="FFFFFF"/>
                </a:solidFill>
                <a:latin typeface="Helvetica Neue Thin"/>
                <a:cs typeface="Helvetica Neue Thin"/>
              </a:rPr>
              <a:t>Authentication with Ring</a:t>
            </a:r>
          </a:p>
        </p:txBody>
      </p:sp>
    </p:spTree>
    <p:extLst>
      <p:ext uri="{BB962C8B-B14F-4D97-AF65-F5344CB8AC3E}">
        <p14:creationId xmlns:p14="http://schemas.microsoft.com/office/powerpoint/2010/main" val="301824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3656E-6 -9.08248E-7 C 0.06461 0.00046 0.12923 -0.00093 0.19402 0.00209 C 0.19767 0.00209 0.18881 0.0102 0.18534 0.01182 C 0.18169 0.02572 0.17787 0.01738 0.17127 0.03174 C 0.16293 0.04819 0.16831 0.04425 0.15911 0.04819 C 0.1532 0.05352 0.15077 0.06001 0.14504 0.0658 C 0.14434 0.06789 0.14434 0.07136 0.1433 0.07299 C 0.14035 0.07716 0.13288 0.08272 0.13288 0.08318 C 0.13166 0.08527 0.13079 0.08828 0.1294 0.0899 C 0.12784 0.09152 0.12506 0.09036 0.12402 0.09245 C 0.11012 0.11145 0.1235 0.10426 0.11186 0.10936 C 0.10891 0.12118 0.10074 0.12581 0.09432 0.13415 C 0.09049 0.13832 0.08719 0.14388 0.08389 0.14852 C 0.08198 0.15107 0.07851 0.1557 0.07851 0.15616 C 0.07382 0.17516 0.08077 0.15153 0.07139 0.16798 C 0.06183 0.18513 0.07955 0.1659 0.06461 0.18049 C 0.05819 0.19324 0.04759 0.19625 0.03995 0.20714 C 0.03717 0.21061 0.03456 0.21594 0.03126 0.21942 C 0.02935 0.22104 0.02762 0.22197 0.02605 0.22405 C 0.02032 0.23077 0.01824 0.23795 0.01216 0.24351 C 0.00399 0.26066 0.00642 0.25278 0.0033 0.26576 C 0.01285 0.27456 0.18638 0.27294 0.20114 0.27294 " pathEditMode="relative" rAng="0" ptsTypes="fffffffffffffffffffff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7" y="13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a_body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0" b="100000" l="9319" r="94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8" y="581285"/>
            <a:ext cx="4296649" cy="5775066"/>
          </a:xfrm>
          <a:prstGeom prst="rect">
            <a:avLst/>
          </a:prstGeom>
          <a:effectLst>
            <a:outerShdw blurRad="304800" dist="38100" dir="2700000" sx="104000" sy="104000" algn="tl" rotWithShape="0">
              <a:schemeClr val="tx1">
                <a:lumMod val="95000"/>
                <a:lumOff val="5000"/>
                <a:alpha val="34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Applications: Body-Area Network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pic>
        <p:nvPicPr>
          <p:cNvPr id="7" name="Picture 6" descr="intra_body.png"/>
          <p:cNvPicPr>
            <a:picLocks noChangeAspect="1"/>
          </p:cNvPicPr>
          <p:nvPr/>
        </p:nvPicPr>
        <p:blipFill rotWithShape="1">
          <a:blip r:embed="rId5">
            <a:alphaModFix amt="8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643" y="1250472"/>
            <a:ext cx="461839" cy="5672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618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pple_mone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6746">
            <a:off x="-612830" y="1833635"/>
            <a:ext cx="4021350" cy="2954218"/>
          </a:xfrm>
          <a:prstGeom prst="rect">
            <a:avLst/>
          </a:prstGeom>
        </p:spPr>
      </p:pic>
      <p:pic>
        <p:nvPicPr>
          <p:cNvPr id="4" name="Picture 3" descr="intra_body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0" b="100000" l="9319" r="94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8" y="581285"/>
            <a:ext cx="4296649" cy="5775066"/>
          </a:xfrm>
          <a:prstGeom prst="rect">
            <a:avLst/>
          </a:prstGeom>
          <a:effectLst>
            <a:outerShdw blurRad="304800" dist="38100" dir="2700000" sx="104000" sy="104000" algn="tl" rotWithShape="0">
              <a:schemeClr val="tx1">
                <a:lumMod val="95000"/>
                <a:lumOff val="5000"/>
                <a:alpha val="34000"/>
              </a:schemeClr>
            </a:outerShdw>
          </a:effectLst>
        </p:spPr>
      </p:pic>
      <p:pic>
        <p:nvPicPr>
          <p:cNvPr id="7" name="Picture 6" descr="intra_body.png"/>
          <p:cNvPicPr>
            <a:picLocks noChangeAspect="1"/>
          </p:cNvPicPr>
          <p:nvPr/>
        </p:nvPicPr>
        <p:blipFill rotWithShape="1">
          <a:blip r:embed="rId6">
            <a:alphaModFix amt="8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643" y="1250472"/>
            <a:ext cx="461839" cy="567213"/>
          </a:xfrm>
          <a:prstGeom prst="rect">
            <a:avLst/>
          </a:prstGeom>
          <a:effectLst/>
        </p:spPr>
      </p:pic>
      <p:grpSp>
        <p:nvGrpSpPr>
          <p:cNvPr id="2" name="Group 1"/>
          <p:cNvGrpSpPr/>
          <p:nvPr/>
        </p:nvGrpSpPr>
        <p:grpSpPr>
          <a:xfrm>
            <a:off x="5433652" y="77881"/>
            <a:ext cx="2768713" cy="4030335"/>
            <a:chOff x="2790403" y="2916915"/>
            <a:chExt cx="2768713" cy="4030335"/>
          </a:xfrm>
        </p:grpSpPr>
        <p:pic>
          <p:nvPicPr>
            <p:cNvPr id="6" name="Picture 5" descr="patternLock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500" l="0" r="100000">
                          <a14:foregroundMark x1="4054" y1="21250" x2="4054" y2="2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0403" y="2916915"/>
              <a:ext cx="2240343" cy="4030335"/>
            </a:xfrm>
            <a:prstGeom prst="rect">
              <a:avLst/>
            </a:prstGeom>
          </p:spPr>
        </p:pic>
        <p:pic>
          <p:nvPicPr>
            <p:cNvPr id="8" name="Picture 7" descr="finger-ring2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0" b="99099" l="0" r="100000">
                          <a14:foregroundMark x1="71585" y1="4865" x2="71585" y2="4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47139" flipH="1">
              <a:off x="3984320" y="4335151"/>
              <a:ext cx="1574796" cy="238816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4447511"/>
            <a:ext cx="9144000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D9680C"/>
                </a:solidFill>
                <a:latin typeface="Helvetica Neue Thin"/>
                <a:cs typeface="Helvetica Neue Thin"/>
              </a:rPr>
              <a:t>Again, we don’t know the killer-app.</a:t>
            </a:r>
            <a:endParaRPr lang="en-US" sz="4000" dirty="0">
              <a:solidFill>
                <a:srgbClr val="D9680C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85383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64219" y="526483"/>
            <a:ext cx="7885782" cy="947180"/>
            <a:chOff x="664219" y="526483"/>
            <a:chExt cx="7885782" cy="947180"/>
          </a:xfrm>
        </p:grpSpPr>
        <p:sp>
          <p:nvSpPr>
            <p:cNvPr id="132" name="Rectangle 131"/>
            <p:cNvSpPr/>
            <p:nvPr/>
          </p:nvSpPr>
          <p:spPr>
            <a:xfrm>
              <a:off x="664219" y="526483"/>
              <a:ext cx="7885782" cy="947180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40706" y="679611"/>
              <a:ext cx="29487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Application</a:t>
              </a:r>
              <a:endParaRPr lang="en-US" sz="32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3467" y="1514895"/>
            <a:ext cx="7885782" cy="3922001"/>
            <a:chOff x="663467" y="1514895"/>
            <a:chExt cx="7885782" cy="3922001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4570660" y="4881326"/>
              <a:ext cx="0" cy="555570"/>
            </a:xfrm>
            <a:prstGeom prst="line">
              <a:avLst/>
            </a:prstGeom>
            <a:ln w="19050">
              <a:solidFill>
                <a:srgbClr val="F2AA5D"/>
              </a:solidFill>
              <a:prstDash val="sysDash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3467" y="2641728"/>
              <a:ext cx="7885782" cy="2199110"/>
            </a:xfrm>
            <a:prstGeom prst="rect">
              <a:avLst/>
            </a:prstGeom>
            <a:noFill/>
            <a:ln w="19050" cmpd="sng">
              <a:solidFill>
                <a:srgbClr val="FFC088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71027" y="2700043"/>
              <a:ext cx="29487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C088"/>
                  </a:solidFill>
                  <a:latin typeface="Helvetica Neue Thin"/>
                  <a:cs typeface="Helvetica Neue Thin"/>
                </a:rPr>
                <a:t>Vibratory Radio</a:t>
              </a:r>
              <a:endParaRPr lang="en-US" sz="3200" dirty="0">
                <a:solidFill>
                  <a:srgbClr val="FFC088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4567668" y="1514895"/>
              <a:ext cx="0" cy="1082649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79084" y="3596348"/>
            <a:ext cx="8294012" cy="1153055"/>
            <a:chOff x="579084" y="5277008"/>
            <a:chExt cx="8294012" cy="1153055"/>
          </a:xfrm>
        </p:grpSpPr>
        <p:sp>
          <p:nvSpPr>
            <p:cNvPr id="100" name="Oval 9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9" name="Freeform 128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129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7" name="Freeform 12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5" name="Freeform 12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6" name="TextBox 10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8" name="Straight Connector 107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6" name="Freeform 11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5" name="Straight Connector 114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extBox 111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5135" y="5407773"/>
            <a:ext cx="7885782" cy="1347058"/>
            <a:chOff x="685135" y="5407773"/>
            <a:chExt cx="7885782" cy="1347058"/>
          </a:xfrm>
        </p:grpSpPr>
        <p:grpSp>
          <p:nvGrpSpPr>
            <p:cNvPr id="12" name="Group 11"/>
            <p:cNvGrpSpPr/>
            <p:nvPr/>
          </p:nvGrpSpPr>
          <p:grpSpPr>
            <a:xfrm>
              <a:off x="685135" y="5407773"/>
              <a:ext cx="7885782" cy="1347058"/>
              <a:chOff x="685135" y="5407773"/>
              <a:chExt cx="7885782" cy="1347058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685135" y="5436896"/>
                <a:ext cx="7885782" cy="1317935"/>
              </a:xfrm>
              <a:prstGeom prst="rect">
                <a:avLst/>
              </a:prstGeom>
              <a:noFill/>
              <a:ln w="1905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75523" y="5407773"/>
                <a:ext cx="294870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Helvetica Neue Thin"/>
                    <a:cs typeface="Helvetica Neue Thin"/>
                  </a:rPr>
                  <a:t>Hardware</a:t>
                </a:r>
                <a:endParaRPr lang="en-US" sz="3200" dirty="0">
                  <a:solidFill>
                    <a:schemeClr val="bg1"/>
                  </a:solidFill>
                  <a:latin typeface="Helvetica Neue Thin"/>
                  <a:cs typeface="Helvetica Neue Thin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5684089" y="5657720"/>
              <a:ext cx="991093" cy="887278"/>
              <a:chOff x="-1878672" y="4444805"/>
              <a:chExt cx="991093" cy="88727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-1878672" y="4444805"/>
                <a:ext cx="951831" cy="887278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noFill/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 descr="vib_motor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10" t="25782" b="22551"/>
              <a:stretch/>
            </p:blipFill>
            <p:spPr>
              <a:xfrm>
                <a:off x="-1806018" y="4616415"/>
                <a:ext cx="918439" cy="529822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7149163" y="5657720"/>
              <a:ext cx="951831" cy="887278"/>
              <a:chOff x="-1620449" y="5125726"/>
              <a:chExt cx="951831" cy="887278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-1620449" y="5125726"/>
                <a:ext cx="951831" cy="887278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noFill/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60" descr="red_accl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61" t="12514" r="11136" b="13630"/>
              <a:stretch/>
            </p:blipFill>
            <p:spPr>
              <a:xfrm>
                <a:off x="-1526806" y="5205040"/>
                <a:ext cx="768808" cy="741235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273683" y="5664771"/>
              <a:ext cx="951831" cy="887278"/>
              <a:chOff x="-2419881" y="2813293"/>
              <a:chExt cx="951831" cy="887278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-2419881" y="2813293"/>
                <a:ext cx="951831" cy="887278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noFill/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speaker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660503">
                <a:off x="-2204933" y="2933821"/>
                <a:ext cx="553582" cy="577191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2772397" y="5656875"/>
              <a:ext cx="951831" cy="887278"/>
              <a:chOff x="-2096365" y="1499363"/>
              <a:chExt cx="951831" cy="88727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-2096365" y="1499363"/>
                <a:ext cx="951831" cy="887278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noFill/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Microphone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833368" y="1586013"/>
                <a:ext cx="419126" cy="669092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889000" y="1183375"/>
            <a:ext cx="766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   6 bps        80 bps       200 bps      400 bps     +secured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02039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626E-6 -5.24317E-6 L 0.00156 -0.52201 " pathEditMode="relative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62" name="Oval 61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7" name="TextBox 96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93565" y="5245050"/>
            <a:ext cx="3869267" cy="1136105"/>
            <a:chOff x="393565" y="4987635"/>
            <a:chExt cx="3869267" cy="1136105"/>
          </a:xfrm>
        </p:grpSpPr>
        <p:sp>
          <p:nvSpPr>
            <p:cNvPr id="283" name="Can 282"/>
            <p:cNvSpPr/>
            <p:nvPr/>
          </p:nvSpPr>
          <p:spPr>
            <a:xfrm rot="5400000">
              <a:off x="668599" y="5360853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Can 283"/>
            <p:cNvSpPr/>
            <p:nvPr/>
          </p:nvSpPr>
          <p:spPr>
            <a:xfrm rot="5400000">
              <a:off x="903023" y="5360817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Can 284"/>
            <p:cNvSpPr/>
            <p:nvPr/>
          </p:nvSpPr>
          <p:spPr>
            <a:xfrm rot="5400000">
              <a:off x="1055423" y="5356913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Can 285"/>
            <p:cNvSpPr/>
            <p:nvPr/>
          </p:nvSpPr>
          <p:spPr>
            <a:xfrm rot="5400000">
              <a:off x="1207823" y="5355072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Can 286"/>
            <p:cNvSpPr/>
            <p:nvPr/>
          </p:nvSpPr>
          <p:spPr>
            <a:xfrm rot="5400000">
              <a:off x="1360223" y="5355072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Can 287"/>
            <p:cNvSpPr/>
            <p:nvPr/>
          </p:nvSpPr>
          <p:spPr>
            <a:xfrm rot="5400000">
              <a:off x="1512623" y="5355072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Can 288"/>
            <p:cNvSpPr/>
            <p:nvPr/>
          </p:nvSpPr>
          <p:spPr>
            <a:xfrm rot="5400000">
              <a:off x="1665023" y="5360835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Can 289"/>
            <p:cNvSpPr/>
            <p:nvPr/>
          </p:nvSpPr>
          <p:spPr>
            <a:xfrm rot="5400000">
              <a:off x="1817423" y="5356931"/>
              <a:ext cx="1130324" cy="395449"/>
            </a:xfrm>
            <a:prstGeom prst="can">
              <a:avLst>
                <a:gd name="adj" fmla="val 40584"/>
              </a:avLst>
            </a:prstGeom>
            <a:solidFill>
              <a:schemeClr val="tx1">
                <a:lumMod val="75000"/>
                <a:lumOff val="2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2866023" y="5302425"/>
              <a:ext cx="971431" cy="495788"/>
              <a:chOff x="4230321" y="3769596"/>
              <a:chExt cx="1422272" cy="87832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2" name="Can 291"/>
              <p:cNvSpPr/>
              <p:nvPr/>
            </p:nvSpPr>
            <p:spPr>
              <a:xfrm rot="5400000">
                <a:off x="4545380" y="3540707"/>
                <a:ext cx="849230" cy="1365196"/>
              </a:xfrm>
              <a:prstGeom prst="can">
                <a:avLst>
                  <a:gd name="adj" fmla="val 40584"/>
                </a:avLst>
              </a:prstGeom>
              <a:grpFill/>
              <a:ln w="3810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4230321" y="3780685"/>
                <a:ext cx="471991" cy="817868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latin typeface="Helvetica Neue Thin"/>
                    <a:cs typeface="Helvetica Neue Thin"/>
                  </a:defRPr>
                </a:lvl1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4926908" y="3769596"/>
                <a:ext cx="471991" cy="817872"/>
              </a:xfrm>
              <a:prstGeom prst="rect">
                <a:avLst/>
              </a:prstGeom>
              <a:noFill/>
              <a:ln w="3810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FFFF"/>
                    </a:solidFill>
                    <a:latin typeface="Helvetica Neue Thin"/>
                    <a:cs typeface="Helvetica Neue Thin"/>
                  </a:rPr>
                  <a:t>S</a:t>
                </a:r>
                <a:endParaRPr lang="en-US" sz="2400" dirty="0">
                  <a:solidFill>
                    <a:srgbClr val="FFFFFF"/>
                  </a:solidFill>
                  <a:latin typeface="Helvetica Neue Thin"/>
                  <a:cs typeface="Helvetica Neue Thin"/>
                </a:endParaRPr>
              </a:p>
            </p:txBody>
          </p:sp>
        </p:grpSp>
        <p:cxnSp>
          <p:nvCxnSpPr>
            <p:cNvPr id="295" name="Straight Connector 294"/>
            <p:cNvCxnSpPr/>
            <p:nvPr/>
          </p:nvCxnSpPr>
          <p:spPr>
            <a:xfrm>
              <a:off x="2492583" y="5555889"/>
              <a:ext cx="476845" cy="2526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749764" y="5574575"/>
              <a:ext cx="513068" cy="0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Group 296"/>
            <p:cNvGrpSpPr/>
            <p:nvPr/>
          </p:nvGrpSpPr>
          <p:grpSpPr>
            <a:xfrm>
              <a:off x="393565" y="5193259"/>
              <a:ext cx="654104" cy="574568"/>
              <a:chOff x="870202" y="1173017"/>
              <a:chExt cx="1158785" cy="1231633"/>
            </a:xfrm>
            <a:solidFill>
              <a:schemeClr val="tx1">
                <a:lumMod val="75000"/>
                <a:lumOff val="25000"/>
              </a:schemeClr>
            </a:solidFill>
          </p:grpSpPr>
          <p:cxnSp>
            <p:nvCxnSpPr>
              <p:cNvPr id="298" name="Straight Connector 297"/>
              <p:cNvCxnSpPr/>
              <p:nvPr/>
            </p:nvCxnSpPr>
            <p:spPr>
              <a:xfrm flipH="1">
                <a:off x="1257751" y="1594593"/>
                <a:ext cx="716880" cy="8347"/>
              </a:xfrm>
              <a:prstGeom prst="line">
                <a:avLst/>
              </a:prstGeom>
              <a:grpFill/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870202" y="1208172"/>
                <a:ext cx="8349" cy="1196478"/>
              </a:xfrm>
              <a:prstGeom prst="line">
                <a:avLst/>
              </a:prstGeom>
              <a:grpFill/>
              <a:ln w="38100" cmpd="sng">
                <a:solidFill>
                  <a:schemeClr val="bg1"/>
                </a:solidFill>
                <a:head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flipH="1">
                <a:off x="874441" y="2371137"/>
                <a:ext cx="1154546" cy="8347"/>
              </a:xfrm>
              <a:prstGeom prst="line">
                <a:avLst/>
              </a:prstGeom>
              <a:grpFill/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rot="16200000" flipH="1">
                <a:off x="1029869" y="1391786"/>
                <a:ext cx="445127" cy="7589"/>
              </a:xfrm>
              <a:prstGeom prst="line">
                <a:avLst/>
              </a:prstGeom>
              <a:grpFill/>
              <a:ln w="38100" cmpd="sng">
                <a:solidFill>
                  <a:schemeClr val="bg1"/>
                </a:solidFill>
                <a:head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2" name="Group 301"/>
          <p:cNvGrpSpPr/>
          <p:nvPr/>
        </p:nvGrpSpPr>
        <p:grpSpPr>
          <a:xfrm>
            <a:off x="2916795" y="5170589"/>
            <a:ext cx="903047" cy="170467"/>
            <a:chOff x="5898005" y="4902665"/>
            <a:chExt cx="903047" cy="170467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303" name="Straight Connector 302"/>
            <p:cNvCxnSpPr/>
            <p:nvPr/>
          </p:nvCxnSpPr>
          <p:spPr>
            <a:xfrm>
              <a:off x="6151997" y="5073132"/>
              <a:ext cx="649055" cy="0"/>
            </a:xfrm>
            <a:prstGeom prst="line">
              <a:avLst/>
            </a:prstGeom>
            <a:grpFill/>
            <a:ln w="3810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5898005" y="4902665"/>
              <a:ext cx="649055" cy="0"/>
            </a:xfrm>
            <a:prstGeom prst="line">
              <a:avLst/>
            </a:prstGeom>
            <a:grpFill/>
            <a:ln w="3810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 rot="14764266">
            <a:off x="4944903" y="4990803"/>
            <a:ext cx="484589" cy="1663178"/>
            <a:chOff x="6951978" y="2197762"/>
            <a:chExt cx="229183" cy="1151209"/>
          </a:xfrm>
        </p:grpSpPr>
        <p:grpSp>
          <p:nvGrpSpPr>
            <p:cNvPr id="141" name="Group 140"/>
            <p:cNvGrpSpPr/>
            <p:nvPr/>
          </p:nvGrpSpPr>
          <p:grpSpPr>
            <a:xfrm rot="17584098" flipV="1">
              <a:off x="6681974" y="2566281"/>
              <a:ext cx="867706" cy="130668"/>
              <a:chOff x="300795" y="776467"/>
              <a:chExt cx="9487892" cy="1451529"/>
            </a:xfrm>
          </p:grpSpPr>
          <p:sp>
            <p:nvSpPr>
              <p:cNvPr id="143" name="Freeform 142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2" name="Straight Arrow Connector 141"/>
            <p:cNvCxnSpPr/>
            <p:nvPr/>
          </p:nvCxnSpPr>
          <p:spPr>
            <a:xfrm rot="6784098">
              <a:off x="6779994" y="3176987"/>
              <a:ext cx="343968" cy="0"/>
            </a:xfrm>
            <a:prstGeom prst="straightConnector1">
              <a:avLst/>
            </a:prstGeom>
            <a:ln w="57150" cmpd="sng">
              <a:solidFill>
                <a:srgbClr val="D9680C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695391" y="5831990"/>
            <a:ext cx="903047" cy="170467"/>
            <a:chOff x="5898005" y="4902665"/>
            <a:chExt cx="903047" cy="170467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172" name="Straight Connector 171"/>
            <p:cNvCxnSpPr/>
            <p:nvPr/>
          </p:nvCxnSpPr>
          <p:spPr>
            <a:xfrm>
              <a:off x="6151997" y="5073132"/>
              <a:ext cx="649055" cy="0"/>
            </a:xfrm>
            <a:prstGeom prst="line">
              <a:avLst/>
            </a:prstGeom>
            <a:grpFill/>
            <a:ln w="3810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5898005" y="4902665"/>
              <a:ext cx="649055" cy="0"/>
            </a:xfrm>
            <a:prstGeom prst="line">
              <a:avLst/>
            </a:prstGeom>
            <a:grpFill/>
            <a:ln w="3810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Oval 175"/>
          <p:cNvSpPr/>
          <p:nvPr/>
        </p:nvSpPr>
        <p:spPr>
          <a:xfrm>
            <a:off x="6222927" y="1833045"/>
            <a:ext cx="1683190" cy="1702979"/>
          </a:xfrm>
          <a:prstGeom prst="ellipse">
            <a:avLst/>
          </a:prstGeom>
          <a:solidFill>
            <a:srgbClr val="FFFFFF"/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6" descr="red_accl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1" t="12514" r="11136" b="13630"/>
          <a:stretch/>
        </p:blipFill>
        <p:spPr>
          <a:xfrm>
            <a:off x="6373567" y="1989338"/>
            <a:ext cx="1452014" cy="1399941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1036036" y="1833045"/>
            <a:ext cx="1683190" cy="1702979"/>
          </a:xfrm>
          <a:prstGeom prst="ellipse">
            <a:avLst/>
          </a:prstGeom>
          <a:solidFill>
            <a:srgbClr val="FFFFFF"/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vib_mot_lra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67" b="55500" l="11757" r="41079">
                        <a14:foregroundMark x1="27663" y1="49500" x2="27663" y2="49500"/>
                        <a14:foregroundMark x1="23928" y1="52500" x2="23928" y2="52500"/>
                        <a14:foregroundMark x1="25311" y1="51667" x2="25311" y2="51667"/>
                        <a14:foregroundMark x1="26418" y1="51000" x2="26418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33915" r="55153" b="43957"/>
          <a:stretch/>
        </p:blipFill>
        <p:spPr>
          <a:xfrm flipH="1">
            <a:off x="1013144" y="2279780"/>
            <a:ext cx="1567166" cy="831994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993729" y="1306600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Motor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188599" y="1297201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Accelerometer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09396" y="3770634"/>
            <a:ext cx="1593202" cy="2367395"/>
            <a:chOff x="6309396" y="3770634"/>
            <a:chExt cx="1593202" cy="2367395"/>
          </a:xfrm>
        </p:grpSpPr>
        <p:grpSp>
          <p:nvGrpSpPr>
            <p:cNvPr id="9" name="Group 8"/>
            <p:cNvGrpSpPr/>
            <p:nvPr/>
          </p:nvGrpSpPr>
          <p:grpSpPr>
            <a:xfrm>
              <a:off x="6309396" y="3770634"/>
              <a:ext cx="1593202" cy="2367395"/>
              <a:chOff x="6309396" y="3393092"/>
              <a:chExt cx="1593202" cy="2367395"/>
            </a:xfrm>
          </p:grpSpPr>
          <p:sp>
            <p:nvSpPr>
              <p:cNvPr id="146" name="Rectangle 9"/>
              <p:cNvSpPr/>
              <p:nvPr/>
            </p:nvSpPr>
            <p:spPr>
              <a:xfrm rot="5400000">
                <a:off x="6228365" y="4243624"/>
                <a:ext cx="1744245" cy="1289481"/>
              </a:xfrm>
              <a:custGeom>
                <a:avLst/>
                <a:gdLst/>
                <a:ahLst/>
                <a:cxnLst/>
                <a:rect l="l" t="t" r="r" b="b"/>
                <a:pathLst>
                  <a:path w="2617427" h="2317110">
                    <a:moveTo>
                      <a:pt x="0" y="1304458"/>
                    </a:moveTo>
                    <a:lnTo>
                      <a:pt x="0" y="1023384"/>
                    </a:lnTo>
                    <a:lnTo>
                      <a:pt x="1930983" y="1023384"/>
                    </a:lnTo>
                    <a:lnTo>
                      <a:pt x="1930983" y="0"/>
                    </a:lnTo>
                    <a:lnTo>
                      <a:pt x="2617427" y="0"/>
                    </a:lnTo>
                    <a:lnTo>
                      <a:pt x="2617427" y="2317110"/>
                    </a:lnTo>
                    <a:lnTo>
                      <a:pt x="1930983" y="2317110"/>
                    </a:lnTo>
                    <a:lnTo>
                      <a:pt x="1930983" y="1304458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7" name="Group 146"/>
              <p:cNvGrpSpPr/>
              <p:nvPr/>
            </p:nvGrpSpPr>
            <p:grpSpPr>
              <a:xfrm>
                <a:off x="6309396" y="3393092"/>
                <a:ext cx="516069" cy="1435919"/>
                <a:chOff x="567381" y="778633"/>
                <a:chExt cx="843038" cy="2344686"/>
              </a:xfrm>
            </p:grpSpPr>
            <p:grpSp>
              <p:nvGrpSpPr>
                <p:cNvPr id="148" name="Group 147"/>
                <p:cNvGrpSpPr/>
                <p:nvPr/>
              </p:nvGrpSpPr>
              <p:grpSpPr>
                <a:xfrm rot="3127333">
                  <a:off x="1129204" y="836813"/>
                  <a:ext cx="198059" cy="192465"/>
                  <a:chOff x="1502825" y="1679381"/>
                  <a:chExt cx="327673" cy="296548"/>
                </a:xfrm>
              </p:grpSpPr>
              <p:sp>
                <p:nvSpPr>
                  <p:cNvPr id="150" name="Oval 149"/>
                  <p:cNvSpPr/>
                  <p:nvPr/>
                </p:nvSpPr>
                <p:spPr>
                  <a:xfrm>
                    <a:off x="1517075" y="1679381"/>
                    <a:ext cx="288814" cy="296548"/>
                  </a:xfrm>
                  <a:prstGeom prst="ellipse">
                    <a:avLst/>
                  </a:prstGeom>
                  <a:no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1" name="Straight Connector 150"/>
                  <p:cNvCxnSpPr/>
                  <p:nvPr/>
                </p:nvCxnSpPr>
                <p:spPr>
                  <a:xfrm>
                    <a:off x="1502825" y="1833831"/>
                    <a:ext cx="327673" cy="0"/>
                  </a:xfrm>
                  <a:prstGeom prst="line">
                    <a:avLst/>
                  </a:prstGeom>
                  <a:no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149" name="Rectangle 25"/>
                <p:cNvSpPr/>
                <p:nvPr/>
              </p:nvSpPr>
              <p:spPr>
                <a:xfrm rot="5400000">
                  <a:off x="-183443" y="1529457"/>
                  <a:ext cx="2344686" cy="84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4686" h="843038">
                      <a:moveTo>
                        <a:pt x="0" y="842945"/>
                      </a:moveTo>
                      <a:lnTo>
                        <a:pt x="0" y="0"/>
                      </a:lnTo>
                      <a:lnTo>
                        <a:pt x="311023" y="0"/>
                      </a:lnTo>
                      <a:lnTo>
                        <a:pt x="311023" y="532016"/>
                      </a:lnTo>
                      <a:lnTo>
                        <a:pt x="2344686" y="532016"/>
                      </a:lnTo>
                      <a:lnTo>
                        <a:pt x="2344686" y="843038"/>
                      </a:lnTo>
                      <a:lnTo>
                        <a:pt x="4299" y="843038"/>
                      </a:lnTo>
                      <a:lnTo>
                        <a:pt x="4299" y="842945"/>
                      </a:lnTo>
                      <a:close/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386529" y="3400981"/>
                <a:ext cx="516069" cy="1435919"/>
                <a:chOff x="567381" y="778633"/>
                <a:chExt cx="843038" cy="2344686"/>
              </a:xfrm>
            </p:grpSpPr>
            <p:grpSp>
              <p:nvGrpSpPr>
                <p:cNvPr id="153" name="Group 152"/>
                <p:cNvGrpSpPr/>
                <p:nvPr/>
              </p:nvGrpSpPr>
              <p:grpSpPr>
                <a:xfrm rot="3127333">
                  <a:off x="1129204" y="836813"/>
                  <a:ext cx="198059" cy="192465"/>
                  <a:chOff x="1502825" y="1679381"/>
                  <a:chExt cx="327673" cy="296548"/>
                </a:xfrm>
              </p:grpSpPr>
              <p:sp>
                <p:nvSpPr>
                  <p:cNvPr id="155" name="Oval 154"/>
                  <p:cNvSpPr/>
                  <p:nvPr/>
                </p:nvSpPr>
                <p:spPr>
                  <a:xfrm>
                    <a:off x="1517075" y="1679381"/>
                    <a:ext cx="288814" cy="296548"/>
                  </a:xfrm>
                  <a:prstGeom prst="ellipse">
                    <a:avLst/>
                  </a:prstGeom>
                  <a:no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1502825" y="1833831"/>
                    <a:ext cx="327673" cy="0"/>
                  </a:xfrm>
                  <a:prstGeom prst="line">
                    <a:avLst/>
                  </a:prstGeom>
                  <a:no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154" name="Rectangle 25"/>
                <p:cNvSpPr/>
                <p:nvPr/>
              </p:nvSpPr>
              <p:spPr>
                <a:xfrm rot="5400000">
                  <a:off x="-183443" y="1529457"/>
                  <a:ext cx="2344686" cy="84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4686" h="843038">
                      <a:moveTo>
                        <a:pt x="0" y="842945"/>
                      </a:moveTo>
                      <a:lnTo>
                        <a:pt x="0" y="0"/>
                      </a:lnTo>
                      <a:lnTo>
                        <a:pt x="311023" y="0"/>
                      </a:lnTo>
                      <a:lnTo>
                        <a:pt x="311023" y="532016"/>
                      </a:lnTo>
                      <a:lnTo>
                        <a:pt x="2344686" y="532016"/>
                      </a:lnTo>
                      <a:lnTo>
                        <a:pt x="2344686" y="843038"/>
                      </a:lnTo>
                      <a:lnTo>
                        <a:pt x="4299" y="843038"/>
                      </a:lnTo>
                      <a:lnTo>
                        <a:pt x="4299" y="842945"/>
                      </a:lnTo>
                      <a:close/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61" name="Straight Arrow Connector 160"/>
            <p:cNvCxnSpPr/>
            <p:nvPr/>
          </p:nvCxnSpPr>
          <p:spPr>
            <a:xfrm>
              <a:off x="6543471" y="4821804"/>
              <a:ext cx="462893" cy="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prstDash val="sysDash"/>
              <a:headEnd type="stealth" w="lg" len="med"/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6513446" y="4302902"/>
              <a:ext cx="6675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C1</a:t>
              </a:r>
              <a:endParaRPr lang="en-US" sz="24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>
              <a:off x="7181243" y="4836453"/>
              <a:ext cx="462893" cy="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prstDash val="sysDash"/>
              <a:headEnd type="stealth" w="lg" len="med"/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7146915" y="4312132"/>
              <a:ext cx="6675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C2</a:t>
              </a:r>
              <a:endParaRPr lang="en-US" sz="24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96678" y="1810200"/>
            <a:ext cx="4227781" cy="1704130"/>
            <a:chOff x="1787266" y="1975150"/>
            <a:chExt cx="4227781" cy="1704130"/>
          </a:xfrm>
        </p:grpSpPr>
        <p:sp>
          <p:nvSpPr>
            <p:cNvPr id="76" name="Freeform 75"/>
            <p:cNvSpPr/>
            <p:nvPr/>
          </p:nvSpPr>
          <p:spPr>
            <a:xfrm>
              <a:off x="1787266" y="1975150"/>
              <a:ext cx="4227781" cy="1374220"/>
            </a:xfrm>
            <a:custGeom>
              <a:avLst/>
              <a:gdLst>
                <a:gd name="connsiteX0" fmla="*/ 0 w 4239022"/>
                <a:gd name="connsiteY0" fmla="*/ 1187677 h 2358947"/>
                <a:gd name="connsiteX1" fmla="*/ 49482 w 4239022"/>
                <a:gd name="connsiteY1" fmla="*/ 1121695 h 2358947"/>
                <a:gd name="connsiteX2" fmla="*/ 131954 w 4239022"/>
                <a:gd name="connsiteY2" fmla="*/ 1352632 h 2358947"/>
                <a:gd name="connsiteX3" fmla="*/ 214425 w 4239022"/>
                <a:gd name="connsiteY3" fmla="*/ 907254 h 2358947"/>
                <a:gd name="connsiteX4" fmla="*/ 313390 w 4239022"/>
                <a:gd name="connsiteY4" fmla="*/ 1765019 h 2358947"/>
                <a:gd name="connsiteX5" fmla="*/ 395862 w 4239022"/>
                <a:gd name="connsiteY5" fmla="*/ 511362 h 2358947"/>
                <a:gd name="connsiteX6" fmla="*/ 511321 w 4239022"/>
                <a:gd name="connsiteY6" fmla="*/ 2061938 h 2358947"/>
                <a:gd name="connsiteX7" fmla="*/ 610287 w 4239022"/>
                <a:gd name="connsiteY7" fmla="*/ 181452 h 2358947"/>
                <a:gd name="connsiteX8" fmla="*/ 725747 w 4239022"/>
                <a:gd name="connsiteY8" fmla="*/ 2193902 h 2358947"/>
                <a:gd name="connsiteX9" fmla="*/ 791724 w 4239022"/>
                <a:gd name="connsiteY9" fmla="*/ 98975 h 2358947"/>
                <a:gd name="connsiteX10" fmla="*/ 890689 w 4239022"/>
                <a:gd name="connsiteY10" fmla="*/ 2358857 h 2358947"/>
                <a:gd name="connsiteX11" fmla="*/ 973160 w 4239022"/>
                <a:gd name="connsiteY11" fmla="*/ 2 h 2358947"/>
                <a:gd name="connsiteX12" fmla="*/ 1072126 w 4239022"/>
                <a:gd name="connsiteY12" fmla="*/ 2342362 h 2358947"/>
                <a:gd name="connsiteX13" fmla="*/ 1171091 w 4239022"/>
                <a:gd name="connsiteY13" fmla="*/ 313416 h 2358947"/>
                <a:gd name="connsiteX14" fmla="*/ 1286551 w 4239022"/>
                <a:gd name="connsiteY14" fmla="*/ 2111425 h 2358947"/>
                <a:gd name="connsiteX15" fmla="*/ 1369022 w 4239022"/>
                <a:gd name="connsiteY15" fmla="*/ 362903 h 2358947"/>
                <a:gd name="connsiteX16" fmla="*/ 1467988 w 4239022"/>
                <a:gd name="connsiteY16" fmla="*/ 1880488 h 2358947"/>
                <a:gd name="connsiteX17" fmla="*/ 1550459 w 4239022"/>
                <a:gd name="connsiteY17" fmla="*/ 577344 h 2358947"/>
                <a:gd name="connsiteX18" fmla="*/ 1649425 w 4239022"/>
                <a:gd name="connsiteY18" fmla="*/ 1781515 h 2358947"/>
                <a:gd name="connsiteX19" fmla="*/ 1748390 w 4239022"/>
                <a:gd name="connsiteY19" fmla="*/ 775290 h 2358947"/>
                <a:gd name="connsiteX20" fmla="*/ 1830861 w 4239022"/>
                <a:gd name="connsiteY20" fmla="*/ 1682542 h 2358947"/>
                <a:gd name="connsiteX21" fmla="*/ 1946321 w 4239022"/>
                <a:gd name="connsiteY21" fmla="*/ 841272 h 2358947"/>
                <a:gd name="connsiteX22" fmla="*/ 2028792 w 4239022"/>
                <a:gd name="connsiteY22" fmla="*/ 1550578 h 2358947"/>
                <a:gd name="connsiteX23" fmla="*/ 2144252 w 4239022"/>
                <a:gd name="connsiteY23" fmla="*/ 956740 h 2358947"/>
                <a:gd name="connsiteX24" fmla="*/ 2226723 w 4239022"/>
                <a:gd name="connsiteY24" fmla="*/ 1468101 h 2358947"/>
                <a:gd name="connsiteX25" fmla="*/ 2325689 w 4239022"/>
                <a:gd name="connsiteY25" fmla="*/ 1006227 h 2358947"/>
                <a:gd name="connsiteX26" fmla="*/ 2424654 w 4239022"/>
                <a:gd name="connsiteY26" fmla="*/ 1385623 h 2358947"/>
                <a:gd name="connsiteX27" fmla="*/ 2523620 w 4239022"/>
                <a:gd name="connsiteY27" fmla="*/ 1055713 h 2358947"/>
                <a:gd name="connsiteX28" fmla="*/ 2589597 w 4239022"/>
                <a:gd name="connsiteY28" fmla="*/ 1336137 h 2358947"/>
                <a:gd name="connsiteX29" fmla="*/ 2688562 w 4239022"/>
                <a:gd name="connsiteY29" fmla="*/ 1105200 h 2358947"/>
                <a:gd name="connsiteX30" fmla="*/ 2787528 w 4239022"/>
                <a:gd name="connsiteY30" fmla="*/ 1286650 h 2358947"/>
                <a:gd name="connsiteX31" fmla="*/ 2886493 w 4239022"/>
                <a:gd name="connsiteY31" fmla="*/ 1121695 h 2358947"/>
                <a:gd name="connsiteX32" fmla="*/ 2985459 w 4239022"/>
                <a:gd name="connsiteY32" fmla="*/ 1286650 h 2358947"/>
                <a:gd name="connsiteX33" fmla="*/ 3067930 w 4239022"/>
                <a:gd name="connsiteY33" fmla="*/ 1154686 h 2358947"/>
                <a:gd name="connsiteX34" fmla="*/ 3166896 w 4239022"/>
                <a:gd name="connsiteY34" fmla="*/ 1270155 h 2358947"/>
                <a:gd name="connsiteX35" fmla="*/ 3249367 w 4239022"/>
                <a:gd name="connsiteY35" fmla="*/ 1171182 h 2358947"/>
                <a:gd name="connsiteX36" fmla="*/ 3315344 w 4239022"/>
                <a:gd name="connsiteY36" fmla="*/ 1220668 h 2358947"/>
                <a:gd name="connsiteX37" fmla="*/ 4239022 w 4239022"/>
                <a:gd name="connsiteY37" fmla="*/ 1204173 h 2358947"/>
                <a:gd name="connsiteX0" fmla="*/ 0 w 3315344"/>
                <a:gd name="connsiteY0" fmla="*/ 1187677 h 2358947"/>
                <a:gd name="connsiteX1" fmla="*/ 49482 w 3315344"/>
                <a:gd name="connsiteY1" fmla="*/ 1121695 h 2358947"/>
                <a:gd name="connsiteX2" fmla="*/ 131954 w 3315344"/>
                <a:gd name="connsiteY2" fmla="*/ 1352632 h 2358947"/>
                <a:gd name="connsiteX3" fmla="*/ 214425 w 3315344"/>
                <a:gd name="connsiteY3" fmla="*/ 907254 h 2358947"/>
                <a:gd name="connsiteX4" fmla="*/ 313390 w 3315344"/>
                <a:gd name="connsiteY4" fmla="*/ 1765019 h 2358947"/>
                <a:gd name="connsiteX5" fmla="*/ 395862 w 3315344"/>
                <a:gd name="connsiteY5" fmla="*/ 511362 h 2358947"/>
                <a:gd name="connsiteX6" fmla="*/ 511321 w 3315344"/>
                <a:gd name="connsiteY6" fmla="*/ 2061938 h 2358947"/>
                <a:gd name="connsiteX7" fmla="*/ 610287 w 3315344"/>
                <a:gd name="connsiteY7" fmla="*/ 181452 h 2358947"/>
                <a:gd name="connsiteX8" fmla="*/ 725747 w 3315344"/>
                <a:gd name="connsiteY8" fmla="*/ 2193902 h 2358947"/>
                <a:gd name="connsiteX9" fmla="*/ 791724 w 3315344"/>
                <a:gd name="connsiteY9" fmla="*/ 98975 h 2358947"/>
                <a:gd name="connsiteX10" fmla="*/ 890689 w 3315344"/>
                <a:gd name="connsiteY10" fmla="*/ 2358857 h 2358947"/>
                <a:gd name="connsiteX11" fmla="*/ 973160 w 3315344"/>
                <a:gd name="connsiteY11" fmla="*/ 2 h 2358947"/>
                <a:gd name="connsiteX12" fmla="*/ 1072126 w 3315344"/>
                <a:gd name="connsiteY12" fmla="*/ 2342362 h 2358947"/>
                <a:gd name="connsiteX13" fmla="*/ 1171091 w 3315344"/>
                <a:gd name="connsiteY13" fmla="*/ 313416 h 2358947"/>
                <a:gd name="connsiteX14" fmla="*/ 1286551 w 3315344"/>
                <a:gd name="connsiteY14" fmla="*/ 2111425 h 2358947"/>
                <a:gd name="connsiteX15" fmla="*/ 1369022 w 3315344"/>
                <a:gd name="connsiteY15" fmla="*/ 362903 h 2358947"/>
                <a:gd name="connsiteX16" fmla="*/ 1467988 w 3315344"/>
                <a:gd name="connsiteY16" fmla="*/ 1880488 h 2358947"/>
                <a:gd name="connsiteX17" fmla="*/ 1550459 w 3315344"/>
                <a:gd name="connsiteY17" fmla="*/ 577344 h 2358947"/>
                <a:gd name="connsiteX18" fmla="*/ 1649425 w 3315344"/>
                <a:gd name="connsiteY18" fmla="*/ 1781515 h 2358947"/>
                <a:gd name="connsiteX19" fmla="*/ 1748390 w 3315344"/>
                <a:gd name="connsiteY19" fmla="*/ 775290 h 2358947"/>
                <a:gd name="connsiteX20" fmla="*/ 1830861 w 3315344"/>
                <a:gd name="connsiteY20" fmla="*/ 1682542 h 2358947"/>
                <a:gd name="connsiteX21" fmla="*/ 1946321 w 3315344"/>
                <a:gd name="connsiteY21" fmla="*/ 841272 h 2358947"/>
                <a:gd name="connsiteX22" fmla="*/ 2028792 w 3315344"/>
                <a:gd name="connsiteY22" fmla="*/ 1550578 h 2358947"/>
                <a:gd name="connsiteX23" fmla="*/ 2144252 w 3315344"/>
                <a:gd name="connsiteY23" fmla="*/ 956740 h 2358947"/>
                <a:gd name="connsiteX24" fmla="*/ 2226723 w 3315344"/>
                <a:gd name="connsiteY24" fmla="*/ 1468101 h 2358947"/>
                <a:gd name="connsiteX25" fmla="*/ 2325689 w 3315344"/>
                <a:gd name="connsiteY25" fmla="*/ 1006227 h 2358947"/>
                <a:gd name="connsiteX26" fmla="*/ 2424654 w 3315344"/>
                <a:gd name="connsiteY26" fmla="*/ 1385623 h 2358947"/>
                <a:gd name="connsiteX27" fmla="*/ 2523620 w 3315344"/>
                <a:gd name="connsiteY27" fmla="*/ 1055713 h 2358947"/>
                <a:gd name="connsiteX28" fmla="*/ 2589597 w 3315344"/>
                <a:gd name="connsiteY28" fmla="*/ 1336137 h 2358947"/>
                <a:gd name="connsiteX29" fmla="*/ 2688562 w 3315344"/>
                <a:gd name="connsiteY29" fmla="*/ 1105200 h 2358947"/>
                <a:gd name="connsiteX30" fmla="*/ 2787528 w 3315344"/>
                <a:gd name="connsiteY30" fmla="*/ 1286650 h 2358947"/>
                <a:gd name="connsiteX31" fmla="*/ 2886493 w 3315344"/>
                <a:gd name="connsiteY31" fmla="*/ 1121695 h 2358947"/>
                <a:gd name="connsiteX32" fmla="*/ 2985459 w 3315344"/>
                <a:gd name="connsiteY32" fmla="*/ 1286650 h 2358947"/>
                <a:gd name="connsiteX33" fmla="*/ 3067930 w 3315344"/>
                <a:gd name="connsiteY33" fmla="*/ 1154686 h 2358947"/>
                <a:gd name="connsiteX34" fmla="*/ 3166896 w 3315344"/>
                <a:gd name="connsiteY34" fmla="*/ 1270155 h 2358947"/>
                <a:gd name="connsiteX35" fmla="*/ 3249367 w 3315344"/>
                <a:gd name="connsiteY35" fmla="*/ 1171182 h 2358947"/>
                <a:gd name="connsiteX36" fmla="*/ 3315344 w 3315344"/>
                <a:gd name="connsiteY36" fmla="*/ 1220668 h 2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15344" h="2358947">
                  <a:moveTo>
                    <a:pt x="0" y="1187677"/>
                  </a:moveTo>
                  <a:cubicBezTo>
                    <a:pt x="13745" y="1140940"/>
                    <a:pt x="27490" y="1094203"/>
                    <a:pt x="49482" y="1121695"/>
                  </a:cubicBezTo>
                  <a:cubicBezTo>
                    <a:pt x="71474" y="1149187"/>
                    <a:pt x="104464" y="1388372"/>
                    <a:pt x="131954" y="1352632"/>
                  </a:cubicBezTo>
                  <a:cubicBezTo>
                    <a:pt x="159445" y="1316892"/>
                    <a:pt x="184186" y="838523"/>
                    <a:pt x="214425" y="907254"/>
                  </a:cubicBezTo>
                  <a:cubicBezTo>
                    <a:pt x="244664" y="975985"/>
                    <a:pt x="283151" y="1831001"/>
                    <a:pt x="313390" y="1765019"/>
                  </a:cubicBezTo>
                  <a:cubicBezTo>
                    <a:pt x="343629" y="1699037"/>
                    <a:pt x="362874" y="461876"/>
                    <a:pt x="395862" y="511362"/>
                  </a:cubicBezTo>
                  <a:cubicBezTo>
                    <a:pt x="428850" y="560848"/>
                    <a:pt x="475584" y="2116923"/>
                    <a:pt x="511321" y="2061938"/>
                  </a:cubicBezTo>
                  <a:cubicBezTo>
                    <a:pt x="547058" y="2006953"/>
                    <a:pt x="574549" y="159458"/>
                    <a:pt x="610287" y="181452"/>
                  </a:cubicBezTo>
                  <a:cubicBezTo>
                    <a:pt x="646025" y="203446"/>
                    <a:pt x="695508" y="2207648"/>
                    <a:pt x="725747" y="2193902"/>
                  </a:cubicBezTo>
                  <a:cubicBezTo>
                    <a:pt x="755986" y="2180156"/>
                    <a:pt x="764234" y="71483"/>
                    <a:pt x="791724" y="98975"/>
                  </a:cubicBezTo>
                  <a:cubicBezTo>
                    <a:pt x="819214" y="126467"/>
                    <a:pt x="860450" y="2375352"/>
                    <a:pt x="890689" y="2358857"/>
                  </a:cubicBezTo>
                  <a:cubicBezTo>
                    <a:pt x="920928" y="2342362"/>
                    <a:pt x="942921" y="2751"/>
                    <a:pt x="973160" y="2"/>
                  </a:cubicBezTo>
                  <a:cubicBezTo>
                    <a:pt x="1003399" y="-2747"/>
                    <a:pt x="1039138" y="2290126"/>
                    <a:pt x="1072126" y="2342362"/>
                  </a:cubicBezTo>
                  <a:cubicBezTo>
                    <a:pt x="1105114" y="2394598"/>
                    <a:pt x="1135353" y="351906"/>
                    <a:pt x="1171091" y="313416"/>
                  </a:cubicBezTo>
                  <a:cubicBezTo>
                    <a:pt x="1206829" y="274926"/>
                    <a:pt x="1253563" y="2103177"/>
                    <a:pt x="1286551" y="2111425"/>
                  </a:cubicBezTo>
                  <a:cubicBezTo>
                    <a:pt x="1319539" y="2119673"/>
                    <a:pt x="1338783" y="401392"/>
                    <a:pt x="1369022" y="362903"/>
                  </a:cubicBezTo>
                  <a:cubicBezTo>
                    <a:pt x="1399262" y="324413"/>
                    <a:pt x="1437749" y="1844748"/>
                    <a:pt x="1467988" y="1880488"/>
                  </a:cubicBezTo>
                  <a:cubicBezTo>
                    <a:pt x="1498227" y="1916228"/>
                    <a:pt x="1520220" y="593839"/>
                    <a:pt x="1550459" y="577344"/>
                  </a:cubicBezTo>
                  <a:cubicBezTo>
                    <a:pt x="1580699" y="560848"/>
                    <a:pt x="1616437" y="1748524"/>
                    <a:pt x="1649425" y="1781515"/>
                  </a:cubicBezTo>
                  <a:cubicBezTo>
                    <a:pt x="1682414" y="1814506"/>
                    <a:pt x="1718151" y="791785"/>
                    <a:pt x="1748390" y="775290"/>
                  </a:cubicBezTo>
                  <a:cubicBezTo>
                    <a:pt x="1778629" y="758795"/>
                    <a:pt x="1797873" y="1671545"/>
                    <a:pt x="1830861" y="1682542"/>
                  </a:cubicBezTo>
                  <a:cubicBezTo>
                    <a:pt x="1863850" y="1693539"/>
                    <a:pt x="1913333" y="863266"/>
                    <a:pt x="1946321" y="841272"/>
                  </a:cubicBezTo>
                  <a:cubicBezTo>
                    <a:pt x="1979309" y="819278"/>
                    <a:pt x="1995804" y="1531333"/>
                    <a:pt x="2028792" y="1550578"/>
                  </a:cubicBezTo>
                  <a:cubicBezTo>
                    <a:pt x="2061781" y="1569823"/>
                    <a:pt x="2111264" y="970486"/>
                    <a:pt x="2144252" y="956740"/>
                  </a:cubicBezTo>
                  <a:cubicBezTo>
                    <a:pt x="2177241" y="942994"/>
                    <a:pt x="2196484" y="1459853"/>
                    <a:pt x="2226723" y="1468101"/>
                  </a:cubicBezTo>
                  <a:cubicBezTo>
                    <a:pt x="2256963" y="1476349"/>
                    <a:pt x="2292701" y="1019973"/>
                    <a:pt x="2325689" y="1006227"/>
                  </a:cubicBezTo>
                  <a:cubicBezTo>
                    <a:pt x="2358677" y="992481"/>
                    <a:pt x="2391666" y="1377375"/>
                    <a:pt x="2424654" y="1385623"/>
                  </a:cubicBezTo>
                  <a:cubicBezTo>
                    <a:pt x="2457642" y="1393871"/>
                    <a:pt x="2496130" y="1063961"/>
                    <a:pt x="2523620" y="1055713"/>
                  </a:cubicBezTo>
                  <a:cubicBezTo>
                    <a:pt x="2551110" y="1047465"/>
                    <a:pt x="2562107" y="1327889"/>
                    <a:pt x="2589597" y="1336137"/>
                  </a:cubicBezTo>
                  <a:cubicBezTo>
                    <a:pt x="2617087" y="1344385"/>
                    <a:pt x="2655574" y="1113448"/>
                    <a:pt x="2688562" y="1105200"/>
                  </a:cubicBezTo>
                  <a:cubicBezTo>
                    <a:pt x="2721550" y="1096952"/>
                    <a:pt x="2754540" y="1283901"/>
                    <a:pt x="2787528" y="1286650"/>
                  </a:cubicBezTo>
                  <a:cubicBezTo>
                    <a:pt x="2820516" y="1289399"/>
                    <a:pt x="2853505" y="1121695"/>
                    <a:pt x="2886493" y="1121695"/>
                  </a:cubicBezTo>
                  <a:cubicBezTo>
                    <a:pt x="2919481" y="1121695"/>
                    <a:pt x="2955220" y="1281152"/>
                    <a:pt x="2985459" y="1286650"/>
                  </a:cubicBezTo>
                  <a:cubicBezTo>
                    <a:pt x="3015698" y="1292148"/>
                    <a:pt x="3037691" y="1157435"/>
                    <a:pt x="3067930" y="1154686"/>
                  </a:cubicBezTo>
                  <a:cubicBezTo>
                    <a:pt x="3098169" y="1151937"/>
                    <a:pt x="3136657" y="1267406"/>
                    <a:pt x="3166896" y="1270155"/>
                  </a:cubicBezTo>
                  <a:cubicBezTo>
                    <a:pt x="3197136" y="1272904"/>
                    <a:pt x="3224626" y="1179430"/>
                    <a:pt x="3249367" y="1171182"/>
                  </a:cubicBezTo>
                  <a:cubicBezTo>
                    <a:pt x="3274108" y="1162934"/>
                    <a:pt x="3150402" y="1215170"/>
                    <a:pt x="3315344" y="1220668"/>
                  </a:cubicBezTo>
                </a:path>
              </a:pathLst>
            </a:custGeom>
            <a:ln w="9525" cmpd="sng">
              <a:solidFill>
                <a:srgbClr val="D996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1814393" y="2140100"/>
              <a:ext cx="3443250" cy="1374220"/>
            </a:xfrm>
            <a:custGeom>
              <a:avLst/>
              <a:gdLst>
                <a:gd name="connsiteX0" fmla="*/ 0 w 4239022"/>
                <a:gd name="connsiteY0" fmla="*/ 1187677 h 2358947"/>
                <a:gd name="connsiteX1" fmla="*/ 49482 w 4239022"/>
                <a:gd name="connsiteY1" fmla="*/ 1121695 h 2358947"/>
                <a:gd name="connsiteX2" fmla="*/ 131954 w 4239022"/>
                <a:gd name="connsiteY2" fmla="*/ 1352632 h 2358947"/>
                <a:gd name="connsiteX3" fmla="*/ 214425 w 4239022"/>
                <a:gd name="connsiteY3" fmla="*/ 907254 h 2358947"/>
                <a:gd name="connsiteX4" fmla="*/ 313390 w 4239022"/>
                <a:gd name="connsiteY4" fmla="*/ 1765019 h 2358947"/>
                <a:gd name="connsiteX5" fmla="*/ 395862 w 4239022"/>
                <a:gd name="connsiteY5" fmla="*/ 511362 h 2358947"/>
                <a:gd name="connsiteX6" fmla="*/ 511321 w 4239022"/>
                <a:gd name="connsiteY6" fmla="*/ 2061938 h 2358947"/>
                <a:gd name="connsiteX7" fmla="*/ 610287 w 4239022"/>
                <a:gd name="connsiteY7" fmla="*/ 181452 h 2358947"/>
                <a:gd name="connsiteX8" fmla="*/ 725747 w 4239022"/>
                <a:gd name="connsiteY8" fmla="*/ 2193902 h 2358947"/>
                <a:gd name="connsiteX9" fmla="*/ 791724 w 4239022"/>
                <a:gd name="connsiteY9" fmla="*/ 98975 h 2358947"/>
                <a:gd name="connsiteX10" fmla="*/ 890689 w 4239022"/>
                <a:gd name="connsiteY10" fmla="*/ 2358857 h 2358947"/>
                <a:gd name="connsiteX11" fmla="*/ 973160 w 4239022"/>
                <a:gd name="connsiteY11" fmla="*/ 2 h 2358947"/>
                <a:gd name="connsiteX12" fmla="*/ 1072126 w 4239022"/>
                <a:gd name="connsiteY12" fmla="*/ 2342362 h 2358947"/>
                <a:gd name="connsiteX13" fmla="*/ 1171091 w 4239022"/>
                <a:gd name="connsiteY13" fmla="*/ 313416 h 2358947"/>
                <a:gd name="connsiteX14" fmla="*/ 1286551 w 4239022"/>
                <a:gd name="connsiteY14" fmla="*/ 2111425 h 2358947"/>
                <a:gd name="connsiteX15" fmla="*/ 1369022 w 4239022"/>
                <a:gd name="connsiteY15" fmla="*/ 362903 h 2358947"/>
                <a:gd name="connsiteX16" fmla="*/ 1467988 w 4239022"/>
                <a:gd name="connsiteY16" fmla="*/ 1880488 h 2358947"/>
                <a:gd name="connsiteX17" fmla="*/ 1550459 w 4239022"/>
                <a:gd name="connsiteY17" fmla="*/ 577344 h 2358947"/>
                <a:gd name="connsiteX18" fmla="*/ 1649425 w 4239022"/>
                <a:gd name="connsiteY18" fmla="*/ 1781515 h 2358947"/>
                <a:gd name="connsiteX19" fmla="*/ 1748390 w 4239022"/>
                <a:gd name="connsiteY19" fmla="*/ 775290 h 2358947"/>
                <a:gd name="connsiteX20" fmla="*/ 1830861 w 4239022"/>
                <a:gd name="connsiteY20" fmla="*/ 1682542 h 2358947"/>
                <a:gd name="connsiteX21" fmla="*/ 1946321 w 4239022"/>
                <a:gd name="connsiteY21" fmla="*/ 841272 h 2358947"/>
                <a:gd name="connsiteX22" fmla="*/ 2028792 w 4239022"/>
                <a:gd name="connsiteY22" fmla="*/ 1550578 h 2358947"/>
                <a:gd name="connsiteX23" fmla="*/ 2144252 w 4239022"/>
                <a:gd name="connsiteY23" fmla="*/ 956740 h 2358947"/>
                <a:gd name="connsiteX24" fmla="*/ 2226723 w 4239022"/>
                <a:gd name="connsiteY24" fmla="*/ 1468101 h 2358947"/>
                <a:gd name="connsiteX25" fmla="*/ 2325689 w 4239022"/>
                <a:gd name="connsiteY25" fmla="*/ 1006227 h 2358947"/>
                <a:gd name="connsiteX26" fmla="*/ 2424654 w 4239022"/>
                <a:gd name="connsiteY26" fmla="*/ 1385623 h 2358947"/>
                <a:gd name="connsiteX27" fmla="*/ 2523620 w 4239022"/>
                <a:gd name="connsiteY27" fmla="*/ 1055713 h 2358947"/>
                <a:gd name="connsiteX28" fmla="*/ 2589597 w 4239022"/>
                <a:gd name="connsiteY28" fmla="*/ 1336137 h 2358947"/>
                <a:gd name="connsiteX29" fmla="*/ 2688562 w 4239022"/>
                <a:gd name="connsiteY29" fmla="*/ 1105200 h 2358947"/>
                <a:gd name="connsiteX30" fmla="*/ 2787528 w 4239022"/>
                <a:gd name="connsiteY30" fmla="*/ 1286650 h 2358947"/>
                <a:gd name="connsiteX31" fmla="*/ 2886493 w 4239022"/>
                <a:gd name="connsiteY31" fmla="*/ 1121695 h 2358947"/>
                <a:gd name="connsiteX32" fmla="*/ 2985459 w 4239022"/>
                <a:gd name="connsiteY32" fmla="*/ 1286650 h 2358947"/>
                <a:gd name="connsiteX33" fmla="*/ 3067930 w 4239022"/>
                <a:gd name="connsiteY33" fmla="*/ 1154686 h 2358947"/>
                <a:gd name="connsiteX34" fmla="*/ 3166896 w 4239022"/>
                <a:gd name="connsiteY34" fmla="*/ 1270155 h 2358947"/>
                <a:gd name="connsiteX35" fmla="*/ 3249367 w 4239022"/>
                <a:gd name="connsiteY35" fmla="*/ 1171182 h 2358947"/>
                <a:gd name="connsiteX36" fmla="*/ 3315344 w 4239022"/>
                <a:gd name="connsiteY36" fmla="*/ 1220668 h 2358947"/>
                <a:gd name="connsiteX37" fmla="*/ 4239022 w 4239022"/>
                <a:gd name="connsiteY37" fmla="*/ 1204173 h 2358947"/>
                <a:gd name="connsiteX0" fmla="*/ 0 w 3315344"/>
                <a:gd name="connsiteY0" fmla="*/ 1187677 h 2358947"/>
                <a:gd name="connsiteX1" fmla="*/ 49482 w 3315344"/>
                <a:gd name="connsiteY1" fmla="*/ 1121695 h 2358947"/>
                <a:gd name="connsiteX2" fmla="*/ 131954 w 3315344"/>
                <a:gd name="connsiteY2" fmla="*/ 1352632 h 2358947"/>
                <a:gd name="connsiteX3" fmla="*/ 214425 w 3315344"/>
                <a:gd name="connsiteY3" fmla="*/ 907254 h 2358947"/>
                <a:gd name="connsiteX4" fmla="*/ 313390 w 3315344"/>
                <a:gd name="connsiteY4" fmla="*/ 1765019 h 2358947"/>
                <a:gd name="connsiteX5" fmla="*/ 395862 w 3315344"/>
                <a:gd name="connsiteY5" fmla="*/ 511362 h 2358947"/>
                <a:gd name="connsiteX6" fmla="*/ 511321 w 3315344"/>
                <a:gd name="connsiteY6" fmla="*/ 2061938 h 2358947"/>
                <a:gd name="connsiteX7" fmla="*/ 610287 w 3315344"/>
                <a:gd name="connsiteY7" fmla="*/ 181452 h 2358947"/>
                <a:gd name="connsiteX8" fmla="*/ 725747 w 3315344"/>
                <a:gd name="connsiteY8" fmla="*/ 2193902 h 2358947"/>
                <a:gd name="connsiteX9" fmla="*/ 791724 w 3315344"/>
                <a:gd name="connsiteY9" fmla="*/ 98975 h 2358947"/>
                <a:gd name="connsiteX10" fmla="*/ 890689 w 3315344"/>
                <a:gd name="connsiteY10" fmla="*/ 2358857 h 2358947"/>
                <a:gd name="connsiteX11" fmla="*/ 973160 w 3315344"/>
                <a:gd name="connsiteY11" fmla="*/ 2 h 2358947"/>
                <a:gd name="connsiteX12" fmla="*/ 1072126 w 3315344"/>
                <a:gd name="connsiteY12" fmla="*/ 2342362 h 2358947"/>
                <a:gd name="connsiteX13" fmla="*/ 1171091 w 3315344"/>
                <a:gd name="connsiteY13" fmla="*/ 313416 h 2358947"/>
                <a:gd name="connsiteX14" fmla="*/ 1286551 w 3315344"/>
                <a:gd name="connsiteY14" fmla="*/ 2111425 h 2358947"/>
                <a:gd name="connsiteX15" fmla="*/ 1369022 w 3315344"/>
                <a:gd name="connsiteY15" fmla="*/ 362903 h 2358947"/>
                <a:gd name="connsiteX16" fmla="*/ 1467988 w 3315344"/>
                <a:gd name="connsiteY16" fmla="*/ 1880488 h 2358947"/>
                <a:gd name="connsiteX17" fmla="*/ 1550459 w 3315344"/>
                <a:gd name="connsiteY17" fmla="*/ 577344 h 2358947"/>
                <a:gd name="connsiteX18" fmla="*/ 1649425 w 3315344"/>
                <a:gd name="connsiteY18" fmla="*/ 1781515 h 2358947"/>
                <a:gd name="connsiteX19" fmla="*/ 1748390 w 3315344"/>
                <a:gd name="connsiteY19" fmla="*/ 775290 h 2358947"/>
                <a:gd name="connsiteX20" fmla="*/ 1830861 w 3315344"/>
                <a:gd name="connsiteY20" fmla="*/ 1682542 h 2358947"/>
                <a:gd name="connsiteX21" fmla="*/ 1946321 w 3315344"/>
                <a:gd name="connsiteY21" fmla="*/ 841272 h 2358947"/>
                <a:gd name="connsiteX22" fmla="*/ 2028792 w 3315344"/>
                <a:gd name="connsiteY22" fmla="*/ 1550578 h 2358947"/>
                <a:gd name="connsiteX23" fmla="*/ 2144252 w 3315344"/>
                <a:gd name="connsiteY23" fmla="*/ 956740 h 2358947"/>
                <a:gd name="connsiteX24" fmla="*/ 2226723 w 3315344"/>
                <a:gd name="connsiteY24" fmla="*/ 1468101 h 2358947"/>
                <a:gd name="connsiteX25" fmla="*/ 2325689 w 3315344"/>
                <a:gd name="connsiteY25" fmla="*/ 1006227 h 2358947"/>
                <a:gd name="connsiteX26" fmla="*/ 2424654 w 3315344"/>
                <a:gd name="connsiteY26" fmla="*/ 1385623 h 2358947"/>
                <a:gd name="connsiteX27" fmla="*/ 2523620 w 3315344"/>
                <a:gd name="connsiteY27" fmla="*/ 1055713 h 2358947"/>
                <a:gd name="connsiteX28" fmla="*/ 2589597 w 3315344"/>
                <a:gd name="connsiteY28" fmla="*/ 1336137 h 2358947"/>
                <a:gd name="connsiteX29" fmla="*/ 2688562 w 3315344"/>
                <a:gd name="connsiteY29" fmla="*/ 1105200 h 2358947"/>
                <a:gd name="connsiteX30" fmla="*/ 2787528 w 3315344"/>
                <a:gd name="connsiteY30" fmla="*/ 1286650 h 2358947"/>
                <a:gd name="connsiteX31" fmla="*/ 2886493 w 3315344"/>
                <a:gd name="connsiteY31" fmla="*/ 1121695 h 2358947"/>
                <a:gd name="connsiteX32" fmla="*/ 2985459 w 3315344"/>
                <a:gd name="connsiteY32" fmla="*/ 1286650 h 2358947"/>
                <a:gd name="connsiteX33" fmla="*/ 3067930 w 3315344"/>
                <a:gd name="connsiteY33" fmla="*/ 1154686 h 2358947"/>
                <a:gd name="connsiteX34" fmla="*/ 3166896 w 3315344"/>
                <a:gd name="connsiteY34" fmla="*/ 1270155 h 2358947"/>
                <a:gd name="connsiteX35" fmla="*/ 3249367 w 3315344"/>
                <a:gd name="connsiteY35" fmla="*/ 1171182 h 2358947"/>
                <a:gd name="connsiteX36" fmla="*/ 3315344 w 3315344"/>
                <a:gd name="connsiteY36" fmla="*/ 1220668 h 2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15344" h="2358947">
                  <a:moveTo>
                    <a:pt x="0" y="1187677"/>
                  </a:moveTo>
                  <a:cubicBezTo>
                    <a:pt x="13745" y="1140940"/>
                    <a:pt x="27490" y="1094203"/>
                    <a:pt x="49482" y="1121695"/>
                  </a:cubicBezTo>
                  <a:cubicBezTo>
                    <a:pt x="71474" y="1149187"/>
                    <a:pt x="104464" y="1388372"/>
                    <a:pt x="131954" y="1352632"/>
                  </a:cubicBezTo>
                  <a:cubicBezTo>
                    <a:pt x="159445" y="1316892"/>
                    <a:pt x="184186" y="838523"/>
                    <a:pt x="214425" y="907254"/>
                  </a:cubicBezTo>
                  <a:cubicBezTo>
                    <a:pt x="244664" y="975985"/>
                    <a:pt x="283151" y="1831001"/>
                    <a:pt x="313390" y="1765019"/>
                  </a:cubicBezTo>
                  <a:cubicBezTo>
                    <a:pt x="343629" y="1699037"/>
                    <a:pt x="362874" y="461876"/>
                    <a:pt x="395862" y="511362"/>
                  </a:cubicBezTo>
                  <a:cubicBezTo>
                    <a:pt x="428850" y="560848"/>
                    <a:pt x="475584" y="2116923"/>
                    <a:pt x="511321" y="2061938"/>
                  </a:cubicBezTo>
                  <a:cubicBezTo>
                    <a:pt x="547058" y="2006953"/>
                    <a:pt x="574549" y="159458"/>
                    <a:pt x="610287" y="181452"/>
                  </a:cubicBezTo>
                  <a:cubicBezTo>
                    <a:pt x="646025" y="203446"/>
                    <a:pt x="695508" y="2207648"/>
                    <a:pt x="725747" y="2193902"/>
                  </a:cubicBezTo>
                  <a:cubicBezTo>
                    <a:pt x="755986" y="2180156"/>
                    <a:pt x="764234" y="71483"/>
                    <a:pt x="791724" y="98975"/>
                  </a:cubicBezTo>
                  <a:cubicBezTo>
                    <a:pt x="819214" y="126467"/>
                    <a:pt x="860450" y="2375352"/>
                    <a:pt x="890689" y="2358857"/>
                  </a:cubicBezTo>
                  <a:cubicBezTo>
                    <a:pt x="920928" y="2342362"/>
                    <a:pt x="942921" y="2751"/>
                    <a:pt x="973160" y="2"/>
                  </a:cubicBezTo>
                  <a:cubicBezTo>
                    <a:pt x="1003399" y="-2747"/>
                    <a:pt x="1039138" y="2290126"/>
                    <a:pt x="1072126" y="2342362"/>
                  </a:cubicBezTo>
                  <a:cubicBezTo>
                    <a:pt x="1105114" y="2394598"/>
                    <a:pt x="1135353" y="351906"/>
                    <a:pt x="1171091" y="313416"/>
                  </a:cubicBezTo>
                  <a:cubicBezTo>
                    <a:pt x="1206829" y="274926"/>
                    <a:pt x="1253563" y="2103177"/>
                    <a:pt x="1286551" y="2111425"/>
                  </a:cubicBezTo>
                  <a:cubicBezTo>
                    <a:pt x="1319539" y="2119673"/>
                    <a:pt x="1338783" y="401392"/>
                    <a:pt x="1369022" y="362903"/>
                  </a:cubicBezTo>
                  <a:cubicBezTo>
                    <a:pt x="1399262" y="324413"/>
                    <a:pt x="1437749" y="1844748"/>
                    <a:pt x="1467988" y="1880488"/>
                  </a:cubicBezTo>
                  <a:cubicBezTo>
                    <a:pt x="1498227" y="1916228"/>
                    <a:pt x="1520220" y="593839"/>
                    <a:pt x="1550459" y="577344"/>
                  </a:cubicBezTo>
                  <a:cubicBezTo>
                    <a:pt x="1580699" y="560848"/>
                    <a:pt x="1616437" y="1748524"/>
                    <a:pt x="1649425" y="1781515"/>
                  </a:cubicBezTo>
                  <a:cubicBezTo>
                    <a:pt x="1682414" y="1814506"/>
                    <a:pt x="1718151" y="791785"/>
                    <a:pt x="1748390" y="775290"/>
                  </a:cubicBezTo>
                  <a:cubicBezTo>
                    <a:pt x="1778629" y="758795"/>
                    <a:pt x="1797873" y="1671545"/>
                    <a:pt x="1830861" y="1682542"/>
                  </a:cubicBezTo>
                  <a:cubicBezTo>
                    <a:pt x="1863850" y="1693539"/>
                    <a:pt x="1913333" y="863266"/>
                    <a:pt x="1946321" y="841272"/>
                  </a:cubicBezTo>
                  <a:cubicBezTo>
                    <a:pt x="1979309" y="819278"/>
                    <a:pt x="1995804" y="1531333"/>
                    <a:pt x="2028792" y="1550578"/>
                  </a:cubicBezTo>
                  <a:cubicBezTo>
                    <a:pt x="2061781" y="1569823"/>
                    <a:pt x="2111264" y="970486"/>
                    <a:pt x="2144252" y="956740"/>
                  </a:cubicBezTo>
                  <a:cubicBezTo>
                    <a:pt x="2177241" y="942994"/>
                    <a:pt x="2196484" y="1459853"/>
                    <a:pt x="2226723" y="1468101"/>
                  </a:cubicBezTo>
                  <a:cubicBezTo>
                    <a:pt x="2256963" y="1476349"/>
                    <a:pt x="2292701" y="1019973"/>
                    <a:pt x="2325689" y="1006227"/>
                  </a:cubicBezTo>
                  <a:cubicBezTo>
                    <a:pt x="2358677" y="992481"/>
                    <a:pt x="2391666" y="1377375"/>
                    <a:pt x="2424654" y="1385623"/>
                  </a:cubicBezTo>
                  <a:cubicBezTo>
                    <a:pt x="2457642" y="1393871"/>
                    <a:pt x="2496130" y="1063961"/>
                    <a:pt x="2523620" y="1055713"/>
                  </a:cubicBezTo>
                  <a:cubicBezTo>
                    <a:pt x="2551110" y="1047465"/>
                    <a:pt x="2562107" y="1327889"/>
                    <a:pt x="2589597" y="1336137"/>
                  </a:cubicBezTo>
                  <a:cubicBezTo>
                    <a:pt x="2617087" y="1344385"/>
                    <a:pt x="2655574" y="1113448"/>
                    <a:pt x="2688562" y="1105200"/>
                  </a:cubicBezTo>
                  <a:cubicBezTo>
                    <a:pt x="2721550" y="1096952"/>
                    <a:pt x="2754540" y="1283901"/>
                    <a:pt x="2787528" y="1286650"/>
                  </a:cubicBezTo>
                  <a:cubicBezTo>
                    <a:pt x="2820516" y="1289399"/>
                    <a:pt x="2853505" y="1121695"/>
                    <a:pt x="2886493" y="1121695"/>
                  </a:cubicBezTo>
                  <a:cubicBezTo>
                    <a:pt x="2919481" y="1121695"/>
                    <a:pt x="2955220" y="1281152"/>
                    <a:pt x="2985459" y="1286650"/>
                  </a:cubicBezTo>
                  <a:cubicBezTo>
                    <a:pt x="3015698" y="1292148"/>
                    <a:pt x="3037691" y="1157435"/>
                    <a:pt x="3067930" y="1154686"/>
                  </a:cubicBezTo>
                  <a:cubicBezTo>
                    <a:pt x="3098169" y="1151937"/>
                    <a:pt x="3136657" y="1267406"/>
                    <a:pt x="3166896" y="1270155"/>
                  </a:cubicBezTo>
                  <a:cubicBezTo>
                    <a:pt x="3197136" y="1272904"/>
                    <a:pt x="3224626" y="1179430"/>
                    <a:pt x="3249367" y="1171182"/>
                  </a:cubicBezTo>
                  <a:cubicBezTo>
                    <a:pt x="3274108" y="1162934"/>
                    <a:pt x="3150402" y="1215170"/>
                    <a:pt x="3315344" y="1220668"/>
                  </a:cubicBezTo>
                </a:path>
              </a:pathLst>
            </a:custGeom>
            <a:ln w="9525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1865582" y="2305060"/>
              <a:ext cx="2574468" cy="1374220"/>
            </a:xfrm>
            <a:custGeom>
              <a:avLst/>
              <a:gdLst>
                <a:gd name="connsiteX0" fmla="*/ 0 w 4239022"/>
                <a:gd name="connsiteY0" fmla="*/ 1187677 h 2358947"/>
                <a:gd name="connsiteX1" fmla="*/ 49482 w 4239022"/>
                <a:gd name="connsiteY1" fmla="*/ 1121695 h 2358947"/>
                <a:gd name="connsiteX2" fmla="*/ 131954 w 4239022"/>
                <a:gd name="connsiteY2" fmla="*/ 1352632 h 2358947"/>
                <a:gd name="connsiteX3" fmla="*/ 214425 w 4239022"/>
                <a:gd name="connsiteY3" fmla="*/ 907254 h 2358947"/>
                <a:gd name="connsiteX4" fmla="*/ 313390 w 4239022"/>
                <a:gd name="connsiteY4" fmla="*/ 1765019 h 2358947"/>
                <a:gd name="connsiteX5" fmla="*/ 395862 w 4239022"/>
                <a:gd name="connsiteY5" fmla="*/ 511362 h 2358947"/>
                <a:gd name="connsiteX6" fmla="*/ 511321 w 4239022"/>
                <a:gd name="connsiteY6" fmla="*/ 2061938 h 2358947"/>
                <a:gd name="connsiteX7" fmla="*/ 610287 w 4239022"/>
                <a:gd name="connsiteY7" fmla="*/ 181452 h 2358947"/>
                <a:gd name="connsiteX8" fmla="*/ 725747 w 4239022"/>
                <a:gd name="connsiteY8" fmla="*/ 2193902 h 2358947"/>
                <a:gd name="connsiteX9" fmla="*/ 791724 w 4239022"/>
                <a:gd name="connsiteY9" fmla="*/ 98975 h 2358947"/>
                <a:gd name="connsiteX10" fmla="*/ 890689 w 4239022"/>
                <a:gd name="connsiteY10" fmla="*/ 2358857 h 2358947"/>
                <a:gd name="connsiteX11" fmla="*/ 973160 w 4239022"/>
                <a:gd name="connsiteY11" fmla="*/ 2 h 2358947"/>
                <a:gd name="connsiteX12" fmla="*/ 1072126 w 4239022"/>
                <a:gd name="connsiteY12" fmla="*/ 2342362 h 2358947"/>
                <a:gd name="connsiteX13" fmla="*/ 1171091 w 4239022"/>
                <a:gd name="connsiteY13" fmla="*/ 313416 h 2358947"/>
                <a:gd name="connsiteX14" fmla="*/ 1286551 w 4239022"/>
                <a:gd name="connsiteY14" fmla="*/ 2111425 h 2358947"/>
                <a:gd name="connsiteX15" fmla="*/ 1369022 w 4239022"/>
                <a:gd name="connsiteY15" fmla="*/ 362903 h 2358947"/>
                <a:gd name="connsiteX16" fmla="*/ 1467988 w 4239022"/>
                <a:gd name="connsiteY16" fmla="*/ 1880488 h 2358947"/>
                <a:gd name="connsiteX17" fmla="*/ 1550459 w 4239022"/>
                <a:gd name="connsiteY17" fmla="*/ 577344 h 2358947"/>
                <a:gd name="connsiteX18" fmla="*/ 1649425 w 4239022"/>
                <a:gd name="connsiteY18" fmla="*/ 1781515 h 2358947"/>
                <a:gd name="connsiteX19" fmla="*/ 1748390 w 4239022"/>
                <a:gd name="connsiteY19" fmla="*/ 775290 h 2358947"/>
                <a:gd name="connsiteX20" fmla="*/ 1830861 w 4239022"/>
                <a:gd name="connsiteY20" fmla="*/ 1682542 h 2358947"/>
                <a:gd name="connsiteX21" fmla="*/ 1946321 w 4239022"/>
                <a:gd name="connsiteY21" fmla="*/ 841272 h 2358947"/>
                <a:gd name="connsiteX22" fmla="*/ 2028792 w 4239022"/>
                <a:gd name="connsiteY22" fmla="*/ 1550578 h 2358947"/>
                <a:gd name="connsiteX23" fmla="*/ 2144252 w 4239022"/>
                <a:gd name="connsiteY23" fmla="*/ 956740 h 2358947"/>
                <a:gd name="connsiteX24" fmla="*/ 2226723 w 4239022"/>
                <a:gd name="connsiteY24" fmla="*/ 1468101 h 2358947"/>
                <a:gd name="connsiteX25" fmla="*/ 2325689 w 4239022"/>
                <a:gd name="connsiteY25" fmla="*/ 1006227 h 2358947"/>
                <a:gd name="connsiteX26" fmla="*/ 2424654 w 4239022"/>
                <a:gd name="connsiteY26" fmla="*/ 1385623 h 2358947"/>
                <a:gd name="connsiteX27" fmla="*/ 2523620 w 4239022"/>
                <a:gd name="connsiteY27" fmla="*/ 1055713 h 2358947"/>
                <a:gd name="connsiteX28" fmla="*/ 2589597 w 4239022"/>
                <a:gd name="connsiteY28" fmla="*/ 1336137 h 2358947"/>
                <a:gd name="connsiteX29" fmla="*/ 2688562 w 4239022"/>
                <a:gd name="connsiteY29" fmla="*/ 1105200 h 2358947"/>
                <a:gd name="connsiteX30" fmla="*/ 2787528 w 4239022"/>
                <a:gd name="connsiteY30" fmla="*/ 1286650 h 2358947"/>
                <a:gd name="connsiteX31" fmla="*/ 2886493 w 4239022"/>
                <a:gd name="connsiteY31" fmla="*/ 1121695 h 2358947"/>
                <a:gd name="connsiteX32" fmla="*/ 2985459 w 4239022"/>
                <a:gd name="connsiteY32" fmla="*/ 1286650 h 2358947"/>
                <a:gd name="connsiteX33" fmla="*/ 3067930 w 4239022"/>
                <a:gd name="connsiteY33" fmla="*/ 1154686 h 2358947"/>
                <a:gd name="connsiteX34" fmla="*/ 3166896 w 4239022"/>
                <a:gd name="connsiteY34" fmla="*/ 1270155 h 2358947"/>
                <a:gd name="connsiteX35" fmla="*/ 3249367 w 4239022"/>
                <a:gd name="connsiteY35" fmla="*/ 1171182 h 2358947"/>
                <a:gd name="connsiteX36" fmla="*/ 3315344 w 4239022"/>
                <a:gd name="connsiteY36" fmla="*/ 1220668 h 2358947"/>
                <a:gd name="connsiteX37" fmla="*/ 4239022 w 4239022"/>
                <a:gd name="connsiteY37" fmla="*/ 1204173 h 2358947"/>
                <a:gd name="connsiteX0" fmla="*/ 0 w 3315344"/>
                <a:gd name="connsiteY0" fmla="*/ 1187677 h 2358947"/>
                <a:gd name="connsiteX1" fmla="*/ 49482 w 3315344"/>
                <a:gd name="connsiteY1" fmla="*/ 1121695 h 2358947"/>
                <a:gd name="connsiteX2" fmla="*/ 131954 w 3315344"/>
                <a:gd name="connsiteY2" fmla="*/ 1352632 h 2358947"/>
                <a:gd name="connsiteX3" fmla="*/ 214425 w 3315344"/>
                <a:gd name="connsiteY3" fmla="*/ 907254 h 2358947"/>
                <a:gd name="connsiteX4" fmla="*/ 313390 w 3315344"/>
                <a:gd name="connsiteY4" fmla="*/ 1765019 h 2358947"/>
                <a:gd name="connsiteX5" fmla="*/ 395862 w 3315344"/>
                <a:gd name="connsiteY5" fmla="*/ 511362 h 2358947"/>
                <a:gd name="connsiteX6" fmla="*/ 511321 w 3315344"/>
                <a:gd name="connsiteY6" fmla="*/ 2061938 h 2358947"/>
                <a:gd name="connsiteX7" fmla="*/ 610287 w 3315344"/>
                <a:gd name="connsiteY7" fmla="*/ 181452 h 2358947"/>
                <a:gd name="connsiteX8" fmla="*/ 725747 w 3315344"/>
                <a:gd name="connsiteY8" fmla="*/ 2193902 h 2358947"/>
                <a:gd name="connsiteX9" fmla="*/ 791724 w 3315344"/>
                <a:gd name="connsiteY9" fmla="*/ 98975 h 2358947"/>
                <a:gd name="connsiteX10" fmla="*/ 890689 w 3315344"/>
                <a:gd name="connsiteY10" fmla="*/ 2358857 h 2358947"/>
                <a:gd name="connsiteX11" fmla="*/ 973160 w 3315344"/>
                <a:gd name="connsiteY11" fmla="*/ 2 h 2358947"/>
                <a:gd name="connsiteX12" fmla="*/ 1072126 w 3315344"/>
                <a:gd name="connsiteY12" fmla="*/ 2342362 h 2358947"/>
                <a:gd name="connsiteX13" fmla="*/ 1171091 w 3315344"/>
                <a:gd name="connsiteY13" fmla="*/ 313416 h 2358947"/>
                <a:gd name="connsiteX14" fmla="*/ 1286551 w 3315344"/>
                <a:gd name="connsiteY14" fmla="*/ 2111425 h 2358947"/>
                <a:gd name="connsiteX15" fmla="*/ 1369022 w 3315344"/>
                <a:gd name="connsiteY15" fmla="*/ 362903 h 2358947"/>
                <a:gd name="connsiteX16" fmla="*/ 1467988 w 3315344"/>
                <a:gd name="connsiteY16" fmla="*/ 1880488 h 2358947"/>
                <a:gd name="connsiteX17" fmla="*/ 1550459 w 3315344"/>
                <a:gd name="connsiteY17" fmla="*/ 577344 h 2358947"/>
                <a:gd name="connsiteX18" fmla="*/ 1649425 w 3315344"/>
                <a:gd name="connsiteY18" fmla="*/ 1781515 h 2358947"/>
                <a:gd name="connsiteX19" fmla="*/ 1748390 w 3315344"/>
                <a:gd name="connsiteY19" fmla="*/ 775290 h 2358947"/>
                <a:gd name="connsiteX20" fmla="*/ 1830861 w 3315344"/>
                <a:gd name="connsiteY20" fmla="*/ 1682542 h 2358947"/>
                <a:gd name="connsiteX21" fmla="*/ 1946321 w 3315344"/>
                <a:gd name="connsiteY21" fmla="*/ 841272 h 2358947"/>
                <a:gd name="connsiteX22" fmla="*/ 2028792 w 3315344"/>
                <a:gd name="connsiteY22" fmla="*/ 1550578 h 2358947"/>
                <a:gd name="connsiteX23" fmla="*/ 2144252 w 3315344"/>
                <a:gd name="connsiteY23" fmla="*/ 956740 h 2358947"/>
                <a:gd name="connsiteX24" fmla="*/ 2226723 w 3315344"/>
                <a:gd name="connsiteY24" fmla="*/ 1468101 h 2358947"/>
                <a:gd name="connsiteX25" fmla="*/ 2325689 w 3315344"/>
                <a:gd name="connsiteY25" fmla="*/ 1006227 h 2358947"/>
                <a:gd name="connsiteX26" fmla="*/ 2424654 w 3315344"/>
                <a:gd name="connsiteY26" fmla="*/ 1385623 h 2358947"/>
                <a:gd name="connsiteX27" fmla="*/ 2523620 w 3315344"/>
                <a:gd name="connsiteY27" fmla="*/ 1055713 h 2358947"/>
                <a:gd name="connsiteX28" fmla="*/ 2589597 w 3315344"/>
                <a:gd name="connsiteY28" fmla="*/ 1336137 h 2358947"/>
                <a:gd name="connsiteX29" fmla="*/ 2688562 w 3315344"/>
                <a:gd name="connsiteY29" fmla="*/ 1105200 h 2358947"/>
                <a:gd name="connsiteX30" fmla="*/ 2787528 w 3315344"/>
                <a:gd name="connsiteY30" fmla="*/ 1286650 h 2358947"/>
                <a:gd name="connsiteX31" fmla="*/ 2886493 w 3315344"/>
                <a:gd name="connsiteY31" fmla="*/ 1121695 h 2358947"/>
                <a:gd name="connsiteX32" fmla="*/ 2985459 w 3315344"/>
                <a:gd name="connsiteY32" fmla="*/ 1286650 h 2358947"/>
                <a:gd name="connsiteX33" fmla="*/ 3067930 w 3315344"/>
                <a:gd name="connsiteY33" fmla="*/ 1154686 h 2358947"/>
                <a:gd name="connsiteX34" fmla="*/ 3166896 w 3315344"/>
                <a:gd name="connsiteY34" fmla="*/ 1270155 h 2358947"/>
                <a:gd name="connsiteX35" fmla="*/ 3249367 w 3315344"/>
                <a:gd name="connsiteY35" fmla="*/ 1171182 h 2358947"/>
                <a:gd name="connsiteX36" fmla="*/ 3315344 w 3315344"/>
                <a:gd name="connsiteY36" fmla="*/ 1220668 h 2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15344" h="2358947">
                  <a:moveTo>
                    <a:pt x="0" y="1187677"/>
                  </a:moveTo>
                  <a:cubicBezTo>
                    <a:pt x="13745" y="1140940"/>
                    <a:pt x="27490" y="1094203"/>
                    <a:pt x="49482" y="1121695"/>
                  </a:cubicBezTo>
                  <a:cubicBezTo>
                    <a:pt x="71474" y="1149187"/>
                    <a:pt x="104464" y="1388372"/>
                    <a:pt x="131954" y="1352632"/>
                  </a:cubicBezTo>
                  <a:cubicBezTo>
                    <a:pt x="159445" y="1316892"/>
                    <a:pt x="184186" y="838523"/>
                    <a:pt x="214425" y="907254"/>
                  </a:cubicBezTo>
                  <a:cubicBezTo>
                    <a:pt x="244664" y="975985"/>
                    <a:pt x="283151" y="1831001"/>
                    <a:pt x="313390" y="1765019"/>
                  </a:cubicBezTo>
                  <a:cubicBezTo>
                    <a:pt x="343629" y="1699037"/>
                    <a:pt x="362874" y="461876"/>
                    <a:pt x="395862" y="511362"/>
                  </a:cubicBezTo>
                  <a:cubicBezTo>
                    <a:pt x="428850" y="560848"/>
                    <a:pt x="475584" y="2116923"/>
                    <a:pt x="511321" y="2061938"/>
                  </a:cubicBezTo>
                  <a:cubicBezTo>
                    <a:pt x="547058" y="2006953"/>
                    <a:pt x="574549" y="159458"/>
                    <a:pt x="610287" y="181452"/>
                  </a:cubicBezTo>
                  <a:cubicBezTo>
                    <a:pt x="646025" y="203446"/>
                    <a:pt x="695508" y="2207648"/>
                    <a:pt x="725747" y="2193902"/>
                  </a:cubicBezTo>
                  <a:cubicBezTo>
                    <a:pt x="755986" y="2180156"/>
                    <a:pt x="764234" y="71483"/>
                    <a:pt x="791724" y="98975"/>
                  </a:cubicBezTo>
                  <a:cubicBezTo>
                    <a:pt x="819214" y="126467"/>
                    <a:pt x="860450" y="2375352"/>
                    <a:pt x="890689" y="2358857"/>
                  </a:cubicBezTo>
                  <a:cubicBezTo>
                    <a:pt x="920928" y="2342362"/>
                    <a:pt x="942921" y="2751"/>
                    <a:pt x="973160" y="2"/>
                  </a:cubicBezTo>
                  <a:cubicBezTo>
                    <a:pt x="1003399" y="-2747"/>
                    <a:pt x="1039138" y="2290126"/>
                    <a:pt x="1072126" y="2342362"/>
                  </a:cubicBezTo>
                  <a:cubicBezTo>
                    <a:pt x="1105114" y="2394598"/>
                    <a:pt x="1135353" y="351906"/>
                    <a:pt x="1171091" y="313416"/>
                  </a:cubicBezTo>
                  <a:cubicBezTo>
                    <a:pt x="1206829" y="274926"/>
                    <a:pt x="1253563" y="2103177"/>
                    <a:pt x="1286551" y="2111425"/>
                  </a:cubicBezTo>
                  <a:cubicBezTo>
                    <a:pt x="1319539" y="2119673"/>
                    <a:pt x="1338783" y="401392"/>
                    <a:pt x="1369022" y="362903"/>
                  </a:cubicBezTo>
                  <a:cubicBezTo>
                    <a:pt x="1399262" y="324413"/>
                    <a:pt x="1437749" y="1844748"/>
                    <a:pt x="1467988" y="1880488"/>
                  </a:cubicBezTo>
                  <a:cubicBezTo>
                    <a:pt x="1498227" y="1916228"/>
                    <a:pt x="1520220" y="593839"/>
                    <a:pt x="1550459" y="577344"/>
                  </a:cubicBezTo>
                  <a:cubicBezTo>
                    <a:pt x="1580699" y="560848"/>
                    <a:pt x="1616437" y="1748524"/>
                    <a:pt x="1649425" y="1781515"/>
                  </a:cubicBezTo>
                  <a:cubicBezTo>
                    <a:pt x="1682414" y="1814506"/>
                    <a:pt x="1718151" y="791785"/>
                    <a:pt x="1748390" y="775290"/>
                  </a:cubicBezTo>
                  <a:cubicBezTo>
                    <a:pt x="1778629" y="758795"/>
                    <a:pt x="1797873" y="1671545"/>
                    <a:pt x="1830861" y="1682542"/>
                  </a:cubicBezTo>
                  <a:cubicBezTo>
                    <a:pt x="1863850" y="1693539"/>
                    <a:pt x="1913333" y="863266"/>
                    <a:pt x="1946321" y="841272"/>
                  </a:cubicBezTo>
                  <a:cubicBezTo>
                    <a:pt x="1979309" y="819278"/>
                    <a:pt x="1995804" y="1531333"/>
                    <a:pt x="2028792" y="1550578"/>
                  </a:cubicBezTo>
                  <a:cubicBezTo>
                    <a:pt x="2061781" y="1569823"/>
                    <a:pt x="2111264" y="970486"/>
                    <a:pt x="2144252" y="956740"/>
                  </a:cubicBezTo>
                  <a:cubicBezTo>
                    <a:pt x="2177241" y="942994"/>
                    <a:pt x="2196484" y="1459853"/>
                    <a:pt x="2226723" y="1468101"/>
                  </a:cubicBezTo>
                  <a:cubicBezTo>
                    <a:pt x="2256963" y="1476349"/>
                    <a:pt x="2292701" y="1019973"/>
                    <a:pt x="2325689" y="1006227"/>
                  </a:cubicBezTo>
                  <a:cubicBezTo>
                    <a:pt x="2358677" y="992481"/>
                    <a:pt x="2391666" y="1377375"/>
                    <a:pt x="2424654" y="1385623"/>
                  </a:cubicBezTo>
                  <a:cubicBezTo>
                    <a:pt x="2457642" y="1393871"/>
                    <a:pt x="2496130" y="1063961"/>
                    <a:pt x="2523620" y="1055713"/>
                  </a:cubicBezTo>
                  <a:cubicBezTo>
                    <a:pt x="2551110" y="1047465"/>
                    <a:pt x="2562107" y="1327889"/>
                    <a:pt x="2589597" y="1336137"/>
                  </a:cubicBezTo>
                  <a:cubicBezTo>
                    <a:pt x="2617087" y="1344385"/>
                    <a:pt x="2655574" y="1113448"/>
                    <a:pt x="2688562" y="1105200"/>
                  </a:cubicBezTo>
                  <a:cubicBezTo>
                    <a:pt x="2721550" y="1096952"/>
                    <a:pt x="2754540" y="1283901"/>
                    <a:pt x="2787528" y="1286650"/>
                  </a:cubicBezTo>
                  <a:cubicBezTo>
                    <a:pt x="2820516" y="1289399"/>
                    <a:pt x="2853505" y="1121695"/>
                    <a:pt x="2886493" y="1121695"/>
                  </a:cubicBezTo>
                  <a:cubicBezTo>
                    <a:pt x="2919481" y="1121695"/>
                    <a:pt x="2955220" y="1281152"/>
                    <a:pt x="2985459" y="1286650"/>
                  </a:cubicBezTo>
                  <a:cubicBezTo>
                    <a:pt x="3015698" y="1292148"/>
                    <a:pt x="3037691" y="1157435"/>
                    <a:pt x="3067930" y="1154686"/>
                  </a:cubicBezTo>
                  <a:cubicBezTo>
                    <a:pt x="3098169" y="1151937"/>
                    <a:pt x="3136657" y="1267406"/>
                    <a:pt x="3166896" y="1270155"/>
                  </a:cubicBezTo>
                  <a:cubicBezTo>
                    <a:pt x="3197136" y="1272904"/>
                    <a:pt x="3224626" y="1179430"/>
                    <a:pt x="3249367" y="1171182"/>
                  </a:cubicBezTo>
                  <a:cubicBezTo>
                    <a:pt x="3274108" y="1162934"/>
                    <a:pt x="3150402" y="1215170"/>
                    <a:pt x="3315344" y="1220668"/>
                  </a:cubicBezTo>
                </a:path>
              </a:pathLst>
            </a:custGeom>
            <a:ln w="952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>
              <a:stCxn id="78" idx="36"/>
            </p:cNvCxnSpPr>
            <p:nvPr/>
          </p:nvCxnSpPr>
          <p:spPr>
            <a:xfrm>
              <a:off x="4440050" y="3016168"/>
              <a:ext cx="894737" cy="19002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5062034" y="2855163"/>
              <a:ext cx="417401" cy="19002"/>
            </a:xfrm>
            <a:prstGeom prst="line">
              <a:avLst/>
            </a:prstGeom>
            <a:ln w="9525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0" name="Straight Connector 259"/>
          <p:cNvCxnSpPr/>
          <p:nvPr/>
        </p:nvCxnSpPr>
        <p:spPr>
          <a:xfrm flipH="1">
            <a:off x="2776546" y="1815987"/>
            <a:ext cx="34506" cy="493812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3593011" y="1758071"/>
            <a:ext cx="75520" cy="500154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4491502" y="1700156"/>
            <a:ext cx="34506" cy="5064961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>
            <a:off x="5348980" y="1759559"/>
            <a:ext cx="34506" cy="499991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6243717" y="1758212"/>
            <a:ext cx="34506" cy="499991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" name="Freeform 257"/>
          <p:cNvSpPr/>
          <p:nvPr/>
        </p:nvSpPr>
        <p:spPr>
          <a:xfrm>
            <a:off x="2852208" y="3769221"/>
            <a:ext cx="2574468" cy="1374220"/>
          </a:xfrm>
          <a:custGeom>
            <a:avLst/>
            <a:gdLst>
              <a:gd name="connsiteX0" fmla="*/ 0 w 4239022"/>
              <a:gd name="connsiteY0" fmla="*/ 1187677 h 2358947"/>
              <a:gd name="connsiteX1" fmla="*/ 49482 w 4239022"/>
              <a:gd name="connsiteY1" fmla="*/ 1121695 h 2358947"/>
              <a:gd name="connsiteX2" fmla="*/ 131954 w 4239022"/>
              <a:gd name="connsiteY2" fmla="*/ 1352632 h 2358947"/>
              <a:gd name="connsiteX3" fmla="*/ 214425 w 4239022"/>
              <a:gd name="connsiteY3" fmla="*/ 907254 h 2358947"/>
              <a:gd name="connsiteX4" fmla="*/ 313390 w 4239022"/>
              <a:gd name="connsiteY4" fmla="*/ 1765019 h 2358947"/>
              <a:gd name="connsiteX5" fmla="*/ 395862 w 4239022"/>
              <a:gd name="connsiteY5" fmla="*/ 511362 h 2358947"/>
              <a:gd name="connsiteX6" fmla="*/ 511321 w 4239022"/>
              <a:gd name="connsiteY6" fmla="*/ 2061938 h 2358947"/>
              <a:gd name="connsiteX7" fmla="*/ 610287 w 4239022"/>
              <a:gd name="connsiteY7" fmla="*/ 181452 h 2358947"/>
              <a:gd name="connsiteX8" fmla="*/ 725747 w 4239022"/>
              <a:gd name="connsiteY8" fmla="*/ 2193902 h 2358947"/>
              <a:gd name="connsiteX9" fmla="*/ 791724 w 4239022"/>
              <a:gd name="connsiteY9" fmla="*/ 98975 h 2358947"/>
              <a:gd name="connsiteX10" fmla="*/ 890689 w 4239022"/>
              <a:gd name="connsiteY10" fmla="*/ 2358857 h 2358947"/>
              <a:gd name="connsiteX11" fmla="*/ 973160 w 4239022"/>
              <a:gd name="connsiteY11" fmla="*/ 2 h 2358947"/>
              <a:gd name="connsiteX12" fmla="*/ 1072126 w 4239022"/>
              <a:gd name="connsiteY12" fmla="*/ 2342362 h 2358947"/>
              <a:gd name="connsiteX13" fmla="*/ 1171091 w 4239022"/>
              <a:gd name="connsiteY13" fmla="*/ 313416 h 2358947"/>
              <a:gd name="connsiteX14" fmla="*/ 1286551 w 4239022"/>
              <a:gd name="connsiteY14" fmla="*/ 2111425 h 2358947"/>
              <a:gd name="connsiteX15" fmla="*/ 1369022 w 4239022"/>
              <a:gd name="connsiteY15" fmla="*/ 362903 h 2358947"/>
              <a:gd name="connsiteX16" fmla="*/ 1467988 w 4239022"/>
              <a:gd name="connsiteY16" fmla="*/ 1880488 h 2358947"/>
              <a:gd name="connsiteX17" fmla="*/ 1550459 w 4239022"/>
              <a:gd name="connsiteY17" fmla="*/ 577344 h 2358947"/>
              <a:gd name="connsiteX18" fmla="*/ 1649425 w 4239022"/>
              <a:gd name="connsiteY18" fmla="*/ 1781515 h 2358947"/>
              <a:gd name="connsiteX19" fmla="*/ 1748390 w 4239022"/>
              <a:gd name="connsiteY19" fmla="*/ 775290 h 2358947"/>
              <a:gd name="connsiteX20" fmla="*/ 1830861 w 4239022"/>
              <a:gd name="connsiteY20" fmla="*/ 1682542 h 2358947"/>
              <a:gd name="connsiteX21" fmla="*/ 1946321 w 4239022"/>
              <a:gd name="connsiteY21" fmla="*/ 841272 h 2358947"/>
              <a:gd name="connsiteX22" fmla="*/ 2028792 w 4239022"/>
              <a:gd name="connsiteY22" fmla="*/ 1550578 h 2358947"/>
              <a:gd name="connsiteX23" fmla="*/ 2144252 w 4239022"/>
              <a:gd name="connsiteY23" fmla="*/ 956740 h 2358947"/>
              <a:gd name="connsiteX24" fmla="*/ 2226723 w 4239022"/>
              <a:gd name="connsiteY24" fmla="*/ 1468101 h 2358947"/>
              <a:gd name="connsiteX25" fmla="*/ 2325689 w 4239022"/>
              <a:gd name="connsiteY25" fmla="*/ 1006227 h 2358947"/>
              <a:gd name="connsiteX26" fmla="*/ 2424654 w 4239022"/>
              <a:gd name="connsiteY26" fmla="*/ 1385623 h 2358947"/>
              <a:gd name="connsiteX27" fmla="*/ 2523620 w 4239022"/>
              <a:gd name="connsiteY27" fmla="*/ 1055713 h 2358947"/>
              <a:gd name="connsiteX28" fmla="*/ 2589597 w 4239022"/>
              <a:gd name="connsiteY28" fmla="*/ 1336137 h 2358947"/>
              <a:gd name="connsiteX29" fmla="*/ 2688562 w 4239022"/>
              <a:gd name="connsiteY29" fmla="*/ 1105200 h 2358947"/>
              <a:gd name="connsiteX30" fmla="*/ 2787528 w 4239022"/>
              <a:gd name="connsiteY30" fmla="*/ 1286650 h 2358947"/>
              <a:gd name="connsiteX31" fmla="*/ 2886493 w 4239022"/>
              <a:gd name="connsiteY31" fmla="*/ 1121695 h 2358947"/>
              <a:gd name="connsiteX32" fmla="*/ 2985459 w 4239022"/>
              <a:gd name="connsiteY32" fmla="*/ 1286650 h 2358947"/>
              <a:gd name="connsiteX33" fmla="*/ 3067930 w 4239022"/>
              <a:gd name="connsiteY33" fmla="*/ 1154686 h 2358947"/>
              <a:gd name="connsiteX34" fmla="*/ 3166896 w 4239022"/>
              <a:gd name="connsiteY34" fmla="*/ 1270155 h 2358947"/>
              <a:gd name="connsiteX35" fmla="*/ 3249367 w 4239022"/>
              <a:gd name="connsiteY35" fmla="*/ 1171182 h 2358947"/>
              <a:gd name="connsiteX36" fmla="*/ 3315344 w 4239022"/>
              <a:gd name="connsiteY36" fmla="*/ 1220668 h 2358947"/>
              <a:gd name="connsiteX37" fmla="*/ 4239022 w 4239022"/>
              <a:gd name="connsiteY37" fmla="*/ 1204173 h 2358947"/>
              <a:gd name="connsiteX0" fmla="*/ 0 w 3315344"/>
              <a:gd name="connsiteY0" fmla="*/ 1187677 h 2358947"/>
              <a:gd name="connsiteX1" fmla="*/ 49482 w 3315344"/>
              <a:gd name="connsiteY1" fmla="*/ 1121695 h 2358947"/>
              <a:gd name="connsiteX2" fmla="*/ 131954 w 3315344"/>
              <a:gd name="connsiteY2" fmla="*/ 1352632 h 2358947"/>
              <a:gd name="connsiteX3" fmla="*/ 214425 w 3315344"/>
              <a:gd name="connsiteY3" fmla="*/ 907254 h 2358947"/>
              <a:gd name="connsiteX4" fmla="*/ 313390 w 3315344"/>
              <a:gd name="connsiteY4" fmla="*/ 1765019 h 2358947"/>
              <a:gd name="connsiteX5" fmla="*/ 395862 w 3315344"/>
              <a:gd name="connsiteY5" fmla="*/ 511362 h 2358947"/>
              <a:gd name="connsiteX6" fmla="*/ 511321 w 3315344"/>
              <a:gd name="connsiteY6" fmla="*/ 2061938 h 2358947"/>
              <a:gd name="connsiteX7" fmla="*/ 610287 w 3315344"/>
              <a:gd name="connsiteY7" fmla="*/ 181452 h 2358947"/>
              <a:gd name="connsiteX8" fmla="*/ 725747 w 3315344"/>
              <a:gd name="connsiteY8" fmla="*/ 2193902 h 2358947"/>
              <a:gd name="connsiteX9" fmla="*/ 791724 w 3315344"/>
              <a:gd name="connsiteY9" fmla="*/ 98975 h 2358947"/>
              <a:gd name="connsiteX10" fmla="*/ 890689 w 3315344"/>
              <a:gd name="connsiteY10" fmla="*/ 2358857 h 2358947"/>
              <a:gd name="connsiteX11" fmla="*/ 973160 w 3315344"/>
              <a:gd name="connsiteY11" fmla="*/ 2 h 2358947"/>
              <a:gd name="connsiteX12" fmla="*/ 1072126 w 3315344"/>
              <a:gd name="connsiteY12" fmla="*/ 2342362 h 2358947"/>
              <a:gd name="connsiteX13" fmla="*/ 1171091 w 3315344"/>
              <a:gd name="connsiteY13" fmla="*/ 313416 h 2358947"/>
              <a:gd name="connsiteX14" fmla="*/ 1286551 w 3315344"/>
              <a:gd name="connsiteY14" fmla="*/ 2111425 h 2358947"/>
              <a:gd name="connsiteX15" fmla="*/ 1369022 w 3315344"/>
              <a:gd name="connsiteY15" fmla="*/ 362903 h 2358947"/>
              <a:gd name="connsiteX16" fmla="*/ 1467988 w 3315344"/>
              <a:gd name="connsiteY16" fmla="*/ 1880488 h 2358947"/>
              <a:gd name="connsiteX17" fmla="*/ 1550459 w 3315344"/>
              <a:gd name="connsiteY17" fmla="*/ 577344 h 2358947"/>
              <a:gd name="connsiteX18" fmla="*/ 1649425 w 3315344"/>
              <a:gd name="connsiteY18" fmla="*/ 1781515 h 2358947"/>
              <a:gd name="connsiteX19" fmla="*/ 1748390 w 3315344"/>
              <a:gd name="connsiteY19" fmla="*/ 775290 h 2358947"/>
              <a:gd name="connsiteX20" fmla="*/ 1830861 w 3315344"/>
              <a:gd name="connsiteY20" fmla="*/ 1682542 h 2358947"/>
              <a:gd name="connsiteX21" fmla="*/ 1946321 w 3315344"/>
              <a:gd name="connsiteY21" fmla="*/ 841272 h 2358947"/>
              <a:gd name="connsiteX22" fmla="*/ 2028792 w 3315344"/>
              <a:gd name="connsiteY22" fmla="*/ 1550578 h 2358947"/>
              <a:gd name="connsiteX23" fmla="*/ 2144252 w 3315344"/>
              <a:gd name="connsiteY23" fmla="*/ 956740 h 2358947"/>
              <a:gd name="connsiteX24" fmla="*/ 2226723 w 3315344"/>
              <a:gd name="connsiteY24" fmla="*/ 1468101 h 2358947"/>
              <a:gd name="connsiteX25" fmla="*/ 2325689 w 3315344"/>
              <a:gd name="connsiteY25" fmla="*/ 1006227 h 2358947"/>
              <a:gd name="connsiteX26" fmla="*/ 2424654 w 3315344"/>
              <a:gd name="connsiteY26" fmla="*/ 1385623 h 2358947"/>
              <a:gd name="connsiteX27" fmla="*/ 2523620 w 3315344"/>
              <a:gd name="connsiteY27" fmla="*/ 1055713 h 2358947"/>
              <a:gd name="connsiteX28" fmla="*/ 2589597 w 3315344"/>
              <a:gd name="connsiteY28" fmla="*/ 1336137 h 2358947"/>
              <a:gd name="connsiteX29" fmla="*/ 2688562 w 3315344"/>
              <a:gd name="connsiteY29" fmla="*/ 1105200 h 2358947"/>
              <a:gd name="connsiteX30" fmla="*/ 2787528 w 3315344"/>
              <a:gd name="connsiteY30" fmla="*/ 1286650 h 2358947"/>
              <a:gd name="connsiteX31" fmla="*/ 2886493 w 3315344"/>
              <a:gd name="connsiteY31" fmla="*/ 1121695 h 2358947"/>
              <a:gd name="connsiteX32" fmla="*/ 2985459 w 3315344"/>
              <a:gd name="connsiteY32" fmla="*/ 1286650 h 2358947"/>
              <a:gd name="connsiteX33" fmla="*/ 3067930 w 3315344"/>
              <a:gd name="connsiteY33" fmla="*/ 1154686 h 2358947"/>
              <a:gd name="connsiteX34" fmla="*/ 3166896 w 3315344"/>
              <a:gd name="connsiteY34" fmla="*/ 1270155 h 2358947"/>
              <a:gd name="connsiteX35" fmla="*/ 3249367 w 3315344"/>
              <a:gd name="connsiteY35" fmla="*/ 1171182 h 2358947"/>
              <a:gd name="connsiteX36" fmla="*/ 3315344 w 3315344"/>
              <a:gd name="connsiteY36" fmla="*/ 1220668 h 235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15344" h="2358947">
                <a:moveTo>
                  <a:pt x="0" y="1187677"/>
                </a:moveTo>
                <a:cubicBezTo>
                  <a:pt x="13745" y="1140940"/>
                  <a:pt x="27490" y="1094203"/>
                  <a:pt x="49482" y="1121695"/>
                </a:cubicBezTo>
                <a:cubicBezTo>
                  <a:pt x="71474" y="1149187"/>
                  <a:pt x="104464" y="1388372"/>
                  <a:pt x="131954" y="1352632"/>
                </a:cubicBezTo>
                <a:cubicBezTo>
                  <a:pt x="159445" y="1316892"/>
                  <a:pt x="184186" y="838523"/>
                  <a:pt x="214425" y="907254"/>
                </a:cubicBezTo>
                <a:cubicBezTo>
                  <a:pt x="244664" y="975985"/>
                  <a:pt x="283151" y="1831001"/>
                  <a:pt x="313390" y="1765019"/>
                </a:cubicBezTo>
                <a:cubicBezTo>
                  <a:pt x="343629" y="1699037"/>
                  <a:pt x="362874" y="461876"/>
                  <a:pt x="395862" y="511362"/>
                </a:cubicBezTo>
                <a:cubicBezTo>
                  <a:pt x="428850" y="560848"/>
                  <a:pt x="475584" y="2116923"/>
                  <a:pt x="511321" y="2061938"/>
                </a:cubicBezTo>
                <a:cubicBezTo>
                  <a:pt x="547058" y="2006953"/>
                  <a:pt x="574549" y="159458"/>
                  <a:pt x="610287" y="181452"/>
                </a:cubicBezTo>
                <a:cubicBezTo>
                  <a:pt x="646025" y="203446"/>
                  <a:pt x="695508" y="2207648"/>
                  <a:pt x="725747" y="2193902"/>
                </a:cubicBezTo>
                <a:cubicBezTo>
                  <a:pt x="755986" y="2180156"/>
                  <a:pt x="764234" y="71483"/>
                  <a:pt x="791724" y="98975"/>
                </a:cubicBezTo>
                <a:cubicBezTo>
                  <a:pt x="819214" y="126467"/>
                  <a:pt x="860450" y="2375352"/>
                  <a:pt x="890689" y="2358857"/>
                </a:cubicBezTo>
                <a:cubicBezTo>
                  <a:pt x="920928" y="2342362"/>
                  <a:pt x="942921" y="2751"/>
                  <a:pt x="973160" y="2"/>
                </a:cubicBezTo>
                <a:cubicBezTo>
                  <a:pt x="1003399" y="-2747"/>
                  <a:pt x="1039138" y="2290126"/>
                  <a:pt x="1072126" y="2342362"/>
                </a:cubicBezTo>
                <a:cubicBezTo>
                  <a:pt x="1105114" y="2394598"/>
                  <a:pt x="1135353" y="351906"/>
                  <a:pt x="1171091" y="313416"/>
                </a:cubicBezTo>
                <a:cubicBezTo>
                  <a:pt x="1206829" y="274926"/>
                  <a:pt x="1253563" y="2103177"/>
                  <a:pt x="1286551" y="2111425"/>
                </a:cubicBezTo>
                <a:cubicBezTo>
                  <a:pt x="1319539" y="2119673"/>
                  <a:pt x="1338783" y="401392"/>
                  <a:pt x="1369022" y="362903"/>
                </a:cubicBezTo>
                <a:cubicBezTo>
                  <a:pt x="1399262" y="324413"/>
                  <a:pt x="1437749" y="1844748"/>
                  <a:pt x="1467988" y="1880488"/>
                </a:cubicBezTo>
                <a:cubicBezTo>
                  <a:pt x="1498227" y="1916228"/>
                  <a:pt x="1520220" y="593839"/>
                  <a:pt x="1550459" y="577344"/>
                </a:cubicBezTo>
                <a:cubicBezTo>
                  <a:pt x="1580699" y="560848"/>
                  <a:pt x="1616437" y="1748524"/>
                  <a:pt x="1649425" y="1781515"/>
                </a:cubicBezTo>
                <a:cubicBezTo>
                  <a:pt x="1682414" y="1814506"/>
                  <a:pt x="1718151" y="791785"/>
                  <a:pt x="1748390" y="775290"/>
                </a:cubicBezTo>
                <a:cubicBezTo>
                  <a:pt x="1778629" y="758795"/>
                  <a:pt x="1797873" y="1671545"/>
                  <a:pt x="1830861" y="1682542"/>
                </a:cubicBezTo>
                <a:cubicBezTo>
                  <a:pt x="1863850" y="1693539"/>
                  <a:pt x="1913333" y="863266"/>
                  <a:pt x="1946321" y="841272"/>
                </a:cubicBezTo>
                <a:cubicBezTo>
                  <a:pt x="1979309" y="819278"/>
                  <a:pt x="1995804" y="1531333"/>
                  <a:pt x="2028792" y="1550578"/>
                </a:cubicBezTo>
                <a:cubicBezTo>
                  <a:pt x="2061781" y="1569823"/>
                  <a:pt x="2111264" y="970486"/>
                  <a:pt x="2144252" y="956740"/>
                </a:cubicBezTo>
                <a:cubicBezTo>
                  <a:pt x="2177241" y="942994"/>
                  <a:pt x="2196484" y="1459853"/>
                  <a:pt x="2226723" y="1468101"/>
                </a:cubicBezTo>
                <a:cubicBezTo>
                  <a:pt x="2256963" y="1476349"/>
                  <a:pt x="2292701" y="1019973"/>
                  <a:pt x="2325689" y="1006227"/>
                </a:cubicBezTo>
                <a:cubicBezTo>
                  <a:pt x="2358677" y="992481"/>
                  <a:pt x="2391666" y="1377375"/>
                  <a:pt x="2424654" y="1385623"/>
                </a:cubicBezTo>
                <a:cubicBezTo>
                  <a:pt x="2457642" y="1393871"/>
                  <a:pt x="2496130" y="1063961"/>
                  <a:pt x="2523620" y="1055713"/>
                </a:cubicBezTo>
                <a:cubicBezTo>
                  <a:pt x="2551110" y="1047465"/>
                  <a:pt x="2562107" y="1327889"/>
                  <a:pt x="2589597" y="1336137"/>
                </a:cubicBezTo>
                <a:cubicBezTo>
                  <a:pt x="2617087" y="1344385"/>
                  <a:pt x="2655574" y="1113448"/>
                  <a:pt x="2688562" y="1105200"/>
                </a:cubicBezTo>
                <a:cubicBezTo>
                  <a:pt x="2721550" y="1096952"/>
                  <a:pt x="2754540" y="1283901"/>
                  <a:pt x="2787528" y="1286650"/>
                </a:cubicBezTo>
                <a:cubicBezTo>
                  <a:pt x="2820516" y="1289399"/>
                  <a:pt x="2853505" y="1121695"/>
                  <a:pt x="2886493" y="1121695"/>
                </a:cubicBezTo>
                <a:cubicBezTo>
                  <a:pt x="2919481" y="1121695"/>
                  <a:pt x="2955220" y="1281152"/>
                  <a:pt x="2985459" y="1286650"/>
                </a:cubicBezTo>
                <a:cubicBezTo>
                  <a:pt x="3015698" y="1292148"/>
                  <a:pt x="3037691" y="1157435"/>
                  <a:pt x="3067930" y="1154686"/>
                </a:cubicBezTo>
                <a:cubicBezTo>
                  <a:pt x="3098169" y="1151937"/>
                  <a:pt x="3136657" y="1267406"/>
                  <a:pt x="3166896" y="1270155"/>
                </a:cubicBezTo>
                <a:cubicBezTo>
                  <a:pt x="3197136" y="1272904"/>
                  <a:pt x="3224626" y="1179430"/>
                  <a:pt x="3249367" y="1171182"/>
                </a:cubicBezTo>
                <a:cubicBezTo>
                  <a:pt x="3274108" y="1162934"/>
                  <a:pt x="3150402" y="1215170"/>
                  <a:pt x="3315344" y="1220668"/>
                </a:cubicBezTo>
              </a:path>
            </a:pathLst>
          </a:cu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0"/>
          <p:cNvSpPr/>
          <p:nvPr/>
        </p:nvSpPr>
        <p:spPr>
          <a:xfrm>
            <a:off x="2817774" y="5454722"/>
            <a:ext cx="1673728" cy="1357659"/>
          </a:xfrm>
          <a:custGeom>
            <a:avLst/>
            <a:gdLst>
              <a:gd name="connsiteX0" fmla="*/ 0 w 2375172"/>
              <a:gd name="connsiteY0" fmla="*/ 1125210 h 2263409"/>
              <a:gd name="connsiteX1" fmla="*/ 98966 w 2375172"/>
              <a:gd name="connsiteY1" fmla="*/ 1257174 h 2263409"/>
              <a:gd name="connsiteX2" fmla="*/ 181437 w 2375172"/>
              <a:gd name="connsiteY2" fmla="*/ 894273 h 2263409"/>
              <a:gd name="connsiteX3" fmla="*/ 263908 w 2375172"/>
              <a:gd name="connsiteY3" fmla="*/ 1620075 h 2263409"/>
              <a:gd name="connsiteX4" fmla="*/ 379368 w 2375172"/>
              <a:gd name="connsiteY4" fmla="*/ 399408 h 2263409"/>
              <a:gd name="connsiteX5" fmla="*/ 494828 w 2375172"/>
              <a:gd name="connsiteY5" fmla="*/ 1900498 h 2263409"/>
              <a:gd name="connsiteX6" fmla="*/ 593793 w 2375172"/>
              <a:gd name="connsiteY6" fmla="*/ 135480 h 2263409"/>
              <a:gd name="connsiteX7" fmla="*/ 709253 w 2375172"/>
              <a:gd name="connsiteY7" fmla="*/ 2131435 h 2263409"/>
              <a:gd name="connsiteX8" fmla="*/ 824713 w 2375172"/>
              <a:gd name="connsiteY8" fmla="*/ 36508 h 2263409"/>
              <a:gd name="connsiteX9" fmla="*/ 923678 w 2375172"/>
              <a:gd name="connsiteY9" fmla="*/ 2263399 h 2263409"/>
              <a:gd name="connsiteX10" fmla="*/ 1055632 w 2375172"/>
              <a:gd name="connsiteY10" fmla="*/ 3517 h 2263409"/>
              <a:gd name="connsiteX11" fmla="*/ 1154598 w 2375172"/>
              <a:gd name="connsiteY11" fmla="*/ 1719048 h 2263409"/>
              <a:gd name="connsiteX12" fmla="*/ 1253563 w 2375172"/>
              <a:gd name="connsiteY12" fmla="*/ 679832 h 2263409"/>
              <a:gd name="connsiteX13" fmla="*/ 1369023 w 2375172"/>
              <a:gd name="connsiteY13" fmla="*/ 1471615 h 2263409"/>
              <a:gd name="connsiteX14" fmla="*/ 1451494 w 2375172"/>
              <a:gd name="connsiteY14" fmla="*/ 910769 h 2263409"/>
              <a:gd name="connsiteX15" fmla="*/ 1566954 w 2375172"/>
              <a:gd name="connsiteY15" fmla="*/ 1306660 h 2263409"/>
              <a:gd name="connsiteX16" fmla="*/ 1682414 w 2375172"/>
              <a:gd name="connsiteY16" fmla="*/ 1009741 h 2263409"/>
              <a:gd name="connsiteX17" fmla="*/ 1781379 w 2375172"/>
              <a:gd name="connsiteY17" fmla="*/ 1257174 h 2263409"/>
              <a:gd name="connsiteX18" fmla="*/ 1880345 w 2375172"/>
              <a:gd name="connsiteY18" fmla="*/ 1075723 h 2263409"/>
              <a:gd name="connsiteX19" fmla="*/ 1995805 w 2375172"/>
              <a:gd name="connsiteY19" fmla="*/ 1240678 h 2263409"/>
              <a:gd name="connsiteX20" fmla="*/ 2094770 w 2375172"/>
              <a:gd name="connsiteY20" fmla="*/ 1075723 h 2263409"/>
              <a:gd name="connsiteX21" fmla="*/ 2226724 w 2375172"/>
              <a:gd name="connsiteY21" fmla="*/ 1158201 h 2263409"/>
              <a:gd name="connsiteX22" fmla="*/ 2325690 w 2375172"/>
              <a:gd name="connsiteY22" fmla="*/ 1125210 h 2263409"/>
              <a:gd name="connsiteX23" fmla="*/ 2375172 w 2375172"/>
              <a:gd name="connsiteY23" fmla="*/ 1158201 h 22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75172" h="2263409">
                <a:moveTo>
                  <a:pt x="0" y="1125210"/>
                </a:moveTo>
                <a:cubicBezTo>
                  <a:pt x="34363" y="1210437"/>
                  <a:pt x="68727" y="1295664"/>
                  <a:pt x="98966" y="1257174"/>
                </a:cubicBezTo>
                <a:cubicBezTo>
                  <a:pt x="129206" y="1218685"/>
                  <a:pt x="153947" y="833790"/>
                  <a:pt x="181437" y="894273"/>
                </a:cubicBezTo>
                <a:cubicBezTo>
                  <a:pt x="208927" y="954756"/>
                  <a:pt x="230920" y="1702552"/>
                  <a:pt x="263908" y="1620075"/>
                </a:cubicBezTo>
                <a:cubicBezTo>
                  <a:pt x="296896" y="1537598"/>
                  <a:pt x="340881" y="352671"/>
                  <a:pt x="379368" y="399408"/>
                </a:cubicBezTo>
                <a:cubicBezTo>
                  <a:pt x="417855" y="446145"/>
                  <a:pt x="459091" y="1944486"/>
                  <a:pt x="494828" y="1900498"/>
                </a:cubicBezTo>
                <a:cubicBezTo>
                  <a:pt x="530565" y="1856510"/>
                  <a:pt x="558055" y="96990"/>
                  <a:pt x="593793" y="135480"/>
                </a:cubicBezTo>
                <a:cubicBezTo>
                  <a:pt x="629531" y="173970"/>
                  <a:pt x="670766" y="2147930"/>
                  <a:pt x="709253" y="2131435"/>
                </a:cubicBezTo>
                <a:cubicBezTo>
                  <a:pt x="747740" y="2114940"/>
                  <a:pt x="788976" y="14514"/>
                  <a:pt x="824713" y="36508"/>
                </a:cubicBezTo>
                <a:cubicBezTo>
                  <a:pt x="860451" y="58502"/>
                  <a:pt x="885191" y="2268898"/>
                  <a:pt x="923678" y="2263399"/>
                </a:cubicBezTo>
                <a:cubicBezTo>
                  <a:pt x="962165" y="2257900"/>
                  <a:pt x="1017145" y="94242"/>
                  <a:pt x="1055632" y="3517"/>
                </a:cubicBezTo>
                <a:cubicBezTo>
                  <a:pt x="1094119" y="-87208"/>
                  <a:pt x="1121610" y="1606329"/>
                  <a:pt x="1154598" y="1719048"/>
                </a:cubicBezTo>
                <a:cubicBezTo>
                  <a:pt x="1187586" y="1831767"/>
                  <a:pt x="1217826" y="721071"/>
                  <a:pt x="1253563" y="679832"/>
                </a:cubicBezTo>
                <a:cubicBezTo>
                  <a:pt x="1289301" y="638593"/>
                  <a:pt x="1336035" y="1433126"/>
                  <a:pt x="1369023" y="1471615"/>
                </a:cubicBezTo>
                <a:cubicBezTo>
                  <a:pt x="1402011" y="1510104"/>
                  <a:pt x="1418506" y="938261"/>
                  <a:pt x="1451494" y="910769"/>
                </a:cubicBezTo>
                <a:cubicBezTo>
                  <a:pt x="1484482" y="883277"/>
                  <a:pt x="1528467" y="1290165"/>
                  <a:pt x="1566954" y="1306660"/>
                </a:cubicBezTo>
                <a:cubicBezTo>
                  <a:pt x="1605441" y="1323155"/>
                  <a:pt x="1646677" y="1017989"/>
                  <a:pt x="1682414" y="1009741"/>
                </a:cubicBezTo>
                <a:cubicBezTo>
                  <a:pt x="1718152" y="1001493"/>
                  <a:pt x="1748391" y="1246177"/>
                  <a:pt x="1781379" y="1257174"/>
                </a:cubicBezTo>
                <a:cubicBezTo>
                  <a:pt x="1814368" y="1268171"/>
                  <a:pt x="1844607" y="1078472"/>
                  <a:pt x="1880345" y="1075723"/>
                </a:cubicBezTo>
                <a:cubicBezTo>
                  <a:pt x="1916083" y="1072974"/>
                  <a:pt x="1960068" y="1240678"/>
                  <a:pt x="1995805" y="1240678"/>
                </a:cubicBezTo>
                <a:cubicBezTo>
                  <a:pt x="2031542" y="1240678"/>
                  <a:pt x="2056284" y="1089469"/>
                  <a:pt x="2094770" y="1075723"/>
                </a:cubicBezTo>
                <a:cubicBezTo>
                  <a:pt x="2133256" y="1061977"/>
                  <a:pt x="2188237" y="1149953"/>
                  <a:pt x="2226724" y="1158201"/>
                </a:cubicBezTo>
                <a:cubicBezTo>
                  <a:pt x="2265211" y="1166449"/>
                  <a:pt x="2300949" y="1125210"/>
                  <a:pt x="2325690" y="1125210"/>
                </a:cubicBezTo>
                <a:cubicBezTo>
                  <a:pt x="2350431" y="1125210"/>
                  <a:pt x="2375172" y="1158201"/>
                  <a:pt x="2375172" y="1158201"/>
                </a:cubicBezTo>
              </a:path>
            </a:pathLst>
          </a:cu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628729" y="1402129"/>
            <a:ext cx="46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30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25485" y="1408536"/>
            <a:ext cx="51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9D9D9"/>
                </a:solidFill>
                <a:latin typeface="Helvetica Neue Thin"/>
                <a:cs typeface="Helvetica Neue Thin"/>
              </a:rPr>
              <a:t>60</a:t>
            </a:r>
            <a:endParaRPr lang="en-US" sz="2000" dirty="0">
              <a:solidFill>
                <a:srgbClr val="D9D9D9"/>
              </a:solidFill>
              <a:latin typeface="Helvetica Neue Thin"/>
              <a:cs typeface="Helvetica Neue Thi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87608" y="1409667"/>
            <a:ext cx="52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90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82389" y="1432016"/>
            <a:ext cx="46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118907" y="1442647"/>
            <a:ext cx="112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120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ms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pic>
        <p:nvPicPr>
          <p:cNvPr id="83" name="Picture 82" descr="vibration.gif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188" y="1677807"/>
            <a:ext cx="3944893" cy="1548845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85" name="Oval 84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18" name="Freeform 117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6" name="Freeform 11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4" name="Freeform 11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1" name="TextBox 90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3" name="Straight Connector 92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3" name="Group 102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05" name="Freeform 10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4" name="Straight Connector 103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98145" y="2663099"/>
            <a:ext cx="2175724" cy="1635108"/>
            <a:chOff x="298145" y="2663099"/>
            <a:chExt cx="2175724" cy="1635108"/>
          </a:xfrm>
        </p:grpSpPr>
        <p:grpSp>
          <p:nvGrpSpPr>
            <p:cNvPr id="60" name="Group 59"/>
            <p:cNvGrpSpPr/>
            <p:nvPr/>
          </p:nvGrpSpPr>
          <p:grpSpPr>
            <a:xfrm>
              <a:off x="1192351" y="2663099"/>
              <a:ext cx="1281518" cy="1635108"/>
              <a:chOff x="1488610" y="3580314"/>
              <a:chExt cx="1409669" cy="1798619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 flipH="1">
                <a:off x="589789" y="4480113"/>
                <a:ext cx="17976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>
                <a:off x="2195095" y="4673075"/>
                <a:ext cx="0" cy="14063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503878" y="3580314"/>
                <a:ext cx="1352763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298145" y="3101746"/>
              <a:ext cx="1794690" cy="75545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Regulated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Input</a:t>
              </a:r>
              <a:endParaRPr lang="en-US" sz="24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0290" y="4450608"/>
            <a:ext cx="2175728" cy="1635108"/>
            <a:chOff x="260290" y="4450608"/>
            <a:chExt cx="2175728" cy="1635108"/>
          </a:xfrm>
        </p:grpSpPr>
        <p:grpSp>
          <p:nvGrpSpPr>
            <p:cNvPr id="65" name="Group 64"/>
            <p:cNvGrpSpPr/>
            <p:nvPr/>
          </p:nvGrpSpPr>
          <p:grpSpPr>
            <a:xfrm>
              <a:off x="1154496" y="4450608"/>
              <a:ext cx="1281522" cy="1635108"/>
              <a:chOff x="1488610" y="3580314"/>
              <a:chExt cx="1409673" cy="1798619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rot="16200000" flipH="1">
                <a:off x="589789" y="4480113"/>
                <a:ext cx="17976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>
                <a:off x="2195095" y="4673075"/>
                <a:ext cx="0" cy="14063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03878" y="3580314"/>
                <a:ext cx="13944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260290" y="4907398"/>
              <a:ext cx="1794690" cy="83099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Vibration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Braking</a:t>
              </a:r>
              <a:endParaRPr lang="en-US" sz="24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3617472" y="3690033"/>
            <a:ext cx="1830494" cy="696461"/>
          </a:xfrm>
          <a:custGeom>
            <a:avLst/>
            <a:gdLst>
              <a:gd name="connsiteX0" fmla="*/ 0 w 3334417"/>
              <a:gd name="connsiteY0" fmla="*/ 896032 h 1792063"/>
              <a:gd name="connsiteX1" fmla="*/ 1667209 w 3334417"/>
              <a:gd name="connsiteY1" fmla="*/ 0 h 1792063"/>
              <a:gd name="connsiteX2" fmla="*/ 3334418 w 3334417"/>
              <a:gd name="connsiteY2" fmla="*/ 896032 h 1792063"/>
              <a:gd name="connsiteX3" fmla="*/ 1667209 w 3334417"/>
              <a:gd name="connsiteY3" fmla="*/ 1792064 h 1792063"/>
              <a:gd name="connsiteX4" fmla="*/ 0 w 3334417"/>
              <a:gd name="connsiteY4" fmla="*/ 896032 h 1792063"/>
              <a:gd name="connsiteX0" fmla="*/ 1667209 w 3425858"/>
              <a:gd name="connsiteY0" fmla="*/ 1792064 h 1792064"/>
              <a:gd name="connsiteX1" fmla="*/ 0 w 3425858"/>
              <a:gd name="connsiteY1" fmla="*/ 896032 h 1792064"/>
              <a:gd name="connsiteX2" fmla="*/ 1667209 w 3425858"/>
              <a:gd name="connsiteY2" fmla="*/ 0 h 1792064"/>
              <a:gd name="connsiteX3" fmla="*/ 3425858 w 3425858"/>
              <a:gd name="connsiteY3" fmla="*/ 987472 h 1792064"/>
              <a:gd name="connsiteX0" fmla="*/ 1667209 w 1667209"/>
              <a:gd name="connsiteY0" fmla="*/ 1792064 h 1792064"/>
              <a:gd name="connsiteX1" fmla="*/ 0 w 1667209"/>
              <a:gd name="connsiteY1" fmla="*/ 896032 h 1792064"/>
              <a:gd name="connsiteX2" fmla="*/ 1667209 w 1667209"/>
              <a:gd name="connsiteY2" fmla="*/ 0 h 1792064"/>
              <a:gd name="connsiteX0" fmla="*/ 1667209 w 1667209"/>
              <a:gd name="connsiteY0" fmla="*/ 896032 h 896032"/>
              <a:gd name="connsiteX1" fmla="*/ 0 w 1667209"/>
              <a:gd name="connsiteY1" fmla="*/ 0 h 896032"/>
              <a:gd name="connsiteX0" fmla="*/ 1830494 w 1830494"/>
              <a:gd name="connsiteY0" fmla="*/ 877889 h 877889"/>
              <a:gd name="connsiteX1" fmla="*/ 0 w 1830494"/>
              <a:gd name="connsiteY1" fmla="*/ 0 h 877889"/>
              <a:gd name="connsiteX0" fmla="*/ 1830494 w 1830494"/>
              <a:gd name="connsiteY0" fmla="*/ 696461 h 696461"/>
              <a:gd name="connsiteX1" fmla="*/ 0 w 1830494"/>
              <a:gd name="connsiteY1" fmla="*/ 0 h 696461"/>
              <a:gd name="connsiteX0" fmla="*/ 1830494 w 1830494"/>
              <a:gd name="connsiteY0" fmla="*/ 696461 h 696461"/>
              <a:gd name="connsiteX1" fmla="*/ 0 w 1830494"/>
              <a:gd name="connsiteY1" fmla="*/ 0 h 69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30494" h="696461">
                <a:moveTo>
                  <a:pt x="1830494" y="696461"/>
                </a:moveTo>
                <a:cubicBezTo>
                  <a:pt x="909720" y="696461"/>
                  <a:pt x="163285" y="476722"/>
                  <a:pt x="0" y="0"/>
                </a:cubicBezTo>
              </a:path>
            </a:pathLst>
          </a:custGeom>
          <a:noFill/>
          <a:ln w="50800" cmpd="sng">
            <a:solidFill>
              <a:schemeClr val="accent2">
                <a:lumMod val="75000"/>
              </a:schemeClr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7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Straight Connector 259"/>
          <p:cNvCxnSpPr/>
          <p:nvPr/>
        </p:nvCxnSpPr>
        <p:spPr>
          <a:xfrm flipH="1">
            <a:off x="1833110" y="1815987"/>
            <a:ext cx="34506" cy="493812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649575" y="1758071"/>
            <a:ext cx="75520" cy="500154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3548066" y="1700156"/>
            <a:ext cx="34506" cy="5064961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>
            <a:off x="4405544" y="1759559"/>
            <a:ext cx="34506" cy="499991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5300281" y="1758212"/>
            <a:ext cx="34506" cy="499991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144" name="Oval 143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Group 145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77" name="Freeform 176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 177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71" name="Group 170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75" name="Freeform 17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reeform 17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73" name="Freeform 172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Freeform 173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0" name="TextBox 149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2" name="Straight Connector 151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oup 154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2" name="Group 161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64" name="Freeform 16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Freeform 16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3" name="Straight Connector 162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TextBox 155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60" name="Straight Connector 159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1" name="Freeform 270"/>
          <p:cNvSpPr/>
          <p:nvPr/>
        </p:nvSpPr>
        <p:spPr>
          <a:xfrm>
            <a:off x="1874338" y="3458827"/>
            <a:ext cx="1673728" cy="1357659"/>
          </a:xfrm>
          <a:custGeom>
            <a:avLst/>
            <a:gdLst>
              <a:gd name="connsiteX0" fmla="*/ 0 w 2375172"/>
              <a:gd name="connsiteY0" fmla="*/ 1125210 h 2263409"/>
              <a:gd name="connsiteX1" fmla="*/ 98966 w 2375172"/>
              <a:gd name="connsiteY1" fmla="*/ 1257174 h 2263409"/>
              <a:gd name="connsiteX2" fmla="*/ 181437 w 2375172"/>
              <a:gd name="connsiteY2" fmla="*/ 894273 h 2263409"/>
              <a:gd name="connsiteX3" fmla="*/ 263908 w 2375172"/>
              <a:gd name="connsiteY3" fmla="*/ 1620075 h 2263409"/>
              <a:gd name="connsiteX4" fmla="*/ 379368 w 2375172"/>
              <a:gd name="connsiteY4" fmla="*/ 399408 h 2263409"/>
              <a:gd name="connsiteX5" fmla="*/ 494828 w 2375172"/>
              <a:gd name="connsiteY5" fmla="*/ 1900498 h 2263409"/>
              <a:gd name="connsiteX6" fmla="*/ 593793 w 2375172"/>
              <a:gd name="connsiteY6" fmla="*/ 135480 h 2263409"/>
              <a:gd name="connsiteX7" fmla="*/ 709253 w 2375172"/>
              <a:gd name="connsiteY7" fmla="*/ 2131435 h 2263409"/>
              <a:gd name="connsiteX8" fmla="*/ 824713 w 2375172"/>
              <a:gd name="connsiteY8" fmla="*/ 36508 h 2263409"/>
              <a:gd name="connsiteX9" fmla="*/ 923678 w 2375172"/>
              <a:gd name="connsiteY9" fmla="*/ 2263399 h 2263409"/>
              <a:gd name="connsiteX10" fmla="*/ 1055632 w 2375172"/>
              <a:gd name="connsiteY10" fmla="*/ 3517 h 2263409"/>
              <a:gd name="connsiteX11" fmla="*/ 1154598 w 2375172"/>
              <a:gd name="connsiteY11" fmla="*/ 1719048 h 2263409"/>
              <a:gd name="connsiteX12" fmla="*/ 1253563 w 2375172"/>
              <a:gd name="connsiteY12" fmla="*/ 679832 h 2263409"/>
              <a:gd name="connsiteX13" fmla="*/ 1369023 w 2375172"/>
              <a:gd name="connsiteY13" fmla="*/ 1471615 h 2263409"/>
              <a:gd name="connsiteX14" fmla="*/ 1451494 w 2375172"/>
              <a:gd name="connsiteY14" fmla="*/ 910769 h 2263409"/>
              <a:gd name="connsiteX15" fmla="*/ 1566954 w 2375172"/>
              <a:gd name="connsiteY15" fmla="*/ 1306660 h 2263409"/>
              <a:gd name="connsiteX16" fmla="*/ 1682414 w 2375172"/>
              <a:gd name="connsiteY16" fmla="*/ 1009741 h 2263409"/>
              <a:gd name="connsiteX17" fmla="*/ 1781379 w 2375172"/>
              <a:gd name="connsiteY17" fmla="*/ 1257174 h 2263409"/>
              <a:gd name="connsiteX18" fmla="*/ 1880345 w 2375172"/>
              <a:gd name="connsiteY18" fmla="*/ 1075723 h 2263409"/>
              <a:gd name="connsiteX19" fmla="*/ 1995805 w 2375172"/>
              <a:gd name="connsiteY19" fmla="*/ 1240678 h 2263409"/>
              <a:gd name="connsiteX20" fmla="*/ 2094770 w 2375172"/>
              <a:gd name="connsiteY20" fmla="*/ 1075723 h 2263409"/>
              <a:gd name="connsiteX21" fmla="*/ 2226724 w 2375172"/>
              <a:gd name="connsiteY21" fmla="*/ 1158201 h 2263409"/>
              <a:gd name="connsiteX22" fmla="*/ 2325690 w 2375172"/>
              <a:gd name="connsiteY22" fmla="*/ 1125210 h 2263409"/>
              <a:gd name="connsiteX23" fmla="*/ 2375172 w 2375172"/>
              <a:gd name="connsiteY23" fmla="*/ 1158201 h 22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75172" h="2263409">
                <a:moveTo>
                  <a:pt x="0" y="1125210"/>
                </a:moveTo>
                <a:cubicBezTo>
                  <a:pt x="34363" y="1210437"/>
                  <a:pt x="68727" y="1295664"/>
                  <a:pt x="98966" y="1257174"/>
                </a:cubicBezTo>
                <a:cubicBezTo>
                  <a:pt x="129206" y="1218685"/>
                  <a:pt x="153947" y="833790"/>
                  <a:pt x="181437" y="894273"/>
                </a:cubicBezTo>
                <a:cubicBezTo>
                  <a:pt x="208927" y="954756"/>
                  <a:pt x="230920" y="1702552"/>
                  <a:pt x="263908" y="1620075"/>
                </a:cubicBezTo>
                <a:cubicBezTo>
                  <a:pt x="296896" y="1537598"/>
                  <a:pt x="340881" y="352671"/>
                  <a:pt x="379368" y="399408"/>
                </a:cubicBezTo>
                <a:cubicBezTo>
                  <a:pt x="417855" y="446145"/>
                  <a:pt x="459091" y="1944486"/>
                  <a:pt x="494828" y="1900498"/>
                </a:cubicBezTo>
                <a:cubicBezTo>
                  <a:pt x="530565" y="1856510"/>
                  <a:pt x="558055" y="96990"/>
                  <a:pt x="593793" y="135480"/>
                </a:cubicBezTo>
                <a:cubicBezTo>
                  <a:pt x="629531" y="173970"/>
                  <a:pt x="670766" y="2147930"/>
                  <a:pt x="709253" y="2131435"/>
                </a:cubicBezTo>
                <a:cubicBezTo>
                  <a:pt x="747740" y="2114940"/>
                  <a:pt x="788976" y="14514"/>
                  <a:pt x="824713" y="36508"/>
                </a:cubicBezTo>
                <a:cubicBezTo>
                  <a:pt x="860451" y="58502"/>
                  <a:pt x="885191" y="2268898"/>
                  <a:pt x="923678" y="2263399"/>
                </a:cubicBezTo>
                <a:cubicBezTo>
                  <a:pt x="962165" y="2257900"/>
                  <a:pt x="1017145" y="94242"/>
                  <a:pt x="1055632" y="3517"/>
                </a:cubicBezTo>
                <a:cubicBezTo>
                  <a:pt x="1094119" y="-87208"/>
                  <a:pt x="1121610" y="1606329"/>
                  <a:pt x="1154598" y="1719048"/>
                </a:cubicBezTo>
                <a:cubicBezTo>
                  <a:pt x="1187586" y="1831767"/>
                  <a:pt x="1217826" y="721071"/>
                  <a:pt x="1253563" y="679832"/>
                </a:cubicBezTo>
                <a:cubicBezTo>
                  <a:pt x="1289301" y="638593"/>
                  <a:pt x="1336035" y="1433126"/>
                  <a:pt x="1369023" y="1471615"/>
                </a:cubicBezTo>
                <a:cubicBezTo>
                  <a:pt x="1402011" y="1510104"/>
                  <a:pt x="1418506" y="938261"/>
                  <a:pt x="1451494" y="910769"/>
                </a:cubicBezTo>
                <a:cubicBezTo>
                  <a:pt x="1484482" y="883277"/>
                  <a:pt x="1528467" y="1290165"/>
                  <a:pt x="1566954" y="1306660"/>
                </a:cubicBezTo>
                <a:cubicBezTo>
                  <a:pt x="1605441" y="1323155"/>
                  <a:pt x="1646677" y="1017989"/>
                  <a:pt x="1682414" y="1009741"/>
                </a:cubicBezTo>
                <a:cubicBezTo>
                  <a:pt x="1718152" y="1001493"/>
                  <a:pt x="1748391" y="1246177"/>
                  <a:pt x="1781379" y="1257174"/>
                </a:cubicBezTo>
                <a:cubicBezTo>
                  <a:pt x="1814368" y="1268171"/>
                  <a:pt x="1844607" y="1078472"/>
                  <a:pt x="1880345" y="1075723"/>
                </a:cubicBezTo>
                <a:cubicBezTo>
                  <a:pt x="1916083" y="1072974"/>
                  <a:pt x="1960068" y="1240678"/>
                  <a:pt x="1995805" y="1240678"/>
                </a:cubicBezTo>
                <a:cubicBezTo>
                  <a:pt x="2031542" y="1240678"/>
                  <a:pt x="2056284" y="1089469"/>
                  <a:pt x="2094770" y="1075723"/>
                </a:cubicBezTo>
                <a:cubicBezTo>
                  <a:pt x="2133256" y="1061977"/>
                  <a:pt x="2188237" y="1149953"/>
                  <a:pt x="2226724" y="1158201"/>
                </a:cubicBezTo>
                <a:cubicBezTo>
                  <a:pt x="2265211" y="1166449"/>
                  <a:pt x="2300949" y="1125210"/>
                  <a:pt x="2325690" y="1125210"/>
                </a:cubicBezTo>
                <a:cubicBezTo>
                  <a:pt x="2350431" y="1125210"/>
                  <a:pt x="2375172" y="1158201"/>
                  <a:pt x="2375172" y="1158201"/>
                </a:cubicBezTo>
              </a:path>
            </a:pathLst>
          </a:cu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685293" y="1402129"/>
            <a:ext cx="46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30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482049" y="1408536"/>
            <a:ext cx="51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9D9D9"/>
                </a:solidFill>
                <a:latin typeface="Helvetica Neue Thin"/>
                <a:cs typeface="Helvetica Neue Thin"/>
              </a:rPr>
              <a:t>60</a:t>
            </a:r>
            <a:endParaRPr lang="en-US" sz="2000" dirty="0">
              <a:solidFill>
                <a:srgbClr val="D9D9D9"/>
              </a:solidFill>
              <a:latin typeface="Helvetica Neue Thin"/>
              <a:cs typeface="Helvetica Neue Thi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44172" y="1409667"/>
            <a:ext cx="52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90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38953" y="1432016"/>
            <a:ext cx="46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175471" y="1442647"/>
            <a:ext cx="112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120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ms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3568680" y="2935067"/>
            <a:ext cx="1673728" cy="2405178"/>
          </a:xfrm>
          <a:custGeom>
            <a:avLst/>
            <a:gdLst>
              <a:gd name="connsiteX0" fmla="*/ 0 w 2375172"/>
              <a:gd name="connsiteY0" fmla="*/ 1125210 h 2263409"/>
              <a:gd name="connsiteX1" fmla="*/ 98966 w 2375172"/>
              <a:gd name="connsiteY1" fmla="*/ 1257174 h 2263409"/>
              <a:gd name="connsiteX2" fmla="*/ 181437 w 2375172"/>
              <a:gd name="connsiteY2" fmla="*/ 894273 h 2263409"/>
              <a:gd name="connsiteX3" fmla="*/ 263908 w 2375172"/>
              <a:gd name="connsiteY3" fmla="*/ 1620075 h 2263409"/>
              <a:gd name="connsiteX4" fmla="*/ 379368 w 2375172"/>
              <a:gd name="connsiteY4" fmla="*/ 399408 h 2263409"/>
              <a:gd name="connsiteX5" fmla="*/ 494828 w 2375172"/>
              <a:gd name="connsiteY5" fmla="*/ 1900498 h 2263409"/>
              <a:gd name="connsiteX6" fmla="*/ 593793 w 2375172"/>
              <a:gd name="connsiteY6" fmla="*/ 135480 h 2263409"/>
              <a:gd name="connsiteX7" fmla="*/ 709253 w 2375172"/>
              <a:gd name="connsiteY7" fmla="*/ 2131435 h 2263409"/>
              <a:gd name="connsiteX8" fmla="*/ 824713 w 2375172"/>
              <a:gd name="connsiteY8" fmla="*/ 36508 h 2263409"/>
              <a:gd name="connsiteX9" fmla="*/ 923678 w 2375172"/>
              <a:gd name="connsiteY9" fmla="*/ 2263399 h 2263409"/>
              <a:gd name="connsiteX10" fmla="*/ 1055632 w 2375172"/>
              <a:gd name="connsiteY10" fmla="*/ 3517 h 2263409"/>
              <a:gd name="connsiteX11" fmla="*/ 1154598 w 2375172"/>
              <a:gd name="connsiteY11" fmla="*/ 1719048 h 2263409"/>
              <a:gd name="connsiteX12" fmla="*/ 1253563 w 2375172"/>
              <a:gd name="connsiteY12" fmla="*/ 679832 h 2263409"/>
              <a:gd name="connsiteX13" fmla="*/ 1369023 w 2375172"/>
              <a:gd name="connsiteY13" fmla="*/ 1471615 h 2263409"/>
              <a:gd name="connsiteX14" fmla="*/ 1451494 w 2375172"/>
              <a:gd name="connsiteY14" fmla="*/ 910769 h 2263409"/>
              <a:gd name="connsiteX15" fmla="*/ 1566954 w 2375172"/>
              <a:gd name="connsiteY15" fmla="*/ 1306660 h 2263409"/>
              <a:gd name="connsiteX16" fmla="*/ 1682414 w 2375172"/>
              <a:gd name="connsiteY16" fmla="*/ 1009741 h 2263409"/>
              <a:gd name="connsiteX17" fmla="*/ 1781379 w 2375172"/>
              <a:gd name="connsiteY17" fmla="*/ 1257174 h 2263409"/>
              <a:gd name="connsiteX18" fmla="*/ 1880345 w 2375172"/>
              <a:gd name="connsiteY18" fmla="*/ 1075723 h 2263409"/>
              <a:gd name="connsiteX19" fmla="*/ 1995805 w 2375172"/>
              <a:gd name="connsiteY19" fmla="*/ 1240678 h 2263409"/>
              <a:gd name="connsiteX20" fmla="*/ 2094770 w 2375172"/>
              <a:gd name="connsiteY20" fmla="*/ 1075723 h 2263409"/>
              <a:gd name="connsiteX21" fmla="*/ 2226724 w 2375172"/>
              <a:gd name="connsiteY21" fmla="*/ 1158201 h 2263409"/>
              <a:gd name="connsiteX22" fmla="*/ 2325690 w 2375172"/>
              <a:gd name="connsiteY22" fmla="*/ 1125210 h 2263409"/>
              <a:gd name="connsiteX23" fmla="*/ 2375172 w 2375172"/>
              <a:gd name="connsiteY23" fmla="*/ 1158201 h 22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75172" h="2263409">
                <a:moveTo>
                  <a:pt x="0" y="1125210"/>
                </a:moveTo>
                <a:cubicBezTo>
                  <a:pt x="34363" y="1210437"/>
                  <a:pt x="68727" y="1295664"/>
                  <a:pt x="98966" y="1257174"/>
                </a:cubicBezTo>
                <a:cubicBezTo>
                  <a:pt x="129206" y="1218685"/>
                  <a:pt x="153947" y="833790"/>
                  <a:pt x="181437" y="894273"/>
                </a:cubicBezTo>
                <a:cubicBezTo>
                  <a:pt x="208927" y="954756"/>
                  <a:pt x="230920" y="1702552"/>
                  <a:pt x="263908" y="1620075"/>
                </a:cubicBezTo>
                <a:cubicBezTo>
                  <a:pt x="296896" y="1537598"/>
                  <a:pt x="340881" y="352671"/>
                  <a:pt x="379368" y="399408"/>
                </a:cubicBezTo>
                <a:cubicBezTo>
                  <a:pt x="417855" y="446145"/>
                  <a:pt x="459091" y="1944486"/>
                  <a:pt x="494828" y="1900498"/>
                </a:cubicBezTo>
                <a:cubicBezTo>
                  <a:pt x="530565" y="1856510"/>
                  <a:pt x="558055" y="96990"/>
                  <a:pt x="593793" y="135480"/>
                </a:cubicBezTo>
                <a:cubicBezTo>
                  <a:pt x="629531" y="173970"/>
                  <a:pt x="670766" y="2147930"/>
                  <a:pt x="709253" y="2131435"/>
                </a:cubicBezTo>
                <a:cubicBezTo>
                  <a:pt x="747740" y="2114940"/>
                  <a:pt x="788976" y="14514"/>
                  <a:pt x="824713" y="36508"/>
                </a:cubicBezTo>
                <a:cubicBezTo>
                  <a:pt x="860451" y="58502"/>
                  <a:pt x="885191" y="2268898"/>
                  <a:pt x="923678" y="2263399"/>
                </a:cubicBezTo>
                <a:cubicBezTo>
                  <a:pt x="962165" y="2257900"/>
                  <a:pt x="1017145" y="94242"/>
                  <a:pt x="1055632" y="3517"/>
                </a:cubicBezTo>
                <a:cubicBezTo>
                  <a:pt x="1094119" y="-87208"/>
                  <a:pt x="1121610" y="1606329"/>
                  <a:pt x="1154598" y="1719048"/>
                </a:cubicBezTo>
                <a:cubicBezTo>
                  <a:pt x="1187586" y="1831767"/>
                  <a:pt x="1217826" y="721071"/>
                  <a:pt x="1253563" y="679832"/>
                </a:cubicBezTo>
                <a:cubicBezTo>
                  <a:pt x="1289301" y="638593"/>
                  <a:pt x="1336035" y="1433126"/>
                  <a:pt x="1369023" y="1471615"/>
                </a:cubicBezTo>
                <a:cubicBezTo>
                  <a:pt x="1402011" y="1510104"/>
                  <a:pt x="1418506" y="938261"/>
                  <a:pt x="1451494" y="910769"/>
                </a:cubicBezTo>
                <a:cubicBezTo>
                  <a:pt x="1484482" y="883277"/>
                  <a:pt x="1528467" y="1290165"/>
                  <a:pt x="1566954" y="1306660"/>
                </a:cubicBezTo>
                <a:cubicBezTo>
                  <a:pt x="1605441" y="1323155"/>
                  <a:pt x="1646677" y="1017989"/>
                  <a:pt x="1682414" y="1009741"/>
                </a:cubicBezTo>
                <a:cubicBezTo>
                  <a:pt x="1718152" y="1001493"/>
                  <a:pt x="1748391" y="1246177"/>
                  <a:pt x="1781379" y="1257174"/>
                </a:cubicBezTo>
                <a:cubicBezTo>
                  <a:pt x="1814368" y="1268171"/>
                  <a:pt x="1844607" y="1078472"/>
                  <a:pt x="1880345" y="1075723"/>
                </a:cubicBezTo>
                <a:cubicBezTo>
                  <a:pt x="1916083" y="1072974"/>
                  <a:pt x="1960068" y="1240678"/>
                  <a:pt x="1995805" y="1240678"/>
                </a:cubicBezTo>
                <a:cubicBezTo>
                  <a:pt x="2031542" y="1240678"/>
                  <a:pt x="2056284" y="1089469"/>
                  <a:pt x="2094770" y="1075723"/>
                </a:cubicBezTo>
                <a:cubicBezTo>
                  <a:pt x="2133256" y="1061977"/>
                  <a:pt x="2188237" y="1149953"/>
                  <a:pt x="2226724" y="1158201"/>
                </a:cubicBezTo>
                <a:cubicBezTo>
                  <a:pt x="2265211" y="1166449"/>
                  <a:pt x="2300949" y="1125210"/>
                  <a:pt x="2325690" y="1125210"/>
                </a:cubicBezTo>
                <a:cubicBezTo>
                  <a:pt x="2350431" y="1125210"/>
                  <a:pt x="2375172" y="1158201"/>
                  <a:pt x="2375172" y="1158201"/>
                </a:cubicBezTo>
              </a:path>
            </a:pathLst>
          </a:cu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243470" y="2167884"/>
            <a:ext cx="1673728" cy="3873564"/>
          </a:xfrm>
          <a:custGeom>
            <a:avLst/>
            <a:gdLst>
              <a:gd name="connsiteX0" fmla="*/ 0 w 2375172"/>
              <a:gd name="connsiteY0" fmla="*/ 1125210 h 2263409"/>
              <a:gd name="connsiteX1" fmla="*/ 98966 w 2375172"/>
              <a:gd name="connsiteY1" fmla="*/ 1257174 h 2263409"/>
              <a:gd name="connsiteX2" fmla="*/ 181437 w 2375172"/>
              <a:gd name="connsiteY2" fmla="*/ 894273 h 2263409"/>
              <a:gd name="connsiteX3" fmla="*/ 263908 w 2375172"/>
              <a:gd name="connsiteY3" fmla="*/ 1620075 h 2263409"/>
              <a:gd name="connsiteX4" fmla="*/ 379368 w 2375172"/>
              <a:gd name="connsiteY4" fmla="*/ 399408 h 2263409"/>
              <a:gd name="connsiteX5" fmla="*/ 494828 w 2375172"/>
              <a:gd name="connsiteY5" fmla="*/ 1900498 h 2263409"/>
              <a:gd name="connsiteX6" fmla="*/ 593793 w 2375172"/>
              <a:gd name="connsiteY6" fmla="*/ 135480 h 2263409"/>
              <a:gd name="connsiteX7" fmla="*/ 709253 w 2375172"/>
              <a:gd name="connsiteY7" fmla="*/ 2131435 h 2263409"/>
              <a:gd name="connsiteX8" fmla="*/ 824713 w 2375172"/>
              <a:gd name="connsiteY8" fmla="*/ 36508 h 2263409"/>
              <a:gd name="connsiteX9" fmla="*/ 923678 w 2375172"/>
              <a:gd name="connsiteY9" fmla="*/ 2263399 h 2263409"/>
              <a:gd name="connsiteX10" fmla="*/ 1055632 w 2375172"/>
              <a:gd name="connsiteY10" fmla="*/ 3517 h 2263409"/>
              <a:gd name="connsiteX11" fmla="*/ 1154598 w 2375172"/>
              <a:gd name="connsiteY11" fmla="*/ 1719048 h 2263409"/>
              <a:gd name="connsiteX12" fmla="*/ 1253563 w 2375172"/>
              <a:gd name="connsiteY12" fmla="*/ 679832 h 2263409"/>
              <a:gd name="connsiteX13" fmla="*/ 1369023 w 2375172"/>
              <a:gd name="connsiteY13" fmla="*/ 1471615 h 2263409"/>
              <a:gd name="connsiteX14" fmla="*/ 1451494 w 2375172"/>
              <a:gd name="connsiteY14" fmla="*/ 910769 h 2263409"/>
              <a:gd name="connsiteX15" fmla="*/ 1566954 w 2375172"/>
              <a:gd name="connsiteY15" fmla="*/ 1306660 h 2263409"/>
              <a:gd name="connsiteX16" fmla="*/ 1682414 w 2375172"/>
              <a:gd name="connsiteY16" fmla="*/ 1009741 h 2263409"/>
              <a:gd name="connsiteX17" fmla="*/ 1781379 w 2375172"/>
              <a:gd name="connsiteY17" fmla="*/ 1257174 h 2263409"/>
              <a:gd name="connsiteX18" fmla="*/ 1880345 w 2375172"/>
              <a:gd name="connsiteY18" fmla="*/ 1075723 h 2263409"/>
              <a:gd name="connsiteX19" fmla="*/ 1995805 w 2375172"/>
              <a:gd name="connsiteY19" fmla="*/ 1240678 h 2263409"/>
              <a:gd name="connsiteX20" fmla="*/ 2094770 w 2375172"/>
              <a:gd name="connsiteY20" fmla="*/ 1075723 h 2263409"/>
              <a:gd name="connsiteX21" fmla="*/ 2226724 w 2375172"/>
              <a:gd name="connsiteY21" fmla="*/ 1158201 h 2263409"/>
              <a:gd name="connsiteX22" fmla="*/ 2325690 w 2375172"/>
              <a:gd name="connsiteY22" fmla="*/ 1125210 h 2263409"/>
              <a:gd name="connsiteX23" fmla="*/ 2375172 w 2375172"/>
              <a:gd name="connsiteY23" fmla="*/ 1158201 h 226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75172" h="2263409">
                <a:moveTo>
                  <a:pt x="0" y="1125210"/>
                </a:moveTo>
                <a:cubicBezTo>
                  <a:pt x="34363" y="1210437"/>
                  <a:pt x="68727" y="1295664"/>
                  <a:pt x="98966" y="1257174"/>
                </a:cubicBezTo>
                <a:cubicBezTo>
                  <a:pt x="129206" y="1218685"/>
                  <a:pt x="153947" y="833790"/>
                  <a:pt x="181437" y="894273"/>
                </a:cubicBezTo>
                <a:cubicBezTo>
                  <a:pt x="208927" y="954756"/>
                  <a:pt x="230920" y="1702552"/>
                  <a:pt x="263908" y="1620075"/>
                </a:cubicBezTo>
                <a:cubicBezTo>
                  <a:pt x="296896" y="1537598"/>
                  <a:pt x="340881" y="352671"/>
                  <a:pt x="379368" y="399408"/>
                </a:cubicBezTo>
                <a:cubicBezTo>
                  <a:pt x="417855" y="446145"/>
                  <a:pt x="459091" y="1944486"/>
                  <a:pt x="494828" y="1900498"/>
                </a:cubicBezTo>
                <a:cubicBezTo>
                  <a:pt x="530565" y="1856510"/>
                  <a:pt x="558055" y="96990"/>
                  <a:pt x="593793" y="135480"/>
                </a:cubicBezTo>
                <a:cubicBezTo>
                  <a:pt x="629531" y="173970"/>
                  <a:pt x="670766" y="2147930"/>
                  <a:pt x="709253" y="2131435"/>
                </a:cubicBezTo>
                <a:cubicBezTo>
                  <a:pt x="747740" y="2114940"/>
                  <a:pt x="788976" y="14514"/>
                  <a:pt x="824713" y="36508"/>
                </a:cubicBezTo>
                <a:cubicBezTo>
                  <a:pt x="860451" y="58502"/>
                  <a:pt x="885191" y="2268898"/>
                  <a:pt x="923678" y="2263399"/>
                </a:cubicBezTo>
                <a:cubicBezTo>
                  <a:pt x="962165" y="2257900"/>
                  <a:pt x="1017145" y="94242"/>
                  <a:pt x="1055632" y="3517"/>
                </a:cubicBezTo>
                <a:cubicBezTo>
                  <a:pt x="1094119" y="-87208"/>
                  <a:pt x="1121610" y="1606329"/>
                  <a:pt x="1154598" y="1719048"/>
                </a:cubicBezTo>
                <a:cubicBezTo>
                  <a:pt x="1187586" y="1831767"/>
                  <a:pt x="1217826" y="721071"/>
                  <a:pt x="1253563" y="679832"/>
                </a:cubicBezTo>
                <a:cubicBezTo>
                  <a:pt x="1289301" y="638593"/>
                  <a:pt x="1336035" y="1433126"/>
                  <a:pt x="1369023" y="1471615"/>
                </a:cubicBezTo>
                <a:cubicBezTo>
                  <a:pt x="1402011" y="1510104"/>
                  <a:pt x="1418506" y="938261"/>
                  <a:pt x="1451494" y="910769"/>
                </a:cubicBezTo>
                <a:cubicBezTo>
                  <a:pt x="1484482" y="883277"/>
                  <a:pt x="1528467" y="1290165"/>
                  <a:pt x="1566954" y="1306660"/>
                </a:cubicBezTo>
                <a:cubicBezTo>
                  <a:pt x="1605441" y="1323155"/>
                  <a:pt x="1646677" y="1017989"/>
                  <a:pt x="1682414" y="1009741"/>
                </a:cubicBezTo>
                <a:cubicBezTo>
                  <a:pt x="1718152" y="1001493"/>
                  <a:pt x="1748391" y="1246177"/>
                  <a:pt x="1781379" y="1257174"/>
                </a:cubicBezTo>
                <a:cubicBezTo>
                  <a:pt x="1814368" y="1268171"/>
                  <a:pt x="1844607" y="1078472"/>
                  <a:pt x="1880345" y="1075723"/>
                </a:cubicBezTo>
                <a:cubicBezTo>
                  <a:pt x="1916083" y="1072974"/>
                  <a:pt x="1960068" y="1240678"/>
                  <a:pt x="1995805" y="1240678"/>
                </a:cubicBezTo>
                <a:cubicBezTo>
                  <a:pt x="2031542" y="1240678"/>
                  <a:pt x="2056284" y="1089469"/>
                  <a:pt x="2094770" y="1075723"/>
                </a:cubicBezTo>
                <a:cubicBezTo>
                  <a:pt x="2133256" y="1061977"/>
                  <a:pt x="2188237" y="1149953"/>
                  <a:pt x="2226724" y="1158201"/>
                </a:cubicBezTo>
                <a:cubicBezTo>
                  <a:pt x="2265211" y="1166449"/>
                  <a:pt x="2300949" y="1125210"/>
                  <a:pt x="2325690" y="1125210"/>
                </a:cubicBezTo>
                <a:cubicBezTo>
                  <a:pt x="2350431" y="1125210"/>
                  <a:pt x="2375172" y="1158201"/>
                  <a:pt x="2375172" y="1158201"/>
                </a:cubicBezTo>
              </a:path>
            </a:pathLst>
          </a:custGeom>
          <a:ln w="952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106" name="Oval 105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39" name="Freeform 138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37" name="Freeform 13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 13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35" name="Freeform 13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2" name="TextBox 111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4" name="Straight Connector 113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26" name="Freeform 12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5" name="Straight Connector 124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rippleDemo_edited_video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01" y="1544498"/>
            <a:ext cx="8715445" cy="49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val 78"/>
          <p:cNvSpPr/>
          <p:nvPr/>
        </p:nvSpPr>
        <p:spPr>
          <a:xfrm>
            <a:off x="1250902" y="2739337"/>
            <a:ext cx="1925184" cy="192533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3301524" y="3726746"/>
            <a:ext cx="2655531" cy="9746"/>
          </a:xfrm>
          <a:prstGeom prst="line">
            <a:avLst/>
          </a:prstGeom>
          <a:ln w="38100" cmpd="sng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1977482" y="3080995"/>
            <a:ext cx="521033" cy="1248463"/>
            <a:chOff x="2768329" y="986764"/>
            <a:chExt cx="204521" cy="945054"/>
          </a:xfrm>
          <a:effectLst/>
        </p:grpSpPr>
        <p:sp>
          <p:nvSpPr>
            <p:cNvPr id="108" name="Freeform 107"/>
            <p:cNvSpPr/>
            <p:nvPr/>
          </p:nvSpPr>
          <p:spPr>
            <a:xfrm rot="5400000">
              <a:off x="2635149" y="1121774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 rot="5400000">
              <a:off x="2633319" y="1594116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13063" y="4945584"/>
            <a:ext cx="3169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Single</a:t>
            </a:r>
            <a:r>
              <a:rPr lang="en-US" sz="2800" dirty="0">
                <a:solidFill>
                  <a:schemeClr val="bg1"/>
                </a:solidFill>
                <a:latin typeface="Helvetica Neue Thin"/>
                <a:cs typeface="Helvetica Neue Thin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Carrier</a:t>
            </a:r>
            <a:endParaRPr lang="en-US" sz="28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089831" y="2732519"/>
            <a:ext cx="1925184" cy="192533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6586421" y="3079466"/>
            <a:ext cx="916319" cy="1281012"/>
            <a:chOff x="2224020" y="340262"/>
            <a:chExt cx="353280" cy="493885"/>
          </a:xfrm>
        </p:grpSpPr>
        <p:grpSp>
          <p:nvGrpSpPr>
            <p:cNvPr id="102" name="Group 101"/>
            <p:cNvGrpSpPr/>
            <p:nvPr/>
          </p:nvGrpSpPr>
          <p:grpSpPr>
            <a:xfrm>
              <a:off x="2224020" y="352812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6" name="Freeform 105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2376420" y="340262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4" name="Freeform 10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5" name="TextBox 84"/>
          <p:cNvSpPr txBox="1"/>
          <p:nvPr/>
        </p:nvSpPr>
        <p:spPr>
          <a:xfrm>
            <a:off x="5823990" y="4943336"/>
            <a:ext cx="2605674" cy="52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Multi-Carrier</a:t>
            </a:r>
            <a:endParaRPr lang="en-US" sz="28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165" name="Group 164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166" name="Oval 165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99" name="Freeform 198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 199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9" name="TextBox 168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93" name="Group 192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97" name="Freeform 1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95" name="Freeform 19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2" name="TextBox 171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4" name="Straight Connector 173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7" name="Group 176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83" name="Oval 182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4" name="Group 183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86" name="Freeform 18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Freeform 18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5" name="Straight Connector 184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8" name="TextBox 177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66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rtpho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75" y="135479"/>
            <a:ext cx="2167719" cy="2505349"/>
          </a:xfrm>
          <a:prstGeom prst="rect">
            <a:avLst/>
          </a:prstGeom>
        </p:spPr>
      </p:pic>
      <p:pic>
        <p:nvPicPr>
          <p:cNvPr id="4" name="Picture 3" descr="samrtpho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8853" y="135482"/>
            <a:ext cx="2167719" cy="250534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58367" y="1036343"/>
            <a:ext cx="3073474" cy="4836057"/>
            <a:chOff x="505777" y="1036343"/>
            <a:chExt cx="3073474" cy="4836057"/>
          </a:xfrm>
        </p:grpSpPr>
        <p:grpSp>
          <p:nvGrpSpPr>
            <p:cNvPr id="22" name="Group 21"/>
            <p:cNvGrpSpPr/>
            <p:nvPr/>
          </p:nvGrpSpPr>
          <p:grpSpPr>
            <a:xfrm>
              <a:off x="1186590" y="1036343"/>
              <a:ext cx="2392661" cy="2491469"/>
              <a:chOff x="1186590" y="1036343"/>
              <a:chExt cx="2392661" cy="2491469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H="1">
                <a:off x="1186590" y="1050622"/>
                <a:ext cx="23926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186590" y="1036343"/>
                <a:ext cx="0" cy="24914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505777" y="3418481"/>
              <a:ext cx="2535836" cy="2453919"/>
              <a:chOff x="505777" y="3418481"/>
              <a:chExt cx="2535836" cy="2453919"/>
            </a:xfrm>
          </p:grpSpPr>
          <p:pic>
            <p:nvPicPr>
              <p:cNvPr id="24" name="Picture 23" descr="vib_motor.g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10" t="25782" b="22551"/>
              <a:stretch/>
            </p:blipFill>
            <p:spPr>
              <a:xfrm>
                <a:off x="652053" y="3929826"/>
                <a:ext cx="2389560" cy="1378471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505777" y="3418481"/>
                <a:ext cx="2453366" cy="2453919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221214" y="1337198"/>
            <a:ext cx="2673059" cy="4333990"/>
            <a:chOff x="5495478" y="1023793"/>
            <a:chExt cx="2673059" cy="4333990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5495478" y="1023793"/>
              <a:ext cx="2392661" cy="2491469"/>
              <a:chOff x="1186590" y="1036343"/>
              <a:chExt cx="2392661" cy="249146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1186590" y="1050622"/>
                <a:ext cx="23926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186590" y="1036343"/>
                <a:ext cx="0" cy="24914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6051792" y="3225533"/>
              <a:ext cx="2116745" cy="2132250"/>
              <a:chOff x="6051792" y="3225533"/>
              <a:chExt cx="2116745" cy="2132250"/>
            </a:xfrm>
          </p:grpSpPr>
          <p:pic>
            <p:nvPicPr>
              <p:cNvPr id="31" name="Picture 30" descr="red_accl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8388" y="3253531"/>
                <a:ext cx="1934173" cy="1934173"/>
              </a:xfrm>
              <a:prstGeom prst="rect">
                <a:avLst/>
              </a:prstGeom>
            </p:spPr>
          </p:pic>
          <p:sp>
            <p:nvSpPr>
              <p:cNvPr id="32" name="Oval 31"/>
              <p:cNvSpPr/>
              <p:nvPr/>
            </p:nvSpPr>
            <p:spPr>
              <a:xfrm>
                <a:off x="6051792" y="3225533"/>
                <a:ext cx="2116745" cy="2132250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258367" y="5972088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Motor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12870" y="5686725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Accelerometer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69281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Straight Connector 259"/>
          <p:cNvCxnSpPr/>
          <p:nvPr/>
        </p:nvCxnSpPr>
        <p:spPr>
          <a:xfrm flipH="1">
            <a:off x="1833110" y="1815987"/>
            <a:ext cx="34506" cy="493812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649575" y="1758071"/>
            <a:ext cx="75520" cy="500154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3548066" y="1700156"/>
            <a:ext cx="34506" cy="5064961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>
            <a:off x="4405544" y="1759559"/>
            <a:ext cx="34506" cy="499991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5300281" y="1758212"/>
            <a:ext cx="34506" cy="4999913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685293" y="1402129"/>
            <a:ext cx="46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30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482049" y="1408536"/>
            <a:ext cx="51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9D9D9"/>
                </a:solidFill>
                <a:latin typeface="Helvetica Neue Thin"/>
                <a:cs typeface="Helvetica Neue Thin"/>
              </a:rPr>
              <a:t>60</a:t>
            </a:r>
            <a:endParaRPr lang="en-US" sz="2000" dirty="0">
              <a:solidFill>
                <a:srgbClr val="D9D9D9"/>
              </a:solidFill>
              <a:latin typeface="Helvetica Neue Thin"/>
              <a:cs typeface="Helvetica Neue Thi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44172" y="1409667"/>
            <a:ext cx="525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90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38953" y="1432016"/>
            <a:ext cx="46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0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175471" y="1442647"/>
            <a:ext cx="112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120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ms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09927" y="5179343"/>
            <a:ext cx="4938787" cy="1375802"/>
            <a:chOff x="1874338" y="3440684"/>
            <a:chExt cx="5128203" cy="1375802"/>
          </a:xfrm>
        </p:grpSpPr>
        <p:sp>
          <p:nvSpPr>
            <p:cNvPr id="271" name="Freeform 270"/>
            <p:cNvSpPr/>
            <p:nvPr/>
          </p:nvSpPr>
          <p:spPr>
            <a:xfrm>
              <a:off x="1874338" y="3458827"/>
              <a:ext cx="1673728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rgbClr val="558ED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536952" y="3440684"/>
              <a:ext cx="1841101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rgbClr val="558ED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328813" y="3440684"/>
              <a:ext cx="1673728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rgbClr val="558ED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26738" y="3629370"/>
            <a:ext cx="5128203" cy="1375802"/>
            <a:chOff x="1874338" y="3440684"/>
            <a:chExt cx="5128203" cy="1375802"/>
          </a:xfrm>
        </p:grpSpPr>
        <p:sp>
          <p:nvSpPr>
            <p:cNvPr id="56" name="Freeform 55"/>
            <p:cNvSpPr/>
            <p:nvPr/>
          </p:nvSpPr>
          <p:spPr>
            <a:xfrm>
              <a:off x="1874338" y="3458827"/>
              <a:ext cx="1673728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rgbClr val="B1DD5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3536952" y="3440684"/>
              <a:ext cx="1841101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rgbClr val="B1DD5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5328813" y="3440684"/>
              <a:ext cx="1673728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rgbClr val="B1DD5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048010" y="2126567"/>
            <a:ext cx="5366703" cy="1375802"/>
            <a:chOff x="1874338" y="3440684"/>
            <a:chExt cx="5128203" cy="1375802"/>
          </a:xfrm>
        </p:grpSpPr>
        <p:sp>
          <p:nvSpPr>
            <p:cNvPr id="62" name="Freeform 61"/>
            <p:cNvSpPr/>
            <p:nvPr/>
          </p:nvSpPr>
          <p:spPr>
            <a:xfrm>
              <a:off x="1874338" y="3458827"/>
              <a:ext cx="1673728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3536952" y="3440684"/>
              <a:ext cx="1841101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5328813" y="3440684"/>
              <a:ext cx="1673728" cy="1357659"/>
            </a:xfrm>
            <a:custGeom>
              <a:avLst/>
              <a:gdLst>
                <a:gd name="connsiteX0" fmla="*/ 0 w 2375172"/>
                <a:gd name="connsiteY0" fmla="*/ 1125210 h 2263409"/>
                <a:gd name="connsiteX1" fmla="*/ 98966 w 2375172"/>
                <a:gd name="connsiteY1" fmla="*/ 1257174 h 2263409"/>
                <a:gd name="connsiteX2" fmla="*/ 181437 w 2375172"/>
                <a:gd name="connsiteY2" fmla="*/ 894273 h 2263409"/>
                <a:gd name="connsiteX3" fmla="*/ 263908 w 2375172"/>
                <a:gd name="connsiteY3" fmla="*/ 1620075 h 2263409"/>
                <a:gd name="connsiteX4" fmla="*/ 379368 w 2375172"/>
                <a:gd name="connsiteY4" fmla="*/ 399408 h 2263409"/>
                <a:gd name="connsiteX5" fmla="*/ 494828 w 2375172"/>
                <a:gd name="connsiteY5" fmla="*/ 1900498 h 2263409"/>
                <a:gd name="connsiteX6" fmla="*/ 593793 w 2375172"/>
                <a:gd name="connsiteY6" fmla="*/ 135480 h 2263409"/>
                <a:gd name="connsiteX7" fmla="*/ 709253 w 2375172"/>
                <a:gd name="connsiteY7" fmla="*/ 2131435 h 2263409"/>
                <a:gd name="connsiteX8" fmla="*/ 824713 w 2375172"/>
                <a:gd name="connsiteY8" fmla="*/ 36508 h 2263409"/>
                <a:gd name="connsiteX9" fmla="*/ 923678 w 2375172"/>
                <a:gd name="connsiteY9" fmla="*/ 2263399 h 2263409"/>
                <a:gd name="connsiteX10" fmla="*/ 1055632 w 2375172"/>
                <a:gd name="connsiteY10" fmla="*/ 3517 h 2263409"/>
                <a:gd name="connsiteX11" fmla="*/ 1154598 w 2375172"/>
                <a:gd name="connsiteY11" fmla="*/ 1719048 h 2263409"/>
                <a:gd name="connsiteX12" fmla="*/ 1253563 w 2375172"/>
                <a:gd name="connsiteY12" fmla="*/ 679832 h 2263409"/>
                <a:gd name="connsiteX13" fmla="*/ 1369023 w 2375172"/>
                <a:gd name="connsiteY13" fmla="*/ 1471615 h 2263409"/>
                <a:gd name="connsiteX14" fmla="*/ 1451494 w 2375172"/>
                <a:gd name="connsiteY14" fmla="*/ 910769 h 2263409"/>
                <a:gd name="connsiteX15" fmla="*/ 1566954 w 2375172"/>
                <a:gd name="connsiteY15" fmla="*/ 1306660 h 2263409"/>
                <a:gd name="connsiteX16" fmla="*/ 1682414 w 2375172"/>
                <a:gd name="connsiteY16" fmla="*/ 1009741 h 2263409"/>
                <a:gd name="connsiteX17" fmla="*/ 1781379 w 2375172"/>
                <a:gd name="connsiteY17" fmla="*/ 1257174 h 2263409"/>
                <a:gd name="connsiteX18" fmla="*/ 1880345 w 2375172"/>
                <a:gd name="connsiteY18" fmla="*/ 1075723 h 2263409"/>
                <a:gd name="connsiteX19" fmla="*/ 1995805 w 2375172"/>
                <a:gd name="connsiteY19" fmla="*/ 1240678 h 2263409"/>
                <a:gd name="connsiteX20" fmla="*/ 2094770 w 2375172"/>
                <a:gd name="connsiteY20" fmla="*/ 1075723 h 2263409"/>
                <a:gd name="connsiteX21" fmla="*/ 2226724 w 2375172"/>
                <a:gd name="connsiteY21" fmla="*/ 1158201 h 2263409"/>
                <a:gd name="connsiteX22" fmla="*/ 2325690 w 2375172"/>
                <a:gd name="connsiteY22" fmla="*/ 1125210 h 2263409"/>
                <a:gd name="connsiteX23" fmla="*/ 2375172 w 2375172"/>
                <a:gd name="connsiteY23" fmla="*/ 1158201 h 226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75172" h="2263409">
                  <a:moveTo>
                    <a:pt x="0" y="1125210"/>
                  </a:moveTo>
                  <a:cubicBezTo>
                    <a:pt x="34363" y="1210437"/>
                    <a:pt x="68727" y="1295664"/>
                    <a:pt x="98966" y="1257174"/>
                  </a:cubicBezTo>
                  <a:cubicBezTo>
                    <a:pt x="129206" y="1218685"/>
                    <a:pt x="153947" y="833790"/>
                    <a:pt x="181437" y="894273"/>
                  </a:cubicBezTo>
                  <a:cubicBezTo>
                    <a:pt x="208927" y="954756"/>
                    <a:pt x="230920" y="1702552"/>
                    <a:pt x="263908" y="1620075"/>
                  </a:cubicBezTo>
                  <a:cubicBezTo>
                    <a:pt x="296896" y="1537598"/>
                    <a:pt x="340881" y="352671"/>
                    <a:pt x="379368" y="399408"/>
                  </a:cubicBezTo>
                  <a:cubicBezTo>
                    <a:pt x="417855" y="446145"/>
                    <a:pt x="459091" y="1944486"/>
                    <a:pt x="494828" y="1900498"/>
                  </a:cubicBezTo>
                  <a:cubicBezTo>
                    <a:pt x="530565" y="1856510"/>
                    <a:pt x="558055" y="96990"/>
                    <a:pt x="593793" y="135480"/>
                  </a:cubicBezTo>
                  <a:cubicBezTo>
                    <a:pt x="629531" y="173970"/>
                    <a:pt x="670766" y="2147930"/>
                    <a:pt x="709253" y="2131435"/>
                  </a:cubicBezTo>
                  <a:cubicBezTo>
                    <a:pt x="747740" y="2114940"/>
                    <a:pt x="788976" y="14514"/>
                    <a:pt x="824713" y="36508"/>
                  </a:cubicBezTo>
                  <a:cubicBezTo>
                    <a:pt x="860451" y="58502"/>
                    <a:pt x="885191" y="2268898"/>
                    <a:pt x="923678" y="2263399"/>
                  </a:cubicBezTo>
                  <a:cubicBezTo>
                    <a:pt x="962165" y="2257900"/>
                    <a:pt x="1017145" y="94242"/>
                    <a:pt x="1055632" y="3517"/>
                  </a:cubicBezTo>
                  <a:cubicBezTo>
                    <a:pt x="1094119" y="-87208"/>
                    <a:pt x="1121610" y="1606329"/>
                    <a:pt x="1154598" y="1719048"/>
                  </a:cubicBezTo>
                  <a:cubicBezTo>
                    <a:pt x="1187586" y="1831767"/>
                    <a:pt x="1217826" y="721071"/>
                    <a:pt x="1253563" y="679832"/>
                  </a:cubicBezTo>
                  <a:cubicBezTo>
                    <a:pt x="1289301" y="638593"/>
                    <a:pt x="1336035" y="1433126"/>
                    <a:pt x="1369023" y="1471615"/>
                  </a:cubicBezTo>
                  <a:cubicBezTo>
                    <a:pt x="1402011" y="1510104"/>
                    <a:pt x="1418506" y="938261"/>
                    <a:pt x="1451494" y="910769"/>
                  </a:cubicBezTo>
                  <a:cubicBezTo>
                    <a:pt x="1484482" y="883277"/>
                    <a:pt x="1528467" y="1290165"/>
                    <a:pt x="1566954" y="1306660"/>
                  </a:cubicBezTo>
                  <a:cubicBezTo>
                    <a:pt x="1605441" y="1323155"/>
                    <a:pt x="1646677" y="1017989"/>
                    <a:pt x="1682414" y="1009741"/>
                  </a:cubicBezTo>
                  <a:cubicBezTo>
                    <a:pt x="1718152" y="1001493"/>
                    <a:pt x="1748391" y="1246177"/>
                    <a:pt x="1781379" y="1257174"/>
                  </a:cubicBezTo>
                  <a:cubicBezTo>
                    <a:pt x="1814368" y="1268171"/>
                    <a:pt x="1844607" y="1078472"/>
                    <a:pt x="1880345" y="1075723"/>
                  </a:cubicBezTo>
                  <a:cubicBezTo>
                    <a:pt x="1916083" y="1072974"/>
                    <a:pt x="1960068" y="1240678"/>
                    <a:pt x="1995805" y="1240678"/>
                  </a:cubicBezTo>
                  <a:cubicBezTo>
                    <a:pt x="2031542" y="1240678"/>
                    <a:pt x="2056284" y="1089469"/>
                    <a:pt x="2094770" y="1075723"/>
                  </a:cubicBezTo>
                  <a:cubicBezTo>
                    <a:pt x="2133256" y="1061977"/>
                    <a:pt x="2188237" y="1149953"/>
                    <a:pt x="2226724" y="1158201"/>
                  </a:cubicBezTo>
                  <a:cubicBezTo>
                    <a:pt x="2265211" y="1166449"/>
                    <a:pt x="2300949" y="1125210"/>
                    <a:pt x="2325690" y="1125210"/>
                  </a:cubicBezTo>
                  <a:cubicBezTo>
                    <a:pt x="2350431" y="1125210"/>
                    <a:pt x="2375172" y="1158201"/>
                    <a:pt x="2375172" y="1158201"/>
                  </a:cubicBezTo>
                </a:path>
              </a:pathLst>
            </a:custGeom>
            <a:ln w="9525" cmpd="sng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28852" y="2661243"/>
            <a:ext cx="1050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100 Hz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8852" y="4120412"/>
            <a:ext cx="1050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2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00 Hz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8852" y="5634010"/>
            <a:ext cx="1050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 Thin"/>
                <a:cs typeface="Helvetica Neue Thin"/>
              </a:rPr>
              <a:t>300 Hz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69" name="Oval 68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8" name="Freeform 107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6" name="Freeform 10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4" name="Freeform 10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3" name="Straight Connector 82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95" name="Freeform 9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reeform 9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93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0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-0.23796 " pathEditMode="relative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0399 0.2071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 rot="5400000">
            <a:off x="3151605" y="5257887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 rot="5400000">
            <a:off x="3386029" y="525785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5400000">
            <a:off x="3538429" y="5253947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5400000">
            <a:off x="3690829" y="5252106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 rot="5400000">
            <a:off x="3843229" y="5252106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5400000">
            <a:off x="3995629" y="5252106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5400000">
            <a:off x="4148029" y="5257869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5400000">
            <a:off x="4300429" y="5253965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829621" y="5199459"/>
            <a:ext cx="971431" cy="495788"/>
            <a:chOff x="4230321" y="3769596"/>
            <a:chExt cx="1422272" cy="87832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" name="Can 11"/>
            <p:cNvSpPr/>
            <p:nvPr/>
          </p:nvSpPr>
          <p:spPr>
            <a:xfrm rot="5400000">
              <a:off x="4545380" y="3540707"/>
              <a:ext cx="849230" cy="1365196"/>
            </a:xfrm>
            <a:prstGeom prst="can">
              <a:avLst>
                <a:gd name="adj" fmla="val 40584"/>
              </a:avLst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30321" y="3780685"/>
              <a:ext cx="471991" cy="817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 Thin"/>
                  <a:cs typeface="Helvetica Neue Thin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26908" y="3769596"/>
              <a:ext cx="471991" cy="817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Helvetica Neue Thin"/>
                  <a:cs typeface="Helvetica Neue Thin"/>
                </a:rPr>
                <a:t>S</a:t>
              </a:r>
              <a:endParaRPr lang="en-US" sz="2400" dirty="0">
                <a:solidFill>
                  <a:srgbClr val="FFFFFF"/>
                </a:solidFill>
                <a:latin typeface="Helvetica Neue Thin"/>
                <a:cs typeface="Helvetica Neue Thin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4972525" y="5452923"/>
            <a:ext cx="929236" cy="2526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13362" y="5471609"/>
            <a:ext cx="513068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573259" y="5073132"/>
            <a:ext cx="954169" cy="419359"/>
            <a:chOff x="606531" y="1173017"/>
            <a:chExt cx="1690370" cy="898931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18" name="Straight Connector 17"/>
            <p:cNvCxnSpPr/>
            <p:nvPr/>
          </p:nvCxnSpPr>
          <p:spPr>
            <a:xfrm flipH="1">
              <a:off x="1243435" y="1594594"/>
              <a:ext cx="1049586" cy="8348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6946" y="1173018"/>
              <a:ext cx="8349" cy="89893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06531" y="2040064"/>
              <a:ext cx="1690370" cy="8348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029869" y="1391786"/>
              <a:ext cx="445127" cy="7589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898005" y="4988470"/>
            <a:ext cx="903047" cy="84662"/>
            <a:chOff x="5898005" y="4988470"/>
            <a:chExt cx="903047" cy="84662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23" name="Straight Connector 22"/>
            <p:cNvCxnSpPr/>
            <p:nvPr/>
          </p:nvCxnSpPr>
          <p:spPr>
            <a:xfrm>
              <a:off x="6151997" y="5073132"/>
              <a:ext cx="649055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898005" y="4988470"/>
              <a:ext cx="649055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604897" y="1373859"/>
            <a:ext cx="2227368" cy="379978"/>
            <a:chOff x="300795" y="776467"/>
            <a:chExt cx="9487892" cy="1451529"/>
          </a:xfrm>
        </p:grpSpPr>
        <p:sp>
          <p:nvSpPr>
            <p:cNvPr id="27" name="Freeform 2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53200" y="2403769"/>
            <a:ext cx="2231532" cy="449555"/>
            <a:chOff x="1269422" y="1616296"/>
            <a:chExt cx="4449892" cy="619354"/>
          </a:xfrm>
        </p:grpSpPr>
        <p:grpSp>
          <p:nvGrpSpPr>
            <p:cNvPr id="31" name="Group 30"/>
            <p:cNvGrpSpPr/>
            <p:nvPr/>
          </p:nvGrpSpPr>
          <p:grpSpPr>
            <a:xfrm>
              <a:off x="1269422" y="1616296"/>
              <a:ext cx="2227368" cy="606114"/>
              <a:chOff x="300795" y="776467"/>
              <a:chExt cx="9487892" cy="1451529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91946" y="1629536"/>
              <a:ext cx="2227368" cy="606114"/>
              <a:chOff x="300795" y="776467"/>
              <a:chExt cx="9487892" cy="1451529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" name="Oval 38"/>
          <p:cNvSpPr/>
          <p:nvPr/>
        </p:nvSpPr>
        <p:spPr>
          <a:xfrm>
            <a:off x="2523583" y="1830911"/>
            <a:ext cx="444679" cy="438374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547875" y="1763460"/>
            <a:ext cx="4446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bel"/>
                <a:cs typeface="Abel"/>
              </a:rPr>
              <a:t>+</a:t>
            </a:r>
            <a:endParaRPr lang="en-US" sz="2800" dirty="0">
              <a:solidFill>
                <a:srgbClr val="FFFFFF"/>
              </a:solidFill>
              <a:latin typeface="Abel"/>
              <a:cs typeface="Abel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2774428" y="4316523"/>
            <a:ext cx="0" cy="596437"/>
          </a:xfrm>
          <a:prstGeom prst="line">
            <a:avLst/>
          </a:prstGeom>
          <a:ln w="38100" cmpd="sng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113" name="Oval 112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46" name="Freeform 145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4" name="Freeform 14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2" name="Freeform 14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9" name="TextBox 118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6" name="Group 135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1" name="Straight Connector 120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33" name="Freeform 132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TextBox 124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1660456" y="3817963"/>
            <a:ext cx="2238624" cy="457777"/>
            <a:chOff x="1269422" y="1604969"/>
            <a:chExt cx="5925987" cy="630679"/>
          </a:xfrm>
        </p:grpSpPr>
        <p:grpSp>
          <p:nvGrpSpPr>
            <p:cNvPr id="80" name="Group 79"/>
            <p:cNvGrpSpPr/>
            <p:nvPr/>
          </p:nvGrpSpPr>
          <p:grpSpPr>
            <a:xfrm>
              <a:off x="1269422" y="1616296"/>
              <a:ext cx="2227368" cy="606114"/>
              <a:chOff x="300795" y="776467"/>
              <a:chExt cx="9487892" cy="1451529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491946" y="1604969"/>
              <a:ext cx="3703463" cy="630679"/>
              <a:chOff x="300795" y="717634"/>
              <a:chExt cx="15775597" cy="1510362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9763921" y="75353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12907772" y="717634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1" name="Oval 90"/>
          <p:cNvSpPr/>
          <p:nvPr/>
        </p:nvSpPr>
        <p:spPr>
          <a:xfrm>
            <a:off x="2530839" y="3307750"/>
            <a:ext cx="444679" cy="438374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555131" y="3240299"/>
            <a:ext cx="4446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bel"/>
                <a:cs typeface="Abel"/>
              </a:rPr>
              <a:t>+</a:t>
            </a:r>
            <a:endParaRPr lang="en-US" sz="2800" dirty="0">
              <a:solidFill>
                <a:srgbClr val="FFFFFF"/>
              </a:solidFill>
              <a:latin typeface="Abel"/>
              <a:cs typeface="Abel"/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2649910" y="2779839"/>
            <a:ext cx="4930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…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3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nesweep_absAmplitu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" y="1471095"/>
            <a:ext cx="4596739" cy="3532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3725" dist="12700" dir="14280000" sx="105000" sy="105000" rotWithShape="0">
              <a:schemeClr val="bg1">
                <a:lumMod val="65000"/>
                <a:alpha val="35000"/>
              </a:schemeClr>
            </a:outerShdw>
          </a:effectLst>
        </p:spPr>
      </p:pic>
      <p:pic>
        <p:nvPicPr>
          <p:cNvPr id="3" name="Picture 2" descr="sinesweep_spectr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87" y="1471095"/>
            <a:ext cx="4301256" cy="35462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3725" dist="12700" dir="14280000" sx="105000" sy="105000" rotWithShape="0">
              <a:schemeClr val="bg1">
                <a:lumMod val="65000"/>
                <a:alpha val="35000"/>
              </a:schemeClr>
            </a:outerShdw>
          </a:effectLst>
        </p:spPr>
      </p:pic>
      <p:grpSp>
        <p:nvGrpSpPr>
          <p:cNvPr id="76" name="Group 7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77" name="Oval 7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10" name="Freeform 10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8" name="Freeform 10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6" name="Freeform 10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3" name="TextBox 8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5" name="Straight Connector 8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97" name="Freeform 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6" name="Straight Connector 9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546243" y="1877265"/>
            <a:ext cx="441783" cy="2558234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193821" y="1560900"/>
            <a:ext cx="441783" cy="2814057"/>
          </a:xfrm>
          <a:prstGeom prst="rect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7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77" name="Oval 7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10" name="Freeform 10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8" name="Freeform 10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6" name="Freeform 10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3" name="TextBox 8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5" name="Straight Connector 8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97" name="Freeform 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6" name="Straight Connector 9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sinesweep_absAmplitu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44" y="1322582"/>
            <a:ext cx="6790686" cy="5218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3725" dist="12700" dir="14280000" sx="105000" sy="105000" rotWithShape="0">
              <a:schemeClr val="bg1">
                <a:lumMod val="65000"/>
                <a:alpha val="35000"/>
              </a:schemeClr>
            </a:outerShdw>
          </a:effectLst>
        </p:spPr>
      </p:pic>
      <p:sp>
        <p:nvSpPr>
          <p:cNvPr id="55" name="Rectangle 42"/>
          <p:cNvSpPr/>
          <p:nvPr/>
        </p:nvSpPr>
        <p:spPr>
          <a:xfrm>
            <a:off x="2506497" y="4995395"/>
            <a:ext cx="592928" cy="670980"/>
          </a:xfrm>
          <a:custGeom>
            <a:avLst/>
            <a:gdLst>
              <a:gd name="connsiteX0" fmla="*/ 0 w 1074246"/>
              <a:gd name="connsiteY0" fmla="*/ 0 h 670980"/>
              <a:gd name="connsiteX1" fmla="*/ 1074246 w 1074246"/>
              <a:gd name="connsiteY1" fmla="*/ 0 h 670980"/>
              <a:gd name="connsiteX2" fmla="*/ 1074246 w 1074246"/>
              <a:gd name="connsiteY2" fmla="*/ 670980 h 670980"/>
              <a:gd name="connsiteX3" fmla="*/ 0 w 1074246"/>
              <a:gd name="connsiteY3" fmla="*/ 670980 h 670980"/>
              <a:gd name="connsiteX4" fmla="*/ 0 w 1074246"/>
              <a:gd name="connsiteY4" fmla="*/ 0 h 670980"/>
              <a:gd name="connsiteX0" fmla="*/ 0 w 1165686"/>
              <a:gd name="connsiteY0" fmla="*/ 670980 h 762420"/>
              <a:gd name="connsiteX1" fmla="*/ 0 w 1165686"/>
              <a:gd name="connsiteY1" fmla="*/ 0 h 762420"/>
              <a:gd name="connsiteX2" fmla="*/ 1074246 w 1165686"/>
              <a:gd name="connsiteY2" fmla="*/ 0 h 762420"/>
              <a:gd name="connsiteX3" fmla="*/ 1165686 w 1165686"/>
              <a:gd name="connsiteY3" fmla="*/ 762420 h 762420"/>
              <a:gd name="connsiteX0" fmla="*/ 0 w 1074246"/>
              <a:gd name="connsiteY0" fmla="*/ 670980 h 670980"/>
              <a:gd name="connsiteX1" fmla="*/ 0 w 1074246"/>
              <a:gd name="connsiteY1" fmla="*/ 0 h 670980"/>
              <a:gd name="connsiteX2" fmla="*/ 1074246 w 1074246"/>
              <a:gd name="connsiteY2" fmla="*/ 0 h 670980"/>
              <a:gd name="connsiteX3" fmla="*/ 1072624 w 1074246"/>
              <a:gd name="connsiteY3" fmla="*/ 669356 h 6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246" h="670980">
                <a:moveTo>
                  <a:pt x="0" y="670980"/>
                </a:moveTo>
                <a:lnTo>
                  <a:pt x="0" y="0"/>
                </a:lnTo>
                <a:lnTo>
                  <a:pt x="1074246" y="0"/>
                </a:lnTo>
                <a:cubicBezTo>
                  <a:pt x="1074246" y="223660"/>
                  <a:pt x="1072624" y="669356"/>
                  <a:pt x="1072624" y="669356"/>
                </a:cubicBezTo>
              </a:path>
            </a:pathLst>
          </a:custGeom>
          <a:solidFill>
            <a:schemeClr val="accent2">
              <a:lumMod val="40000"/>
              <a:lumOff val="60000"/>
              <a:alpha val="46000"/>
            </a:schemeClr>
          </a:solidFill>
          <a:ln w="28575" cmpd="sng">
            <a:solidFill>
              <a:srgbClr val="D996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2"/>
          <p:cNvSpPr/>
          <p:nvPr/>
        </p:nvSpPr>
        <p:spPr>
          <a:xfrm>
            <a:off x="4289760" y="4995395"/>
            <a:ext cx="592928" cy="670980"/>
          </a:xfrm>
          <a:custGeom>
            <a:avLst/>
            <a:gdLst>
              <a:gd name="connsiteX0" fmla="*/ 0 w 1074246"/>
              <a:gd name="connsiteY0" fmla="*/ 0 h 670980"/>
              <a:gd name="connsiteX1" fmla="*/ 1074246 w 1074246"/>
              <a:gd name="connsiteY1" fmla="*/ 0 h 670980"/>
              <a:gd name="connsiteX2" fmla="*/ 1074246 w 1074246"/>
              <a:gd name="connsiteY2" fmla="*/ 670980 h 670980"/>
              <a:gd name="connsiteX3" fmla="*/ 0 w 1074246"/>
              <a:gd name="connsiteY3" fmla="*/ 670980 h 670980"/>
              <a:gd name="connsiteX4" fmla="*/ 0 w 1074246"/>
              <a:gd name="connsiteY4" fmla="*/ 0 h 670980"/>
              <a:gd name="connsiteX0" fmla="*/ 0 w 1165686"/>
              <a:gd name="connsiteY0" fmla="*/ 670980 h 762420"/>
              <a:gd name="connsiteX1" fmla="*/ 0 w 1165686"/>
              <a:gd name="connsiteY1" fmla="*/ 0 h 762420"/>
              <a:gd name="connsiteX2" fmla="*/ 1074246 w 1165686"/>
              <a:gd name="connsiteY2" fmla="*/ 0 h 762420"/>
              <a:gd name="connsiteX3" fmla="*/ 1165686 w 1165686"/>
              <a:gd name="connsiteY3" fmla="*/ 762420 h 762420"/>
              <a:gd name="connsiteX0" fmla="*/ 0 w 1074246"/>
              <a:gd name="connsiteY0" fmla="*/ 670980 h 670980"/>
              <a:gd name="connsiteX1" fmla="*/ 0 w 1074246"/>
              <a:gd name="connsiteY1" fmla="*/ 0 h 670980"/>
              <a:gd name="connsiteX2" fmla="*/ 1074246 w 1074246"/>
              <a:gd name="connsiteY2" fmla="*/ 0 h 670980"/>
              <a:gd name="connsiteX3" fmla="*/ 1072624 w 1074246"/>
              <a:gd name="connsiteY3" fmla="*/ 669356 h 6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246" h="670980">
                <a:moveTo>
                  <a:pt x="0" y="670980"/>
                </a:moveTo>
                <a:lnTo>
                  <a:pt x="0" y="0"/>
                </a:lnTo>
                <a:lnTo>
                  <a:pt x="1074246" y="0"/>
                </a:lnTo>
                <a:cubicBezTo>
                  <a:pt x="1074246" y="223660"/>
                  <a:pt x="1072624" y="669356"/>
                  <a:pt x="1072624" y="669356"/>
                </a:cubicBezTo>
              </a:path>
            </a:pathLst>
          </a:custGeom>
          <a:solidFill>
            <a:schemeClr val="accent3">
              <a:lumMod val="75000"/>
              <a:alpha val="46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42"/>
          <p:cNvSpPr/>
          <p:nvPr/>
        </p:nvSpPr>
        <p:spPr>
          <a:xfrm>
            <a:off x="6073023" y="4995395"/>
            <a:ext cx="592928" cy="670980"/>
          </a:xfrm>
          <a:custGeom>
            <a:avLst/>
            <a:gdLst>
              <a:gd name="connsiteX0" fmla="*/ 0 w 1074246"/>
              <a:gd name="connsiteY0" fmla="*/ 0 h 670980"/>
              <a:gd name="connsiteX1" fmla="*/ 1074246 w 1074246"/>
              <a:gd name="connsiteY1" fmla="*/ 0 h 670980"/>
              <a:gd name="connsiteX2" fmla="*/ 1074246 w 1074246"/>
              <a:gd name="connsiteY2" fmla="*/ 670980 h 670980"/>
              <a:gd name="connsiteX3" fmla="*/ 0 w 1074246"/>
              <a:gd name="connsiteY3" fmla="*/ 670980 h 670980"/>
              <a:gd name="connsiteX4" fmla="*/ 0 w 1074246"/>
              <a:gd name="connsiteY4" fmla="*/ 0 h 670980"/>
              <a:gd name="connsiteX0" fmla="*/ 0 w 1165686"/>
              <a:gd name="connsiteY0" fmla="*/ 670980 h 762420"/>
              <a:gd name="connsiteX1" fmla="*/ 0 w 1165686"/>
              <a:gd name="connsiteY1" fmla="*/ 0 h 762420"/>
              <a:gd name="connsiteX2" fmla="*/ 1074246 w 1165686"/>
              <a:gd name="connsiteY2" fmla="*/ 0 h 762420"/>
              <a:gd name="connsiteX3" fmla="*/ 1165686 w 1165686"/>
              <a:gd name="connsiteY3" fmla="*/ 762420 h 762420"/>
              <a:gd name="connsiteX0" fmla="*/ 0 w 1074246"/>
              <a:gd name="connsiteY0" fmla="*/ 670980 h 670980"/>
              <a:gd name="connsiteX1" fmla="*/ 0 w 1074246"/>
              <a:gd name="connsiteY1" fmla="*/ 0 h 670980"/>
              <a:gd name="connsiteX2" fmla="*/ 1074246 w 1074246"/>
              <a:gd name="connsiteY2" fmla="*/ 0 h 670980"/>
              <a:gd name="connsiteX3" fmla="*/ 1072624 w 1074246"/>
              <a:gd name="connsiteY3" fmla="*/ 669356 h 6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246" h="670980">
                <a:moveTo>
                  <a:pt x="0" y="670980"/>
                </a:moveTo>
                <a:lnTo>
                  <a:pt x="0" y="0"/>
                </a:lnTo>
                <a:lnTo>
                  <a:pt x="1074246" y="0"/>
                </a:lnTo>
                <a:cubicBezTo>
                  <a:pt x="1074246" y="223660"/>
                  <a:pt x="1072624" y="669356"/>
                  <a:pt x="1072624" y="669356"/>
                </a:cubicBezTo>
              </a:path>
            </a:pathLst>
          </a:custGeom>
          <a:solidFill>
            <a:schemeClr val="accent6">
              <a:lumMod val="75000"/>
              <a:alpha val="46000"/>
            </a:schemeClr>
          </a:solidFill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2"/>
          <p:cNvSpPr/>
          <p:nvPr/>
        </p:nvSpPr>
        <p:spPr>
          <a:xfrm>
            <a:off x="7057994" y="4995395"/>
            <a:ext cx="592928" cy="670980"/>
          </a:xfrm>
          <a:custGeom>
            <a:avLst/>
            <a:gdLst>
              <a:gd name="connsiteX0" fmla="*/ 0 w 1074246"/>
              <a:gd name="connsiteY0" fmla="*/ 0 h 670980"/>
              <a:gd name="connsiteX1" fmla="*/ 1074246 w 1074246"/>
              <a:gd name="connsiteY1" fmla="*/ 0 h 670980"/>
              <a:gd name="connsiteX2" fmla="*/ 1074246 w 1074246"/>
              <a:gd name="connsiteY2" fmla="*/ 670980 h 670980"/>
              <a:gd name="connsiteX3" fmla="*/ 0 w 1074246"/>
              <a:gd name="connsiteY3" fmla="*/ 670980 h 670980"/>
              <a:gd name="connsiteX4" fmla="*/ 0 w 1074246"/>
              <a:gd name="connsiteY4" fmla="*/ 0 h 670980"/>
              <a:gd name="connsiteX0" fmla="*/ 0 w 1165686"/>
              <a:gd name="connsiteY0" fmla="*/ 670980 h 762420"/>
              <a:gd name="connsiteX1" fmla="*/ 0 w 1165686"/>
              <a:gd name="connsiteY1" fmla="*/ 0 h 762420"/>
              <a:gd name="connsiteX2" fmla="*/ 1074246 w 1165686"/>
              <a:gd name="connsiteY2" fmla="*/ 0 h 762420"/>
              <a:gd name="connsiteX3" fmla="*/ 1165686 w 1165686"/>
              <a:gd name="connsiteY3" fmla="*/ 762420 h 762420"/>
              <a:gd name="connsiteX0" fmla="*/ 0 w 1074246"/>
              <a:gd name="connsiteY0" fmla="*/ 670980 h 670980"/>
              <a:gd name="connsiteX1" fmla="*/ 0 w 1074246"/>
              <a:gd name="connsiteY1" fmla="*/ 0 h 670980"/>
              <a:gd name="connsiteX2" fmla="*/ 1074246 w 1074246"/>
              <a:gd name="connsiteY2" fmla="*/ 0 h 670980"/>
              <a:gd name="connsiteX3" fmla="*/ 1072624 w 1074246"/>
              <a:gd name="connsiteY3" fmla="*/ 669356 h 6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246" h="670980">
                <a:moveTo>
                  <a:pt x="0" y="670980"/>
                </a:moveTo>
                <a:lnTo>
                  <a:pt x="0" y="0"/>
                </a:lnTo>
                <a:lnTo>
                  <a:pt x="1074246" y="0"/>
                </a:lnTo>
                <a:cubicBezTo>
                  <a:pt x="1074246" y="223660"/>
                  <a:pt x="1072624" y="669356"/>
                  <a:pt x="1072624" y="669356"/>
                </a:cubicBezTo>
              </a:path>
            </a:pathLst>
          </a:custGeom>
          <a:solidFill>
            <a:schemeClr val="accent4">
              <a:lumMod val="75000"/>
              <a:alpha val="46000"/>
            </a:schemeClr>
          </a:solidFill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2"/>
          <p:cNvSpPr/>
          <p:nvPr/>
        </p:nvSpPr>
        <p:spPr>
          <a:xfrm>
            <a:off x="5170275" y="4995395"/>
            <a:ext cx="592928" cy="670980"/>
          </a:xfrm>
          <a:custGeom>
            <a:avLst/>
            <a:gdLst>
              <a:gd name="connsiteX0" fmla="*/ 0 w 1074246"/>
              <a:gd name="connsiteY0" fmla="*/ 0 h 670980"/>
              <a:gd name="connsiteX1" fmla="*/ 1074246 w 1074246"/>
              <a:gd name="connsiteY1" fmla="*/ 0 h 670980"/>
              <a:gd name="connsiteX2" fmla="*/ 1074246 w 1074246"/>
              <a:gd name="connsiteY2" fmla="*/ 670980 h 670980"/>
              <a:gd name="connsiteX3" fmla="*/ 0 w 1074246"/>
              <a:gd name="connsiteY3" fmla="*/ 670980 h 670980"/>
              <a:gd name="connsiteX4" fmla="*/ 0 w 1074246"/>
              <a:gd name="connsiteY4" fmla="*/ 0 h 670980"/>
              <a:gd name="connsiteX0" fmla="*/ 0 w 1165686"/>
              <a:gd name="connsiteY0" fmla="*/ 670980 h 762420"/>
              <a:gd name="connsiteX1" fmla="*/ 0 w 1165686"/>
              <a:gd name="connsiteY1" fmla="*/ 0 h 762420"/>
              <a:gd name="connsiteX2" fmla="*/ 1074246 w 1165686"/>
              <a:gd name="connsiteY2" fmla="*/ 0 h 762420"/>
              <a:gd name="connsiteX3" fmla="*/ 1165686 w 1165686"/>
              <a:gd name="connsiteY3" fmla="*/ 762420 h 762420"/>
              <a:gd name="connsiteX0" fmla="*/ 0 w 1074246"/>
              <a:gd name="connsiteY0" fmla="*/ 670980 h 670980"/>
              <a:gd name="connsiteX1" fmla="*/ 0 w 1074246"/>
              <a:gd name="connsiteY1" fmla="*/ 0 h 670980"/>
              <a:gd name="connsiteX2" fmla="*/ 1074246 w 1074246"/>
              <a:gd name="connsiteY2" fmla="*/ 0 h 670980"/>
              <a:gd name="connsiteX3" fmla="*/ 1072624 w 1074246"/>
              <a:gd name="connsiteY3" fmla="*/ 669356 h 67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246" h="670980">
                <a:moveTo>
                  <a:pt x="0" y="670980"/>
                </a:moveTo>
                <a:lnTo>
                  <a:pt x="0" y="0"/>
                </a:lnTo>
                <a:lnTo>
                  <a:pt x="1074246" y="0"/>
                </a:lnTo>
                <a:cubicBezTo>
                  <a:pt x="1074246" y="223660"/>
                  <a:pt x="1072624" y="669356"/>
                  <a:pt x="1072624" y="669356"/>
                </a:cubicBezTo>
              </a:path>
            </a:pathLst>
          </a:custGeom>
          <a:solidFill>
            <a:srgbClr val="558ED5">
              <a:alpha val="46000"/>
            </a:srgbClr>
          </a:solidFill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rot="10800000">
            <a:off x="2813475" y="4149320"/>
            <a:ext cx="0" cy="1547007"/>
          </a:xfrm>
          <a:prstGeom prst="line">
            <a:avLst/>
          </a:prstGeom>
          <a:ln w="38100" cmpd="sng">
            <a:solidFill>
              <a:srgbClr val="D99694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4594813" y="4149320"/>
            <a:ext cx="0" cy="1547007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6376151" y="4149320"/>
            <a:ext cx="0" cy="1547007"/>
          </a:xfrm>
          <a:prstGeom prst="line">
            <a:avLst/>
          </a:prstGeom>
          <a:ln w="38100" cmpd="sng">
            <a:solidFill>
              <a:schemeClr val="accent6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5478085" y="4149321"/>
            <a:ext cx="0" cy="1547007"/>
          </a:xfrm>
          <a:prstGeom prst="line">
            <a:avLst/>
          </a:prstGeom>
          <a:ln w="38100" cmpd="sng">
            <a:solidFill>
              <a:srgbClr val="558ED5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7348573" y="4149322"/>
            <a:ext cx="0" cy="1547007"/>
          </a:xfrm>
          <a:prstGeom prst="line">
            <a:avLst/>
          </a:prstGeom>
          <a:ln w="38100" cmpd="sng">
            <a:solidFill>
              <a:schemeClr val="accent4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4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tenvel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20" y="1354918"/>
            <a:ext cx="2843290" cy="21973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3725" dist="12700" dir="14280000" sx="105000" sy="105000" rotWithShape="0">
              <a:schemeClr val="bg1">
                <a:lumMod val="65000"/>
                <a:alpha val="35000"/>
              </a:schemeClr>
            </a:outerShdw>
          </a:effectLst>
        </p:spPr>
      </p:pic>
      <p:pic>
        <p:nvPicPr>
          <p:cNvPr id="5" name="Picture 4" descr="fftAfter_cus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32" y="4133273"/>
            <a:ext cx="3286443" cy="2464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3725" dist="12700" dir="14280000" sx="105000" sy="105000" rotWithShape="0">
              <a:schemeClr val="bg1">
                <a:lumMod val="65000"/>
                <a:alpha val="35000"/>
              </a:schemeClr>
            </a:outerShdw>
          </a:effectLst>
        </p:spPr>
      </p:pic>
      <p:pic>
        <p:nvPicPr>
          <p:cNvPr id="6" name="Picture 5" descr="fftBefore_cust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4" y="1417637"/>
            <a:ext cx="2846195" cy="21346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3725" dist="12700" dir="14280000" sx="105000" sy="105000" rotWithShape="0">
              <a:schemeClr val="bg1">
                <a:lumMod val="65000"/>
                <a:alpha val="35000"/>
              </a:schemeClr>
            </a:outerShdw>
          </a:effectLst>
        </p:spPr>
      </p:pic>
      <p:grpSp>
        <p:nvGrpSpPr>
          <p:cNvPr id="52" name="Group 51"/>
          <p:cNvGrpSpPr/>
          <p:nvPr/>
        </p:nvGrpSpPr>
        <p:grpSpPr>
          <a:xfrm>
            <a:off x="1488610" y="3581292"/>
            <a:ext cx="1409669" cy="1797641"/>
            <a:chOff x="1488610" y="3581292"/>
            <a:chExt cx="1409669" cy="1797641"/>
          </a:xfrm>
        </p:grpSpPr>
        <p:cxnSp>
          <p:nvCxnSpPr>
            <p:cNvPr id="50" name="Straight Connector 49"/>
            <p:cNvCxnSpPr/>
            <p:nvPr/>
          </p:nvCxnSpPr>
          <p:spPr>
            <a:xfrm rot="16200000" flipH="1">
              <a:off x="589789" y="4480113"/>
              <a:ext cx="179764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>
              <a:off x="2195095" y="4673075"/>
              <a:ext cx="0" cy="1406369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 rot="16200000">
            <a:off x="6139915" y="3647164"/>
            <a:ext cx="1823974" cy="1634223"/>
            <a:chOff x="1488612" y="3570666"/>
            <a:chExt cx="1823974" cy="1634223"/>
          </a:xfrm>
        </p:grpSpPr>
        <p:cxnSp>
          <p:nvCxnSpPr>
            <p:cNvPr id="54" name="Straight Connector 53"/>
            <p:cNvCxnSpPr/>
            <p:nvPr/>
          </p:nvCxnSpPr>
          <p:spPr>
            <a:xfrm rot="16200000" flipH="1">
              <a:off x="671500" y="4387778"/>
              <a:ext cx="163422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2411119" y="4290074"/>
              <a:ext cx="1" cy="180293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56" name="Oval 55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89" name="Freeform 88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87" name="Freeform 8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85" name="Freeform 8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2" name="TextBox 61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80" name="Straight Connector 79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4" name="Straight Connector 63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76" name="Freeform 7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5" name="Straight Connector 74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87174" y="4189945"/>
            <a:ext cx="2062401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Filtering</a:t>
            </a:r>
            <a:endParaRPr lang="en-US" sz="24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818785" y="4184756"/>
            <a:ext cx="2062401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Envelope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Detection</a:t>
            </a:r>
            <a:endParaRPr lang="en-US" sz="24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0492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tx1">
                <a:lumMod val="75000"/>
                <a:lumOff val="25000"/>
              </a:schemeClr>
            </a:gs>
            <a:gs pos="26000">
              <a:schemeClr val="tx1">
                <a:lumMod val="65000"/>
                <a:lumOff val="3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acc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12" y="2048955"/>
            <a:ext cx="3670857" cy="367085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567913" y="2721756"/>
            <a:ext cx="2680963" cy="966796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567913" y="1666044"/>
            <a:ext cx="3954" cy="202645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67913" y="3688552"/>
            <a:ext cx="1357455" cy="188692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40" name="Oval 3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5" name="Freeform 104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3" name="Freeform 102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01" name="Freeform 10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9" name="Straight Connector 4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92" name="Freeform 9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1" name="Straight Connector 90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4581463" y="1694804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Z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13629" y="2321646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25327" y="5119647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X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41692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tx1">
                <a:lumMod val="75000"/>
                <a:lumOff val="25000"/>
              </a:schemeClr>
            </a:gs>
            <a:gs pos="26000">
              <a:schemeClr val="tx1">
                <a:lumMod val="65000"/>
                <a:lumOff val="3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acc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12" y="2048955"/>
            <a:ext cx="3670857" cy="367085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567913" y="2721756"/>
            <a:ext cx="2680963" cy="966796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567913" y="1666044"/>
            <a:ext cx="3954" cy="202645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67913" y="3688552"/>
            <a:ext cx="1357455" cy="188692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 rot="16476852" flipH="1">
            <a:off x="2310902" y="3684269"/>
            <a:ext cx="529001" cy="1579086"/>
            <a:chOff x="6990149" y="2196847"/>
            <a:chExt cx="190811" cy="1142185"/>
          </a:xfrm>
        </p:grpSpPr>
        <p:grpSp>
          <p:nvGrpSpPr>
            <p:cNvPr id="40" name="Group 39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6784098">
              <a:off x="6818165" y="3167048"/>
              <a:ext cx="343968" cy="0"/>
            </a:xfrm>
            <a:prstGeom prst="straightConnector1">
              <a:avLst/>
            </a:prstGeom>
            <a:ln w="28575" cmpd="sng">
              <a:solidFill>
                <a:srgbClr val="D9680C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 rot="10396811" flipH="1">
            <a:off x="5135943" y="4894112"/>
            <a:ext cx="529001" cy="1579086"/>
            <a:chOff x="6990149" y="2196847"/>
            <a:chExt cx="190811" cy="1142185"/>
          </a:xfrm>
        </p:grpSpPr>
        <p:grpSp>
          <p:nvGrpSpPr>
            <p:cNvPr id="47" name="Group 46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 rot="6784098">
              <a:off x="6818165" y="3167048"/>
              <a:ext cx="343968" cy="0"/>
            </a:xfrm>
            <a:prstGeom prst="straightConnector1">
              <a:avLst/>
            </a:prstGeom>
            <a:ln w="28575" cmpd="sng">
              <a:solidFill>
                <a:srgbClr val="D9680C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 rot="1457215" flipH="1">
            <a:off x="3859532" y="1226603"/>
            <a:ext cx="529001" cy="1579086"/>
            <a:chOff x="6990149" y="2196847"/>
            <a:chExt cx="190811" cy="1142185"/>
          </a:xfrm>
        </p:grpSpPr>
        <p:grpSp>
          <p:nvGrpSpPr>
            <p:cNvPr id="53" name="Group 52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rgbClr val="D9680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 rot="6784098">
              <a:off x="6818165" y="3167048"/>
              <a:ext cx="343968" cy="0"/>
            </a:xfrm>
            <a:prstGeom prst="straightConnector1">
              <a:avLst/>
            </a:prstGeom>
            <a:ln w="28575" cmpd="sng">
              <a:solidFill>
                <a:srgbClr val="D9680C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3" name="Freeform 122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1" name="Freeform 12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9" name="Freeform 11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8" name="Straight Connector 97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0" name="Freeform 10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9" name="Straight Connector 108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 descr="vib_mot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0" t="25782" b="22551"/>
          <a:stretch/>
        </p:blipFill>
        <p:spPr>
          <a:xfrm>
            <a:off x="404643" y="4434696"/>
            <a:ext cx="1514375" cy="873601"/>
          </a:xfrm>
          <a:prstGeom prst="rect">
            <a:avLst/>
          </a:prstGeom>
        </p:spPr>
      </p:pic>
      <p:pic>
        <p:nvPicPr>
          <p:cNvPr id="63" name="Picture 62" descr="vib_mot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0" t="25782" b="22551"/>
          <a:stretch/>
        </p:blipFill>
        <p:spPr>
          <a:xfrm>
            <a:off x="2513174" y="1138907"/>
            <a:ext cx="1514375" cy="873601"/>
          </a:xfrm>
          <a:prstGeom prst="rect">
            <a:avLst/>
          </a:prstGeom>
        </p:spPr>
      </p:pic>
      <p:pic>
        <p:nvPicPr>
          <p:cNvPr id="64" name="Picture 63" descr="vib_mot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0" t="25782" b="22551"/>
          <a:stretch/>
        </p:blipFill>
        <p:spPr>
          <a:xfrm>
            <a:off x="4183759" y="5919549"/>
            <a:ext cx="1514375" cy="87360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81463" y="1694804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Z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13629" y="2321646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25327" y="5119647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X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4802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red_acc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7" y="3071662"/>
            <a:ext cx="2012346" cy="2012346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H="1" flipV="1">
            <a:off x="3384816" y="1783813"/>
            <a:ext cx="3954" cy="2026454"/>
          </a:xfrm>
          <a:prstGeom prst="line">
            <a:avLst/>
          </a:prstGeom>
          <a:ln w="19050">
            <a:solidFill>
              <a:srgbClr val="B1DD5B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388770" y="2738251"/>
            <a:ext cx="5628413" cy="10720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92724" y="3814212"/>
            <a:ext cx="1840211" cy="17282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916291" flipH="1">
            <a:off x="651072" y="3888017"/>
            <a:ext cx="400200" cy="1241823"/>
            <a:chOff x="6958582" y="2196847"/>
            <a:chExt cx="222378" cy="1153192"/>
          </a:xfrm>
        </p:grpSpPr>
        <p:grpSp>
          <p:nvGrpSpPr>
            <p:cNvPr id="46" name="Group 45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 rot="6784098">
              <a:off x="6786598" y="3178055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52" name="Oval 51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16" name="Freeform 115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4" name="Freeform 11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2" name="Freeform 11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9" name="TextBox 88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1" name="Straight Connector 90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03" name="Freeform 102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2" name="Straight Connector 101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3477378" y="1783813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Z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279471" y="2321646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73581" y="5542485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X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60" name="Group 59"/>
          <p:cNvGrpSpPr/>
          <p:nvPr/>
        </p:nvGrpSpPr>
        <p:grpSpPr>
          <a:xfrm rot="20947108">
            <a:off x="3989317" y="2399453"/>
            <a:ext cx="2227368" cy="954842"/>
            <a:chOff x="300795" y="776467"/>
            <a:chExt cx="9487892" cy="1451529"/>
          </a:xfrm>
          <a:effectLst/>
        </p:grpSpPr>
        <p:sp>
          <p:nvSpPr>
            <p:cNvPr id="61" name="Freeform 6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8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H="1" flipV="1">
            <a:off x="3384816" y="1783813"/>
            <a:ext cx="3954" cy="2026454"/>
          </a:xfrm>
          <a:prstGeom prst="line">
            <a:avLst/>
          </a:prstGeom>
          <a:ln w="19050">
            <a:solidFill>
              <a:srgbClr val="B1DD5B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388770" y="2738251"/>
            <a:ext cx="5628413" cy="10720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92724" y="3814212"/>
            <a:ext cx="1840211" cy="17282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916291" flipH="1">
            <a:off x="651072" y="3888017"/>
            <a:ext cx="400200" cy="1241823"/>
            <a:chOff x="6958582" y="2196847"/>
            <a:chExt cx="222378" cy="1153192"/>
          </a:xfrm>
        </p:grpSpPr>
        <p:grpSp>
          <p:nvGrpSpPr>
            <p:cNvPr id="46" name="Group 45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 rot="6784098">
              <a:off x="6786598" y="3178055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20947108">
            <a:off x="3989317" y="2399453"/>
            <a:ext cx="2227368" cy="954842"/>
            <a:chOff x="300795" y="776467"/>
            <a:chExt cx="9487892" cy="1451529"/>
          </a:xfrm>
          <a:effectLst/>
        </p:grpSpPr>
        <p:sp>
          <p:nvSpPr>
            <p:cNvPr id="51" name="Freeform 5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2724027" flipV="1">
            <a:off x="3811473" y="4522519"/>
            <a:ext cx="2227368" cy="318434"/>
            <a:chOff x="300795" y="776467"/>
            <a:chExt cx="9487892" cy="1451529"/>
          </a:xfrm>
          <a:effectLst/>
        </p:grpSpPr>
        <p:sp>
          <p:nvSpPr>
            <p:cNvPr id="55" name="Freeform 54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9" name="Picture 88" descr="red_acc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7" y="3071662"/>
            <a:ext cx="2012346" cy="2012346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1" name="Oval 9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7" name="TextBox 96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3477378" y="1783813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Z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79471" y="2321646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73581" y="5542485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X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26305" y="5057443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Spilled signal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6096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H="1" flipV="1">
            <a:off x="3384816" y="1783813"/>
            <a:ext cx="3954" cy="2026454"/>
          </a:xfrm>
          <a:prstGeom prst="line">
            <a:avLst/>
          </a:prstGeom>
          <a:ln w="19050">
            <a:solidFill>
              <a:srgbClr val="B1DD5B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388770" y="2738251"/>
            <a:ext cx="5628413" cy="10720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92724" y="3814212"/>
            <a:ext cx="1840211" cy="1728273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916291" flipH="1">
            <a:off x="651072" y="3888017"/>
            <a:ext cx="400200" cy="1241823"/>
            <a:chOff x="6958582" y="2196847"/>
            <a:chExt cx="222378" cy="1153192"/>
          </a:xfrm>
        </p:grpSpPr>
        <p:grpSp>
          <p:nvGrpSpPr>
            <p:cNvPr id="46" name="Group 45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 rot="6784098">
              <a:off x="6786598" y="3178055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20947108">
            <a:off x="3989317" y="2399453"/>
            <a:ext cx="2227368" cy="954842"/>
            <a:chOff x="300795" y="776467"/>
            <a:chExt cx="9487892" cy="1451529"/>
          </a:xfrm>
          <a:effectLst/>
        </p:grpSpPr>
        <p:sp>
          <p:nvSpPr>
            <p:cNvPr id="51" name="Freeform 5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2724027" flipV="1">
            <a:off x="3811473" y="4522519"/>
            <a:ext cx="2227368" cy="318434"/>
            <a:chOff x="300795" y="776467"/>
            <a:chExt cx="9487892" cy="1451529"/>
          </a:xfrm>
          <a:effectLst/>
        </p:grpSpPr>
        <p:sp>
          <p:nvSpPr>
            <p:cNvPr id="55" name="Freeform 54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9" name="Picture 88" descr="red_acc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7" y="3071662"/>
            <a:ext cx="2012346" cy="201234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344137" y="3414566"/>
            <a:ext cx="1100222" cy="1204171"/>
          </a:xfrm>
          <a:custGeom>
            <a:avLst/>
            <a:gdLst>
              <a:gd name="connsiteX0" fmla="*/ 478333 w 1100222"/>
              <a:gd name="connsiteY0" fmla="*/ 0 h 1204171"/>
              <a:gd name="connsiteX1" fmla="*/ 1088621 w 1100222"/>
              <a:gd name="connsiteY1" fmla="*/ 692811 h 1204171"/>
              <a:gd name="connsiteX2" fmla="*/ 0 w 1100222"/>
              <a:gd name="connsiteY2" fmla="*/ 1204171 h 120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222" h="1204171">
                <a:moveTo>
                  <a:pt x="478333" y="0"/>
                </a:moveTo>
                <a:cubicBezTo>
                  <a:pt x="823338" y="246058"/>
                  <a:pt x="1168343" y="492116"/>
                  <a:pt x="1088621" y="692811"/>
                </a:cubicBezTo>
                <a:cubicBezTo>
                  <a:pt x="1008899" y="893506"/>
                  <a:pt x="504449" y="1048838"/>
                  <a:pt x="0" y="1204171"/>
                </a:cubicBezTo>
              </a:path>
            </a:pathLst>
          </a:custGeom>
          <a:ln w="19050" cmpd="sng">
            <a:solidFill>
              <a:schemeClr val="bg1"/>
            </a:solidFill>
            <a:prstDash val="dot"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322939" y="3824281"/>
            <a:ext cx="177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Phase lag</a:t>
            </a:r>
            <a:endParaRPr lang="en-US" sz="24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1" name="Oval 9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5" name="Freeform 124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3" name="Freeform 122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Freeform 123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1" name="Freeform 12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8" name="TextBox 97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0" name="Straight Connector 99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2" name="Freeform 11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1" name="Straight Connector 110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TextBox 103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3477378" y="1783813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Z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79471" y="2321646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73581" y="5542485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X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626305" y="5057443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Spilled signal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64111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rtpho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157">
            <a:off x="2292275" y="135479"/>
            <a:ext cx="2167719" cy="2505349"/>
          </a:xfrm>
          <a:prstGeom prst="rect">
            <a:avLst/>
          </a:prstGeom>
        </p:spPr>
      </p:pic>
      <p:pic>
        <p:nvPicPr>
          <p:cNvPr id="4" name="Picture 3" descr="samrtpho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43" flipH="1">
            <a:off x="4642479" y="135482"/>
            <a:ext cx="2167719" cy="250534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17760857" flipH="1">
            <a:off x="4321811" y="145960"/>
            <a:ext cx="490340" cy="1508596"/>
            <a:chOff x="6958582" y="2196847"/>
            <a:chExt cx="222378" cy="1153192"/>
          </a:xfrm>
        </p:grpSpPr>
        <p:grpSp>
          <p:nvGrpSpPr>
            <p:cNvPr id="23" name="Group 22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rot="6784098">
              <a:off x="6786598" y="3178055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58367" y="1036343"/>
            <a:ext cx="3073474" cy="4836057"/>
            <a:chOff x="505777" y="1036343"/>
            <a:chExt cx="3073474" cy="4836057"/>
          </a:xfrm>
        </p:grpSpPr>
        <p:grpSp>
          <p:nvGrpSpPr>
            <p:cNvPr id="30" name="Group 29"/>
            <p:cNvGrpSpPr/>
            <p:nvPr/>
          </p:nvGrpSpPr>
          <p:grpSpPr>
            <a:xfrm>
              <a:off x="1186590" y="1036343"/>
              <a:ext cx="2392661" cy="2491469"/>
              <a:chOff x="1186590" y="1036343"/>
              <a:chExt cx="2392661" cy="2491469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1186590" y="1050622"/>
                <a:ext cx="23926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186590" y="1036343"/>
                <a:ext cx="0" cy="24914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505777" y="3418481"/>
              <a:ext cx="2535836" cy="2453919"/>
              <a:chOff x="505777" y="3418481"/>
              <a:chExt cx="2535836" cy="2453919"/>
            </a:xfrm>
          </p:grpSpPr>
          <p:pic>
            <p:nvPicPr>
              <p:cNvPr id="32" name="Picture 31" descr="vib_motor.g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10" t="25782" b="22551"/>
              <a:stretch/>
            </p:blipFill>
            <p:spPr>
              <a:xfrm>
                <a:off x="652053" y="3929826"/>
                <a:ext cx="2389560" cy="1378471"/>
              </a:xfrm>
              <a:prstGeom prst="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505777" y="3418481"/>
                <a:ext cx="2453366" cy="2453919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258367" y="5972088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Motor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221214" y="1337198"/>
            <a:ext cx="2673059" cy="4333990"/>
            <a:chOff x="5495478" y="1023793"/>
            <a:chExt cx="2673059" cy="4333990"/>
          </a:xfrm>
        </p:grpSpPr>
        <p:grpSp>
          <p:nvGrpSpPr>
            <p:cNvPr id="38" name="Group 37"/>
            <p:cNvGrpSpPr/>
            <p:nvPr/>
          </p:nvGrpSpPr>
          <p:grpSpPr>
            <a:xfrm flipH="1">
              <a:off x="5495478" y="1023793"/>
              <a:ext cx="2392661" cy="2491469"/>
              <a:chOff x="1186590" y="1036343"/>
              <a:chExt cx="2392661" cy="2491469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1186590" y="1050622"/>
                <a:ext cx="23926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86590" y="1036343"/>
                <a:ext cx="0" cy="24914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6051792" y="3225533"/>
              <a:ext cx="2116745" cy="2132250"/>
              <a:chOff x="6051792" y="3225533"/>
              <a:chExt cx="2116745" cy="2132250"/>
            </a:xfrm>
          </p:grpSpPr>
          <p:pic>
            <p:nvPicPr>
              <p:cNvPr id="40" name="Picture 39" descr="red_accl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8388" y="3253531"/>
                <a:ext cx="1934173" cy="1934173"/>
              </a:xfrm>
              <a:prstGeom prst="rect">
                <a:avLst/>
              </a:prstGeom>
            </p:spPr>
          </p:pic>
          <p:sp>
            <p:nvSpPr>
              <p:cNvPr id="41" name="Oval 40"/>
              <p:cNvSpPr/>
              <p:nvPr/>
            </p:nvSpPr>
            <p:spPr>
              <a:xfrm>
                <a:off x="6051792" y="3225533"/>
                <a:ext cx="2116745" cy="2132250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7412870" y="5686725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Accelerometer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22218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repeatCount="1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9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47" name="Oval 4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14" name="Freeform 11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2" name="Freeform 11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0" name="Freeform 10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" name="TextBox 6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9" name="Straight Connector 8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01" name="Freeform 10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0" name="Straight Connector 9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532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61" name="Oval 6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0" name="Freeform 11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8" name="Freeform 11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6" name="Freeform 11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3" name="TextBox 9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5" name="Straight Connector 9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07" name="Freeform 10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6" name="Straight Connector 10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576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15" name="Freeform 14"/>
          <p:cNvSpPr/>
          <p:nvPr/>
        </p:nvSpPr>
        <p:spPr>
          <a:xfrm rot="10800000" flipV="1">
            <a:off x="212318" y="4285761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6478" y="4405654"/>
            <a:ext cx="0" cy="1059959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42" y="5077720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0129" y="2545991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36970" y="2497856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71" y="3334483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Z spill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6940" y="2563820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91" y="3824096"/>
            <a:ext cx="134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Z signal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62" name="Oval 61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1" name="Freeform 120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121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9" name="Freeform 11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7" name="Freeform 11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4" name="TextBox 93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6" name="Straight Connector 95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08" name="Freeform 10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7" name="Straight Connector 106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580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15" name="Freeform 14"/>
          <p:cNvSpPr/>
          <p:nvPr/>
        </p:nvSpPr>
        <p:spPr>
          <a:xfrm rot="10800000" flipV="1">
            <a:off x="212318" y="4285761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6478" y="4405654"/>
            <a:ext cx="0" cy="1059959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42" y="5077720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0129" y="2545991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36970" y="2497856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71" y="3334483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Z spill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6940" y="2563820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91" y="3824096"/>
            <a:ext cx="134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Z signal</a:t>
            </a:r>
          </a:p>
        </p:txBody>
      </p:sp>
      <p:sp>
        <p:nvSpPr>
          <p:cNvPr id="23" name="Freeform 22"/>
          <p:cNvSpPr/>
          <p:nvPr/>
        </p:nvSpPr>
        <p:spPr>
          <a:xfrm rot="10800000" flipV="1">
            <a:off x="4389526" y="1171519"/>
            <a:ext cx="2376616" cy="3692911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393941" y="1579433"/>
            <a:ext cx="0" cy="1650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12687" y="292529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0800000">
            <a:off x="4389526" y="1888735"/>
            <a:ext cx="2376616" cy="2073110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03341" y="2491740"/>
            <a:ext cx="601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7775" y="2529279"/>
            <a:ext cx="48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=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15675" y="1390633"/>
            <a:ext cx="0" cy="1551887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84039" y="2525035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4h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187324" y="2024431"/>
            <a:ext cx="0" cy="87599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56136" y="251896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3665" y="1918109"/>
            <a:ext cx="2308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Scaled Y signal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85586" y="2636997"/>
            <a:ext cx="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*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073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15" name="Freeform 14"/>
          <p:cNvSpPr/>
          <p:nvPr/>
        </p:nvSpPr>
        <p:spPr>
          <a:xfrm rot="10800000" flipV="1">
            <a:off x="212318" y="4285761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6478" y="4405654"/>
            <a:ext cx="0" cy="1059959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42" y="5077720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0129" y="2545991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36970" y="2497856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71" y="3334483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Z spill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6940" y="2563820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91" y="3824096"/>
            <a:ext cx="134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Z signal</a:t>
            </a:r>
          </a:p>
        </p:txBody>
      </p:sp>
      <p:sp>
        <p:nvSpPr>
          <p:cNvPr id="23" name="Freeform 22"/>
          <p:cNvSpPr/>
          <p:nvPr/>
        </p:nvSpPr>
        <p:spPr>
          <a:xfrm rot="10800000" flipV="1">
            <a:off x="4389526" y="1171519"/>
            <a:ext cx="2376616" cy="3692911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393941" y="1579433"/>
            <a:ext cx="0" cy="1650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12687" y="292529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0800000">
            <a:off x="4389526" y="1888735"/>
            <a:ext cx="2376616" cy="2073110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03341" y="2491740"/>
            <a:ext cx="601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7775" y="2529279"/>
            <a:ext cx="48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=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15675" y="1390633"/>
            <a:ext cx="0" cy="1551887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84039" y="2525035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4h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187324" y="2024431"/>
            <a:ext cx="0" cy="87599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56136" y="251896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3665" y="1918109"/>
            <a:ext cx="2308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Scaled Y signal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85586" y="2636997"/>
            <a:ext cx="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*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84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15" name="Freeform 14"/>
          <p:cNvSpPr/>
          <p:nvPr/>
        </p:nvSpPr>
        <p:spPr>
          <a:xfrm rot="10800000" flipV="1">
            <a:off x="212318" y="4285761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6478" y="4405654"/>
            <a:ext cx="0" cy="1059959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42" y="5077720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0129" y="2545991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36970" y="2497856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71" y="3334483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Z spill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6940" y="2563820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91" y="3824096"/>
            <a:ext cx="134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Z signal</a:t>
            </a:r>
          </a:p>
        </p:txBody>
      </p:sp>
      <p:sp>
        <p:nvSpPr>
          <p:cNvPr id="23" name="Freeform 22"/>
          <p:cNvSpPr/>
          <p:nvPr/>
        </p:nvSpPr>
        <p:spPr>
          <a:xfrm rot="10800000" flipV="1">
            <a:off x="4389526" y="1171519"/>
            <a:ext cx="2376616" cy="3692911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393941" y="1579433"/>
            <a:ext cx="0" cy="1650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12687" y="292529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0800000">
            <a:off x="4389526" y="1888735"/>
            <a:ext cx="2376616" cy="2073110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03341" y="2491740"/>
            <a:ext cx="601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7775" y="2529279"/>
            <a:ext cx="48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=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15675" y="1390633"/>
            <a:ext cx="0" cy="1551887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84039" y="2525035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4h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187324" y="2024431"/>
            <a:ext cx="0" cy="87599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56136" y="251896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3665" y="1918109"/>
            <a:ext cx="2308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Scaled Y signal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85586" y="2636997"/>
            <a:ext cx="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*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7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15" name="Freeform 14"/>
          <p:cNvSpPr/>
          <p:nvPr/>
        </p:nvSpPr>
        <p:spPr>
          <a:xfrm rot="10800000" flipV="1">
            <a:off x="212318" y="4285761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6478" y="4405654"/>
            <a:ext cx="0" cy="1059959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42" y="5077720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0129" y="2545991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36970" y="2497856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71" y="3334483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Z spill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6940" y="2563820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91" y="3824096"/>
            <a:ext cx="134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Z signal</a:t>
            </a:r>
          </a:p>
        </p:txBody>
      </p:sp>
      <p:sp>
        <p:nvSpPr>
          <p:cNvPr id="23" name="Freeform 22"/>
          <p:cNvSpPr/>
          <p:nvPr/>
        </p:nvSpPr>
        <p:spPr>
          <a:xfrm rot="10800000" flipV="1">
            <a:off x="4389526" y="1171519"/>
            <a:ext cx="2376616" cy="3692911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393941" y="1579433"/>
            <a:ext cx="0" cy="1650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12687" y="292529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0800000">
            <a:off x="4389526" y="1888735"/>
            <a:ext cx="2376616" cy="2073110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03341" y="2491740"/>
            <a:ext cx="601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7775" y="2529279"/>
            <a:ext cx="48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=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15675" y="1390633"/>
            <a:ext cx="0" cy="1551887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84039" y="2525035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4h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187324" y="2024431"/>
            <a:ext cx="0" cy="87599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56136" y="251896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3665" y="1918109"/>
            <a:ext cx="2308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Scaled Y signal</a:t>
            </a:r>
          </a:p>
        </p:txBody>
      </p:sp>
      <p:sp>
        <p:nvSpPr>
          <p:cNvPr id="38" name="Oval 37"/>
          <p:cNvSpPr/>
          <p:nvPr/>
        </p:nvSpPr>
        <p:spPr>
          <a:xfrm>
            <a:off x="4827253" y="5224009"/>
            <a:ext cx="484561" cy="522002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47717" y="5485565"/>
            <a:ext cx="156921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45829" y="4086904"/>
            <a:ext cx="0" cy="102675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10544" y="5064225"/>
            <a:ext cx="4678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+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85586" y="2636997"/>
            <a:ext cx="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*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19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2188" y="5472211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12317" y="5063552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 flipV="1">
            <a:off x="160130" y="1768200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295465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84290" y="1904805"/>
            <a:ext cx="0" cy="10599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6520" y="255993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2h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54" y="1305435"/>
            <a:ext cx="13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signal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2587" y="5850718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Y spill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694435" y="5038064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694465" y="5073698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15" name="Freeform 14"/>
          <p:cNvSpPr/>
          <p:nvPr/>
        </p:nvSpPr>
        <p:spPr>
          <a:xfrm rot="10800000" flipV="1">
            <a:off x="212318" y="4285761"/>
            <a:ext cx="2376616" cy="250931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6478" y="4405654"/>
            <a:ext cx="0" cy="1059959"/>
          </a:xfrm>
          <a:prstGeom prst="straightConnector1">
            <a:avLst/>
          </a:prstGeom>
          <a:ln w="19050" cmpd="sng">
            <a:solidFill>
              <a:srgbClr val="FFFF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42" y="5077720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18" name="Freeform 17"/>
          <p:cNvSpPr/>
          <p:nvPr/>
        </p:nvSpPr>
        <p:spPr>
          <a:xfrm>
            <a:off x="160129" y="2545991"/>
            <a:ext cx="2376617" cy="817318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36970" y="2497856"/>
            <a:ext cx="35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71" y="3334483"/>
            <a:ext cx="12009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Thin"/>
                <a:cs typeface="Helvetica Neue Thin"/>
              </a:rPr>
              <a:t>Z spill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36940" y="2563820"/>
            <a:ext cx="0" cy="40865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091" y="3824096"/>
            <a:ext cx="134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Z signal</a:t>
            </a:r>
          </a:p>
        </p:txBody>
      </p:sp>
      <p:sp>
        <p:nvSpPr>
          <p:cNvPr id="23" name="Freeform 22"/>
          <p:cNvSpPr/>
          <p:nvPr/>
        </p:nvSpPr>
        <p:spPr>
          <a:xfrm rot="10800000" flipV="1">
            <a:off x="4389526" y="1171519"/>
            <a:ext cx="2376616" cy="3692911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393941" y="1579433"/>
            <a:ext cx="0" cy="1650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12687" y="2925290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0800000">
            <a:off x="4389526" y="1888735"/>
            <a:ext cx="2376616" cy="2073110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ln w="28575" cmpd="sng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03341" y="2491740"/>
            <a:ext cx="601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2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7775" y="2529279"/>
            <a:ext cx="48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=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927898" y="1972602"/>
            <a:ext cx="0" cy="1433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15675" y="1390633"/>
            <a:ext cx="0" cy="1551887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84039" y="2525035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4h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187324" y="2024431"/>
            <a:ext cx="0" cy="875999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56136" y="2518968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2h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3665" y="1918109"/>
            <a:ext cx="2308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Scaled Y signal</a:t>
            </a:r>
          </a:p>
        </p:txBody>
      </p:sp>
      <p:sp>
        <p:nvSpPr>
          <p:cNvPr id="38" name="Oval 37"/>
          <p:cNvSpPr/>
          <p:nvPr/>
        </p:nvSpPr>
        <p:spPr>
          <a:xfrm>
            <a:off x="4827253" y="5224009"/>
            <a:ext cx="484561" cy="522002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47717" y="5485565"/>
            <a:ext cx="1569215" cy="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045829" y="4086904"/>
            <a:ext cx="0" cy="102675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10544" y="5064225"/>
            <a:ext cx="4678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+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sp>
        <p:nvSpPr>
          <p:cNvPr id="42" name="Freeform 41"/>
          <p:cNvSpPr/>
          <p:nvPr/>
        </p:nvSpPr>
        <p:spPr>
          <a:xfrm rot="10800000" flipV="1">
            <a:off x="6578641" y="4030728"/>
            <a:ext cx="2376616" cy="275785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6401802" y="5337179"/>
            <a:ext cx="2703806" cy="19539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608226" y="4717415"/>
            <a:ext cx="484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FF"/>
                </a:solidFill>
              </a:rPr>
              <a:t>=</a:t>
            </a:r>
            <a:endParaRPr lang="en-US" sz="7200" dirty="0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181094" y="4075783"/>
            <a:ext cx="0" cy="1282551"/>
          </a:xfrm>
          <a:prstGeom prst="straightConnector1">
            <a:avLst/>
          </a:prstGeom>
          <a:ln w="19050" cmpd="sng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650864" y="4923502"/>
            <a:ext cx="69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3h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94975" y="3607849"/>
            <a:ext cx="19989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Interference free Y signal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88935" y="3363309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Y-Axis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1335" y="5656134"/>
            <a:ext cx="159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Thin"/>
                <a:cs typeface="Helvetica Neue Thin"/>
              </a:rPr>
              <a:t>Z</a:t>
            </a:r>
            <a:r>
              <a:rPr lang="en-US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-Axis</a:t>
            </a:r>
            <a:endParaRPr lang="en-US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85586" y="2636997"/>
            <a:ext cx="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Blackoak Std"/>
                <a:cs typeface="Blackoak Std"/>
              </a:rPr>
              <a:t>*</a:t>
            </a:r>
            <a:endParaRPr lang="en-US" sz="4000" dirty="0">
              <a:solidFill>
                <a:srgbClr val="FFFFFF"/>
              </a:solidFill>
              <a:latin typeface="Blackoak Std"/>
              <a:cs typeface="Blackoak Std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4" name="Freeform 12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2" name="Freeform 12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0" name="Freeform 11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1" name="Freeform 11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0" name="Straight Connector 10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059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tx1">
                <a:lumMod val="75000"/>
                <a:lumOff val="25000"/>
              </a:schemeClr>
            </a:gs>
            <a:gs pos="26000">
              <a:schemeClr val="tx1">
                <a:lumMod val="65000"/>
                <a:lumOff val="3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acc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12" y="2466244"/>
            <a:ext cx="3670857" cy="367085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567913" y="3139045"/>
            <a:ext cx="2680963" cy="966796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567913" y="2083333"/>
            <a:ext cx="3954" cy="202645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67913" y="4105841"/>
            <a:ext cx="1357455" cy="188692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0" name="Oval 8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3" name="Freeform 122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1" name="Freeform 12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19" name="Freeform 11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6" name="TextBox 9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8" name="Straight Connector 97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0" name="Freeform 10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9" name="Straight Connector 108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 descr="vib_mot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0" t="25782" b="22551"/>
          <a:stretch/>
        </p:blipFill>
        <p:spPr>
          <a:xfrm>
            <a:off x="404643" y="4851985"/>
            <a:ext cx="1514375" cy="873601"/>
          </a:xfrm>
          <a:prstGeom prst="rect">
            <a:avLst/>
          </a:prstGeom>
        </p:spPr>
      </p:pic>
      <p:pic>
        <p:nvPicPr>
          <p:cNvPr id="63" name="Picture 62" descr="vib_moto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0" t="25782" b="22551"/>
          <a:stretch/>
        </p:blipFill>
        <p:spPr>
          <a:xfrm>
            <a:off x="1859788" y="1556196"/>
            <a:ext cx="1514375" cy="87360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81463" y="2112093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Z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13629" y="2738935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25327" y="5536936"/>
            <a:ext cx="425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X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8" name="Freeform 67"/>
          <p:cNvSpPr/>
          <p:nvPr/>
        </p:nvSpPr>
        <p:spPr>
          <a:xfrm rot="9358050" flipV="1">
            <a:off x="1972927" y="4209731"/>
            <a:ext cx="1475691" cy="1558087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  <a:gd name="connsiteX0" fmla="*/ 0 w 6634420"/>
              <a:gd name="connsiteY0" fmla="*/ 1255172 h 2510260"/>
              <a:gd name="connsiteX1" fmla="*/ 1598706 w 6634420"/>
              <a:gd name="connsiteY1" fmla="*/ 2510231 h 2510260"/>
              <a:gd name="connsiteX2" fmla="*/ 3361765 w 6634420"/>
              <a:gd name="connsiteY2" fmla="*/ 1225290 h 2510260"/>
              <a:gd name="connsiteX3" fmla="*/ 5020235 w 6634420"/>
              <a:gd name="connsiteY3" fmla="*/ 113 h 2510260"/>
              <a:gd name="connsiteX4" fmla="*/ 6634420 w 6634420"/>
              <a:gd name="connsiteY4" fmla="*/ 1236548 h 2510260"/>
              <a:gd name="connsiteX0" fmla="*/ 0 w 6708584"/>
              <a:gd name="connsiteY0" fmla="*/ 1158155 h 2510302"/>
              <a:gd name="connsiteX1" fmla="*/ 1672870 w 6708584"/>
              <a:gd name="connsiteY1" fmla="*/ 2510231 h 2510302"/>
              <a:gd name="connsiteX2" fmla="*/ 3435929 w 6708584"/>
              <a:gd name="connsiteY2" fmla="*/ 1225290 h 2510302"/>
              <a:gd name="connsiteX3" fmla="*/ 5094399 w 6708584"/>
              <a:gd name="connsiteY3" fmla="*/ 113 h 2510302"/>
              <a:gd name="connsiteX4" fmla="*/ 6708584 w 6708584"/>
              <a:gd name="connsiteY4" fmla="*/ 1236548 h 25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4" h="2510302">
                <a:moveTo>
                  <a:pt x="0" y="1158155"/>
                </a:moveTo>
                <a:cubicBezTo>
                  <a:pt x="519206" y="1788174"/>
                  <a:pt x="1100215" y="2499042"/>
                  <a:pt x="1672870" y="2510231"/>
                </a:cubicBezTo>
                <a:cubicBezTo>
                  <a:pt x="2245525" y="2521420"/>
                  <a:pt x="3435929" y="1225290"/>
                  <a:pt x="3435929" y="1225290"/>
                </a:cubicBezTo>
                <a:cubicBezTo>
                  <a:pt x="4083627" y="636552"/>
                  <a:pt x="4536595" y="-9848"/>
                  <a:pt x="5094399" y="113"/>
                </a:cubicBezTo>
                <a:cubicBezTo>
                  <a:pt x="5652203" y="10074"/>
                  <a:pt x="6708584" y="1236548"/>
                  <a:pt x="6708584" y="1236548"/>
                </a:cubicBezTo>
              </a:path>
            </a:pathLst>
          </a:cu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 rot="17157547">
            <a:off x="3061657" y="2086799"/>
            <a:ext cx="1623261" cy="988956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ln w="57150"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645719" y="2429797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200 bps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4363" y="5736991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200 bps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9858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37" name="Oval 3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1" name="Freeform 100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9" name="Freeform 9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7" name="Freeform 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Straight Connector 4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88" name="Freeform 8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Connector 61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/>
          <p:cNvSpPr/>
          <p:nvPr/>
        </p:nvSpPr>
        <p:spPr>
          <a:xfrm>
            <a:off x="3487222" y="2148391"/>
            <a:ext cx="2198003" cy="215171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4623481" y="3004341"/>
            <a:ext cx="728215" cy="542253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0800000">
            <a:off x="3909221" y="3032254"/>
            <a:ext cx="728215" cy="542253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4302102" y="2512216"/>
            <a:ext cx="769048" cy="1468811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927106" y="4472789"/>
            <a:ext cx="358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Physical Layer Security</a:t>
            </a:r>
            <a:endParaRPr lang="en-US" sz="28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2392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rtpho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75" y="135479"/>
            <a:ext cx="2167719" cy="2505349"/>
          </a:xfrm>
          <a:prstGeom prst="rect">
            <a:avLst/>
          </a:prstGeom>
        </p:spPr>
      </p:pic>
      <p:pic>
        <p:nvPicPr>
          <p:cNvPr id="4" name="Picture 3" descr="samrtpho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2479" y="135482"/>
            <a:ext cx="2167719" cy="250534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58367" y="5972088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Motor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870" y="5686725"/>
            <a:ext cx="177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Accelerometer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pic>
        <p:nvPicPr>
          <p:cNvPr id="2" name="Picture 1" descr="morse_code_machin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795"/>
            <a:ext cx="9144000" cy="31257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3693" y="4153101"/>
            <a:ext cx="3614259" cy="1291147"/>
            <a:chOff x="1288228" y="1621701"/>
            <a:chExt cx="4810578" cy="1891840"/>
          </a:xfrm>
        </p:grpSpPr>
        <p:pic>
          <p:nvPicPr>
            <p:cNvPr id="23" name="Picture 22" descr="vibration.gif"/>
            <p:cNvPicPr>
              <a:picLocks noChangeAspect="1"/>
            </p:cNvPicPr>
            <p:nvPr/>
          </p:nvPicPr>
          <p:blipFill rotWithShape="1">
            <a:blip r:embed="rId5">
              <a:alphaModFix/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8228" y="1679791"/>
              <a:ext cx="1833750" cy="1833750"/>
            </a:xfrm>
            <a:prstGeom prst="rect">
              <a:avLst/>
            </a:prstGeom>
          </p:spPr>
        </p:pic>
        <p:pic>
          <p:nvPicPr>
            <p:cNvPr id="24" name="Picture 23" descr="vibration.gif"/>
            <p:cNvPicPr>
              <a:picLocks noChangeAspect="1"/>
            </p:cNvPicPr>
            <p:nvPr/>
          </p:nvPicPr>
          <p:blipFill rotWithShape="1">
            <a:blip r:embed="rId5">
              <a:alphaModFix/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3256" y="1650746"/>
              <a:ext cx="1833750" cy="1833750"/>
            </a:xfrm>
            <a:prstGeom prst="rect">
              <a:avLst/>
            </a:prstGeom>
          </p:spPr>
        </p:pic>
        <p:pic>
          <p:nvPicPr>
            <p:cNvPr id="25" name="Picture 24" descr="vibration.gif"/>
            <p:cNvPicPr>
              <a:picLocks noChangeAspect="1"/>
            </p:cNvPicPr>
            <p:nvPr/>
          </p:nvPicPr>
          <p:blipFill rotWithShape="1">
            <a:blip r:embed="rId5">
              <a:alphaModFix/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65056" y="1621701"/>
              <a:ext cx="1833750" cy="18337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972680" y="3050246"/>
            <a:ext cx="3681495" cy="1092127"/>
            <a:chOff x="2262731" y="1534018"/>
            <a:chExt cx="4900069" cy="1092127"/>
          </a:xfrm>
        </p:grpSpPr>
        <p:grpSp>
          <p:nvGrpSpPr>
            <p:cNvPr id="27" name="Group 26"/>
            <p:cNvGrpSpPr/>
            <p:nvPr/>
          </p:nvGrpSpPr>
          <p:grpSpPr>
            <a:xfrm>
              <a:off x="2262731" y="1938226"/>
              <a:ext cx="4900069" cy="687919"/>
              <a:chOff x="2262731" y="1938226"/>
              <a:chExt cx="4900069" cy="687919"/>
            </a:xfrm>
          </p:grpSpPr>
          <p:sp>
            <p:nvSpPr>
              <p:cNvPr id="32" name="Rectangle 42"/>
              <p:cNvSpPr/>
              <p:nvPr/>
            </p:nvSpPr>
            <p:spPr>
              <a:xfrm>
                <a:off x="5549848" y="1938226"/>
                <a:ext cx="789187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42"/>
              <p:cNvSpPr/>
              <p:nvPr/>
            </p:nvSpPr>
            <p:spPr>
              <a:xfrm>
                <a:off x="3704154" y="1955162"/>
                <a:ext cx="789187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42"/>
              <p:cNvSpPr/>
              <p:nvPr/>
            </p:nvSpPr>
            <p:spPr>
              <a:xfrm>
                <a:off x="2552713" y="1955165"/>
                <a:ext cx="789187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6328451" y="2590800"/>
                <a:ext cx="834349" cy="13114"/>
              </a:xfrm>
              <a:prstGeom prst="lin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4480831" y="2609206"/>
                <a:ext cx="1069017" cy="7560"/>
              </a:xfrm>
              <a:prstGeom prst="lin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262731" y="2626145"/>
                <a:ext cx="300335" cy="0"/>
              </a:xfrm>
              <a:prstGeom prst="lin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" name="Straight Connector 37"/>
              <p:cNvCxnSpPr>
                <a:endCxn id="33" idx="0"/>
              </p:cNvCxnSpPr>
              <p:nvPr/>
            </p:nvCxnSpPr>
            <p:spPr>
              <a:xfrm>
                <a:off x="3335563" y="2626142"/>
                <a:ext cx="368591" cy="0"/>
              </a:xfrm>
              <a:prstGeom prst="lin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2495121" y="1538116"/>
              <a:ext cx="896543" cy="40011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Helvetica Neue Thin"/>
                  <a:cs typeface="Helvetica Neue Thin"/>
                </a:rPr>
                <a:t>On</a:t>
              </a:r>
              <a:endParaRPr lang="en-US" sz="2000" b="1" dirty="0">
                <a:latin typeface="Helvetica Neue Thin"/>
                <a:cs typeface="Helvetica Neue Thi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07568" y="2223680"/>
              <a:ext cx="836375" cy="40011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Helvetica Neue Thin"/>
                  <a:cs typeface="Helvetica Neue Thin"/>
                </a:rPr>
                <a:t>Off</a:t>
              </a:r>
              <a:endParaRPr lang="en-US" sz="2000" b="1" dirty="0">
                <a:latin typeface="Helvetica Neue Thin"/>
                <a:cs typeface="Helvetica Neue Thin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57467" y="1536067"/>
              <a:ext cx="896543" cy="40011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Helvetica Neue Thin"/>
                  <a:cs typeface="Helvetica Neue Thin"/>
                </a:rPr>
                <a:t>On</a:t>
              </a:r>
              <a:endParaRPr lang="en-US" sz="2000" b="1" dirty="0">
                <a:latin typeface="Helvetica Neue Thin"/>
                <a:cs typeface="Helvetica Neue Thi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82326" y="1534018"/>
              <a:ext cx="896543" cy="40011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Helvetica Neue Thin"/>
                  <a:cs typeface="Helvetica Neue Thin"/>
                </a:rPr>
                <a:t>On</a:t>
              </a:r>
              <a:endParaRPr lang="en-US" sz="2000" b="1" dirty="0"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58367" y="3418481"/>
            <a:ext cx="2535836" cy="2453919"/>
            <a:chOff x="505777" y="3418481"/>
            <a:chExt cx="2535836" cy="2453919"/>
          </a:xfrm>
        </p:grpSpPr>
        <p:pic>
          <p:nvPicPr>
            <p:cNvPr id="59" name="Picture 58" descr="vib_motor.gi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0" t="25782" b="22551"/>
            <a:stretch/>
          </p:blipFill>
          <p:spPr>
            <a:xfrm>
              <a:off x="652053" y="3929826"/>
              <a:ext cx="2389560" cy="1378471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505777" y="3418481"/>
              <a:ext cx="2453366" cy="2453919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777528" y="3538938"/>
            <a:ext cx="2116745" cy="2132250"/>
            <a:chOff x="6051792" y="3225533"/>
            <a:chExt cx="2116745" cy="2132250"/>
          </a:xfrm>
        </p:grpSpPr>
        <p:pic>
          <p:nvPicPr>
            <p:cNvPr id="53" name="Picture 52" descr="red_accl.jp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388" y="3253531"/>
              <a:ext cx="1934173" cy="1934173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6051792" y="3225533"/>
              <a:ext cx="2116745" cy="2132250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0219" y="4480260"/>
            <a:ext cx="3522981" cy="954869"/>
            <a:chOff x="3214972" y="5451597"/>
            <a:chExt cx="4448027" cy="954869"/>
          </a:xfrm>
        </p:grpSpPr>
        <p:grpSp>
          <p:nvGrpSpPr>
            <p:cNvPr id="39" name="Group 38"/>
            <p:cNvGrpSpPr/>
            <p:nvPr/>
          </p:nvGrpSpPr>
          <p:grpSpPr>
            <a:xfrm>
              <a:off x="3214972" y="5451597"/>
              <a:ext cx="2227368" cy="954842"/>
              <a:chOff x="300795" y="776467"/>
              <a:chExt cx="9487892" cy="1451529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435631" y="5451624"/>
              <a:ext cx="2227368" cy="954842"/>
              <a:chOff x="300795" y="776467"/>
              <a:chExt cx="9487892" cy="1451529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3034177" y="4736985"/>
            <a:ext cx="3519023" cy="449398"/>
            <a:chOff x="3214972" y="5451597"/>
            <a:chExt cx="5186558" cy="963328"/>
          </a:xfrm>
        </p:grpSpPr>
        <p:grpSp>
          <p:nvGrpSpPr>
            <p:cNvPr id="58" name="Group 57"/>
            <p:cNvGrpSpPr/>
            <p:nvPr/>
          </p:nvGrpSpPr>
          <p:grpSpPr>
            <a:xfrm>
              <a:off x="3214972" y="5451597"/>
              <a:ext cx="2227368" cy="954842"/>
              <a:chOff x="300795" y="776467"/>
              <a:chExt cx="9487892" cy="1451529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435631" y="5451624"/>
              <a:ext cx="2965899" cy="963301"/>
              <a:chOff x="300795" y="776467"/>
              <a:chExt cx="12633796" cy="1464384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9765974" y="802311"/>
                <a:ext cx="3168617" cy="1438540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5045573" y="1990814"/>
            <a:ext cx="271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Helvetica Neue Thin"/>
                <a:cs typeface="Helvetica Neue Thin"/>
              </a:rPr>
              <a:t>Morse Code Key</a:t>
            </a:r>
            <a:endParaRPr lang="en-US" sz="2400" dirty="0">
              <a:solidFill>
                <a:srgbClr val="000000"/>
              </a:solidFill>
              <a:latin typeface="Helvetica Neue Thin"/>
              <a:cs typeface="Helvetica Neue Thin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6257" y="5523879"/>
            <a:ext cx="2324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Modulated vibration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32898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37" name="Oval 3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1" name="Freeform 100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9" name="Freeform 9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7" name="Freeform 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Straight Connector 4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88" name="Freeform 8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Connector 61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Can 55"/>
          <p:cNvSpPr/>
          <p:nvPr/>
        </p:nvSpPr>
        <p:spPr>
          <a:xfrm rot="5400000">
            <a:off x="2814226" y="3014512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/>
          <p:cNvSpPr/>
          <p:nvPr/>
        </p:nvSpPr>
        <p:spPr>
          <a:xfrm rot="5400000">
            <a:off x="3048650" y="3014476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/>
          <p:cNvSpPr/>
          <p:nvPr/>
        </p:nvSpPr>
        <p:spPr>
          <a:xfrm rot="5400000">
            <a:off x="3201050" y="3010572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an 58"/>
          <p:cNvSpPr/>
          <p:nvPr/>
        </p:nvSpPr>
        <p:spPr>
          <a:xfrm rot="5400000">
            <a:off x="3353450" y="300873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an 59"/>
          <p:cNvSpPr/>
          <p:nvPr/>
        </p:nvSpPr>
        <p:spPr>
          <a:xfrm rot="5400000">
            <a:off x="3505850" y="300873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/>
          <p:cNvSpPr/>
          <p:nvPr/>
        </p:nvSpPr>
        <p:spPr>
          <a:xfrm rot="5400000">
            <a:off x="3658250" y="300873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n 63"/>
          <p:cNvSpPr/>
          <p:nvPr/>
        </p:nvSpPr>
        <p:spPr>
          <a:xfrm rot="5400000">
            <a:off x="3810650" y="3014494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n 64"/>
          <p:cNvSpPr/>
          <p:nvPr/>
        </p:nvSpPr>
        <p:spPr>
          <a:xfrm rot="5400000">
            <a:off x="3963050" y="3010590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492242" y="2956084"/>
            <a:ext cx="971431" cy="495788"/>
            <a:chOff x="4230321" y="3769596"/>
            <a:chExt cx="1422272" cy="87832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7" name="Can 66"/>
            <p:cNvSpPr/>
            <p:nvPr/>
          </p:nvSpPr>
          <p:spPr>
            <a:xfrm rot="5400000">
              <a:off x="4545380" y="3540707"/>
              <a:ext cx="849230" cy="1365196"/>
            </a:xfrm>
            <a:prstGeom prst="can">
              <a:avLst>
                <a:gd name="adj" fmla="val 40584"/>
              </a:avLst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30321" y="3780685"/>
              <a:ext cx="471991" cy="817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 Thin"/>
                  <a:cs typeface="Helvetica Neue Thin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926908" y="3769596"/>
              <a:ext cx="471991" cy="817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Helvetica Neue Thin"/>
                  <a:cs typeface="Helvetica Neue Thin"/>
                </a:rPr>
                <a:t>S</a:t>
              </a:r>
              <a:endParaRPr lang="en-US" sz="2400" dirty="0">
                <a:solidFill>
                  <a:srgbClr val="FFFFFF"/>
                </a:solidFill>
                <a:latin typeface="Helvetica Neue Thin"/>
                <a:cs typeface="Helvetica Neue Thin"/>
              </a:endParaRPr>
            </a:p>
          </p:txBody>
        </p:sp>
      </p:grpSp>
      <p:cxnSp>
        <p:nvCxnSpPr>
          <p:cNvPr id="70" name="Straight Connector 69"/>
          <p:cNvCxnSpPr/>
          <p:nvPr/>
        </p:nvCxnSpPr>
        <p:spPr>
          <a:xfrm>
            <a:off x="4635146" y="3209548"/>
            <a:ext cx="929236" cy="2526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375983" y="3228234"/>
            <a:ext cx="513068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 flipV="1">
            <a:off x="2235880" y="3027697"/>
            <a:ext cx="954169" cy="419359"/>
            <a:chOff x="606531" y="1173017"/>
            <a:chExt cx="1690370" cy="898931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73" name="Straight Connector 72"/>
            <p:cNvCxnSpPr/>
            <p:nvPr/>
          </p:nvCxnSpPr>
          <p:spPr>
            <a:xfrm flipH="1">
              <a:off x="1243435" y="1594594"/>
              <a:ext cx="1049586" cy="8348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26946" y="1173018"/>
              <a:ext cx="8349" cy="89893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606531" y="2040064"/>
              <a:ext cx="1690370" cy="8348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1029869" y="1391786"/>
              <a:ext cx="445127" cy="7589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5560626" y="2745095"/>
            <a:ext cx="903047" cy="84662"/>
            <a:chOff x="5898005" y="4988470"/>
            <a:chExt cx="903047" cy="84662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78" name="Straight Connector 77"/>
            <p:cNvCxnSpPr/>
            <p:nvPr/>
          </p:nvCxnSpPr>
          <p:spPr>
            <a:xfrm>
              <a:off x="6151997" y="5073132"/>
              <a:ext cx="649055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5898005" y="4988470"/>
              <a:ext cx="649055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tuning_fork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164" y1="37528" x2="22164" y2="37528"/>
                        <a14:foregroundMark x1="10818" y1="39735" x2="10818" y2="39735"/>
                        <a14:foregroundMark x1="4222" y1="47020" x2="4222" y2="47020"/>
                        <a14:foregroundMark x1="30871" y1="39735" x2="30871" y2="39735"/>
                        <a14:foregroundMark x1="67282" y1="35320" x2="67282" y2="35320"/>
                        <a14:foregroundMark x1="77836" y1="36865" x2="77836" y2="36865"/>
                        <a14:foregroundMark x1="87599" y1="37969" x2="87599" y2="37969"/>
                        <a14:foregroundMark x1="93140" y1="20309" x2="93140" y2="20309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7" t="12919" b="34435"/>
          <a:stretch/>
        </p:blipFill>
        <p:spPr>
          <a:xfrm rot="2753878">
            <a:off x="6287097" y="3079795"/>
            <a:ext cx="962351" cy="1567073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1609205" y="3645439"/>
            <a:ext cx="3342032" cy="821350"/>
            <a:chOff x="1768478" y="5184416"/>
            <a:chExt cx="3342032" cy="821350"/>
          </a:xfrm>
        </p:grpSpPr>
        <p:grpSp>
          <p:nvGrpSpPr>
            <p:cNvPr id="83" name="Group 82"/>
            <p:cNvGrpSpPr/>
            <p:nvPr/>
          </p:nvGrpSpPr>
          <p:grpSpPr>
            <a:xfrm>
              <a:off x="1768478" y="5584525"/>
              <a:ext cx="1734494" cy="421241"/>
              <a:chOff x="1823431" y="4655286"/>
              <a:chExt cx="2678385" cy="678372"/>
            </a:xfrm>
          </p:grpSpPr>
          <p:sp>
            <p:nvSpPr>
              <p:cNvPr id="85" name="Rectangle 42"/>
              <p:cNvSpPr/>
              <p:nvPr/>
            </p:nvSpPr>
            <p:spPr>
              <a:xfrm>
                <a:off x="3700513" y="4655286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4072758" y="5323162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3" name="Rectangle 42"/>
              <p:cNvSpPr/>
              <p:nvPr/>
            </p:nvSpPr>
            <p:spPr>
              <a:xfrm>
                <a:off x="2098164" y="46626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1823431" y="5323162"/>
                <a:ext cx="266412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477534" y="5323870"/>
                <a:ext cx="1224166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1919854" y="5184416"/>
              <a:ext cx="3190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1      0     1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86116" y="4603773"/>
            <a:ext cx="4345365" cy="1259560"/>
            <a:chOff x="3656154" y="4603773"/>
            <a:chExt cx="4345365" cy="1259560"/>
          </a:xfrm>
        </p:grpSpPr>
        <p:grpSp>
          <p:nvGrpSpPr>
            <p:cNvPr id="110" name="Group 109"/>
            <p:cNvGrpSpPr/>
            <p:nvPr/>
          </p:nvGrpSpPr>
          <p:grpSpPr>
            <a:xfrm>
              <a:off x="3656154" y="4603773"/>
              <a:ext cx="1059105" cy="1014723"/>
              <a:chOff x="1488610" y="3581292"/>
              <a:chExt cx="1409669" cy="1797641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 rot="16200000" flipH="1">
                <a:off x="589789" y="4480113"/>
                <a:ext cx="17976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6200000">
                <a:off x="2195095" y="4673075"/>
                <a:ext cx="0" cy="14063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 flipH="1">
              <a:off x="6942414" y="4607718"/>
              <a:ext cx="1059105" cy="1014723"/>
              <a:chOff x="1488610" y="3581292"/>
              <a:chExt cx="1409669" cy="1797641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rot="16200000" flipH="1">
                <a:off x="589789" y="4480113"/>
                <a:ext cx="17976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200000">
                <a:off x="2195095" y="4673075"/>
                <a:ext cx="0" cy="14063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4738624" y="5278557"/>
              <a:ext cx="2203789" cy="5847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CF1"/>
                  </a:solidFill>
                  <a:latin typeface="Helvetica Neue Thin"/>
                  <a:cs typeface="Helvetica Neue Thin"/>
                </a:rPr>
                <a:t>Correlated</a:t>
              </a:r>
              <a:endParaRPr lang="en-US" sz="3200" dirty="0">
                <a:solidFill>
                  <a:srgbClr val="FFFCF1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17576826" flipH="1">
            <a:off x="7700386" y="2424039"/>
            <a:ext cx="530414" cy="1587502"/>
            <a:chOff x="6992747" y="2196847"/>
            <a:chExt cx="188213" cy="1157863"/>
          </a:xfrm>
        </p:grpSpPr>
        <p:grpSp>
          <p:nvGrpSpPr>
            <p:cNvPr id="105" name="Group 104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" name="Straight Arrow Connector 105"/>
            <p:cNvCxnSpPr/>
            <p:nvPr/>
          </p:nvCxnSpPr>
          <p:spPr>
            <a:xfrm rot="6784098">
              <a:off x="6820763" y="3182726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07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59" name="Freeform 5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>
            <a:off x="6212296" y="3135362"/>
            <a:ext cx="2227368" cy="995755"/>
          </a:xfrm>
          <a:custGeom>
            <a:avLst/>
            <a:gdLst>
              <a:gd name="connsiteX0" fmla="*/ 2486 w 2394152"/>
              <a:gd name="connsiteY0" fmla="*/ 621051 h 1512694"/>
              <a:gd name="connsiteX1" fmla="*/ 35474 w 2394152"/>
              <a:gd name="connsiteY1" fmla="*/ 1346853 h 1512694"/>
              <a:gd name="connsiteX2" fmla="*/ 249899 w 2394152"/>
              <a:gd name="connsiteY2" fmla="*/ 522078 h 1512694"/>
              <a:gd name="connsiteX3" fmla="*/ 398348 w 2394152"/>
              <a:gd name="connsiteY3" fmla="*/ 1198394 h 1512694"/>
              <a:gd name="connsiteX4" fmla="*/ 513807 w 2394152"/>
              <a:gd name="connsiteY4" fmla="*/ 10718 h 1512694"/>
              <a:gd name="connsiteX5" fmla="*/ 678750 w 2394152"/>
              <a:gd name="connsiteY5" fmla="*/ 654042 h 1512694"/>
              <a:gd name="connsiteX6" fmla="*/ 794210 w 2394152"/>
              <a:gd name="connsiteY6" fmla="*/ 1363348 h 1512694"/>
              <a:gd name="connsiteX7" fmla="*/ 909669 w 2394152"/>
              <a:gd name="connsiteY7" fmla="*/ 802502 h 1512694"/>
              <a:gd name="connsiteX8" fmla="*/ 1025129 w 2394152"/>
              <a:gd name="connsiteY8" fmla="*/ 291142 h 1512694"/>
              <a:gd name="connsiteX9" fmla="*/ 1157083 w 2394152"/>
              <a:gd name="connsiteY9" fmla="*/ 967457 h 1512694"/>
              <a:gd name="connsiteX10" fmla="*/ 1256049 w 2394152"/>
              <a:gd name="connsiteY10" fmla="*/ 439601 h 1512694"/>
              <a:gd name="connsiteX11" fmla="*/ 1305531 w 2394152"/>
              <a:gd name="connsiteY11" fmla="*/ 1511808 h 1512694"/>
              <a:gd name="connsiteX12" fmla="*/ 1470474 w 2394152"/>
              <a:gd name="connsiteY12" fmla="*/ 637547 h 1512694"/>
              <a:gd name="connsiteX13" fmla="*/ 1684899 w 2394152"/>
              <a:gd name="connsiteY13" fmla="*/ 1462321 h 1512694"/>
              <a:gd name="connsiteX14" fmla="*/ 1783865 w 2394152"/>
              <a:gd name="connsiteY14" fmla="*/ 27214 h 1512694"/>
              <a:gd name="connsiteX15" fmla="*/ 1965301 w 2394152"/>
              <a:gd name="connsiteY15" fmla="*/ 1033439 h 1512694"/>
              <a:gd name="connsiteX16" fmla="*/ 2179727 w 2394152"/>
              <a:gd name="connsiteY16" fmla="*/ 10718 h 1512694"/>
              <a:gd name="connsiteX17" fmla="*/ 2295186 w 2394152"/>
              <a:gd name="connsiteY17" fmla="*/ 1429330 h 1512694"/>
              <a:gd name="connsiteX18" fmla="*/ 2394152 w 2394152"/>
              <a:gd name="connsiteY18" fmla="*/ 604556 h 151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4152" h="1512694">
                <a:moveTo>
                  <a:pt x="2486" y="621051"/>
                </a:moveTo>
                <a:cubicBezTo>
                  <a:pt x="-1638" y="992199"/>
                  <a:pt x="-5761" y="1363348"/>
                  <a:pt x="35474" y="1346853"/>
                </a:cubicBezTo>
                <a:cubicBezTo>
                  <a:pt x="76709" y="1330358"/>
                  <a:pt x="189420" y="546821"/>
                  <a:pt x="249899" y="522078"/>
                </a:cubicBezTo>
                <a:cubicBezTo>
                  <a:pt x="310378" y="497335"/>
                  <a:pt x="354363" y="1283621"/>
                  <a:pt x="398348" y="1198394"/>
                </a:cubicBezTo>
                <a:cubicBezTo>
                  <a:pt x="442333" y="1113167"/>
                  <a:pt x="467073" y="101443"/>
                  <a:pt x="513807" y="10718"/>
                </a:cubicBezTo>
                <a:cubicBezTo>
                  <a:pt x="560541" y="-80007"/>
                  <a:pt x="632016" y="428604"/>
                  <a:pt x="678750" y="654042"/>
                </a:cubicBezTo>
                <a:cubicBezTo>
                  <a:pt x="725484" y="879480"/>
                  <a:pt x="755724" y="1338605"/>
                  <a:pt x="794210" y="1363348"/>
                </a:cubicBezTo>
                <a:cubicBezTo>
                  <a:pt x="832697" y="1388091"/>
                  <a:pt x="871183" y="981203"/>
                  <a:pt x="909669" y="802502"/>
                </a:cubicBezTo>
                <a:cubicBezTo>
                  <a:pt x="948156" y="623801"/>
                  <a:pt x="983893" y="263650"/>
                  <a:pt x="1025129" y="291142"/>
                </a:cubicBezTo>
                <a:cubicBezTo>
                  <a:pt x="1066365" y="318634"/>
                  <a:pt x="1118596" y="942714"/>
                  <a:pt x="1157083" y="967457"/>
                </a:cubicBezTo>
                <a:cubicBezTo>
                  <a:pt x="1195570" y="992200"/>
                  <a:pt x="1231308" y="348876"/>
                  <a:pt x="1256049" y="439601"/>
                </a:cubicBezTo>
                <a:cubicBezTo>
                  <a:pt x="1280790" y="530326"/>
                  <a:pt x="1269793" y="1478817"/>
                  <a:pt x="1305531" y="1511808"/>
                </a:cubicBezTo>
                <a:cubicBezTo>
                  <a:pt x="1341269" y="1544799"/>
                  <a:pt x="1407246" y="645795"/>
                  <a:pt x="1470474" y="637547"/>
                </a:cubicBezTo>
                <a:cubicBezTo>
                  <a:pt x="1533702" y="629299"/>
                  <a:pt x="1632667" y="1564043"/>
                  <a:pt x="1684899" y="1462321"/>
                </a:cubicBezTo>
                <a:cubicBezTo>
                  <a:pt x="1737131" y="1360599"/>
                  <a:pt x="1737131" y="98694"/>
                  <a:pt x="1783865" y="27214"/>
                </a:cubicBezTo>
                <a:cubicBezTo>
                  <a:pt x="1830599" y="-44266"/>
                  <a:pt x="1899324" y="1036188"/>
                  <a:pt x="1965301" y="1033439"/>
                </a:cubicBezTo>
                <a:cubicBezTo>
                  <a:pt x="2031278" y="1030690"/>
                  <a:pt x="2124746" y="-55264"/>
                  <a:pt x="2179727" y="10718"/>
                </a:cubicBezTo>
                <a:cubicBezTo>
                  <a:pt x="2234708" y="76700"/>
                  <a:pt x="2259449" y="1330357"/>
                  <a:pt x="2295186" y="1429330"/>
                </a:cubicBezTo>
                <a:cubicBezTo>
                  <a:pt x="2330923" y="1528303"/>
                  <a:pt x="2394152" y="604556"/>
                  <a:pt x="2394152" y="604556"/>
                </a:cubicBezTo>
              </a:path>
            </a:pathLst>
          </a:custGeom>
          <a:ln w="38100" cmpd="sng">
            <a:solidFill>
              <a:schemeClr val="accent6">
                <a:lumMod val="75000"/>
                <a:alpha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1090246" y="3311819"/>
            <a:ext cx="2227368" cy="954842"/>
            <a:chOff x="300795" y="776467"/>
            <a:chExt cx="9487892" cy="1451529"/>
          </a:xfrm>
        </p:grpSpPr>
        <p:sp>
          <p:nvSpPr>
            <p:cNvPr id="108" name="Freeform 107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Freeform 105"/>
          <p:cNvSpPr/>
          <p:nvPr/>
        </p:nvSpPr>
        <p:spPr>
          <a:xfrm>
            <a:off x="6209475" y="3132541"/>
            <a:ext cx="2227368" cy="995755"/>
          </a:xfrm>
          <a:custGeom>
            <a:avLst/>
            <a:gdLst>
              <a:gd name="connsiteX0" fmla="*/ 2486 w 2394152"/>
              <a:gd name="connsiteY0" fmla="*/ 621051 h 1512694"/>
              <a:gd name="connsiteX1" fmla="*/ 35474 w 2394152"/>
              <a:gd name="connsiteY1" fmla="*/ 1346853 h 1512694"/>
              <a:gd name="connsiteX2" fmla="*/ 249899 w 2394152"/>
              <a:gd name="connsiteY2" fmla="*/ 522078 h 1512694"/>
              <a:gd name="connsiteX3" fmla="*/ 398348 w 2394152"/>
              <a:gd name="connsiteY3" fmla="*/ 1198394 h 1512694"/>
              <a:gd name="connsiteX4" fmla="*/ 513807 w 2394152"/>
              <a:gd name="connsiteY4" fmla="*/ 10718 h 1512694"/>
              <a:gd name="connsiteX5" fmla="*/ 678750 w 2394152"/>
              <a:gd name="connsiteY5" fmla="*/ 654042 h 1512694"/>
              <a:gd name="connsiteX6" fmla="*/ 794210 w 2394152"/>
              <a:gd name="connsiteY6" fmla="*/ 1363348 h 1512694"/>
              <a:gd name="connsiteX7" fmla="*/ 909669 w 2394152"/>
              <a:gd name="connsiteY7" fmla="*/ 802502 h 1512694"/>
              <a:gd name="connsiteX8" fmla="*/ 1025129 w 2394152"/>
              <a:gd name="connsiteY8" fmla="*/ 291142 h 1512694"/>
              <a:gd name="connsiteX9" fmla="*/ 1157083 w 2394152"/>
              <a:gd name="connsiteY9" fmla="*/ 967457 h 1512694"/>
              <a:gd name="connsiteX10" fmla="*/ 1256049 w 2394152"/>
              <a:gd name="connsiteY10" fmla="*/ 439601 h 1512694"/>
              <a:gd name="connsiteX11" fmla="*/ 1305531 w 2394152"/>
              <a:gd name="connsiteY11" fmla="*/ 1511808 h 1512694"/>
              <a:gd name="connsiteX12" fmla="*/ 1470474 w 2394152"/>
              <a:gd name="connsiteY12" fmla="*/ 637547 h 1512694"/>
              <a:gd name="connsiteX13" fmla="*/ 1684899 w 2394152"/>
              <a:gd name="connsiteY13" fmla="*/ 1462321 h 1512694"/>
              <a:gd name="connsiteX14" fmla="*/ 1783865 w 2394152"/>
              <a:gd name="connsiteY14" fmla="*/ 27214 h 1512694"/>
              <a:gd name="connsiteX15" fmla="*/ 1965301 w 2394152"/>
              <a:gd name="connsiteY15" fmla="*/ 1033439 h 1512694"/>
              <a:gd name="connsiteX16" fmla="*/ 2179727 w 2394152"/>
              <a:gd name="connsiteY16" fmla="*/ 10718 h 1512694"/>
              <a:gd name="connsiteX17" fmla="*/ 2295186 w 2394152"/>
              <a:gd name="connsiteY17" fmla="*/ 1429330 h 1512694"/>
              <a:gd name="connsiteX18" fmla="*/ 2394152 w 2394152"/>
              <a:gd name="connsiteY18" fmla="*/ 604556 h 151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4152" h="1512694">
                <a:moveTo>
                  <a:pt x="2486" y="621051"/>
                </a:moveTo>
                <a:cubicBezTo>
                  <a:pt x="-1638" y="992199"/>
                  <a:pt x="-5761" y="1363348"/>
                  <a:pt x="35474" y="1346853"/>
                </a:cubicBezTo>
                <a:cubicBezTo>
                  <a:pt x="76709" y="1330358"/>
                  <a:pt x="189420" y="546821"/>
                  <a:pt x="249899" y="522078"/>
                </a:cubicBezTo>
                <a:cubicBezTo>
                  <a:pt x="310378" y="497335"/>
                  <a:pt x="354363" y="1283621"/>
                  <a:pt x="398348" y="1198394"/>
                </a:cubicBezTo>
                <a:cubicBezTo>
                  <a:pt x="442333" y="1113167"/>
                  <a:pt x="467073" y="101443"/>
                  <a:pt x="513807" y="10718"/>
                </a:cubicBezTo>
                <a:cubicBezTo>
                  <a:pt x="560541" y="-80007"/>
                  <a:pt x="632016" y="428604"/>
                  <a:pt x="678750" y="654042"/>
                </a:cubicBezTo>
                <a:cubicBezTo>
                  <a:pt x="725484" y="879480"/>
                  <a:pt x="755724" y="1338605"/>
                  <a:pt x="794210" y="1363348"/>
                </a:cubicBezTo>
                <a:cubicBezTo>
                  <a:pt x="832697" y="1388091"/>
                  <a:pt x="871183" y="981203"/>
                  <a:pt x="909669" y="802502"/>
                </a:cubicBezTo>
                <a:cubicBezTo>
                  <a:pt x="948156" y="623801"/>
                  <a:pt x="983893" y="263650"/>
                  <a:pt x="1025129" y="291142"/>
                </a:cubicBezTo>
                <a:cubicBezTo>
                  <a:pt x="1066365" y="318634"/>
                  <a:pt x="1118596" y="942714"/>
                  <a:pt x="1157083" y="967457"/>
                </a:cubicBezTo>
                <a:cubicBezTo>
                  <a:pt x="1195570" y="992200"/>
                  <a:pt x="1231308" y="348876"/>
                  <a:pt x="1256049" y="439601"/>
                </a:cubicBezTo>
                <a:cubicBezTo>
                  <a:pt x="1280790" y="530326"/>
                  <a:pt x="1269793" y="1478817"/>
                  <a:pt x="1305531" y="1511808"/>
                </a:cubicBezTo>
                <a:cubicBezTo>
                  <a:pt x="1341269" y="1544799"/>
                  <a:pt x="1407246" y="645795"/>
                  <a:pt x="1470474" y="637547"/>
                </a:cubicBezTo>
                <a:cubicBezTo>
                  <a:pt x="1533702" y="629299"/>
                  <a:pt x="1632667" y="1564043"/>
                  <a:pt x="1684899" y="1462321"/>
                </a:cubicBezTo>
                <a:cubicBezTo>
                  <a:pt x="1737131" y="1360599"/>
                  <a:pt x="1737131" y="98694"/>
                  <a:pt x="1783865" y="27214"/>
                </a:cubicBezTo>
                <a:cubicBezTo>
                  <a:pt x="1830599" y="-44266"/>
                  <a:pt x="1899324" y="1036188"/>
                  <a:pt x="1965301" y="1033439"/>
                </a:cubicBezTo>
                <a:cubicBezTo>
                  <a:pt x="2031278" y="1030690"/>
                  <a:pt x="2124746" y="-55264"/>
                  <a:pt x="2179727" y="10718"/>
                </a:cubicBezTo>
                <a:cubicBezTo>
                  <a:pt x="2234708" y="76700"/>
                  <a:pt x="2259449" y="1330357"/>
                  <a:pt x="2295186" y="1429330"/>
                </a:cubicBezTo>
                <a:cubicBezTo>
                  <a:pt x="2330923" y="1528303"/>
                  <a:pt x="2394152" y="604556"/>
                  <a:pt x="2394152" y="604556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63" name="Oval 62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0" name="Freeform 9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8" name="Freeform 9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6" name="Freeform 9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9" name="TextBox 68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1" name="Straight Connector 70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87" name="Freeform 8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6" name="Straight Connector 8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46869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368E-6 6.54006E-6 L 0.27469 0.28695 " pathEditMode="relative" ptsTypes="AA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5391E-6 -3.3534E-6 L -0.2844 0.3105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29" y="15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6" grpId="0" animBg="1"/>
      <p:bldP spid="106" grpId="1" animBg="1"/>
      <p:bldP spid="102" grpId="0"/>
      <p:bldP spid="10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090246" y="3311819"/>
            <a:ext cx="2227368" cy="954842"/>
            <a:chOff x="300795" y="776467"/>
            <a:chExt cx="9487892" cy="1451529"/>
          </a:xfrm>
        </p:grpSpPr>
        <p:sp>
          <p:nvSpPr>
            <p:cNvPr id="108" name="Freeform 107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 flipV="1">
            <a:off x="6176120" y="3223445"/>
            <a:ext cx="2227368" cy="954842"/>
            <a:chOff x="300795" y="776467"/>
            <a:chExt cx="9487892" cy="1451529"/>
          </a:xfrm>
        </p:grpSpPr>
        <p:sp>
          <p:nvSpPr>
            <p:cNvPr id="87" name="Freeform 8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59" name="Freeform 5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171730" y="3219055"/>
            <a:ext cx="2227368" cy="954842"/>
            <a:chOff x="300795" y="776467"/>
            <a:chExt cx="9487892" cy="1451529"/>
          </a:xfrm>
        </p:grpSpPr>
        <p:sp>
          <p:nvSpPr>
            <p:cNvPr id="71" name="Freeform 7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 flipV="1">
            <a:off x="6173925" y="3221250"/>
            <a:ext cx="2227368" cy="954842"/>
            <a:chOff x="300795" y="776467"/>
            <a:chExt cx="9487892" cy="1451529"/>
          </a:xfrm>
        </p:grpSpPr>
        <p:sp>
          <p:nvSpPr>
            <p:cNvPr id="83" name="Freeform 82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649997" y="5751238"/>
            <a:ext cx="2227368" cy="19810"/>
          </a:xfrm>
          <a:prstGeom prst="line">
            <a:avLst/>
          </a:prstGeom>
          <a:ln w="38100" cmpd="sng">
            <a:solidFill>
              <a:srgbClr val="FFC0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6209475" y="3132541"/>
            <a:ext cx="2227368" cy="995755"/>
          </a:xfrm>
          <a:custGeom>
            <a:avLst/>
            <a:gdLst>
              <a:gd name="connsiteX0" fmla="*/ 2486 w 2394152"/>
              <a:gd name="connsiteY0" fmla="*/ 621051 h 1512694"/>
              <a:gd name="connsiteX1" fmla="*/ 35474 w 2394152"/>
              <a:gd name="connsiteY1" fmla="*/ 1346853 h 1512694"/>
              <a:gd name="connsiteX2" fmla="*/ 249899 w 2394152"/>
              <a:gd name="connsiteY2" fmla="*/ 522078 h 1512694"/>
              <a:gd name="connsiteX3" fmla="*/ 398348 w 2394152"/>
              <a:gd name="connsiteY3" fmla="*/ 1198394 h 1512694"/>
              <a:gd name="connsiteX4" fmla="*/ 513807 w 2394152"/>
              <a:gd name="connsiteY4" fmla="*/ 10718 h 1512694"/>
              <a:gd name="connsiteX5" fmla="*/ 678750 w 2394152"/>
              <a:gd name="connsiteY5" fmla="*/ 654042 h 1512694"/>
              <a:gd name="connsiteX6" fmla="*/ 794210 w 2394152"/>
              <a:gd name="connsiteY6" fmla="*/ 1363348 h 1512694"/>
              <a:gd name="connsiteX7" fmla="*/ 909669 w 2394152"/>
              <a:gd name="connsiteY7" fmla="*/ 802502 h 1512694"/>
              <a:gd name="connsiteX8" fmla="*/ 1025129 w 2394152"/>
              <a:gd name="connsiteY8" fmla="*/ 291142 h 1512694"/>
              <a:gd name="connsiteX9" fmla="*/ 1157083 w 2394152"/>
              <a:gd name="connsiteY9" fmla="*/ 967457 h 1512694"/>
              <a:gd name="connsiteX10" fmla="*/ 1256049 w 2394152"/>
              <a:gd name="connsiteY10" fmla="*/ 439601 h 1512694"/>
              <a:gd name="connsiteX11" fmla="*/ 1305531 w 2394152"/>
              <a:gd name="connsiteY11" fmla="*/ 1511808 h 1512694"/>
              <a:gd name="connsiteX12" fmla="*/ 1470474 w 2394152"/>
              <a:gd name="connsiteY12" fmla="*/ 637547 h 1512694"/>
              <a:gd name="connsiteX13" fmla="*/ 1684899 w 2394152"/>
              <a:gd name="connsiteY13" fmla="*/ 1462321 h 1512694"/>
              <a:gd name="connsiteX14" fmla="*/ 1783865 w 2394152"/>
              <a:gd name="connsiteY14" fmla="*/ 27214 h 1512694"/>
              <a:gd name="connsiteX15" fmla="*/ 1965301 w 2394152"/>
              <a:gd name="connsiteY15" fmla="*/ 1033439 h 1512694"/>
              <a:gd name="connsiteX16" fmla="*/ 2179727 w 2394152"/>
              <a:gd name="connsiteY16" fmla="*/ 10718 h 1512694"/>
              <a:gd name="connsiteX17" fmla="*/ 2295186 w 2394152"/>
              <a:gd name="connsiteY17" fmla="*/ 1429330 h 1512694"/>
              <a:gd name="connsiteX18" fmla="*/ 2394152 w 2394152"/>
              <a:gd name="connsiteY18" fmla="*/ 604556 h 151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4152" h="1512694">
                <a:moveTo>
                  <a:pt x="2486" y="621051"/>
                </a:moveTo>
                <a:cubicBezTo>
                  <a:pt x="-1638" y="992199"/>
                  <a:pt x="-5761" y="1363348"/>
                  <a:pt x="35474" y="1346853"/>
                </a:cubicBezTo>
                <a:cubicBezTo>
                  <a:pt x="76709" y="1330358"/>
                  <a:pt x="189420" y="546821"/>
                  <a:pt x="249899" y="522078"/>
                </a:cubicBezTo>
                <a:cubicBezTo>
                  <a:pt x="310378" y="497335"/>
                  <a:pt x="354363" y="1283621"/>
                  <a:pt x="398348" y="1198394"/>
                </a:cubicBezTo>
                <a:cubicBezTo>
                  <a:pt x="442333" y="1113167"/>
                  <a:pt x="467073" y="101443"/>
                  <a:pt x="513807" y="10718"/>
                </a:cubicBezTo>
                <a:cubicBezTo>
                  <a:pt x="560541" y="-80007"/>
                  <a:pt x="632016" y="428604"/>
                  <a:pt x="678750" y="654042"/>
                </a:cubicBezTo>
                <a:cubicBezTo>
                  <a:pt x="725484" y="879480"/>
                  <a:pt x="755724" y="1338605"/>
                  <a:pt x="794210" y="1363348"/>
                </a:cubicBezTo>
                <a:cubicBezTo>
                  <a:pt x="832697" y="1388091"/>
                  <a:pt x="871183" y="981203"/>
                  <a:pt x="909669" y="802502"/>
                </a:cubicBezTo>
                <a:cubicBezTo>
                  <a:pt x="948156" y="623801"/>
                  <a:pt x="983893" y="263650"/>
                  <a:pt x="1025129" y="291142"/>
                </a:cubicBezTo>
                <a:cubicBezTo>
                  <a:pt x="1066365" y="318634"/>
                  <a:pt x="1118596" y="942714"/>
                  <a:pt x="1157083" y="967457"/>
                </a:cubicBezTo>
                <a:cubicBezTo>
                  <a:pt x="1195570" y="992200"/>
                  <a:pt x="1231308" y="348876"/>
                  <a:pt x="1256049" y="439601"/>
                </a:cubicBezTo>
                <a:cubicBezTo>
                  <a:pt x="1280790" y="530326"/>
                  <a:pt x="1269793" y="1478817"/>
                  <a:pt x="1305531" y="1511808"/>
                </a:cubicBezTo>
                <a:cubicBezTo>
                  <a:pt x="1341269" y="1544799"/>
                  <a:pt x="1407246" y="645795"/>
                  <a:pt x="1470474" y="637547"/>
                </a:cubicBezTo>
                <a:cubicBezTo>
                  <a:pt x="1533702" y="629299"/>
                  <a:pt x="1632667" y="1564043"/>
                  <a:pt x="1684899" y="1462321"/>
                </a:cubicBezTo>
                <a:cubicBezTo>
                  <a:pt x="1737131" y="1360599"/>
                  <a:pt x="1737131" y="98694"/>
                  <a:pt x="1783865" y="27214"/>
                </a:cubicBezTo>
                <a:cubicBezTo>
                  <a:pt x="1830599" y="-44266"/>
                  <a:pt x="1899324" y="1036188"/>
                  <a:pt x="1965301" y="1033439"/>
                </a:cubicBezTo>
                <a:cubicBezTo>
                  <a:pt x="2031278" y="1030690"/>
                  <a:pt x="2124746" y="-55264"/>
                  <a:pt x="2179727" y="10718"/>
                </a:cubicBezTo>
                <a:cubicBezTo>
                  <a:pt x="2234708" y="76700"/>
                  <a:pt x="2259449" y="1330357"/>
                  <a:pt x="2295186" y="1429330"/>
                </a:cubicBezTo>
                <a:cubicBezTo>
                  <a:pt x="2330923" y="1528303"/>
                  <a:pt x="2394152" y="604556"/>
                  <a:pt x="2394152" y="604556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79" name="Oval 78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30" name="Freeform 12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8" name="Freeform 12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6" name="Freeform 12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3" name="TextBox 9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103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7" name="Freeform 11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6" name="Straight Connector 11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89737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368E-6 6.54006E-6 L 0.27469 0.28695 " pathEditMode="relative" ptsTypes="AA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-0.00046 L -0.28041 0.300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6" y="15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090246" y="3311819"/>
            <a:ext cx="2227368" cy="954842"/>
            <a:chOff x="300795" y="776467"/>
            <a:chExt cx="9487892" cy="1451529"/>
          </a:xfrm>
        </p:grpSpPr>
        <p:sp>
          <p:nvSpPr>
            <p:cNvPr id="108" name="Freeform 107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 flipV="1">
            <a:off x="6176120" y="3223445"/>
            <a:ext cx="2227368" cy="954842"/>
            <a:chOff x="300795" y="776467"/>
            <a:chExt cx="9487892" cy="1451529"/>
          </a:xfrm>
        </p:grpSpPr>
        <p:sp>
          <p:nvSpPr>
            <p:cNvPr id="87" name="Freeform 8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3649997" y="5273817"/>
            <a:ext cx="2227368" cy="954842"/>
            <a:chOff x="300795" y="776467"/>
            <a:chExt cx="9487892" cy="1451529"/>
          </a:xfrm>
        </p:grpSpPr>
        <p:sp>
          <p:nvSpPr>
            <p:cNvPr id="79" name="Freeform 7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 flipV="1">
            <a:off x="3649997" y="5282362"/>
            <a:ext cx="2227368" cy="954842"/>
            <a:chOff x="300795" y="776467"/>
            <a:chExt cx="9487892" cy="1451529"/>
          </a:xfrm>
        </p:grpSpPr>
        <p:sp>
          <p:nvSpPr>
            <p:cNvPr id="91" name="Freeform 9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652192" y="4743693"/>
            <a:ext cx="2227368" cy="2046790"/>
            <a:chOff x="300795" y="776467"/>
            <a:chExt cx="9487892" cy="1451529"/>
          </a:xfrm>
        </p:grpSpPr>
        <p:sp>
          <p:nvSpPr>
            <p:cNvPr id="99" name="Freeform 9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71" name="Oval 7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8" name="Freeform 127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8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6" name="Freeform 12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4" name="Freeform 12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5" name="TextBox 84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5" name="Straight Connector 9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5" name="Freeform 11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4" name="Straight Connector 113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48608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515E-6 -1.85271E-7 L 0.04182 -1.85271E-7 " pathEditMode="relative" ptsTypes="AA">
                                      <p:cBhvr>
                                        <p:cTn id="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1769753" y="1566397"/>
            <a:ext cx="3192196" cy="676376"/>
            <a:chOff x="300795" y="776467"/>
            <a:chExt cx="9487892" cy="1451529"/>
          </a:xfrm>
        </p:grpSpPr>
        <p:sp>
          <p:nvSpPr>
            <p:cNvPr id="172" name="Freeform 171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0" name="Picture 189" descr="speaker_2.pn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5781113" y="3386430"/>
            <a:ext cx="467288" cy="8843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51357" y="2450663"/>
            <a:ext cx="3862146" cy="1082458"/>
            <a:chOff x="3325957" y="2227351"/>
            <a:chExt cx="3862146" cy="1082458"/>
          </a:xfrm>
        </p:grpSpPr>
        <p:grpSp>
          <p:nvGrpSpPr>
            <p:cNvPr id="123" name="Group 122"/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1" name="TextBox 190"/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Audio Sample Buffer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325957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S6   S5  S4   S3   S2   S1  S0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30373" y="1695729"/>
            <a:ext cx="3141877" cy="748690"/>
            <a:chOff x="3504973" y="1472417"/>
            <a:chExt cx="3141877" cy="748690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/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0" name="Straight Connector 179"/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83"/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/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90781" y="4655286"/>
            <a:ext cx="3321098" cy="1091907"/>
            <a:chOff x="1790781" y="4655286"/>
            <a:chExt cx="3321098" cy="1091907"/>
          </a:xfrm>
        </p:grpSpPr>
        <p:grpSp>
          <p:nvGrpSpPr>
            <p:cNvPr id="14" name="Group 13"/>
            <p:cNvGrpSpPr/>
            <p:nvPr/>
          </p:nvGrpSpPr>
          <p:grpSpPr>
            <a:xfrm>
              <a:off x="1823431" y="4655286"/>
              <a:ext cx="3288448" cy="679572"/>
              <a:chOff x="1823431" y="4655286"/>
              <a:chExt cx="3288448" cy="679572"/>
            </a:xfrm>
          </p:grpSpPr>
          <p:sp>
            <p:nvSpPr>
              <p:cNvPr id="195" name="Rectangle 42"/>
              <p:cNvSpPr/>
              <p:nvPr/>
            </p:nvSpPr>
            <p:spPr>
              <a:xfrm>
                <a:off x="2901113" y="46638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471592" y="5324362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7" name="Rectangle 42"/>
              <p:cNvSpPr/>
              <p:nvPr/>
            </p:nvSpPr>
            <p:spPr>
              <a:xfrm>
                <a:off x="3700513" y="4655286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3270992" y="5315770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9" name="Rectangle 42"/>
              <p:cNvSpPr/>
              <p:nvPr/>
            </p:nvSpPr>
            <p:spPr>
              <a:xfrm>
                <a:off x="4502279" y="46626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>
                <a:off x="4072758" y="5323162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1" name="Rectangle 42"/>
              <p:cNvSpPr/>
              <p:nvPr/>
            </p:nvSpPr>
            <p:spPr>
              <a:xfrm>
                <a:off x="2098164" y="46626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1823431" y="5323162"/>
                <a:ext cx="266412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4869686" y="5319672"/>
                <a:ext cx="242193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4" name="TextBox 203"/>
            <p:cNvSpPr txBox="1"/>
            <p:nvPr/>
          </p:nvSpPr>
          <p:spPr>
            <a:xfrm>
              <a:off x="1790781" y="5347083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Audio Clock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</p:grpSp>
      <p:cxnSp>
        <p:nvCxnSpPr>
          <p:cNvPr id="205" name="Straight Connector 204"/>
          <p:cNvCxnSpPr/>
          <p:nvPr/>
        </p:nvCxnSpPr>
        <p:spPr>
          <a:xfrm>
            <a:off x="4843509" y="3180456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843455" y="3728280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4842404" y="3946964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4842350" y="3950465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/>
          <p:cNvGrpSpPr/>
          <p:nvPr/>
        </p:nvGrpSpPr>
        <p:grpSpPr>
          <a:xfrm>
            <a:off x="6300134" y="3421991"/>
            <a:ext cx="2131326" cy="676376"/>
            <a:chOff x="300795" y="776467"/>
            <a:chExt cx="6334760" cy="1451529"/>
          </a:xfrm>
        </p:grpSpPr>
        <p:sp>
          <p:nvSpPr>
            <p:cNvPr id="211" name="Freeform 21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226" name="Oval 225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259" name="Freeform 258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 259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1" name="Group 230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253" name="Group 252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257" name="Freeform 25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Freeform 25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255" name="Freeform 25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Freeform 25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2" name="TextBox 231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248" name="Oval 247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9" name="Group 248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4" name="Straight Connector 233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36" name="Straight Connector 23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4" name="Group 243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246" name="Freeform 24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Freeform 24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45" name="Straight Connector 244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8" name="TextBox 237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39" name="Straight Connector 238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42" name="Straight Connector 241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838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1769753" y="1566397"/>
            <a:ext cx="3192196" cy="676376"/>
            <a:chOff x="300795" y="776467"/>
            <a:chExt cx="9487892" cy="1451529"/>
          </a:xfrm>
        </p:grpSpPr>
        <p:sp>
          <p:nvSpPr>
            <p:cNvPr id="172" name="Freeform 171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0" name="Picture 189" descr="speaker_2.pn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5781113" y="3386430"/>
            <a:ext cx="467288" cy="8843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51357" y="1695729"/>
            <a:ext cx="3862146" cy="1837392"/>
            <a:chOff x="1651357" y="1695729"/>
            <a:chExt cx="3862146" cy="1837392"/>
          </a:xfrm>
        </p:grpSpPr>
        <p:grpSp>
          <p:nvGrpSpPr>
            <p:cNvPr id="3" name="Group 2"/>
            <p:cNvGrpSpPr/>
            <p:nvPr/>
          </p:nvGrpSpPr>
          <p:grpSpPr>
            <a:xfrm>
              <a:off x="1651357" y="2450663"/>
              <a:ext cx="3862146" cy="1082458"/>
              <a:chOff x="3325957" y="2227351"/>
              <a:chExt cx="3862146" cy="1082458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3337765" y="2227351"/>
                <a:ext cx="3380385" cy="663524"/>
                <a:chOff x="3072381" y="1611417"/>
                <a:chExt cx="3380385" cy="663524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3072381" y="1611417"/>
                  <a:ext cx="3380385" cy="663524"/>
                </a:xfrm>
                <a:prstGeom prst="rect">
                  <a:avLst/>
                </a:prstGeom>
                <a:noFill/>
                <a:ln w="38100" cmpd="sng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3557993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4049889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4541785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5033681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525577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6017473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1" name="TextBox 190"/>
              <p:cNvSpPr txBox="1"/>
              <p:nvPr/>
            </p:nvSpPr>
            <p:spPr>
              <a:xfrm>
                <a:off x="3347909" y="2909699"/>
                <a:ext cx="24614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Helvetica Neue Thin"/>
                    <a:cs typeface="Helvetica Neue Thin"/>
                  </a:rPr>
                  <a:t>Audio Sample Buffer</a:t>
                </a:r>
                <a:endPara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325957" y="2352567"/>
                <a:ext cx="38621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Helvetica Neue Thin"/>
                    <a:cs typeface="Helvetica Neue Thin"/>
                  </a:rPr>
                  <a:t>S6   S5  S4   S3   S2   S1  S0</a:t>
                </a:r>
                <a:endPara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830373" y="1695729"/>
              <a:ext cx="3141877" cy="748690"/>
              <a:chOff x="3504973" y="1472417"/>
              <a:chExt cx="3141877" cy="748690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>
                <a:off x="6043114" y="1825455"/>
                <a:ext cx="0" cy="3808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Oval 176"/>
              <p:cNvSpPr/>
              <p:nvPr/>
            </p:nvSpPr>
            <p:spPr>
              <a:xfrm>
                <a:off x="5954887" y="1715343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5521139" y="1645814"/>
                <a:ext cx="0" cy="55762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/>
              <p:cNvSpPr/>
              <p:nvPr/>
            </p:nvSpPr>
            <p:spPr>
              <a:xfrm>
                <a:off x="5432912" y="1472417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5037076" y="1794510"/>
                <a:ext cx="0" cy="41895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/>
              <p:cNvSpPr/>
              <p:nvPr/>
            </p:nvSpPr>
            <p:spPr>
              <a:xfrm>
                <a:off x="4948849" y="1627609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/>
              <p:nvPr/>
            </p:nvCxnSpPr>
            <p:spPr>
              <a:xfrm>
                <a:off x="4571969" y="1817081"/>
                <a:ext cx="0" cy="3808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Oval 182"/>
              <p:cNvSpPr/>
              <p:nvPr/>
            </p:nvSpPr>
            <p:spPr>
              <a:xfrm>
                <a:off x="4483742" y="1650095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/>
              <p:cNvCxnSpPr/>
              <p:nvPr/>
            </p:nvCxnSpPr>
            <p:spPr>
              <a:xfrm>
                <a:off x="4031038" y="1656398"/>
                <a:ext cx="0" cy="55762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Oval 184"/>
              <p:cNvSpPr/>
              <p:nvPr/>
            </p:nvSpPr>
            <p:spPr>
              <a:xfrm>
                <a:off x="3942811" y="1483001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6564471" y="1646550"/>
                <a:ext cx="0" cy="55762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186"/>
              <p:cNvSpPr/>
              <p:nvPr/>
            </p:nvSpPr>
            <p:spPr>
              <a:xfrm>
                <a:off x="6476244" y="1511069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>
                <a:off x="3593200" y="2025664"/>
                <a:ext cx="0" cy="1954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Oval 193"/>
              <p:cNvSpPr/>
              <p:nvPr/>
            </p:nvSpPr>
            <p:spPr>
              <a:xfrm>
                <a:off x="3504973" y="1832169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05" name="Straight Connector 204"/>
          <p:cNvCxnSpPr/>
          <p:nvPr/>
        </p:nvCxnSpPr>
        <p:spPr>
          <a:xfrm>
            <a:off x="4843509" y="3180456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843455" y="3728280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4842404" y="3946964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4842350" y="3950465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/>
          <p:cNvGrpSpPr/>
          <p:nvPr/>
        </p:nvGrpSpPr>
        <p:grpSpPr>
          <a:xfrm>
            <a:off x="6308224" y="3428044"/>
            <a:ext cx="2378576" cy="682983"/>
            <a:chOff x="300795" y="762289"/>
            <a:chExt cx="12645086" cy="1465707"/>
          </a:xfrm>
        </p:grpSpPr>
        <p:sp>
          <p:nvSpPr>
            <p:cNvPr id="221" name="Freeform 22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6622099" y="775873"/>
              <a:ext cx="3168619" cy="1438538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9777262" y="762289"/>
              <a:ext cx="3168619" cy="1438538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916581" y="4663386"/>
            <a:ext cx="3192390" cy="687672"/>
            <a:chOff x="1823431" y="4655286"/>
            <a:chExt cx="4929650" cy="687672"/>
          </a:xfrm>
        </p:grpSpPr>
        <p:sp>
          <p:nvSpPr>
            <p:cNvPr id="114" name="Rectangle 42"/>
            <p:cNvSpPr/>
            <p:nvPr/>
          </p:nvSpPr>
          <p:spPr>
            <a:xfrm>
              <a:off x="2901113" y="46638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2471592" y="5324362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6" name="Rectangle 42"/>
            <p:cNvSpPr/>
            <p:nvPr/>
          </p:nvSpPr>
          <p:spPr>
            <a:xfrm>
              <a:off x="3700513" y="4655286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/>
            <p:cNvCxnSpPr/>
            <p:nvPr/>
          </p:nvCxnSpPr>
          <p:spPr>
            <a:xfrm>
              <a:off x="3270992" y="5315770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8" name="Rectangle 42"/>
            <p:cNvSpPr/>
            <p:nvPr/>
          </p:nvSpPr>
          <p:spPr>
            <a:xfrm>
              <a:off x="4502279" y="46626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4072758" y="5323162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0" name="Rectangle 42"/>
            <p:cNvSpPr/>
            <p:nvPr/>
          </p:nvSpPr>
          <p:spPr>
            <a:xfrm>
              <a:off x="2098164" y="46626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823431" y="5323162"/>
              <a:ext cx="266412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Rectangle 42"/>
            <p:cNvSpPr/>
            <p:nvPr/>
          </p:nvSpPr>
          <p:spPr>
            <a:xfrm>
              <a:off x="5954144" y="46719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5524623" y="5332462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324023" y="5323870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8" name="Rectangle 42"/>
            <p:cNvSpPr/>
            <p:nvPr/>
          </p:nvSpPr>
          <p:spPr>
            <a:xfrm>
              <a:off x="5151195" y="46707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/>
            <p:cNvCxnSpPr/>
            <p:nvPr/>
          </p:nvCxnSpPr>
          <p:spPr>
            <a:xfrm>
              <a:off x="4876462" y="5331262"/>
              <a:ext cx="266412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1790781" y="5347083"/>
            <a:ext cx="2461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Audio Clock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132" name="Oval 131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88" name="Freeform 187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70" name="Freeform 16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Freeform 17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68" name="Freeform 16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5" name="TextBox 144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2" name="Group 161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7" name="Straight Connector 146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7" name="Group 156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59" name="Freeform 15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reeform 15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8" name="Straight Connector 157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694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1095262" y="3316835"/>
            <a:ext cx="2227368" cy="954842"/>
            <a:chOff x="300795" y="776467"/>
            <a:chExt cx="9487892" cy="1451529"/>
          </a:xfrm>
        </p:grpSpPr>
        <p:sp>
          <p:nvSpPr>
            <p:cNvPr id="109" name="Freeform 10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59" name="Freeform 5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flipV="1">
            <a:off x="5968469" y="3306095"/>
            <a:ext cx="2227368" cy="954842"/>
            <a:chOff x="300795" y="776467"/>
            <a:chExt cx="9487892" cy="1451529"/>
          </a:xfrm>
        </p:grpSpPr>
        <p:sp>
          <p:nvSpPr>
            <p:cNvPr id="79" name="Freeform 7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flipV="1">
            <a:off x="5968469" y="3329201"/>
            <a:ext cx="2276484" cy="957850"/>
            <a:chOff x="3561291" y="3317648"/>
            <a:chExt cx="4452804" cy="957850"/>
          </a:xfrm>
        </p:grpSpPr>
        <p:grpSp>
          <p:nvGrpSpPr>
            <p:cNvPr id="82" name="Group 81"/>
            <p:cNvGrpSpPr/>
            <p:nvPr/>
          </p:nvGrpSpPr>
          <p:grpSpPr>
            <a:xfrm>
              <a:off x="3561291" y="3317648"/>
              <a:ext cx="2227368" cy="954842"/>
              <a:chOff x="300795" y="776467"/>
              <a:chExt cx="9487892" cy="1451529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786727" y="3320656"/>
              <a:ext cx="2227368" cy="954842"/>
              <a:chOff x="300795" y="776467"/>
              <a:chExt cx="9487892" cy="1451529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 flipV="1">
            <a:off x="5970664" y="3331396"/>
            <a:ext cx="2276484" cy="957850"/>
            <a:chOff x="3561291" y="3317648"/>
            <a:chExt cx="4452804" cy="957850"/>
          </a:xfrm>
        </p:grpSpPr>
        <p:grpSp>
          <p:nvGrpSpPr>
            <p:cNvPr id="113" name="Group 112"/>
            <p:cNvGrpSpPr/>
            <p:nvPr/>
          </p:nvGrpSpPr>
          <p:grpSpPr>
            <a:xfrm>
              <a:off x="3561291" y="3317648"/>
              <a:ext cx="2227368" cy="954842"/>
              <a:chOff x="300795" y="776467"/>
              <a:chExt cx="9487892" cy="1451529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5786727" y="3320656"/>
              <a:ext cx="2227368" cy="954842"/>
              <a:chOff x="300795" y="776467"/>
              <a:chExt cx="9487892" cy="1451529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9" name="Freeform 98"/>
          <p:cNvSpPr/>
          <p:nvPr/>
        </p:nvSpPr>
        <p:spPr>
          <a:xfrm>
            <a:off x="2496511" y="4739270"/>
            <a:ext cx="4473339" cy="2039415"/>
          </a:xfrm>
          <a:custGeom>
            <a:avLst/>
            <a:gdLst>
              <a:gd name="connsiteX0" fmla="*/ 0 w 5565304"/>
              <a:gd name="connsiteY0" fmla="*/ 896349 h 1755420"/>
              <a:gd name="connsiteX1" fmla="*/ 56026 w 5565304"/>
              <a:gd name="connsiteY1" fmla="*/ 56022 h 1755420"/>
              <a:gd name="connsiteX2" fmla="*/ 205431 w 5565304"/>
              <a:gd name="connsiteY2" fmla="*/ 1755349 h 1755420"/>
              <a:gd name="connsiteX3" fmla="*/ 336159 w 5565304"/>
              <a:gd name="connsiteY3" fmla="*/ 130718 h 1755420"/>
              <a:gd name="connsiteX4" fmla="*/ 448212 w 5565304"/>
              <a:gd name="connsiteY4" fmla="*/ 1605958 h 1755420"/>
              <a:gd name="connsiteX5" fmla="*/ 597616 w 5565304"/>
              <a:gd name="connsiteY5" fmla="*/ 242761 h 1755420"/>
              <a:gd name="connsiteX6" fmla="*/ 728345 w 5565304"/>
              <a:gd name="connsiteY6" fmla="*/ 1419219 h 1755420"/>
              <a:gd name="connsiteX7" fmla="*/ 840398 w 5565304"/>
              <a:gd name="connsiteY7" fmla="*/ 429501 h 1755420"/>
              <a:gd name="connsiteX8" fmla="*/ 989802 w 5565304"/>
              <a:gd name="connsiteY8" fmla="*/ 1195132 h 1755420"/>
              <a:gd name="connsiteX9" fmla="*/ 1120531 w 5565304"/>
              <a:gd name="connsiteY9" fmla="*/ 653588 h 1755420"/>
              <a:gd name="connsiteX10" fmla="*/ 1251260 w 5565304"/>
              <a:gd name="connsiteY10" fmla="*/ 1045740 h 1755420"/>
              <a:gd name="connsiteX11" fmla="*/ 1344637 w 5565304"/>
              <a:gd name="connsiteY11" fmla="*/ 877675 h 1755420"/>
              <a:gd name="connsiteX12" fmla="*/ 1438015 w 5565304"/>
              <a:gd name="connsiteY12" fmla="*/ 933697 h 1755420"/>
              <a:gd name="connsiteX13" fmla="*/ 1531392 w 5565304"/>
              <a:gd name="connsiteY13" fmla="*/ 765631 h 1755420"/>
              <a:gd name="connsiteX14" fmla="*/ 1662121 w 5565304"/>
              <a:gd name="connsiteY14" fmla="*/ 1139110 h 1755420"/>
              <a:gd name="connsiteX15" fmla="*/ 1774174 w 5565304"/>
              <a:gd name="connsiteY15" fmla="*/ 504196 h 1755420"/>
              <a:gd name="connsiteX16" fmla="*/ 1904903 w 5565304"/>
              <a:gd name="connsiteY16" fmla="*/ 1363197 h 1755420"/>
              <a:gd name="connsiteX17" fmla="*/ 2016956 w 5565304"/>
              <a:gd name="connsiteY17" fmla="*/ 298783 h 1755420"/>
              <a:gd name="connsiteX18" fmla="*/ 2185035 w 5565304"/>
              <a:gd name="connsiteY18" fmla="*/ 1512588 h 1755420"/>
              <a:gd name="connsiteX19" fmla="*/ 2297088 w 5565304"/>
              <a:gd name="connsiteY19" fmla="*/ 130718 h 1755420"/>
              <a:gd name="connsiteX20" fmla="*/ 2446493 w 5565304"/>
              <a:gd name="connsiteY20" fmla="*/ 1643306 h 1755420"/>
              <a:gd name="connsiteX21" fmla="*/ 2558546 w 5565304"/>
              <a:gd name="connsiteY21" fmla="*/ 37348 h 1755420"/>
              <a:gd name="connsiteX22" fmla="*/ 2726625 w 5565304"/>
              <a:gd name="connsiteY22" fmla="*/ 1736676 h 1755420"/>
              <a:gd name="connsiteX23" fmla="*/ 2838678 w 5565304"/>
              <a:gd name="connsiteY23" fmla="*/ 0 h 1755420"/>
              <a:gd name="connsiteX24" fmla="*/ 2988083 w 5565304"/>
              <a:gd name="connsiteY24" fmla="*/ 1736676 h 1755420"/>
              <a:gd name="connsiteX25" fmla="*/ 3100136 w 5565304"/>
              <a:gd name="connsiteY25" fmla="*/ 130718 h 1755420"/>
              <a:gd name="connsiteX26" fmla="*/ 3249540 w 5565304"/>
              <a:gd name="connsiteY26" fmla="*/ 1605958 h 1755420"/>
              <a:gd name="connsiteX27" fmla="*/ 3361593 w 5565304"/>
              <a:gd name="connsiteY27" fmla="*/ 242761 h 1755420"/>
              <a:gd name="connsiteX28" fmla="*/ 3510997 w 5565304"/>
              <a:gd name="connsiteY28" fmla="*/ 1437893 h 1755420"/>
              <a:gd name="connsiteX29" fmla="*/ 3641726 w 5565304"/>
              <a:gd name="connsiteY29" fmla="*/ 392153 h 1755420"/>
              <a:gd name="connsiteX30" fmla="*/ 3772454 w 5565304"/>
              <a:gd name="connsiteY30" fmla="*/ 1251153 h 1755420"/>
              <a:gd name="connsiteX31" fmla="*/ 3903183 w 5565304"/>
              <a:gd name="connsiteY31" fmla="*/ 634914 h 1755420"/>
              <a:gd name="connsiteX32" fmla="*/ 4033912 w 5565304"/>
              <a:gd name="connsiteY32" fmla="*/ 1027066 h 1755420"/>
              <a:gd name="connsiteX33" fmla="*/ 4127289 w 5565304"/>
              <a:gd name="connsiteY33" fmla="*/ 859001 h 1755420"/>
              <a:gd name="connsiteX34" fmla="*/ 4239342 w 5565304"/>
              <a:gd name="connsiteY34" fmla="*/ 915023 h 1755420"/>
              <a:gd name="connsiteX35" fmla="*/ 4295369 w 5565304"/>
              <a:gd name="connsiteY35" fmla="*/ 728283 h 1755420"/>
              <a:gd name="connsiteX36" fmla="*/ 4444773 w 5565304"/>
              <a:gd name="connsiteY36" fmla="*/ 1176458 h 1755420"/>
              <a:gd name="connsiteX37" fmla="*/ 4556826 w 5565304"/>
              <a:gd name="connsiteY37" fmla="*/ 466848 h 1755420"/>
              <a:gd name="connsiteX38" fmla="*/ 4706230 w 5565304"/>
              <a:gd name="connsiteY38" fmla="*/ 1381871 h 1755420"/>
              <a:gd name="connsiteX39" fmla="*/ 4818283 w 5565304"/>
              <a:gd name="connsiteY39" fmla="*/ 280109 h 1755420"/>
              <a:gd name="connsiteX40" fmla="*/ 4967687 w 5565304"/>
              <a:gd name="connsiteY40" fmla="*/ 1531262 h 1755420"/>
              <a:gd name="connsiteX41" fmla="*/ 5079741 w 5565304"/>
              <a:gd name="connsiteY41" fmla="*/ 130718 h 1755420"/>
              <a:gd name="connsiteX42" fmla="*/ 5229145 w 5565304"/>
              <a:gd name="connsiteY42" fmla="*/ 1680654 h 1755420"/>
              <a:gd name="connsiteX43" fmla="*/ 5341198 w 5565304"/>
              <a:gd name="connsiteY43" fmla="*/ 18674 h 1755420"/>
              <a:gd name="connsiteX44" fmla="*/ 5490602 w 5565304"/>
              <a:gd name="connsiteY44" fmla="*/ 1736676 h 1755420"/>
              <a:gd name="connsiteX45" fmla="*/ 5565304 w 5565304"/>
              <a:gd name="connsiteY45" fmla="*/ 859001 h 17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65304" h="1755420">
                <a:moveTo>
                  <a:pt x="0" y="896349"/>
                </a:moveTo>
                <a:cubicBezTo>
                  <a:pt x="10894" y="404602"/>
                  <a:pt x="21788" y="-87145"/>
                  <a:pt x="56026" y="56022"/>
                </a:cubicBezTo>
                <a:cubicBezTo>
                  <a:pt x="90264" y="199189"/>
                  <a:pt x="158742" y="1742900"/>
                  <a:pt x="205431" y="1755349"/>
                </a:cubicBezTo>
                <a:cubicBezTo>
                  <a:pt x="252120" y="1767798"/>
                  <a:pt x="295696" y="155616"/>
                  <a:pt x="336159" y="130718"/>
                </a:cubicBezTo>
                <a:cubicBezTo>
                  <a:pt x="376623" y="105819"/>
                  <a:pt x="404636" y="1587284"/>
                  <a:pt x="448212" y="1605958"/>
                </a:cubicBezTo>
                <a:cubicBezTo>
                  <a:pt x="491788" y="1624632"/>
                  <a:pt x="550927" y="273884"/>
                  <a:pt x="597616" y="242761"/>
                </a:cubicBezTo>
                <a:cubicBezTo>
                  <a:pt x="644305" y="211638"/>
                  <a:pt x="687882" y="1388096"/>
                  <a:pt x="728345" y="1419219"/>
                </a:cubicBezTo>
                <a:cubicBezTo>
                  <a:pt x="768808" y="1450342"/>
                  <a:pt x="796822" y="466849"/>
                  <a:pt x="840398" y="429501"/>
                </a:cubicBezTo>
                <a:cubicBezTo>
                  <a:pt x="883974" y="392153"/>
                  <a:pt x="943113" y="1157784"/>
                  <a:pt x="989802" y="1195132"/>
                </a:cubicBezTo>
                <a:cubicBezTo>
                  <a:pt x="1036491" y="1232480"/>
                  <a:pt x="1076955" y="678487"/>
                  <a:pt x="1120531" y="653588"/>
                </a:cubicBezTo>
                <a:cubicBezTo>
                  <a:pt x="1164107" y="628689"/>
                  <a:pt x="1213909" y="1008392"/>
                  <a:pt x="1251260" y="1045740"/>
                </a:cubicBezTo>
                <a:cubicBezTo>
                  <a:pt x="1288611" y="1083088"/>
                  <a:pt x="1313511" y="896349"/>
                  <a:pt x="1344637" y="877675"/>
                </a:cubicBezTo>
                <a:cubicBezTo>
                  <a:pt x="1375763" y="859001"/>
                  <a:pt x="1406889" y="952371"/>
                  <a:pt x="1438015" y="933697"/>
                </a:cubicBezTo>
                <a:cubicBezTo>
                  <a:pt x="1469141" y="915023"/>
                  <a:pt x="1494041" y="731396"/>
                  <a:pt x="1531392" y="765631"/>
                </a:cubicBezTo>
                <a:cubicBezTo>
                  <a:pt x="1568743" y="799866"/>
                  <a:pt x="1621657" y="1182682"/>
                  <a:pt x="1662121" y="1139110"/>
                </a:cubicBezTo>
                <a:cubicBezTo>
                  <a:pt x="1702585" y="1095538"/>
                  <a:pt x="1733710" y="466848"/>
                  <a:pt x="1774174" y="504196"/>
                </a:cubicBezTo>
                <a:cubicBezTo>
                  <a:pt x="1814638" y="541544"/>
                  <a:pt x="1864439" y="1397432"/>
                  <a:pt x="1904903" y="1363197"/>
                </a:cubicBezTo>
                <a:cubicBezTo>
                  <a:pt x="1945367" y="1328962"/>
                  <a:pt x="1970267" y="273885"/>
                  <a:pt x="2016956" y="298783"/>
                </a:cubicBezTo>
                <a:cubicBezTo>
                  <a:pt x="2063645" y="323681"/>
                  <a:pt x="2138346" y="1540599"/>
                  <a:pt x="2185035" y="1512588"/>
                </a:cubicBezTo>
                <a:cubicBezTo>
                  <a:pt x="2231724" y="1484577"/>
                  <a:pt x="2253512" y="108932"/>
                  <a:pt x="2297088" y="130718"/>
                </a:cubicBezTo>
                <a:cubicBezTo>
                  <a:pt x="2340664" y="152504"/>
                  <a:pt x="2402917" y="1658868"/>
                  <a:pt x="2446493" y="1643306"/>
                </a:cubicBezTo>
                <a:cubicBezTo>
                  <a:pt x="2490069" y="1627744"/>
                  <a:pt x="2511857" y="21786"/>
                  <a:pt x="2558546" y="37348"/>
                </a:cubicBezTo>
                <a:cubicBezTo>
                  <a:pt x="2605235" y="52910"/>
                  <a:pt x="2679936" y="1742901"/>
                  <a:pt x="2726625" y="1736676"/>
                </a:cubicBezTo>
                <a:cubicBezTo>
                  <a:pt x="2773314" y="1730451"/>
                  <a:pt x="2795102" y="0"/>
                  <a:pt x="2838678" y="0"/>
                </a:cubicBezTo>
                <a:cubicBezTo>
                  <a:pt x="2882254" y="0"/>
                  <a:pt x="2944507" y="1714890"/>
                  <a:pt x="2988083" y="1736676"/>
                </a:cubicBezTo>
                <a:cubicBezTo>
                  <a:pt x="3031659" y="1758462"/>
                  <a:pt x="3056560" y="152504"/>
                  <a:pt x="3100136" y="130718"/>
                </a:cubicBezTo>
                <a:cubicBezTo>
                  <a:pt x="3143712" y="108932"/>
                  <a:pt x="3205964" y="1587284"/>
                  <a:pt x="3249540" y="1605958"/>
                </a:cubicBezTo>
                <a:cubicBezTo>
                  <a:pt x="3293116" y="1624632"/>
                  <a:pt x="3318017" y="270772"/>
                  <a:pt x="3361593" y="242761"/>
                </a:cubicBezTo>
                <a:cubicBezTo>
                  <a:pt x="3405169" y="214750"/>
                  <a:pt x="3464308" y="1412994"/>
                  <a:pt x="3510997" y="1437893"/>
                </a:cubicBezTo>
                <a:cubicBezTo>
                  <a:pt x="3557686" y="1462792"/>
                  <a:pt x="3598150" y="423276"/>
                  <a:pt x="3641726" y="392153"/>
                </a:cubicBezTo>
                <a:cubicBezTo>
                  <a:pt x="3685302" y="361030"/>
                  <a:pt x="3728878" y="1210693"/>
                  <a:pt x="3772454" y="1251153"/>
                </a:cubicBezTo>
                <a:cubicBezTo>
                  <a:pt x="3816030" y="1291613"/>
                  <a:pt x="3859607" y="672262"/>
                  <a:pt x="3903183" y="634914"/>
                </a:cubicBezTo>
                <a:cubicBezTo>
                  <a:pt x="3946759" y="597566"/>
                  <a:pt x="3996561" y="989718"/>
                  <a:pt x="4033912" y="1027066"/>
                </a:cubicBezTo>
                <a:cubicBezTo>
                  <a:pt x="4071263" y="1064414"/>
                  <a:pt x="4093051" y="877675"/>
                  <a:pt x="4127289" y="859001"/>
                </a:cubicBezTo>
                <a:cubicBezTo>
                  <a:pt x="4161527" y="840327"/>
                  <a:pt x="4211329" y="936809"/>
                  <a:pt x="4239342" y="915023"/>
                </a:cubicBezTo>
                <a:cubicBezTo>
                  <a:pt x="4267355" y="893237"/>
                  <a:pt x="4261131" y="684711"/>
                  <a:pt x="4295369" y="728283"/>
                </a:cubicBezTo>
                <a:cubicBezTo>
                  <a:pt x="4329607" y="771855"/>
                  <a:pt x="4401197" y="1220031"/>
                  <a:pt x="4444773" y="1176458"/>
                </a:cubicBezTo>
                <a:cubicBezTo>
                  <a:pt x="4488349" y="1132886"/>
                  <a:pt x="4513250" y="432613"/>
                  <a:pt x="4556826" y="466848"/>
                </a:cubicBezTo>
                <a:cubicBezTo>
                  <a:pt x="4600402" y="501083"/>
                  <a:pt x="4662654" y="1412994"/>
                  <a:pt x="4706230" y="1381871"/>
                </a:cubicBezTo>
                <a:cubicBezTo>
                  <a:pt x="4749806" y="1350748"/>
                  <a:pt x="4774707" y="255210"/>
                  <a:pt x="4818283" y="280109"/>
                </a:cubicBezTo>
                <a:cubicBezTo>
                  <a:pt x="4861859" y="305007"/>
                  <a:pt x="4924111" y="1556160"/>
                  <a:pt x="4967687" y="1531262"/>
                </a:cubicBezTo>
                <a:cubicBezTo>
                  <a:pt x="5011263" y="1506364"/>
                  <a:pt x="5036165" y="105819"/>
                  <a:pt x="5079741" y="130718"/>
                </a:cubicBezTo>
                <a:cubicBezTo>
                  <a:pt x="5123317" y="155617"/>
                  <a:pt x="5185569" y="1699328"/>
                  <a:pt x="5229145" y="1680654"/>
                </a:cubicBezTo>
                <a:cubicBezTo>
                  <a:pt x="5272721" y="1661980"/>
                  <a:pt x="5297622" y="9337"/>
                  <a:pt x="5341198" y="18674"/>
                </a:cubicBezTo>
                <a:cubicBezTo>
                  <a:pt x="5384774" y="28011"/>
                  <a:pt x="5453251" y="1596622"/>
                  <a:pt x="5490602" y="1736676"/>
                </a:cubicBezTo>
                <a:cubicBezTo>
                  <a:pt x="5527953" y="1876730"/>
                  <a:pt x="5565304" y="859001"/>
                  <a:pt x="5565304" y="859001"/>
                </a:cubicBezTo>
              </a:path>
            </a:pathLst>
          </a:custGeom>
          <a:ln>
            <a:solidFill>
              <a:srgbClr val="FFC0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2476887" y="4611081"/>
            <a:ext cx="4448213" cy="1026656"/>
            <a:chOff x="2651923" y="4799198"/>
            <a:chExt cx="5534045" cy="883691"/>
          </a:xfrm>
        </p:grpSpPr>
        <p:sp>
          <p:nvSpPr>
            <p:cNvPr id="101" name="Freeform 100"/>
            <p:cNvSpPr/>
            <p:nvPr/>
          </p:nvSpPr>
          <p:spPr>
            <a:xfrm>
              <a:off x="2651923" y="4799198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flipH="1">
              <a:off x="4018262" y="4802206"/>
              <a:ext cx="1441044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5459307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flipH="1">
              <a:off x="6803979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1" name="Oval 9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43" name="Freeform 142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1" name="Freeform 14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39" name="Freeform 13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7" name="TextBox 96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3" name="Group 132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5" name="Straight Connector 10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30" name="Freeform 12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9" name="Straight Connector 128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40051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368E-6 6.54006E-6 L 0.27469 0.28695 " pathEditMode="relative" ptsTypes="AA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3385E-6 -1.28763E-6 L -0.2608 0.2846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9" y="14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111" name="Freeform 11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sp>
        <p:nvSpPr>
          <p:cNvPr id="99" name="Freeform 98"/>
          <p:cNvSpPr/>
          <p:nvPr/>
        </p:nvSpPr>
        <p:spPr>
          <a:xfrm>
            <a:off x="2496511" y="4739270"/>
            <a:ext cx="4473339" cy="2039415"/>
          </a:xfrm>
          <a:custGeom>
            <a:avLst/>
            <a:gdLst>
              <a:gd name="connsiteX0" fmla="*/ 0 w 5565304"/>
              <a:gd name="connsiteY0" fmla="*/ 896349 h 1755420"/>
              <a:gd name="connsiteX1" fmla="*/ 56026 w 5565304"/>
              <a:gd name="connsiteY1" fmla="*/ 56022 h 1755420"/>
              <a:gd name="connsiteX2" fmla="*/ 205431 w 5565304"/>
              <a:gd name="connsiteY2" fmla="*/ 1755349 h 1755420"/>
              <a:gd name="connsiteX3" fmla="*/ 336159 w 5565304"/>
              <a:gd name="connsiteY3" fmla="*/ 130718 h 1755420"/>
              <a:gd name="connsiteX4" fmla="*/ 448212 w 5565304"/>
              <a:gd name="connsiteY4" fmla="*/ 1605958 h 1755420"/>
              <a:gd name="connsiteX5" fmla="*/ 597616 w 5565304"/>
              <a:gd name="connsiteY5" fmla="*/ 242761 h 1755420"/>
              <a:gd name="connsiteX6" fmla="*/ 728345 w 5565304"/>
              <a:gd name="connsiteY6" fmla="*/ 1419219 h 1755420"/>
              <a:gd name="connsiteX7" fmla="*/ 840398 w 5565304"/>
              <a:gd name="connsiteY7" fmla="*/ 429501 h 1755420"/>
              <a:gd name="connsiteX8" fmla="*/ 989802 w 5565304"/>
              <a:gd name="connsiteY8" fmla="*/ 1195132 h 1755420"/>
              <a:gd name="connsiteX9" fmla="*/ 1120531 w 5565304"/>
              <a:gd name="connsiteY9" fmla="*/ 653588 h 1755420"/>
              <a:gd name="connsiteX10" fmla="*/ 1251260 w 5565304"/>
              <a:gd name="connsiteY10" fmla="*/ 1045740 h 1755420"/>
              <a:gd name="connsiteX11" fmla="*/ 1344637 w 5565304"/>
              <a:gd name="connsiteY11" fmla="*/ 877675 h 1755420"/>
              <a:gd name="connsiteX12" fmla="*/ 1438015 w 5565304"/>
              <a:gd name="connsiteY12" fmla="*/ 933697 h 1755420"/>
              <a:gd name="connsiteX13" fmla="*/ 1531392 w 5565304"/>
              <a:gd name="connsiteY13" fmla="*/ 765631 h 1755420"/>
              <a:gd name="connsiteX14" fmla="*/ 1662121 w 5565304"/>
              <a:gd name="connsiteY14" fmla="*/ 1139110 h 1755420"/>
              <a:gd name="connsiteX15" fmla="*/ 1774174 w 5565304"/>
              <a:gd name="connsiteY15" fmla="*/ 504196 h 1755420"/>
              <a:gd name="connsiteX16" fmla="*/ 1904903 w 5565304"/>
              <a:gd name="connsiteY16" fmla="*/ 1363197 h 1755420"/>
              <a:gd name="connsiteX17" fmla="*/ 2016956 w 5565304"/>
              <a:gd name="connsiteY17" fmla="*/ 298783 h 1755420"/>
              <a:gd name="connsiteX18" fmla="*/ 2185035 w 5565304"/>
              <a:gd name="connsiteY18" fmla="*/ 1512588 h 1755420"/>
              <a:gd name="connsiteX19" fmla="*/ 2297088 w 5565304"/>
              <a:gd name="connsiteY19" fmla="*/ 130718 h 1755420"/>
              <a:gd name="connsiteX20" fmla="*/ 2446493 w 5565304"/>
              <a:gd name="connsiteY20" fmla="*/ 1643306 h 1755420"/>
              <a:gd name="connsiteX21" fmla="*/ 2558546 w 5565304"/>
              <a:gd name="connsiteY21" fmla="*/ 37348 h 1755420"/>
              <a:gd name="connsiteX22" fmla="*/ 2726625 w 5565304"/>
              <a:gd name="connsiteY22" fmla="*/ 1736676 h 1755420"/>
              <a:gd name="connsiteX23" fmla="*/ 2838678 w 5565304"/>
              <a:gd name="connsiteY23" fmla="*/ 0 h 1755420"/>
              <a:gd name="connsiteX24" fmla="*/ 2988083 w 5565304"/>
              <a:gd name="connsiteY24" fmla="*/ 1736676 h 1755420"/>
              <a:gd name="connsiteX25" fmla="*/ 3100136 w 5565304"/>
              <a:gd name="connsiteY25" fmla="*/ 130718 h 1755420"/>
              <a:gd name="connsiteX26" fmla="*/ 3249540 w 5565304"/>
              <a:gd name="connsiteY26" fmla="*/ 1605958 h 1755420"/>
              <a:gd name="connsiteX27" fmla="*/ 3361593 w 5565304"/>
              <a:gd name="connsiteY27" fmla="*/ 242761 h 1755420"/>
              <a:gd name="connsiteX28" fmla="*/ 3510997 w 5565304"/>
              <a:gd name="connsiteY28" fmla="*/ 1437893 h 1755420"/>
              <a:gd name="connsiteX29" fmla="*/ 3641726 w 5565304"/>
              <a:gd name="connsiteY29" fmla="*/ 392153 h 1755420"/>
              <a:gd name="connsiteX30" fmla="*/ 3772454 w 5565304"/>
              <a:gd name="connsiteY30" fmla="*/ 1251153 h 1755420"/>
              <a:gd name="connsiteX31" fmla="*/ 3903183 w 5565304"/>
              <a:gd name="connsiteY31" fmla="*/ 634914 h 1755420"/>
              <a:gd name="connsiteX32" fmla="*/ 4033912 w 5565304"/>
              <a:gd name="connsiteY32" fmla="*/ 1027066 h 1755420"/>
              <a:gd name="connsiteX33" fmla="*/ 4127289 w 5565304"/>
              <a:gd name="connsiteY33" fmla="*/ 859001 h 1755420"/>
              <a:gd name="connsiteX34" fmla="*/ 4239342 w 5565304"/>
              <a:gd name="connsiteY34" fmla="*/ 915023 h 1755420"/>
              <a:gd name="connsiteX35" fmla="*/ 4295369 w 5565304"/>
              <a:gd name="connsiteY35" fmla="*/ 728283 h 1755420"/>
              <a:gd name="connsiteX36" fmla="*/ 4444773 w 5565304"/>
              <a:gd name="connsiteY36" fmla="*/ 1176458 h 1755420"/>
              <a:gd name="connsiteX37" fmla="*/ 4556826 w 5565304"/>
              <a:gd name="connsiteY37" fmla="*/ 466848 h 1755420"/>
              <a:gd name="connsiteX38" fmla="*/ 4706230 w 5565304"/>
              <a:gd name="connsiteY38" fmla="*/ 1381871 h 1755420"/>
              <a:gd name="connsiteX39" fmla="*/ 4818283 w 5565304"/>
              <a:gd name="connsiteY39" fmla="*/ 280109 h 1755420"/>
              <a:gd name="connsiteX40" fmla="*/ 4967687 w 5565304"/>
              <a:gd name="connsiteY40" fmla="*/ 1531262 h 1755420"/>
              <a:gd name="connsiteX41" fmla="*/ 5079741 w 5565304"/>
              <a:gd name="connsiteY41" fmla="*/ 130718 h 1755420"/>
              <a:gd name="connsiteX42" fmla="*/ 5229145 w 5565304"/>
              <a:gd name="connsiteY42" fmla="*/ 1680654 h 1755420"/>
              <a:gd name="connsiteX43" fmla="*/ 5341198 w 5565304"/>
              <a:gd name="connsiteY43" fmla="*/ 18674 h 1755420"/>
              <a:gd name="connsiteX44" fmla="*/ 5490602 w 5565304"/>
              <a:gd name="connsiteY44" fmla="*/ 1736676 h 1755420"/>
              <a:gd name="connsiteX45" fmla="*/ 5565304 w 5565304"/>
              <a:gd name="connsiteY45" fmla="*/ 859001 h 17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65304" h="1755420">
                <a:moveTo>
                  <a:pt x="0" y="896349"/>
                </a:moveTo>
                <a:cubicBezTo>
                  <a:pt x="10894" y="404602"/>
                  <a:pt x="21788" y="-87145"/>
                  <a:pt x="56026" y="56022"/>
                </a:cubicBezTo>
                <a:cubicBezTo>
                  <a:pt x="90264" y="199189"/>
                  <a:pt x="158742" y="1742900"/>
                  <a:pt x="205431" y="1755349"/>
                </a:cubicBezTo>
                <a:cubicBezTo>
                  <a:pt x="252120" y="1767798"/>
                  <a:pt x="295696" y="155616"/>
                  <a:pt x="336159" y="130718"/>
                </a:cubicBezTo>
                <a:cubicBezTo>
                  <a:pt x="376623" y="105819"/>
                  <a:pt x="404636" y="1587284"/>
                  <a:pt x="448212" y="1605958"/>
                </a:cubicBezTo>
                <a:cubicBezTo>
                  <a:pt x="491788" y="1624632"/>
                  <a:pt x="550927" y="273884"/>
                  <a:pt x="597616" y="242761"/>
                </a:cubicBezTo>
                <a:cubicBezTo>
                  <a:pt x="644305" y="211638"/>
                  <a:pt x="687882" y="1388096"/>
                  <a:pt x="728345" y="1419219"/>
                </a:cubicBezTo>
                <a:cubicBezTo>
                  <a:pt x="768808" y="1450342"/>
                  <a:pt x="796822" y="466849"/>
                  <a:pt x="840398" y="429501"/>
                </a:cubicBezTo>
                <a:cubicBezTo>
                  <a:pt x="883974" y="392153"/>
                  <a:pt x="943113" y="1157784"/>
                  <a:pt x="989802" y="1195132"/>
                </a:cubicBezTo>
                <a:cubicBezTo>
                  <a:pt x="1036491" y="1232480"/>
                  <a:pt x="1076955" y="678487"/>
                  <a:pt x="1120531" y="653588"/>
                </a:cubicBezTo>
                <a:cubicBezTo>
                  <a:pt x="1164107" y="628689"/>
                  <a:pt x="1213909" y="1008392"/>
                  <a:pt x="1251260" y="1045740"/>
                </a:cubicBezTo>
                <a:cubicBezTo>
                  <a:pt x="1288611" y="1083088"/>
                  <a:pt x="1313511" y="896349"/>
                  <a:pt x="1344637" y="877675"/>
                </a:cubicBezTo>
                <a:cubicBezTo>
                  <a:pt x="1375763" y="859001"/>
                  <a:pt x="1406889" y="952371"/>
                  <a:pt x="1438015" y="933697"/>
                </a:cubicBezTo>
                <a:cubicBezTo>
                  <a:pt x="1469141" y="915023"/>
                  <a:pt x="1494041" y="731396"/>
                  <a:pt x="1531392" y="765631"/>
                </a:cubicBezTo>
                <a:cubicBezTo>
                  <a:pt x="1568743" y="799866"/>
                  <a:pt x="1621657" y="1182682"/>
                  <a:pt x="1662121" y="1139110"/>
                </a:cubicBezTo>
                <a:cubicBezTo>
                  <a:pt x="1702585" y="1095538"/>
                  <a:pt x="1733710" y="466848"/>
                  <a:pt x="1774174" y="504196"/>
                </a:cubicBezTo>
                <a:cubicBezTo>
                  <a:pt x="1814638" y="541544"/>
                  <a:pt x="1864439" y="1397432"/>
                  <a:pt x="1904903" y="1363197"/>
                </a:cubicBezTo>
                <a:cubicBezTo>
                  <a:pt x="1945367" y="1328962"/>
                  <a:pt x="1970267" y="273885"/>
                  <a:pt x="2016956" y="298783"/>
                </a:cubicBezTo>
                <a:cubicBezTo>
                  <a:pt x="2063645" y="323681"/>
                  <a:pt x="2138346" y="1540599"/>
                  <a:pt x="2185035" y="1512588"/>
                </a:cubicBezTo>
                <a:cubicBezTo>
                  <a:pt x="2231724" y="1484577"/>
                  <a:pt x="2253512" y="108932"/>
                  <a:pt x="2297088" y="130718"/>
                </a:cubicBezTo>
                <a:cubicBezTo>
                  <a:pt x="2340664" y="152504"/>
                  <a:pt x="2402917" y="1658868"/>
                  <a:pt x="2446493" y="1643306"/>
                </a:cubicBezTo>
                <a:cubicBezTo>
                  <a:pt x="2490069" y="1627744"/>
                  <a:pt x="2511857" y="21786"/>
                  <a:pt x="2558546" y="37348"/>
                </a:cubicBezTo>
                <a:cubicBezTo>
                  <a:pt x="2605235" y="52910"/>
                  <a:pt x="2679936" y="1742901"/>
                  <a:pt x="2726625" y="1736676"/>
                </a:cubicBezTo>
                <a:cubicBezTo>
                  <a:pt x="2773314" y="1730451"/>
                  <a:pt x="2795102" y="0"/>
                  <a:pt x="2838678" y="0"/>
                </a:cubicBezTo>
                <a:cubicBezTo>
                  <a:pt x="2882254" y="0"/>
                  <a:pt x="2944507" y="1714890"/>
                  <a:pt x="2988083" y="1736676"/>
                </a:cubicBezTo>
                <a:cubicBezTo>
                  <a:pt x="3031659" y="1758462"/>
                  <a:pt x="3056560" y="152504"/>
                  <a:pt x="3100136" y="130718"/>
                </a:cubicBezTo>
                <a:cubicBezTo>
                  <a:pt x="3143712" y="108932"/>
                  <a:pt x="3205964" y="1587284"/>
                  <a:pt x="3249540" y="1605958"/>
                </a:cubicBezTo>
                <a:cubicBezTo>
                  <a:pt x="3293116" y="1624632"/>
                  <a:pt x="3318017" y="270772"/>
                  <a:pt x="3361593" y="242761"/>
                </a:cubicBezTo>
                <a:cubicBezTo>
                  <a:pt x="3405169" y="214750"/>
                  <a:pt x="3464308" y="1412994"/>
                  <a:pt x="3510997" y="1437893"/>
                </a:cubicBezTo>
                <a:cubicBezTo>
                  <a:pt x="3557686" y="1462792"/>
                  <a:pt x="3598150" y="423276"/>
                  <a:pt x="3641726" y="392153"/>
                </a:cubicBezTo>
                <a:cubicBezTo>
                  <a:pt x="3685302" y="361030"/>
                  <a:pt x="3728878" y="1210693"/>
                  <a:pt x="3772454" y="1251153"/>
                </a:cubicBezTo>
                <a:cubicBezTo>
                  <a:pt x="3816030" y="1291613"/>
                  <a:pt x="3859607" y="672262"/>
                  <a:pt x="3903183" y="634914"/>
                </a:cubicBezTo>
                <a:cubicBezTo>
                  <a:pt x="3946759" y="597566"/>
                  <a:pt x="3996561" y="989718"/>
                  <a:pt x="4033912" y="1027066"/>
                </a:cubicBezTo>
                <a:cubicBezTo>
                  <a:pt x="4071263" y="1064414"/>
                  <a:pt x="4093051" y="877675"/>
                  <a:pt x="4127289" y="859001"/>
                </a:cubicBezTo>
                <a:cubicBezTo>
                  <a:pt x="4161527" y="840327"/>
                  <a:pt x="4211329" y="936809"/>
                  <a:pt x="4239342" y="915023"/>
                </a:cubicBezTo>
                <a:cubicBezTo>
                  <a:pt x="4267355" y="893237"/>
                  <a:pt x="4261131" y="684711"/>
                  <a:pt x="4295369" y="728283"/>
                </a:cubicBezTo>
                <a:cubicBezTo>
                  <a:pt x="4329607" y="771855"/>
                  <a:pt x="4401197" y="1220031"/>
                  <a:pt x="4444773" y="1176458"/>
                </a:cubicBezTo>
                <a:cubicBezTo>
                  <a:pt x="4488349" y="1132886"/>
                  <a:pt x="4513250" y="432613"/>
                  <a:pt x="4556826" y="466848"/>
                </a:cubicBezTo>
                <a:cubicBezTo>
                  <a:pt x="4600402" y="501083"/>
                  <a:pt x="4662654" y="1412994"/>
                  <a:pt x="4706230" y="1381871"/>
                </a:cubicBezTo>
                <a:cubicBezTo>
                  <a:pt x="4749806" y="1350748"/>
                  <a:pt x="4774707" y="255210"/>
                  <a:pt x="4818283" y="280109"/>
                </a:cubicBezTo>
                <a:cubicBezTo>
                  <a:pt x="4861859" y="305007"/>
                  <a:pt x="4924111" y="1556160"/>
                  <a:pt x="4967687" y="1531262"/>
                </a:cubicBezTo>
                <a:cubicBezTo>
                  <a:pt x="5011263" y="1506364"/>
                  <a:pt x="5036165" y="105819"/>
                  <a:pt x="5079741" y="130718"/>
                </a:cubicBezTo>
                <a:cubicBezTo>
                  <a:pt x="5123317" y="155617"/>
                  <a:pt x="5185569" y="1699328"/>
                  <a:pt x="5229145" y="1680654"/>
                </a:cubicBezTo>
                <a:cubicBezTo>
                  <a:pt x="5272721" y="1661980"/>
                  <a:pt x="5297622" y="9337"/>
                  <a:pt x="5341198" y="18674"/>
                </a:cubicBezTo>
                <a:cubicBezTo>
                  <a:pt x="5384774" y="28011"/>
                  <a:pt x="5453251" y="1596622"/>
                  <a:pt x="5490602" y="1736676"/>
                </a:cubicBezTo>
                <a:cubicBezTo>
                  <a:pt x="5527953" y="1876730"/>
                  <a:pt x="5565304" y="859001"/>
                  <a:pt x="5565304" y="859001"/>
                </a:cubicBezTo>
              </a:path>
            </a:pathLst>
          </a:custGeom>
          <a:ln>
            <a:solidFill>
              <a:srgbClr val="FFC0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2476887" y="4611081"/>
            <a:ext cx="4448213" cy="1026656"/>
            <a:chOff x="2651923" y="4799198"/>
            <a:chExt cx="5534045" cy="883691"/>
          </a:xfrm>
        </p:grpSpPr>
        <p:sp>
          <p:nvSpPr>
            <p:cNvPr id="101" name="Freeform 100"/>
            <p:cNvSpPr/>
            <p:nvPr/>
          </p:nvSpPr>
          <p:spPr>
            <a:xfrm>
              <a:off x="2651923" y="4799198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flipH="1">
              <a:off x="4018262" y="4802206"/>
              <a:ext cx="1441044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5459307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flipH="1">
              <a:off x="6803979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ight Arrow 3"/>
          <p:cNvSpPr/>
          <p:nvPr/>
        </p:nvSpPr>
        <p:spPr>
          <a:xfrm rot="5400000">
            <a:off x="1875108" y="3635302"/>
            <a:ext cx="1169683" cy="319677"/>
          </a:xfrm>
          <a:prstGeom prst="rightArrow">
            <a:avLst>
              <a:gd name="adj1" fmla="val 53141"/>
              <a:gd name="adj2" fmla="val 10197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 flipV="1">
            <a:off x="5968469" y="3329201"/>
            <a:ext cx="2276484" cy="957850"/>
            <a:chOff x="3561291" y="3317648"/>
            <a:chExt cx="4452804" cy="957850"/>
          </a:xfrm>
        </p:grpSpPr>
        <p:grpSp>
          <p:nvGrpSpPr>
            <p:cNvPr id="90" name="Group 89"/>
            <p:cNvGrpSpPr/>
            <p:nvPr/>
          </p:nvGrpSpPr>
          <p:grpSpPr>
            <a:xfrm>
              <a:off x="3561291" y="3317648"/>
              <a:ext cx="2227368" cy="954842"/>
              <a:chOff x="300795" y="776467"/>
              <a:chExt cx="9487892" cy="1451529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786727" y="3320656"/>
              <a:ext cx="2227368" cy="954842"/>
              <a:chOff x="300795" y="776467"/>
              <a:chExt cx="9487892" cy="1451529"/>
            </a:xfrm>
          </p:grpSpPr>
          <p:sp>
            <p:nvSpPr>
              <p:cNvPr id="92" name="Freeform 91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8" name="Straight Connector 97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 flipV="1">
            <a:off x="5968469" y="3306095"/>
            <a:ext cx="2227368" cy="954842"/>
            <a:chOff x="300795" y="776467"/>
            <a:chExt cx="9487892" cy="1451529"/>
          </a:xfrm>
        </p:grpSpPr>
        <p:sp>
          <p:nvSpPr>
            <p:cNvPr id="107" name="Freeform 10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Straight Connector 113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2476888" y="4611083"/>
            <a:ext cx="4502801" cy="2167604"/>
            <a:chOff x="2476888" y="4611083"/>
            <a:chExt cx="4502801" cy="2167604"/>
          </a:xfrm>
        </p:grpSpPr>
        <p:sp>
          <p:nvSpPr>
            <p:cNvPr id="118" name="Freeform 117"/>
            <p:cNvSpPr/>
            <p:nvPr/>
          </p:nvSpPr>
          <p:spPr>
            <a:xfrm>
              <a:off x="2496509" y="4775069"/>
              <a:ext cx="1155863" cy="2003618"/>
            </a:xfrm>
            <a:custGeom>
              <a:avLst/>
              <a:gdLst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531392 w 5565304"/>
                <a:gd name="connsiteY13" fmla="*/ 765631 h 1755420"/>
                <a:gd name="connsiteX14" fmla="*/ 1662121 w 5565304"/>
                <a:gd name="connsiteY14" fmla="*/ 1139110 h 1755420"/>
                <a:gd name="connsiteX15" fmla="*/ 1774174 w 5565304"/>
                <a:gd name="connsiteY15" fmla="*/ 504196 h 1755420"/>
                <a:gd name="connsiteX16" fmla="*/ 1904903 w 5565304"/>
                <a:gd name="connsiteY16" fmla="*/ 1363197 h 1755420"/>
                <a:gd name="connsiteX17" fmla="*/ 2016956 w 5565304"/>
                <a:gd name="connsiteY17" fmla="*/ 298783 h 1755420"/>
                <a:gd name="connsiteX18" fmla="*/ 2185035 w 5565304"/>
                <a:gd name="connsiteY18" fmla="*/ 1512588 h 1755420"/>
                <a:gd name="connsiteX19" fmla="*/ 2297088 w 5565304"/>
                <a:gd name="connsiteY19" fmla="*/ 130718 h 1755420"/>
                <a:gd name="connsiteX20" fmla="*/ 2446493 w 5565304"/>
                <a:gd name="connsiteY20" fmla="*/ 1643306 h 1755420"/>
                <a:gd name="connsiteX21" fmla="*/ 2558546 w 5565304"/>
                <a:gd name="connsiteY21" fmla="*/ 37348 h 1755420"/>
                <a:gd name="connsiteX22" fmla="*/ 2726625 w 5565304"/>
                <a:gd name="connsiteY22" fmla="*/ 1736676 h 1755420"/>
                <a:gd name="connsiteX23" fmla="*/ 2838678 w 5565304"/>
                <a:gd name="connsiteY23" fmla="*/ 0 h 1755420"/>
                <a:gd name="connsiteX24" fmla="*/ 2988083 w 5565304"/>
                <a:gd name="connsiteY24" fmla="*/ 1736676 h 1755420"/>
                <a:gd name="connsiteX25" fmla="*/ 3100136 w 5565304"/>
                <a:gd name="connsiteY25" fmla="*/ 130718 h 1755420"/>
                <a:gd name="connsiteX26" fmla="*/ 3249540 w 5565304"/>
                <a:gd name="connsiteY26" fmla="*/ 1605958 h 1755420"/>
                <a:gd name="connsiteX27" fmla="*/ 3361593 w 5565304"/>
                <a:gd name="connsiteY27" fmla="*/ 242761 h 1755420"/>
                <a:gd name="connsiteX28" fmla="*/ 3510997 w 5565304"/>
                <a:gd name="connsiteY28" fmla="*/ 1437893 h 1755420"/>
                <a:gd name="connsiteX29" fmla="*/ 3641726 w 5565304"/>
                <a:gd name="connsiteY29" fmla="*/ 392153 h 1755420"/>
                <a:gd name="connsiteX30" fmla="*/ 3772454 w 5565304"/>
                <a:gd name="connsiteY30" fmla="*/ 1251153 h 1755420"/>
                <a:gd name="connsiteX31" fmla="*/ 3903183 w 5565304"/>
                <a:gd name="connsiteY31" fmla="*/ 634914 h 1755420"/>
                <a:gd name="connsiteX32" fmla="*/ 4033912 w 5565304"/>
                <a:gd name="connsiteY32" fmla="*/ 1027066 h 1755420"/>
                <a:gd name="connsiteX33" fmla="*/ 4127289 w 5565304"/>
                <a:gd name="connsiteY33" fmla="*/ 859001 h 1755420"/>
                <a:gd name="connsiteX34" fmla="*/ 4239342 w 5565304"/>
                <a:gd name="connsiteY34" fmla="*/ 915023 h 1755420"/>
                <a:gd name="connsiteX35" fmla="*/ 4295369 w 5565304"/>
                <a:gd name="connsiteY35" fmla="*/ 728283 h 1755420"/>
                <a:gd name="connsiteX36" fmla="*/ 4444773 w 5565304"/>
                <a:gd name="connsiteY36" fmla="*/ 1176458 h 1755420"/>
                <a:gd name="connsiteX37" fmla="*/ 4556826 w 5565304"/>
                <a:gd name="connsiteY37" fmla="*/ 466848 h 1755420"/>
                <a:gd name="connsiteX38" fmla="*/ 4706230 w 5565304"/>
                <a:gd name="connsiteY38" fmla="*/ 1381871 h 1755420"/>
                <a:gd name="connsiteX39" fmla="*/ 4818283 w 5565304"/>
                <a:gd name="connsiteY39" fmla="*/ 280109 h 1755420"/>
                <a:gd name="connsiteX40" fmla="*/ 4967687 w 5565304"/>
                <a:gd name="connsiteY40" fmla="*/ 1531262 h 1755420"/>
                <a:gd name="connsiteX41" fmla="*/ 5079741 w 5565304"/>
                <a:gd name="connsiteY41" fmla="*/ 130718 h 1755420"/>
                <a:gd name="connsiteX42" fmla="*/ 5229145 w 5565304"/>
                <a:gd name="connsiteY42" fmla="*/ 1680654 h 1755420"/>
                <a:gd name="connsiteX43" fmla="*/ 5341198 w 5565304"/>
                <a:gd name="connsiteY43" fmla="*/ 18674 h 1755420"/>
                <a:gd name="connsiteX44" fmla="*/ 5490602 w 5565304"/>
                <a:gd name="connsiteY44" fmla="*/ 1736676 h 1755420"/>
                <a:gd name="connsiteX45" fmla="*/ 5565304 w 5565304"/>
                <a:gd name="connsiteY45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774174 w 5565304"/>
                <a:gd name="connsiteY14" fmla="*/ 504196 h 1755420"/>
                <a:gd name="connsiteX15" fmla="*/ 1904903 w 5565304"/>
                <a:gd name="connsiteY15" fmla="*/ 1363197 h 1755420"/>
                <a:gd name="connsiteX16" fmla="*/ 2016956 w 5565304"/>
                <a:gd name="connsiteY16" fmla="*/ 298783 h 1755420"/>
                <a:gd name="connsiteX17" fmla="*/ 2185035 w 5565304"/>
                <a:gd name="connsiteY17" fmla="*/ 1512588 h 1755420"/>
                <a:gd name="connsiteX18" fmla="*/ 2297088 w 5565304"/>
                <a:gd name="connsiteY18" fmla="*/ 130718 h 1755420"/>
                <a:gd name="connsiteX19" fmla="*/ 2446493 w 5565304"/>
                <a:gd name="connsiteY19" fmla="*/ 1643306 h 1755420"/>
                <a:gd name="connsiteX20" fmla="*/ 2558546 w 5565304"/>
                <a:gd name="connsiteY20" fmla="*/ 37348 h 1755420"/>
                <a:gd name="connsiteX21" fmla="*/ 2726625 w 5565304"/>
                <a:gd name="connsiteY21" fmla="*/ 1736676 h 1755420"/>
                <a:gd name="connsiteX22" fmla="*/ 2838678 w 5565304"/>
                <a:gd name="connsiteY22" fmla="*/ 0 h 1755420"/>
                <a:gd name="connsiteX23" fmla="*/ 2988083 w 5565304"/>
                <a:gd name="connsiteY23" fmla="*/ 1736676 h 1755420"/>
                <a:gd name="connsiteX24" fmla="*/ 3100136 w 5565304"/>
                <a:gd name="connsiteY24" fmla="*/ 130718 h 1755420"/>
                <a:gd name="connsiteX25" fmla="*/ 3249540 w 5565304"/>
                <a:gd name="connsiteY25" fmla="*/ 1605958 h 1755420"/>
                <a:gd name="connsiteX26" fmla="*/ 3361593 w 5565304"/>
                <a:gd name="connsiteY26" fmla="*/ 242761 h 1755420"/>
                <a:gd name="connsiteX27" fmla="*/ 3510997 w 5565304"/>
                <a:gd name="connsiteY27" fmla="*/ 1437893 h 1755420"/>
                <a:gd name="connsiteX28" fmla="*/ 3641726 w 5565304"/>
                <a:gd name="connsiteY28" fmla="*/ 392153 h 1755420"/>
                <a:gd name="connsiteX29" fmla="*/ 3772454 w 5565304"/>
                <a:gd name="connsiteY29" fmla="*/ 1251153 h 1755420"/>
                <a:gd name="connsiteX30" fmla="*/ 3903183 w 5565304"/>
                <a:gd name="connsiteY30" fmla="*/ 634914 h 1755420"/>
                <a:gd name="connsiteX31" fmla="*/ 4033912 w 5565304"/>
                <a:gd name="connsiteY31" fmla="*/ 1027066 h 1755420"/>
                <a:gd name="connsiteX32" fmla="*/ 4127289 w 5565304"/>
                <a:gd name="connsiteY32" fmla="*/ 859001 h 1755420"/>
                <a:gd name="connsiteX33" fmla="*/ 4239342 w 5565304"/>
                <a:gd name="connsiteY33" fmla="*/ 915023 h 1755420"/>
                <a:gd name="connsiteX34" fmla="*/ 4295369 w 5565304"/>
                <a:gd name="connsiteY34" fmla="*/ 728283 h 1755420"/>
                <a:gd name="connsiteX35" fmla="*/ 4444773 w 5565304"/>
                <a:gd name="connsiteY35" fmla="*/ 1176458 h 1755420"/>
                <a:gd name="connsiteX36" fmla="*/ 4556826 w 5565304"/>
                <a:gd name="connsiteY36" fmla="*/ 466848 h 1755420"/>
                <a:gd name="connsiteX37" fmla="*/ 4706230 w 5565304"/>
                <a:gd name="connsiteY37" fmla="*/ 1381871 h 1755420"/>
                <a:gd name="connsiteX38" fmla="*/ 4818283 w 5565304"/>
                <a:gd name="connsiteY38" fmla="*/ 280109 h 1755420"/>
                <a:gd name="connsiteX39" fmla="*/ 4967687 w 5565304"/>
                <a:gd name="connsiteY39" fmla="*/ 1531262 h 1755420"/>
                <a:gd name="connsiteX40" fmla="*/ 5079741 w 5565304"/>
                <a:gd name="connsiteY40" fmla="*/ 130718 h 1755420"/>
                <a:gd name="connsiteX41" fmla="*/ 5229145 w 5565304"/>
                <a:gd name="connsiteY41" fmla="*/ 1680654 h 1755420"/>
                <a:gd name="connsiteX42" fmla="*/ 5341198 w 5565304"/>
                <a:gd name="connsiteY42" fmla="*/ 18674 h 1755420"/>
                <a:gd name="connsiteX43" fmla="*/ 5490602 w 5565304"/>
                <a:gd name="connsiteY43" fmla="*/ 1736676 h 1755420"/>
                <a:gd name="connsiteX44" fmla="*/ 5565304 w 5565304"/>
                <a:gd name="connsiteY44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904903 w 5565304"/>
                <a:gd name="connsiteY14" fmla="*/ 1363197 h 1755420"/>
                <a:gd name="connsiteX15" fmla="*/ 2016956 w 5565304"/>
                <a:gd name="connsiteY15" fmla="*/ 298783 h 1755420"/>
                <a:gd name="connsiteX16" fmla="*/ 2185035 w 5565304"/>
                <a:gd name="connsiteY16" fmla="*/ 1512588 h 1755420"/>
                <a:gd name="connsiteX17" fmla="*/ 2297088 w 5565304"/>
                <a:gd name="connsiteY17" fmla="*/ 130718 h 1755420"/>
                <a:gd name="connsiteX18" fmla="*/ 2446493 w 5565304"/>
                <a:gd name="connsiteY18" fmla="*/ 1643306 h 1755420"/>
                <a:gd name="connsiteX19" fmla="*/ 2558546 w 5565304"/>
                <a:gd name="connsiteY19" fmla="*/ 37348 h 1755420"/>
                <a:gd name="connsiteX20" fmla="*/ 2726625 w 5565304"/>
                <a:gd name="connsiteY20" fmla="*/ 1736676 h 1755420"/>
                <a:gd name="connsiteX21" fmla="*/ 2838678 w 5565304"/>
                <a:gd name="connsiteY21" fmla="*/ 0 h 1755420"/>
                <a:gd name="connsiteX22" fmla="*/ 2988083 w 5565304"/>
                <a:gd name="connsiteY22" fmla="*/ 1736676 h 1755420"/>
                <a:gd name="connsiteX23" fmla="*/ 3100136 w 5565304"/>
                <a:gd name="connsiteY23" fmla="*/ 130718 h 1755420"/>
                <a:gd name="connsiteX24" fmla="*/ 3249540 w 5565304"/>
                <a:gd name="connsiteY24" fmla="*/ 1605958 h 1755420"/>
                <a:gd name="connsiteX25" fmla="*/ 3361593 w 5565304"/>
                <a:gd name="connsiteY25" fmla="*/ 242761 h 1755420"/>
                <a:gd name="connsiteX26" fmla="*/ 3510997 w 5565304"/>
                <a:gd name="connsiteY26" fmla="*/ 1437893 h 1755420"/>
                <a:gd name="connsiteX27" fmla="*/ 3641726 w 5565304"/>
                <a:gd name="connsiteY27" fmla="*/ 392153 h 1755420"/>
                <a:gd name="connsiteX28" fmla="*/ 3772454 w 5565304"/>
                <a:gd name="connsiteY28" fmla="*/ 1251153 h 1755420"/>
                <a:gd name="connsiteX29" fmla="*/ 3903183 w 5565304"/>
                <a:gd name="connsiteY29" fmla="*/ 634914 h 1755420"/>
                <a:gd name="connsiteX30" fmla="*/ 4033912 w 5565304"/>
                <a:gd name="connsiteY30" fmla="*/ 1027066 h 1755420"/>
                <a:gd name="connsiteX31" fmla="*/ 4127289 w 5565304"/>
                <a:gd name="connsiteY31" fmla="*/ 859001 h 1755420"/>
                <a:gd name="connsiteX32" fmla="*/ 4239342 w 5565304"/>
                <a:gd name="connsiteY32" fmla="*/ 915023 h 1755420"/>
                <a:gd name="connsiteX33" fmla="*/ 4295369 w 5565304"/>
                <a:gd name="connsiteY33" fmla="*/ 728283 h 1755420"/>
                <a:gd name="connsiteX34" fmla="*/ 4444773 w 5565304"/>
                <a:gd name="connsiteY34" fmla="*/ 1176458 h 1755420"/>
                <a:gd name="connsiteX35" fmla="*/ 4556826 w 5565304"/>
                <a:gd name="connsiteY35" fmla="*/ 466848 h 1755420"/>
                <a:gd name="connsiteX36" fmla="*/ 4706230 w 5565304"/>
                <a:gd name="connsiteY36" fmla="*/ 1381871 h 1755420"/>
                <a:gd name="connsiteX37" fmla="*/ 4818283 w 5565304"/>
                <a:gd name="connsiteY37" fmla="*/ 280109 h 1755420"/>
                <a:gd name="connsiteX38" fmla="*/ 4967687 w 5565304"/>
                <a:gd name="connsiteY38" fmla="*/ 1531262 h 1755420"/>
                <a:gd name="connsiteX39" fmla="*/ 5079741 w 5565304"/>
                <a:gd name="connsiteY39" fmla="*/ 130718 h 1755420"/>
                <a:gd name="connsiteX40" fmla="*/ 5229145 w 5565304"/>
                <a:gd name="connsiteY40" fmla="*/ 1680654 h 1755420"/>
                <a:gd name="connsiteX41" fmla="*/ 5341198 w 5565304"/>
                <a:gd name="connsiteY41" fmla="*/ 18674 h 1755420"/>
                <a:gd name="connsiteX42" fmla="*/ 5490602 w 5565304"/>
                <a:gd name="connsiteY42" fmla="*/ 1736676 h 1755420"/>
                <a:gd name="connsiteX43" fmla="*/ 5565304 w 5565304"/>
                <a:gd name="connsiteY43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904903 w 5565304"/>
                <a:gd name="connsiteY14" fmla="*/ 1363197 h 1755420"/>
                <a:gd name="connsiteX15" fmla="*/ 2185035 w 5565304"/>
                <a:gd name="connsiteY15" fmla="*/ 1512588 h 1755420"/>
                <a:gd name="connsiteX16" fmla="*/ 2297088 w 5565304"/>
                <a:gd name="connsiteY16" fmla="*/ 130718 h 1755420"/>
                <a:gd name="connsiteX17" fmla="*/ 2446493 w 5565304"/>
                <a:gd name="connsiteY17" fmla="*/ 1643306 h 1755420"/>
                <a:gd name="connsiteX18" fmla="*/ 2558546 w 5565304"/>
                <a:gd name="connsiteY18" fmla="*/ 37348 h 1755420"/>
                <a:gd name="connsiteX19" fmla="*/ 2726625 w 5565304"/>
                <a:gd name="connsiteY19" fmla="*/ 1736676 h 1755420"/>
                <a:gd name="connsiteX20" fmla="*/ 2838678 w 5565304"/>
                <a:gd name="connsiteY20" fmla="*/ 0 h 1755420"/>
                <a:gd name="connsiteX21" fmla="*/ 2988083 w 5565304"/>
                <a:gd name="connsiteY21" fmla="*/ 1736676 h 1755420"/>
                <a:gd name="connsiteX22" fmla="*/ 3100136 w 5565304"/>
                <a:gd name="connsiteY22" fmla="*/ 130718 h 1755420"/>
                <a:gd name="connsiteX23" fmla="*/ 3249540 w 5565304"/>
                <a:gd name="connsiteY23" fmla="*/ 1605958 h 1755420"/>
                <a:gd name="connsiteX24" fmla="*/ 3361593 w 5565304"/>
                <a:gd name="connsiteY24" fmla="*/ 242761 h 1755420"/>
                <a:gd name="connsiteX25" fmla="*/ 3510997 w 5565304"/>
                <a:gd name="connsiteY25" fmla="*/ 1437893 h 1755420"/>
                <a:gd name="connsiteX26" fmla="*/ 3641726 w 5565304"/>
                <a:gd name="connsiteY26" fmla="*/ 392153 h 1755420"/>
                <a:gd name="connsiteX27" fmla="*/ 3772454 w 5565304"/>
                <a:gd name="connsiteY27" fmla="*/ 1251153 h 1755420"/>
                <a:gd name="connsiteX28" fmla="*/ 3903183 w 5565304"/>
                <a:gd name="connsiteY28" fmla="*/ 634914 h 1755420"/>
                <a:gd name="connsiteX29" fmla="*/ 4033912 w 5565304"/>
                <a:gd name="connsiteY29" fmla="*/ 1027066 h 1755420"/>
                <a:gd name="connsiteX30" fmla="*/ 4127289 w 5565304"/>
                <a:gd name="connsiteY30" fmla="*/ 859001 h 1755420"/>
                <a:gd name="connsiteX31" fmla="*/ 4239342 w 5565304"/>
                <a:gd name="connsiteY31" fmla="*/ 915023 h 1755420"/>
                <a:gd name="connsiteX32" fmla="*/ 4295369 w 5565304"/>
                <a:gd name="connsiteY32" fmla="*/ 728283 h 1755420"/>
                <a:gd name="connsiteX33" fmla="*/ 4444773 w 5565304"/>
                <a:gd name="connsiteY33" fmla="*/ 1176458 h 1755420"/>
                <a:gd name="connsiteX34" fmla="*/ 4556826 w 5565304"/>
                <a:gd name="connsiteY34" fmla="*/ 466848 h 1755420"/>
                <a:gd name="connsiteX35" fmla="*/ 4706230 w 5565304"/>
                <a:gd name="connsiteY35" fmla="*/ 1381871 h 1755420"/>
                <a:gd name="connsiteX36" fmla="*/ 4818283 w 5565304"/>
                <a:gd name="connsiteY36" fmla="*/ 280109 h 1755420"/>
                <a:gd name="connsiteX37" fmla="*/ 4967687 w 5565304"/>
                <a:gd name="connsiteY37" fmla="*/ 1531262 h 1755420"/>
                <a:gd name="connsiteX38" fmla="*/ 5079741 w 5565304"/>
                <a:gd name="connsiteY38" fmla="*/ 130718 h 1755420"/>
                <a:gd name="connsiteX39" fmla="*/ 5229145 w 5565304"/>
                <a:gd name="connsiteY39" fmla="*/ 1680654 h 1755420"/>
                <a:gd name="connsiteX40" fmla="*/ 5341198 w 5565304"/>
                <a:gd name="connsiteY40" fmla="*/ 18674 h 1755420"/>
                <a:gd name="connsiteX41" fmla="*/ 5490602 w 5565304"/>
                <a:gd name="connsiteY41" fmla="*/ 1736676 h 1755420"/>
                <a:gd name="connsiteX42" fmla="*/ 5565304 w 5565304"/>
                <a:gd name="connsiteY42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904903 w 5565304"/>
                <a:gd name="connsiteY14" fmla="*/ 1363197 h 1755420"/>
                <a:gd name="connsiteX15" fmla="*/ 2185035 w 5565304"/>
                <a:gd name="connsiteY15" fmla="*/ 1512588 h 1755420"/>
                <a:gd name="connsiteX16" fmla="*/ 2446493 w 5565304"/>
                <a:gd name="connsiteY16" fmla="*/ 1643306 h 1755420"/>
                <a:gd name="connsiteX17" fmla="*/ 2558546 w 5565304"/>
                <a:gd name="connsiteY17" fmla="*/ 37348 h 1755420"/>
                <a:gd name="connsiteX18" fmla="*/ 2726625 w 5565304"/>
                <a:gd name="connsiteY18" fmla="*/ 1736676 h 1755420"/>
                <a:gd name="connsiteX19" fmla="*/ 2838678 w 5565304"/>
                <a:gd name="connsiteY19" fmla="*/ 0 h 1755420"/>
                <a:gd name="connsiteX20" fmla="*/ 2988083 w 5565304"/>
                <a:gd name="connsiteY20" fmla="*/ 1736676 h 1755420"/>
                <a:gd name="connsiteX21" fmla="*/ 3100136 w 5565304"/>
                <a:gd name="connsiteY21" fmla="*/ 130718 h 1755420"/>
                <a:gd name="connsiteX22" fmla="*/ 3249540 w 5565304"/>
                <a:gd name="connsiteY22" fmla="*/ 1605958 h 1755420"/>
                <a:gd name="connsiteX23" fmla="*/ 3361593 w 5565304"/>
                <a:gd name="connsiteY23" fmla="*/ 242761 h 1755420"/>
                <a:gd name="connsiteX24" fmla="*/ 3510997 w 5565304"/>
                <a:gd name="connsiteY24" fmla="*/ 1437893 h 1755420"/>
                <a:gd name="connsiteX25" fmla="*/ 3641726 w 5565304"/>
                <a:gd name="connsiteY25" fmla="*/ 392153 h 1755420"/>
                <a:gd name="connsiteX26" fmla="*/ 3772454 w 5565304"/>
                <a:gd name="connsiteY26" fmla="*/ 1251153 h 1755420"/>
                <a:gd name="connsiteX27" fmla="*/ 3903183 w 5565304"/>
                <a:gd name="connsiteY27" fmla="*/ 634914 h 1755420"/>
                <a:gd name="connsiteX28" fmla="*/ 4033912 w 5565304"/>
                <a:gd name="connsiteY28" fmla="*/ 1027066 h 1755420"/>
                <a:gd name="connsiteX29" fmla="*/ 4127289 w 5565304"/>
                <a:gd name="connsiteY29" fmla="*/ 859001 h 1755420"/>
                <a:gd name="connsiteX30" fmla="*/ 4239342 w 5565304"/>
                <a:gd name="connsiteY30" fmla="*/ 915023 h 1755420"/>
                <a:gd name="connsiteX31" fmla="*/ 4295369 w 5565304"/>
                <a:gd name="connsiteY31" fmla="*/ 728283 h 1755420"/>
                <a:gd name="connsiteX32" fmla="*/ 4444773 w 5565304"/>
                <a:gd name="connsiteY32" fmla="*/ 1176458 h 1755420"/>
                <a:gd name="connsiteX33" fmla="*/ 4556826 w 5565304"/>
                <a:gd name="connsiteY33" fmla="*/ 466848 h 1755420"/>
                <a:gd name="connsiteX34" fmla="*/ 4706230 w 5565304"/>
                <a:gd name="connsiteY34" fmla="*/ 1381871 h 1755420"/>
                <a:gd name="connsiteX35" fmla="*/ 4818283 w 5565304"/>
                <a:gd name="connsiteY35" fmla="*/ 280109 h 1755420"/>
                <a:gd name="connsiteX36" fmla="*/ 4967687 w 5565304"/>
                <a:gd name="connsiteY36" fmla="*/ 1531262 h 1755420"/>
                <a:gd name="connsiteX37" fmla="*/ 5079741 w 5565304"/>
                <a:gd name="connsiteY37" fmla="*/ 130718 h 1755420"/>
                <a:gd name="connsiteX38" fmla="*/ 5229145 w 5565304"/>
                <a:gd name="connsiteY38" fmla="*/ 1680654 h 1755420"/>
                <a:gd name="connsiteX39" fmla="*/ 5341198 w 5565304"/>
                <a:gd name="connsiteY39" fmla="*/ 18674 h 1755420"/>
                <a:gd name="connsiteX40" fmla="*/ 5490602 w 5565304"/>
                <a:gd name="connsiteY40" fmla="*/ 1736676 h 1755420"/>
                <a:gd name="connsiteX41" fmla="*/ 5565304 w 5565304"/>
                <a:gd name="connsiteY41" fmla="*/ 859001 h 1755420"/>
                <a:gd name="connsiteX0" fmla="*/ 0 w 5565304"/>
                <a:gd name="connsiteY0" fmla="*/ 896349 h 1844481"/>
                <a:gd name="connsiteX1" fmla="*/ 56026 w 5565304"/>
                <a:gd name="connsiteY1" fmla="*/ 56022 h 1844481"/>
                <a:gd name="connsiteX2" fmla="*/ 205431 w 5565304"/>
                <a:gd name="connsiteY2" fmla="*/ 1755349 h 1844481"/>
                <a:gd name="connsiteX3" fmla="*/ 336159 w 5565304"/>
                <a:gd name="connsiteY3" fmla="*/ 130718 h 1844481"/>
                <a:gd name="connsiteX4" fmla="*/ 448212 w 5565304"/>
                <a:gd name="connsiteY4" fmla="*/ 1605958 h 1844481"/>
                <a:gd name="connsiteX5" fmla="*/ 597616 w 5565304"/>
                <a:gd name="connsiteY5" fmla="*/ 242761 h 1844481"/>
                <a:gd name="connsiteX6" fmla="*/ 728345 w 5565304"/>
                <a:gd name="connsiteY6" fmla="*/ 1419219 h 1844481"/>
                <a:gd name="connsiteX7" fmla="*/ 840398 w 5565304"/>
                <a:gd name="connsiteY7" fmla="*/ 429501 h 1844481"/>
                <a:gd name="connsiteX8" fmla="*/ 989802 w 5565304"/>
                <a:gd name="connsiteY8" fmla="*/ 1195132 h 1844481"/>
                <a:gd name="connsiteX9" fmla="*/ 1120531 w 5565304"/>
                <a:gd name="connsiteY9" fmla="*/ 653588 h 1844481"/>
                <a:gd name="connsiteX10" fmla="*/ 1251260 w 5565304"/>
                <a:gd name="connsiteY10" fmla="*/ 1045740 h 1844481"/>
                <a:gd name="connsiteX11" fmla="*/ 1344637 w 5565304"/>
                <a:gd name="connsiteY11" fmla="*/ 877675 h 1844481"/>
                <a:gd name="connsiteX12" fmla="*/ 1438015 w 5565304"/>
                <a:gd name="connsiteY12" fmla="*/ 933697 h 1844481"/>
                <a:gd name="connsiteX13" fmla="*/ 1662121 w 5565304"/>
                <a:gd name="connsiteY13" fmla="*/ 1139110 h 1844481"/>
                <a:gd name="connsiteX14" fmla="*/ 1904903 w 5565304"/>
                <a:gd name="connsiteY14" fmla="*/ 1363197 h 1844481"/>
                <a:gd name="connsiteX15" fmla="*/ 2185035 w 5565304"/>
                <a:gd name="connsiteY15" fmla="*/ 1512588 h 1844481"/>
                <a:gd name="connsiteX16" fmla="*/ 2446493 w 5565304"/>
                <a:gd name="connsiteY16" fmla="*/ 1643306 h 1844481"/>
                <a:gd name="connsiteX17" fmla="*/ 2726625 w 5565304"/>
                <a:gd name="connsiteY17" fmla="*/ 1736676 h 1844481"/>
                <a:gd name="connsiteX18" fmla="*/ 2838678 w 5565304"/>
                <a:gd name="connsiteY18" fmla="*/ 0 h 1844481"/>
                <a:gd name="connsiteX19" fmla="*/ 2988083 w 5565304"/>
                <a:gd name="connsiteY19" fmla="*/ 1736676 h 1844481"/>
                <a:gd name="connsiteX20" fmla="*/ 3100136 w 5565304"/>
                <a:gd name="connsiteY20" fmla="*/ 130718 h 1844481"/>
                <a:gd name="connsiteX21" fmla="*/ 3249540 w 5565304"/>
                <a:gd name="connsiteY21" fmla="*/ 1605958 h 1844481"/>
                <a:gd name="connsiteX22" fmla="*/ 3361593 w 5565304"/>
                <a:gd name="connsiteY22" fmla="*/ 242761 h 1844481"/>
                <a:gd name="connsiteX23" fmla="*/ 3510997 w 5565304"/>
                <a:gd name="connsiteY23" fmla="*/ 1437893 h 1844481"/>
                <a:gd name="connsiteX24" fmla="*/ 3641726 w 5565304"/>
                <a:gd name="connsiteY24" fmla="*/ 392153 h 1844481"/>
                <a:gd name="connsiteX25" fmla="*/ 3772454 w 5565304"/>
                <a:gd name="connsiteY25" fmla="*/ 1251153 h 1844481"/>
                <a:gd name="connsiteX26" fmla="*/ 3903183 w 5565304"/>
                <a:gd name="connsiteY26" fmla="*/ 634914 h 1844481"/>
                <a:gd name="connsiteX27" fmla="*/ 4033912 w 5565304"/>
                <a:gd name="connsiteY27" fmla="*/ 1027066 h 1844481"/>
                <a:gd name="connsiteX28" fmla="*/ 4127289 w 5565304"/>
                <a:gd name="connsiteY28" fmla="*/ 859001 h 1844481"/>
                <a:gd name="connsiteX29" fmla="*/ 4239342 w 5565304"/>
                <a:gd name="connsiteY29" fmla="*/ 915023 h 1844481"/>
                <a:gd name="connsiteX30" fmla="*/ 4295369 w 5565304"/>
                <a:gd name="connsiteY30" fmla="*/ 728283 h 1844481"/>
                <a:gd name="connsiteX31" fmla="*/ 4444773 w 5565304"/>
                <a:gd name="connsiteY31" fmla="*/ 1176458 h 1844481"/>
                <a:gd name="connsiteX32" fmla="*/ 4556826 w 5565304"/>
                <a:gd name="connsiteY32" fmla="*/ 466848 h 1844481"/>
                <a:gd name="connsiteX33" fmla="*/ 4706230 w 5565304"/>
                <a:gd name="connsiteY33" fmla="*/ 1381871 h 1844481"/>
                <a:gd name="connsiteX34" fmla="*/ 4818283 w 5565304"/>
                <a:gd name="connsiteY34" fmla="*/ 280109 h 1844481"/>
                <a:gd name="connsiteX35" fmla="*/ 4967687 w 5565304"/>
                <a:gd name="connsiteY35" fmla="*/ 1531262 h 1844481"/>
                <a:gd name="connsiteX36" fmla="*/ 5079741 w 5565304"/>
                <a:gd name="connsiteY36" fmla="*/ 130718 h 1844481"/>
                <a:gd name="connsiteX37" fmla="*/ 5229145 w 5565304"/>
                <a:gd name="connsiteY37" fmla="*/ 1680654 h 1844481"/>
                <a:gd name="connsiteX38" fmla="*/ 5341198 w 5565304"/>
                <a:gd name="connsiteY38" fmla="*/ 18674 h 1844481"/>
                <a:gd name="connsiteX39" fmla="*/ 5490602 w 5565304"/>
                <a:gd name="connsiteY39" fmla="*/ 1736676 h 1844481"/>
                <a:gd name="connsiteX40" fmla="*/ 5565304 w 5565304"/>
                <a:gd name="connsiteY40" fmla="*/ 859001 h 1844481"/>
                <a:gd name="connsiteX0" fmla="*/ 0 w 5565304"/>
                <a:gd name="connsiteY0" fmla="*/ 877715 h 1840534"/>
                <a:gd name="connsiteX1" fmla="*/ 56026 w 5565304"/>
                <a:gd name="connsiteY1" fmla="*/ 37388 h 1840534"/>
                <a:gd name="connsiteX2" fmla="*/ 205431 w 5565304"/>
                <a:gd name="connsiteY2" fmla="*/ 1736715 h 1840534"/>
                <a:gd name="connsiteX3" fmla="*/ 336159 w 5565304"/>
                <a:gd name="connsiteY3" fmla="*/ 112084 h 1840534"/>
                <a:gd name="connsiteX4" fmla="*/ 448212 w 5565304"/>
                <a:gd name="connsiteY4" fmla="*/ 1587324 h 1840534"/>
                <a:gd name="connsiteX5" fmla="*/ 597616 w 5565304"/>
                <a:gd name="connsiteY5" fmla="*/ 224127 h 1840534"/>
                <a:gd name="connsiteX6" fmla="*/ 728345 w 5565304"/>
                <a:gd name="connsiteY6" fmla="*/ 1400585 h 1840534"/>
                <a:gd name="connsiteX7" fmla="*/ 840398 w 5565304"/>
                <a:gd name="connsiteY7" fmla="*/ 410867 h 1840534"/>
                <a:gd name="connsiteX8" fmla="*/ 989802 w 5565304"/>
                <a:gd name="connsiteY8" fmla="*/ 1176498 h 1840534"/>
                <a:gd name="connsiteX9" fmla="*/ 1120531 w 5565304"/>
                <a:gd name="connsiteY9" fmla="*/ 634954 h 1840534"/>
                <a:gd name="connsiteX10" fmla="*/ 1251260 w 5565304"/>
                <a:gd name="connsiteY10" fmla="*/ 1027106 h 1840534"/>
                <a:gd name="connsiteX11" fmla="*/ 1344637 w 5565304"/>
                <a:gd name="connsiteY11" fmla="*/ 859041 h 1840534"/>
                <a:gd name="connsiteX12" fmla="*/ 1438015 w 5565304"/>
                <a:gd name="connsiteY12" fmla="*/ 915063 h 1840534"/>
                <a:gd name="connsiteX13" fmla="*/ 1662121 w 5565304"/>
                <a:gd name="connsiteY13" fmla="*/ 1120476 h 1840534"/>
                <a:gd name="connsiteX14" fmla="*/ 1904903 w 5565304"/>
                <a:gd name="connsiteY14" fmla="*/ 1344563 h 1840534"/>
                <a:gd name="connsiteX15" fmla="*/ 2185035 w 5565304"/>
                <a:gd name="connsiteY15" fmla="*/ 1493954 h 1840534"/>
                <a:gd name="connsiteX16" fmla="*/ 2446493 w 5565304"/>
                <a:gd name="connsiteY16" fmla="*/ 1624672 h 1840534"/>
                <a:gd name="connsiteX17" fmla="*/ 2726625 w 5565304"/>
                <a:gd name="connsiteY17" fmla="*/ 1718042 h 1840534"/>
                <a:gd name="connsiteX18" fmla="*/ 2988083 w 5565304"/>
                <a:gd name="connsiteY18" fmla="*/ 1718042 h 1840534"/>
                <a:gd name="connsiteX19" fmla="*/ 3100136 w 5565304"/>
                <a:gd name="connsiteY19" fmla="*/ 112084 h 1840534"/>
                <a:gd name="connsiteX20" fmla="*/ 3249540 w 5565304"/>
                <a:gd name="connsiteY20" fmla="*/ 1587324 h 1840534"/>
                <a:gd name="connsiteX21" fmla="*/ 3361593 w 5565304"/>
                <a:gd name="connsiteY21" fmla="*/ 224127 h 1840534"/>
                <a:gd name="connsiteX22" fmla="*/ 3510997 w 5565304"/>
                <a:gd name="connsiteY22" fmla="*/ 1419259 h 1840534"/>
                <a:gd name="connsiteX23" fmla="*/ 3641726 w 5565304"/>
                <a:gd name="connsiteY23" fmla="*/ 373519 h 1840534"/>
                <a:gd name="connsiteX24" fmla="*/ 3772454 w 5565304"/>
                <a:gd name="connsiteY24" fmla="*/ 1232519 h 1840534"/>
                <a:gd name="connsiteX25" fmla="*/ 3903183 w 5565304"/>
                <a:gd name="connsiteY25" fmla="*/ 616280 h 1840534"/>
                <a:gd name="connsiteX26" fmla="*/ 4033912 w 5565304"/>
                <a:gd name="connsiteY26" fmla="*/ 1008432 h 1840534"/>
                <a:gd name="connsiteX27" fmla="*/ 4127289 w 5565304"/>
                <a:gd name="connsiteY27" fmla="*/ 840367 h 1840534"/>
                <a:gd name="connsiteX28" fmla="*/ 4239342 w 5565304"/>
                <a:gd name="connsiteY28" fmla="*/ 896389 h 1840534"/>
                <a:gd name="connsiteX29" fmla="*/ 4295369 w 5565304"/>
                <a:gd name="connsiteY29" fmla="*/ 709649 h 1840534"/>
                <a:gd name="connsiteX30" fmla="*/ 4444773 w 5565304"/>
                <a:gd name="connsiteY30" fmla="*/ 1157824 h 1840534"/>
                <a:gd name="connsiteX31" fmla="*/ 4556826 w 5565304"/>
                <a:gd name="connsiteY31" fmla="*/ 448214 h 1840534"/>
                <a:gd name="connsiteX32" fmla="*/ 4706230 w 5565304"/>
                <a:gd name="connsiteY32" fmla="*/ 1363237 h 1840534"/>
                <a:gd name="connsiteX33" fmla="*/ 4818283 w 5565304"/>
                <a:gd name="connsiteY33" fmla="*/ 261475 h 1840534"/>
                <a:gd name="connsiteX34" fmla="*/ 4967687 w 5565304"/>
                <a:gd name="connsiteY34" fmla="*/ 1512628 h 1840534"/>
                <a:gd name="connsiteX35" fmla="*/ 5079741 w 5565304"/>
                <a:gd name="connsiteY35" fmla="*/ 112084 h 1840534"/>
                <a:gd name="connsiteX36" fmla="*/ 5229145 w 5565304"/>
                <a:gd name="connsiteY36" fmla="*/ 1662020 h 1840534"/>
                <a:gd name="connsiteX37" fmla="*/ 5341198 w 5565304"/>
                <a:gd name="connsiteY37" fmla="*/ 40 h 1840534"/>
                <a:gd name="connsiteX38" fmla="*/ 5490602 w 5565304"/>
                <a:gd name="connsiteY38" fmla="*/ 1718042 h 1840534"/>
                <a:gd name="connsiteX39" fmla="*/ 5565304 w 5565304"/>
                <a:gd name="connsiteY39" fmla="*/ 840367 h 1840534"/>
                <a:gd name="connsiteX0" fmla="*/ 0 w 5565304"/>
                <a:gd name="connsiteY0" fmla="*/ 877715 h 1737918"/>
                <a:gd name="connsiteX1" fmla="*/ 56026 w 5565304"/>
                <a:gd name="connsiteY1" fmla="*/ 37388 h 1737918"/>
                <a:gd name="connsiteX2" fmla="*/ 205431 w 5565304"/>
                <a:gd name="connsiteY2" fmla="*/ 1736715 h 1737918"/>
                <a:gd name="connsiteX3" fmla="*/ 336159 w 5565304"/>
                <a:gd name="connsiteY3" fmla="*/ 112084 h 1737918"/>
                <a:gd name="connsiteX4" fmla="*/ 448212 w 5565304"/>
                <a:gd name="connsiteY4" fmla="*/ 1587324 h 1737918"/>
                <a:gd name="connsiteX5" fmla="*/ 597616 w 5565304"/>
                <a:gd name="connsiteY5" fmla="*/ 224127 h 1737918"/>
                <a:gd name="connsiteX6" fmla="*/ 728345 w 5565304"/>
                <a:gd name="connsiteY6" fmla="*/ 1400585 h 1737918"/>
                <a:gd name="connsiteX7" fmla="*/ 840398 w 5565304"/>
                <a:gd name="connsiteY7" fmla="*/ 410867 h 1737918"/>
                <a:gd name="connsiteX8" fmla="*/ 989802 w 5565304"/>
                <a:gd name="connsiteY8" fmla="*/ 1176498 h 1737918"/>
                <a:gd name="connsiteX9" fmla="*/ 1120531 w 5565304"/>
                <a:gd name="connsiteY9" fmla="*/ 634954 h 1737918"/>
                <a:gd name="connsiteX10" fmla="*/ 1251260 w 5565304"/>
                <a:gd name="connsiteY10" fmla="*/ 1027106 h 1737918"/>
                <a:gd name="connsiteX11" fmla="*/ 1344637 w 5565304"/>
                <a:gd name="connsiteY11" fmla="*/ 859041 h 1737918"/>
                <a:gd name="connsiteX12" fmla="*/ 1438015 w 5565304"/>
                <a:gd name="connsiteY12" fmla="*/ 915063 h 1737918"/>
                <a:gd name="connsiteX13" fmla="*/ 1662121 w 5565304"/>
                <a:gd name="connsiteY13" fmla="*/ 1120476 h 1737918"/>
                <a:gd name="connsiteX14" fmla="*/ 1904903 w 5565304"/>
                <a:gd name="connsiteY14" fmla="*/ 1344563 h 1737918"/>
                <a:gd name="connsiteX15" fmla="*/ 2185035 w 5565304"/>
                <a:gd name="connsiteY15" fmla="*/ 1493954 h 1737918"/>
                <a:gd name="connsiteX16" fmla="*/ 2446493 w 5565304"/>
                <a:gd name="connsiteY16" fmla="*/ 1624672 h 1737918"/>
                <a:gd name="connsiteX17" fmla="*/ 2726625 w 5565304"/>
                <a:gd name="connsiteY17" fmla="*/ 1718042 h 1737918"/>
                <a:gd name="connsiteX18" fmla="*/ 2988083 w 5565304"/>
                <a:gd name="connsiteY18" fmla="*/ 1718042 h 1737918"/>
                <a:gd name="connsiteX19" fmla="*/ 3249540 w 5565304"/>
                <a:gd name="connsiteY19" fmla="*/ 1587324 h 1737918"/>
                <a:gd name="connsiteX20" fmla="*/ 3361593 w 5565304"/>
                <a:gd name="connsiteY20" fmla="*/ 224127 h 1737918"/>
                <a:gd name="connsiteX21" fmla="*/ 3510997 w 5565304"/>
                <a:gd name="connsiteY21" fmla="*/ 1419259 h 1737918"/>
                <a:gd name="connsiteX22" fmla="*/ 3641726 w 5565304"/>
                <a:gd name="connsiteY22" fmla="*/ 373519 h 1737918"/>
                <a:gd name="connsiteX23" fmla="*/ 3772454 w 5565304"/>
                <a:gd name="connsiteY23" fmla="*/ 1232519 h 1737918"/>
                <a:gd name="connsiteX24" fmla="*/ 3903183 w 5565304"/>
                <a:gd name="connsiteY24" fmla="*/ 616280 h 1737918"/>
                <a:gd name="connsiteX25" fmla="*/ 4033912 w 5565304"/>
                <a:gd name="connsiteY25" fmla="*/ 1008432 h 1737918"/>
                <a:gd name="connsiteX26" fmla="*/ 4127289 w 5565304"/>
                <a:gd name="connsiteY26" fmla="*/ 840367 h 1737918"/>
                <a:gd name="connsiteX27" fmla="*/ 4239342 w 5565304"/>
                <a:gd name="connsiteY27" fmla="*/ 896389 h 1737918"/>
                <a:gd name="connsiteX28" fmla="*/ 4295369 w 5565304"/>
                <a:gd name="connsiteY28" fmla="*/ 709649 h 1737918"/>
                <a:gd name="connsiteX29" fmla="*/ 4444773 w 5565304"/>
                <a:gd name="connsiteY29" fmla="*/ 1157824 h 1737918"/>
                <a:gd name="connsiteX30" fmla="*/ 4556826 w 5565304"/>
                <a:gd name="connsiteY30" fmla="*/ 448214 h 1737918"/>
                <a:gd name="connsiteX31" fmla="*/ 4706230 w 5565304"/>
                <a:gd name="connsiteY31" fmla="*/ 1363237 h 1737918"/>
                <a:gd name="connsiteX32" fmla="*/ 4818283 w 5565304"/>
                <a:gd name="connsiteY32" fmla="*/ 261475 h 1737918"/>
                <a:gd name="connsiteX33" fmla="*/ 4967687 w 5565304"/>
                <a:gd name="connsiteY33" fmla="*/ 1512628 h 1737918"/>
                <a:gd name="connsiteX34" fmla="*/ 5079741 w 5565304"/>
                <a:gd name="connsiteY34" fmla="*/ 112084 h 1737918"/>
                <a:gd name="connsiteX35" fmla="*/ 5229145 w 5565304"/>
                <a:gd name="connsiteY35" fmla="*/ 1662020 h 1737918"/>
                <a:gd name="connsiteX36" fmla="*/ 5341198 w 5565304"/>
                <a:gd name="connsiteY36" fmla="*/ 40 h 1737918"/>
                <a:gd name="connsiteX37" fmla="*/ 5490602 w 5565304"/>
                <a:gd name="connsiteY37" fmla="*/ 1718042 h 1737918"/>
                <a:gd name="connsiteX38" fmla="*/ 5565304 w 5565304"/>
                <a:gd name="connsiteY38" fmla="*/ 840367 h 1737918"/>
                <a:gd name="connsiteX0" fmla="*/ 0 w 5565304"/>
                <a:gd name="connsiteY0" fmla="*/ 865536 h 1829658"/>
                <a:gd name="connsiteX1" fmla="*/ 56026 w 5565304"/>
                <a:gd name="connsiteY1" fmla="*/ 25209 h 1829658"/>
                <a:gd name="connsiteX2" fmla="*/ 205431 w 5565304"/>
                <a:gd name="connsiteY2" fmla="*/ 1724536 h 1829658"/>
                <a:gd name="connsiteX3" fmla="*/ 336159 w 5565304"/>
                <a:gd name="connsiteY3" fmla="*/ 99905 h 1829658"/>
                <a:gd name="connsiteX4" fmla="*/ 448212 w 5565304"/>
                <a:gd name="connsiteY4" fmla="*/ 1575145 h 1829658"/>
                <a:gd name="connsiteX5" fmla="*/ 597616 w 5565304"/>
                <a:gd name="connsiteY5" fmla="*/ 211948 h 1829658"/>
                <a:gd name="connsiteX6" fmla="*/ 728345 w 5565304"/>
                <a:gd name="connsiteY6" fmla="*/ 1388406 h 1829658"/>
                <a:gd name="connsiteX7" fmla="*/ 840398 w 5565304"/>
                <a:gd name="connsiteY7" fmla="*/ 398688 h 1829658"/>
                <a:gd name="connsiteX8" fmla="*/ 989802 w 5565304"/>
                <a:gd name="connsiteY8" fmla="*/ 1164319 h 1829658"/>
                <a:gd name="connsiteX9" fmla="*/ 1120531 w 5565304"/>
                <a:gd name="connsiteY9" fmla="*/ 622775 h 1829658"/>
                <a:gd name="connsiteX10" fmla="*/ 1251260 w 5565304"/>
                <a:gd name="connsiteY10" fmla="*/ 1014927 h 1829658"/>
                <a:gd name="connsiteX11" fmla="*/ 1344637 w 5565304"/>
                <a:gd name="connsiteY11" fmla="*/ 846862 h 1829658"/>
                <a:gd name="connsiteX12" fmla="*/ 1438015 w 5565304"/>
                <a:gd name="connsiteY12" fmla="*/ 902884 h 1829658"/>
                <a:gd name="connsiteX13" fmla="*/ 1662121 w 5565304"/>
                <a:gd name="connsiteY13" fmla="*/ 1108297 h 1829658"/>
                <a:gd name="connsiteX14" fmla="*/ 1904903 w 5565304"/>
                <a:gd name="connsiteY14" fmla="*/ 1332384 h 1829658"/>
                <a:gd name="connsiteX15" fmla="*/ 2185035 w 5565304"/>
                <a:gd name="connsiteY15" fmla="*/ 1481775 h 1829658"/>
                <a:gd name="connsiteX16" fmla="*/ 2446493 w 5565304"/>
                <a:gd name="connsiteY16" fmla="*/ 1612493 h 1829658"/>
                <a:gd name="connsiteX17" fmla="*/ 2726625 w 5565304"/>
                <a:gd name="connsiteY17" fmla="*/ 1705863 h 1829658"/>
                <a:gd name="connsiteX18" fmla="*/ 2988083 w 5565304"/>
                <a:gd name="connsiteY18" fmla="*/ 1705863 h 1829658"/>
                <a:gd name="connsiteX19" fmla="*/ 3249540 w 5565304"/>
                <a:gd name="connsiteY19" fmla="*/ 1575145 h 1829658"/>
                <a:gd name="connsiteX20" fmla="*/ 3361593 w 5565304"/>
                <a:gd name="connsiteY20" fmla="*/ 211948 h 1829658"/>
                <a:gd name="connsiteX21" fmla="*/ 3510997 w 5565304"/>
                <a:gd name="connsiteY21" fmla="*/ 1407080 h 1829658"/>
                <a:gd name="connsiteX22" fmla="*/ 3641726 w 5565304"/>
                <a:gd name="connsiteY22" fmla="*/ 361340 h 1829658"/>
                <a:gd name="connsiteX23" fmla="*/ 3772454 w 5565304"/>
                <a:gd name="connsiteY23" fmla="*/ 1220340 h 1829658"/>
                <a:gd name="connsiteX24" fmla="*/ 3903183 w 5565304"/>
                <a:gd name="connsiteY24" fmla="*/ 604101 h 1829658"/>
                <a:gd name="connsiteX25" fmla="*/ 4033912 w 5565304"/>
                <a:gd name="connsiteY25" fmla="*/ 996253 h 1829658"/>
                <a:gd name="connsiteX26" fmla="*/ 4127289 w 5565304"/>
                <a:gd name="connsiteY26" fmla="*/ 828188 h 1829658"/>
                <a:gd name="connsiteX27" fmla="*/ 4239342 w 5565304"/>
                <a:gd name="connsiteY27" fmla="*/ 884210 h 1829658"/>
                <a:gd name="connsiteX28" fmla="*/ 4295369 w 5565304"/>
                <a:gd name="connsiteY28" fmla="*/ 697470 h 1829658"/>
                <a:gd name="connsiteX29" fmla="*/ 4444773 w 5565304"/>
                <a:gd name="connsiteY29" fmla="*/ 1145645 h 1829658"/>
                <a:gd name="connsiteX30" fmla="*/ 4556826 w 5565304"/>
                <a:gd name="connsiteY30" fmla="*/ 436035 h 1829658"/>
                <a:gd name="connsiteX31" fmla="*/ 4706230 w 5565304"/>
                <a:gd name="connsiteY31" fmla="*/ 1351058 h 1829658"/>
                <a:gd name="connsiteX32" fmla="*/ 4818283 w 5565304"/>
                <a:gd name="connsiteY32" fmla="*/ 249296 h 1829658"/>
                <a:gd name="connsiteX33" fmla="*/ 4967687 w 5565304"/>
                <a:gd name="connsiteY33" fmla="*/ 1500449 h 1829658"/>
                <a:gd name="connsiteX34" fmla="*/ 5079741 w 5565304"/>
                <a:gd name="connsiteY34" fmla="*/ 99905 h 1829658"/>
                <a:gd name="connsiteX35" fmla="*/ 5229145 w 5565304"/>
                <a:gd name="connsiteY35" fmla="*/ 1649841 h 1829658"/>
                <a:gd name="connsiteX36" fmla="*/ 5490602 w 5565304"/>
                <a:gd name="connsiteY36" fmla="*/ 1705863 h 1829658"/>
                <a:gd name="connsiteX37" fmla="*/ 5565304 w 5565304"/>
                <a:gd name="connsiteY37" fmla="*/ 828188 h 1829658"/>
                <a:gd name="connsiteX0" fmla="*/ 0 w 5565304"/>
                <a:gd name="connsiteY0" fmla="*/ 865536 h 1829658"/>
                <a:gd name="connsiteX1" fmla="*/ 56026 w 5565304"/>
                <a:gd name="connsiteY1" fmla="*/ 25209 h 1829658"/>
                <a:gd name="connsiteX2" fmla="*/ 205431 w 5565304"/>
                <a:gd name="connsiteY2" fmla="*/ 1724536 h 1829658"/>
                <a:gd name="connsiteX3" fmla="*/ 336159 w 5565304"/>
                <a:gd name="connsiteY3" fmla="*/ 99905 h 1829658"/>
                <a:gd name="connsiteX4" fmla="*/ 448212 w 5565304"/>
                <a:gd name="connsiteY4" fmla="*/ 1575145 h 1829658"/>
                <a:gd name="connsiteX5" fmla="*/ 597616 w 5565304"/>
                <a:gd name="connsiteY5" fmla="*/ 211948 h 1829658"/>
                <a:gd name="connsiteX6" fmla="*/ 728345 w 5565304"/>
                <a:gd name="connsiteY6" fmla="*/ 1388406 h 1829658"/>
                <a:gd name="connsiteX7" fmla="*/ 840398 w 5565304"/>
                <a:gd name="connsiteY7" fmla="*/ 398688 h 1829658"/>
                <a:gd name="connsiteX8" fmla="*/ 989802 w 5565304"/>
                <a:gd name="connsiteY8" fmla="*/ 1164319 h 1829658"/>
                <a:gd name="connsiteX9" fmla="*/ 1120531 w 5565304"/>
                <a:gd name="connsiteY9" fmla="*/ 622775 h 1829658"/>
                <a:gd name="connsiteX10" fmla="*/ 1251260 w 5565304"/>
                <a:gd name="connsiteY10" fmla="*/ 1014927 h 1829658"/>
                <a:gd name="connsiteX11" fmla="*/ 1344637 w 5565304"/>
                <a:gd name="connsiteY11" fmla="*/ 846862 h 1829658"/>
                <a:gd name="connsiteX12" fmla="*/ 1438015 w 5565304"/>
                <a:gd name="connsiteY12" fmla="*/ 902884 h 1829658"/>
                <a:gd name="connsiteX13" fmla="*/ 1904903 w 5565304"/>
                <a:gd name="connsiteY13" fmla="*/ 1332384 h 1829658"/>
                <a:gd name="connsiteX14" fmla="*/ 2185035 w 5565304"/>
                <a:gd name="connsiteY14" fmla="*/ 1481775 h 1829658"/>
                <a:gd name="connsiteX15" fmla="*/ 2446493 w 5565304"/>
                <a:gd name="connsiteY15" fmla="*/ 1612493 h 1829658"/>
                <a:gd name="connsiteX16" fmla="*/ 2726625 w 5565304"/>
                <a:gd name="connsiteY16" fmla="*/ 1705863 h 1829658"/>
                <a:gd name="connsiteX17" fmla="*/ 2988083 w 5565304"/>
                <a:gd name="connsiteY17" fmla="*/ 1705863 h 1829658"/>
                <a:gd name="connsiteX18" fmla="*/ 3249540 w 5565304"/>
                <a:gd name="connsiteY18" fmla="*/ 1575145 h 1829658"/>
                <a:gd name="connsiteX19" fmla="*/ 3361593 w 5565304"/>
                <a:gd name="connsiteY19" fmla="*/ 211948 h 1829658"/>
                <a:gd name="connsiteX20" fmla="*/ 3510997 w 5565304"/>
                <a:gd name="connsiteY20" fmla="*/ 1407080 h 1829658"/>
                <a:gd name="connsiteX21" fmla="*/ 3641726 w 5565304"/>
                <a:gd name="connsiteY21" fmla="*/ 361340 h 1829658"/>
                <a:gd name="connsiteX22" fmla="*/ 3772454 w 5565304"/>
                <a:gd name="connsiteY22" fmla="*/ 1220340 h 1829658"/>
                <a:gd name="connsiteX23" fmla="*/ 3903183 w 5565304"/>
                <a:gd name="connsiteY23" fmla="*/ 604101 h 1829658"/>
                <a:gd name="connsiteX24" fmla="*/ 4033912 w 5565304"/>
                <a:gd name="connsiteY24" fmla="*/ 996253 h 1829658"/>
                <a:gd name="connsiteX25" fmla="*/ 4127289 w 5565304"/>
                <a:gd name="connsiteY25" fmla="*/ 828188 h 1829658"/>
                <a:gd name="connsiteX26" fmla="*/ 4239342 w 5565304"/>
                <a:gd name="connsiteY26" fmla="*/ 884210 h 1829658"/>
                <a:gd name="connsiteX27" fmla="*/ 4295369 w 5565304"/>
                <a:gd name="connsiteY27" fmla="*/ 697470 h 1829658"/>
                <a:gd name="connsiteX28" fmla="*/ 4444773 w 5565304"/>
                <a:gd name="connsiteY28" fmla="*/ 1145645 h 1829658"/>
                <a:gd name="connsiteX29" fmla="*/ 4556826 w 5565304"/>
                <a:gd name="connsiteY29" fmla="*/ 436035 h 1829658"/>
                <a:gd name="connsiteX30" fmla="*/ 4706230 w 5565304"/>
                <a:gd name="connsiteY30" fmla="*/ 1351058 h 1829658"/>
                <a:gd name="connsiteX31" fmla="*/ 4818283 w 5565304"/>
                <a:gd name="connsiteY31" fmla="*/ 249296 h 1829658"/>
                <a:gd name="connsiteX32" fmla="*/ 4967687 w 5565304"/>
                <a:gd name="connsiteY32" fmla="*/ 1500449 h 1829658"/>
                <a:gd name="connsiteX33" fmla="*/ 5079741 w 5565304"/>
                <a:gd name="connsiteY33" fmla="*/ 99905 h 1829658"/>
                <a:gd name="connsiteX34" fmla="*/ 5229145 w 5565304"/>
                <a:gd name="connsiteY34" fmla="*/ 1649841 h 1829658"/>
                <a:gd name="connsiteX35" fmla="*/ 5490602 w 5565304"/>
                <a:gd name="connsiteY35" fmla="*/ 1705863 h 1829658"/>
                <a:gd name="connsiteX36" fmla="*/ 5565304 w 5565304"/>
                <a:gd name="connsiteY36" fmla="*/ 828188 h 1829658"/>
                <a:gd name="connsiteX0" fmla="*/ 0 w 5490602"/>
                <a:gd name="connsiteY0" fmla="*/ 865536 h 1829658"/>
                <a:gd name="connsiteX1" fmla="*/ 56026 w 5490602"/>
                <a:gd name="connsiteY1" fmla="*/ 25209 h 1829658"/>
                <a:gd name="connsiteX2" fmla="*/ 205431 w 5490602"/>
                <a:gd name="connsiteY2" fmla="*/ 1724536 h 1829658"/>
                <a:gd name="connsiteX3" fmla="*/ 336159 w 5490602"/>
                <a:gd name="connsiteY3" fmla="*/ 99905 h 1829658"/>
                <a:gd name="connsiteX4" fmla="*/ 448212 w 5490602"/>
                <a:gd name="connsiteY4" fmla="*/ 1575145 h 1829658"/>
                <a:gd name="connsiteX5" fmla="*/ 597616 w 5490602"/>
                <a:gd name="connsiteY5" fmla="*/ 211948 h 1829658"/>
                <a:gd name="connsiteX6" fmla="*/ 728345 w 5490602"/>
                <a:gd name="connsiteY6" fmla="*/ 1388406 h 1829658"/>
                <a:gd name="connsiteX7" fmla="*/ 840398 w 5490602"/>
                <a:gd name="connsiteY7" fmla="*/ 398688 h 1829658"/>
                <a:gd name="connsiteX8" fmla="*/ 989802 w 5490602"/>
                <a:gd name="connsiteY8" fmla="*/ 1164319 h 1829658"/>
                <a:gd name="connsiteX9" fmla="*/ 1120531 w 5490602"/>
                <a:gd name="connsiteY9" fmla="*/ 622775 h 1829658"/>
                <a:gd name="connsiteX10" fmla="*/ 1251260 w 5490602"/>
                <a:gd name="connsiteY10" fmla="*/ 1014927 h 1829658"/>
                <a:gd name="connsiteX11" fmla="*/ 1344637 w 5490602"/>
                <a:gd name="connsiteY11" fmla="*/ 846862 h 1829658"/>
                <a:gd name="connsiteX12" fmla="*/ 1438015 w 5490602"/>
                <a:gd name="connsiteY12" fmla="*/ 902884 h 1829658"/>
                <a:gd name="connsiteX13" fmla="*/ 1904903 w 5490602"/>
                <a:gd name="connsiteY13" fmla="*/ 1332384 h 1829658"/>
                <a:gd name="connsiteX14" fmla="*/ 2185035 w 5490602"/>
                <a:gd name="connsiteY14" fmla="*/ 1481775 h 1829658"/>
                <a:gd name="connsiteX15" fmla="*/ 2446493 w 5490602"/>
                <a:gd name="connsiteY15" fmla="*/ 1612493 h 1829658"/>
                <a:gd name="connsiteX16" fmla="*/ 2726625 w 5490602"/>
                <a:gd name="connsiteY16" fmla="*/ 1705863 h 1829658"/>
                <a:gd name="connsiteX17" fmla="*/ 2988083 w 5490602"/>
                <a:gd name="connsiteY17" fmla="*/ 1705863 h 1829658"/>
                <a:gd name="connsiteX18" fmla="*/ 3249540 w 5490602"/>
                <a:gd name="connsiteY18" fmla="*/ 1575145 h 1829658"/>
                <a:gd name="connsiteX19" fmla="*/ 3361593 w 5490602"/>
                <a:gd name="connsiteY19" fmla="*/ 211948 h 1829658"/>
                <a:gd name="connsiteX20" fmla="*/ 3510997 w 5490602"/>
                <a:gd name="connsiteY20" fmla="*/ 1407080 h 1829658"/>
                <a:gd name="connsiteX21" fmla="*/ 3641726 w 5490602"/>
                <a:gd name="connsiteY21" fmla="*/ 361340 h 1829658"/>
                <a:gd name="connsiteX22" fmla="*/ 3772454 w 5490602"/>
                <a:gd name="connsiteY22" fmla="*/ 1220340 h 1829658"/>
                <a:gd name="connsiteX23" fmla="*/ 3903183 w 5490602"/>
                <a:gd name="connsiteY23" fmla="*/ 604101 h 1829658"/>
                <a:gd name="connsiteX24" fmla="*/ 4033912 w 5490602"/>
                <a:gd name="connsiteY24" fmla="*/ 996253 h 1829658"/>
                <a:gd name="connsiteX25" fmla="*/ 4127289 w 5490602"/>
                <a:gd name="connsiteY25" fmla="*/ 828188 h 1829658"/>
                <a:gd name="connsiteX26" fmla="*/ 4239342 w 5490602"/>
                <a:gd name="connsiteY26" fmla="*/ 884210 h 1829658"/>
                <a:gd name="connsiteX27" fmla="*/ 4295369 w 5490602"/>
                <a:gd name="connsiteY27" fmla="*/ 697470 h 1829658"/>
                <a:gd name="connsiteX28" fmla="*/ 4444773 w 5490602"/>
                <a:gd name="connsiteY28" fmla="*/ 1145645 h 1829658"/>
                <a:gd name="connsiteX29" fmla="*/ 4556826 w 5490602"/>
                <a:gd name="connsiteY29" fmla="*/ 436035 h 1829658"/>
                <a:gd name="connsiteX30" fmla="*/ 4706230 w 5490602"/>
                <a:gd name="connsiteY30" fmla="*/ 1351058 h 1829658"/>
                <a:gd name="connsiteX31" fmla="*/ 4818283 w 5490602"/>
                <a:gd name="connsiteY31" fmla="*/ 249296 h 1829658"/>
                <a:gd name="connsiteX32" fmla="*/ 4967687 w 5490602"/>
                <a:gd name="connsiteY32" fmla="*/ 1500449 h 1829658"/>
                <a:gd name="connsiteX33" fmla="*/ 5079741 w 5490602"/>
                <a:gd name="connsiteY33" fmla="*/ 99905 h 1829658"/>
                <a:gd name="connsiteX34" fmla="*/ 5229145 w 5490602"/>
                <a:gd name="connsiteY34" fmla="*/ 1649841 h 1829658"/>
                <a:gd name="connsiteX35" fmla="*/ 5490602 w 5490602"/>
                <a:gd name="connsiteY35" fmla="*/ 1705863 h 1829658"/>
                <a:gd name="connsiteX0" fmla="*/ 0 w 5229145"/>
                <a:gd name="connsiteY0" fmla="*/ 865536 h 1725739"/>
                <a:gd name="connsiteX1" fmla="*/ 56026 w 5229145"/>
                <a:gd name="connsiteY1" fmla="*/ 25209 h 1725739"/>
                <a:gd name="connsiteX2" fmla="*/ 205431 w 5229145"/>
                <a:gd name="connsiteY2" fmla="*/ 1724536 h 1725739"/>
                <a:gd name="connsiteX3" fmla="*/ 336159 w 5229145"/>
                <a:gd name="connsiteY3" fmla="*/ 99905 h 1725739"/>
                <a:gd name="connsiteX4" fmla="*/ 448212 w 5229145"/>
                <a:gd name="connsiteY4" fmla="*/ 1575145 h 1725739"/>
                <a:gd name="connsiteX5" fmla="*/ 597616 w 5229145"/>
                <a:gd name="connsiteY5" fmla="*/ 211948 h 1725739"/>
                <a:gd name="connsiteX6" fmla="*/ 728345 w 5229145"/>
                <a:gd name="connsiteY6" fmla="*/ 1388406 h 1725739"/>
                <a:gd name="connsiteX7" fmla="*/ 840398 w 5229145"/>
                <a:gd name="connsiteY7" fmla="*/ 398688 h 1725739"/>
                <a:gd name="connsiteX8" fmla="*/ 989802 w 5229145"/>
                <a:gd name="connsiteY8" fmla="*/ 1164319 h 1725739"/>
                <a:gd name="connsiteX9" fmla="*/ 1120531 w 5229145"/>
                <a:gd name="connsiteY9" fmla="*/ 622775 h 1725739"/>
                <a:gd name="connsiteX10" fmla="*/ 1251260 w 5229145"/>
                <a:gd name="connsiteY10" fmla="*/ 1014927 h 1725739"/>
                <a:gd name="connsiteX11" fmla="*/ 1344637 w 5229145"/>
                <a:gd name="connsiteY11" fmla="*/ 846862 h 1725739"/>
                <a:gd name="connsiteX12" fmla="*/ 1438015 w 5229145"/>
                <a:gd name="connsiteY12" fmla="*/ 902884 h 1725739"/>
                <a:gd name="connsiteX13" fmla="*/ 1904903 w 5229145"/>
                <a:gd name="connsiteY13" fmla="*/ 1332384 h 1725739"/>
                <a:gd name="connsiteX14" fmla="*/ 2185035 w 5229145"/>
                <a:gd name="connsiteY14" fmla="*/ 1481775 h 1725739"/>
                <a:gd name="connsiteX15" fmla="*/ 2446493 w 5229145"/>
                <a:gd name="connsiteY15" fmla="*/ 1612493 h 1725739"/>
                <a:gd name="connsiteX16" fmla="*/ 2726625 w 5229145"/>
                <a:gd name="connsiteY16" fmla="*/ 1705863 h 1725739"/>
                <a:gd name="connsiteX17" fmla="*/ 2988083 w 5229145"/>
                <a:gd name="connsiteY17" fmla="*/ 1705863 h 1725739"/>
                <a:gd name="connsiteX18" fmla="*/ 3249540 w 5229145"/>
                <a:gd name="connsiteY18" fmla="*/ 1575145 h 1725739"/>
                <a:gd name="connsiteX19" fmla="*/ 3361593 w 5229145"/>
                <a:gd name="connsiteY19" fmla="*/ 211948 h 1725739"/>
                <a:gd name="connsiteX20" fmla="*/ 3510997 w 5229145"/>
                <a:gd name="connsiteY20" fmla="*/ 1407080 h 1725739"/>
                <a:gd name="connsiteX21" fmla="*/ 3641726 w 5229145"/>
                <a:gd name="connsiteY21" fmla="*/ 361340 h 1725739"/>
                <a:gd name="connsiteX22" fmla="*/ 3772454 w 5229145"/>
                <a:gd name="connsiteY22" fmla="*/ 1220340 h 1725739"/>
                <a:gd name="connsiteX23" fmla="*/ 3903183 w 5229145"/>
                <a:gd name="connsiteY23" fmla="*/ 604101 h 1725739"/>
                <a:gd name="connsiteX24" fmla="*/ 4033912 w 5229145"/>
                <a:gd name="connsiteY24" fmla="*/ 996253 h 1725739"/>
                <a:gd name="connsiteX25" fmla="*/ 4127289 w 5229145"/>
                <a:gd name="connsiteY25" fmla="*/ 828188 h 1725739"/>
                <a:gd name="connsiteX26" fmla="*/ 4239342 w 5229145"/>
                <a:gd name="connsiteY26" fmla="*/ 884210 h 1725739"/>
                <a:gd name="connsiteX27" fmla="*/ 4295369 w 5229145"/>
                <a:gd name="connsiteY27" fmla="*/ 697470 h 1725739"/>
                <a:gd name="connsiteX28" fmla="*/ 4444773 w 5229145"/>
                <a:gd name="connsiteY28" fmla="*/ 1145645 h 1725739"/>
                <a:gd name="connsiteX29" fmla="*/ 4556826 w 5229145"/>
                <a:gd name="connsiteY29" fmla="*/ 436035 h 1725739"/>
                <a:gd name="connsiteX30" fmla="*/ 4706230 w 5229145"/>
                <a:gd name="connsiteY30" fmla="*/ 1351058 h 1725739"/>
                <a:gd name="connsiteX31" fmla="*/ 4818283 w 5229145"/>
                <a:gd name="connsiteY31" fmla="*/ 249296 h 1725739"/>
                <a:gd name="connsiteX32" fmla="*/ 4967687 w 5229145"/>
                <a:gd name="connsiteY32" fmla="*/ 1500449 h 1725739"/>
                <a:gd name="connsiteX33" fmla="*/ 5079741 w 5229145"/>
                <a:gd name="connsiteY33" fmla="*/ 99905 h 1725739"/>
                <a:gd name="connsiteX34" fmla="*/ 5229145 w 5229145"/>
                <a:gd name="connsiteY34" fmla="*/ 1649841 h 1725739"/>
                <a:gd name="connsiteX0" fmla="*/ 0 w 5079740"/>
                <a:gd name="connsiteY0" fmla="*/ 865536 h 1725739"/>
                <a:gd name="connsiteX1" fmla="*/ 56026 w 5079740"/>
                <a:gd name="connsiteY1" fmla="*/ 25209 h 1725739"/>
                <a:gd name="connsiteX2" fmla="*/ 205431 w 5079740"/>
                <a:gd name="connsiteY2" fmla="*/ 1724536 h 1725739"/>
                <a:gd name="connsiteX3" fmla="*/ 336159 w 5079740"/>
                <a:gd name="connsiteY3" fmla="*/ 99905 h 1725739"/>
                <a:gd name="connsiteX4" fmla="*/ 448212 w 5079740"/>
                <a:gd name="connsiteY4" fmla="*/ 1575145 h 1725739"/>
                <a:gd name="connsiteX5" fmla="*/ 597616 w 5079740"/>
                <a:gd name="connsiteY5" fmla="*/ 211948 h 1725739"/>
                <a:gd name="connsiteX6" fmla="*/ 728345 w 5079740"/>
                <a:gd name="connsiteY6" fmla="*/ 1388406 h 1725739"/>
                <a:gd name="connsiteX7" fmla="*/ 840398 w 5079740"/>
                <a:gd name="connsiteY7" fmla="*/ 398688 h 1725739"/>
                <a:gd name="connsiteX8" fmla="*/ 989802 w 5079740"/>
                <a:gd name="connsiteY8" fmla="*/ 1164319 h 1725739"/>
                <a:gd name="connsiteX9" fmla="*/ 1120531 w 5079740"/>
                <a:gd name="connsiteY9" fmla="*/ 622775 h 1725739"/>
                <a:gd name="connsiteX10" fmla="*/ 1251260 w 5079740"/>
                <a:gd name="connsiteY10" fmla="*/ 1014927 h 1725739"/>
                <a:gd name="connsiteX11" fmla="*/ 1344637 w 5079740"/>
                <a:gd name="connsiteY11" fmla="*/ 846862 h 1725739"/>
                <a:gd name="connsiteX12" fmla="*/ 1438015 w 5079740"/>
                <a:gd name="connsiteY12" fmla="*/ 902884 h 1725739"/>
                <a:gd name="connsiteX13" fmla="*/ 1904903 w 5079740"/>
                <a:gd name="connsiteY13" fmla="*/ 1332384 h 1725739"/>
                <a:gd name="connsiteX14" fmla="*/ 2185035 w 5079740"/>
                <a:gd name="connsiteY14" fmla="*/ 1481775 h 1725739"/>
                <a:gd name="connsiteX15" fmla="*/ 2446493 w 5079740"/>
                <a:gd name="connsiteY15" fmla="*/ 1612493 h 1725739"/>
                <a:gd name="connsiteX16" fmla="*/ 2726625 w 5079740"/>
                <a:gd name="connsiteY16" fmla="*/ 1705863 h 1725739"/>
                <a:gd name="connsiteX17" fmla="*/ 2988083 w 5079740"/>
                <a:gd name="connsiteY17" fmla="*/ 1705863 h 1725739"/>
                <a:gd name="connsiteX18" fmla="*/ 3249540 w 5079740"/>
                <a:gd name="connsiteY18" fmla="*/ 1575145 h 1725739"/>
                <a:gd name="connsiteX19" fmla="*/ 3361593 w 5079740"/>
                <a:gd name="connsiteY19" fmla="*/ 211948 h 1725739"/>
                <a:gd name="connsiteX20" fmla="*/ 3510997 w 5079740"/>
                <a:gd name="connsiteY20" fmla="*/ 1407080 h 1725739"/>
                <a:gd name="connsiteX21" fmla="*/ 3641726 w 5079740"/>
                <a:gd name="connsiteY21" fmla="*/ 361340 h 1725739"/>
                <a:gd name="connsiteX22" fmla="*/ 3772454 w 5079740"/>
                <a:gd name="connsiteY22" fmla="*/ 1220340 h 1725739"/>
                <a:gd name="connsiteX23" fmla="*/ 3903183 w 5079740"/>
                <a:gd name="connsiteY23" fmla="*/ 604101 h 1725739"/>
                <a:gd name="connsiteX24" fmla="*/ 4033912 w 5079740"/>
                <a:gd name="connsiteY24" fmla="*/ 996253 h 1725739"/>
                <a:gd name="connsiteX25" fmla="*/ 4127289 w 5079740"/>
                <a:gd name="connsiteY25" fmla="*/ 828188 h 1725739"/>
                <a:gd name="connsiteX26" fmla="*/ 4239342 w 5079740"/>
                <a:gd name="connsiteY26" fmla="*/ 884210 h 1725739"/>
                <a:gd name="connsiteX27" fmla="*/ 4295369 w 5079740"/>
                <a:gd name="connsiteY27" fmla="*/ 697470 h 1725739"/>
                <a:gd name="connsiteX28" fmla="*/ 4444773 w 5079740"/>
                <a:gd name="connsiteY28" fmla="*/ 1145645 h 1725739"/>
                <a:gd name="connsiteX29" fmla="*/ 4556826 w 5079740"/>
                <a:gd name="connsiteY29" fmla="*/ 436035 h 1725739"/>
                <a:gd name="connsiteX30" fmla="*/ 4706230 w 5079740"/>
                <a:gd name="connsiteY30" fmla="*/ 1351058 h 1725739"/>
                <a:gd name="connsiteX31" fmla="*/ 4818283 w 5079740"/>
                <a:gd name="connsiteY31" fmla="*/ 249296 h 1725739"/>
                <a:gd name="connsiteX32" fmla="*/ 4967687 w 5079740"/>
                <a:gd name="connsiteY32" fmla="*/ 1500449 h 1725739"/>
                <a:gd name="connsiteX33" fmla="*/ 5079741 w 5079740"/>
                <a:gd name="connsiteY33" fmla="*/ 99905 h 1725739"/>
                <a:gd name="connsiteX0" fmla="*/ 0 w 4967687"/>
                <a:gd name="connsiteY0" fmla="*/ 865536 h 1725739"/>
                <a:gd name="connsiteX1" fmla="*/ 56026 w 4967687"/>
                <a:gd name="connsiteY1" fmla="*/ 25209 h 1725739"/>
                <a:gd name="connsiteX2" fmla="*/ 205431 w 4967687"/>
                <a:gd name="connsiteY2" fmla="*/ 1724536 h 1725739"/>
                <a:gd name="connsiteX3" fmla="*/ 336159 w 4967687"/>
                <a:gd name="connsiteY3" fmla="*/ 99905 h 1725739"/>
                <a:gd name="connsiteX4" fmla="*/ 448212 w 4967687"/>
                <a:gd name="connsiteY4" fmla="*/ 1575145 h 1725739"/>
                <a:gd name="connsiteX5" fmla="*/ 597616 w 4967687"/>
                <a:gd name="connsiteY5" fmla="*/ 211948 h 1725739"/>
                <a:gd name="connsiteX6" fmla="*/ 728345 w 4967687"/>
                <a:gd name="connsiteY6" fmla="*/ 1388406 h 1725739"/>
                <a:gd name="connsiteX7" fmla="*/ 840398 w 4967687"/>
                <a:gd name="connsiteY7" fmla="*/ 398688 h 1725739"/>
                <a:gd name="connsiteX8" fmla="*/ 989802 w 4967687"/>
                <a:gd name="connsiteY8" fmla="*/ 1164319 h 1725739"/>
                <a:gd name="connsiteX9" fmla="*/ 1120531 w 4967687"/>
                <a:gd name="connsiteY9" fmla="*/ 622775 h 1725739"/>
                <a:gd name="connsiteX10" fmla="*/ 1251260 w 4967687"/>
                <a:gd name="connsiteY10" fmla="*/ 1014927 h 1725739"/>
                <a:gd name="connsiteX11" fmla="*/ 1344637 w 4967687"/>
                <a:gd name="connsiteY11" fmla="*/ 846862 h 1725739"/>
                <a:gd name="connsiteX12" fmla="*/ 1438015 w 4967687"/>
                <a:gd name="connsiteY12" fmla="*/ 902884 h 1725739"/>
                <a:gd name="connsiteX13" fmla="*/ 1904903 w 4967687"/>
                <a:gd name="connsiteY13" fmla="*/ 1332384 h 1725739"/>
                <a:gd name="connsiteX14" fmla="*/ 2185035 w 4967687"/>
                <a:gd name="connsiteY14" fmla="*/ 1481775 h 1725739"/>
                <a:gd name="connsiteX15" fmla="*/ 2446493 w 4967687"/>
                <a:gd name="connsiteY15" fmla="*/ 1612493 h 1725739"/>
                <a:gd name="connsiteX16" fmla="*/ 2726625 w 4967687"/>
                <a:gd name="connsiteY16" fmla="*/ 1705863 h 1725739"/>
                <a:gd name="connsiteX17" fmla="*/ 2988083 w 4967687"/>
                <a:gd name="connsiteY17" fmla="*/ 1705863 h 1725739"/>
                <a:gd name="connsiteX18" fmla="*/ 3249540 w 4967687"/>
                <a:gd name="connsiteY18" fmla="*/ 1575145 h 1725739"/>
                <a:gd name="connsiteX19" fmla="*/ 3361593 w 4967687"/>
                <a:gd name="connsiteY19" fmla="*/ 211948 h 1725739"/>
                <a:gd name="connsiteX20" fmla="*/ 3510997 w 4967687"/>
                <a:gd name="connsiteY20" fmla="*/ 1407080 h 1725739"/>
                <a:gd name="connsiteX21" fmla="*/ 3641726 w 4967687"/>
                <a:gd name="connsiteY21" fmla="*/ 361340 h 1725739"/>
                <a:gd name="connsiteX22" fmla="*/ 3772454 w 4967687"/>
                <a:gd name="connsiteY22" fmla="*/ 1220340 h 1725739"/>
                <a:gd name="connsiteX23" fmla="*/ 3903183 w 4967687"/>
                <a:gd name="connsiteY23" fmla="*/ 604101 h 1725739"/>
                <a:gd name="connsiteX24" fmla="*/ 4033912 w 4967687"/>
                <a:gd name="connsiteY24" fmla="*/ 996253 h 1725739"/>
                <a:gd name="connsiteX25" fmla="*/ 4127289 w 4967687"/>
                <a:gd name="connsiteY25" fmla="*/ 828188 h 1725739"/>
                <a:gd name="connsiteX26" fmla="*/ 4239342 w 4967687"/>
                <a:gd name="connsiteY26" fmla="*/ 884210 h 1725739"/>
                <a:gd name="connsiteX27" fmla="*/ 4295369 w 4967687"/>
                <a:gd name="connsiteY27" fmla="*/ 697470 h 1725739"/>
                <a:gd name="connsiteX28" fmla="*/ 4444773 w 4967687"/>
                <a:gd name="connsiteY28" fmla="*/ 1145645 h 1725739"/>
                <a:gd name="connsiteX29" fmla="*/ 4556826 w 4967687"/>
                <a:gd name="connsiteY29" fmla="*/ 436035 h 1725739"/>
                <a:gd name="connsiteX30" fmla="*/ 4706230 w 4967687"/>
                <a:gd name="connsiteY30" fmla="*/ 1351058 h 1725739"/>
                <a:gd name="connsiteX31" fmla="*/ 4818283 w 4967687"/>
                <a:gd name="connsiteY31" fmla="*/ 249296 h 1725739"/>
                <a:gd name="connsiteX32" fmla="*/ 4967687 w 4967687"/>
                <a:gd name="connsiteY32" fmla="*/ 1500449 h 1725739"/>
                <a:gd name="connsiteX0" fmla="*/ 0 w 4818282"/>
                <a:gd name="connsiteY0" fmla="*/ 865536 h 1725739"/>
                <a:gd name="connsiteX1" fmla="*/ 56026 w 4818282"/>
                <a:gd name="connsiteY1" fmla="*/ 25209 h 1725739"/>
                <a:gd name="connsiteX2" fmla="*/ 205431 w 4818282"/>
                <a:gd name="connsiteY2" fmla="*/ 1724536 h 1725739"/>
                <a:gd name="connsiteX3" fmla="*/ 336159 w 4818282"/>
                <a:gd name="connsiteY3" fmla="*/ 99905 h 1725739"/>
                <a:gd name="connsiteX4" fmla="*/ 448212 w 4818282"/>
                <a:gd name="connsiteY4" fmla="*/ 1575145 h 1725739"/>
                <a:gd name="connsiteX5" fmla="*/ 597616 w 4818282"/>
                <a:gd name="connsiteY5" fmla="*/ 211948 h 1725739"/>
                <a:gd name="connsiteX6" fmla="*/ 728345 w 4818282"/>
                <a:gd name="connsiteY6" fmla="*/ 1388406 h 1725739"/>
                <a:gd name="connsiteX7" fmla="*/ 840398 w 4818282"/>
                <a:gd name="connsiteY7" fmla="*/ 398688 h 1725739"/>
                <a:gd name="connsiteX8" fmla="*/ 989802 w 4818282"/>
                <a:gd name="connsiteY8" fmla="*/ 1164319 h 1725739"/>
                <a:gd name="connsiteX9" fmla="*/ 1120531 w 4818282"/>
                <a:gd name="connsiteY9" fmla="*/ 622775 h 1725739"/>
                <a:gd name="connsiteX10" fmla="*/ 1251260 w 4818282"/>
                <a:gd name="connsiteY10" fmla="*/ 1014927 h 1725739"/>
                <a:gd name="connsiteX11" fmla="*/ 1344637 w 4818282"/>
                <a:gd name="connsiteY11" fmla="*/ 846862 h 1725739"/>
                <a:gd name="connsiteX12" fmla="*/ 1438015 w 4818282"/>
                <a:gd name="connsiteY12" fmla="*/ 902884 h 1725739"/>
                <a:gd name="connsiteX13" fmla="*/ 1904903 w 4818282"/>
                <a:gd name="connsiteY13" fmla="*/ 1332384 h 1725739"/>
                <a:gd name="connsiteX14" fmla="*/ 2185035 w 4818282"/>
                <a:gd name="connsiteY14" fmla="*/ 1481775 h 1725739"/>
                <a:gd name="connsiteX15" fmla="*/ 2446493 w 4818282"/>
                <a:gd name="connsiteY15" fmla="*/ 1612493 h 1725739"/>
                <a:gd name="connsiteX16" fmla="*/ 2726625 w 4818282"/>
                <a:gd name="connsiteY16" fmla="*/ 1705863 h 1725739"/>
                <a:gd name="connsiteX17" fmla="*/ 2988083 w 4818282"/>
                <a:gd name="connsiteY17" fmla="*/ 1705863 h 1725739"/>
                <a:gd name="connsiteX18" fmla="*/ 3249540 w 4818282"/>
                <a:gd name="connsiteY18" fmla="*/ 1575145 h 1725739"/>
                <a:gd name="connsiteX19" fmla="*/ 3361593 w 4818282"/>
                <a:gd name="connsiteY19" fmla="*/ 211948 h 1725739"/>
                <a:gd name="connsiteX20" fmla="*/ 3510997 w 4818282"/>
                <a:gd name="connsiteY20" fmla="*/ 1407080 h 1725739"/>
                <a:gd name="connsiteX21" fmla="*/ 3641726 w 4818282"/>
                <a:gd name="connsiteY21" fmla="*/ 361340 h 1725739"/>
                <a:gd name="connsiteX22" fmla="*/ 3772454 w 4818282"/>
                <a:gd name="connsiteY22" fmla="*/ 1220340 h 1725739"/>
                <a:gd name="connsiteX23" fmla="*/ 3903183 w 4818282"/>
                <a:gd name="connsiteY23" fmla="*/ 604101 h 1725739"/>
                <a:gd name="connsiteX24" fmla="*/ 4033912 w 4818282"/>
                <a:gd name="connsiteY24" fmla="*/ 996253 h 1725739"/>
                <a:gd name="connsiteX25" fmla="*/ 4127289 w 4818282"/>
                <a:gd name="connsiteY25" fmla="*/ 828188 h 1725739"/>
                <a:gd name="connsiteX26" fmla="*/ 4239342 w 4818282"/>
                <a:gd name="connsiteY26" fmla="*/ 884210 h 1725739"/>
                <a:gd name="connsiteX27" fmla="*/ 4295369 w 4818282"/>
                <a:gd name="connsiteY27" fmla="*/ 697470 h 1725739"/>
                <a:gd name="connsiteX28" fmla="*/ 4444773 w 4818282"/>
                <a:gd name="connsiteY28" fmla="*/ 1145645 h 1725739"/>
                <a:gd name="connsiteX29" fmla="*/ 4556826 w 4818282"/>
                <a:gd name="connsiteY29" fmla="*/ 436035 h 1725739"/>
                <a:gd name="connsiteX30" fmla="*/ 4706230 w 4818282"/>
                <a:gd name="connsiteY30" fmla="*/ 1351058 h 1725739"/>
                <a:gd name="connsiteX31" fmla="*/ 4818283 w 4818282"/>
                <a:gd name="connsiteY31" fmla="*/ 249296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239342 w 4706230"/>
                <a:gd name="connsiteY26" fmla="*/ 884210 h 1725739"/>
                <a:gd name="connsiteX27" fmla="*/ 4295369 w 4706230"/>
                <a:gd name="connsiteY27" fmla="*/ 697470 h 1725739"/>
                <a:gd name="connsiteX28" fmla="*/ 4444773 w 4706230"/>
                <a:gd name="connsiteY28" fmla="*/ 1145645 h 1725739"/>
                <a:gd name="connsiteX29" fmla="*/ 4556826 w 4706230"/>
                <a:gd name="connsiteY29" fmla="*/ 436035 h 1725739"/>
                <a:gd name="connsiteX30" fmla="*/ 4706230 w 4706230"/>
                <a:gd name="connsiteY30" fmla="*/ 1351058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239342 w 4706230"/>
                <a:gd name="connsiteY26" fmla="*/ 884210 h 1725739"/>
                <a:gd name="connsiteX27" fmla="*/ 4295369 w 4706230"/>
                <a:gd name="connsiteY27" fmla="*/ 697470 h 1725739"/>
                <a:gd name="connsiteX28" fmla="*/ 4444773 w 4706230"/>
                <a:gd name="connsiteY28" fmla="*/ 1145645 h 1725739"/>
                <a:gd name="connsiteX29" fmla="*/ 4706230 w 4706230"/>
                <a:gd name="connsiteY29" fmla="*/ 1351058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239342 w 4706230"/>
                <a:gd name="connsiteY26" fmla="*/ 884210 h 1725739"/>
                <a:gd name="connsiteX27" fmla="*/ 4444773 w 4706230"/>
                <a:gd name="connsiteY27" fmla="*/ 1145645 h 1725739"/>
                <a:gd name="connsiteX28" fmla="*/ 4706230 w 4706230"/>
                <a:gd name="connsiteY28" fmla="*/ 1351058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444773 w 4706230"/>
                <a:gd name="connsiteY26" fmla="*/ 1145645 h 1725739"/>
                <a:gd name="connsiteX27" fmla="*/ 4706230 w 4706230"/>
                <a:gd name="connsiteY27" fmla="*/ 1351058 h 1725739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641726 w 4706230"/>
                <a:gd name="connsiteY20" fmla="*/ 361340 h 1724607"/>
                <a:gd name="connsiteX21" fmla="*/ 3772454 w 4706230"/>
                <a:gd name="connsiteY21" fmla="*/ 1220340 h 1724607"/>
                <a:gd name="connsiteX22" fmla="*/ 3903183 w 4706230"/>
                <a:gd name="connsiteY22" fmla="*/ 604101 h 1724607"/>
                <a:gd name="connsiteX23" fmla="*/ 4033912 w 4706230"/>
                <a:gd name="connsiteY23" fmla="*/ 996253 h 1724607"/>
                <a:gd name="connsiteX24" fmla="*/ 4127289 w 4706230"/>
                <a:gd name="connsiteY24" fmla="*/ 828188 h 1724607"/>
                <a:gd name="connsiteX25" fmla="*/ 4444773 w 4706230"/>
                <a:gd name="connsiteY25" fmla="*/ 1145645 h 1724607"/>
                <a:gd name="connsiteX26" fmla="*/ 4706230 w 4706230"/>
                <a:gd name="connsiteY26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3903183 w 4706230"/>
                <a:gd name="connsiteY21" fmla="*/ 604101 h 1724607"/>
                <a:gd name="connsiteX22" fmla="*/ 4033912 w 4706230"/>
                <a:gd name="connsiteY22" fmla="*/ 996253 h 1724607"/>
                <a:gd name="connsiteX23" fmla="*/ 4127289 w 4706230"/>
                <a:gd name="connsiteY23" fmla="*/ 828188 h 1724607"/>
                <a:gd name="connsiteX24" fmla="*/ 4444773 w 4706230"/>
                <a:gd name="connsiteY24" fmla="*/ 1145645 h 1724607"/>
                <a:gd name="connsiteX25" fmla="*/ 4706230 w 4706230"/>
                <a:gd name="connsiteY25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4033912 w 4706230"/>
                <a:gd name="connsiteY21" fmla="*/ 996253 h 1724607"/>
                <a:gd name="connsiteX22" fmla="*/ 4127289 w 4706230"/>
                <a:gd name="connsiteY22" fmla="*/ 828188 h 1724607"/>
                <a:gd name="connsiteX23" fmla="*/ 4444773 w 4706230"/>
                <a:gd name="connsiteY23" fmla="*/ 1145645 h 1724607"/>
                <a:gd name="connsiteX24" fmla="*/ 4706230 w 4706230"/>
                <a:gd name="connsiteY24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4127289 w 4706230"/>
                <a:gd name="connsiteY21" fmla="*/ 828188 h 1724607"/>
                <a:gd name="connsiteX22" fmla="*/ 4444773 w 4706230"/>
                <a:gd name="connsiteY22" fmla="*/ 1145645 h 1724607"/>
                <a:gd name="connsiteX23" fmla="*/ 4706230 w 4706230"/>
                <a:gd name="connsiteY23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4444773 w 4706230"/>
                <a:gd name="connsiteY21" fmla="*/ 1145645 h 1724607"/>
                <a:gd name="connsiteX22" fmla="*/ 4706230 w 4706230"/>
                <a:gd name="connsiteY22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4444773 w 4706230"/>
                <a:gd name="connsiteY20" fmla="*/ 1145645 h 1724607"/>
                <a:gd name="connsiteX21" fmla="*/ 4706230 w 4706230"/>
                <a:gd name="connsiteY21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4444773 w 4706230"/>
                <a:gd name="connsiteY19" fmla="*/ 1145645 h 1724607"/>
                <a:gd name="connsiteX20" fmla="*/ 4706230 w 4706230"/>
                <a:gd name="connsiteY20" fmla="*/ 1351058 h 1724607"/>
                <a:gd name="connsiteX0" fmla="*/ 0 w 4706230"/>
                <a:gd name="connsiteY0" fmla="*/ 865536 h 1751040"/>
                <a:gd name="connsiteX1" fmla="*/ 56026 w 4706230"/>
                <a:gd name="connsiteY1" fmla="*/ 25209 h 1751040"/>
                <a:gd name="connsiteX2" fmla="*/ 205431 w 4706230"/>
                <a:gd name="connsiteY2" fmla="*/ 1724536 h 1751040"/>
                <a:gd name="connsiteX3" fmla="*/ 336159 w 4706230"/>
                <a:gd name="connsiteY3" fmla="*/ 99905 h 1751040"/>
                <a:gd name="connsiteX4" fmla="*/ 448212 w 4706230"/>
                <a:gd name="connsiteY4" fmla="*/ 1575145 h 1751040"/>
                <a:gd name="connsiteX5" fmla="*/ 597616 w 4706230"/>
                <a:gd name="connsiteY5" fmla="*/ 211948 h 1751040"/>
                <a:gd name="connsiteX6" fmla="*/ 728345 w 4706230"/>
                <a:gd name="connsiteY6" fmla="*/ 1388406 h 1751040"/>
                <a:gd name="connsiteX7" fmla="*/ 840398 w 4706230"/>
                <a:gd name="connsiteY7" fmla="*/ 398688 h 1751040"/>
                <a:gd name="connsiteX8" fmla="*/ 989802 w 4706230"/>
                <a:gd name="connsiteY8" fmla="*/ 1164319 h 1751040"/>
                <a:gd name="connsiteX9" fmla="*/ 1120531 w 4706230"/>
                <a:gd name="connsiteY9" fmla="*/ 622775 h 1751040"/>
                <a:gd name="connsiteX10" fmla="*/ 1251260 w 4706230"/>
                <a:gd name="connsiteY10" fmla="*/ 1014927 h 1751040"/>
                <a:gd name="connsiteX11" fmla="*/ 1344637 w 4706230"/>
                <a:gd name="connsiteY11" fmla="*/ 846862 h 1751040"/>
                <a:gd name="connsiteX12" fmla="*/ 1438015 w 4706230"/>
                <a:gd name="connsiteY12" fmla="*/ 902884 h 1751040"/>
                <a:gd name="connsiteX13" fmla="*/ 1904903 w 4706230"/>
                <a:gd name="connsiteY13" fmla="*/ 1332384 h 1751040"/>
                <a:gd name="connsiteX14" fmla="*/ 2185035 w 4706230"/>
                <a:gd name="connsiteY14" fmla="*/ 1481775 h 1751040"/>
                <a:gd name="connsiteX15" fmla="*/ 2446493 w 4706230"/>
                <a:gd name="connsiteY15" fmla="*/ 1612493 h 1751040"/>
                <a:gd name="connsiteX16" fmla="*/ 2726625 w 4706230"/>
                <a:gd name="connsiteY16" fmla="*/ 1705863 h 1751040"/>
                <a:gd name="connsiteX17" fmla="*/ 2988083 w 4706230"/>
                <a:gd name="connsiteY17" fmla="*/ 1705863 h 1751040"/>
                <a:gd name="connsiteX18" fmla="*/ 4444773 w 4706230"/>
                <a:gd name="connsiteY18" fmla="*/ 1145645 h 1751040"/>
                <a:gd name="connsiteX19" fmla="*/ 4706230 w 4706230"/>
                <a:gd name="connsiteY19" fmla="*/ 1351058 h 1751040"/>
                <a:gd name="connsiteX0" fmla="*/ 0 w 4706230"/>
                <a:gd name="connsiteY0" fmla="*/ 865536 h 1729768"/>
                <a:gd name="connsiteX1" fmla="*/ 56026 w 4706230"/>
                <a:gd name="connsiteY1" fmla="*/ 25209 h 1729768"/>
                <a:gd name="connsiteX2" fmla="*/ 205431 w 4706230"/>
                <a:gd name="connsiteY2" fmla="*/ 1724536 h 1729768"/>
                <a:gd name="connsiteX3" fmla="*/ 336159 w 4706230"/>
                <a:gd name="connsiteY3" fmla="*/ 99905 h 1729768"/>
                <a:gd name="connsiteX4" fmla="*/ 448212 w 4706230"/>
                <a:gd name="connsiteY4" fmla="*/ 1575145 h 1729768"/>
                <a:gd name="connsiteX5" fmla="*/ 597616 w 4706230"/>
                <a:gd name="connsiteY5" fmla="*/ 211948 h 1729768"/>
                <a:gd name="connsiteX6" fmla="*/ 728345 w 4706230"/>
                <a:gd name="connsiteY6" fmla="*/ 1388406 h 1729768"/>
                <a:gd name="connsiteX7" fmla="*/ 840398 w 4706230"/>
                <a:gd name="connsiteY7" fmla="*/ 398688 h 1729768"/>
                <a:gd name="connsiteX8" fmla="*/ 989802 w 4706230"/>
                <a:gd name="connsiteY8" fmla="*/ 1164319 h 1729768"/>
                <a:gd name="connsiteX9" fmla="*/ 1120531 w 4706230"/>
                <a:gd name="connsiteY9" fmla="*/ 622775 h 1729768"/>
                <a:gd name="connsiteX10" fmla="*/ 1251260 w 4706230"/>
                <a:gd name="connsiteY10" fmla="*/ 1014927 h 1729768"/>
                <a:gd name="connsiteX11" fmla="*/ 1344637 w 4706230"/>
                <a:gd name="connsiteY11" fmla="*/ 846862 h 1729768"/>
                <a:gd name="connsiteX12" fmla="*/ 1438015 w 4706230"/>
                <a:gd name="connsiteY12" fmla="*/ 902884 h 1729768"/>
                <a:gd name="connsiteX13" fmla="*/ 1904903 w 4706230"/>
                <a:gd name="connsiteY13" fmla="*/ 1332384 h 1729768"/>
                <a:gd name="connsiteX14" fmla="*/ 2185035 w 4706230"/>
                <a:gd name="connsiteY14" fmla="*/ 1481775 h 1729768"/>
                <a:gd name="connsiteX15" fmla="*/ 2446493 w 4706230"/>
                <a:gd name="connsiteY15" fmla="*/ 1612493 h 1729768"/>
                <a:gd name="connsiteX16" fmla="*/ 2726625 w 4706230"/>
                <a:gd name="connsiteY16" fmla="*/ 1705863 h 1729768"/>
                <a:gd name="connsiteX17" fmla="*/ 4444773 w 4706230"/>
                <a:gd name="connsiteY17" fmla="*/ 1145645 h 1729768"/>
                <a:gd name="connsiteX18" fmla="*/ 4706230 w 4706230"/>
                <a:gd name="connsiteY18" fmla="*/ 1351058 h 1729768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4444773 w 4706230"/>
                <a:gd name="connsiteY16" fmla="*/ 1145645 h 1724607"/>
                <a:gd name="connsiteX17" fmla="*/ 4706230 w 4706230"/>
                <a:gd name="connsiteY17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4444773 w 4706230"/>
                <a:gd name="connsiteY15" fmla="*/ 1145645 h 1724607"/>
                <a:gd name="connsiteX16" fmla="*/ 4706230 w 4706230"/>
                <a:gd name="connsiteY16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4444773 w 4706230"/>
                <a:gd name="connsiteY14" fmla="*/ 1145645 h 1724607"/>
                <a:gd name="connsiteX15" fmla="*/ 4706230 w 4706230"/>
                <a:gd name="connsiteY15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4444773 w 4706230"/>
                <a:gd name="connsiteY13" fmla="*/ 1145645 h 1724607"/>
                <a:gd name="connsiteX14" fmla="*/ 4706230 w 4706230"/>
                <a:gd name="connsiteY14" fmla="*/ 1351058 h 1724607"/>
                <a:gd name="connsiteX0" fmla="*/ 0 w 4444773"/>
                <a:gd name="connsiteY0" fmla="*/ 865536 h 1724607"/>
                <a:gd name="connsiteX1" fmla="*/ 56026 w 4444773"/>
                <a:gd name="connsiteY1" fmla="*/ 25209 h 1724607"/>
                <a:gd name="connsiteX2" fmla="*/ 205431 w 4444773"/>
                <a:gd name="connsiteY2" fmla="*/ 1724536 h 1724607"/>
                <a:gd name="connsiteX3" fmla="*/ 336159 w 4444773"/>
                <a:gd name="connsiteY3" fmla="*/ 99905 h 1724607"/>
                <a:gd name="connsiteX4" fmla="*/ 448212 w 4444773"/>
                <a:gd name="connsiteY4" fmla="*/ 1575145 h 1724607"/>
                <a:gd name="connsiteX5" fmla="*/ 597616 w 4444773"/>
                <a:gd name="connsiteY5" fmla="*/ 211948 h 1724607"/>
                <a:gd name="connsiteX6" fmla="*/ 728345 w 4444773"/>
                <a:gd name="connsiteY6" fmla="*/ 1388406 h 1724607"/>
                <a:gd name="connsiteX7" fmla="*/ 840398 w 4444773"/>
                <a:gd name="connsiteY7" fmla="*/ 398688 h 1724607"/>
                <a:gd name="connsiteX8" fmla="*/ 989802 w 4444773"/>
                <a:gd name="connsiteY8" fmla="*/ 1164319 h 1724607"/>
                <a:gd name="connsiteX9" fmla="*/ 1120531 w 4444773"/>
                <a:gd name="connsiteY9" fmla="*/ 622775 h 1724607"/>
                <a:gd name="connsiteX10" fmla="*/ 1251260 w 4444773"/>
                <a:gd name="connsiteY10" fmla="*/ 1014927 h 1724607"/>
                <a:gd name="connsiteX11" fmla="*/ 1344637 w 4444773"/>
                <a:gd name="connsiteY11" fmla="*/ 846862 h 1724607"/>
                <a:gd name="connsiteX12" fmla="*/ 1438015 w 4444773"/>
                <a:gd name="connsiteY12" fmla="*/ 902884 h 1724607"/>
                <a:gd name="connsiteX13" fmla="*/ 4444773 w 4444773"/>
                <a:gd name="connsiteY13" fmla="*/ 1145645 h 1724607"/>
                <a:gd name="connsiteX0" fmla="*/ 0 w 1438015"/>
                <a:gd name="connsiteY0" fmla="*/ 865536 h 1724607"/>
                <a:gd name="connsiteX1" fmla="*/ 56026 w 1438015"/>
                <a:gd name="connsiteY1" fmla="*/ 25209 h 1724607"/>
                <a:gd name="connsiteX2" fmla="*/ 205431 w 1438015"/>
                <a:gd name="connsiteY2" fmla="*/ 1724536 h 1724607"/>
                <a:gd name="connsiteX3" fmla="*/ 336159 w 1438015"/>
                <a:gd name="connsiteY3" fmla="*/ 99905 h 1724607"/>
                <a:gd name="connsiteX4" fmla="*/ 448212 w 1438015"/>
                <a:gd name="connsiteY4" fmla="*/ 1575145 h 1724607"/>
                <a:gd name="connsiteX5" fmla="*/ 597616 w 1438015"/>
                <a:gd name="connsiteY5" fmla="*/ 211948 h 1724607"/>
                <a:gd name="connsiteX6" fmla="*/ 728345 w 1438015"/>
                <a:gd name="connsiteY6" fmla="*/ 1388406 h 1724607"/>
                <a:gd name="connsiteX7" fmla="*/ 840398 w 1438015"/>
                <a:gd name="connsiteY7" fmla="*/ 398688 h 1724607"/>
                <a:gd name="connsiteX8" fmla="*/ 989802 w 1438015"/>
                <a:gd name="connsiteY8" fmla="*/ 1164319 h 1724607"/>
                <a:gd name="connsiteX9" fmla="*/ 1120531 w 1438015"/>
                <a:gd name="connsiteY9" fmla="*/ 622775 h 1724607"/>
                <a:gd name="connsiteX10" fmla="*/ 1251260 w 1438015"/>
                <a:gd name="connsiteY10" fmla="*/ 1014927 h 1724607"/>
                <a:gd name="connsiteX11" fmla="*/ 1344637 w 1438015"/>
                <a:gd name="connsiteY11" fmla="*/ 846862 h 1724607"/>
                <a:gd name="connsiteX12" fmla="*/ 1438015 w 1438015"/>
                <a:gd name="connsiteY12" fmla="*/ 902884 h 1724607"/>
                <a:gd name="connsiteX0" fmla="*/ 0 w 1438015"/>
                <a:gd name="connsiteY0" fmla="*/ 865536 h 1724607"/>
                <a:gd name="connsiteX1" fmla="*/ 56026 w 1438015"/>
                <a:gd name="connsiteY1" fmla="*/ 25209 h 1724607"/>
                <a:gd name="connsiteX2" fmla="*/ 205431 w 1438015"/>
                <a:gd name="connsiteY2" fmla="*/ 1724536 h 1724607"/>
                <a:gd name="connsiteX3" fmla="*/ 336159 w 1438015"/>
                <a:gd name="connsiteY3" fmla="*/ 99905 h 1724607"/>
                <a:gd name="connsiteX4" fmla="*/ 448212 w 1438015"/>
                <a:gd name="connsiteY4" fmla="*/ 1575145 h 1724607"/>
                <a:gd name="connsiteX5" fmla="*/ 597616 w 1438015"/>
                <a:gd name="connsiteY5" fmla="*/ 211948 h 1724607"/>
                <a:gd name="connsiteX6" fmla="*/ 728345 w 1438015"/>
                <a:gd name="connsiteY6" fmla="*/ 1388406 h 1724607"/>
                <a:gd name="connsiteX7" fmla="*/ 840398 w 1438015"/>
                <a:gd name="connsiteY7" fmla="*/ 398688 h 1724607"/>
                <a:gd name="connsiteX8" fmla="*/ 989802 w 1438015"/>
                <a:gd name="connsiteY8" fmla="*/ 1164319 h 1724607"/>
                <a:gd name="connsiteX9" fmla="*/ 1120531 w 1438015"/>
                <a:gd name="connsiteY9" fmla="*/ 622775 h 1724607"/>
                <a:gd name="connsiteX10" fmla="*/ 1251260 w 1438015"/>
                <a:gd name="connsiteY10" fmla="*/ 1014927 h 1724607"/>
                <a:gd name="connsiteX11" fmla="*/ 1438015 w 1438015"/>
                <a:gd name="connsiteY11" fmla="*/ 902884 h 1724607"/>
                <a:gd name="connsiteX0" fmla="*/ 0 w 1438015"/>
                <a:gd name="connsiteY0" fmla="*/ 865536 h 1724607"/>
                <a:gd name="connsiteX1" fmla="*/ 56026 w 1438015"/>
                <a:gd name="connsiteY1" fmla="*/ 25209 h 1724607"/>
                <a:gd name="connsiteX2" fmla="*/ 205431 w 1438015"/>
                <a:gd name="connsiteY2" fmla="*/ 1724536 h 1724607"/>
                <a:gd name="connsiteX3" fmla="*/ 336159 w 1438015"/>
                <a:gd name="connsiteY3" fmla="*/ 99905 h 1724607"/>
                <a:gd name="connsiteX4" fmla="*/ 448212 w 1438015"/>
                <a:gd name="connsiteY4" fmla="*/ 1575145 h 1724607"/>
                <a:gd name="connsiteX5" fmla="*/ 597616 w 1438015"/>
                <a:gd name="connsiteY5" fmla="*/ 211948 h 1724607"/>
                <a:gd name="connsiteX6" fmla="*/ 728345 w 1438015"/>
                <a:gd name="connsiteY6" fmla="*/ 1388406 h 1724607"/>
                <a:gd name="connsiteX7" fmla="*/ 840398 w 1438015"/>
                <a:gd name="connsiteY7" fmla="*/ 398688 h 1724607"/>
                <a:gd name="connsiteX8" fmla="*/ 989802 w 1438015"/>
                <a:gd name="connsiteY8" fmla="*/ 1164319 h 1724607"/>
                <a:gd name="connsiteX9" fmla="*/ 1120531 w 1438015"/>
                <a:gd name="connsiteY9" fmla="*/ 622775 h 1724607"/>
                <a:gd name="connsiteX10" fmla="*/ 1251260 w 1438015"/>
                <a:gd name="connsiteY10" fmla="*/ 1014927 h 1724607"/>
                <a:gd name="connsiteX11" fmla="*/ 1438015 w 1438015"/>
                <a:gd name="connsiteY11" fmla="*/ 890738 h 172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015" h="1724607">
                  <a:moveTo>
                    <a:pt x="0" y="865536"/>
                  </a:moveTo>
                  <a:cubicBezTo>
                    <a:pt x="10894" y="373789"/>
                    <a:pt x="21788" y="-117958"/>
                    <a:pt x="56026" y="25209"/>
                  </a:cubicBezTo>
                  <a:cubicBezTo>
                    <a:pt x="90264" y="168376"/>
                    <a:pt x="158742" y="1712087"/>
                    <a:pt x="205431" y="1724536"/>
                  </a:cubicBezTo>
                  <a:cubicBezTo>
                    <a:pt x="252120" y="1736985"/>
                    <a:pt x="295696" y="124803"/>
                    <a:pt x="336159" y="99905"/>
                  </a:cubicBezTo>
                  <a:cubicBezTo>
                    <a:pt x="376623" y="75006"/>
                    <a:pt x="404636" y="1556471"/>
                    <a:pt x="448212" y="1575145"/>
                  </a:cubicBezTo>
                  <a:cubicBezTo>
                    <a:pt x="491788" y="1593819"/>
                    <a:pt x="550927" y="243071"/>
                    <a:pt x="597616" y="211948"/>
                  </a:cubicBezTo>
                  <a:cubicBezTo>
                    <a:pt x="644305" y="180825"/>
                    <a:pt x="687882" y="1357283"/>
                    <a:pt x="728345" y="1388406"/>
                  </a:cubicBezTo>
                  <a:cubicBezTo>
                    <a:pt x="768808" y="1419529"/>
                    <a:pt x="796822" y="436036"/>
                    <a:pt x="840398" y="398688"/>
                  </a:cubicBezTo>
                  <a:cubicBezTo>
                    <a:pt x="883974" y="361340"/>
                    <a:pt x="943113" y="1126971"/>
                    <a:pt x="989802" y="1164319"/>
                  </a:cubicBezTo>
                  <a:cubicBezTo>
                    <a:pt x="1036491" y="1201667"/>
                    <a:pt x="1076955" y="647674"/>
                    <a:pt x="1120531" y="622775"/>
                  </a:cubicBezTo>
                  <a:cubicBezTo>
                    <a:pt x="1164107" y="597876"/>
                    <a:pt x="1198346" y="970267"/>
                    <a:pt x="1251260" y="1014927"/>
                  </a:cubicBezTo>
                  <a:cubicBezTo>
                    <a:pt x="1304174" y="1059587"/>
                    <a:pt x="1399108" y="914080"/>
                    <a:pt x="1438015" y="890738"/>
                  </a:cubicBezTo>
                </a:path>
              </a:pathLst>
            </a:custGeom>
            <a:ln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2476888" y="4611083"/>
              <a:ext cx="1110830" cy="1019667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3662211" y="5800498"/>
              <a:ext cx="3317478" cy="0"/>
            </a:xfrm>
            <a:prstGeom prst="line">
              <a:avLst/>
            </a:prstGeom>
            <a:ln>
              <a:solidFill>
                <a:srgbClr val="FFC08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578182" y="5628345"/>
              <a:ext cx="3401507" cy="240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80" name="Oval 7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44" name="Freeform 14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2" name="Freeform 14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0" name="Freeform 13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6" name="TextBox 8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4" name="Group 13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8" name="Straight Connector 87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31" name="Freeform 13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0" name="Straight Connector 12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  <a:endParaRPr lang="en-US" sz="2000" dirty="0">
              <a:solidFill>
                <a:schemeClr val="bg1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83980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C 0.06892 4.07407E-6 0.125 0.07476 0.125 0.16666 " pathEditMode="relative" rAng="0" ptsTypes="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" name="Oval 8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42" name="Freeform 41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40" name="Freeform 3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38" name="Freeform 3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Connector 16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29" name="Freeform 2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noise_cancel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13" y="1428753"/>
            <a:ext cx="7060241" cy="523594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730250" dist="330200" dir="8100000" algn="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97504" y="2032001"/>
            <a:ext cx="23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Vibration start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44" name="Straight Connector 43"/>
          <p:cNvCxnSpPr>
            <a:stCxn id="3" idx="2"/>
          </p:cNvCxnSpPr>
          <p:nvPr/>
        </p:nvCxnSpPr>
        <p:spPr>
          <a:xfrm>
            <a:off x="2649575" y="2493666"/>
            <a:ext cx="0" cy="536193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82282" y="1407049"/>
            <a:ext cx="23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Anti-sound start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3034353" y="1868714"/>
            <a:ext cx="1164353" cy="217713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49262" y="1570336"/>
            <a:ext cx="250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Frequency switch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50" name="Straight Connector 49"/>
          <p:cNvCxnSpPr>
            <a:stCxn id="49" idx="2"/>
          </p:cNvCxnSpPr>
          <p:nvPr/>
        </p:nvCxnSpPr>
        <p:spPr>
          <a:xfrm flipH="1">
            <a:off x="5466740" y="2032001"/>
            <a:ext cx="1436368" cy="461665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055508" y="2768310"/>
            <a:ext cx="0" cy="867811"/>
          </a:xfrm>
          <a:prstGeom prst="line">
            <a:avLst/>
          </a:prstGeom>
          <a:ln w="28575" cmpd="sng">
            <a:solidFill>
              <a:srgbClr val="953735"/>
            </a:solidFill>
            <a:prstDash val="sysDash"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86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xrxSymbol_heatmap_pho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165" r="6433"/>
          <a:stretch/>
        </p:blipFill>
        <p:spPr>
          <a:xfrm>
            <a:off x="4705691" y="2045440"/>
            <a:ext cx="4387470" cy="3482723"/>
          </a:xfrm>
          <a:prstGeom prst="rect">
            <a:avLst/>
          </a:prstGeom>
          <a:effectLst>
            <a:outerShdw blurRad="730250" dist="330200" dir="8100000" algn="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Evaluation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pic>
        <p:nvPicPr>
          <p:cNvPr id="2" name="Picture 1" descr="BER_line_smartph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" y="2045440"/>
            <a:ext cx="4521200" cy="3482723"/>
          </a:xfrm>
          <a:prstGeom prst="rect">
            <a:avLst/>
          </a:prstGeom>
          <a:effectLst>
            <a:outerShdw blurRad="730250" dist="330200" dir="8100000" algn="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1258" y="1369570"/>
            <a:ext cx="218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Single-carrier</a:t>
            </a:r>
            <a:endParaRPr lang="en-US" sz="28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40522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01816" y="1383242"/>
            <a:ext cx="422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Radio-Frequency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23946" y="1393447"/>
            <a:ext cx="180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Optical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3946" y="5198761"/>
            <a:ext cx="2362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Magnetic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816" y="5194424"/>
            <a:ext cx="202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Acoustic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537586" y="4356020"/>
            <a:ext cx="3464497" cy="2041952"/>
          </a:xfrm>
          <a:prstGeom prst="rect">
            <a:avLst/>
          </a:prstGeom>
          <a:noFill/>
          <a:ln w="19050" cmpd="sng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70723" y="2724843"/>
            <a:ext cx="3756215" cy="2154436"/>
            <a:chOff x="1724241" y="2964096"/>
            <a:chExt cx="3756215" cy="2154436"/>
          </a:xfrm>
        </p:grpSpPr>
        <p:sp>
          <p:nvSpPr>
            <p:cNvPr id="17" name="Rectangle 16"/>
            <p:cNvSpPr/>
            <p:nvPr/>
          </p:nvSpPr>
          <p:spPr>
            <a:xfrm>
              <a:off x="1724241" y="2964096"/>
              <a:ext cx="3704723" cy="2154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 cmpd="sng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5733" y="2964096"/>
              <a:ext cx="3704723" cy="2154436"/>
            </a:xfrm>
            <a:prstGeom prst="rect">
              <a:avLst/>
            </a:prstGeom>
            <a:noFill/>
            <a:ln w="38100" cmpd="sng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2AA5D"/>
                  </a:solidFill>
                  <a:latin typeface="Helvetica Neue Thin"/>
                  <a:cs typeface="Helvetica Neue Thin"/>
                </a:rPr>
                <a:t>Vibratory </a:t>
              </a:r>
              <a:r>
                <a:rPr lang="en-US" sz="4000" dirty="0" smtClean="0">
                  <a:solidFill>
                    <a:srgbClr val="FFFFFF"/>
                  </a:solidFill>
                  <a:latin typeface="Helvetica Neue Thin"/>
                  <a:cs typeface="Helvetica Neue Thin"/>
                </a:rPr>
                <a:t>Communication through </a:t>
              </a:r>
              <a:r>
                <a:rPr lang="en-US" sz="4000" dirty="0" smtClean="0">
                  <a:solidFill>
                    <a:srgbClr val="F2AA5D"/>
                  </a:solidFill>
                  <a:latin typeface="Helvetica Neue Thin"/>
                  <a:cs typeface="Helvetica Neue Thin"/>
                </a:rPr>
                <a:t>Solids</a:t>
              </a:r>
              <a:endParaRPr lang="en-US" sz="4000" dirty="0">
                <a:solidFill>
                  <a:srgbClr val="F2AA5D"/>
                </a:solidFill>
                <a:latin typeface="Helvetica Neue Thin"/>
                <a:cs typeface="Helvetica Neue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3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mporalBer_heatmap_cust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5800" r="5928" b="4285"/>
          <a:stretch/>
        </p:blipFill>
        <p:spPr>
          <a:xfrm>
            <a:off x="82474" y="2045440"/>
            <a:ext cx="4380260" cy="3550455"/>
          </a:xfrm>
          <a:prstGeom prst="rect">
            <a:avLst/>
          </a:prstGeom>
          <a:effectLst>
            <a:outerShdw blurRad="730250" dist="330200" dir="8100000" algn="tr" rotWithShape="0">
              <a:schemeClr val="bg1">
                <a:lumMod val="75000"/>
                <a:alpha val="40000"/>
              </a:scheme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82473" y="2045440"/>
            <a:ext cx="4556996" cy="3550455"/>
            <a:chOff x="82473" y="2045440"/>
            <a:chExt cx="4556996" cy="3550455"/>
          </a:xfrm>
        </p:grpSpPr>
        <p:sp>
          <p:nvSpPr>
            <p:cNvPr id="5" name="Rectangle 4"/>
            <p:cNvSpPr/>
            <p:nvPr/>
          </p:nvSpPr>
          <p:spPr>
            <a:xfrm>
              <a:off x="82473" y="2045440"/>
              <a:ext cx="4556995" cy="3550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erPerEnergy_line_cus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4" y="2113172"/>
              <a:ext cx="4556995" cy="3482723"/>
            </a:xfrm>
            <a:prstGeom prst="rect">
              <a:avLst/>
            </a:prstGeom>
            <a:effectLst>
              <a:outerShdw blurRad="730250" dist="330200" dir="8100000" algn="tr" rotWithShape="0">
                <a:schemeClr val="bg1">
                  <a:lumMod val="75000"/>
                  <a:alpha val="40000"/>
                </a:scheme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Evaluation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pic>
        <p:nvPicPr>
          <p:cNvPr id="15" name="Picture 14" descr="temporalBer_heatmap_cust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5800" r="5928" b="4285"/>
          <a:stretch/>
        </p:blipFill>
        <p:spPr>
          <a:xfrm>
            <a:off x="4732996" y="2045440"/>
            <a:ext cx="4380260" cy="3550455"/>
          </a:xfrm>
          <a:prstGeom prst="rect">
            <a:avLst/>
          </a:prstGeom>
          <a:effectLst>
            <a:outerShdw blurRad="730250" dist="330200" dir="8100000" algn="tr" rotWithShape="0">
              <a:schemeClr val="bg1">
                <a:lumMod val="75000"/>
                <a:alpha val="40000"/>
              </a:scheme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4758267" y="2045440"/>
            <a:ext cx="4321123" cy="3550455"/>
            <a:chOff x="-2281467" y="1428750"/>
            <a:chExt cx="6400800" cy="4927600"/>
          </a:xfrm>
        </p:grpSpPr>
        <p:sp>
          <p:nvSpPr>
            <p:cNvPr id="3" name="Rectangle 2"/>
            <p:cNvSpPr/>
            <p:nvPr/>
          </p:nvSpPr>
          <p:spPr>
            <a:xfrm>
              <a:off x="-2281467" y="1428750"/>
              <a:ext cx="6400800" cy="492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berPerCarrier_line_cus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1467" y="1428750"/>
              <a:ext cx="6400800" cy="4927600"/>
            </a:xfrm>
            <a:prstGeom prst="rect">
              <a:avLst/>
            </a:prstGeom>
            <a:effectLst>
              <a:outerShdw blurRad="730250" dist="330200" dir="8100000" algn="tr" rotWithShape="0">
                <a:schemeClr val="bg1">
                  <a:lumMod val="75000"/>
                  <a:alpha val="40000"/>
                </a:schemeClr>
              </a:out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261258" y="1369570"/>
            <a:ext cx="218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Multi-carrier</a:t>
            </a:r>
            <a:endParaRPr lang="en-US" sz="28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52401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Summary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2736" y="1583654"/>
            <a:ext cx="7885782" cy="2199110"/>
            <a:chOff x="663467" y="2641728"/>
            <a:chExt cx="7885782" cy="2199110"/>
          </a:xfrm>
        </p:grpSpPr>
        <p:sp>
          <p:nvSpPr>
            <p:cNvPr id="8" name="Rectangle 7"/>
            <p:cNvSpPr/>
            <p:nvPr/>
          </p:nvSpPr>
          <p:spPr>
            <a:xfrm>
              <a:off x="663467" y="2641728"/>
              <a:ext cx="7885782" cy="2199110"/>
            </a:xfrm>
            <a:prstGeom prst="rect">
              <a:avLst/>
            </a:prstGeom>
            <a:noFill/>
            <a:ln w="19050" cmpd="sng">
              <a:solidFill>
                <a:srgbClr val="FFC088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027" y="2700043"/>
              <a:ext cx="29487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C088"/>
                  </a:solidFill>
                  <a:latin typeface="Helvetica Neue Thin"/>
                  <a:cs typeface="Helvetica Neue Thin"/>
                </a:rPr>
                <a:t>Vibratory Radio</a:t>
              </a:r>
              <a:endParaRPr lang="en-US" sz="3200" dirty="0">
                <a:solidFill>
                  <a:srgbClr val="FFC088"/>
                </a:solidFill>
                <a:latin typeface="Helvetica Neue Thin"/>
                <a:cs typeface="Helvetica Neue Thi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8353" y="2538274"/>
            <a:ext cx="8294012" cy="1153055"/>
            <a:chOff x="579084" y="5277008"/>
            <a:chExt cx="8294012" cy="1153055"/>
          </a:xfrm>
        </p:grpSpPr>
        <p:sp>
          <p:nvSpPr>
            <p:cNvPr id="12" name="Oval 11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45" name="Freeform 44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43" name="Freeform 42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41" name="Freeform 4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Straight Connector 19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32" name="Freeform 3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</a:t>
              </a:r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-</a:t>
              </a:r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Security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  <a:endParaRPr lang="en-US" sz="2000" dirty="0">
                <a:solidFill>
                  <a:schemeClr val="bg1"/>
                </a:solidFill>
                <a:latin typeface="Helvetica Neue Thin"/>
                <a:cs typeface="Helvetica Neue Thin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313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pple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orange1.png"/>
          <p:cNvPicPr>
            <a:picLocks noChangeAspect="1"/>
          </p:cNvPicPr>
          <p:nvPr/>
        </p:nvPicPr>
        <p:blipFill>
          <a:blip r:embed="rId4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698"/>
            <a:ext cx="9144000" cy="788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369" y="3155383"/>
            <a:ext cx="481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Thank You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3070" y="6387706"/>
            <a:ext cx="427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(</a:t>
            </a:r>
            <a:r>
              <a:rPr lang="en-US" sz="2400" dirty="0" err="1" smtClean="0">
                <a:latin typeface="Helvetica Neue Light"/>
                <a:cs typeface="Helvetica Neue Light"/>
              </a:rPr>
              <a:t>SyNRG</a:t>
            </a:r>
            <a:r>
              <a:rPr lang="en-US" sz="2400" dirty="0" smtClean="0">
                <a:latin typeface="Helvetica Neue Light"/>
                <a:cs typeface="Helvetica Neue Light"/>
              </a:rPr>
              <a:t> Hardware Lab, UIUC)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060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01816" y="1383242"/>
            <a:ext cx="422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Radio-Frequency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23946" y="1393447"/>
            <a:ext cx="180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Optical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3946" y="5198761"/>
            <a:ext cx="2362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Magnetic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816" y="5194424"/>
            <a:ext cx="202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Acoustic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537586" y="4356020"/>
            <a:ext cx="3464497" cy="2041952"/>
          </a:xfrm>
          <a:prstGeom prst="rect">
            <a:avLst/>
          </a:prstGeom>
          <a:noFill/>
          <a:ln w="19050" cmpd="sng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70723" y="2724843"/>
            <a:ext cx="3756215" cy="2154436"/>
            <a:chOff x="1724241" y="2964096"/>
            <a:chExt cx="3756215" cy="2154436"/>
          </a:xfrm>
        </p:grpSpPr>
        <p:sp>
          <p:nvSpPr>
            <p:cNvPr id="17" name="Rectangle 16"/>
            <p:cNvSpPr/>
            <p:nvPr/>
          </p:nvSpPr>
          <p:spPr>
            <a:xfrm>
              <a:off x="1724241" y="2964096"/>
              <a:ext cx="3704723" cy="215443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 cmpd="sng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5733" y="2964096"/>
              <a:ext cx="3704723" cy="2154436"/>
            </a:xfrm>
            <a:prstGeom prst="rect">
              <a:avLst/>
            </a:prstGeom>
            <a:noFill/>
            <a:ln w="38100" cmpd="sng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2AA5D"/>
                  </a:solidFill>
                  <a:latin typeface="Helvetica Neue Thin"/>
                  <a:cs typeface="Helvetica Neue Thin"/>
                </a:rPr>
                <a:t>Vibratory </a:t>
              </a:r>
              <a:r>
                <a:rPr lang="en-US" sz="4000" dirty="0" smtClean="0">
                  <a:solidFill>
                    <a:srgbClr val="FFFFFF"/>
                  </a:solidFill>
                  <a:latin typeface="Helvetica Neue Thin"/>
                  <a:cs typeface="Helvetica Neue Thin"/>
                </a:rPr>
                <a:t>Communication through </a:t>
              </a:r>
              <a:r>
                <a:rPr lang="en-US" sz="4000" dirty="0" smtClean="0">
                  <a:solidFill>
                    <a:srgbClr val="F2AA5D"/>
                  </a:solidFill>
                  <a:latin typeface="Helvetica Neue Thin"/>
                  <a:cs typeface="Helvetica Neue Thin"/>
                </a:rPr>
                <a:t>Solids</a:t>
              </a:r>
              <a:endParaRPr lang="en-US" sz="4000" dirty="0">
                <a:solidFill>
                  <a:srgbClr val="F2AA5D"/>
                </a:solidFill>
                <a:latin typeface="Helvetica Neue Thin"/>
                <a:cs typeface="Helvetica Neue Thin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4067815" y="3586668"/>
            <a:ext cx="3188497" cy="883171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0" y="3269974"/>
            <a:ext cx="9202033" cy="1343461"/>
            <a:chOff x="0" y="3269974"/>
            <a:chExt cx="9202033" cy="1343461"/>
          </a:xfrm>
        </p:grpSpPr>
        <p:sp>
          <p:nvSpPr>
            <p:cNvPr id="14" name="Rectangle 13"/>
            <p:cNvSpPr/>
            <p:nvPr/>
          </p:nvSpPr>
          <p:spPr>
            <a:xfrm>
              <a:off x="0" y="3269974"/>
              <a:ext cx="9144000" cy="1343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033" y="3524489"/>
              <a:ext cx="9144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D9680C"/>
                  </a:solidFill>
                  <a:latin typeface="Helvetica Neue Thin"/>
                  <a:cs typeface="Helvetica Neue Thin"/>
                </a:rPr>
                <a:t>Why do we care?</a:t>
              </a:r>
              <a:endParaRPr lang="en-US" sz="4800" dirty="0">
                <a:solidFill>
                  <a:srgbClr val="D9680C"/>
                </a:solidFill>
                <a:latin typeface="Helvetica Neue Thin"/>
                <a:cs typeface="Helvetica Neue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3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fi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9174">
            <a:off x="1173556" y="1872670"/>
            <a:ext cx="1050093" cy="1050093"/>
          </a:xfrm>
          <a:prstGeom prst="rect">
            <a:avLst/>
          </a:prstGeom>
        </p:spPr>
      </p:pic>
      <p:pic>
        <p:nvPicPr>
          <p:cNvPr id="5" name="Picture 4" descr="Google-Wallet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2" b="100000" l="0" r="100000">
                        <a14:foregroundMark x1="1200" y1="96899" x2="1200" y2="96899"/>
                        <a14:foregroundMark x1="52800" y1="38243" x2="52800" y2="38243"/>
                        <a14:foregroundMark x1="37000" y1="33592" x2="85000" y2="49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4" y="1991380"/>
            <a:ext cx="3773263" cy="292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Applications: Mobile Money Transfer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pic>
        <p:nvPicPr>
          <p:cNvPr id="7" name="Picture 6" descr="antenn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8661">
            <a:off x="164589" y="1033321"/>
            <a:ext cx="855043" cy="1081593"/>
          </a:xfrm>
          <a:prstGeom prst="rect">
            <a:avLst/>
          </a:prstGeom>
        </p:spPr>
      </p:pic>
      <p:pic>
        <p:nvPicPr>
          <p:cNvPr id="10" name="Picture 9" descr="squarereader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2" b="98907" l="1307" r="100000">
                        <a14:foregroundMark x1="55556" y1="42623" x2="55556" y2="42623"/>
                        <a14:foregroundMark x1="6863" y1="23770" x2="25490" y2="23770"/>
                        <a14:foregroundMark x1="43791" y1="93169" x2="61111" y2="99180"/>
                        <a14:foregroundMark x1="41176" y1="23770" x2="55882" y2="23770"/>
                        <a14:foregroundMark x1="38889" y1="57923" x2="38889" y2="57923"/>
                        <a14:foregroundMark x1="21242" y1="84426" x2="21242" y2="84426"/>
                        <a14:foregroundMark x1="69935" y1="86612" x2="69935" y2="86612"/>
                        <a14:foregroundMark x1="50327" y1="56557" x2="50327" y2="56557"/>
                        <a14:foregroundMark x1="59804" y1="58470" x2="59804" y2="58470"/>
                        <a14:foregroundMark x1="31046" y1="57923" x2="31046" y2="57923"/>
                        <a14:foregroundMark x1="34967" y1="77322" x2="34967" y2="77322"/>
                        <a14:foregroundMark x1="47059" y1="72678" x2="62092" y2="70492"/>
                        <a14:backgroundMark x1="73203" y1="48634" x2="73203" y2="48634"/>
                        <a14:backgroundMark x1="31699" y1="55191" x2="31699" y2="55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4775" y="1574118"/>
            <a:ext cx="2972025" cy="330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5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hone_bi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4822">
            <a:off x="3165069" y="1885876"/>
            <a:ext cx="1512008" cy="2698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Applications: Mobile Money Transfer</a:t>
            </a:r>
            <a:endParaRPr lang="en-US" sz="4000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  <p:pic>
        <p:nvPicPr>
          <p:cNvPr id="4" name="Picture 3" descr="back-hand-pho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9"/>
          <a:stretch/>
        </p:blipFill>
        <p:spPr>
          <a:xfrm rot="2701969">
            <a:off x="1472702" y="933700"/>
            <a:ext cx="3638527" cy="4249002"/>
          </a:xfrm>
          <a:prstGeom prst="rect">
            <a:avLst/>
          </a:prstGeom>
        </p:spPr>
      </p:pic>
      <p:pic>
        <p:nvPicPr>
          <p:cNvPr id="11" name="Picture 10" descr="back-hand-pho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9"/>
          <a:stretch/>
        </p:blipFill>
        <p:spPr>
          <a:xfrm flipH="1">
            <a:off x="5202477" y="2524808"/>
            <a:ext cx="3710621" cy="433319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0115017" flipH="1">
            <a:off x="5309724" y="2185816"/>
            <a:ext cx="429517" cy="968861"/>
            <a:chOff x="7038353" y="2196847"/>
            <a:chExt cx="142607" cy="1136796"/>
          </a:xfrm>
        </p:grpSpPr>
        <p:grpSp>
          <p:nvGrpSpPr>
            <p:cNvPr id="14" name="Group 13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rot="6784098">
              <a:off x="6866369" y="3161659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phone_bi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16" y="3037714"/>
            <a:ext cx="1546319" cy="26988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799322" y="3688520"/>
            <a:ext cx="1356774" cy="338554"/>
            <a:chOff x="5799322" y="3688520"/>
            <a:chExt cx="1356774" cy="338554"/>
          </a:xfrm>
        </p:grpSpPr>
        <p:sp>
          <p:nvSpPr>
            <p:cNvPr id="23" name="Rounded Rectangle 22"/>
            <p:cNvSpPr/>
            <p:nvPr/>
          </p:nvSpPr>
          <p:spPr>
            <a:xfrm>
              <a:off x="5799322" y="3752726"/>
              <a:ext cx="1356774" cy="228303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9322" y="3688520"/>
              <a:ext cx="1356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RECEIVE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680277">
            <a:off x="3629878" y="2694748"/>
            <a:ext cx="1356774" cy="338554"/>
            <a:chOff x="5799322" y="3688520"/>
            <a:chExt cx="1356774" cy="338554"/>
          </a:xfrm>
        </p:grpSpPr>
        <p:sp>
          <p:nvSpPr>
            <p:cNvPr id="28" name="Rounded Rectangle 27"/>
            <p:cNvSpPr/>
            <p:nvPr/>
          </p:nvSpPr>
          <p:spPr>
            <a:xfrm>
              <a:off x="5799322" y="3752726"/>
              <a:ext cx="1356774" cy="228303"/>
            </a:xfrm>
            <a:prstGeom prst="roundRect">
              <a:avLst/>
            </a:prstGeom>
            <a:solidFill>
              <a:srgbClr val="953735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99322" y="3688520"/>
              <a:ext cx="1356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SEND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08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D9680C"/>
            </a:gs>
            <a:gs pos="21000">
              <a:srgbClr val="F2AA5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tternLock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0" r="100000">
                        <a14:foregroundMark x1="4054" y1="21250" x2="4054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2589" y="655045"/>
            <a:ext cx="3372147" cy="6066429"/>
          </a:xfrm>
          <a:prstGeom prst="rect">
            <a:avLst/>
          </a:prstGeom>
        </p:spPr>
      </p:pic>
      <p:pic>
        <p:nvPicPr>
          <p:cNvPr id="8" name="Picture 7" descr="finger-ring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99099" l="0" r="100000">
                        <a14:foregroundMark x1="71585" y1="4865" x2="71585" y2="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03574" y="2586483"/>
            <a:ext cx="2501728" cy="3793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52840"/>
            <a:ext cx="91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Applications: </a:t>
            </a:r>
            <a:r>
              <a:rPr lang="en-US" sz="4000" dirty="0">
                <a:solidFill>
                  <a:srgbClr val="FFFFFF"/>
                </a:solidFill>
                <a:latin typeface="Helvetica Neue Thin"/>
                <a:cs typeface="Helvetica Neue Thin"/>
              </a:rPr>
              <a:t>Authentication with Ring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13810" y="2905252"/>
            <a:ext cx="2364922" cy="2700862"/>
            <a:chOff x="3313810" y="2905252"/>
            <a:chExt cx="2364922" cy="2700862"/>
          </a:xfrm>
        </p:grpSpPr>
        <p:sp>
          <p:nvSpPr>
            <p:cNvPr id="4" name="Rounded Rectangle 3"/>
            <p:cNvSpPr/>
            <p:nvPr/>
          </p:nvSpPr>
          <p:spPr>
            <a:xfrm>
              <a:off x="3313810" y="2905252"/>
              <a:ext cx="2364922" cy="2700862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3810" y="4102387"/>
              <a:ext cx="236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Enter Passcode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32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22742</TotalTime>
  <Words>1074</Words>
  <Application>Microsoft Macintosh PowerPoint</Application>
  <PresentationFormat>On-screen Show (4:3)</PresentationFormat>
  <Paragraphs>476</Paragraphs>
  <Slides>52</Slides>
  <Notes>52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through Physical Vibration</dc:title>
  <dc:subject/>
  <dc:creator>Nirupam Roy</dc:creator>
  <cp:keywords/>
  <dc:description/>
  <cp:lastModifiedBy>Nirupam Roy</cp:lastModifiedBy>
  <cp:revision>1788</cp:revision>
  <cp:lastPrinted>2015-05-03T19:17:35Z</cp:lastPrinted>
  <dcterms:created xsi:type="dcterms:W3CDTF">2015-03-15T16:38:32Z</dcterms:created>
  <dcterms:modified xsi:type="dcterms:W3CDTF">2015-05-08T14:43:57Z</dcterms:modified>
  <cp:category/>
</cp:coreProperties>
</file>