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59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7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18-12-05T14:31:39.01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 2 29 0,'0'-2'33'16,"0"2"-2"-16,0 0-7 0,0-2-12 15,0 2-12-15,0 0 0 0,0 0-4 0,0 0 3 16,0 0-4-16,0 0-1 0,0 0 1 15,0 0 4-15,0 0-3 0,0 0 0 16,0 0 3-16,-1 0-2 0,1 0 1 16,-3 0-3-16,3 0 4 0,0 0 1 15,0 0 0-15,-1 0 4 0,1 0 4 16,0 0 3-16,0 0-1 0,0 0-2 16,0 0-4-16,0 0-4 0,0 0 0 15,0 0 0-15,0 0-1 0,0 0 1 16,0 0 4-16,0 0 6 0,0 0 4 15,0 0-1-15,0 0-8 0,0 0-5 16,0 0 0-16,0 0-9 0,0 0 1 0,0 0 3 16,0 4 5-16,0-2 11 15,0-1 6-15,0 1-3 0,0 3-13 0,0-3-1 16,0 1 3-16,0 1-3 0,0-2 3 16,0 1-2-16,0 0-1 0,0 1 0 15,0 1 3-15,0-2-3 0,0 1 0 0,0 1 3 16,0-4 1-16,0 3 0 0,0 0-3 15,0-3 2-15,0 1 2 0,0 0-2 16,0 1-3-16,0-1 0 0,0 0 0 16,0-2 0-16,0 0 4 0,0 0 0 15,0 0 1-15,0 0 0 0,0 0-2 16,0 0-3-16,0 0 0 0,0 0 1 16,0 0 4-16,0 0-4 0,0 0 2 15,0 0-2-15,0 0 0 0,0 0-1 16,0 0 0-16,0 0 0 0,0 0-1 15,0 0 1-15,0 0 0 0,0 0 4 16,0 0 1-16,0 0 4 0,0 0 1 0,0 0 2 16,0 0 1-16,0 0 1 0,0 0 0 15,0 0 1-15,1 0-2 0,-1 0 0 16,0 0-6-16,3 0-3 0,-3 0-3 16,0 0-1-16,0 0 4 0,1 0-1 0,-1 0 2 15,3 0 1-15,-1 0 2 0,-2 0-3 16,4 0-5-16,-2 0 1 0,3 0 5 15,-3 0-3-15,2 1 4 0,3 2 7 16,-1 0-4-16,2-2 7 0,2 3-2 16,-2-2-5-16,4 1 3 0,-2 0-8 15,3-1-4-15,-4 0 4 0,-1 4-5 16,3-5 0-16,-1 0 0 0,-2 3 0 16,2-2 1-16,-2 1-1 0,2 1 0 15,-2-3 1-15,-2 0 4 0,1-1-2 16,-2 2-3-16,2 0 0 0,-3 1-1 0,2-2 1 15,-1 0 0-15,6-1-3 0,-4 2 3 16,1 0 4-16,3-2 0 0,-4 2-3 16,2-2-1-16,2 1 5 0,-2 1 0 15,1-2 0-15,5 0-1 0,-4 0-4 0,1 0 0 16,1 0 0-16,-1 0 0 0,2 0-1 16,-2 0 1-16,2 0 0 0,3-2 1 15,-2 1-1-15,1-1 4 0,2 2-4 16,-1-4 0-16,1 4 0 0,-2-1-5 15,2 0 5-15,-1-4-4 0,-2 5 3 16,1-2-4-16,-2 2 1 0,3 0 3 16,-5 0-8-16,2 0 4 0,-2 0 0 15,2 0-5-15,-1 0 10 0,0 0-4 0,1 0 0 16,4 0 4-16,1 2 4 0,-3 3 0 16,4-5 1-16,-2 1-5 0,-1 0 0 15,1 1 3-15,-2 2 1 0,-2-3-3 16,2 1 0-16,0-2 1 0,-1 4-2 15,-1-4 0-15,-1 1-1 0,-3-1-7 16,1 1 8-16,-6-1 0 0,1 0 0 0,1 2 0 16,-3-2 0-16,4 0-1 0,-5 2 0 15,5-2 1-15,1 2-5 0,0 0-1 16,2-1 6-16,2 1 0 0,-2-1 3 16,4-1-3-16,-6 3 0 0,5-2 2 15,-1 1-2-15,-4-1 0 0,5 3-1 16,-2-2 0-16,4-1-2 0,-7 3 2 15,4-2 1-15,-4-1-1 0,4 1-4 0,1-1 5 16,-2 3 1-16,3-2 5 0,2-2-2 16,-1 4-4-16,2-3 4 0,0 1-4 15,0 1 0-15,-2 1 0 0,1-3-1 16,-3 1 1-16,-5 2 0 0,0-4 0 16,-2 1 0-16,-7 1 0 0,1-2 0 15,-1 0 1-15,0 0 0 0,0 0-1 16,0 0 0-16,0 0 1 0,0 0 4 0,0 0 3 15,0 0 3-15,0 0-2 0,0 1-4 16,0-1 3-16,-1 0-1 0,-2 3 2 16,1-3 2-16,0 0 0 0,-2 0-1 15,-1 0 0-15,1 0 2 0,-1 0-1 16,-8 0-11-16,0 0-14 0,-5 0-4 16,-3-4 11-16,-2 2 2 0,-1 1-2 0,5 0 6 15,-2 1 1-15,2-3-3 16,0 3 3-16,-1 0 0 0,0 0 0 0,0 0 0 15,-4 0 0-15,1 0 9 0,-1 0-4 16,0-2-5-16,-1 2 0 0,-1 0 0 16,0 0-5-16,-4 0 2 0,2 0 2 15,-2 0-7-15,0 0 8 0,-1 0 7 16,1 0-6-16,-2 0-1 0,-1 0-3 16,1 0 3-16,-2 5-3 0,0-4 3 0,-1 0 0 15,5 1 0-15,-1-2 0 0,4 1 3 16,-2 2-3-16,1 0-3 0,2-3 3 15,0 3-6-15,0-1 6 0,1-1 3 16,2-1 3-16,1 2 4 0,2-2-3 16,2 0-2-16,3 0-2 0,-1 0 0 15,3 0 1-15,-1 0-4 0,5-2 7 0,-4 1-2 16,5-1-5-16,-1 0 0 0,0 2-1 16,1-1 1-16,2 1 1 0,0 0-1 15,-3-2 0-15,4 1 0 0,-1-3 0 16,-5 4 0-16,6-2-1 0,-4 2 1 15,5-1 0-15,-1 1 0 0,1 0-4 16,0 0 0-16,-1 0-2 0,-1-1-2 16,3 1 3-16,-4 0 1 0,3 0 4 15,2 0-1-15,2 0-4 0,0 0-3 16,0 0-3-16,0 0 0 0,0 0 3 0,0 0-1 16,0 0-2-16,0 0-1 0,0 0 0 15,0 0 1-15,0 0 3 0,0 0 3 16,0 0 0-16,0 0-2 0,0 0-1 15,0 0 0-15,0 0-3 0,2 0 2 16,5 0 9-16,-3 1 0 0,1 0 6 0,4 1-6 16,0 2 0-16,1-1 0 15,2-2 0-15,1 4 10 0,0-1 0 0,4 1 2 16,0-1 0-16,-4-1-8 0,4 0-3 16,-2 1 2-16,3-3 0 0,1 1-2 15,-1 0-1-15,1 0 4 0,6-2 4 16,0 0 5-16,1 0-8 0,0 0 0 15,2 0 4-15,1 0-2 0,-3 0-7 16,-4-4-7-16,-3 2 3 0,3 1 4 16,-4-3 0-16,-1 3 8 0,-3-1-7 0,-2 1-1 15,0-1 0-15,-2 0 4 0,1 2-4 16,-4-2 0-16,1 2 4 0,1-1 2 16,0 0-6-16,0 1-1 0,-1-3 1 15,3 1-4-15,-2 2 3 0,1-2-3 16,0 1-1-16,-2 1 1 0,3 0 1 15,-1 0 3-15,-2 0 0 0,0 0-6 16,-1 0 0-16,1 0 5 0,1 0 0 0,-1 0 1 16,2 0-4-16,1 0 4 0,0 0 0 15,1 0 5-15,5 0 4 0,-1 0-9 16,-2 0 0-16,0 0 1 0,-2 0-1 16,0 0-5-16,-1 0-1 0,2 0 6 15,1 0 5-15,-2 0-4 0,5 0 6 16,-4 0-2-16,4 1 1 0,-1-1-6 15,-2 2 0-15,0-2 0 0,0 0 4 16,1 0-1-16,-5 0 1 0,2 0-2 16,-5 0-2-16,1 0-5 0,0 0 4 0,1 0-2 15,-1 2 2-15,-3 1 0 0,4-3-5 16,-2 1 5-16,0 0 1 0,1-1 4 16,-1 0-3-16,0 0 3 0,1 0 2 15,3 2-1-15,-6-2 0 0,4 0-4 0,-4 0-1 16,6 0 7-16,-4 0-3 0,1 0-4 15,3 0 8-15,-4 0-8 0,2 0-5 16,-3 0 1-16,3 0 4 0,-4 0 4 16,1 0-4-16,5 0 1 0,-6 0 4 15,1 0-5-15,1 2 0 0,-2-2-1 16,5 0 0-16,-2 0 1 0,3 0-1 16,0 0 1-16,2 0 7 0,0 0-7 15,0 0 1-15,-2 0-1 0,0-2 10 16,1 2-2-16,-2 0-3 0,-2-2-5 15,3 2-9-15,-5 0 2 0,-2 0 7 0,-3 0 0 16,2 0 4-16,-3 0-4 0,1 0 4 16,-1 0-4-16,0 0-1 0,0 0 0 15,4 0-4-15,-4 0 1 0,3 0 4 16,1 0-1-16,-4 0-3 0,0 0 0 0,2 0 4 16,-2 0-4-16,0 0 3 15,1 0 0-15,-1 0 1 0,3 0 0 0,-2 0 3 16,2 0 2-16,1 0-2 0,-3-1 3 15,2 1-3-15,-1 0 2 0,-2 0-2 16,2 0 1-16,0 0 2 0,-2 0-6 16,2 0 1-16,-2 0 0 0,0 0 2 15,0 0-2-15,0 0-1 0,0 0 0 0,0 0-5 16,0 0 0-16,0 0 2 0,0 0 3 16,0 0 5-16,0 0 4 0,0 0 0 15,0 0 3-15,0 0 1 0,-2 0 2 16,-2 0 3-16,2 0 1 0,-1 0 0 15,-1 0 1-15,0 0-1 0,3 0-1 16,-2 0-6-16,0 0-3 0,-1 0-3 16,0 0-6-16,-3-4-13 0,-3 0-5 0,-2 1 0 15,-2 0 2-15,-4 0 9 0,-2-3 0 16,0 4 1-16,-4-3-1 0,-3 2 0 16,0-1-1-16,-3 3 8 0,-4-2 2 15,8-3 5-15,7 1 2 0,-4 2-4 16,3-3-5-16,2 5 0 0,-1-1 0 15,1 1-1-15,0-3 1 0,-1 2-9 0,-4 1 5 16,3-2 4-16,0 2-1 0,2 1-6 16,0-2-1-16,0 2 8 0,0 0-4 15,-3 0 3-15,-1 0-8 0,0 0 1 16,1 0 8-16,1 0 5 0,2 0 0 16,3 0 0-16,-2 0-2 0,1 0-3 15,3 0 0-15,-2 0 0 0,0 0 1 16,1 0 3-16,0 0-1 0,-2 0-2 15,1 0-1-15,-2 0 0 0,1 2 1 16,-1-2 4-16,-1 0-5 0,0 0-4 0,-1 1 4 16,0-1 0-16,-1 0 4 0,2 0-4 15,-5 0 0-15,1 0 0 0,0 0-3 16,0 0 3-16,3 0 4 0,-1 0 1 16,2 0-5-16,3 0-4 0,0 0 0 15,4 0-1-15,-4 0 4 0,5 3 1 0,5-3 0 16,-2 0 4-16,3 0-4 0,2 0-4 15,0 0 0-15,0 0 3 0,-1 0 1 16,2 0 0-16,-2 1 0 0,1-1-1 16,2 0 1-16,-5 0-1 0,-2 0 0 15,2 0 1-15,-3 2-5 0,-1-2 4 16,0 0 0-16,-1 0 1 0,-1 1 1 16,1 2 3-16,5-3-3 0,-6 1 0 15,5 1-1-15,0-2 1 0,0 0-1 0,1 0 1 16,-2 1 0-16,2-1-1 0,4 0 0 15,-2 0 0-15,2 0-1 0,-2 0-2 16,2 2-1-16,-1 0 0 0,0-2 0 16,0 0 1-16,-5 2-1 0,3-2 3 15,0 1-2-15,-3-1 3 0,0 2 1 16,-1-1 5-16,0 2 2 0,1-2-4 0,-4 1 3 16,5-2-7-16,0 0 1 0,0 0 5 15,1 0 0-15,0 0-6 0,-2 1-1 16,3 2-2-16,2-3 3 0,2 0 3 15,-5 0-2-15,5 1 0 0,0-1 5 16,0 0-6-16,0 0 0 0,0 0-4 16,0 0 3-16,0 0-4 0,0 0-2 15,0 0-1-15,0 0-1 0,0 0 1 16,0 0 0-16,0 0-1 0,0 0-1 16,0 0-6-16,5 0-14 0,0 0-64 0,3 0-39 15,2 0 11-15,-2 0-40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8-12-05T17:09:20.622"/>
    </inkml:context>
    <inkml:brush xml:id="br0">
      <inkml:brushProperty name="width" value="0.23333" units="cm"/>
      <inkml:brushProperty name="height" value="0.4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1156 104 0,'-23'0'110,"-23"0"-110,-324-69 31,255 69-31,-278 0 31,370 0-31,-162 0 16,162 0-16,46 0 93,0 0-77,324 0 0,-255 0-16,716 0 31,-669 0-31,692 0 16,-738 0-1,207 0 1,-300 23 140,-23-23-125,23 23-31,-23-23 0,23 23 0,-24-23 16,1 0-16,0 0 0,23 23 0,-23-23 0,0 0 0,0 0 0,0 0 0,0 0 16,0 23-16,0-23 0,0 0 0,23 23 0,-24-23 0,1 0 0,0 0 15,23 23-15,-23-23 0,0 0 0,0 0 0,23 23 0,-23-23 0,0 0 0,0 24 0,0-24 16,0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8-12-05T17:09:26.60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3DF2EC6-7969-414D-AE0C-9D758FE6A5CC}" emma:medium="tactile" emma:mode="ink">
          <msink:context xmlns:msink="http://schemas.microsoft.com/ink/2010/main" type="inkDrawing" rotatedBoundingBox="2587,2562 7947,2665 7940,3020 2580,2917" shapeName="Other"/>
        </emma:interpretation>
      </emma:emma>
    </inkml:annotationXML>
    <inkml:trace contextRef="#ctx0" brushRef="#br0">3579 369 0,'-23'0'109,"0"0"-93,-93 0 15,70 0-31,0 24 0,-46-24 16,68 23-1,1-23-15,46 0 94,1 0-78,322-47-1,-208 47-15,347-23 16,-462 23-16,278-23 16,-278 23-16,254 0 15,-254 0-15,208 0 0,-93 0 16,-115 0-16,47 0 0,-47 0 15,0 0-15,-23-23 141,-23 23-141,-93-23 31,70 23-31,-139 0 0,162 0 16,-208-23-16,208 23 0,-231-23 16,231 23-16,-369-23 15,369 23-15,-393 0 16,370 0-16,-162-23 15,139 23-15,-116 0 16,162 0-16,-46 0 0,46 0 0,-1 0 0,1-23 0,0 23 0,0 0 0,0 0 0,-23 0 16,23 0-16,0-23 0,0 23 0,0 0 0,-1 0 0,-22 0 0,23 0 0,23-24 15,-23 24-15,0 0 0,0 0 0,0 0 0,23-23 0,-23 23 0,0 0 0,0 0 0,-1 0 16,1 0-16,0 0 0,23-23 0,-23 23 0,0 0 0,0 0 16,0 0-16,0 0 0,0 0 15,0 0-15,0 0 16,-1 0-16,1 0 0,0 0 15,0 0-15,0 0 16,0 0-16,0 0 0,0 0 0,0 0 16,0 0-16,0 0 0,-1 0 0,1 0 0,0 0 15,0 0-15,0 0 0,0 0 16,0 0-16,0 0 0,-23 0 0,23 0 16,-1 0-16,1 0 0,0 0 15,0 0-15,0 0 0,0 0 16,0 0 78,23 23-63,-23-23-16,0 0 1,23 23-16,-23-23 16,0 0-1,23 24-15,0-1 0,-24-23 16,1 23-16,0 0 0,0-23 0,23 23 0,-23-23 0,0 23 16,0-23-16,23 23 15,-23-23 1,0 0-16,0 0 15,0 0 1,-1 0-16,1 0 0,0 0 0,0 0 0,0 0 16,0 0-16,-23 0 0,23 0 0,0 0 15,0 23-15,-1-23 0,1 0 0,0 0 16,0 0-16,0 0 0,0 0 0,0 0 0,0 0 16,0 0-16,0 0 15,0 0 79,-1 0-78,1 0-16,-23 0 15,23 0-15,0 0 0,0 0 16,0 0-16,0 0 15,0 0 1,23-23 0,-23 23-16,-24 0 15,1-23 1,0 23-16,-116-46 16,116 46-16,0-23 15,23 23 1,23-23-1,-23 23 1,23-23 93,0-1-93,0 1-16,23-23 16,-23 23-16,23 23 0,-23-23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8-12-05T17:09:32.21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25606B-69FF-4447-9D0D-F7554B7F0856}" emma:medium="tactile" emma:mode="ink">
          <msink:context xmlns:msink="http://schemas.microsoft.com/ink/2010/main" type="inkDrawing" rotatedBoundingBox="4829,2493 14110,2572 14106,3101 4825,3022" shapeName="Other"/>
        </emma:interpretation>
      </emma:emma>
    </inkml:annotationXML>
    <inkml:trace contextRef="#ctx0" brushRef="#br0">46 0 0,'0'23'109,"0"0"-109,23 69 31,0-22-31,23-24 16,-46-23 0,23 23-16,-23-23 15,23 23 1,0-46-16,-23 23 0,24 0 0,-24 1 0,23-24 15,0 23-15,0-23 16,-23 23-16,23-23 0,0 0 16,-23 23-16,23-23 0,0 0 15,0 0 1,0 0-16,0 0 0,1 0 16,-1 0-16,0 0 0,0 0 15,0 0-15,0 0 0,0 0 0,0 0 16,0-23-16,23 23 0,1-23 15,-24 23-15,0 0 0,0 0 0,0 0 0,0 0 0,-46 0 188,0-23-172,-69 23-16,-255-47 31,301 47-31,-231 0 31,254 0-31,0 0 0,0 0 16,23 23 77,23-23-77,23 0 0,323 24 15,-322-24-31,576 0 16,-577 0-1,370 0 1,-370 0-1,-69 0 79,0 0-94,0 0 0,-347 0 31,232 0-31,-232 0 32,324 0-32,-69 0 15,138 0 63,23-24-62,-23 24-16,0-23 0,347-46 31,-255 46-31,162-46 16,-254 69-16,0 0 16,-46-23 30,0 23-46,0 0 0,0 0 16,0 0-16,0 0 0,-47 0 0,47 0 0,0 0 0,0 0 0,0 0 0,-23 0 0,23 0 16,0 0-16,0 0 0,-47 0 0,47 0 0,0 0 0,0 0 0,0 0 0,-23 0 0,-23 0 15,45 0-15,1 0 0,0 0 0,0 0 0,0 0 0,0 0 0,0 0 16,0 0-16,0 0 0,0 0 0,0 0 0,-1 0 0,48 0 62,-1 0-62,0 0 16,415 69 0,-322-69-16,554 23 31,-601-23-31,439 23 16,-462-23-16,370 0 31,-393 0-31,161 0 15,-160 0-15,-1 0 63,0 0-47,0 0-16,0 0 0,92 0 31,-68 0-31,-24 0 15,0 0 1,0 0-16,0 0 16,0 0-1,0 0-15,0 0 16,0 0-16,0 0 0,0 0 0,47 0 16,-47 0-16,69 0 15,-69 0-15,23 0 0,24 0 16,-1 0-16,-23 0 15,-23 0-15,-46 0 157,-23 0-142,-208 23 1,185-23-16,-370 23 31,393-23-31,-393 46 31,370-46-31,46 0 0,46 0 188,0 0-188,369 0 31,-322 0-31,438 0 16,-462 0-16,162 0 15,-185 0-15,46 0 0,-46 0 0,46 0 16,1 0-16,-24 0 0,-23 0 0,0 0 0,0 0 0,0 0 16,0 0-16,0 0 0,1 0 0,-1 0 31,0 0 0,0 0-15,0 0 15,0 0 0,0 0-15,0 0 0,0 0-1,0 0 1,0 0-1,24 0-15,-24 0 16,0 0 0,0 0-16,23 0 15,-23 0-15,0 0 0,0 0 16,24 0-16,-24 0 16,46 0-1,-46 0-15,0 0 16,0 0-16,0 0 47,0 0-16,0 0-15,1 0-16,-1 0 15,0 0 1,0 0-16,0 0 15,0 0-15,0 0 0,0 0 16,0 0-16,0 0 16,0 0-16,-23-23 0,47 23 15,-24 0-15,0 0 16,0 0 0,0 0-16,0 0 15,0 0-15,0 0 0,0 0 16,0 0-1,1 0-15,22 0 0,-23 0 16,0 0-16,0 0 16,0 0-16,0 0 15,0 0 1,0 0-16,0 0 31,1 0-15,-1 0-1,0 0-15,0 0 16,0 0 0,0 0-1,0 0-15,0 0 16,0 0-16,0 0 16,0 0-1,1 0-15,-1 0 0,0 0 16,0 0-16,0 0 0,0 0 15,0 0-15,0 0 0,0 0 16,0 0-16,0 0 16,1 0-16,22 0 0,-23 0 15,0 0-15,0 0 0,0 0 0,23 0 16,-23 0-16,24 0 16,-1 0-16,-23 0 15,0 0-15,0 0 0,0 0 31,0 0-31,0 0 16,0 0-16,0 0 0,1 0 16,-1 0-16,0 0 0,0 0 0,0 0 15,0 0-15,0 0 0,0 0 0,0 0 16,0 0-16,0 0 0,1 0 0,-1 0 16,23 0-16,-23 0 15,0 0 1,0 0-1,0 0 1,0 0-16,0 0 16,24 0-16,-24 0 0,0 0 15,0 0-15,0 0 16,0 0-16,0 0 16,0 0-16,0 0 15,0 0 1,0 0-16,24 0 15,-24 0-15,92 0 16,-92 0-16,0 0 16,24 0-16,-24 0 0,0 0 15,0 0-15,0 0 16,0 0-16,0 0 0,0 0 16,0 0-1,0 0-15,-23 23 16,23-23-16,1 0 0,22 0 15,-23 0-15,0 0 16,46 0-16,-46 0 0,0 0 16,0 0-16,1 0 15,-1 0-15,0 0 16,0 0-16,0 0 16,0 0 46,0 0-31,0 0-31,0 0 16,0 0-16,0 0 16,1 0-1,-1 0-15,0 0 16,0 0-16,0 0 15,0 0-15,0 0 32,0 0 15,0 0 93,0 0-124,0 0-1,1 0-15,-1 0 16,0 0-16,0 0 16,0 0-16,0 0 0,0 0 15,0 0-15,0 0 172,-23-23-156,23 23-1,0 0 1,1 0 0,-1 0-16,0 0 31,0 0-15,0-23-16,0 23 15,0 0-15,0 0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8-12-05T17:09:39.61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852D00-A7EA-438A-89B6-ECBD28A37CF3}" emma:medium="tactile" emma:mode="ink">
          <msink:context xmlns:msink="http://schemas.microsoft.com/ink/2010/main" type="inkDrawing" rotatedBoundingBox="15700,2837 28724,2810 28725,3298 15701,3326" semanticType="callout" shapeName="Other">
            <msink:sourceLink direction="with" ref="{C536FB82-332D-4ACF-9694-8DE9A4BBF3E1}"/>
            <msink:sourceLink direction="with" ref="{4B28466B-760D-4959-8946-F527A698BB23}"/>
          </msink:context>
        </emma:interpretation>
      </emma:emma>
    </inkml:annotationXML>
    <inkml:trace contextRef="#ctx0" brushRef="#br0">0 48 0,'24'0'94,"-1"0"-94,0 0 16,0 0-16,0 0 15,23 0 1,116 23-1,-70-23-15,162 23 32,-231-23-32,162 24 31,-139-24-31,-23 0 31,0 0-15,0 0 15,0 0-15,1 0-1,-1 0 17,0 0-17,0 0 1,0 0-16,0 0 0,0 0 15,0 0 1,0 0 0,0 0-1,0 0 1,1 0-16,-1 0 16,0 0-16,0 0 0,23 23 15,-23-23-15,23 0 16,24 23-16,-47-23 15,23 0-15,-23 0 16,0 0-16,0 0 16,0 0-1,0 0-15,0 0 16,0 0-16,1 0 0,22 23 16,-23-23-16,92 0 15,-92 23-15,70-23 16,-70 0-16,0 0 0,0 0 15,0 0-15,0 0 32,0 0-1,0 0-15,0 0-16,1 0 0,-1 0 15,0 0-15,0 0 16,-46 0 109,-47 0-110,47 0 1,-23 0-16,-92-23 16,91 23-16,-22-23 15,46 23 1,0 0-16,0 0 16,0 0-16,0 0 31,0 0-16,0 0-15,-1 0 16,-22 0 0,-46 0-1,23 0-15,-24 0 16,70 0-16,-46 0 16,46 0-16,0 0 15,0 0-15,0 0 63,-1 0-48,1 0-15,0 0 0,-161 0 32,137 0-32,-68 23 15,69-23-15,23 0 16,0 0 15,-1 0-31,1 0 16,0 0-16,0 0 15,0 0-15,0 0 0,0 0 16,0 0-16,0 0 0,0 0 16,0 0-16,-1 0 31,1 0-16,0 0 1,0 0 0,0 0-16,0 0 15,0 0-15,0 0 16,46 0 156,0 0-157,139 23 1,22-23-16,186 0 31,-278 0-31,278 0 16,-324 0 0,46 0-16,-69 0 93,0 0-77,0 0 0,1 0-16,-1 0 15,23 0-15,-23 0 16,0 0-16,0 0 0,0 0 0,23 0 15,-23 0 1,1 0 0,-1 0-1,0 0-15,0 0 16,46 0-16,-46 0 16,0 0-16,0 0 0,0 0 0,1 0 15,-1 0-15,0 0 0,0 0 16,0 0 46,0 0-62,0 0 16,46 0 0,-46 0-16,1 0 0,-1 0 15,0 0-15,0 0 16,-23 23-1,23-23 1,0 0-16,0 0 16,0 0-16,-23 23 0,23-23 15,0 0-15,0 0 0,1 0 0,-1 0 16,0 0-16,0 0 47,0 0-32,0 0-15,116 0 16,-116 0 0,138 0-1,-115 0-15,116 0 16,-93 0 0,70-23-1,46 0 1,-139 23-16,-23 0 0,0 0 15,0-23-15,0 23 0,0 0 0,0 0 0,0 0 0,1 0 16,-1 0-16,0 0 0,0 0 0,0 0 0,0 0 0,0 0 16,0 0-16,0 0 0,0 0 15,-23-23 17,23 23-17,24 0-15,22-23 16,-46 23-16,0 0 15,139-23 1,-139 23-16,69 0 16,-92-24-16,46 24 15,-23 0-15,1 0 16,-1-23-16,0 23 16,0 0-16,0 0 0,0 0 15,69-23 1,-45 23-16,68 0 15,-69 0-15,23 0 32,-22 0-32,22 0 15,-23 0-15,46-23 16,-45 23 0,68 0-16,-92 0 15,0 0-15,0 0 0,93 0 31,-70 0-31,69 0 16,-68 0-16,91 23 31,-115-23-31,139 0 16,-139 0-16,116 0 16,-93 0-1,46 0-15,-46 0 16,139 0-1,-162 0-15,162 23 16,-139-23-16,116 0 31,-139 0-31,23 0 0,-23 0 16,0 0-16,0 0 16,0 0-1,0 0 1,0 0-16,1 0 15,-1 0-15,0 0 0,0 0 16,0 0-16,0 0 0,0 0 0,0 0 0,0 0 16,0 0-16,0 0 0,1 0 15,-1 0-15,0 0 0,0 0 16,0 0-16,0 0 0,0 0 0,0 0 16,0 0-16,0 0 0,0 0 15,1 0-15,-1 0 0,0 0 0,0 0 0,0 0 16,0 0-16,0 0 0,0 0 0,0 0 0,0 0 15,0 0-15,1 0 0,-1 0 0,0 0 0,0 0 0,0 0 16,0 0-16,0 0 0,0 0 0,0 0 0,0 0 0,0 0 0,1 0 16,-1 0-16,0 0 0,0 0 0,0 0 0,0 0 0,0 0 0,0 0 15,0 0-15,0 0 0,0 0 0,1 0 0,-1 0 16,0 0-16,0 0 0,0 0 0,0 0 16,0 0-16,0 0 0,0 0 0,0 0 0,0 0 15,70 0-15,-70 0 0,0 0 16,0 0-16,23 0 0,0 0 15,-22 0-15,45 0 0,-46 0 16,46 0-16,-46 0 0,0 0 0,70 0 16,-70 0-16,69 0 15,-69 0-15,0 0 0,0 0 0,1 0 0,-1 0 0,0 0 16,0 0-16,0 0 0,0 0 0,0 0 16,0 0-16,0 0 0,0 0 15,0 0-15,1 0 0,-1 0 16,0 0-16,0 0 15,0 0-15,0 0 0,0 0 0,0 0 0,0 0 16,23 0-16,-22 0 0,-1 0 0,0 0 16,23 0-16,-23 0 0,23 0 0,-23 0 0,0 0 0,0 0 15,24 0-15,-24 0 0,0 0 0,0 0 0,23 0 16,-23 0-16,0 0 0,23 0 0,-22 0 16,-1 0-16,0 0 0,0 0 0,0 0 0,0 0 15,0 0-15,0 0 0,-23 23 16,23-23-1,0 0 1,0 0-16,1 0 16,-1 0-16,0 0 0,0 0 15,23 0-15,-23 0 0,0 0 0,0 0 0,47 0 16,-47 0-16,0 0 0,0 0 16,23 0-16,0 0 0,-23 0 15,23 0-15,-22 0 0,-1 24 0,0-24 16,0 0-16,0 0 15,0 0-15,0 0 16,0 0 0,0 0-16,0 0 15,0 0-15,1 0 0,-1 0 16,0 0-16,0 0 0,46 0 16,-46 0-16,0 0 0,0 0 15,0 0-15,1 0 16,-1 0 15,0 0-15,0 0-16,0 0 15,0 0-15,46 0 16,-46 0-16,0 23 16,47-23-16,-47 0 0,0 0 15,0 0 1,0 0-16,0 0 15,0 0 48,0 0-47,0 0-1,1 0-15,-1 0 16,0 0-1,0 0 1,0 0 0,0 0-16,0 0 15,0 0-15,0 0 16,0 0-16,0 0 62,24 0-46,-24-23 0,-23-1 202,-23 24-218,0 0 0,-24-23 16,24 23-16,-46 0 0,46 0 16,0-23-16,-23 23 0,23 0 0,-1 0 15,24-23-15,-46 23 0,23 0 0,-23 0 0,23 0 16,0 0 0,0 0-16,0 0 15,0 0-15,-1 0 0,1 0 16,0 0-16,0 0 15,0 0 1,0 0 0,0 0-1,0 0-15,0 0 16,23 23-16,-23-23 16,0 0-1,-1 0-15,1 0 16,23 23-16,-23-23 0,0 0 15,0 0-15,23 23 16,-23-23-16,-23 0 0,23 0 0,0 0 0,0 24 16,-24-24-16,1 0 0,23 0 15,0 0-15,-116 23 0,116-23 16,0 0-16,-69 0 0,46 0 16,-70 23-16,70-23 0,-69 0 15,92 0-15,-70 0 0,47 0 16,-69 23-16,45-23 15,47 0-15,0 0 0,0 0 0,0 23 0,0-23 0,-23 0 16,23 0-16,-1 0 0,1 0 0,0 0 16,0 0-16,0 0 0,0 0 0,-23 0 15,23 0-15,0 0 0,0 0 0,-1 0 0,1 0 0,0 0 16,0 0-16,0 0 0,0 0 0,0 0 0,0 0 0,0 0 0,0 0 0,0 0 16,-1 0-16,1 0 0,0 0 0,0 0 0,0 0 0,0 0 0,23 23 0,-23-23 0,0 0 0,0 0 15,0 0-15,0 0 0,-1 0 0,1 0 0,0 0 0,0 0 0,0 0 0,0 0 0,0 0 0,0 0 16,0 0-16,0 0 0,0 23 0,-1-23 0,1 0 0,0 0 0,0 0 15,0 0-15,0 0 0,0 0 0,0 0 0,0 0 0,0 0 16,-47 23-16,47-23 0,0 0 0,0 0 0,-23 0 16,-23 0-16,46 0 0,-70 23 0,47-23 15,-93 0-15,93 0 0,0 0 0,23 0 0,-69 23 16,69-23-16,-47 0 0,47 0 0,-69 0 16,92 23-16,-93-23 0,70 0 0,0 0 0,0 0 0,0 0 0,0 0 15,0 0-15,0 0 0,-23 0 0,23 0 0,-1 0 0,1 0 16,0 0-16,0 0 0,0 0 0,0 0 15,0 0-15,0 24 0,0-24 0,0 0 16,0 0-16,-1 0 0,1 0 0,0 0 16,0 0-16,0 0 0,0 0 0,0 0 15,0 0-15,0 0 0,0 0 0,0 0 16,-1 0-16,1 0 0,0 0 16,0 23-16,0-23 0,0 0 0,0 0 0,0 0 0,0 0 15,0 0-15,0 0 0,-1 0 16,1 0-16,46 0 62,1 0-62,114 0 0,-92 0 16,139 0-16,-116 0 0,301 0 16,-232 0-16,301 46 15,-254-46-15,207 0 0,-207 23 0,184-23 16,-276 0-16,207 0 15,-254 0-15,139 0 0,-162 0 0,92 0 16,-91 0-16,-1 0 0,0 0 172,23 0-172,116 0 31,-47 0-31,162 0 16,-231 0-1,-23-23 1,-23 0 47,23 23-63,-23-23 15,0 0-15,0-1 16,0 1-16,0 0 15,0 0-15,-138-46 32,46 46-32,-186-46 15,186 45-15,-231 1 16,277 23 0,-231 23-1,230-23-15,-276 93 31,208-47-31,-139 0 16,207-46-16,-45 46 16,115-46 77,0 0-93,23 0 0,578 0 32,-509 0-32,601-23 15,-554 0 1,-1 23 0,-184 0-1,0 0-15,-415 0 31,207 0-31,-208 23 16,323 0-16,-207 0 16,254-23-1,92-23 17,0 0-32,0 23 0,185-184 31,-185 160-31,93-68 15,-93 69-15,-23 46 47,0 116-15,0-116-32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8-12-05T17:09:45.92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1A196E-4C11-48E1-9A78-B8617775FB8F}" emma:medium="tactile" emma:mode="ink">
          <msink:context xmlns:msink="http://schemas.microsoft.com/ink/2010/main" type="inkDrawing" rotatedBoundingBox="19694,2877 27552,2259 27661,3640 19802,4258" semanticType="callout" shapeName="Other">
            <msink:sourceLink direction="to" ref="{4B28466B-760D-4959-8946-F527A698BB23}"/>
          </msink:context>
        </emma:interpretation>
      </emma:emma>
    </inkml:annotationXML>
    <inkml:trace contextRef="#ctx0" brushRef="#br0">6581 29 0,'23'0'188,"0"0"-188,1 0 15,160-23 1,-138 23-16,70 0 31,-93 0-31,23 0 16,-23 0-1,47 0 1,-47 0-16,92 47 31,-92-47-31,162 69 16,-162-46 0,0-23-16,0 0 0,0 23 15,0 0 32,0-23-47,-23 23 0,24-23 16,-1 0-16,46 93 15,-69-70 1,69 0 0,-46 0-16,-23 0 109,0 0-109,-115 69 16,69-69-1,-93 116 1,116-139-16,0 23 15,46-23 79,46-69-78,-69 46-16,23 23 15,24-70-15,-24 70 0,-23-23 0,23 23 16,-23-23-16,23 23 0,-23-23 0,23 23 0,-23-23 16,0 0-16,23 23 0,0 0 15,-23-23-15,23 23 16,-23-23-16,-23 23 109,0 0-93,-162 69 0,139-46-16,-185 162 31,231-162-31,-69 92 15,46-115 1,46 0 47,-23-23-63,23 23 0,208-231 15,-185 162 1,162-139-1,-162 185 1,-23-23-16,-23 69 63,-23 0-63,-92 185 15,68-162 1,-276 278-1,254-278-15,-116 46 16,162-92 31,23-23-47,-138-116 31,91 116-31,-276-115 16,254 138-1,-601-23 1,439 69 0,-577 116-1,577-139 1,-115 0 0,346-46 30,0 0-30,-116-93 0,70 93-16,-185-69 31,162 92-31,-277 0 31,299 0-31,-299 0 16,254 0-1,-139 0 1,162 0-16,-116 0 16,162 0-1,-185 0 1,162 0-16,-208 23 31,208-23-31,-208 69 16,230-46-1,-91-23-15,92 0 0,-46 46 0,46-46 16,-70 23-16,70-23 0,0 23 0,0-23 0,0 0 0,0 0 0,23 24 0,-23-24 0,-24 0 16,24 23-16,0-23 0,0 0 0,23 23 0,-23-23 0,0 0 0,0 23 0,0-23 0,0 0 0,0 0 0,23 23 15,-23-23-15,-1 0 0,1 23 0,0-23 0,0 0 0,0 0 0,0 0 16,0 23-16,0-23 0,0 0 0,0 0 16,23 23-16,0-46 62,92-162-31,-69 139-31,23 0 0,116-139 32,-139 162-32,69-46 15,-92 92 32,0 0-31,0 0-16,-161 208 15,138-231 1,-139 116 0,139-93-16,0-23 15,0 0 48,0 0-63,0 0 15,-1 0-15,1 0 47,-46 23-31,46-23-1,23 23-15,-162 23 16,116 0 0,-115 23-1,161-45 1,-47-1 0,70-23 77,47-116-61,-47 93-32,23 0 15,23-46 1,-23 23-16,232-70 31,-232 93-31,208 23 16,-231 0-1,46 23 1,-69 0-16,46 93 16,-46-93-16,93 138 15,-70-138 1,23 93-1,-46-93-15,23-23 16,-23 23-16,0 0 16,0 0-1,23 0 1,-23 0-16,23 24 16,0-47-16,0 23 15,116 23 1,-116-46-16,116 69 0,-70-46 15,139 23-15,-162-46 0,139 24 16,-139-24-16,208 23 16,-208-23-16,208 23 0,-231-23 0,116 0 15,-70 0-15,0 0 0,-46 0 0,0 0 0,0 0 0,0 0 16,1 0-16,-1 0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8-12-05T17:09:47.54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1267BF-F55C-42CB-ADB0-C70E3DF63FBD}" emma:medium="tactile" emma:mode="ink">
          <msink:context xmlns:msink="http://schemas.microsoft.com/ink/2010/main" type="inkDrawing" rotatedBoundingBox="21401,4174 22946,4071 22955,4202 21410,4305" shapeName="Other"/>
        </emma:interpretation>
      </emma:emma>
    </inkml:annotationXML>
    <inkml:trace contextRef="#ctx0" brushRef="#br0">1547 24 0,'-23'0'63,"-93"0"-32,24-23-31,0 23 16,-162 0-1,208 0 1,-232 0-1,255 0-15,-92 23 32,92-23-32,0 0 31,0 0-15,0 0-1,-1 0-15,24 23 0,-161-23 31,138 0-31,-93 23 16,93-23-16,0 0 16,0 24-16,0-24 15,46 0 142,-23 23-157,23-23 15,23 23 1,0-23-16,-22 23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8-12-05T17:09:56.89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536FB82-332D-4ACF-9694-8DE9A4BBF3E1}" emma:medium="tactile" emma:mode="ink">
          <msink:context xmlns:msink="http://schemas.microsoft.com/ink/2010/main" type="inkDrawing" rotatedBoundingBox="14986,2630 20905,2846 20894,3152 14974,2936" semanticType="strikethrough" shapeName="Other">
            <msink:sourceLink direction="with" ref="{4B28466B-760D-4959-8946-F527A698BB23}"/>
            <msink:sourceLink direction="with" ref="{F1329EC6-DC8E-4B94-9467-103532BD4569}"/>
            <msink:destinationLink direction="with" ref="{F9852D00-A7EA-438A-89B6-ECBD28A37CF3}"/>
          </msink:context>
        </emma:interpretation>
      </emma:emma>
    </inkml:annotationXML>
    <inkml:trace contextRef="#ctx0" brushRef="#br0">4733 439 0,'-23'0'93,"-46"0"-77,23 0 0,23 0-16,0 0 15,-139-23 1,139 23-1,0 0-15,0 0 0,0 0 0,-1 0 16,1 0-16,0 0 16,0 0-1,0 0 48,0 0-48,0 0-15,0 23 16,0-23 93,0 0-93,0 0-16,-93 0 16,93 0-1,0 0-15,0 0 0,0 0 0,0 0 16,0 0-16,-1 0 16,1 0-16,0 0 0,0 0 0,0 0 15,46 0 63,185 0-46,-139 0-32,93 0 15,392 0 1,-485 0-16,347 0 31,-370 0-31,0 23 16,-23-23 46,1 0-46,-1 0-16,23 0 15,-23 0-15,0 0 16,23 0-16,-23 0 16,0 0-16,24 0 15,-24 0-15,23 0 16,115-23 0,-114 23-16,22 0 15,-69-23 79,-23 23-94,0-23 16,0 23-16,0 0 0,-24-23 0,24 23 0,0 0 15,-46-23-15,23 23 0,0-23 0,-24 23 16,47 0-16,-69-24 0,69 24 0,-47 0 15,70-23-15,-138 23 16,92 0-16,23 0 0,0 0 0,-1 0 0,1 0 0,0 0 16,0 0-16,0 0 0,0 0 0,0 0 0,0 0 0,0 0 15,0 0-15,0 0 0,-1 0 0,1 0 0,0 0 16,0 0-16,0 0 0,0 0 0,0 0 0,0 0 16,0 0-16,-23 0 0,22 0 15,1 0-15,0 0 0,0 0 0,0 0 0,0 0 16,0 0-16,0 0 0,0 0 15,0 0-15,0 0 16,-1 0 15,24 23 32,-23-23-32,0 0-15,0 0-16,0 0 15,-185 24 1,185-24 0,-254 23-1,185 0 1,-47 0-1,116-23-15,0 0 16,0 0-16,0 0 0,0 0 16,0 0-16,0 0 0,-1 0 15,1 0-15,0 0 16,-69 0 0,69 0-16,0 0 15,0 0-15,0 0 0,-1 0 31,1 0-15,0 0 0,0 0-16,0 0 15,0 0-15,0 0 0,0 0 16,0 0 0,0 0-16,0 0 0,-1 0 15,1 0-15,0 0 0,0 0 0,0 0 0,0 0 0,0-23 16,0 23-16,0 0 0,0 0 0,0 0 0,-1 0 15,1 0-15,0-23 0,0 23 0,0 0 16,0 0-16,0 0 0,0 0 16,0 0-1,23-23 1,-23 23 31,0 0-32,-1 0-15,1 0 16,-23-24-16,23 24 16,-115-23-1,91 23 1,70 0 171,1 0-187,114 0 32,-92 0-32,254 0 31,-276 0-31,183 0 31,-184 0-31,93 0 16,-93 0-16,0 0 15,0 0-15,0 0 16,0 0-16,0 0 16,1 0-16,-1 0 0,0 0 0,0 0 15,0 0-15,0 0 0,0 0 0,0 0 0,0 0 16,0 0-16,0 0 0,1 0 16,-1 0-16,0 0 0,0 0 15,0 0-15,0 0 16,0 0-16,0 0 15,0 0-15,0 0 0,0 0 16,1 0-16,-1 0 16,23 0-16,0 0 0,-23 0 15,0 0-15,0 0 0,0 0 16,0 0-16,24 0 0,-24 0 16,0 0-16,0 0 0,0 0 15,0 0-15,0 0 0,0 0 16,0 0-16,0 0 15,1 0-15,-1 0 16,0 0-16,0 0 16,-46 0 140,0 0-156,0 0 0,-462 0 31,369 0-31,-438 0 16,531 0-1,-370 0 1,347 0-16,-46 0 16,69 0-16,0 0 15,0 0 17,-1 0-17,1 0-15,0 0 16,0 0-16,0 0 0,0 0 0,0 0 0,0 0 15,0 0-15,0 0 0,0 0 16,-1 0-16,1 0 0,0 0 0,0 0 16,0 0-16,0 0 15,0 0 17,0 0-32,0 0 15,0 0-15,0 0 16,-1 0-16,1 0 31,0 0-15,0 0-16,0 0 15,0 0 1,-46 0-16,46 0 16,0 0 155,-1 0-155,1 0 0,0 0-1,0 0-15,0 0 16,-23 0 0,23 0-16,0 0 0,0 0 15,0 0-15,-1 0 0,1 0 0,0 0 16,0 0 156,0 0-141,0 0-31,0 0 31,0 0 32,0 0-48,0 0 1,0 0 46,-1 0-46,1 0-16,0 0 16,0 0 31,0 0-32,-23 0-15,23 0 16,0 0-16,0 0 15,0 0 32,-1 0-31,1 0 0,0 0-1,0 0 48,0 0 187,23-23-235,-23 23 1,0 0-16,0 0 0,0 0 16,23-23-16,-23 23 0,0 0 15,-1-23-15,1 23 31,0 0-31,0 0 0,0 0 32,0-23-17,46 23 563,0 0-562,-23 23-16,23-23 63,-23 23-48,23-23 1,-23 23 15,0-46 563,-23 23-579,23-23 1,-23 23 0,23-23 62,-23 23-78,23-23 15,-23 23-15,0-23 16,0 23 0,23-23-16,-23 23 15,23-23 79,-23 23-78,0 0-16,23-23 31,-24 23 47,24-24-78,-23 24 16,0 0-16,0 0 15,0 0-15,0-23 16,0 23-16,0 0 16,23-23-16,-23 23 78,0 0-63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8-12-05T17:11:06.71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9976A72-F33F-4997-8EAA-DBDFC73811C1}" emma:medium="tactile" emma:mode="ink">
          <msink:context xmlns:msink="http://schemas.microsoft.com/ink/2010/main" type="writingRegion" rotatedBoundingBox="14147,2552 18999,2730 18979,3260 14128,3082"/>
        </emma:interpretation>
      </emma:emma>
    </inkml:annotationXML>
    <inkml:traceGroup>
      <inkml:annotationXML>
        <emma:emma xmlns:emma="http://www.w3.org/2003/04/emma" version="1.0">
          <emma:interpretation id="{A93ABB2D-5426-412B-B779-5EC5B8B2CA4A}" emma:medium="tactile" emma:mode="ink">
            <msink:context xmlns:msink="http://schemas.microsoft.com/ink/2010/main" type="paragraph" rotatedBoundingBox="14147,2552 18999,2730 18979,3260 14128,3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2C7100-7345-4D62-AD05-0DE526BD9BA0}" emma:medium="tactile" emma:mode="ink">
              <msink:context xmlns:msink="http://schemas.microsoft.com/ink/2010/main" type="line" rotatedBoundingBox="14147,2552 18999,2730 18979,3260 14128,3082"/>
            </emma:interpretation>
          </emma:emma>
        </inkml:annotationXML>
        <inkml:traceGroup>
          <inkml:annotationXML>
            <emma:emma xmlns:emma="http://www.w3.org/2003/04/emma" version="1.0">
              <emma:interpretation id="{F1329EC6-DC8E-4B94-9467-103532BD4569}" emma:medium="tactile" emma:mode="ink">
                <msink:context xmlns:msink="http://schemas.microsoft.com/ink/2010/main" type="inkWord" rotatedBoundingBox="14141,2713 15400,2759 15390,3014 14132,2968">
                  <msink:destinationLink direction="with" ref="{C536FB82-332D-4ACF-9694-8DE9A4BBF3E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-391 230 0</inkml:trace>
          <inkml:trace contextRef="#ctx0" brushRef="#br0" timeOffset="-22046.7837">-372 230 0</inkml:trace>
          <inkml:trace contextRef="#ctx0" brushRef="#br0" timeOffset="-20833.496">-353 240 0</inkml:trace>
          <inkml:trace contextRef="#ctx0" brushRef="#br0" timeOffset="654.6518">-297 230 0</inkml:trace>
          <inkml:trace contextRef="#ctx0" brushRef="#br0" timeOffset="1789.405">-287 230 0</inkml:trace>
          <inkml:trace contextRef="#ctx0" brushRef="#br0" timeOffset="-19127.2662">-278 202 0</inkml:trace>
          <inkml:trace contextRef="#ctx0" brushRef="#br0" timeOffset="-3072.4188">-268 211 0</inkml:trace>
          <inkml:trace contextRef="#ctx0" brushRef="#br0" timeOffset="-17157.1559">-268 221 0</inkml:trace>
          <inkml:trace contextRef="#ctx0" brushRef="#br0" timeOffset="-41457.452">225 173 0,'9'0'157,"1"0"-157,-10 10 0,0-1 15,0 1-15,9-10 0,-9 9 16,10-9-16,-10 10 0,0-1 15,9-9-15,-9 10 16,10-10 0,-10 9-16,0 1 15,9-10 32,-9 9-47,10-9 0,-10 10 16,0-1-16,9-9 15,-9 9-15,0 1 16,10-10-16,-10 9 0,0 1 16,9-10-16,-9 9 0,19 1 15,-19-1-15,9-9 16,1 0-16,-10 10 0,9-10 16,1 9-16,-10 1 31,9-10-16,1 0 1,-10-10 172,-10 10-188,-9-9 15,10-1 1,9 1-16,-19-10 15,9 9 1,1 1 0,9-1-1,0 1 17,-9 9-17,-1-9-15,10-1 47,-9 10 0,-1 0-31,1 0-1,9-9-15,-10 9 16,10-10-16,-9 10 15,9-9 1,-10 9-16,1-10 16,-1 10-16,10-9 15,-9 9 1,9-10-16,-10 10 31,10-9-15,-9 9-1,9-10-15,0 1 16,-10 9-16,10-10 47,-9 10-31,-1 0 15,20 0 172,-1 0-203,1 10 16,-1-1-1,1 1-15,-10-1 16,9-9-1,1 0 32,-10 10-47,9-10 16,1 0 0,-10 9-1,9-9-15,-9 10 16,10-10 31,-1 0-16,-9 9-31,0 1 16,10-10-16,-1 0 15,1 9 1,-10 1 31,0-1-32,9-9 1,-9 9-16,9-9 0,-9 10 31,10-10-15,-10 9 15,9-9-15,1 10-16,-1-1 15,-9 1 79,10-10-94,-20 0 266,1 0-266,-1 0 15,10-10-15,-9 10 16,-10-9-16,19-1 16,-9 1-1,-1 9 1,10-10-16,-9 10 15,-1-9 1,-18-10 0,18 19-1,1 0-15,9-9 47,-10 9-47,10-10 16,-9 1-1,-1 9 1,10-10 47,-9 10-48,9-9 32,-10 9-31,1 0-1,9-10-15,-10 10 16,10-9 15,-9 9 0,-1 0 1,10-10-17,-9 10 1,9-9 0,-10 9-16,10-10 0,-9 10 15,-1 0 32,1 0-16,9-9-31,-9 9 0,-1 0 47,1 0-31,-1 0 15,10-10-31,-9 10 0,-20-9 16,20 9-1,-39-19 1,29 19-16,10 0 16,-1 0-16,10-10 15,-9 10 16,-1 0-15,1 0-16,-1 0 16,1 0-1,0 0-15,-1 0 16,1 0 0,-1 0-16,1 0 15,9-9 1,-10 9-16,1 0 0,-1 0 15,1 0-15,-1 0 0,1 0 16,-1 0-16,1 0 16,-1 0-1,1 0 1,-1 0 0,1 0-16,-1 0 0,1 0 15,-1 0-15,1 0 16,0 0-1,-1 0-15,1 0 0,-1 0 16,1 0 0,-1 0-16,-18 0 15,-10 0 1,28 0-16,1 0 31,-1 0-15,1 0-1,-1 0 17,1 0-32,-1 0 15,1 0-15,-1 0 16,1 0-16,0 0 16,-20 0-1,10 0-15,10 0 16,9 9-16,-10-9 0,1 0 15,-1 0 79,1 0-78,-1 0-1,1 0 1,-1 0-16,1 0 16,-1 0-16,-28 0 15,29 0-15,-1 0 16,1 0-16,-10 0 16,-9 0-16,28 10 15,-19-10-15,9 0 16,1 0-16,-1 0 31,1 0 94</inkml:trace>
          <inkml:trace contextRef="#ctx0" brushRef="#br0" timeOffset="-38831.5386">-808 296 0,'9'0'31,"1"0"-31,-1 0 16,1-9-1,-1 9-15,1 0 16,-1 0 15,-9-9-15,9 9-1,1 0 48,-10-10 46,9 10-93,1 0-1,-1 0 1,1 0 0,9 0 15,-10-9-15,1 9-16,-1 0 0,-9-10 15,10 10-15,-1 0 16,1 0-1,-10-9-15,9 9 16,1 0 15,-1 0-15,-9-10 0,10 10-1,-1 0-15,1-9 31,-1 9-31,-9-10 32,10 10-32,-1 0 15,-9-9 1,9 9-16,1 0 16,-10-10-1,9 10 1,1 0-16,-1 0 15,-9-9-15,10 9 16,-10-10 0,9 10-16,1 0 47,-1 0-16,-9-9-31,10 9 0,-1 0 15,1 0 1,-10-10-16,9 10 0,1 0 16,-1-9 15,1 9-31,-1 0 0,1 0 16,-1 0 15,1 0-16,-1 0-15,1 0 16,-1 0-16,-9-10 0,9 10 0,1 0 16,-1 0-16,1 0 15,-1 0 1,1 0 62,-1 0-47,1 0-15,-1 0 0,1 0-1,-1 0 1,1 0-1,18 0 1,-9 0 0,0 0-16,38 10 31,-48-10-15,1 0 30,-1 0-30,-9 9 31,10-9-47,-1 0 62,1 0-62,-1 0 16,-9 10 0,10-10-16,-1 0 0,1 0 15,-1 0-15,1 0 16,-1 0 0,1 0-16,-1 0 0,1 0 15,-1 9-15,1-9 16,-1 0 15,0 0-15,1 0-1,-10 10-15,9-10 32,1 0 14,-1 0-14,1 0-17,-1 9 1,1-9-16,-1 0 16,1 0-16,-1 0 31,1 0-31,-10 10 15,9-10 1,10 9-16,-9-9 16,-1 0-16,-9 10 15,10-10 1,-1 0 0,1 0-1,-1 0-15,1 9 16,-1-9-1,-9 10 32,9-10 0</inkml:trace>
          <inkml:trace contextRef="#ctx0" brushRef="#br0" timeOffset="-29543.2474">-429 211 0,'9'0'31,"10"0"1,10 0-17,-20 0-15,1 0 16,-1 0-16,1 0 0,-1 0 16,1 0-16,-1 0 15,0 0-15,1 0 0,-1 0 16,-9 10-16,10-10 0,-1 0 0,1 0 15,-1 0-15,1 0 16,-1 0 15,1 0-15,-1 0-16,1 0 16,-1 0-16,1 0 15,-1 0-15,1 0 16,-1 0-16,1 0 15,-1 0-15,1 0 16,-1 0-16,0 0 16,1 0-16,-1 0 15,1 0 1,-1 0-16,1 0 16,-1 0-16,1 0 0,-1 0 31,1 0-16,-1 0-15,1 0 16,-1 0 0,1 0-1,-1 0 32,1 0-31,-1 0-16,1 0 0,-1 0 31,1 0-31,-1 0 16,1 0-1,-1 0-15,0 0 16,-18 0 234,0 0-234,-1 0-16,1 0 15,-1 0 1,1 0-1,-1-10 1,-9 10-16,0 0 16,10 0-16,-1 0 15,1 0 1,9-9-16,-10 9 16,1 0 46,-1 0-46,1 0-1,-1 0-15,1 0 16,-1 0-16,1 0 16,-1 0-16,1 0 15,-10 0 1,10 0-16,-10 0 15,9 0-15,-9 0 16,10 0-16,-1 0 16,1 0-1,-1 0 48,1 0-48,-1 0 1,1 0-16,-1 0 16,1 0-16,-1 0 15,1 0 1,-1 0-16,1 0 16,0 0-16,-1 0 15,1 0 1,-1 0 15,1 0-31,-1 0 16,1 0-16,-1 0 15,1 0-15,-10 0 16,9 0 0,1 0-16,-1 0 15,1 0 1,-1 0-16,1 0 15,-1 0-15,1 0 16,-1 0 0,1 0 15,-1 0 16,1 0-47,-10 0 15,0 0-15,10 0 16,-1 0-16,1 0 16,-1 0 156</inkml:trace>
          <inkml:trace contextRef="#ctx0" brushRef="#br0" timeOffset="-25552.5719">-571 296 0</inkml:trace>
          <inkml:trace contextRef="#ctx0" brushRef="#br0" timeOffset="-24947.4656">-458 249 0</inkml:trace>
          <inkml:trace contextRef="#ctx0" brushRef="#br0" timeOffset="2682.0002">-401 230 0</inkml:trace>
          <inkml:trace contextRef="#ctx0" brushRef="#br0" timeOffset="15979.2402">-401 249 0</inkml:trace>
          <inkml:trace contextRef="#ctx0" brushRef="#br0" timeOffset="14974.7033">-240 230 0</inkml:trace>
          <inkml:trace contextRef="#ctx0" brushRef="#br0" timeOffset="14321.1003">-164 230 0</inkml:trace>
          <inkml:trace contextRef="#ctx0" brushRef="#br0" timeOffset="1213.2892">-154 230 0</inkml:trace>
          <inkml:trace contextRef="#ctx0" brushRef="#br0" timeOffset="-4187.9375">-145 230 0</inkml:trace>
          <inkml:trace contextRef="#ctx0" brushRef="#br0" timeOffset="12407.0734">-145 230 0</inkml:trace>
          <inkml:trace contextRef="#ctx0" brushRef="#br0" timeOffset="-4863.6746">-116 230 0</inkml:trace>
        </inkml:traceGroup>
        <inkml:traceGroup>
          <inkml:annotationXML>
            <emma:emma xmlns:emma="http://www.w3.org/2003/04/emma" version="1.0">
              <emma:interpretation id="{D5CB1ED2-288C-4FB7-817D-0A70B5EDAE54}" emma:medium="tactile" emma:mode="ink">
                <msink:context xmlns:msink="http://schemas.microsoft.com/ink/2010/main" type="inkWord" rotatedBoundingBox="14870,2871 14879,2872 14878,2887 14869,2886"/>
              </emma:interpretation>
              <emma:one-of disjunction-type="recognition" id="oneOf1">
                <emma:interpretation id="interp1" emma:lang="" emma:confidence="1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9189.8924">-116 240 0,'9'0'63</inkml:trace>
        </inkml:traceGroup>
        <inkml:traceGroup>
          <inkml:annotationXML>
            <emma:emma xmlns:emma="http://www.w3.org/2003/04/emma" version="1.0">
              <emma:interpretation id="{4B28466B-760D-4959-8946-F527A698BB23}" emma:medium="tactile" emma:mode="ink">
                <msink:context xmlns:msink="http://schemas.microsoft.com/ink/2010/main" type="inkWord" rotatedBoundingBox="14946,2581 18999,2730 18979,3260 14926,3111">
                  <msink:destinationLink direction="to" ref="{AF1A196E-4C11-48E1-9A78-B8617775FB8F}"/>
                  <msink:destinationLink direction="with" ref="{F9852D00-A7EA-438A-89B6-ECBD28A37CF3}"/>
                  <msink:destinationLink direction="with" ref="{C536FB82-332D-4ACF-9694-8DE9A4BBF3E1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1893.171">-50 230 0</inkml:trace>
          <inkml:trace contextRef="#ctx0" brushRef="#br0" timeOffset="-8751.901">-31 268 0</inkml:trace>
          <inkml:trace contextRef="#ctx0" brushRef="#br0" timeOffset="-12568.359">7 240 0</inkml:trace>
          <inkml:trace contextRef="#ctx0" brushRef="#br0" timeOffset="-14991.8469">26 230 0,'0'-9'16</inkml:trace>
          <inkml:trace contextRef="#ctx0" brushRef="#br0" timeOffset="-32363.3375">215 278 0,'-9'0'125,"9"-10"-109,-10 10-16,1 0 0,-1 0 0,1-9 15,9-1-15,-10 10 16,1 0-1,-1 0-15,10-9 0,-9 9 16,-1 0-16,10-10 0,-9 10 16,0 0-1,9-9 1,-10 9-16,1 0 0,9-10 109,-10 10-93,10-9 0,-9 9-16,-1 0 15,1 0 1,9-10-1,-10 10 17,20 0 311,-1 0-327,1 0-16,-1 0 31,1 0-31,-10 10 16,9-10 0,1 0-1,-10 9-15,9-9 16,0 0-1,1 0 1,-1 10-16,1-10 16,-10 9-1,9-9-15,1 0 94,-10 10-78,9-10-16,1 0 15,-10 9-15,9-9 16,1 0 0,-10 10-16,9-10 15,-9 9-15,10-9 0,9 19 16,-10-19-16,1 0 15,-1 9 1,1-9 0,-1 0-1,-9 10-15,10-10 125</inkml:trace>
          <inkml:trace contextRef="#ctx0" brushRef="#br0" timeOffset="-16283.5508">45 221 0</inkml:trace>
          <inkml:trace contextRef="#ctx0" brushRef="#br0" timeOffset="-13143.7794">45 259 0</inkml:trace>
          <inkml:trace contextRef="#ctx0" brushRef="#br0" timeOffset="-15679.6944">83 249 0</inkml:trace>
          <inkml:trace contextRef="#ctx0" brushRef="#br0" timeOffset="-13774.4991">92 278 0</inkml:trace>
          <inkml:trace contextRef="#ctx0" brushRef="#br0" timeOffset="-46082.2936">348 296 0,'9'10'172,"29"-1"-141,-19 10-31,-9-9 16,28 9-16,-29-10 0,1-9 0,-1 0 16,1 10-16,-1-1 15,10 1-15,-10-1 0,10 1 16,-9-1-16,-1-9 0,1 10 15,-1-10-15,-9 9 16,10-9-16,-10 10 16,9-10-16,-18-10 156,-10-18-125,9 28-31,-9-19 0,-28-19 16,38 28-16,-1 1 15,1-1-15,-1 10 16,1-9-16,-1 9 16,10-10-16,-9 10 0,-1 0 15,10-9-15,-9 9 16,-1 0-16,10-10 0,0 1 16,-9 9-16,-1 0 15,1 0-15,9-9 47,-10 9-31,1 0-1,9-10-15,-10 10 16,1 0 0,9-9-16,-19-1 15,10 10-15,9-9 0,-10-1 16,1 1-1,-1 9-15,10-10 0,-9 10 0,9-9 16,-10 9-16,1 0 16,9-10-16,-10 10 15,1-9-15,-1-1 16,1 1-16,9-1 16,0 1 93,9 9-109,124 0 31,-105 0-31,200 0 16,-181 0-1,114-10 1,-123 10 0,114 0-1,-95 0 1,56 0 0,-94 0-1,10 0-15,-20 0 16,1 0-1,-1 0-15,1 0 16,-1 0-16,1 0 16,-1 0-16,1 0 15,-1 0-15,1 0 0,-1 0 0,1 0 16,-1 0-16,1 0 0,-1 0 0,0 0 16,1 0-16,-1 0 15,1 0-15,-1 0 0,1 0 16,-1 0-16,1 0 15,-1 0-15,1 0 0,-1 0 16,1 0-16,18 0 0,1 0 16,18-9-1,-38 9-15,1 0 0,-1 0 16,1 0 0,-1 0-16,1 0 15,-1 0-15,1 0 16,-1 0-16,1 0 0,-1 0 15,1 0-15,-1 0 0,1-10 0,-1 10 16,1 0-16,-1 0 16</inkml:trace>
          <inkml:trace contextRef="#ctx0" brushRef="#br0" timeOffset="-36756.9959">708 391 0,'0'-9'63,"-9"-1"-47,-1 10-16,10-9 15,-9 9-15,-1 0 16,1 0-1,-1-10 1,1 10-16,9-9 0,-10 9 16,1 0-16,9-10 15,-10 10-15,10-9 16,-9 9-16,-1 0 16,10-10-16,-9 10 15,-1 0-15,10-9 0,-9 9 16,9-10 15,-10 10-15,1 0-1,-1 0 1,10-9-16,-9 9 16,0-9-1,-1 9 32,10-10-31,-9 10-16,-1 0 109,1 0-93,9-9-1,-10 9-15,10-10 0,-19 1 16,10-1 0,-1 10-16,1 0 15,9-9-15,0-1 47,-10 10-47,1 0 16,-1 0-1,10-9-15,-9 9 16,-1 0 0,10-10-16,-9 10 15,-1 0 1,1 0-1,9-9 1,-10 9-16,1 0 16,9-10-1,-9 10 1,-1 0-16,1 0 16,-1 0-16,1 0 15,-10-9-15,9 9 16,1-10-16,-1 10 31,20 0 141,-1 0-156,1 10-16,47 9 31,-20 0-16,-27-19 1</inkml:trace>
          <inkml:trace contextRef="#ctx0" brushRef="#br0" timeOffset="-67473.7753">1731 254 0,'0'23'125,"0"24"-125,24 22 16,-1-69 62,0 0-62,-23-23-16,92-116 31,-69 70-31,23-47 15,-23 116 1,-23 24 31,-23 45-31,-46 139-1,46-139-15,-23 0 16,23-46-16,23 0 15,0-46 48,46-138-47,-23 114-1,0-22-15,46-139 16,-69 255 46,0-24-62,-69 92 0,-93 70 16,139-162 0,-23 46-16,69-92 46,47-115-14,-47 114-32,0 1 0,69-23 15,-69 46-15,0-23 16,0 23-16,24 0 16,-24 0-16,254 23 15,-208 0-15,647 162 31,-601-162-31,439 116 16,-438-116 0,-1-23-1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18-12-05T14:31:52.20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363 210 11 0,'0'0'21'0,"0"0"1"0,0 0-2 0,-2 0-3 16,0 0-2-16,2 0-4 0,0 0-5 15,0 0-1-15,0 0 2 0,0 0-3 16,0 0-1-16,0 0 0 0,0 0 0 15,0 0-3-15,0 0 1 0,0 0-1 16,0 0 3-16,-2 0 0 0,2 0 0 16,-2 0 1-16,-1 0 2 0,2 1 4 15,0-1 4-15,-3 2-1 0,1 0 2 0,1-2-4 16,-2 0-3-16,2 2 3 0,0-2-1 16,-1 0-3-16,2 0-1 0,-2 0-2 15,3 0 2-15,-1 0-1 0,-2 0 0 16,0 0-5-16,1 0 3 0,0 0 2 15,-2 0 1-15,0 0 2 0,0 0-2 16,0 0-6-16,-2 0 5 0,2 0-5 16,0 0 5-16,0 0 1 0,0 0-3 15,-3 0 2-15,4 0-1 0,-1 0 0 16,-3 0 2-16,1 0 2 0,2 0 1 16,0 0 2-16,3 0-2 0,-3 0-1 0,0 0-4 15,-1 0-4-15,3 0-3 0,0 0 3 16,-2 0 0-16,1 0 3 0,2 0 3 15,-2 0-2-15,3 0-3 0,-1 0 4 16,0 0 0-16,-2 0 0 0,1 0-5 0,-2 0 5 16,1 0 0-16,2 0-2 0,-2 0 4 15,-1 0 1-15,3 0-2 0,-3 0 0 16,2 0 0-16,-2 0-1 0,4 0 5 16,-3 0 1-16,3 0-1 0,0 0-2 15,0 0 0-15,0 0-1 0,0 0 1 16,0 0-4-16,3 0-3 0,1 0-1 15,-4-2-1-15,2 0-2 0,-1 0-4 16,2 1-2-16,1 1-1 0,0-2 3 16,2 2 7-16,2 0 0 0,4-4 5 0,5 1-5 15,1 0 3-15,1-2 1 0,3-2-4 16,3 4-5-16,1-3 1 0,4 1-4 16,2 2 8-16,5-4 6 0,-2 0-3 15,2 0-6-15,0 0 3 0,0 2 0 16,1-2 0-16,-4 2-9 0,2 0 9 15,2-2 0-15,1-2 6 0,1-1 1 0,3 0-3 16,-3 0-3-16,-4 1-1 0,-2 0 0 16,-4 3 0-16,-2 0-4 0,-3 3 0 15,-1 0 1-15,3-1 2 0,-5 2 1 16,0-1-1-16,0 1-4 0,-3 2 5 16,0 0-4-16,-1 0 0 0,-4 0-5 15,0 0 2-15,-2 4 4 0,1-3 2 16,-5 2-5-16,2 3-2 0,2-5 8 15,-4 5 6-15,2-4 5 0,-2 1-6 16,-4-1-5-16,0-2 0 0,-2 1 5 0,1-1 3 16,-3 0 3-16,0 0 5 0,0 0 0 15,0 0-2-15,0 0-1 0,0 0 0 16,0 0 0-16,-5 0 1 0,5 0-1 16,-4 0-4-16,0 0-5 0,0 0-4 15,-3 0 0-15,0 0-5 0,0 0 5 0,-2 0-3 16,-1 0-1-16,-2 0-2 0,-1 0 1 15,-5 0-4-15,0 0 0 0,-8 0 4 16,0 0 0-16,-7 0 5 0,-3 0 0 16,-4 2 0-16,-3 1-9 0,-1 1 9 15,-4-3 4-15,1 3 3 0,3 0-2 16,0-1-5-16,1 0 0 0,3 1-2 16,2 1 2-16,2-3 0 0,-1 5-6 15,2-1 3-15,1-2 3 0,5 1 1 16,3-3 0-16,-2 5-1 0,6-6 0 15,3 3 0-15,2-1 1 0,4-1-1 16,-1 1-3-16,1-1-2 0,4 0 2 0,0 0 3 16,5 1 0-16,0-3 6 0,1 0-2 15,2 2 0-15,1-2-4 0,0 0 0 16,0 0 4-16,0 0-3 0,0 0 3 0,0 0-4 16,0 0-1-16,0 0 1 0,0 0 9 15,0 0-9-15,4 0-6 0,-4 0-2 16,0 0 0-16,0 0 4 0,0 0 4 15,0 0 0-15,0 0 0 0,0 0 1 16,0 0 2-16,0 0 2 0,0 0 0 16,0 0 2-16,0 0-2 0,0 0-1 15,0 0 2-15,0 0-1 0,0 0 1 16,0 0 0-16,0 0 0 0,-4 0 2 16,-3 0 1-16,0 0-9 0,-1 0-3 15,-3 0 3-15,0 0 4 0,-1 1-4 16,-2 1 0-16,-1 0-1 0,-1-1 1 0,0 1-7 15,-2 1 7-15,0 1-4 0,-3-2 4 16,1-1 0-16,5 3 0 0,1-2 5 16,1 1-4-16,1-1 6 0,2 0-7 15,2-2-5-15,1 1 1 0,6-1 4 0,-2 0 1 16,3 0-1-16,0 0-7 0,0 0-5 16,0 0-2-16,0 0 1 0,0 0 2 15,0 0 2-15,0 0 4 0,0 0 0 16,0 0-2-16,0 0-2 0,0 0 0 15,3 0 3-15,-3 0 3 0,1 0 2 16,2 0-6-16,1 0 0 0,2 0 7 16,2 0 10-16,6 2 1 0,2 2-2 15,5-3 4-15,1 1-2 0,4-1-6 0,2 3-4 16,1-4 1-16,2 2-1 0,4-2-1 16,-1 0 5-16,5 0-1 0,-3 0-3 15,4 0 7-15,-2 0-8 0,1-2 0 16,-3-3-4-16,-3 3 1 0,-2-2 3 15,-3 3 0-15,-2-1 0 0,-1 1 0 16,0-3-6-16,-3 1 6 0,0 1 0 0,0-3 0 16,1 3 1-16,3-3 5 0,3 1-5 15,-2-1 3-15,0 0-4 0,-1 0 0 16,3 0 1-16,-3 0 0 0,1-2-1 16,0 0-1-16,-1 0 1 0,1 2-1 15,-1 2 1-15,0-4-13 0,0 5 13 16,0 0 0-16,0-1 1 0,-1-1 2 15,0 3 2-15,-2-3-1 0,-2 3-4 0,-6 1-6 16,2-2-1-16,-5 2-1 0,1 0 2 16,-5 0 0-16,-1 0 1 0,0 0 0 15,-3 0 2-15,0 0 3 0,0 0 0 16,-4 0 0-16,1 0 0 0,-1 0 3 16,0 0 4-16,0 0 6 0,0 0 0 15,0 0-2-15,0 0 1 0,0 2-3 16,-1-2 2-16,-7 1 3 0,0 3-1 15,-6-3-13-15,-6 1-7 0,-6 3-2 16,-1-1 3-16,-5 1 6 0,-2-2 7 0,-1 1-1 16,-1-3 0-16,2 1-6 0,-5 0 0 15,5 1 0-15,-1-3 1 0,4 2 6 16,0-2-7-16,5 0 5 0,0 0 2 16,0 0-7-16,0 0-4 0,1-2 4 15,1-1 1-15,-5-1-1 0,2 4-1 16,-2-1 1-16,-1 1-4 0,-2-2 3 0,-5 0 1 15,0 2-9-15,-5 0 5 0,2 0 4 16,-2 0 5-16,4 0-5 0,0 0 3 16,3-1 3-16,8 1-5 0,-1-7 3 15,6 5 6-15,4 0-10 0,3-1 0 16,3 1 0-16,1 0-1 0,8 2 1 16,-1-1 0-16,4 1-4 0,0-2-5 0,0 2-2 15,0 0-1-15,0 0 5 16,0 0 4-16,0 0 3 0,0 0 0 0,0 0 1 15,0 0-1-15,0 0 5 0,-3 0 4 16,2 0-3-16,1 0 2 0,-5 0-4 16,1 0-4-16,-3 0-6 0,2 0 3 15,-3 0 3-15,2 0 0 0,-5 0 4 0,4 0 0 16,-1 0-3-16,-4 0-1 16,2-2 0-16,-5 2 0 0,4-1 0 0,-2 1 6 15,1 0-3-15,2-2-2 0,-2-2 6 16,2 2-1-16,-5 2-6 0,4-1-6 15,-1 1 1-15,2 0 5 0,2-2 0 16,1 2 7-16,3 0-6 0,4-2-1 16,0 2-10-16,0-1-5 0,0 1-2 15,0 0 0-15,0 0 1 0,0 0-2 16,0 0 2-16,0 0 3 0,0 0 3 16,2-2 6-16,-2 2 4 0,0 0 4 15,0 0 1-15,0 0 1 0,0 0 2 0,0 0-1 16,0 0-6-16,0 0-1 0,0 0-3 15,2 0-6-15,5 0-4 0,-3 0-3 16,4 0 10-16,6 0 6 0,1 0 1 16,8 0-1-16,4 2 5 0,3 1 7 0,2 0-9 15,2 1-2-15,5 0-2 0,-3 1 1 16,2-4 0-16,1 3-6 0,1-1 6 16,-2-1 7-16,2 0-7 0,-1 3 1 15,2-3 2-15,2-2 7 0,0 0-5 16,1 0-4-16,0 0-1 0,0-4 6 15,-1-1 2-15,-1 0-8 0,-3 0-3 16,-6 0 3-16,0-3 0 0,-3 5 6 16,-3-2-6-16,-5 2-4 0,0-1 4 0,-2 3-4 15,-2-3 0-15,2 0 3 16,-1 3 1-16,0-1 1 0,-1 1-1 0,-1-2 0 16,-4 2 0-16,0 1 0 0,-4-2-3 15,0 2-4-15,-2 0 2 0,-2 0 1 16,-1 0 3-16,-2 0 0 0,0 0 1 0,0 0 0 15,-2 0 3-15,0 0 5 0,0 0 5 16,0 0-2-16,0 0 0 0,0 0-3 16,0 0-1-16,0 0 0 0,0 0-7 15,-2 0 0-15,2 0-6 0,0 0-3 16,0 0-1-16,0 0-3 0,0 0-2 16,0 0 0-16,0 0 3 0,0 0 4 15,0 0 2-15,0 0 3 0,0 0 3 16,-2 0 0-16,0 0 6 0,-1 2-2 15,1-1 1-15,-7 3 3 0,-3 1 9 16,-6 2-10-16,-4 0-7 0,-4 1 0 0,-11 1-4 16,-5-2 3-16,-7 0-4 0,-5 2-4 15,-4-3 9-15,-7-1-4 0,-2-1 4 16,1-2 7-16,-1 3 0 0,3-3-2 16,2-2 1-16,5 0 7 0,5 0-12 15,4 0 6-15,2-4-7 0,9 1 3 0,0 1-3 16,5 0 0-16,3 0 0 0,6 1-3 15,2 1 3-15,6 0-7 0,2 0 6 16,4 0-4-16,5 0 5 0,0 0-8 16,1 0 0-16,1 0 1 0,2 0 2 15,-4 0 5-15,1 0 0 0,-1 0 0 16,0 0 4-16,3 0-1 0,-1 0 0 16,0 0 2-16,2 0 0 0,0 0-1 15,0 0-4-15,0 0 0 0,0 0-6 0,0 0 2 16,2 0 3-16,-2 0-8 0,2 0-3 15,2 0-5-15,0 0-1 0,4 0 8 16,5 0 10-16,-2 0 7 0,5 3 2 16,5-1-5-16,-3 0 0 0,4 3-4 15,0-3-4-15,-1-1 4 0,2 3 0 16,2-1 0-16,-2-1 4 0,4 1 2 16,-1-1 0-16,3-2-6 0,-3 2-9 15,0-2 9-15,0 0 11 0,-2 0-11 0,0 2 0 16,0-2-1-16,1 1-4 0,4 1 5 15,-3-2 7-15,5 0-7 0,5 2 1 16,3-2 3-16,4 0 4 0,-2 0 0 16,4 0-8-16,-3 0 0 0,1 0 0 0,-4 0 0 15,3 0 0-15,-10 0 0 0,-2 0-3 16,-4 0 2-16,-5 0 1 0,-8 0-9 16,0 1-1-16,-6 3 1 0,1-4 4 15,-1 1 4-15,-3-1 2 0,-3 2-1 16,2-2 1-16,-3 0 2 0,2 0 4 15,-2 0 1-15,0 0 1 0,0 2-3 16,0-2-5-16,0 0-1 0,0 0 0 16,0 0-4-16,0 0-4 0,0 0-3 0,0 1 1 15,0 2 2-15,0-2 1 16,0-1 2-16,0 0 2 0,0 2 0 0,0-2 0 16,0 1 2-16,0 3 0 0,0-2 1 15,0-1 5-15,0 3-5 0,0-2 0 16,0-2-1-16,0 1-3 0,0-1 4 0,0 0-1 15,0 0 1-15,2 2-4 0,-2-2 4 16,2 1 2-16,-2 2 3 0,0-3-5 16,1 1-1-16,-1-1 1 0,0 2 0 15,0-2 4-15,0 0 3 0,0 0 1 16,0 0 3-16,0 1 2 0,-3 1 2 16,-4 2 3-16,-5-4 0 0,-3 7-2 15,-10 0-13-15,-2-3 1 0,-12 2-4 16,-1 1 0-16,-10-4-3 0,-2 2 3 15,0-5 3-15,-2 2 4 0,-1-2-1 16,5 0 3-16,3 0-8 0,3-2-1 0,4 1 11 16,2-2-11-16,2 2 0 0,1 1-4 15,-3 0-3-15,6 0 2 0,-2 0 5 16,3 0 1-16,2 0-1 0,6 0-8 16,5 0 8-16,3 0 1 0,4 1 2 0,3-1-2 15,-1 0-1-15,1 0 4 0,0 0-4 16,-1 3-4-16,1-3 4 0,3 0 1 15,-1 0 2-15,2 0-2 0,0 0-1 16,1 1 0-16,-1-1 0 0,-1 0-5 16,-1 2 1-16,-2-1 0 0,-5 1 4 15,4 0-3-15,-2 0 3 0,1 0 1 16,5-1 5-16,0 0 0 0,1-1-1 16,4 0-5-16,0 0-3 0,0 0-8 15,0 0 1-15,4 0 1 0,5 0-17 16,-2 0 3-16,8 0 23 0,3 0 12 0,4 0-7 15,1 0 0-15,6 0 2 0,-1 0-7 16,2 3-7-16,0-3 7 0,3 0-4 16,2 1 4-16,-2-1 10 0,8 0 3 15,-2 0-13-15,1 0 0 0,-2-1-3 16,-2-3 3-16,3 3 1 0,-5-1 9 16,-1-4-4-16,2 3-6 0,-2-1-6 15,-2 0 6-15,3-3 0 0,-6 3 3 0,1-1 4 16,-2 1-7-16,-3 1 0 0,-4 2 0 15,-4-3 0-15,-3 1 0 0,-2 3-3 16,0 0 3-16,-3-2 0 0,-1 2 0 16,1 0-3-16,0 0 2 0,-2 0 0 15,2 0 1-15,0 0-3 0,3 0 2 16,-4 0 1-16,4 0-1 0,-2-2 1 16,-2 2 5-16,1 0-5 0,-4 0 0 15,-1 0 0-15,-3 0 9 0,0 0 7 0,0 0 4 16,0 0-1-16,0 0 0 0,-9 0 0 15,1-2-11-15,-6-1-8 0,-4 2-15 16,-9-5-3-16,-1 3 14 0,-3-2-7 16,-4 1 11-16,-3 1 5 0,2 1-4 15,-3-2 0-15,2 1-1 0,4 0 0 0,-2-2 6 16,1 3-5-16,1-3-1 0,4 3 1 16,-1-2-1-16,-1 1-1 0,5 1 1 15,0 2 0-15,4 0 0 0,-3 0-3 16,4 0-2-16,2 0-6 0,1 0 11 15,-5 0 0-15,4 2 0 0,-4 1-6 16,1 1 0-16,0 0 6 0,-1 1 0 16,0 0 6-16,0-2-1 0,-1 0-4 15,0 1 9-15,2-2-10 0,0 1 7 0,3-1 1 16,5 0 3-16,4-2 2 16,4 0-2-16,3 0-3 0,0 0-7 0,3 0 3 15,0 0-4-15,0 0 0 0,0 0 0 16,0 0 1-16,0 0-1 0,0 0 0 15,0 0-1-15,0 0-5 0,0 0-1 16,0 0 2-16,0 0 5 0,3 0-10 0,-3 0-4 16,1 0-2-16,1 0 1 0,0 0 0 15,2 0 3-15,5 0 11 0,-1-2 1 16,2-3 8-16,2 3 3 0,-1-3-7 16,4 1 1-16,-5 3-5 0,-2-1 0 15,-2 0 0-15,-2 1 0 0,-1 1 5 16,-3 0 1-16,0 0 7 0,0 0 2 15,0 0 1-15,0 0 0 0,0 0 1 16,0 0 1-16,-5-2-3 0,-2-1-15 0,-2-3-4 16,-5-1-14-16,-2 1 0 0,-5-1 11 15,2 1 1-15,1 1 6 0,-2 0 0 16,5 4 6-16,3-6-1 0,2 7-1 16,2-2-4-16,1 0 0 0,6 0 0 15,-4 1 0-15,5 1-1 0,0 0 0 0,0 0-2 16,0 0-4-16,0 0-1 0,0 0-1 15,0 0 0-15,0 0-4 0,0-2 2 16,0 2 1-16,0-2 0 0,0 2 2 16,2-1 0-16,-2 1-1 0,3 0 2 15,-3 0 3-15,1 0 0 0,2-2 0 16,-2 2 3-16,3-2 0 0,3 2-2 0,-1-1 3 16,6 1 1-16,0-2-1 0,4-2 1 15,2 2 4-15,2 1-2 0,1-1-3 16,1-1-9-16,0 1 9 0,0 0 3 15,3 2-3-15,-3-1 4 0,0 1-4 16,0 0-3-16,-4 0-1 0,3 0-4 16,-4 0 3-16,1 0 5 0,3 1 0 15,-3-1 8-15,0 4-8 0,-2-4-5 16,0 3-3-16,0-1 8 0,1-2 4 0,-2 1-3 16,4 1 0-16,-1 0 6 0,4-2-1 15,-3 0 1-15,5 0 2 0,-1 0-5 16,2 0 0-16,1-2-3 0,0-1 1 15,1 1 3-15,-1-3-5 0,-3 3 0 0,2-3 0 16,-3 4-1-16,-1-1-3 16,-3-2-1-16,0 2-1 0,-2 2 2 0,-2-1 4 15,-2 1 0-15,-1 0 4 0,0-2 4 16,-2 1-3-16,-3-2-2 0,1 3-2 16,2-1 2-16,-5 1-3 0,1-2 0 15,1 2-4-15,2-1 4 0,0-1 1 16,5-2 8-16,1 3 0 0,2-3-6 15,-1 1-2-15,0 0 4 0,1-1-1 16,-1 2-4-16,-6 2 0 0,1-4 0 16,-3 3 0-16,-2 1 0 0,-3-2 0 15,1 2 0-15,-3 0 0 0,0 0 5 0,0 0 2 16,0 0 1-16,0 0-2 0,0 0 0 16,0 0-5-16,0 0-1 0,0 0 0 15,0 0 0-15,0 0 0 0,0 0 1 16,0 0 0-16,0 0-1 0,0 0 4 15,0 0-3-15,0 0 3 0,0 0-4 16,0 0 1-16,0 0 0 0,0 0-1 0,0 0 0 16,0 0 1-16,0 0 3 0,0 0 0 15,0 0 2-15,0 0-2 0,0 0 2 16,0 0 2-16,0 0-1 0,0 0 0 16,0 0 0-16,0 0-1 0,-3 0-1 15,3 0-4-15,0 0 0 0,0 0-1 16,0 0 0-16,0 0-5 0,0 0-2 15,0 0 2-15,0 0 1 0,0 0 4 16,0 0 4-16,0 0 2 0,-2 0 4 16,1 0-2-16,-3 0 1 0,0 0 3 0,-5 0-7 15,0 0-5-15,-4 0-4 0,-4 0 0 16,-6 0-5-16,-7 0 4 0,0 3 1 16,-9 1-1-16,-1-2 5 0,-2-1 0 15,-3 5 0-15,-3-5 0 0,-3 3 0 16,3-2 1-16,-3-1 4 0,1-1-5 0,-2 0-4 15,4 0 4-15,-3 0 9 0,7 0-8 16,4-1-1-16,1-3 0 0,6 4 0 16,6-2 0-16,4 2 0 0,7 0 1 15,4 0 5-15,2 0-6 0,4 0-6 16,4 0 1-16,0 0-7 0,2 0-2 16,0-1-1-16,0 1 3 0,0 0 3 15,0 0 5-15,0 0 4 0,0 0 4 16,0 0 2-16,-4 0 3 0,0 0 0 15,-3 0 0-15,0 0-9 0,-4 1-5 0,2 1 5 16,0 0 5-16,4 0 1 0,1-2 0 16,1 1-6-16,3-1 0 0,0 0-5 15,0 0-5-15,0 0 2 0,0 0 2 16,0 0-1-16,0 0 2 0,0 0 4 16,0 0 1-16,0 0 0 0,0 0 3 0,0 0-2 15,0 0 0-15,0 0-1 0,0 0-4 16,0 0-5-16,0 0-1 0,3 0 1 15,-3 0-2-15,1 0-1 0,2 0-1 16,-3 0-8-16,1 0-24 0,2 0-14 16,1 0-21-16,0 0-20 0,-1 0-16 15,1 6-15-15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18-12-05T14:31:54.150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 45 17 0,'-1'-1'20'15,"-2"-3"-10"-15,2 2-3 0,1 1-7 16,-3-3-2-16,2 1 1 0,-3 0-4 16,-1-1-2-16,1 1 7 0,-1-1 0 15,1 1 18-15,1-1-14 0,-1 2 0 16,2 1-4-16,-2 1 0 0,0-2-4 0,0 2-1 16,0-4-11-16,-2 3-21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18-12-05T14:32:14.234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975 157 9 0,'0'0'21'0,"0"0"-7"0,0 0 1 0,0 0 10 16,0 0 1-16,0 0-3 0,0 0-7 15,0 0-7-15,0 0-9 0,0 0 1 16,0 0 2-16,0 0 4 0,2 0 4 16,-2 0 0-16,0 0 2 0,0 0 2 15,0 0 1-15,0 0 1 0,0 0 4 16,0 0-1-16,0 0 0 0,0 0 1 15,0 0-2-15,0 0-3 0,0 0-2 16,0 0-4-16,0 0-4 0,0 0-2 16,0 0-1-16,0 0 4 0,0 0 3 15,0 0 3-15,0 0 0 0,0 0-2 0,0 0 2 16,0 0 0-16,0 0-3 0,0 0-5 16,0 0-5-16,0 0 0 0,0 0-4 15,0 0 4-15,0 0 0 0,0 0 0 16,0 0 3-16,0 0 1 0,0 0 1 15,-2 0 1-15,2 0 0 0,0 0-2 0,-2 0 0 16,-1 0 0-16,2 0-4 0,-3 0-1 16,-4 0 1-16,-1 0 0 0,-4 0-1 15,-1 0 1-15,-3 1 4 0,-1-1-3 16,-2 2 2-16,2 0-3 0,1-2 0 16,-1 1 1-16,5-1-1 0,-4 0-4 15,2 0 4-15,-2 0 0 0,1 0-5 16,1 0 5-16,-2 0 0 0,1 0 0 15,3 0 1-15,-1 0-1 0,5 0 0 16,-4 0-4-16,5 0 0 0,0 0 4 0,-2 0 5 16,2 0 0-16,-2 0-5 0,-2 0-9 15,-1-1 1-15,1-1 1 0,1 0 7 16,-4 1 0-16,1-1-3 0,0 0-6 16,-2-1 3-16,2 3 1 0,0-2 5 15,-2 0 0-15,2 2-1 0,-3-3 1 0,5 3-4 16,-2 0 4-16,2 0 0 0,2 0 1 15,0 0-1-15,4 0-1 0,0-2-4 16,2 2 5-16,4 0-1 0,-1 0-4 16,-2 0 1-16,3 0 0 0,0 0 4 15,0 0-1-15,-4 0 1 0,2 0 0 16,-5 0 0-16,-1 0 4 0,-2 0-4 16,-2 0 3-16,1 0 2 0,0 0-2 15,1 0-2-15,2 0-1 0,3 0 0 16,-2 0-5-16,0 0 4 0,-1 0 1 0,1 0 0 15,1 0-1-15,-1 0 1 0,6 0-1 16,-1 0-5-16,2 0 0 0,0 2 0 16,0-2 2-16,-2 0 1 0,2 1 3 15,-4 1 0-15,-1 0 4 0,0 0 0 16,-2-2 1-16,2 0 0 0,-4 5-1 0,5-5 1 16,-6 0-5-16,2 2 0 0,0-2-1 15,2 0 1-15,-2 1-1 0,4-1 0 16,0 2-4-16,0 0-1 0,0-2-2 15,-1 1 8-15,0 1-1 0,1-2 2 16,-2 2-1-16,2 1 2 0,1-3-2 16,2 2 0-16,-3-2 0 0,1 0 0 15,2 2 0-15,-3-2 1 0,4 0 0 16,-4 0-1-16,4 3 0 0,-5-3-1 16,4 0 0-16,-2 0 1 0,-1 0 0 15,3 2 1-15,-2-2-1 0,2 2 0 0,1-2 1 16,0 0-1-16,0 0 0 0,0 0 0 15,0 0-1-15,0 0-2 0,0 0 2 16,0 0 1-16,0 0-4 0,0 0 3 16,0 0 1-16,0 0-1 0,0 0-2 15,0 0 0-15,0 0 3 0,0 0 0 0,0 0 2 16,0 0-2-16,0 0-5 0,0 1 0 16,0-1 0-16,5 0-1 0,2 2 1 15,-1 0 5-15,2-1-1 0,1-1 1 16,0 2 0-16,4 0 3 0,3-1-3 15,2 3 7-15,-1-4 0 0,6 2 1 16,-1 0-3-16,2-2-1 0,3 3 0 16,0-1-3-16,-1-2 7 0,5 1 0 15,-5 1 1-15,0 1 4 0,3-3-9 0,-3 2-4 16,-2 1 0-16,2 1 5 0,-4-2-4 16,-2-1 6-16,1 3-6 0,-6-4 2 15,0 0-2-15,-4 0-1 0,0 2 3 16,-1-2-2-16,0 0 5 0,2 0-3 15,-2 0-2-15,2 0 3 0,1 0-3 16,-1 0 2-16,2 0-2 0,-5 0-1 0,4 0-1 16,-1 0 0-16,-2 0-3 0,2 0 4 15,2 0 4-15,-1 0-4 0,-1 0-9 16,-2 0 0-16,-1 0 4 0,-1 0 5 16,2 0 0-16,3 1 0 0,-2 3-2 15,0-4-4-15,1 2 6 0,0-1 1 0,1 2 2 16,-2 1-3-16,1-2 1 0,1-1-1 15,-1 1 4-15,-2 0-4 0,3-2 1 16,-4 2 2-16,3-2-3 0,-4 0 0 16,-2 0-1-16,1 5 1 0,-3-5 0 15,-3 2-1-15,1-2-3 0,0 0 1 16,0 0-3-16,2 0 6 0,0 1 0 16,0 1 0-16,0-1 0 0,2 2 1 15,1-2 0-15,-2-1 0 0,4 2 2 16,-1-1-3-16,0 1-1 0,2 0-3 15,3 0 4-15,0-2 4 0,-3 0 1 0,1 3-5 16,-6-3 4-16,-1 1-4 0,-4-1 0 16,3 3 1-16,-2-3-1 0,-1 0 1 15,0 0-1-15,2 0 1 0,0 0 4 16,0 0 0-16,1 0 1 0,-2 0-1 0,2 0-4 16,-3 0 3-16,0 0-4 0,0 0 1 15,0 0-1-15,0 0-1 0,-3 0-5 16,-1 0 6-16,0 0 0 0,1 0 6 15,-1 0 0-15,-3 0-2 0,3 0-4 16,-4 0-11-16,1 0-2 0,-4-7 5 16,1 7-6-16,-4-4 2 0,-2 1-3 15,-1 1 11-15,-1 1 4 0,0-3-4 16,-2 2 0-16,-2 1 4 0,2 1 0 16,0-2 7-16,-2 0-7 0,0-1 0 15,-5 3-2-15,1 0 2 0,-4 0 2 0,0-2 2 16,1-2-4-16,2 3 4 0,5 1-4 15,0 0 3-15,4 0-3 0,2 0-4 16,2 0 0-16,0 0 1 0,-2 0 3 16,3 0 4-16,-2 0-4 0,-1 0-1 15,-2 0 1-15,-4 1 1 0,0 1-1 0,-3 0 1 16,3 0 2-16,-4 1-2 0,5-1 4 16,-1 0-4-16,8-2-1 0,0 1 0 15,2 1-1-15,0-1 1 0,2 2 0 16,-3-2 0-16,1-1 0 0,2 2 1 15,-2-1-1-15,2-1 0 0,2 0-1 16,-4 2-2-16,2 0 3 0,-4 0 0 16,2-2 0-16,-2 0 5 0,2 0-4 15,3 3-1-15,1-2 5 0,0-1-4 0,2 3-1 16,-3-3-1-16,-2 0 0 0,0 1-3 16,-2 1 4-16,-1 3 0 0,2-3-3 15,0-1 2-15,3 3 0 0,4-4 1 16,1 2-3-16,0-2 2 0,4 0 1 15,0 2-1-15,0-2-4 0,0 0 5 16,0 0-1-16,0 0 1 0,0 0-3 0,0 0-2 16,0 0-3-16,0 1 1 0,0 0-2 15,0 2-3-15,0-2 2 0,0 1 9 16,0-1-1-16,0 3 2 0,5-2 0 16,2-1 7-16,-1 3-1 0,2-2-6 15,1 0 7-15,2 0 1 0,0 1 1 16,6 0-3-16,1 2 12 0,3-3-9 15,1 3 3-15,4-2-8 0,3-1 1 16,-3 2 2-16,0-1-7 0,-2 1 0 16,0-3 0-16,0 2 2 0,-2 1-2 15,0-2 1-15,3-2 2 0,-3 1 5 0,-2-1-8 16,0 0 3-16,-4 0-2 0,1 0 3 16,-3 0 1-16,-1-1 0 0,0-1-5 15,1-3 4-15,-1 2 0 0,4-4-1 16,1 1-3-16,-2 0 0 0,-2 2 0 0,3-1 0 15,-8 2 0-15,4-2 0 0,-1 3 0 16,-2-4-6-16,2 3 2 0,1 1 0 16,0-1 4-16,1 0-5 0,3-1 5 15,-1 1 3-15,-1 1-3 0,6-3 0 16,-4 3 1-16,-2-2-1 0,-3 1 1 16,2 2-1-16,-2-2 0 0,-2-1-4 15,1 4 0-15,-1 0 4 0,2-2-6 16,-2-2 3-16,-2 3 3 0,2-1 4 15,-2 1 1-15,0-3-1 0,0 2-4 16,-2 1-4-16,-2-1 4 0,0-3 1 0,0 5-1 16,2-2 1-16,-3-2 3 0,1 3-4 15,-3-1 1-15,3 1-1 0,0-3-8 16,2 2 2-16,1-1 6 0,-2-1 0 16,-1 3 1-16,5-5-1 0,-4 3-3 15,2 2 3-15,-1-5 0 0,0 4 0 0,0-3 0 16,-1 4-3-16,4-4 3 0,-5 1 0 15,3 2 0-15,-2-1-1 0,-1 1 1 16,1 0-4-16,-4 1 3 0,3-1 1 16,-4 0 4-16,3 2 2 0,-2 0-1 15,-1-1-5-15,4 1-7 0,0-2-1 16,-2-3 3-16,2 5 5 0,-1-2 0 16,-3 2 3-16,0 0-2 0,0 0-1 15,0 0-1-15,0 0-5 0,-7-2 5 0,1-1 1 16,2-1 0-16,-4 1 0 0,4-2 0 15,-4-2-4-15,-2 2 0 0,2 0-5 16,-3-2 2-16,0 0 2 0,-3-2-2 16,1 4 7-16,4 0 7 0,0 0 2 15,0 3-8-15,1-3 2 0,-1 3-3 16,1 1 1-16,0-3-1 0,-2 2 0 0,-4 1-5 16,1-3 1-16,-4 1 3 0,-1 0 1 15,-3-1 0-15,4 2-1 0,-4-3 0 16,2 2 1-16,-2-1 4 0,3 1-1 15,-3 1-3-15,2-2 4 0,0 3-3 16,1 1 3-16,-4-2-4 0,4 2 0 16,0 0 4-16,-3 0 0 0,7 0-4 0,-2 0 7 15,6 0-2-15,-4-4-5 0,2 4 3 16,0-1-3-16,-1 1-3 0,2 0 2 16,0 0 1-16,-1-2 4 0,1 2 0 15,0 0-4-15,-3-1 0 0,4 1 0 16,-3-3 3-16,-3 2-2 0,1 0-1 15,-4-1 0-15,0 0 3 0,-2-3 0 16,-1 3 1-16,1-2-4 0,-1 1 0 0,3 2-1 16,-6-3-3-16,3 3 4 0,3-1 0 15,0 2 0-15,1 0 1 0,4-2 0 16,0 2-1-16,2 0-1 0,2 0 0 16,-1 0 1-16,1 0 0 0,2 0 0 15,0 0 0-15,-1 0 1 0,4 0-1 16,1 2 1-16,0-2 0 0,0 2-1 0,2-1-4 15,-2 3-1-15,0-3 5 0,-2 4-1 16,0-3-4-16,0 1 4 0,-2 3 1 16,-1-3 0-16,1 2 7 0,3-2-7 15,-2 1 0-15,1-2 0 0,2-1-1 16,3 3 1-16,-2-4 0 0,3 2 0 16,-1-2 0-16,-2 0-1 0,3 0 1 15,0 1-1-15,0-1 0 0,0 0-2 16,0 0 0-16,0 0-3 0,0 0-3 15,0 0-1-15,0 0-1 0,0 2 5 16,0 2 6-16,3-3 1 0,-2 2-1 0,-1 1-6 16,4-2 3-16,0 3 3 0,0-3 5 15,1 1-2-15,0 2-3 0,-1-3 1 16,0 0-1-16,0 0 0 0,1-1 5 0,0 1-1 16,3-1 1-16,1 3 3 0,0-2-1 15,4 1-7-15,-1 3 7 0,2-5-7 16,4 4 8-16,2-1-1 0,3 1 5 15,-1-4-5-15,-2 5-7 0,-2-4-12 16,-1 1 11-16,-4 0 1 0,1-3 0 16,3 2 2-16,-1 1 4 0,0-1 1 15,0 0-3-15,1-2 0 0,-2 2 0 16,-3-2-1-16,2 3-2 0,-2-1-1 16,-2 0 0-16,2-2 0 0,1 0 4 15,-4 1 1-15,4 3 0 0,-1-3-4 0,2-1 6 16,0 0 1-16,-2 2-5 0,5 0-2 15,-8-2 2-15,5 1 2 0,-3 1-5 16,-1-2 3-16,2 0-2 0,-2 0-1 16,2 0 5-16,-2 0-2 0,-2 0-3 15,-4 0-3-15,5 0 2 0,-4 0 0 0,3 0 1 16,1 0 1-16,0 0-1 0,4 0 1 16,-1 0-1-16,-2 0 0 0,2 0-6 15,-4 0 6-15,2 0 0 0,0 0 4 16,1 0-3-16,-2 0 3 0,0-2 0 15,-4 1-3-15,-1-1 4 0,0 2 3 16,-4-2-1-16,0 2-2 0,0 0-5 16,0 0 0-16,0 0-13 0,0 0-11 15,0 0-12-15,0 0-6 0,0 0-11 16,-1 0-18-16,1 0-27 0,0 0-34 16,0 2-38-16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18-12-05T14:32:20.23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248 103 4 0,'-4'0'31'15,"2"2"-7"-15,-2 0-23 0,3-1 8 16,-3 1 3-16,0-2 0 0,-3 2-4 15,3-2 0-15,2 1 15 0,1-1 1 16,-3 0 2-16,4 0-4 0,0 0 2 16,0 0-1-16,0 0-9 0,0 0-3 15,-4 0-4-15,1 0-7 0,-1 0 0 0,-2 0 0 16,1 0 1-16,-4 0-1 0,-2 0-1 16,2 4-6-16,-1-1 7 0,-5 1 9 15,4 1-3-15,-1 0 2 0,-2 0 3 16,1 0 0-16,4-1 1 0,-4-1 1 15,4-1-2-15,-4 0-5 0,6 1-6 16,2-3 16-16,1 0-1 0,2 0 2 16,2 0-3-16,0 0-14 0,0 0 0 15,0 0-11-15,0 0 2 0,0-2 2 16,2 1-1-16,-1 1 0 0,-1 0 1 0,0 0-1 16,0 0 0-16,3-2-1 0,-2 2-1 15,6-2 4-15,-3 2 6 0,5-3 4 16,-3 1-4-16,3 0 0 0,2 0-4 15,-4 1-1-15,4-3 5 0,1 3 8 0,2-1 1 16,0-3 3-16,2 3-3 0,-1-1-6 16,5-1-3-16,-7 2-7 0,4-1 7 15,-2 1 3-15,-1 1-3 0,1-1 1 16,0-1 4-16,2-1 0 0,-1 0 3 16,2 0-8-16,0-2 7 0,3 1-2 15,-3 0-5-15,2-2 0 0,0 2-3 16,-2 3 3-16,1-3 5 0,-1 2-5 15,0 1-6-15,0-3 6 0,-2 3 1 16,2-2 5-16,-1 1-6 0,0 0-4 16,-4-1 4-16,1 3-6 0,-2-1 6 0,2-1 0 15,-2 1 0-15,-2 0-1 0,2 1 1 16,-2-3 0-16,2 2 0 0,-2-1 3 16,2 1-3-16,1-1 5 0,-4 1-2 15,0-1-3-15,0 1-3 0,0 0 2 0,-4 1 1 16,2 1 0-16,-3 0-2 0,2 0-4 15,-2 0 2-15,0 0 3 0,0 0 1 16,2 0 0-16,1 0 0 0,-2 0 0 16,3 0 0-16,1 0 0 0,-4 0 0 15,1 0 0-15,-2 1 0 0,3-1 0 16,-3 2 0-16,0-2-4 0,0 0 4 16,-3 0 0-16,1 2 0 0,2-2 0 15,-4 0 0-15,0 0 5 0,0 0 4 16,0 0 3-16,0 0-4 0,0 0 0 15,0 0 0-15,0 0 1 0,0 1 1 0,0-1-1 16,0 2 1-16,0-2-2 0,0 0 0 16,-1 0 0-16,-4 0-8 0,0 2 0 15,-6-2-4-15,1 1 3 0,1 3 1 16,-4-4 0-16,1 1 2 0,-1 1-1 0,0 0-1 16,-1 2 0-16,0-3 0 0,-3 4 16 15,4-1-11-15,-4 1-5 0,1-2-5 16,2 3-3-16,0-3 8 0,4 2 1 15,-2-3 4-15,1 1 2 0,1-1-7 16,1 1-1-16,-4 3-7 0,4-5 3 16,-4 2 4-16,1 3 1 0,-2-3-1 15,2 1 1-15,-2-1 0 0,0 2 0 16,-1-2 0-16,1 3 0 0,-2-1 1 16,2-3 1-16,0 1 4 0,0 0-2 15,0-3-4-15,-1 4 0 0,2-2-4 0,-1 1 4 16,1 1 6-16,1-1-5 0,2-3-1 15,1 2 3-15,0-1-3 0,3 1 4 16,0-2 2-16,0 2-6 0,2-2 0 16,0 0 1-16,1 1-1 0,2-1 0 15,-3 0 0-15,0 2 0 0,-2-2-4 0,2 2 4 16,0 0-1-16,-4-2-4 0,4 3 5 16,-2-1-1-16,2 0-5 0,-3-2 3 15,3 3 3-15,0-3 0 0,2 0 5 16,0 0-2-16,0 0-2 0,2 2-1 15,0-2 0-15,0 0-1 0,0 0-5 16,0 0 5-16,0 0 1 0,0 0 3 16,0 0 1-16,0 0 1 0,0 0 0 15,-1 1-5-15,1-1 4 0,-3 2 0 16,2-2-3-16,-2 0-1 0,2 0 0 0,-2 0 6 16,2 0-2-16,1 0-1 0,0 0 1 15,0 0-4-15,0 0 1 0,0 0 0 16,0 0 5-16,0 0-5 0,0 0 0 15,0 0-1-15,0 0-1 0,0 0 1 16,0-2-4-16,0 2 4 0,0 0-4 0,0 0-1 16,1-1-7-16,2 1-7 0,-2 0-2 15,2 0 5-15,1-2 3 0,1 2 13 16,4 0 1-16,-1 0 7 0,2 0-3 16,2-2 1-16,-2 1-6 0,2-1 0 15,5 0-4-15,-4 2 3 0,1-3 1 16,4-1 1-16,3 2-1 0,-3-3 0 15,2 4 0-15,0-3 3 0,0 1-3 16,0 1 0-16,0-1 1 0,1 1-1 16,-3-2 8-16,3-1-3 0,-4 4-5 15,-3-1-8-15,3 0-7 0,-8 1 10 0,4 1 5 16,-2-2 0-16,0 0 2 0,1 2-1 16,-5 0 3-16,1 0-1 0,-1 0-3 15,2 0-4-15,-7 0 3 0,5-2 0 16,-3 2 1-16,5-2-1 0,-2 2 1 15,1-1 4-15,3 1 0 0,-4-2 2 0,4 2-6 16,1-1-4-16,-2-1 1 0,-1 0 3 16,2 0 2-16,3 1-2 0,-1 1 0 15,-4-2-5-15,4 2 5 0,-2 0 0 16,1 0-1-16,-2 0 1 0,2 0 0 16,-1 0 0-16,-1 0 1 0,-2 0-1 15,0-2 0-15,-3 0-4 0,-3 2 3 16,2 0 1-16,-4-1 0 0,3 1 5 0,-3 0 1 15,0 0 3-15,0 0 0 0,0 0-2 16,0 0-3-16,0 0-4 0,0 0 0 16,0 0-3-16,0 0-2 0,0 0-3 15,0 0-4-15,2 0 1 0,-2 0 5 16,0 0 3-16,0 0 3 0,0 0 8 16,0 0 0-16,0 0 1 0,0 0 2 15,0 0 3-15,0 0-2 0,0 0-3 0,-2 0 0 16,-2 0-3-16,0 1-6 0,-2 3-9 15,-5-4 2-15,2 3 3 0,-1 1 4 16,-5-2 4-16,4 1-4 0,-6-2-7 16,1 3 7-16,1-4 4 0,-6 2-2 0,3 0 4 15,-3 1-7-15,-1-1 1 0,0-1 0 16,0-1 5-16,0 2-1 0,-3-2-4 16,2 0 0-16,-3 2-1 0,1-1 0 15,-1 1-16-15,1 0 14 0,2 0 3 16,0 1 8-16,6 1-3 0,-1-3-5 15,-2 1-4-15,7-2 1 0,-1 0 3 16,4 2 7-16,2-2-2 0,0 0-1 16,1 0-3-16,4 0-1 0,-4 0 0 15,3-2 0-15,0 2 0 0,0-3 0 16,0 3 3-16,2 0-3 0,1-2 0 0,-3 2 0 16,4-2 0-16,-4 2 0 0,-1 0 1 15,-1-3-1-15,0 3 0 0,0 0-5 16,-2-2 0-16,0 2 2 0,-2-2 3 15,-1 2 0-15,2-2 1 0,-1 2-1 16,2-1 0-16,-3-1 4 0,5 0 1 16,1 2 1-16,-2-1-6 0,1-1 0 0,1 2 0 15,-2-3 0-15,1 1 0 0,-1 0-4 16,3 0 4-16,0 0 5 0,1 1 0 16,-1-1-5-16,4 2 0 0,-4-1 0 15,0 1 0-15,0 0 0 0,0-2 0 16,-2 0-1-16,2 2-4 0,-3-2-1 15,2 1 2-15,-2 1 4 0,4 0 1 16,-1 0 2-16,1 0 2 0,2 0 0 16,-3 0-4-16,1 0 0 0,-1 0 3 15,0 0-4-15,1 0-3 0,-1 0 3 0,-3 0 0 16,1 0-1-16,-1 0-5 0,2 0 6 16,-1 0 0-16,-2 0 0 0,4 0 1 15,-4 0 0-15,2 0 3 0,2 0-4 16,-3 0 4-16,3-2 0 0,3 2 3 0,-2 0-1 15,3 0-6-15,0-2 1 0,0 2-1 16,0-2-1-16,0 2 1 0,0 0-4 16,0-1 4-16,0 1-6 0,0 0 0 15,0 0 2-15,0-2-2 0,0 2-2 16,0 0-1-16,0 0-3 0,7 0-1 16,1-2 13-16,2 0 7 0,2 1-7 15,1-1-1-15,0 1-7 0,4-2 8 16,-3 2 7-16,1-1-3 0,1 2-4 15,-2 0-11-15,3 0 8 0,-4 0 3 16,4-3 3-16,-3 3 0 0,1-2-3 0,-1 0 4 16,-2 1-4-16,-2 1 3 0,2-2-3 15,-5 2-5-15,4 0 1 0,-3 0 3 16,1 0 1-16,0-2 0 0,0 2 0 16,0-2 0-16,-1 2 0 0,2 0-4 15,-2 0 3-15,2-1 1 0,1 1 0 0,-1-2 0 16,2 1 5-16,0 1 3 0,2-4-3 15,-1 2-4-15,0 2 6 0,0-3-3 16,1 1 0-16,-1 0-4 0,0 1-1 16,-1-1 1-16,-5 2-1 0,1 0 1 15,-1 0 0-15,2 0 0 0,-3 0-3 16,1 0 2-16,2 0 1 0,-5 0-5 16,1 0 5-16,3 0-4 0,-3 0 3 15,3 0-3-15,-5 2 4 0,-1-1 0 16,3-1-1-16,-1 0 0 0,-4 0 1 15,4 0 0-15,-4 0 0 0,1 0 0 0,2 0 4 16,-3 0 0-16,0 2 4 0,0-2 0 16,0 0-3-16,0 0-4 0,0 0-1 15,0 0-5-15,0 2-13 0,0-2-19 16,0 0-22-16,0 0-31 0,0 0-36 0,0 0-26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18-12-05T14:32:23.975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622 83 23 0,'1'0'31'0,"-1"0"-5"0,0 0-4 15,0 0 1-15,0 0 5 0,0 0 6 16,0 0 6-16,0 0 1 0,0 0-1 16,-1 0-2-16,-2 0-2 0,-1 0-3 0,0 0-5 15,-1 0-10-15,0 0-7 0,-3 0 0 16,-1 0 3-16,0 0-1 0,0 0-3 16,-3 0 0-16,1-2-1 0,-1 0-3 15,-5 2-3-15,3-2-2 0,-2 2 6 16,3-1 11-16,2 1 2 0,0 0-8 15,-1 0-12-15,2 0 0 0,-2 0-4 16,-2 0 4-16,2 0 0 0,-2 0 0 16,-3 1 7-16,-1-1-6 0,1 2-1 15,-1 0 3-15,0-2-3 0,0 2 4 0,-1-2 3 16,1 0-7-16,0 0 0 0,1 0 0 16,-1 0 3-16,3 0 2 0,-1 0-5 15,-1 3 1-15,3-3 0 0,2 0 0 16,2 0 4-16,-1 2-4 0,6-2-1 15,-4 0-4-15,5 2 4 0,3-2 0 0,-2 0 0 16,3 0-1-16,0 0-3 0,0 0 4 16,0 0 0-16,-1 0 0 0,1 0 0 15,0 0 4-15,-4 0-3 0,2 0 5 16,-5 0-1-16,3 0-2 0,-1 0-2 16,-4 0 3-16,5 0 0 0,0 1-3 15,-1-1 0-15,0 0 0 0,1 0-1 16,0 0-3-16,0 0 3 0,4 0 1 15,0 2 2-15,0-2-3 0,0 0-1 16,0 0 1-16,0 0-1 0,0 0 0 16,0 0 1-16,0 0-1 0,0 0-4 0,4 0 2 15,-2 0-3-15,0 0 0 0,2 0-1 16,-2 0 1-16,2 0-2 0,0 0 4 16,0 0 4-16,5 3 1 0,-4 1 3 15,3-1-1-15,1 1-3 0,-1-1 0 0,-3 1 1 16,6-1 3-16,0-1 3 0,2 1-6 15,-1 2-1-15,2-5 0 0,4 2 3 16,-2 2-2-16,2-3-1 0,3 3 3 16,-2-3-2-16,2 1 0 0,0-2-1 15,-3 2 0-15,-2-1 0 0,-2 1 0 16,-2 0 0-16,-2 0 0 0,-5-2 0 16,2 0-6-16,-5 0 1 0,2 0 5 15,0 2-5-15,0-2 5 0,2 1-1 16,5 1 1-16,0 1 1 0,1-3 3 15,1 2 0-15,0 0-4 0,-3-1-1 0,1 1 1 16,-1-2 0-16,-1 0 0 0,2 0 0 16,-1 0 6-16,-2 0-3 0,-2 0-3 15,1 0 0-15,-2 0-4 0,-1 0 4 16,2 0 0-16,1 0 0 0,-2 0-1 16,2 0 0-16,-1 0 0 0,-1 0 1 0,-1 0 0 15,0 0 0-15,0 0 1 0,-1 0 2 16,-1 0-2-16,-2 0-1 0,4 0 0 15,-3 0 0-15,3 0 0 0,3 0-1 16,-1 0 1-16,1 0-4 0,-1 0 3 16,-1 0 1-16,3 0 0 0,0 0 0 15,-2 0 0-15,-2 0 0 0,0 0-3 16,0 0 3-16,-1 0 0 0,-2 0 0 16,3 0-1-16,0 0 1 0,1 0 0 15,-1 0 0-15,1 0 0 0,-1 0 1 0,0 0 3 16,-2 0-3-16,1 0 3 0,-2 0-4 15,-1 0 1-15,0 0 0 0,3 0-1 16,-2 0-1-16,3-2 1 0,0 2 0 16,1-1 3-16,-1 1 1 0,0-2-3 15,0 2 2-15,-4 0-3 0,1 0 0 0,2 0 1 16,-3-2 0-16,1 2 0 0,4-1 0 16,-1-1 4-16,0 0-5 0,1 1 1 15,2-1-1-15,-1 2 5 0,2-4-5 16,-2 2 0-16,0 1-1 0,0 1 1 15,-2-2 0-15,3 0 1 0,-6 1 2 16,3-1 6-16,-2 0-1 0,-2 2 2 16,3-1 0-16,-3 1 0 0,0-2 1 15,0 2-5-15,0-2 1 0,0 0-3 16,0 2-3-16,0-3 4 0,0-1 3 0,0 1-3 16,0 0-5-16,0-1-1 0,0 1 1 15,0-1 0-15,-3 2 0 0,1-1 1 16,-2 1-1-16,0 1-1 0,0-1-10 15,0-1 5-15,0-1 5 0,-2 1-8 16,-2 1 9-16,3-2 5 0,-4-1-5 0,1 2 0 16,0-2 0-16,-1-1 0 0,0 2-1 15,-4-2-5-15,5 3 0 0,-2-2 6 16,1-1-6-16,1 3 6 0,-2-2 0 16,3 3 0-16,-1-1 0 0,2-1 0 15,2 3 3-15,-1-1-2 0,-2 2-1 16,1-4 0-16,-2 3-3 0,0-1 2 15,-1 1-6-15,1 1 2 0,1-3 5 16,-1 2 0-16,1 1 7 0,2-2-1 0,0 2-2 16,1 0-4-16,0 0 0 0,-1 0 0 15,1 0-1-15,-1 0 1 0,1 0 0 16,4 0 1-16,-4 0 2 0,4 0-3 16,-4 0-1-16,0 0-3 0,-2 0 3 15,-2 0 1-15,-4 0-1 0,-5 0 1 16,2 2 4-16,-2-1-4 0,1 2 10 15,2-3-7-15,4 0-2 0,2 1 3 0,0-1-4 16,0 0 0-16,-1 0-1 0,3 2-4 16,-6-2 4-16,3 1 1 0,-4 1 0 15,1 0 1-15,-2 0-1 0,2-1 1 16,1 1 3-16,0 0-3 0,1-2 5 0,2 3-1 16,0-3-4-16,-1 0 3 0,4 0-4 15,-3 2 1-15,3-2 2 0,1 0-2 16,0 0-1-16,3 0 0 0,-3 1-1 15,0-1 0-15,-1 3 1 0,0-3-1 16,-2 1 1-16,3 2 0 0,2-3-4 16,-2 2 4-16,4 0 0 0,0-2-1 15,-1 0 0-15,1 0 0 0,-3 0-3 16,3 0 4-16,0 0 0 0,-1 0 0 16,1 0 0-16,-3 0 1 0,3 2 0 0,0-2 0 15,-4 0-1-15,3 1 4 0,-8 3 0 16,1-2-3-16,-2 3 5 0,-2-2-2 15,-2 0 1-15,2 3-1 0,-1-3-4 16,5-1 1-16,-2 1-1 0,2-1-1 16,4 1 0-16,0-3-3 0,0 2 4 15,2 0 0-15,1 0-5 0,-2-2 1 0,3 0 1 16,-1 0 2-16,1 0-4 0,0 0 0 16,0 0 5-16,0 3 0 0,0-3 0 15,0 0 0-15,0 0 0 0,0 0 0 16,0 0 0-16,0 0 0 0,0 0 0 15,0 0 0-15,0 0-7 0,0 0 1 16,0 0-3-16,0 0-3 0,1 0-8 16,-1 0-2-16,0 0-9 0,3 0-6 15,-2 0-18-15,-1 0-24 0,0 0-22 16,0 0-6-16,0 0-16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18-12-05T14:32:43.234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34 101 15 0,'-4'-2'16'0,"2"-2"11"15,0 3 1-15,0 1-15 0,2-2 1 16,0 1 0-16,-2-3-3 0,2 2 0 15,-2 1-1-15,2-1-4 0,-3 0 2 16,2 0 4-16,1 1-3 0,-4 1 3 0,4 0 3 16,-4 0 3-16,1 0-3 0,2 0 0 15,-1 0 2-15,0 0 0 0,0 0-1 16,2 0-5-16,0 0-3 0,0 0-3 16,0 0-1-16,0 0-1 0,0 0 0 15,0 0 1-15,0 0 0 0,0 0 1 16,0 0-1-16,0 0-3 0,0 0-1 15,0 0 0-15,0 0-3 0,0 0 0 16,0 0 3-16,4 0 0 0,-1 0 8 16,4 0-7-16,-3 0 4 0,6 0 7 0,2 0 7 15,5 0-11-15,2 0-1 0,6-3 8 16,1-3 2-16,0-1-17 0,2-1 1 16,-2 1 2-16,-1 1-3 0,1 2-5 15,-3-4 5-15,2 2 9 0,0 1-9 16,-6 0 1-16,-1-1-1 0,-3 4 0 0,-1 1-14 15,-6 1 9-15,2 0 2 0,-2 0 0 16,0 0 3-16,2 0 0 0,0 0 5 16,1 0-5-16,-2 0 1 0,1 1-4 15,1-1 6-15,0 0-3 0,2 0 0 16,-1 0 7-16,0 0-2 0,2 0-5 16,-4 0-6-16,2 0-4 0,-4 0 5 15,2 0 5-15,-2 0 9 0,1 0-9 16,-5 0-1-16,0 0-2 0,-3 0 2 15,2 0 1-15,-3 0-4 0,0 0 3 16,1 0-2-16,2 0 3 0,-3 0-1 0,2 0 0 16,2 0 1-16,-3 0-3 0,2 0 2 15,1 0 1-15,0 0 6 0,-3 0-1 16,2 0-4-16,-3 0-1 0,0 0 6 16,0 0 4-16,0 0 0 0,0 0 0 15,0 0-5-15,0 0-1 0,0 0-4 0,0 0 0 16,2 0-6-16,0 0-4 0,4 0 1 15,-2 0 9-15,4 0 0 0,5 0 0 16,-4 0-5-16,5 0 5 0,0-1 4 16,-2 0-4-16,1 1-9 0,-1 0 2 15,-2-3 7-15,-2 2 0 0,0 1-1 16,1 0-2-16,-4 0 2 0,-1 0 1 0,0 0 1 16,0 0 0-16,-2 0 2 0,1 0 1 15,-3 0-4-15,0 0 3 0,0 0-2 16,0 0-1-16,0 0 0 0,0 0 0 15,0 0 1-15,0 0 4 0,0 0 2 16,0 0-3-16,-7 0 0 0,-3 4-4 16,0-3-2-16,-9 4-2 0,0 2-8 15,-7 0 12-15,1-1 12 0,-1 3-12 16,-2-3-1-16,-1-3-5 0,2 2-1 16,-2-2 7-16,1 1 5 0,6-1-4 0,0 0 4 15,1 0-5-15,1-2 0 0,4 1 0 16,0 2 0-16,-1-3-3 0,2 2 3 15,0 3-3-15,0 0-4 0,-2-2 4 0,1 3 3 16,1-1 0-16,-2 1-3 0,3-3 3 16,-2 1 3-16,2 2-3 0,-5-2 0 15,1 2 0-15,0-2 1 0,0-2 5 16,1 4-5-16,4-7 8 0,3 2-2 16,-2 2-2-16,3-3-5 0,0 1-5 15,0-2 1-15,1 4 0 0,3-3 0 16,-4-1 4-16,5 2 0 0,2-2 3 15,0 0 4-15,2 0 0 0,0 0-1 16,0 0-1-16,0 0 0 0,0 0-5 16,0 0 0-16,0 0-10 0,4 0 0 15,0 0 0-15,1 0-3 0,-1 0 1 0,4 0 6 16,2 0 1-16,-1 0 5 0,4 0 0 16,-1 0 0-16,2 0-19 0,2 0 19 15,2 0 18-15,4 0-4 0,0 0-13 16,5-2-1-16,-3 1-1 0,3-3 1 15,-5 4 0-15,1-2 3 0,2-1-3 0,-3-1 0 16,1 1 6-16,2-2-1 0,1 2-6 16,-1-1 1-16,-3 1 0 0,0 1 1 15,-2-2 0-15,-1 4 0 0,-5-2-1 16,-1 1-5-16,-3 1 1 0,1 0-2 16,-5 0 3-16,2 0 2 0,0 0-3 15,0 0-2-15,-2 0-2 0,4 0 7 16,1 0-5-16,-2 0 6 0,5 0 8 15,3 0-7-15,-4 0 7 0,4 0 1 16,1 0-5-16,-2 0-4 0,-2 0 3 0,0 0-3 16,-2 0 0-16,-3 0-1 0,-1 0 0 15,-4 0 1-15,-3 0 1 0,-1 0 2 16,0 0 2-16,0 0 5 0,0 0 4 16,0 0 3-16,0 0 1 0,0 0 1 15,-5 0-2-15,1 0-2 0,-7 0-15 0,0 0-12 16,-9 0 1-16,1 0 0 15,-6 0 0-15,2 0 3 0,-8 0 8 0,5 1 2 16,-4 1-2-16,0 2 0 0,-3-2 0 16,4 1-1-16,-2-1 1 0,1 1 2 15,0-1-2-15,-1-1 0 0,1 1 0 16,4 0 4-16,0 1 2 0,4-3-6 16,4 0 0-16,1 0 0 0,5 0 5 15,2 0 0-15,3 0-4 0,2 0 5 16,1 0-5-16,-1 0 5 0,0 0-6 0,1 0-3 15,-4 0 3-15,2 0 0 0,-2 0 1 16,-1 0-1-16,1 0-4 0,-1 0-1 16,0 0-2-16,1 0 7 0,0 0 1 15,2 0 3-15,2-3-1 0,1 3-3 16,2 0 1-16,1 0 2 0,0 0-3 0,0 0 0 16,0-2-7-16,0 0-1 0,0 1-2 15,0 1-1-15,4 0-3 0,0 0-1 16,0 0 6-16,2 0 9 0,2-2 6 15,0 1 2-15,-2 1-8 0,2-4-3 16,0 4 0-16,-3 0 3 0,3-2 0 16,-1 2 5-16,4-1 1 0,-3-1-1 15,2-2-5-15,2 2 1 0,-4 1-1 16,3-3 0-16,0 3 1 0,3-4 0 16,-4 1 4-16,2 2-3 0,-3-1-2 15,-1 1-4-15,-3 0 1 0,-1 2-4 0,-2 0 1 16,1 0 2-16,-3 0 4 0,1 0-1 15,-1 0 1-15,0 0 0 0,0 0 0 16,0 0 1-16,0 0 3 0,0 0 0 16,0 0 0-16,0 0 1 0,0 0 0 15,0 0 2-15,0 0 1 0,0 0 0 0,0 0-2 16,0 0 0-16,0 0 0 0,0 0 1 16,0 0-3-16,0 0-4 0,0 0 0 15,0 0-1-15,0 0-2 0,0 0 2 16,0 0 0-16,0 0-2 0,0 0 2 15,0 0 1-15,-1 0 0 0,1 0 0 16,0 0 0-16,0 0 4 0,0 0-4 16,0 0 4-16,-3 0-1 0,3 0-2 15,-2 0 3-15,2 0-1 0,0 0-3 16,0 0-1-16,0 0-6 0,0 0 2 0,0 0 4 16,0 0 0-16,0 0 1 0,0 0-1 15,0 0 0-15,0 0-2 0,0 0 2 16,0 0-4-16,0 0-4 0,0 0-4 15,0 0-3-15,0 0 0 0,0 0 6 16,0 0 2-16,0 0 4 0,0 0 1 0,0 0 3 16,0 0 0-16,0 0 1 15,0 0 4-15,0 0-1 0,0 0 0 0,0 0-3 16,0 0-1-16,0 0 1 0,0 0-1 16,0 0 4-16,0 0 0 0,0 0 2 15,0 0-1-15,0 0 1 0,0 0 1 16,0 0-2-16,0 0-2 0,0 0-2 15,0 0 2-15,0 0-2 0,0 0-1 0,0 0 1 16,0 0-1-16,0 0-1 0,0 0-3 16,0 0 1-16,0 0 2 0,0 0 1 15,0 0 0-15,0 0 3 0,0 0 1 16,0 0-4-16,0 0 4 0,0 0-4 16,0 0 0-16,0 0 4 0,0 0-4 15,0 0 4-15,0 0-4 0,0 0 4 16,0 0-4-16,0 0 1 0,0 0-1 0,0 2 0 15,0-2 0-15,0 0 0 0,0 0-1 16,0 0-3-16,0 0 0 0,0 0 0 16,0 0 1-16,0 0-1 0,0 0 4 15,0 0-1-15,0 0 1 0,0 0 0 16,0 0 1-16,0 0 3 0,0 0 1 16,0 0 0-16,0 0-1 0,0 0-3 0,0 0 0 15,0 0-1-15,0 0 1 0,0 0 2 16,0 0 0-16,0 0 1 0,0 0-4 15,0 0 0-15,0 0 0 0,0 0-1 16,0 0-2-16,0 0-1 0,0 0 0 16,0 0 4-16,0 0-1 0,0 0 0 15,0 0 1-15,0 0 0 0,0 0 1 16,0 0 3-16,0 0-1 0,0 0-2 16,0 0 3-16,0 0-3 0,0 0-1 15,0 0-1-15,0 0-2 0,0 0 2 0,0 0 1 16,0 0 0-16,0 0 0 0,0 0 0 15,0 0-4-15,0 0 0 0,0 0-1 16,0 0-3-16,0 0-2 0,0 0-1 16,0 0-1-16,0 0-3 0,0 0-17 15,0 0-16-15,5 0-7 0,-4 0-10 0,2 0-4 16,5 0 18-16,-4 0-28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18-12-05T17:08:54.532"/>
    </inkml:context>
    <inkml:brush xml:id="br0">
      <inkml:brushProperty name="width" value="0.23333" units="cm"/>
      <inkml:brushProperty name="height" value="0.4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761 4 11 0,'0'-2'14'0,"0"2"-7"16,0 0-3-16,0 0-1 0,0 0 2 15,0 0 8-15,0-2 9 0,0 2 9 16,0-1 3-16,0 1-2 0,0 0-8 16,0 0 3-16,0 0-10 0,0 0-9 15,0 0-7-15,0 0-1 0,0 0 0 16,0 0 0-16,0 0 4 0,0 0 2 15,0 0-3-15,0 0 0 0,-1 0-3 0,1 0-1 16,0 0-4-16,-3 0 1 0,2 0-3 16,-2 0 0-16,2 0 0 0,-3 1 1 15,-3 1 6-15,0 3 9 0,-1 2-4 16,-4 0-1-16,2 1-3 0,-2-4 1 16,3 3-2-16,0-5 0 0,5 0 1 15,0 0 2-15,0-2-2 0,3 0-1 16,-3 2 0-16,0-1 1 0,0 1-1 0,0 0 0 15,0-1 1-15,4 1-1 0,-4-1 0 16,4-1 1-16,0 0-1 0,0 0-4 16,0 0-1-16,0 0-1 0,0 0 0 15,1 0 0-15,3 0-2 0,3 0-7 16,1 0-1-16,1 0 16 0,3 2 8 16,3 0 0-16,4-2-3 0,3 0-5 15,0 0 1-15,1 0-1 0,1 0 7 0,2 0-7 16,1 0-3-16,-3 0 3 15,2-2 1-15,-6 2-1 0,-1 0-4 16,-3 0 1-16,1 0-2 0,-4 2 5 0,-1 0 2 16,-2-1-2-16,-2 1 0 0,0-2-1 15,-4 1 1-15,1 2-1 0,-5-3 1 16,0 1 0-16,0-1 13 0,0 0 9 0,-5 0 0 16,-3 0-5-16,-3 0-14 0,-4 0-3 15,-4 0-7-15,-2 0-1 0,-6 0 4 16,-5 0-3-16,-4 0 7 0,-6 0 0 15,-1 0-1-15,-6 0 1 0,-3 0-4 16,-6 2 4-16,1 3 0 0,-5-1 0 16,5 0 0-16,2-1 18 0,2 0-7 15,7 0 0-15,7-2-1 0,9 3 2 16,9-2-1-16,4-2 0 0,9 0-2 16,7 0-3-16,1 0-6 0,0 0-11 15,0 0-9-15,8 0-8 0,3 1-11 0,5 2 25 16,6 4 14-16,6 0 5 0,0 0-1 15,9 0-3-15,1 0 6 0,1 1-7 16,3-1-5-16,1-1 5 0,-2 1 1 16,4-2 4-16,-2-2 5 0,-1 1-3 0,-3-1-7 15,-5 1 3-15,0-3-3 16,-9 1-8-16,-2 1 8 0,-6-1 0 0,-5-1 0 16,-7 1-6-16,-3-2 6 0,-2 0 2 15,0 2 20-15,-2-2 4 0,-3 0-2 16,-7 0-8-16,-2 0-16 0,-6 0-4 15,-2 0 4-15,-8 0-6 0,-1 0 3 16,-3 0 3-16,-2 2-1 0,1-1 1 16,4 2 1-16,1-3 4 0,4 4-1 15,6-4-1-15,6 2 0 0,1-1-3 16,6-1-5-16,6 0 2 0,1 0-2 0,0 0-5 16,0 0-10-16,5 0-14 0,5 0 6 15,4 0 20-15,4 2 8 0,4-2 3 16,7 0 1-16,5 0 8 0,3 0-7 15,5-5 1-15,-3 1-6 0,2 0-4 16,-3 0-6-16,-11 1 10 0,-3 1 0 0,-11 2-11 16,-4 0-2-16,-5 0 10 0,-4 0 3 15,0 0 24-15,-11 0 3 0,-3 0-3 16,-3 2 8-16,-9 1-32 0,-8 2-13 16,-5 0 9-16,-4 2 0 0,-7 0 4 15,-2 1 0-15,1 3 12 0,3-6-1 16,1 3-3-16,1-4-1 0,7 3-4 15,1-3-3-15,8 0-1 0,6-1 1 16,6-2-1-16,9 3 0 0,5-3 1 0,2-1-3 16,2 0-12-16,0 0-8 15,6 0-4-15,2 2 0 0,4-2 18 0,6 2 9 16,3 0 15-16,9-2 2 0,4 0-6 16,5 0-11-16,3-4-1 0,1-3 1 15,-1 3 0-15,-3-2-3 0,-5 1 3 16,-3 1 2-16,-6 1-2 0,-8 2-1 0,-4-1-5 15,-9 2 6-15,-3 0 4 16,-1 0 11-16,0 0 7 0,0 0 2 0,-8 0-2 16,-2 0-2-16,-6 0-20 0,-6 0-5 15,-3 0 5-15,-6 0 12 0,-7 2-12 16,-1 2 0-16,-3 3 0 0,2-3 7 16,7 1-1-16,3-2 3 0,4 2-9 15,4 1-3-15,6-3-1 0,4 1-3 16,3-1-1-16,4-2-1 0,5 1-2 15,0-2-5-15,0 0-6 0,6 0-6 0,1 4 20 16,2-2 8-16,5-1-1 0,2 0-7 16,4-1-20-16,6 0 2 0,1 0 26 15,5 0 13-15,0-1-13 0,-3-2 0 16,-3-1-5-16,-4 1 5 0,-6 1-7 16,-7 1 0-16,-3 1 7 0,-4 0 7 0,-2 0 15 15,0 0 7-15,0 0 2 0,-4 0-4 16,-1 0-4-16,-7 0-8 0,0-3-15 15,-6 2-11-15,-2-1 1 0,-6 1 9 16,-1-1 1-16,-7 0 16 0,0 2-12 16,1 0 9-16,1 0 1 0,-1 0-7 15,3 0-7-15,-4 0-1 0,3 0-4 16,-3 2-5-16,0 4 4 0,4 0 4 0,1-2 2 16,7 2 0-16,4-3 3 0,10-1-3 15,2-1-3-15,6 1-2 0,0-2-9 16,0 0-8-16,2 0-1 0,4 2 0 15,5 0 9-15,-2-1 9 0,7 2 2 16,2-1 3-16,8 2 0 0,3-3 5 16,5-1 2-16,5 0 0 0,3 0-7 15,3 0-4-15,1 0 4 0,3 0-3 16,-1 0 7-16,4 0-1 0,-4-1 2 16,3-1-5-16,-4-2 0 0,0 3 2 0,-1-2-2 15,-6-1 0-15,-3 4-1 0,-5 0-1 16,-4 0-1-16,-6 0-7 0,-5 0 10 15,-1 0 0-15,-9 0-1 0,0 0-6 16,-7 0 2-16,0 0 5 0,0 2 8 0,0 0 2 16,0-2 0-16,0 0-3 0,0 1-3 15,0-1-2-15,-3 0-2 0,-1 0-3 16,-1 2 3-16,-1-1-3 0,-2 3 3 16,0-1 5-16,-5 4 0 0,-4 0-5 15,0 1 0-15,-4 1 0 0,3-1 5 16,-3 0-5-16,0-1 0 0,-1 0 0 15,2 1 3-15,-2-1 2 0,-4 0-5 16,1 2 4-16,-5 0-3 0,0-2 2 16,0 2-3-16,3-3 5 0,-1-2 2 15,5 1-3-15,-2-2-3 0,4-2 0 0,-1 2-1 16,5-2 0-16,-5 0 3 0,3-1 0 16,0 0 1-16,5 0-4 0,0 0 1 15,3 0 9-15,4 0 0 0,3 0-7 0,3 0-2 16,1 0 0-16,0 0-1 0,0 0-1 15,0 0-4-15,0 0 0 0,0 0 0 16,0 0-2-16,4 0 1 0,-4 0-3 16,4 0-3-16,-3 0-2 0,3 0 1 15,2 0 3-15,2-1 10 0,4 1 0 16,4-5 9-16,6 3-4 0,3-3-5 16,5 0 13-16,5-1 1 0,7-1 0 15,2 0-7-15,6-1-6 0,1-1-1 16,5 1 0-16,-1-1-3 0,-2 3 3 15,1-1 0-15,-1 2-1 0,-3 0-4 0,-3 1 4 16,-4 3-3-16,-1 1 2 0,-5 0-1 16,-1 0 1-16,-4 0 2 0,-4 0 0 15,-2 0-8-15,-9 3 3 0,-1-1 1 16,-6-1-4-16,-6-1-2 0,0 2 2 0,-4-2 4 16,0 0 4-16,0 0 4 0,0 0 5 15,0 0 1-15,0 2 0 0,0-2 0 16,0 0 1-16,0 0-1 0,0 0 1 15,0 0-1-15,0 0 3 0,0 0-2 16,-4 0-7-16,-4 0-4 0,0-4-8 16,-4-1-3-16,-2 0 11 0,-2-1 1 15,-3 0-1-15,1-3-7 0,-6 5 7 16,2-1 4-16,-3 0-4 0,-1 0-2 16,-3 1-1-16,2 0 2 0,2-2 1 15,-4 1 1-15,2 3-1 0,-1 0-4 0,1 2-5 16,-3 0 4-16,3 0 1 0,-3 0 4 15,2 4-4-15,1 3 3 0,-3 0-8 16,1 3-2-16,2 0 2 0,3 0 8 16,2 0 1-16,5 4-4 0,3-4-9 15,3-1 6-15,6 1 1 0,4 0-6 0,1 0 4 16,0-2 0-16,0 2 8 16,5-2 7-16,5 1-7 0,2-4-14 0,5 1 14 15,5-4 11-15,2-2-11 0,6 0 8 16,4-2 8-16,3-4 11 0,3-6-14 15,-5 0-3-15,3-1-10 0,-8 0 12 16,-4 1-12-16,-5 2 7 0,-4-2 1 16,-8 2 7-16,-1 1 0 0,-4-1-9 15,-4 2-6-15,0-2 14 0,0 3-6 16,-4-1-4-16,-8 1-4 0,0 2-4 16,-4-2-8-16,1 4-4 0,-2-3-2 0,1 3 6 15,5 2 3-15,-1 1-2 0,1 0-25 16,5 0-27-16,-1 1-29 0,3 2-25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18-12-05T17:09:08.6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context xml:id="ctx1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1" timeString="2018-12-05T17:09:17.755"/>
    </inkml:context>
  </inkml:definitions>
  <inkml:traceGroup>
    <inkml:annotationXML>
      <emma:emma xmlns:emma="http://www.w3.org/2003/04/emma" version="1.0">
        <emma:interpretation id="{0C1D4663-6A22-4EDA-AD84-DC7F89EB2CD9}" emma:medium="tactile" emma:mode="ink">
          <msink:context xmlns:msink="http://schemas.microsoft.com/ink/2010/main" type="writingRegion" rotatedBoundingBox="5305,6006 6710,2224 8743,2978 7337,6761"/>
        </emma:interpretation>
      </emma:emma>
    </inkml:annotationXML>
    <inkml:traceGroup>
      <inkml:annotationXML>
        <emma:emma xmlns:emma="http://www.w3.org/2003/04/emma" version="1.0">
          <emma:interpretation id="{94ABEB06-77A0-4695-9F23-E11D54509039}" emma:medium="tactile" emma:mode="ink">
            <msink:context xmlns:msink="http://schemas.microsoft.com/ink/2010/main" type="paragraph" rotatedBoundingBox="5305,6006 6710,2224 8743,2978 7337,6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D72C60-7542-426F-845F-5496E30AC23A}" emma:medium="tactile" emma:mode="ink">
              <msink:context xmlns:msink="http://schemas.microsoft.com/ink/2010/main" type="line" rotatedBoundingBox="5305,6006 6710,2224 8743,2979 7337,6761"/>
            </emma:interpretation>
          </emma:emma>
        </inkml:annotationXML>
        <inkml:traceGroup>
          <inkml:annotationXML>
            <emma:emma xmlns:emma="http://www.w3.org/2003/04/emma" version="1.0">
              <emma:interpretation id="{0DCDAAC1-1B95-4D3F-9AF9-2C1B810CABCF}" emma:medium="tactile" emma:mode="ink">
                <msink:context xmlns:msink="http://schemas.microsoft.com/ink/2010/main" type="inkWord" rotatedBoundingBox="5946,6244 6120,5774 6417,5885 6243,6354"/>
              </emma:interpretation>
              <emma:one-of disjunction-type="recognition" id="oneOf0">
                <emma:interpretation id="interp0" emma:lang="" emma:confidence="0">
                  <emma:literal>or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of</emma:literal>
                </emma:interpretation>
                <emma:interpretation id="interp3" emma:lang="" emma:confidence="0">
                  <emma:literal>on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-2655 3217 11 0,'0'-2'16'0,"0"1"-4"0,0-1-1 16,0-1 8-16,0-2 6 0,0-2-4 15,0 2-2-15,0 0-3 0,0 1 18 0,0 3-9 16,0-1-4-16,0 1-2 15,0 1-5-15,0 0-3 0,0 0-3 0,0 0-4 16,0 0-4-16,0 0 0 0,0 0 6 16,-4 1 5-16,-1 1-5 0,1 2-3 15,-3-3-3-15,4 1 0 0,-4-2-5 16,2 6-1-16,-6-3 0 0,2 4 3 16,-5 0 3-16,1 3-5 0,-2 1-4 15,4-3 9-15,3 0-1 0,1-1 1 16,6-4-8-16,1 0-1 0,0 0-9 15,0-2 5-15,8 1 6 0,4-2 6 16,2 0 1-16,5 0 9 0,9-6-9 0,6-4 6 16,0-3-12-16,5-4 2 0,-1 0 3 15,0-2 0-15,-7-1 1 0,-2 3 4 16,-3-1-4-16,-4 2-4 16,-6 1 4-16,-6 3 6 0,-5 3 1 0,-2 4 1 15,-3 0-8-15,0 0-2 0,-7 3-3 0,-4-2 5 16,-4 1 0-16,0 2-4 0,-2-1 3 15,-6 2-4-15,1 0 5 0,-1 0 7 16,-3 6-2-16,1 4-5 0,-1-1-5 16,4 2 2-16,2 1-2 0,2 1 4 15,5-3-2-15,5-3-3 0,4-4-4 16,1-1-3-16,3-2-22 0,3 0 3 16,5 0 0-16,4 0 28 0,3-4 4 15,5-3 2-15,6-1 9 0,0-4-4 16,3-1-7-16,1-1-6 0,-3-1 1 0,-2 1 0 15,-4-2 1-15,-5 2 4 0,-6 3 1 16,-2 2 3-16,-4 1 2 0,-4 3-1 16,0 2 3-16,-8-1-8 0,-6 2 0 15,-2 2-5-15,-5 0-30 0,-4 0 9 16,-1 0 26-16,-1 0 2 0,2 2 26 16,3 2-15-16,0-3-1 0,10 1 4 0,1-2-5 15,9 0-1-15,2 0-10 0,0 0-19 16,6-2-11-16,9-6 3 0,3-2 8 15,4-4-2-15,7-3 17 0,7-3 4 16,3-2 0-16,5-2-10 0</inkml:trace>
        </inkml:traceGroup>
        <inkml:traceGroup>
          <inkml:annotationXML>
            <emma:emma xmlns:emma="http://www.w3.org/2003/04/emma" version="1.0">
              <emma:interpretation id="{54C6A00B-6CB5-4A87-A4C8-D7DEC420183E}" emma:medium="tactile" emma:mode="ink">
                <msink:context xmlns:msink="http://schemas.microsoft.com/ink/2010/main" type="inkWord" rotatedBoundingBox="6465,2886 6710,2224 8743,2979 8497,3640"/>
              </emma:interpretation>
            </emma:emma>
          </inkml:annotationXML>
          <inkml:trace contextRef="#ctx1" brushRef="#br0">-2124-116 0,'0'23'140,"23"-23"-140,0 0 16,185 23 0,-116-23-1,208 23 1,-254-23-1,162 0 1,-185 0-16,-46 0 125,0 0-109,0 0-16,-116 24 31,93-1-31,-46 0 16,115-23 93,23 0-93,-23 0-16,-46 0 78,-92-46-47,69 46-31,-24 0 0,-161-24 31,185 24-31,-23 0 16,92 0 62,0 24-78,23-24 0,485 69 31,-369-46-31,392-23 16,-485-23-1,70 0-15,-116 23 16,-46-23 62,0 23-78,-23 0 0,-439-47 31,439 47-31,-578-23 32,601 23-32,-139 0 15,162-23 48,24 23-63,-1 0 15,0-23 1,0 23-16,46-23 16,-23 23-1,0-23 1,-69 23 46,-46 0-30,-23 0-32,-70 0 15,139 0-15,-162 46 16,139-23 0,69-23 46,93 23-46,-70-23-16,-23 0 15,23 0-15</inkml:trace>
          <inkml:trace contextRef="#ctx1" brushRef="#br0" timeOffset="-10910.5903">0 0 0</inkml:trace>
          <inkml:trace contextRef="#ctx1" brushRef="#br0" timeOffset="-11100.4303">0 0 0</inkml:trace>
          <inkml:trace contextRef="#ctx1" brushRef="#br0" timeOffset="-11262.0172">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5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2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4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1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3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90AAE-26C4-40D8-8524-8F40678F39C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A3834-73A4-487A-AAD7-028E51F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emf"/><Relationship Id="rId18" Type="http://schemas.openxmlformats.org/officeDocument/2006/relationships/customXml" Target="../ink/ink7.xml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12" Type="http://schemas.openxmlformats.org/officeDocument/2006/relationships/customXml" Target="../ink/ink4.xml"/><Relationship Id="rId17" Type="http://schemas.openxmlformats.org/officeDocument/2006/relationships/image" Target="../media/image10.emf"/><Relationship Id="rId2" Type="http://schemas.openxmlformats.org/officeDocument/2006/relationships/image" Target="../media/image1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7.emf"/><Relationship Id="rId5" Type="http://schemas.openxmlformats.org/officeDocument/2006/relationships/image" Target="../media/image4.png"/><Relationship Id="rId15" Type="http://schemas.openxmlformats.org/officeDocument/2006/relationships/image" Target="../media/image9.emf"/><Relationship Id="rId10" Type="http://schemas.openxmlformats.org/officeDocument/2006/relationships/customXml" Target="../ink/ink3.xml"/><Relationship Id="rId19" Type="http://schemas.openxmlformats.org/officeDocument/2006/relationships/image" Target="../media/image11.emf"/><Relationship Id="rId4" Type="http://schemas.openxmlformats.org/officeDocument/2006/relationships/image" Target="../media/image3.png"/><Relationship Id="rId9" Type="http://schemas.openxmlformats.org/officeDocument/2006/relationships/image" Target="../media/image6.emf"/><Relationship Id="rId14" Type="http://schemas.openxmlformats.org/officeDocument/2006/relationships/customXml" Target="../ink/ink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27.emf"/><Relationship Id="rId18" Type="http://schemas.openxmlformats.org/officeDocument/2006/relationships/customXml" Target="../ink/ink15.xml"/><Relationship Id="rId3" Type="http://schemas.openxmlformats.org/officeDocument/2006/relationships/image" Target="../media/image22.png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customXml" Target="../ink/ink12.xml"/><Relationship Id="rId17" Type="http://schemas.openxmlformats.org/officeDocument/2006/relationships/image" Target="../media/image29.emf"/><Relationship Id="rId2" Type="http://schemas.openxmlformats.org/officeDocument/2006/relationships/image" Target="../media/image21.png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10" Type="http://schemas.openxmlformats.org/officeDocument/2006/relationships/customXml" Target="../ink/ink11.xml"/><Relationship Id="rId19" Type="http://schemas.openxmlformats.org/officeDocument/2006/relationships/image" Target="../media/image30.emf"/><Relationship Id="rId4" Type="http://schemas.openxmlformats.org/officeDocument/2006/relationships/customXml" Target="../ink/ink8.xml"/><Relationship Id="rId9" Type="http://schemas.openxmlformats.org/officeDocument/2006/relationships/image" Target="../media/image25.emf"/><Relationship Id="rId14" Type="http://schemas.openxmlformats.org/officeDocument/2006/relationships/customXml" Target="../ink/ink13.xml"/><Relationship Id="rId22" Type="http://schemas.openxmlformats.org/officeDocument/2006/relationships/customXml" Target="../ink/ink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72"/>
            <a:ext cx="9144000" cy="8145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Science in Industry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9" y="1360718"/>
            <a:ext cx="5960191" cy="3542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459" y="1360718"/>
            <a:ext cx="6104807" cy="3529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286" y="3552825"/>
            <a:ext cx="1952625" cy="3305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771" y="3618442"/>
            <a:ext cx="2200275" cy="32480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6289413" y="1915680"/>
              <a:ext cx="550440" cy="910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6093" y="1891920"/>
                <a:ext cx="579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3429213" y="4671840"/>
              <a:ext cx="515160" cy="89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3373" y="4638000"/>
                <a:ext cx="5464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9869973" y="4773720"/>
              <a:ext cx="22680" cy="165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59533" y="4752480"/>
                <a:ext cx="43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9648213" y="4650240"/>
              <a:ext cx="419400" cy="1346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33453" y="4621080"/>
                <a:ext cx="448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3535773" y="6718800"/>
              <a:ext cx="335880" cy="586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20653" y="6691440"/>
                <a:ext cx="3654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Ink 17"/>
              <p14:cNvContentPartPr/>
              <p14:nvPr/>
            </p14:nvContentPartPr>
            <p14:xfrm>
              <a:off x="9779253" y="6733560"/>
              <a:ext cx="287640" cy="608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63792" y="6700967"/>
                <a:ext cx="319280" cy="124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/>
              <p14:cNvContentPartPr/>
              <p14:nvPr/>
            </p14:nvContentPartPr>
            <p14:xfrm>
              <a:off x="245733" y="1956720"/>
              <a:ext cx="302400" cy="62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2413" y="1928280"/>
                <a:ext cx="330480" cy="1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07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72"/>
            <a:ext cx="9144000" cy="81450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Jupyter</a:t>
            </a:r>
            <a:r>
              <a:rPr lang="en-US" dirty="0" smtClean="0"/>
              <a:t>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72"/>
            <a:ext cx="9144000" cy="8145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46661"/>
            <a:ext cx="9144000" cy="5270269"/>
          </a:xfrm>
        </p:spPr>
        <p:txBody>
          <a:bodyPr/>
          <a:lstStyle/>
          <a:p>
            <a:r>
              <a:rPr lang="en-US" dirty="0" smtClean="0"/>
              <a:t>K-Means will give you clusters that you can label!</a:t>
            </a:r>
            <a:endParaRPr lang="en-US" dirty="0"/>
          </a:p>
        </p:txBody>
      </p:sp>
      <p:pic>
        <p:nvPicPr>
          <p:cNvPr id="5122" name="Picture 2" descr="Image result for k means clust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94" y="169579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620" y="83272"/>
            <a:ext cx="11615596" cy="87639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Putting it together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46661"/>
            <a:ext cx="9144000" cy="5270269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From clusters you can label them which allows you to engineer statistically the association rule role ups.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From there you can see all the rules and target a dependent variable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Set your decision tree, random forests, or neural network to target this dependent variable and independent variables 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Update with feedback from the field and you don’t have to worry about changing any code. Plus what code/variables would you change? The time savings of ML </a:t>
            </a:r>
            <a:r>
              <a:rPr lang="en-US" dirty="0" smtClean="0">
                <a:sym typeface="Wingdings" panose="05000000000000000000" pitchFamily="2" charset="2"/>
              </a:rPr>
              <a:t>.</a:t>
            </a:r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72"/>
            <a:ext cx="9144000" cy="8145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420" y="41565"/>
            <a:ext cx="4483278" cy="4596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92" y="157941"/>
            <a:ext cx="4071052" cy="659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832" y="157941"/>
            <a:ext cx="27908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46661"/>
            <a:ext cx="9144000" cy="527026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s://image.slidesharecdn.com/mds-140831045233-phpapp01/95/data-science-skillset-explained-1-638.jpg?cb=1409460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3069" cy="681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dn-images-1.medium.com/max/1600/1*tQz5Go9y9cPHYn_rxiIFF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23" y="616521"/>
            <a:ext cx="7086601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3" y="125606"/>
            <a:ext cx="11997267" cy="754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hardest part of data science?</a:t>
            </a:r>
            <a:endParaRPr lang="en-US" dirty="0"/>
          </a:p>
        </p:txBody>
      </p:sp>
      <p:pic>
        <p:nvPicPr>
          <p:cNvPr id="3074" name="Picture 2" descr="https://deepconnect.cloud/wp-content/uploads/2018/03/ds_is_hard-1370x6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2" y="838205"/>
            <a:ext cx="11807081" cy="57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999" y="880533"/>
            <a:ext cx="9084733" cy="5109689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6000" dirty="0" smtClean="0">
                <a:solidFill>
                  <a:srgbClr val="FF0000"/>
                </a:solidFill>
              </a:rPr>
              <a:t>Dealing with people </a:t>
            </a:r>
            <a:r>
              <a:rPr lang="en-US" sz="6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6000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 smtClean="0"/>
              <a:t>Figuring out what questions to ask (domain knowledge)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 smtClean="0"/>
              <a:t>Getting the data for those questions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 smtClean="0"/>
              <a:t>Organizing the data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 smtClean="0"/>
              <a:t>Dealing with missing data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 smtClean="0"/>
              <a:t>Training supervised Machine Learning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4733" y="125606"/>
            <a:ext cx="11997267" cy="754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hardest part of data science?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72"/>
            <a:ext cx="9144000" cy="8145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become successful? </a:t>
            </a:r>
            <a:endParaRPr lang="en-US" dirty="0"/>
          </a:p>
        </p:txBody>
      </p:sp>
      <p:pic>
        <p:nvPicPr>
          <p:cNvPr id="4100" name="Picture 4" descr="Image result for kevin o leary shark tan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30" y="3899309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elon musk work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30" y="830903"/>
            <a:ext cx="4572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garry kasparo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1" y="1302020"/>
            <a:ext cx="5596562" cy="43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72"/>
            <a:ext cx="9144000" cy="8145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46661"/>
            <a:ext cx="9144000" cy="5270269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Gather all frequent item sets (specified by support % of occurrences)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From those frequent items consider each possible combination and calculate the supports.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The most frequent rules that match our support level are presented.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469" y="83272"/>
            <a:ext cx="10239469" cy="8145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idea behind rule generation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996486"/>
            <a:ext cx="8715375" cy="542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528" y="5377986"/>
            <a:ext cx="3667125" cy="1047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17051" y="1009473"/>
              <a:ext cx="464400" cy="171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3371" y="984273"/>
                <a:ext cx="4917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141771" y="1014153"/>
              <a:ext cx="1000800" cy="12351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8171" y="1002273"/>
                <a:ext cx="1016280" cy="12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1620491" y="976713"/>
              <a:ext cx="948960" cy="878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8731" y="892473"/>
                <a:ext cx="10324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931091" y="922713"/>
              <a:ext cx="1928880" cy="1501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2931" y="884553"/>
                <a:ext cx="20052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1737491" y="897873"/>
              <a:ext cx="3341880" cy="1936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99331" y="859713"/>
                <a:ext cx="34182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k 22"/>
              <p14:cNvContentPartPr/>
              <p14:nvPr/>
            </p14:nvContentPartPr>
            <p14:xfrm>
              <a:off x="5652491" y="1021713"/>
              <a:ext cx="4689000" cy="1854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14331" y="983553"/>
                <a:ext cx="47653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7107251" y="862233"/>
              <a:ext cx="2827800" cy="5846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69091" y="824073"/>
                <a:ext cx="2904120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" name="Ink 26"/>
              <p14:cNvContentPartPr/>
              <p14:nvPr/>
            </p14:nvContentPartPr>
            <p14:xfrm>
              <a:off x="7705931" y="1487553"/>
              <a:ext cx="557280" cy="590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67771" y="1449393"/>
                <a:ext cx="6336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6" name="Ink 35"/>
              <p14:cNvContentPartPr/>
              <p14:nvPr/>
            </p14:nvContentPartPr>
            <p14:xfrm>
              <a:off x="5395261" y="947553"/>
              <a:ext cx="2128150" cy="16776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57104" y="909393"/>
                <a:ext cx="220446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0" name="Ink 69"/>
              <p14:cNvContentPartPr/>
              <p14:nvPr/>
            </p14:nvContentPartPr>
            <p14:xfrm>
              <a:off x="5090701" y="955833"/>
              <a:ext cx="1742590" cy="21672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2545" y="917673"/>
                <a:ext cx="1818903" cy="29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4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17" y="3829278"/>
            <a:ext cx="5172075" cy="110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958539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Confidence: Confidence (</a:t>
            </a:r>
            <a:r>
              <a:rPr lang="en-US" dirty="0" err="1" smtClean="0"/>
              <a:t>x</a:t>
            </a:r>
            <a:r>
              <a:rPr lang="en-US" dirty="0" err="1" smtClean="0">
                <a:sym typeface="Wingdings" panose="05000000000000000000" pitchFamily="2" charset="2"/>
              </a:rPr>
              <a:t>y</a:t>
            </a:r>
            <a:r>
              <a:rPr lang="en-US" dirty="0" smtClean="0">
                <a:sym typeface="Wingdings" panose="05000000000000000000" pitchFamily="2" charset="2"/>
              </a:rPr>
              <a:t>) = support(</a:t>
            </a:r>
            <a:r>
              <a:rPr lang="en-US" dirty="0" err="1" smtClean="0">
                <a:sym typeface="Wingdings" panose="05000000000000000000" pitchFamily="2" charset="2"/>
              </a:rPr>
              <a:t>xUy</a:t>
            </a:r>
            <a:r>
              <a:rPr lang="en-US" dirty="0" smtClean="0">
                <a:sym typeface="Wingdings" panose="05000000000000000000" pitchFamily="2" charset="2"/>
              </a:rPr>
              <a:t>)/support(x)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Lift: </a:t>
            </a:r>
            <a:r>
              <a:rPr lang="en-US" dirty="0" smtClean="0"/>
              <a:t>Lift (</a:t>
            </a:r>
            <a:r>
              <a:rPr lang="en-US" dirty="0" err="1" smtClean="0"/>
              <a:t>x</a:t>
            </a:r>
            <a:r>
              <a:rPr lang="en-US" dirty="0" err="1" smtClean="0">
                <a:sym typeface="Wingdings" panose="05000000000000000000" pitchFamily="2" charset="2"/>
              </a:rPr>
              <a:t>y</a:t>
            </a:r>
            <a:r>
              <a:rPr lang="en-US" dirty="0" smtClean="0">
                <a:sym typeface="Wingdings" panose="05000000000000000000" pitchFamily="2" charset="2"/>
              </a:rPr>
              <a:t>) = support(</a:t>
            </a:r>
            <a:r>
              <a:rPr lang="en-US" dirty="0" err="1" smtClean="0">
                <a:sym typeface="Wingdings" panose="05000000000000000000" pitchFamily="2" charset="2"/>
              </a:rPr>
              <a:t>xUy</a:t>
            </a:r>
            <a:r>
              <a:rPr lang="en-US" dirty="0" smtClean="0">
                <a:sym typeface="Wingdings" panose="05000000000000000000" pitchFamily="2" charset="2"/>
              </a:rPr>
              <a:t>)/(support(x)*support(y))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If the rule had a lift of 1, </a:t>
            </a:r>
            <a:r>
              <a:rPr lang="en-US" dirty="0" smtClean="0"/>
              <a:t>it </a:t>
            </a:r>
            <a:r>
              <a:rPr lang="en-US" dirty="0"/>
              <a:t>would imply that the probability of </a:t>
            </a:r>
            <a:r>
              <a:rPr lang="en-US" dirty="0" smtClean="0"/>
              <a:t>occurrence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/>
              <a:t>of the antecedent and that of the consequent are independent of each other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/>
              <a:t>When two events are independent of each other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/>
              <a:t>no rule can be drawn involving those two events.</a:t>
            </a:r>
            <a:endParaRPr lang="en-US" dirty="0" smtClean="0"/>
          </a:p>
          <a:p>
            <a:r>
              <a:rPr lang="en-US" dirty="0" smtClean="0"/>
              <a:t>Conviction: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interpreted </a:t>
            </a:r>
            <a:r>
              <a:rPr lang="en-US" dirty="0"/>
              <a:t>as the ratio of the expected frequency that X </a:t>
            </a:r>
            <a:r>
              <a:rPr lang="en-US" dirty="0" smtClean="0"/>
              <a:t>occurs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without Y (that is to say, the frequency that the rule makes an incorrect prediction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if X and Y were independent divided by the observed frequency of </a:t>
            </a:r>
            <a:r>
              <a:rPr lang="en-US" dirty="0" smtClean="0"/>
              <a:t>incorrect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predictions.</a:t>
            </a:r>
          </a:p>
        </p:txBody>
      </p:sp>
      <p:sp>
        <p:nvSpPr>
          <p:cNvPr id="10" name="AutoShape 8" descr="{\mathrm  {conf}}(X\Rightarrow Y)={\mathrm  {supp}}(X\cup Y)/{\mathrm  {supp}}(X)"/>
          <p:cNvSpPr>
            <a:spLocks noChangeAspect="1" noChangeArrowheads="1"/>
          </p:cNvSpPr>
          <p:nvPr/>
        </p:nvSpPr>
        <p:spPr bwMode="auto">
          <a:xfrm>
            <a:off x="155575" y="-144463"/>
            <a:ext cx="259667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335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Data Science in Industry</vt:lpstr>
      <vt:lpstr>PowerPoint Presentation</vt:lpstr>
      <vt:lpstr>PowerPoint Presentation</vt:lpstr>
      <vt:lpstr>What is the hardest part of data science?</vt:lpstr>
      <vt:lpstr>What is the hardest part of data science?</vt:lpstr>
      <vt:lpstr>How to become successful? </vt:lpstr>
      <vt:lpstr>Association Rules</vt:lpstr>
      <vt:lpstr>Basic idea behind rule generation</vt:lpstr>
      <vt:lpstr>Association rule terminology</vt:lpstr>
      <vt:lpstr>Jupyter Example</vt:lpstr>
      <vt:lpstr>Clustering</vt:lpstr>
      <vt:lpstr>Putting it together</vt:lpstr>
      <vt:lpstr>Questions </vt:lpstr>
    </vt:vector>
  </TitlesOfParts>
  <Company>FINRA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Rule Generation</dc:title>
  <dc:creator>Saggar, Prem</dc:creator>
  <cp:lastModifiedBy>Saggar, Prem</cp:lastModifiedBy>
  <cp:revision>21</cp:revision>
  <dcterms:created xsi:type="dcterms:W3CDTF">2018-12-05T02:48:48Z</dcterms:created>
  <dcterms:modified xsi:type="dcterms:W3CDTF">2018-12-05T18:16:29Z</dcterms:modified>
</cp:coreProperties>
</file>