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333333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333333"/>
        </a:fontRef>
        <a:srgbClr val="33333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DDCA"/>
          </a:solidFill>
        </a:fill>
      </a:tcStyle>
    </a:wholeTbl>
    <a:band2H>
      <a:tcTxStyle b="def" i="def"/>
      <a:tcStyle>
        <a:tcBdr/>
        <a:fill>
          <a:solidFill>
            <a:srgbClr val="FFEF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333333"/>
        </a:fontRef>
        <a:srgbClr val="33333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9E2E2"/>
          </a:solidFill>
        </a:fill>
      </a:tcStyle>
    </a:wholeTbl>
    <a:band2H>
      <a:tcTxStyle b="def" i="def"/>
      <a:tcStyle>
        <a:tcBdr/>
        <a:fill>
          <a:solidFill>
            <a:srgbClr val="F4F1F1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333333"/>
        </a:fontRef>
        <a:srgbClr val="33333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6CCCA"/>
          </a:solidFill>
        </a:fill>
      </a:tcStyle>
    </a:wholeTbl>
    <a:band2H>
      <a:tcTxStyle b="def" i="def"/>
      <a:tcStyle>
        <a:tcBdr/>
        <a:fill>
          <a:solidFill>
            <a:srgbClr val="F3E7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333333"/>
        </a:fontRef>
        <a:srgbClr val="33333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333333"/>
        </a:fontRef>
        <a:srgbClr val="33333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333333"/>
              </a:solidFill>
              <a:prstDash val="solid"/>
              <a:round/>
            </a:ln>
          </a:top>
          <a:bottom>
            <a:ln w="25400" cap="flat">
              <a:solidFill>
                <a:srgbClr val="333333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33333"/>
              </a:solidFill>
              <a:prstDash val="solid"/>
              <a:round/>
            </a:ln>
          </a:top>
          <a:bottom>
            <a:ln w="25400" cap="flat">
              <a:solidFill>
                <a:srgbClr val="333333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333333"/>
        </a:fontRef>
        <a:srgbClr val="333333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CC"/>
          </a:solidFill>
        </a:fill>
      </a:tcStyle>
    </a:wholeTbl>
    <a:band2H>
      <a:tcTxStyle b="def" i="def"/>
      <a:tcStyle>
        <a:tcBdr/>
        <a:fill>
          <a:solidFill>
            <a:srgbClr val="E7E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3333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3333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333333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333333"/>
        </a:fontRef>
        <a:srgbClr val="333333"/>
      </a:tcTxStyle>
      <a:tcStyle>
        <a:tcBdr>
          <a:left>
            <a:ln w="12700" cap="flat">
              <a:solidFill>
                <a:srgbClr val="333333"/>
              </a:solidFill>
              <a:prstDash val="solid"/>
              <a:round/>
            </a:ln>
          </a:left>
          <a:right>
            <a:ln w="12700" cap="flat">
              <a:solidFill>
                <a:srgbClr val="333333"/>
              </a:solidFill>
              <a:prstDash val="solid"/>
              <a:round/>
            </a:ln>
          </a:right>
          <a:top>
            <a:ln w="12700" cap="flat">
              <a:solidFill>
                <a:srgbClr val="333333"/>
              </a:solidFill>
              <a:prstDash val="solid"/>
              <a:round/>
            </a:ln>
          </a:top>
          <a:bottom>
            <a:ln w="12700" cap="flat">
              <a:solidFill>
                <a:srgbClr val="333333"/>
              </a:solidFill>
              <a:prstDash val="solid"/>
              <a:round/>
            </a:ln>
          </a:bottom>
          <a:insideH>
            <a:ln w="12700" cap="flat">
              <a:solidFill>
                <a:srgbClr val="333333"/>
              </a:solidFill>
              <a:prstDash val="solid"/>
              <a:round/>
            </a:ln>
          </a:insideH>
          <a:insideV>
            <a:ln w="12700" cap="flat">
              <a:solidFill>
                <a:srgbClr val="333333"/>
              </a:solidFill>
              <a:prstDash val="solid"/>
              <a:round/>
            </a:ln>
          </a:insideV>
        </a:tcBdr>
        <a:fill>
          <a:solidFill>
            <a:srgbClr val="333333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333333"/>
        </a:fontRef>
        <a:srgbClr val="333333"/>
      </a:tcTxStyle>
      <a:tcStyle>
        <a:tcBdr>
          <a:left>
            <a:ln w="12700" cap="flat">
              <a:solidFill>
                <a:srgbClr val="333333"/>
              </a:solidFill>
              <a:prstDash val="solid"/>
              <a:round/>
            </a:ln>
          </a:left>
          <a:right>
            <a:ln w="12700" cap="flat">
              <a:solidFill>
                <a:srgbClr val="333333"/>
              </a:solidFill>
              <a:prstDash val="solid"/>
              <a:round/>
            </a:ln>
          </a:right>
          <a:top>
            <a:ln w="12700" cap="flat">
              <a:solidFill>
                <a:srgbClr val="333333"/>
              </a:solidFill>
              <a:prstDash val="solid"/>
              <a:round/>
            </a:ln>
          </a:top>
          <a:bottom>
            <a:ln w="12700" cap="flat">
              <a:solidFill>
                <a:srgbClr val="333333"/>
              </a:solidFill>
              <a:prstDash val="solid"/>
              <a:round/>
            </a:ln>
          </a:bottom>
          <a:insideH>
            <a:ln w="12700" cap="flat">
              <a:solidFill>
                <a:srgbClr val="333333"/>
              </a:solidFill>
              <a:prstDash val="solid"/>
              <a:round/>
            </a:ln>
          </a:insideH>
          <a:insideV>
            <a:ln w="12700" cap="flat">
              <a:solidFill>
                <a:srgbClr val="333333"/>
              </a:solidFill>
              <a:prstDash val="solid"/>
              <a:round/>
            </a:ln>
          </a:insideV>
        </a:tcBdr>
        <a:fill>
          <a:solidFill>
            <a:srgbClr val="333333">
              <a:alpha val="20000"/>
            </a:srgbClr>
          </a:solidFill>
        </a:fill>
      </a:tcStyle>
    </a:firstCol>
    <a:lastRow>
      <a:tcTxStyle b="on" i="off">
        <a:fontRef idx="minor">
          <a:srgbClr val="333333"/>
        </a:fontRef>
        <a:srgbClr val="333333"/>
      </a:tcTxStyle>
      <a:tcStyle>
        <a:tcBdr>
          <a:left>
            <a:ln w="12700" cap="flat">
              <a:solidFill>
                <a:srgbClr val="333333"/>
              </a:solidFill>
              <a:prstDash val="solid"/>
              <a:round/>
            </a:ln>
          </a:left>
          <a:right>
            <a:ln w="12700" cap="flat">
              <a:solidFill>
                <a:srgbClr val="333333"/>
              </a:solidFill>
              <a:prstDash val="solid"/>
              <a:round/>
            </a:ln>
          </a:right>
          <a:top>
            <a:ln w="50800" cap="flat">
              <a:solidFill>
                <a:srgbClr val="333333"/>
              </a:solidFill>
              <a:prstDash val="solid"/>
              <a:round/>
            </a:ln>
          </a:top>
          <a:bottom>
            <a:ln w="12700" cap="flat">
              <a:solidFill>
                <a:srgbClr val="333333"/>
              </a:solidFill>
              <a:prstDash val="solid"/>
              <a:round/>
            </a:ln>
          </a:bottom>
          <a:insideH>
            <a:ln w="12700" cap="flat">
              <a:solidFill>
                <a:srgbClr val="333333"/>
              </a:solidFill>
              <a:prstDash val="solid"/>
              <a:round/>
            </a:ln>
          </a:insideH>
          <a:insideV>
            <a:ln w="12700" cap="flat">
              <a:solidFill>
                <a:srgbClr val="333333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333333"/>
        </a:fontRef>
        <a:srgbClr val="333333"/>
      </a:tcTxStyle>
      <a:tcStyle>
        <a:tcBdr>
          <a:left>
            <a:ln w="12700" cap="flat">
              <a:solidFill>
                <a:srgbClr val="333333"/>
              </a:solidFill>
              <a:prstDash val="solid"/>
              <a:round/>
            </a:ln>
          </a:left>
          <a:right>
            <a:ln w="12700" cap="flat">
              <a:solidFill>
                <a:srgbClr val="333333"/>
              </a:solidFill>
              <a:prstDash val="solid"/>
              <a:round/>
            </a:ln>
          </a:right>
          <a:top>
            <a:ln w="12700" cap="flat">
              <a:solidFill>
                <a:srgbClr val="333333"/>
              </a:solidFill>
              <a:prstDash val="solid"/>
              <a:round/>
            </a:ln>
          </a:top>
          <a:bottom>
            <a:ln w="25400" cap="flat">
              <a:solidFill>
                <a:srgbClr val="333333"/>
              </a:solidFill>
              <a:prstDash val="solid"/>
              <a:round/>
            </a:ln>
          </a:bottom>
          <a:insideH>
            <a:ln w="12700" cap="flat">
              <a:solidFill>
                <a:srgbClr val="333333"/>
              </a:solidFill>
              <a:prstDash val="solid"/>
              <a:round/>
            </a:ln>
          </a:insideH>
          <a:insideV>
            <a:ln w="12700" cap="flat">
              <a:solidFill>
                <a:srgbClr val="333333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2" name="Shape 14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Calibri"/>
      </a:defRPr>
    </a:lvl1pPr>
    <a:lvl2pPr indent="228600" defTabSz="457200" latinLnBrk="0">
      <a:defRPr sz="1200">
        <a:latin typeface="+mj-lt"/>
        <a:ea typeface="+mj-ea"/>
        <a:cs typeface="+mj-cs"/>
        <a:sym typeface="Calibri"/>
      </a:defRPr>
    </a:lvl2pPr>
    <a:lvl3pPr indent="457200" defTabSz="457200" latinLnBrk="0">
      <a:defRPr sz="1200">
        <a:latin typeface="+mj-lt"/>
        <a:ea typeface="+mj-ea"/>
        <a:cs typeface="+mj-cs"/>
        <a:sym typeface="Calibri"/>
      </a:defRPr>
    </a:lvl3pPr>
    <a:lvl4pPr indent="685800" defTabSz="457200" latinLnBrk="0">
      <a:defRPr sz="1200">
        <a:latin typeface="+mj-lt"/>
        <a:ea typeface="+mj-ea"/>
        <a:cs typeface="+mj-cs"/>
        <a:sym typeface="Calibri"/>
      </a:defRPr>
    </a:lvl4pPr>
    <a:lvl5pPr indent="914400" defTabSz="457200" latinLnBrk="0">
      <a:defRPr sz="1200">
        <a:latin typeface="+mj-lt"/>
        <a:ea typeface="+mj-ea"/>
        <a:cs typeface="+mj-cs"/>
        <a:sym typeface="Calibri"/>
      </a:defRPr>
    </a:lvl5pPr>
    <a:lvl6pPr indent="1143000" defTabSz="457200" latinLnBrk="0">
      <a:defRPr sz="1200">
        <a:latin typeface="+mj-lt"/>
        <a:ea typeface="+mj-ea"/>
        <a:cs typeface="+mj-cs"/>
        <a:sym typeface="Calibri"/>
      </a:defRPr>
    </a:lvl6pPr>
    <a:lvl7pPr indent="1371600" defTabSz="457200" latinLnBrk="0">
      <a:defRPr sz="1200">
        <a:latin typeface="+mj-lt"/>
        <a:ea typeface="+mj-ea"/>
        <a:cs typeface="+mj-cs"/>
        <a:sym typeface="Calibri"/>
      </a:defRPr>
    </a:lvl7pPr>
    <a:lvl8pPr indent="1600200" defTabSz="457200" latinLnBrk="0">
      <a:defRPr sz="1200">
        <a:latin typeface="+mj-lt"/>
        <a:ea typeface="+mj-ea"/>
        <a:cs typeface="+mj-cs"/>
        <a:sym typeface="Calibri"/>
      </a:defRPr>
    </a:lvl8pPr>
    <a:lvl9pPr indent="1828800" defTabSz="4572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0" name="Shape 15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3 steps:  divide, recurse, merge</a:t>
            </a:r>
          </a:p>
          <a:p>
            <a:pPr/>
          </a:p>
          <a:p>
            <a:pPr defTabSz="914400">
              <a:spcBef>
                <a:spcPts val="400"/>
              </a:spcBef>
            </a:pPr>
            <a:r>
              <a:t>It was invented by John von Neumann in 1945.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2" name="Shape 19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Give out cards, order suits: hearts, diamonds, spades, clubs</a:t>
            </a:r>
          </a:p>
          <a:p>
            <a:pPr/>
            <a:r>
              <a:t>Ask them to sort this way. Point out physical ease.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77" name="Shape 27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Give out cards, order suits: hearts, diamonds, spades, clubs</a:t>
            </a:r>
          </a:p>
          <a:p>
            <a:pPr/>
            <a:r>
              <a:t>Ask them to sort this way. Point out physical ease.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609598" y="1219199"/>
            <a:ext cx="7924804" cy="914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ln w="25400">
            <a:solidFill>
              <a:schemeClr val="accent1"/>
            </a:solidFill>
            <a:miter/>
          </a:ln>
        </p:spPr>
        <p:txBody>
          <a:bodyPr lIns="45718" tIns="45718" rIns="45718" bIns="45718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4" name="Shape 14"/>
          <p:cNvSpPr/>
          <p:nvPr/>
        </p:nvSpPr>
        <p:spPr>
          <a:xfrm>
            <a:off x="1981200" y="3962400"/>
            <a:ext cx="6511926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5" name="Title Text"/>
          <p:cNvSpPr txBox="1"/>
          <p:nvPr>
            <p:ph type="title"/>
          </p:nvPr>
        </p:nvSpPr>
        <p:spPr>
          <a:xfrm>
            <a:off x="914400" y="1524000"/>
            <a:ext cx="7623175" cy="1752600"/>
          </a:xfrm>
          <a:prstGeom prst="rect">
            <a:avLst/>
          </a:prstGeom>
        </p:spPr>
        <p:txBody>
          <a:bodyPr/>
          <a:lstStyle>
            <a:lvl1pPr>
              <a:defRPr sz="5000"/>
            </a:lvl1pPr>
          </a:lstStyle>
          <a:p>
            <a:pPr/>
            <a:r>
              <a:t>Title Text</a:t>
            </a:r>
          </a:p>
        </p:txBody>
      </p:sp>
      <p:sp>
        <p:nvSpPr>
          <p:cNvPr id="16" name="Body Level One…"/>
          <p:cNvSpPr txBox="1"/>
          <p:nvPr>
            <p:ph type="body" sz="quarter" idx="1"/>
          </p:nvPr>
        </p:nvSpPr>
        <p:spPr>
          <a:xfrm>
            <a:off x="1981200" y="3962400"/>
            <a:ext cx="6553200" cy="1752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ClrTx/>
              <a:buSzTx/>
              <a:buNone/>
              <a:defRPr sz="2800"/>
            </a:lvl1pPr>
            <a:lvl2pPr marL="694958" indent="-350471">
              <a:spcBef>
                <a:spcPts val="600"/>
              </a:spcBef>
              <a:buClrTx/>
              <a:defRPr sz="2800"/>
            </a:lvl2pPr>
            <a:lvl3pPr marL="1118033" indent="-446521">
              <a:spcBef>
                <a:spcPts val="600"/>
              </a:spcBef>
              <a:buClrTx/>
              <a:defRPr sz="2800"/>
            </a:lvl3pPr>
            <a:lvl4pPr marL="1466213" indent="-442278">
              <a:spcBef>
                <a:spcPts val="600"/>
              </a:spcBef>
              <a:buClrTx/>
              <a:defRPr sz="2800"/>
            </a:lvl4pPr>
            <a:lvl5pPr marL="1817053" indent="-475613">
              <a:spcBef>
                <a:spcPts val="600"/>
              </a:spcBef>
              <a:buClrTx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itle Text"/>
          <p:cNvSpPr txBox="1"/>
          <p:nvPr>
            <p:ph type="title"/>
          </p:nvPr>
        </p:nvSpPr>
        <p:spPr>
          <a:xfrm>
            <a:off x="6629400" y="277813"/>
            <a:ext cx="2057400" cy="577691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6" name="Body Level One…"/>
          <p:cNvSpPr txBox="1"/>
          <p:nvPr>
            <p:ph type="body" idx="1"/>
          </p:nvPr>
        </p:nvSpPr>
        <p:spPr>
          <a:xfrm>
            <a:off x="457200" y="277813"/>
            <a:ext cx="6019800" cy="5776913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itle Text"/>
          <p:cNvSpPr txBox="1"/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5" name="Body Level One…"/>
          <p:cNvSpPr txBox="1"/>
          <p:nvPr>
            <p:ph type="body" sz="half" idx="1"/>
          </p:nvPr>
        </p:nvSpPr>
        <p:spPr>
          <a:xfrm>
            <a:off x="838200" y="1905000"/>
            <a:ext cx="7772400" cy="19812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6" name="Slide Number"/>
          <p:cNvSpPr txBox="1"/>
          <p:nvPr>
            <p:ph type="sldNum" sz="quarter" idx="2"/>
          </p:nvPr>
        </p:nvSpPr>
        <p:spPr>
          <a:xfrm>
            <a:off x="8211188" y="6449065"/>
            <a:ext cx="247012" cy="25653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itle Text"/>
          <p:cNvSpPr txBox="1"/>
          <p:nvPr>
            <p:ph type="title"/>
          </p:nvPr>
        </p:nvSpPr>
        <p:spPr>
          <a:xfrm>
            <a:off x="609600" y="304800"/>
            <a:ext cx="7772400" cy="1143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24" name="Body Level One…"/>
          <p:cNvSpPr txBox="1"/>
          <p:nvPr>
            <p:ph type="body" sz="half" idx="1"/>
          </p:nvPr>
        </p:nvSpPr>
        <p:spPr>
          <a:xfrm>
            <a:off x="838200" y="1905000"/>
            <a:ext cx="3810000" cy="41148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Slide Number"/>
          <p:cNvSpPr txBox="1"/>
          <p:nvPr>
            <p:ph type="sldNum" sz="quarter" idx="2"/>
          </p:nvPr>
        </p:nvSpPr>
        <p:spPr>
          <a:xfrm>
            <a:off x="8211188" y="6449065"/>
            <a:ext cx="247012" cy="25653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2"/>
          <p:cNvSpPr/>
          <p:nvPr/>
        </p:nvSpPr>
        <p:spPr>
          <a:xfrm>
            <a:off x="380998" y="228599"/>
            <a:ext cx="8229604" cy="6096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ln w="19050">
            <a:solidFill>
              <a:schemeClr val="accent1"/>
            </a:solidFill>
            <a:miter/>
          </a:ln>
        </p:spPr>
        <p:txBody>
          <a:bodyPr lIns="45718" tIns="45718" rIns="45718" bIns="45718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133" name="Shape 3"/>
          <p:cNvSpPr/>
          <p:nvPr/>
        </p:nvSpPr>
        <p:spPr>
          <a:xfrm>
            <a:off x="457200" y="6172200"/>
            <a:ext cx="8229601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+mj-lt"/>
                <a:ea typeface="+mj-ea"/>
                <a:cs typeface="+mj-cs"/>
                <a:sym typeface="Calibri"/>
              </a:defRPr>
            </a:pPr>
          </a:p>
        </p:txBody>
      </p:sp>
      <p:sp>
        <p:nvSpPr>
          <p:cNvPr id="13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8439788" y="6444301"/>
            <a:ext cx="247012" cy="25653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/>
          <a:lstStyle>
            <a:lvl1pPr>
              <a:defRPr b="1" cap="all" sz="4000"/>
            </a:lvl1pPr>
          </a:lstStyle>
          <a:p>
            <a:pPr/>
            <a:r>
              <a:t>Title Text</a:t>
            </a:r>
          </a:p>
        </p:txBody>
      </p:sp>
      <p:sp>
        <p:nvSpPr>
          <p:cNvPr id="34" name="Body Level One…"/>
          <p:cNvSpPr txBox="1"/>
          <p:nvPr>
            <p:ph type="body" sz="quarter" idx="1"/>
          </p:nvPr>
        </p:nvSpPr>
        <p:spPr>
          <a:xfrm>
            <a:off x="722312" y="2906713"/>
            <a:ext cx="7772401" cy="1500191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ClrTx/>
              <a:buSzTx/>
              <a:buNone/>
              <a:defRPr sz="2000"/>
            </a:lvl1pPr>
            <a:lvl2pPr marL="0" indent="0">
              <a:spcBef>
                <a:spcPts val="400"/>
              </a:spcBef>
              <a:buClrTx/>
              <a:buSzTx/>
              <a:buNone/>
              <a:defRPr sz="2000"/>
            </a:lvl2pPr>
            <a:lvl3pPr marL="0" indent="0">
              <a:spcBef>
                <a:spcPts val="400"/>
              </a:spcBef>
              <a:buClrTx/>
              <a:buSzTx/>
              <a:buNone/>
              <a:defRPr sz="2000"/>
            </a:lvl3pPr>
            <a:lvl4pPr marL="0" indent="0">
              <a:spcBef>
                <a:spcPts val="400"/>
              </a:spcBef>
              <a:buClrTx/>
              <a:buSzTx/>
              <a:buNone/>
              <a:defRPr sz="2000"/>
            </a:lvl4pPr>
            <a:lvl5pPr marL="0" indent="0">
              <a:spcBef>
                <a:spcPts val="400"/>
              </a:spcBef>
              <a:buClrTx/>
              <a:buSzTx/>
              <a:buNone/>
              <a:defRPr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3" name="Body Level One…"/>
          <p:cNvSpPr txBox="1"/>
          <p:nvPr>
            <p:ph type="body" sz="half" idx="1"/>
          </p:nvPr>
        </p:nvSpPr>
        <p:spPr>
          <a:xfrm>
            <a:off x="457200" y="1524000"/>
            <a:ext cx="4038600" cy="453072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24164" indent="-379677">
              <a:spcBef>
                <a:spcPts val="600"/>
              </a:spcBef>
              <a:defRPr sz="2800"/>
            </a:lvl2pPr>
            <a:lvl3pPr marL="1162685" indent="-491173">
              <a:spcBef>
                <a:spcPts val="600"/>
              </a:spcBef>
              <a:defRPr sz="2800"/>
            </a:lvl3pPr>
            <a:lvl4pPr marL="1515357" indent="-491420">
              <a:spcBef>
                <a:spcPts val="600"/>
              </a:spcBef>
              <a:defRPr sz="2800"/>
            </a:lvl4pPr>
            <a:lvl5pPr marL="1869899" indent="-528459">
              <a:spcBef>
                <a:spcPts val="6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2" name="Body Level One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ClrTx/>
              <a:buSzTx/>
              <a:buNone/>
              <a:defRPr b="1" sz="2400"/>
            </a:lvl1pPr>
            <a:lvl2pPr marL="0" indent="0">
              <a:spcBef>
                <a:spcPts val="500"/>
              </a:spcBef>
              <a:buClrTx/>
              <a:buSzTx/>
              <a:buNone/>
              <a:defRPr b="1" sz="2400"/>
            </a:lvl2pPr>
            <a:lvl3pPr marL="0" indent="0">
              <a:spcBef>
                <a:spcPts val="500"/>
              </a:spcBef>
              <a:buClrTx/>
              <a:buSzTx/>
              <a:buNone/>
              <a:defRPr b="1" sz="2400"/>
            </a:lvl3pPr>
            <a:lvl4pPr marL="0" indent="0">
              <a:spcBef>
                <a:spcPts val="500"/>
              </a:spcBef>
              <a:buClrTx/>
              <a:buSzTx/>
              <a:buNone/>
              <a:defRPr b="1" sz="2400"/>
            </a:lvl4pPr>
            <a:lvl5pPr marL="0" indent="0">
              <a:spcBef>
                <a:spcPts val="500"/>
              </a:spcBef>
              <a:buClrTx/>
              <a:buSz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Shape 53"/>
          <p:cNvSpPr/>
          <p:nvPr>
            <p:ph type="body" sz="quarter" idx="13"/>
          </p:nvPr>
        </p:nvSpPr>
        <p:spPr>
          <a:xfrm>
            <a:off x="4645025" y="1535111"/>
            <a:ext cx="4041775" cy="639767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itle Text"/>
          <p:cNvSpPr txBox="1"/>
          <p:nvPr>
            <p:ph type="title"/>
          </p:nvPr>
        </p:nvSpPr>
        <p:spPr>
          <a:xfrm>
            <a:off x="457200" y="273050"/>
            <a:ext cx="3008316" cy="1162050"/>
          </a:xfrm>
          <a:prstGeom prst="rect">
            <a:avLst/>
          </a:prstGeom>
        </p:spPr>
        <p:txBody>
          <a:bodyPr anchor="b"/>
          <a:lstStyle>
            <a:lvl1pPr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77" name="Body Level One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6416" indent="-371928">
              <a:defRPr sz="3200"/>
            </a:lvl2pPr>
            <a:lvl3pPr marL="1139294" indent="-467782">
              <a:defRPr sz="3200"/>
            </a:lvl3pPr>
            <a:lvl4pPr marL="1529395" indent="-505460">
              <a:defRPr sz="3200"/>
            </a:lvl4pPr>
            <a:lvl5pPr marL="1884995" indent="-5435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Shape 78"/>
          <p:cNvSpPr/>
          <p:nvPr>
            <p:ph type="body" sz="half" idx="13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 txBox="1"/>
          <p:nvPr>
            <p:ph type="title"/>
          </p:nvPr>
        </p:nvSpPr>
        <p:spPr>
          <a:xfrm>
            <a:off x="1792288" y="4800600"/>
            <a:ext cx="5486404" cy="566738"/>
          </a:xfrm>
          <a:prstGeom prst="rect">
            <a:avLst/>
          </a:prstGeom>
        </p:spPr>
        <p:txBody>
          <a:bodyPr anchor="b"/>
          <a:lstStyle>
            <a:lvl1pPr>
              <a:defRPr b="1" sz="2000"/>
            </a:lvl1pPr>
          </a:lstStyle>
          <a:p>
            <a:pPr/>
            <a:r>
              <a:t>Title Text</a:t>
            </a:r>
          </a:p>
        </p:txBody>
      </p:sp>
      <p:sp>
        <p:nvSpPr>
          <p:cNvPr id="87" name="Shape 87"/>
          <p:cNvSpPr/>
          <p:nvPr>
            <p:ph type="pic" sz="half" idx="13"/>
          </p:nvPr>
        </p:nvSpPr>
        <p:spPr>
          <a:xfrm>
            <a:off x="1792288" y="612775"/>
            <a:ext cx="5486404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8" name="Body Level One…"/>
          <p:cNvSpPr txBox="1"/>
          <p:nvPr>
            <p:ph type="body" sz="quarter" idx="1"/>
          </p:nvPr>
        </p:nvSpPr>
        <p:spPr>
          <a:xfrm>
            <a:off x="1792288" y="5367337"/>
            <a:ext cx="5486404" cy="80486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None/>
              <a:defRPr sz="1400"/>
            </a:lvl1pPr>
            <a:lvl2pPr marL="0" indent="0">
              <a:spcBef>
                <a:spcPts val="300"/>
              </a:spcBef>
              <a:buClrTx/>
              <a:buSzTx/>
              <a:buNone/>
              <a:defRPr sz="1400"/>
            </a:lvl2pPr>
            <a:lvl3pPr marL="0" indent="0">
              <a:spcBef>
                <a:spcPts val="300"/>
              </a:spcBef>
              <a:buClrTx/>
              <a:buSzTx/>
              <a:buNone/>
              <a:defRPr sz="1400"/>
            </a:lvl3pPr>
            <a:lvl4pPr marL="0" indent="0">
              <a:spcBef>
                <a:spcPts val="300"/>
              </a:spcBef>
              <a:buClrTx/>
              <a:buSzTx/>
              <a:buNone/>
              <a:defRPr sz="1400"/>
            </a:lvl4pPr>
            <a:lvl5pPr marL="0" indent="0">
              <a:spcBef>
                <a:spcPts val="300"/>
              </a:spcBef>
              <a:buClrTx/>
              <a:buSzTx/>
              <a:buNone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380997" y="228598"/>
            <a:ext cx="8229605" cy="6096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0" y="0"/>
                </a:lnTo>
                <a:lnTo>
                  <a:pt x="21600" y="0"/>
                </a:lnTo>
              </a:path>
            </a:pathLst>
          </a:custGeom>
          <a:ln w="19050">
            <a:solidFill>
              <a:schemeClr val="accent1"/>
            </a:solidFill>
            <a:miter/>
          </a:ln>
        </p:spPr>
        <p:txBody>
          <a:bodyPr lIns="45718" tIns="45718" rIns="45718" bIns="45718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3" name="Shape 3"/>
          <p:cNvSpPr/>
          <p:nvPr/>
        </p:nvSpPr>
        <p:spPr>
          <a:xfrm>
            <a:off x="457199" y="6172200"/>
            <a:ext cx="8229603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4" name="Title Text"/>
          <p:cNvSpPr txBox="1"/>
          <p:nvPr>
            <p:ph type="title"/>
          </p:nvPr>
        </p:nvSpPr>
        <p:spPr>
          <a:xfrm>
            <a:off x="457200" y="277813"/>
            <a:ext cx="8229600" cy="941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" name="Body Level One…"/>
          <p:cNvSpPr txBox="1"/>
          <p:nvPr>
            <p:ph type="body" idx="1"/>
          </p:nvPr>
        </p:nvSpPr>
        <p:spPr>
          <a:xfrm>
            <a:off x="457200" y="1295400"/>
            <a:ext cx="8229600" cy="47593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/>
          <p:nvPr>
            <p:ph type="sldNum" sz="quarter" idx="2"/>
          </p:nvPr>
        </p:nvSpPr>
        <p:spPr>
          <a:xfrm>
            <a:off x="8439788" y="6444301"/>
            <a:ext cx="247012" cy="2565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b">
            <a:spAutoFit/>
          </a:bodyPr>
          <a:lstStyle>
            <a:lvl1pPr algn="r">
              <a:defRPr sz="1200">
                <a:latin typeface="Garamond"/>
                <a:ea typeface="Garamond"/>
                <a:cs typeface="Garamond"/>
                <a:sym typeface="Garamond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820000"/>
          </a:solidFill>
          <a:uFillTx/>
          <a:latin typeface="Garamond"/>
          <a:ea typeface="Garamond"/>
          <a:cs typeface="Garamond"/>
          <a:sym typeface="Garamond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820000"/>
          </a:solidFill>
          <a:uFillTx/>
          <a:latin typeface="Garamond"/>
          <a:ea typeface="Garamond"/>
          <a:cs typeface="Garamond"/>
          <a:sym typeface="Garamond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820000"/>
          </a:solidFill>
          <a:uFillTx/>
          <a:latin typeface="Garamond"/>
          <a:ea typeface="Garamond"/>
          <a:cs typeface="Garamond"/>
          <a:sym typeface="Garamond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820000"/>
          </a:solidFill>
          <a:uFillTx/>
          <a:latin typeface="Garamond"/>
          <a:ea typeface="Garamond"/>
          <a:cs typeface="Garamond"/>
          <a:sym typeface="Garamond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820000"/>
          </a:solidFill>
          <a:uFillTx/>
          <a:latin typeface="Garamond"/>
          <a:ea typeface="Garamond"/>
          <a:cs typeface="Garamond"/>
          <a:sym typeface="Garamond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820000"/>
          </a:solidFill>
          <a:uFillTx/>
          <a:latin typeface="Garamond"/>
          <a:ea typeface="Garamond"/>
          <a:cs typeface="Garamond"/>
          <a:sym typeface="Garamond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820000"/>
          </a:solidFill>
          <a:uFillTx/>
          <a:latin typeface="Garamond"/>
          <a:ea typeface="Garamond"/>
          <a:cs typeface="Garamond"/>
          <a:sym typeface="Garamond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820000"/>
          </a:solidFill>
          <a:uFillTx/>
          <a:latin typeface="Garamond"/>
          <a:ea typeface="Garamond"/>
          <a:cs typeface="Garamond"/>
          <a:sym typeface="Garamond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200" u="none">
          <a:ln>
            <a:noFill/>
          </a:ln>
          <a:solidFill>
            <a:srgbClr val="820000"/>
          </a:solidFill>
          <a:uFillTx/>
          <a:latin typeface="Garamond"/>
          <a:ea typeface="Garamond"/>
          <a:cs typeface="Garamond"/>
          <a:sym typeface="Garamond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65000"/>
        <a:buFontTx/>
        <a:buChar char="■"/>
        <a:tabLst/>
        <a:defRPr b="0" baseline="0" cap="none" i="0" spc="0" strike="noStrike" sz="3000" u="none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1pPr>
      <a:lvl2pPr marL="719992" marR="0" indent="-375505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60000"/>
        <a:buFontTx/>
        <a:buChar char="❑"/>
        <a:tabLst/>
        <a:defRPr b="0" baseline="0" cap="none" i="0" spc="0" strike="noStrike" sz="3000" u="none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2pPr>
      <a:lvl3pPr marL="1149926" marR="0" indent="-478414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65000"/>
        <a:buFontTx/>
        <a:buChar char="■"/>
        <a:tabLst/>
        <a:defRPr b="0" baseline="0" cap="none" i="0" spc="0" strike="noStrike" sz="3000" u="none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3pPr>
      <a:lvl4pPr marL="1497804" marR="0" indent="-47386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70000"/>
        <a:buFontTx/>
        <a:buChar char="❑"/>
        <a:tabLst/>
        <a:defRPr b="0" baseline="0" cap="none" i="0" spc="0" strike="noStrike" sz="3000" u="none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4pPr>
      <a:lvl5pPr marL="1851025" marR="0" indent="-509587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75000"/>
        <a:buFontTx/>
        <a:buChar char="▪"/>
        <a:tabLst/>
        <a:defRPr b="0" baseline="0" cap="none" i="0" spc="0" strike="noStrike" sz="3000" u="none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5pPr>
      <a:lvl6pPr marL="2308225" marR="0" indent="-509587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75000"/>
        <a:buFontTx/>
        <a:buChar char="▪"/>
        <a:tabLst/>
        <a:defRPr b="0" baseline="0" cap="none" i="0" spc="0" strike="noStrike" sz="3000" u="none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6pPr>
      <a:lvl7pPr marL="2765425" marR="0" indent="-509587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75000"/>
        <a:buFontTx/>
        <a:buChar char="▪"/>
        <a:tabLst/>
        <a:defRPr b="0" baseline="0" cap="none" i="0" spc="0" strike="noStrike" sz="3000" u="none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7pPr>
      <a:lvl8pPr marL="3222625" marR="0" indent="-509587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75000"/>
        <a:buFontTx/>
        <a:buChar char="▪"/>
        <a:tabLst/>
        <a:defRPr b="0" baseline="0" cap="none" i="0" spc="0" strike="noStrike" sz="3000" u="none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8pPr>
      <a:lvl9pPr marL="3679825" marR="0" indent="-509587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chemeClr val="accent1"/>
        </a:buClr>
        <a:buSzPct val="75000"/>
        <a:buFontTx/>
        <a:buChar char="▪"/>
        <a:tabLst/>
        <a:defRPr b="0" baseline="0" cap="none" i="0" spc="0" strike="noStrike" sz="3000" u="none">
          <a:ln>
            <a:noFill/>
          </a:ln>
          <a:solidFill>
            <a:srgbClr val="333333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aramond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34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Merge Sort Overview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222"/>
          <p:cNvSpPr txBox="1"/>
          <p:nvPr>
            <p:ph type="sldNum" sz="quarter" idx="4294967295"/>
          </p:nvPr>
        </p:nvSpPr>
        <p:spPr>
          <a:xfrm>
            <a:off x="8511223" y="6444298"/>
            <a:ext cx="175575" cy="2565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47" name="Shape 223"/>
          <p:cNvSpPr txBox="1"/>
          <p:nvPr>
            <p:ph type="title"/>
          </p:nvPr>
        </p:nvSpPr>
        <p:spPr>
          <a:xfrm>
            <a:off x="457200" y="277813"/>
            <a:ext cx="8229600" cy="941389"/>
          </a:xfrm>
          <a:prstGeom prst="rect">
            <a:avLst/>
          </a:prstGeom>
        </p:spPr>
        <p:txBody>
          <a:bodyPr/>
          <a:lstStyle/>
          <a:p>
            <a:pPr/>
            <a:r>
              <a:t>Merge Sort</a:t>
            </a:r>
          </a:p>
        </p:txBody>
      </p:sp>
      <p:sp>
        <p:nvSpPr>
          <p:cNvPr id="148" name="Shape 224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Basic idea</a:t>
            </a:r>
          </a:p>
          <a:p>
            <a:pPr lvl="1" marL="669925" indent="-325438">
              <a:spcBef>
                <a:spcPts val="600"/>
              </a:spcBef>
              <a:buClr>
                <a:schemeClr val="accent2"/>
              </a:buClr>
              <a:buFont typeface="Arial"/>
              <a:defRPr sz="2600"/>
            </a:pPr>
            <a:r>
              <a:t>Divide data into two (smaller) parts, recursively</a:t>
            </a:r>
          </a:p>
          <a:p>
            <a:pPr lvl="1" marL="669925" indent="-325438">
              <a:spcBef>
                <a:spcPts val="600"/>
              </a:spcBef>
              <a:buClr>
                <a:schemeClr val="accent2"/>
              </a:buClr>
              <a:buFont typeface="Arial"/>
              <a:defRPr sz="2600"/>
            </a:pPr>
            <a:r>
              <a:t>Sort the parts</a:t>
            </a:r>
          </a:p>
          <a:p>
            <a:pPr lvl="1" marL="669925" indent="-325438">
              <a:spcBef>
                <a:spcPts val="600"/>
              </a:spcBef>
              <a:buClr>
                <a:schemeClr val="accent2"/>
              </a:buClr>
              <a:buFont typeface="Arial"/>
              <a:defRPr sz="2600"/>
            </a:pPr>
            <a:r>
              <a:t>Merge the sorted parts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300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Mergesort</a:t>
            </a:r>
          </a:p>
        </p:txBody>
      </p:sp>
      <p:sp>
        <p:nvSpPr>
          <p:cNvPr id="153" name="Shape 301"/>
          <p:cNvSpPr txBox="1"/>
          <p:nvPr/>
        </p:nvSpPr>
        <p:spPr>
          <a:xfrm>
            <a:off x="644838" y="1065010"/>
            <a:ext cx="5157019" cy="11910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1700">
                <a:solidFill>
                  <a:srgbClr val="0433FF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rgbClr val="000000"/>
                </a:solidFill>
              </a:rPr>
              <a:t>MergeSort(A):</a:t>
            </a:r>
            <a:endParaRPr>
              <a:solidFill>
                <a:srgbClr val="000000"/>
              </a:solidFill>
            </a:endParaRPr>
          </a:p>
          <a:p>
            <a:pPr>
              <a:defRPr sz="1700">
                <a:solidFill>
                  <a:srgbClr val="000000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t>        L &lt;- mergeSort(A[1:n/2])</a:t>
            </a:r>
          </a:p>
          <a:p>
            <a:pPr lvl="2">
              <a:defRPr sz="1700">
                <a:solidFill>
                  <a:srgbClr val="000000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t>        R &lt;- mergeSort(A[n/2 + 1 : n])</a:t>
            </a:r>
          </a:p>
          <a:p>
            <a:pPr>
              <a:defRPr sz="1700">
                <a:solidFill>
                  <a:srgbClr val="000000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t>        return(merge(L,R))</a:t>
            </a:r>
          </a:p>
        </p:txBody>
      </p:sp>
      <p:sp>
        <p:nvSpPr>
          <p:cNvPr id="154" name="Shape 301"/>
          <p:cNvSpPr txBox="1"/>
          <p:nvPr/>
        </p:nvSpPr>
        <p:spPr>
          <a:xfrm>
            <a:off x="594038" y="2482830"/>
            <a:ext cx="8556092" cy="37056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1700">
                <a:solidFill>
                  <a:srgbClr val="0433FF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rgbClr val="000000"/>
                </a:solidFill>
              </a:rPr>
              <a:t>merge(L,R):</a:t>
            </a:r>
            <a:endParaRPr>
              <a:solidFill>
                <a:srgbClr val="000000"/>
              </a:solidFill>
            </a:endParaRPr>
          </a:p>
          <a:p>
            <a:pPr>
              <a:defRPr sz="1700">
                <a:solidFill>
                  <a:srgbClr val="0433FF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rgbClr val="000000"/>
                </a:solidFill>
              </a:rPr>
              <a:t>        S &lt;- Empty array of size m  </a:t>
            </a:r>
            <a:r>
              <a:rPr sz="1500"/>
              <a:t>// </a:t>
            </a:r>
            <a:r>
              <a:rPr sz="1500"/>
              <a:t>m = length of L + length of R</a:t>
            </a:r>
            <a:endParaRPr>
              <a:solidFill>
                <a:srgbClr val="000000"/>
              </a:solidFill>
            </a:endParaRPr>
          </a:p>
          <a:p>
            <a:pPr lvl="2">
              <a:defRPr sz="1700">
                <a:solidFill>
                  <a:srgbClr val="0433FF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rgbClr val="000000"/>
                </a:solidFill>
              </a:rPr>
              <a:t>        i &lt;- 1</a:t>
            </a:r>
            <a:endParaRPr>
              <a:solidFill>
                <a:srgbClr val="000000"/>
              </a:solidFill>
            </a:endParaRPr>
          </a:p>
          <a:p>
            <a:pPr lvl="3">
              <a:defRPr sz="1700">
                <a:solidFill>
                  <a:srgbClr val="0433FF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rPr>
                <a:solidFill>
                  <a:srgbClr val="000000"/>
                </a:solidFill>
              </a:rPr>
              <a:t>        j &lt;- 1</a:t>
            </a:r>
            <a:endParaRPr>
              <a:solidFill>
                <a:srgbClr val="000000"/>
              </a:solidFill>
            </a:endParaRPr>
          </a:p>
          <a:p>
            <a:pPr>
              <a:defRPr sz="1700">
                <a:solidFill>
                  <a:srgbClr val="000000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t>        for k = 1 to m  </a:t>
            </a:r>
          </a:p>
          <a:p>
            <a:pPr lvl="4">
              <a:defRPr sz="1700">
                <a:solidFill>
                  <a:srgbClr val="000000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t>            if L[i] &lt; R[j]:</a:t>
            </a:r>
          </a:p>
          <a:p>
            <a:pPr lvl="4">
              <a:defRPr sz="1700">
                <a:solidFill>
                  <a:srgbClr val="000000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t>               S[k] &lt;- L[i]</a:t>
            </a:r>
          </a:p>
          <a:p>
            <a:pPr lvl="4">
              <a:defRPr sz="1700">
                <a:solidFill>
                  <a:srgbClr val="000000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t>               i &lt;- i + 1</a:t>
            </a:r>
          </a:p>
          <a:p>
            <a:pPr lvl="4">
              <a:defRPr sz="1700">
                <a:solidFill>
                  <a:srgbClr val="000000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t>            else:</a:t>
            </a:r>
          </a:p>
          <a:p>
            <a:pPr lvl="4">
              <a:defRPr sz="1700">
                <a:solidFill>
                  <a:srgbClr val="000000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t>               S[k] &lt;- R[j]</a:t>
            </a:r>
          </a:p>
          <a:p>
            <a:pPr lvl="4">
              <a:defRPr sz="1700">
                <a:solidFill>
                  <a:srgbClr val="000000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t>               j &lt;- j + 1 </a:t>
            </a:r>
          </a:p>
          <a:p>
            <a:pPr lvl="4">
              <a:defRPr sz="1700">
                <a:solidFill>
                  <a:srgbClr val="000000"/>
                </a:solidFill>
                <a:latin typeface="Monaco"/>
                <a:ea typeface="Monaco"/>
                <a:cs typeface="Monaco"/>
                <a:sym typeface="Monaco"/>
              </a:defRPr>
            </a:pPr>
          </a:p>
          <a:p>
            <a:pPr>
              <a:defRPr sz="1700">
                <a:solidFill>
                  <a:srgbClr val="000000"/>
                </a:solidFill>
                <a:latin typeface="Monaco"/>
                <a:ea typeface="Monaco"/>
                <a:cs typeface="Monaco"/>
                <a:sym typeface="Monaco"/>
              </a:defRPr>
            </a:pPr>
            <a:r>
              <a:t>         return(S)</a:t>
            </a:r>
          </a:p>
        </p:txBody>
      </p:sp>
      <p:sp>
        <p:nvSpPr>
          <p:cNvPr id="155" name="Note:  End cases missing in the pseudocode"/>
          <p:cNvSpPr txBox="1"/>
          <p:nvPr/>
        </p:nvSpPr>
        <p:spPr>
          <a:xfrm>
            <a:off x="601907" y="6240781"/>
            <a:ext cx="4615304" cy="3708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/>
            <a:r>
              <a:t>Note:  End cases missing in the pseudocode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228"/>
          <p:cNvSpPr txBox="1"/>
          <p:nvPr>
            <p:ph type="sldNum" sz="quarter" idx="4294967295"/>
          </p:nvPr>
        </p:nvSpPr>
        <p:spPr>
          <a:xfrm>
            <a:off x="8511223" y="6444298"/>
            <a:ext cx="175575" cy="2565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58" name="Shape 229"/>
          <p:cNvSpPr txBox="1"/>
          <p:nvPr>
            <p:ph type="title"/>
          </p:nvPr>
        </p:nvSpPr>
        <p:spPr>
          <a:xfrm>
            <a:off x="457200" y="277813"/>
            <a:ext cx="8229600" cy="941389"/>
          </a:xfrm>
          <a:prstGeom prst="rect">
            <a:avLst/>
          </a:prstGeom>
        </p:spPr>
        <p:txBody>
          <a:bodyPr/>
          <a:lstStyle/>
          <a:p>
            <a:pPr/>
            <a:r>
              <a:t>Merge Sort - Divide</a:t>
            </a:r>
          </a:p>
        </p:txBody>
      </p:sp>
      <p:sp>
        <p:nvSpPr>
          <p:cNvPr id="159" name="Shape 230"/>
          <p:cNvSpPr txBox="1"/>
          <p:nvPr/>
        </p:nvSpPr>
        <p:spPr>
          <a:xfrm>
            <a:off x="3338512" y="1828799"/>
            <a:ext cx="1718513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{7,3,2,9,1,6,4,5}</a:t>
            </a:r>
          </a:p>
        </p:txBody>
      </p:sp>
      <p:grpSp>
        <p:nvGrpSpPr>
          <p:cNvPr id="164" name="Group 235"/>
          <p:cNvGrpSpPr/>
          <p:nvPr/>
        </p:nvGrpSpPr>
        <p:grpSpPr>
          <a:xfrm>
            <a:off x="1943099" y="2285996"/>
            <a:ext cx="4765919" cy="1023762"/>
            <a:chOff x="0" y="-1"/>
            <a:chExt cx="4765917" cy="1023761"/>
          </a:xfrm>
        </p:grpSpPr>
        <p:sp>
          <p:nvSpPr>
            <p:cNvPr id="160" name="Shape 231"/>
            <p:cNvSpPr txBox="1"/>
            <p:nvPr/>
          </p:nvSpPr>
          <p:spPr>
            <a:xfrm>
              <a:off x="-1" y="673102"/>
              <a:ext cx="955918" cy="3506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{7,3,2,9}</a:t>
              </a:r>
            </a:p>
          </p:txBody>
        </p:sp>
        <p:sp>
          <p:nvSpPr>
            <p:cNvPr id="161" name="Shape 232"/>
            <p:cNvSpPr txBox="1"/>
            <p:nvPr/>
          </p:nvSpPr>
          <p:spPr>
            <a:xfrm>
              <a:off x="3810000" y="673102"/>
              <a:ext cx="955918" cy="3506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{1,6,4,5}</a:t>
              </a:r>
            </a:p>
          </p:txBody>
        </p:sp>
        <p:sp>
          <p:nvSpPr>
            <p:cNvPr id="162" name="Shape 233"/>
            <p:cNvSpPr/>
            <p:nvPr/>
          </p:nvSpPr>
          <p:spPr>
            <a:xfrm flipH="1">
              <a:off x="677863" y="-2"/>
              <a:ext cx="1903416" cy="673105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63" name="Shape 234"/>
            <p:cNvSpPr/>
            <p:nvPr/>
          </p:nvSpPr>
          <p:spPr>
            <a:xfrm>
              <a:off x="2581275" y="-1"/>
              <a:ext cx="1906591" cy="673106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73" name="Group 244"/>
          <p:cNvGrpSpPr/>
          <p:nvPr/>
        </p:nvGrpSpPr>
        <p:grpSpPr>
          <a:xfrm>
            <a:off x="1281110" y="3416293"/>
            <a:ext cx="6213423" cy="1023764"/>
            <a:chOff x="0" y="0"/>
            <a:chExt cx="6213422" cy="1023762"/>
          </a:xfrm>
        </p:grpSpPr>
        <p:sp>
          <p:nvSpPr>
            <p:cNvPr id="165" name="Shape 236"/>
            <p:cNvSpPr txBox="1"/>
            <p:nvPr/>
          </p:nvSpPr>
          <p:spPr>
            <a:xfrm>
              <a:off x="-1" y="673104"/>
              <a:ext cx="574620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{7,3}</a:t>
              </a:r>
            </a:p>
          </p:txBody>
        </p:sp>
        <p:sp>
          <p:nvSpPr>
            <p:cNvPr id="166" name="Shape 237"/>
            <p:cNvSpPr txBox="1"/>
            <p:nvPr/>
          </p:nvSpPr>
          <p:spPr>
            <a:xfrm>
              <a:off x="1879600" y="673104"/>
              <a:ext cx="574620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{2,9}</a:t>
              </a:r>
            </a:p>
          </p:txBody>
        </p:sp>
        <p:sp>
          <p:nvSpPr>
            <p:cNvPr id="167" name="Shape 238"/>
            <p:cNvSpPr txBox="1"/>
            <p:nvPr/>
          </p:nvSpPr>
          <p:spPr>
            <a:xfrm>
              <a:off x="3759201" y="673104"/>
              <a:ext cx="574620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{1,6}</a:t>
              </a:r>
            </a:p>
          </p:txBody>
        </p:sp>
        <p:sp>
          <p:nvSpPr>
            <p:cNvPr id="168" name="Shape 239"/>
            <p:cNvSpPr txBox="1"/>
            <p:nvPr/>
          </p:nvSpPr>
          <p:spPr>
            <a:xfrm>
              <a:off x="5638802" y="673104"/>
              <a:ext cx="574620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{4,5}</a:t>
              </a:r>
            </a:p>
          </p:txBody>
        </p:sp>
        <p:sp>
          <p:nvSpPr>
            <p:cNvPr id="169" name="Shape 240"/>
            <p:cNvSpPr/>
            <p:nvPr/>
          </p:nvSpPr>
          <p:spPr>
            <a:xfrm flipH="1">
              <a:off x="4181475" y="-1"/>
              <a:ext cx="968379" cy="673107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0" name="Shape 241"/>
            <p:cNvSpPr/>
            <p:nvPr/>
          </p:nvSpPr>
          <p:spPr>
            <a:xfrm>
              <a:off x="5149850" y="-1"/>
              <a:ext cx="911229" cy="673109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1" name="Shape 242"/>
            <p:cNvSpPr/>
            <p:nvPr/>
          </p:nvSpPr>
          <p:spPr>
            <a:xfrm flipH="1">
              <a:off x="423862" y="-1"/>
              <a:ext cx="915992" cy="673107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72" name="Shape 243"/>
            <p:cNvSpPr/>
            <p:nvPr/>
          </p:nvSpPr>
          <p:spPr>
            <a:xfrm>
              <a:off x="1339850" y="-1"/>
              <a:ext cx="962028" cy="673109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190" name="Group 261"/>
          <p:cNvGrpSpPr/>
          <p:nvPr/>
        </p:nvGrpSpPr>
        <p:grpSpPr>
          <a:xfrm>
            <a:off x="914395" y="4546593"/>
            <a:ext cx="7013374" cy="1023764"/>
            <a:chOff x="-1" y="0"/>
            <a:chExt cx="7013372" cy="1023762"/>
          </a:xfrm>
        </p:grpSpPr>
        <p:sp>
          <p:nvSpPr>
            <p:cNvPr id="174" name="Shape 245"/>
            <p:cNvSpPr txBox="1"/>
            <p:nvPr/>
          </p:nvSpPr>
          <p:spPr>
            <a:xfrm>
              <a:off x="-2" y="673104"/>
              <a:ext cx="383972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{7}</a:t>
              </a:r>
            </a:p>
          </p:txBody>
        </p:sp>
        <p:sp>
          <p:nvSpPr>
            <p:cNvPr id="175" name="Shape 246"/>
            <p:cNvSpPr txBox="1"/>
            <p:nvPr/>
          </p:nvSpPr>
          <p:spPr>
            <a:xfrm>
              <a:off x="946150" y="673104"/>
              <a:ext cx="383971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{3}</a:t>
              </a:r>
            </a:p>
          </p:txBody>
        </p:sp>
        <p:sp>
          <p:nvSpPr>
            <p:cNvPr id="176" name="Shape 247"/>
            <p:cNvSpPr txBox="1"/>
            <p:nvPr/>
          </p:nvSpPr>
          <p:spPr>
            <a:xfrm>
              <a:off x="1893887" y="673104"/>
              <a:ext cx="383971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{2}</a:t>
              </a:r>
            </a:p>
          </p:txBody>
        </p:sp>
        <p:sp>
          <p:nvSpPr>
            <p:cNvPr id="177" name="Shape 248"/>
            <p:cNvSpPr txBox="1"/>
            <p:nvPr/>
          </p:nvSpPr>
          <p:spPr>
            <a:xfrm>
              <a:off x="2840037" y="673104"/>
              <a:ext cx="383971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{9}</a:t>
              </a:r>
            </a:p>
          </p:txBody>
        </p:sp>
        <p:sp>
          <p:nvSpPr>
            <p:cNvPr id="178" name="Shape 249"/>
            <p:cNvSpPr txBox="1"/>
            <p:nvPr/>
          </p:nvSpPr>
          <p:spPr>
            <a:xfrm>
              <a:off x="3787775" y="673104"/>
              <a:ext cx="383971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{1}</a:t>
              </a:r>
            </a:p>
          </p:txBody>
        </p:sp>
        <p:sp>
          <p:nvSpPr>
            <p:cNvPr id="179" name="Shape 250"/>
            <p:cNvSpPr txBox="1"/>
            <p:nvPr/>
          </p:nvSpPr>
          <p:spPr>
            <a:xfrm>
              <a:off x="4733926" y="673104"/>
              <a:ext cx="383971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{6}</a:t>
              </a:r>
            </a:p>
          </p:txBody>
        </p:sp>
        <p:sp>
          <p:nvSpPr>
            <p:cNvPr id="180" name="Shape 251"/>
            <p:cNvSpPr txBox="1"/>
            <p:nvPr/>
          </p:nvSpPr>
          <p:spPr>
            <a:xfrm>
              <a:off x="5681663" y="673104"/>
              <a:ext cx="383971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{4}</a:t>
              </a:r>
            </a:p>
          </p:txBody>
        </p:sp>
        <p:sp>
          <p:nvSpPr>
            <p:cNvPr id="181" name="Shape 252"/>
            <p:cNvSpPr txBox="1"/>
            <p:nvPr/>
          </p:nvSpPr>
          <p:spPr>
            <a:xfrm>
              <a:off x="6629401" y="673104"/>
              <a:ext cx="383971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{5}</a:t>
              </a:r>
            </a:p>
          </p:txBody>
        </p:sp>
        <p:sp>
          <p:nvSpPr>
            <p:cNvPr id="182" name="Shape 253"/>
            <p:cNvSpPr/>
            <p:nvPr/>
          </p:nvSpPr>
          <p:spPr>
            <a:xfrm flipH="1">
              <a:off x="296862" y="-1"/>
              <a:ext cx="493717" cy="673107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83" name="Shape 254"/>
            <p:cNvSpPr/>
            <p:nvPr/>
          </p:nvSpPr>
          <p:spPr>
            <a:xfrm>
              <a:off x="790574" y="-1"/>
              <a:ext cx="452442" cy="673109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84" name="Shape 255"/>
            <p:cNvSpPr/>
            <p:nvPr/>
          </p:nvSpPr>
          <p:spPr>
            <a:xfrm flipH="1">
              <a:off x="2189162" y="-1"/>
              <a:ext cx="479429" cy="673107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85" name="Shape 256"/>
            <p:cNvSpPr/>
            <p:nvPr/>
          </p:nvSpPr>
          <p:spPr>
            <a:xfrm>
              <a:off x="2668587" y="-1"/>
              <a:ext cx="466729" cy="673107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86" name="Shape 257"/>
            <p:cNvSpPr/>
            <p:nvPr/>
          </p:nvSpPr>
          <p:spPr>
            <a:xfrm flipH="1">
              <a:off x="4083051" y="-1"/>
              <a:ext cx="465141" cy="673109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87" name="Shape 258"/>
            <p:cNvSpPr/>
            <p:nvPr/>
          </p:nvSpPr>
          <p:spPr>
            <a:xfrm>
              <a:off x="4548188" y="-1"/>
              <a:ext cx="481016" cy="673109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88" name="Shape 259"/>
            <p:cNvSpPr/>
            <p:nvPr/>
          </p:nvSpPr>
          <p:spPr>
            <a:xfrm flipH="1">
              <a:off x="5976938" y="-1"/>
              <a:ext cx="450854" cy="673109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89" name="Shape 260"/>
            <p:cNvSpPr/>
            <p:nvPr/>
          </p:nvSpPr>
          <p:spPr>
            <a:xfrm>
              <a:off x="6427788" y="-1"/>
              <a:ext cx="496891" cy="673109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0" grpId="3"/>
      <p:bldP build="whole" bldLvl="1" animBg="1" rev="0" advAuto="0" spid="164" grpId="1"/>
      <p:bldP build="whole" bldLvl="1" animBg="1" rev="0" advAuto="0" spid="173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265"/>
          <p:cNvSpPr txBox="1"/>
          <p:nvPr>
            <p:ph type="sldNum" sz="quarter" idx="4294967295"/>
          </p:nvPr>
        </p:nvSpPr>
        <p:spPr>
          <a:xfrm>
            <a:off x="8511223" y="6444298"/>
            <a:ext cx="175575" cy="2565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95" name="Shape 266"/>
          <p:cNvSpPr txBox="1"/>
          <p:nvPr>
            <p:ph type="title"/>
          </p:nvPr>
        </p:nvSpPr>
        <p:spPr>
          <a:xfrm>
            <a:off x="457200" y="277813"/>
            <a:ext cx="8229600" cy="941389"/>
          </a:xfrm>
          <a:prstGeom prst="rect">
            <a:avLst/>
          </a:prstGeom>
        </p:spPr>
        <p:txBody>
          <a:bodyPr/>
          <a:lstStyle/>
          <a:p>
            <a:pPr/>
            <a:r>
              <a:t>Merge Sort - Merge</a:t>
            </a:r>
          </a:p>
        </p:txBody>
      </p:sp>
      <p:sp>
        <p:nvSpPr>
          <p:cNvPr id="196" name="Shape 267"/>
          <p:cNvSpPr txBox="1"/>
          <p:nvPr/>
        </p:nvSpPr>
        <p:spPr>
          <a:xfrm>
            <a:off x="3338512" y="1828799"/>
            <a:ext cx="1718513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>
                <a:solidFill>
                  <a:srgbClr val="82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{1,2,3,4,5,6,7,9}</a:t>
            </a:r>
          </a:p>
        </p:txBody>
      </p:sp>
      <p:grpSp>
        <p:nvGrpSpPr>
          <p:cNvPr id="201" name="Group 272"/>
          <p:cNvGrpSpPr/>
          <p:nvPr/>
        </p:nvGrpSpPr>
        <p:grpSpPr>
          <a:xfrm>
            <a:off x="1943099" y="2285996"/>
            <a:ext cx="4765919" cy="1023762"/>
            <a:chOff x="0" y="-1"/>
            <a:chExt cx="4765917" cy="1023761"/>
          </a:xfrm>
        </p:grpSpPr>
        <p:sp>
          <p:nvSpPr>
            <p:cNvPr id="197" name="Shape 268"/>
            <p:cNvSpPr/>
            <p:nvPr/>
          </p:nvSpPr>
          <p:spPr>
            <a:xfrm flipH="1">
              <a:off x="677863" y="-2"/>
              <a:ext cx="1903416" cy="673105"/>
            </a:xfrm>
            <a:prstGeom prst="line">
              <a:avLst/>
            </a:prstGeom>
            <a:noFill/>
            <a:ln w="28575" cap="flat">
              <a:solidFill>
                <a:srgbClr val="00804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8" name="Shape 269"/>
            <p:cNvSpPr/>
            <p:nvPr/>
          </p:nvSpPr>
          <p:spPr>
            <a:xfrm>
              <a:off x="2581275" y="-1"/>
              <a:ext cx="1906591" cy="673106"/>
            </a:xfrm>
            <a:prstGeom prst="line">
              <a:avLst/>
            </a:prstGeom>
            <a:noFill/>
            <a:ln w="28575" cap="flat">
              <a:solidFill>
                <a:srgbClr val="00804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199" name="Shape 270"/>
            <p:cNvSpPr txBox="1"/>
            <p:nvPr/>
          </p:nvSpPr>
          <p:spPr>
            <a:xfrm>
              <a:off x="-1" y="673102"/>
              <a:ext cx="955918" cy="3506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82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{2,3,7,9}</a:t>
              </a:r>
            </a:p>
          </p:txBody>
        </p:sp>
        <p:sp>
          <p:nvSpPr>
            <p:cNvPr id="200" name="Shape 271"/>
            <p:cNvSpPr txBox="1"/>
            <p:nvPr/>
          </p:nvSpPr>
          <p:spPr>
            <a:xfrm>
              <a:off x="3810000" y="673102"/>
              <a:ext cx="955918" cy="3506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82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{1,4,5,6}</a:t>
              </a:r>
            </a:p>
          </p:txBody>
        </p:sp>
      </p:grpSp>
      <p:grpSp>
        <p:nvGrpSpPr>
          <p:cNvPr id="210" name="Group 281"/>
          <p:cNvGrpSpPr/>
          <p:nvPr/>
        </p:nvGrpSpPr>
        <p:grpSpPr>
          <a:xfrm>
            <a:off x="1281110" y="3416293"/>
            <a:ext cx="6213423" cy="1023764"/>
            <a:chOff x="0" y="0"/>
            <a:chExt cx="6213422" cy="1023762"/>
          </a:xfrm>
        </p:grpSpPr>
        <p:sp>
          <p:nvSpPr>
            <p:cNvPr id="202" name="Shape 273"/>
            <p:cNvSpPr/>
            <p:nvPr/>
          </p:nvSpPr>
          <p:spPr>
            <a:xfrm flipH="1">
              <a:off x="4181475" y="-1"/>
              <a:ext cx="968379" cy="673107"/>
            </a:xfrm>
            <a:prstGeom prst="line">
              <a:avLst/>
            </a:prstGeom>
            <a:noFill/>
            <a:ln w="28575" cap="flat">
              <a:solidFill>
                <a:srgbClr val="00804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3" name="Shape 274"/>
            <p:cNvSpPr/>
            <p:nvPr/>
          </p:nvSpPr>
          <p:spPr>
            <a:xfrm>
              <a:off x="5149850" y="-1"/>
              <a:ext cx="911229" cy="673109"/>
            </a:xfrm>
            <a:prstGeom prst="line">
              <a:avLst/>
            </a:prstGeom>
            <a:noFill/>
            <a:ln w="28575" cap="flat">
              <a:solidFill>
                <a:srgbClr val="00804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4" name="Shape 275"/>
            <p:cNvSpPr/>
            <p:nvPr/>
          </p:nvSpPr>
          <p:spPr>
            <a:xfrm flipH="1">
              <a:off x="422275" y="-1"/>
              <a:ext cx="917578" cy="673109"/>
            </a:xfrm>
            <a:prstGeom prst="line">
              <a:avLst/>
            </a:prstGeom>
            <a:noFill/>
            <a:ln w="28575" cap="flat">
              <a:solidFill>
                <a:srgbClr val="00804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5" name="Shape 276"/>
            <p:cNvSpPr/>
            <p:nvPr/>
          </p:nvSpPr>
          <p:spPr>
            <a:xfrm>
              <a:off x="1339850" y="-1"/>
              <a:ext cx="962028" cy="673109"/>
            </a:xfrm>
            <a:prstGeom prst="line">
              <a:avLst/>
            </a:prstGeom>
            <a:noFill/>
            <a:ln w="28575" cap="flat">
              <a:solidFill>
                <a:srgbClr val="00804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06" name="Shape 277"/>
            <p:cNvSpPr txBox="1"/>
            <p:nvPr/>
          </p:nvSpPr>
          <p:spPr>
            <a:xfrm>
              <a:off x="-1" y="673104"/>
              <a:ext cx="574620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82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{3,7}</a:t>
              </a:r>
            </a:p>
          </p:txBody>
        </p:sp>
        <p:sp>
          <p:nvSpPr>
            <p:cNvPr id="207" name="Shape 278"/>
            <p:cNvSpPr txBox="1"/>
            <p:nvPr/>
          </p:nvSpPr>
          <p:spPr>
            <a:xfrm>
              <a:off x="1879600" y="673104"/>
              <a:ext cx="574620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82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{2,9}</a:t>
              </a:r>
            </a:p>
          </p:txBody>
        </p:sp>
        <p:sp>
          <p:nvSpPr>
            <p:cNvPr id="208" name="Shape 279"/>
            <p:cNvSpPr txBox="1"/>
            <p:nvPr/>
          </p:nvSpPr>
          <p:spPr>
            <a:xfrm>
              <a:off x="3759201" y="673104"/>
              <a:ext cx="574620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82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{1,6}</a:t>
              </a:r>
            </a:p>
          </p:txBody>
        </p:sp>
        <p:sp>
          <p:nvSpPr>
            <p:cNvPr id="209" name="Shape 280"/>
            <p:cNvSpPr txBox="1"/>
            <p:nvPr/>
          </p:nvSpPr>
          <p:spPr>
            <a:xfrm>
              <a:off x="5638802" y="673104"/>
              <a:ext cx="574620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82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{4,5}</a:t>
              </a:r>
            </a:p>
          </p:txBody>
        </p:sp>
      </p:grpSp>
      <p:grpSp>
        <p:nvGrpSpPr>
          <p:cNvPr id="227" name="Group 298"/>
          <p:cNvGrpSpPr/>
          <p:nvPr/>
        </p:nvGrpSpPr>
        <p:grpSpPr>
          <a:xfrm>
            <a:off x="914395" y="4546593"/>
            <a:ext cx="7013374" cy="1023764"/>
            <a:chOff x="-1" y="0"/>
            <a:chExt cx="7013372" cy="1023762"/>
          </a:xfrm>
        </p:grpSpPr>
        <p:sp>
          <p:nvSpPr>
            <p:cNvPr id="211" name="Shape 282"/>
            <p:cNvSpPr txBox="1"/>
            <p:nvPr/>
          </p:nvSpPr>
          <p:spPr>
            <a:xfrm>
              <a:off x="-2" y="673104"/>
              <a:ext cx="383972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82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{7}</a:t>
              </a:r>
            </a:p>
          </p:txBody>
        </p:sp>
        <p:sp>
          <p:nvSpPr>
            <p:cNvPr id="212" name="Shape 283"/>
            <p:cNvSpPr txBox="1"/>
            <p:nvPr/>
          </p:nvSpPr>
          <p:spPr>
            <a:xfrm>
              <a:off x="946150" y="673104"/>
              <a:ext cx="383971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82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{3}</a:t>
              </a:r>
            </a:p>
          </p:txBody>
        </p:sp>
        <p:sp>
          <p:nvSpPr>
            <p:cNvPr id="213" name="Shape 284"/>
            <p:cNvSpPr txBox="1"/>
            <p:nvPr/>
          </p:nvSpPr>
          <p:spPr>
            <a:xfrm>
              <a:off x="1893887" y="673104"/>
              <a:ext cx="383971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82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{2}</a:t>
              </a:r>
            </a:p>
          </p:txBody>
        </p:sp>
        <p:sp>
          <p:nvSpPr>
            <p:cNvPr id="214" name="Shape 285"/>
            <p:cNvSpPr txBox="1"/>
            <p:nvPr/>
          </p:nvSpPr>
          <p:spPr>
            <a:xfrm>
              <a:off x="2840037" y="673104"/>
              <a:ext cx="383971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82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{9}</a:t>
              </a:r>
            </a:p>
          </p:txBody>
        </p:sp>
        <p:sp>
          <p:nvSpPr>
            <p:cNvPr id="215" name="Shape 286"/>
            <p:cNvSpPr txBox="1"/>
            <p:nvPr/>
          </p:nvSpPr>
          <p:spPr>
            <a:xfrm>
              <a:off x="3787775" y="673104"/>
              <a:ext cx="383971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82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{1}</a:t>
              </a:r>
            </a:p>
          </p:txBody>
        </p:sp>
        <p:sp>
          <p:nvSpPr>
            <p:cNvPr id="216" name="Shape 287"/>
            <p:cNvSpPr txBox="1"/>
            <p:nvPr/>
          </p:nvSpPr>
          <p:spPr>
            <a:xfrm>
              <a:off x="4733926" y="673104"/>
              <a:ext cx="383971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82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{6}</a:t>
              </a:r>
            </a:p>
          </p:txBody>
        </p:sp>
        <p:sp>
          <p:nvSpPr>
            <p:cNvPr id="217" name="Shape 288"/>
            <p:cNvSpPr txBox="1"/>
            <p:nvPr/>
          </p:nvSpPr>
          <p:spPr>
            <a:xfrm>
              <a:off x="5681663" y="673104"/>
              <a:ext cx="383971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82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{4}</a:t>
              </a:r>
            </a:p>
          </p:txBody>
        </p:sp>
        <p:sp>
          <p:nvSpPr>
            <p:cNvPr id="218" name="Shape 289"/>
            <p:cNvSpPr txBox="1"/>
            <p:nvPr/>
          </p:nvSpPr>
          <p:spPr>
            <a:xfrm>
              <a:off x="6629401" y="673104"/>
              <a:ext cx="383971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solidFill>
                    <a:srgbClr val="82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{5}</a:t>
              </a:r>
            </a:p>
          </p:txBody>
        </p:sp>
        <p:sp>
          <p:nvSpPr>
            <p:cNvPr id="219" name="Shape 290"/>
            <p:cNvSpPr/>
            <p:nvPr/>
          </p:nvSpPr>
          <p:spPr>
            <a:xfrm flipH="1">
              <a:off x="295275" y="-1"/>
              <a:ext cx="493716" cy="673107"/>
            </a:xfrm>
            <a:prstGeom prst="line">
              <a:avLst/>
            </a:prstGeom>
            <a:noFill/>
            <a:ln w="28575" cap="flat">
              <a:solidFill>
                <a:srgbClr val="00804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20" name="Shape 291"/>
            <p:cNvSpPr/>
            <p:nvPr/>
          </p:nvSpPr>
          <p:spPr>
            <a:xfrm>
              <a:off x="788987" y="-1"/>
              <a:ext cx="452441" cy="673109"/>
            </a:xfrm>
            <a:prstGeom prst="line">
              <a:avLst/>
            </a:prstGeom>
            <a:noFill/>
            <a:ln w="28575" cap="flat">
              <a:solidFill>
                <a:srgbClr val="00804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21" name="Shape 292"/>
            <p:cNvSpPr/>
            <p:nvPr/>
          </p:nvSpPr>
          <p:spPr>
            <a:xfrm flipH="1">
              <a:off x="2189162" y="-1"/>
              <a:ext cx="479429" cy="673107"/>
            </a:xfrm>
            <a:prstGeom prst="line">
              <a:avLst/>
            </a:prstGeom>
            <a:noFill/>
            <a:ln w="28575" cap="flat">
              <a:solidFill>
                <a:srgbClr val="00804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22" name="Shape 293"/>
            <p:cNvSpPr/>
            <p:nvPr/>
          </p:nvSpPr>
          <p:spPr>
            <a:xfrm>
              <a:off x="2668587" y="-1"/>
              <a:ext cx="466729" cy="673107"/>
            </a:xfrm>
            <a:prstGeom prst="line">
              <a:avLst/>
            </a:prstGeom>
            <a:noFill/>
            <a:ln w="28575" cap="flat">
              <a:solidFill>
                <a:srgbClr val="00804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23" name="Shape 294"/>
            <p:cNvSpPr/>
            <p:nvPr/>
          </p:nvSpPr>
          <p:spPr>
            <a:xfrm flipH="1">
              <a:off x="4083051" y="-1"/>
              <a:ext cx="465141" cy="673109"/>
            </a:xfrm>
            <a:prstGeom prst="line">
              <a:avLst/>
            </a:prstGeom>
            <a:noFill/>
            <a:ln w="28575" cap="flat">
              <a:solidFill>
                <a:srgbClr val="00804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24" name="Shape 295"/>
            <p:cNvSpPr/>
            <p:nvPr/>
          </p:nvSpPr>
          <p:spPr>
            <a:xfrm>
              <a:off x="4548188" y="-1"/>
              <a:ext cx="481016" cy="673109"/>
            </a:xfrm>
            <a:prstGeom prst="line">
              <a:avLst/>
            </a:prstGeom>
            <a:noFill/>
            <a:ln w="28575" cap="flat">
              <a:solidFill>
                <a:srgbClr val="00804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25" name="Shape 296"/>
            <p:cNvSpPr/>
            <p:nvPr/>
          </p:nvSpPr>
          <p:spPr>
            <a:xfrm flipH="1">
              <a:off x="5976938" y="-1"/>
              <a:ext cx="450854" cy="673109"/>
            </a:xfrm>
            <a:prstGeom prst="line">
              <a:avLst/>
            </a:prstGeom>
            <a:noFill/>
            <a:ln w="28575" cap="flat">
              <a:solidFill>
                <a:srgbClr val="00804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26" name="Shape 297"/>
            <p:cNvSpPr/>
            <p:nvPr/>
          </p:nvSpPr>
          <p:spPr>
            <a:xfrm>
              <a:off x="6427788" y="-1"/>
              <a:ext cx="496891" cy="673109"/>
            </a:xfrm>
            <a:prstGeom prst="line">
              <a:avLst/>
            </a:prstGeom>
            <a:noFill/>
            <a:ln w="28575" cap="flat">
              <a:solidFill>
                <a:srgbClr val="008040"/>
              </a:solidFill>
              <a:prstDash val="solid"/>
              <a:miter lim="800000"/>
              <a:head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6" grpId="3"/>
      <p:bldP build="whole" bldLvl="1" animBg="1" rev="0" advAuto="0" spid="210" grpId="1"/>
      <p:bldP build="whole" bldLvl="1" animBg="1" rev="0" advAuto="0" spid="201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343"/>
          <p:cNvSpPr txBox="1"/>
          <p:nvPr>
            <p:ph type="sldNum" sz="quarter" idx="4294967295"/>
          </p:nvPr>
        </p:nvSpPr>
        <p:spPr>
          <a:xfrm>
            <a:off x="8511223" y="6444298"/>
            <a:ext cx="175575" cy="25653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30" name="Shape 344"/>
          <p:cNvSpPr txBox="1"/>
          <p:nvPr>
            <p:ph type="title"/>
          </p:nvPr>
        </p:nvSpPr>
        <p:spPr>
          <a:xfrm>
            <a:off x="457200" y="277813"/>
            <a:ext cx="8229600" cy="941389"/>
          </a:xfrm>
          <a:prstGeom prst="rect">
            <a:avLst/>
          </a:prstGeom>
        </p:spPr>
        <p:txBody>
          <a:bodyPr/>
          <a:lstStyle/>
          <a:p>
            <a:pPr/>
            <a:r>
              <a:t>Merge Sort - Divide</a:t>
            </a:r>
          </a:p>
        </p:txBody>
      </p:sp>
      <p:sp>
        <p:nvSpPr>
          <p:cNvPr id="231" name="Shape 345"/>
          <p:cNvSpPr txBox="1"/>
          <p:nvPr/>
        </p:nvSpPr>
        <p:spPr>
          <a:xfrm>
            <a:off x="4318248" y="1231899"/>
            <a:ext cx="507506" cy="350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</a:t>
            </a:r>
          </a:p>
        </p:txBody>
      </p:sp>
      <p:grpSp>
        <p:nvGrpSpPr>
          <p:cNvPr id="236" name="Group 350"/>
          <p:cNvGrpSpPr/>
          <p:nvPr/>
        </p:nvGrpSpPr>
        <p:grpSpPr>
          <a:xfrm>
            <a:off x="2108195" y="1682868"/>
            <a:ext cx="4634031" cy="1015250"/>
            <a:chOff x="0" y="0"/>
            <a:chExt cx="4634029" cy="1015249"/>
          </a:xfrm>
        </p:grpSpPr>
        <p:sp>
          <p:nvSpPr>
            <p:cNvPr id="232" name="Shape 346"/>
            <p:cNvSpPr txBox="1"/>
            <p:nvPr/>
          </p:nvSpPr>
          <p:spPr>
            <a:xfrm>
              <a:off x="0" y="664591"/>
              <a:ext cx="542007" cy="3506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n / 2</a:t>
              </a:r>
            </a:p>
          </p:txBody>
        </p:sp>
        <p:sp>
          <p:nvSpPr>
            <p:cNvPr id="233" name="Shape 347"/>
            <p:cNvSpPr txBox="1"/>
            <p:nvPr/>
          </p:nvSpPr>
          <p:spPr>
            <a:xfrm>
              <a:off x="4092024" y="664591"/>
              <a:ext cx="542006" cy="3506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n / 2</a:t>
              </a:r>
            </a:p>
          </p:txBody>
        </p:sp>
        <p:sp>
          <p:nvSpPr>
            <p:cNvPr id="234" name="Shape 348"/>
            <p:cNvSpPr/>
            <p:nvPr/>
          </p:nvSpPr>
          <p:spPr>
            <a:xfrm flipH="1">
              <a:off x="402594" y="1"/>
              <a:ext cx="1879347" cy="664592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35" name="Shape 349"/>
            <p:cNvSpPr/>
            <p:nvPr/>
          </p:nvSpPr>
          <p:spPr>
            <a:xfrm>
              <a:off x="2281937" y="-1"/>
              <a:ext cx="1882480" cy="664595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45" name="Group 359"/>
          <p:cNvGrpSpPr/>
          <p:nvPr/>
        </p:nvGrpSpPr>
        <p:grpSpPr>
          <a:xfrm>
            <a:off x="1281108" y="2793993"/>
            <a:ext cx="6187754" cy="1023764"/>
            <a:chOff x="0" y="0"/>
            <a:chExt cx="6187753" cy="1023762"/>
          </a:xfrm>
        </p:grpSpPr>
        <p:sp>
          <p:nvSpPr>
            <p:cNvPr id="237" name="Shape 351"/>
            <p:cNvSpPr txBox="1"/>
            <p:nvPr/>
          </p:nvSpPr>
          <p:spPr>
            <a:xfrm>
              <a:off x="-1" y="673104"/>
              <a:ext cx="548947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n / 4</a:t>
              </a:r>
            </a:p>
          </p:txBody>
        </p:sp>
        <p:sp>
          <p:nvSpPr>
            <p:cNvPr id="238" name="Shape 352"/>
            <p:cNvSpPr txBox="1"/>
            <p:nvPr/>
          </p:nvSpPr>
          <p:spPr>
            <a:xfrm>
              <a:off x="1879601" y="673104"/>
              <a:ext cx="548947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n / 4</a:t>
              </a:r>
            </a:p>
          </p:txBody>
        </p:sp>
        <p:sp>
          <p:nvSpPr>
            <p:cNvPr id="239" name="Shape 353"/>
            <p:cNvSpPr txBox="1"/>
            <p:nvPr/>
          </p:nvSpPr>
          <p:spPr>
            <a:xfrm>
              <a:off x="3759204" y="673104"/>
              <a:ext cx="548947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n / 4</a:t>
              </a:r>
            </a:p>
          </p:txBody>
        </p:sp>
        <p:sp>
          <p:nvSpPr>
            <p:cNvPr id="240" name="Shape 354"/>
            <p:cNvSpPr txBox="1"/>
            <p:nvPr/>
          </p:nvSpPr>
          <p:spPr>
            <a:xfrm>
              <a:off x="5638806" y="673104"/>
              <a:ext cx="548947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n / 4</a:t>
              </a:r>
            </a:p>
          </p:txBody>
        </p:sp>
        <p:sp>
          <p:nvSpPr>
            <p:cNvPr id="241" name="Shape 355"/>
            <p:cNvSpPr/>
            <p:nvPr/>
          </p:nvSpPr>
          <p:spPr>
            <a:xfrm flipH="1">
              <a:off x="4181478" y="-1"/>
              <a:ext cx="968379" cy="673107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42" name="Shape 356"/>
            <p:cNvSpPr/>
            <p:nvPr/>
          </p:nvSpPr>
          <p:spPr>
            <a:xfrm>
              <a:off x="5149853" y="-1"/>
              <a:ext cx="911229" cy="673109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43" name="Shape 357"/>
            <p:cNvSpPr/>
            <p:nvPr/>
          </p:nvSpPr>
          <p:spPr>
            <a:xfrm flipH="1">
              <a:off x="207963" y="-1"/>
              <a:ext cx="915992" cy="673107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44" name="Shape 358"/>
            <p:cNvSpPr/>
            <p:nvPr/>
          </p:nvSpPr>
          <p:spPr>
            <a:xfrm>
              <a:off x="1123951" y="-1"/>
              <a:ext cx="962028" cy="673109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62" name="Group 376"/>
          <p:cNvGrpSpPr/>
          <p:nvPr/>
        </p:nvGrpSpPr>
        <p:grpSpPr>
          <a:xfrm>
            <a:off x="838196" y="4851393"/>
            <a:ext cx="6898778" cy="1023764"/>
            <a:chOff x="0" y="0"/>
            <a:chExt cx="6898776" cy="1023762"/>
          </a:xfrm>
        </p:grpSpPr>
        <p:sp>
          <p:nvSpPr>
            <p:cNvPr id="246" name="Shape 360"/>
            <p:cNvSpPr txBox="1"/>
            <p:nvPr/>
          </p:nvSpPr>
          <p:spPr>
            <a:xfrm>
              <a:off x="-1" y="673104"/>
              <a:ext cx="231274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247" name="Shape 361"/>
            <p:cNvSpPr txBox="1"/>
            <p:nvPr/>
          </p:nvSpPr>
          <p:spPr>
            <a:xfrm>
              <a:off x="958851" y="673104"/>
              <a:ext cx="231273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248" name="Shape 362"/>
            <p:cNvSpPr txBox="1"/>
            <p:nvPr/>
          </p:nvSpPr>
          <p:spPr>
            <a:xfrm>
              <a:off x="1906588" y="673104"/>
              <a:ext cx="231273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249" name="Shape 363"/>
            <p:cNvSpPr txBox="1"/>
            <p:nvPr/>
          </p:nvSpPr>
          <p:spPr>
            <a:xfrm>
              <a:off x="2852738" y="673104"/>
              <a:ext cx="231273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250" name="Shape 364"/>
            <p:cNvSpPr txBox="1"/>
            <p:nvPr/>
          </p:nvSpPr>
          <p:spPr>
            <a:xfrm>
              <a:off x="3787777" y="673104"/>
              <a:ext cx="231274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251" name="Shape 365"/>
            <p:cNvSpPr txBox="1"/>
            <p:nvPr/>
          </p:nvSpPr>
          <p:spPr>
            <a:xfrm>
              <a:off x="4708528" y="673104"/>
              <a:ext cx="231274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252" name="Shape 366"/>
            <p:cNvSpPr txBox="1"/>
            <p:nvPr/>
          </p:nvSpPr>
          <p:spPr>
            <a:xfrm>
              <a:off x="5707066" y="673104"/>
              <a:ext cx="231273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253" name="Shape 367"/>
            <p:cNvSpPr txBox="1"/>
            <p:nvPr/>
          </p:nvSpPr>
          <p:spPr>
            <a:xfrm>
              <a:off x="6667504" y="673104"/>
              <a:ext cx="231273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1</a:t>
              </a:r>
            </a:p>
          </p:txBody>
        </p:sp>
        <p:sp>
          <p:nvSpPr>
            <p:cNvPr id="254" name="Shape 368"/>
            <p:cNvSpPr/>
            <p:nvPr/>
          </p:nvSpPr>
          <p:spPr>
            <a:xfrm flipH="1">
              <a:off x="131763" y="-1"/>
              <a:ext cx="493717" cy="673107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55" name="Shape 369"/>
            <p:cNvSpPr/>
            <p:nvPr/>
          </p:nvSpPr>
          <p:spPr>
            <a:xfrm>
              <a:off x="625475" y="-1"/>
              <a:ext cx="452442" cy="673109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56" name="Shape 370"/>
            <p:cNvSpPr/>
            <p:nvPr/>
          </p:nvSpPr>
          <p:spPr>
            <a:xfrm flipH="1">
              <a:off x="2024063" y="-1"/>
              <a:ext cx="479429" cy="673107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57" name="Shape 371"/>
            <p:cNvSpPr/>
            <p:nvPr/>
          </p:nvSpPr>
          <p:spPr>
            <a:xfrm>
              <a:off x="2503488" y="-1"/>
              <a:ext cx="466729" cy="673107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58" name="Shape 372"/>
            <p:cNvSpPr/>
            <p:nvPr/>
          </p:nvSpPr>
          <p:spPr>
            <a:xfrm flipH="1">
              <a:off x="3917953" y="-1"/>
              <a:ext cx="465141" cy="673109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59" name="Shape 373"/>
            <p:cNvSpPr/>
            <p:nvPr/>
          </p:nvSpPr>
          <p:spPr>
            <a:xfrm>
              <a:off x="4383090" y="-1"/>
              <a:ext cx="481016" cy="673109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60" name="Shape 374"/>
            <p:cNvSpPr/>
            <p:nvPr/>
          </p:nvSpPr>
          <p:spPr>
            <a:xfrm flipH="1">
              <a:off x="5811841" y="-1"/>
              <a:ext cx="450854" cy="673109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61" name="Shape 375"/>
            <p:cNvSpPr/>
            <p:nvPr/>
          </p:nvSpPr>
          <p:spPr>
            <a:xfrm>
              <a:off x="6262691" y="-1"/>
              <a:ext cx="496891" cy="673109"/>
            </a:xfrm>
            <a:prstGeom prst="line">
              <a:avLst/>
            </a:prstGeom>
            <a:noFill/>
            <a:ln w="28575" cap="flat">
              <a:solidFill>
                <a:srgbClr val="666633"/>
              </a:solidFill>
              <a:prstDash val="solid"/>
              <a:miter lim="800000"/>
              <a:tailEnd type="triangle" w="med" len="med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</p:grpSp>
      <p:grpSp>
        <p:nvGrpSpPr>
          <p:cNvPr id="267" name="Group"/>
          <p:cNvGrpSpPr/>
          <p:nvPr/>
        </p:nvGrpSpPr>
        <p:grpSpPr>
          <a:xfrm>
            <a:off x="1381883" y="3854567"/>
            <a:ext cx="5933847" cy="891537"/>
            <a:chOff x="0" y="0"/>
            <a:chExt cx="5933845" cy="891535"/>
          </a:xfrm>
        </p:grpSpPr>
        <p:sp>
          <p:nvSpPr>
            <p:cNvPr id="263" name=".…"/>
            <p:cNvSpPr txBox="1"/>
            <p:nvPr/>
          </p:nvSpPr>
          <p:spPr>
            <a:xfrm>
              <a:off x="-1" y="-1"/>
              <a:ext cx="256947" cy="8915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defRPr b="1">
                  <a:latin typeface="+mj-lt"/>
                  <a:ea typeface="+mj-ea"/>
                  <a:cs typeface="+mj-cs"/>
                  <a:sym typeface="Calibri"/>
                </a:defRPr>
              </a:pPr>
              <a:r>
                <a:t>.</a:t>
              </a:r>
            </a:p>
            <a:p>
              <a:pPr>
                <a:defRPr b="1">
                  <a:latin typeface="+mj-lt"/>
                  <a:ea typeface="+mj-ea"/>
                  <a:cs typeface="+mj-cs"/>
                  <a:sym typeface="Calibri"/>
                </a:defRPr>
              </a:pPr>
              <a:r>
                <a:t>.</a:t>
              </a:r>
            </a:p>
            <a:p>
              <a:pPr>
                <a:defRPr b="1">
                  <a:latin typeface="+mj-lt"/>
                  <a:ea typeface="+mj-ea"/>
                  <a:cs typeface="+mj-cs"/>
                  <a:sym typeface="Calibri"/>
                </a:defRPr>
              </a:pPr>
              <a:r>
                <a:t>.</a:t>
              </a:r>
            </a:p>
          </p:txBody>
        </p:sp>
        <p:sp>
          <p:nvSpPr>
            <p:cNvPr id="264" name=".…"/>
            <p:cNvSpPr txBox="1"/>
            <p:nvPr/>
          </p:nvSpPr>
          <p:spPr>
            <a:xfrm>
              <a:off x="1892299" y="-1"/>
              <a:ext cx="256946" cy="8915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defRPr b="1">
                  <a:latin typeface="+mj-lt"/>
                  <a:ea typeface="+mj-ea"/>
                  <a:cs typeface="+mj-cs"/>
                  <a:sym typeface="Calibri"/>
                </a:defRPr>
              </a:pPr>
              <a:r>
                <a:t>.</a:t>
              </a:r>
            </a:p>
            <a:p>
              <a:pPr>
                <a:defRPr b="1">
                  <a:latin typeface="+mj-lt"/>
                  <a:ea typeface="+mj-ea"/>
                  <a:cs typeface="+mj-cs"/>
                  <a:sym typeface="Calibri"/>
                </a:defRPr>
              </a:pPr>
              <a:r>
                <a:t>.</a:t>
              </a:r>
            </a:p>
            <a:p>
              <a:pPr>
                <a:defRPr b="1">
                  <a:latin typeface="+mj-lt"/>
                  <a:ea typeface="+mj-ea"/>
                  <a:cs typeface="+mj-cs"/>
                  <a:sym typeface="Calibri"/>
                </a:defRPr>
              </a:pPr>
              <a:r>
                <a:t>.</a:t>
              </a:r>
            </a:p>
          </p:txBody>
        </p:sp>
        <p:sp>
          <p:nvSpPr>
            <p:cNvPr id="265" name=".…"/>
            <p:cNvSpPr txBox="1"/>
            <p:nvPr/>
          </p:nvSpPr>
          <p:spPr>
            <a:xfrm>
              <a:off x="3784599" y="-1"/>
              <a:ext cx="256946" cy="8915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defRPr b="1">
                  <a:latin typeface="+mj-lt"/>
                  <a:ea typeface="+mj-ea"/>
                  <a:cs typeface="+mj-cs"/>
                  <a:sym typeface="Calibri"/>
                </a:defRPr>
              </a:pPr>
              <a:r>
                <a:t>.</a:t>
              </a:r>
            </a:p>
            <a:p>
              <a:pPr>
                <a:defRPr b="1">
                  <a:latin typeface="+mj-lt"/>
                  <a:ea typeface="+mj-ea"/>
                  <a:cs typeface="+mj-cs"/>
                  <a:sym typeface="Calibri"/>
                </a:defRPr>
              </a:pPr>
              <a:r>
                <a:t>.</a:t>
              </a:r>
            </a:p>
            <a:p>
              <a:pPr>
                <a:defRPr b="1">
                  <a:latin typeface="+mj-lt"/>
                  <a:ea typeface="+mj-ea"/>
                  <a:cs typeface="+mj-cs"/>
                  <a:sym typeface="Calibri"/>
                </a:defRPr>
              </a:pPr>
              <a:r>
                <a:t>.</a:t>
              </a:r>
            </a:p>
          </p:txBody>
        </p:sp>
        <p:sp>
          <p:nvSpPr>
            <p:cNvPr id="266" name=".…"/>
            <p:cNvSpPr txBox="1"/>
            <p:nvPr/>
          </p:nvSpPr>
          <p:spPr>
            <a:xfrm>
              <a:off x="5676900" y="-1"/>
              <a:ext cx="256946" cy="89153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/>
            <a:p>
              <a:pPr>
                <a:defRPr b="1">
                  <a:latin typeface="+mj-lt"/>
                  <a:ea typeface="+mj-ea"/>
                  <a:cs typeface="+mj-cs"/>
                  <a:sym typeface="Calibri"/>
                </a:defRPr>
              </a:pPr>
              <a:r>
                <a:t>.</a:t>
              </a:r>
            </a:p>
            <a:p>
              <a:pPr>
                <a:defRPr b="1">
                  <a:latin typeface="+mj-lt"/>
                  <a:ea typeface="+mj-ea"/>
                  <a:cs typeface="+mj-cs"/>
                  <a:sym typeface="Calibri"/>
                </a:defRPr>
              </a:pPr>
              <a:r>
                <a:t>.</a:t>
              </a:r>
            </a:p>
            <a:p>
              <a:pPr>
                <a:defRPr b="1">
                  <a:latin typeface="+mj-lt"/>
                  <a:ea typeface="+mj-ea"/>
                  <a:cs typeface="+mj-cs"/>
                  <a:sym typeface="Calibri"/>
                </a:defRPr>
              </a:pPr>
              <a:r>
                <a:t>.</a:t>
              </a:r>
            </a:p>
          </p:txBody>
        </p:sp>
      </p:grpSp>
      <p:grpSp>
        <p:nvGrpSpPr>
          <p:cNvPr id="271" name="Group"/>
          <p:cNvGrpSpPr/>
          <p:nvPr/>
        </p:nvGrpSpPr>
        <p:grpSpPr>
          <a:xfrm>
            <a:off x="347842" y="2481294"/>
            <a:ext cx="472709" cy="3254772"/>
            <a:chOff x="0" y="0"/>
            <a:chExt cx="472708" cy="3254770"/>
          </a:xfrm>
        </p:grpSpPr>
        <p:sp>
          <p:nvSpPr>
            <p:cNvPr id="268" name="Shape 422"/>
            <p:cNvSpPr/>
            <p:nvPr/>
          </p:nvSpPr>
          <p:spPr>
            <a:xfrm flipV="1">
              <a:off x="236356" y="-1"/>
              <a:ext cx="2" cy="1354533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69" name="Shape 423"/>
            <p:cNvSpPr/>
            <p:nvPr/>
          </p:nvSpPr>
          <p:spPr>
            <a:xfrm flipH="1">
              <a:off x="236359" y="1781142"/>
              <a:ext cx="2" cy="1473629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70" name="Shape 424"/>
            <p:cNvSpPr txBox="1"/>
            <p:nvPr/>
          </p:nvSpPr>
          <p:spPr>
            <a:xfrm>
              <a:off x="0" y="1392503"/>
              <a:ext cx="472709" cy="3506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lg n</a:t>
              </a:r>
            </a:p>
          </p:txBody>
        </p:sp>
      </p:grpSp>
      <p:grpSp>
        <p:nvGrpSpPr>
          <p:cNvPr id="275" name="Group"/>
          <p:cNvGrpSpPr/>
          <p:nvPr/>
        </p:nvGrpSpPr>
        <p:grpSpPr>
          <a:xfrm>
            <a:off x="824974" y="5849299"/>
            <a:ext cx="6925222" cy="350659"/>
            <a:chOff x="-1" y="0"/>
            <a:chExt cx="6925220" cy="350657"/>
          </a:xfrm>
        </p:grpSpPr>
        <p:sp>
          <p:nvSpPr>
            <p:cNvPr id="272" name="Shape 422"/>
            <p:cNvSpPr/>
            <p:nvPr/>
          </p:nvSpPr>
          <p:spPr>
            <a:xfrm flipH="1" flipV="1">
              <a:off x="-1" y="175330"/>
              <a:ext cx="3016603" cy="2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73" name="Shape 423"/>
            <p:cNvSpPr/>
            <p:nvPr/>
          </p:nvSpPr>
          <p:spPr>
            <a:xfrm>
              <a:off x="4203702" y="176219"/>
              <a:ext cx="2721518" cy="2"/>
            </a:xfrm>
            <a:prstGeom prst="line">
              <a:avLst/>
            </a:prstGeom>
            <a:noFill/>
            <a:ln w="25400" cap="flat">
              <a:solidFill>
                <a:schemeClr val="accent1"/>
              </a:solidFill>
              <a:prstDash val="solid"/>
              <a:round/>
              <a:tailEnd type="triangle" w="med" len="med"/>
            </a:ln>
            <a:effectLst>
              <a:outerShdw sx="100000" sy="100000" kx="0" ky="0" algn="b" rotWithShape="0" blurRad="38100" dist="20000" dir="5400000">
                <a:srgbClr val="000000">
                  <a:alpha val="38000"/>
                </a:srgbClr>
              </a:outerShdw>
            </a:effectLst>
          </p:spPr>
          <p:txBody>
            <a:bodyPr wrap="square" lIns="45718" tIns="45718" rIns="45718" bIns="45718" numCol="1" anchor="t">
              <a:noAutofit/>
            </a:bodyPr>
            <a:lstStyle/>
            <a:p>
              <a:pPr/>
            </a:p>
          </p:txBody>
        </p:sp>
        <p:sp>
          <p:nvSpPr>
            <p:cNvPr id="274" name="Shape 424"/>
            <p:cNvSpPr txBox="1"/>
            <p:nvPr/>
          </p:nvSpPr>
          <p:spPr>
            <a:xfrm>
              <a:off x="3370444" y="0"/>
              <a:ext cx="294785" cy="35065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8" tIns="45718" rIns="45718" bIns="45718" numCol="1" anchor="t">
              <a:spAutoFit/>
            </a:bodyPr>
            <a:lstStyle>
              <a:lvl1pPr>
                <a:defRPr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 n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5" grpId="5"/>
      <p:bldP build="whole" bldLvl="1" animBg="1" rev="0" advAuto="0" spid="271" grpId="6"/>
      <p:bldP build="whole" bldLvl="1" animBg="1" rev="0" advAuto="0" spid="267" grpId="3"/>
      <p:bldP build="whole" bldLvl="1" animBg="1" rev="0" advAuto="0" spid="236" grpId="1"/>
      <p:bldP build="whole" bldLvl="1" animBg="1" rev="0" advAuto="0" spid="262" grpId="4"/>
      <p:bldP build="whole" bldLvl="1" animBg="1" rev="0" advAuto="0" spid="245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introduction">
  <a:themeElements>
    <a:clrScheme name="introduction">
      <a:dk1>
        <a:srgbClr val="333333"/>
      </a:dk1>
      <a:lt1>
        <a:srgbClr val="FFFFFF"/>
      </a:lt1>
      <a:dk2>
        <a:srgbClr val="A7A7A7"/>
      </a:dk2>
      <a:lt2>
        <a:srgbClr val="535353"/>
      </a:lt2>
      <a:accent1>
        <a:srgbClr val="FF9900"/>
      </a:accent1>
      <a:accent2>
        <a:srgbClr val="CC3300"/>
      </a:accent2>
      <a:accent3>
        <a:srgbClr val="C1AAAA"/>
      </a:accent3>
      <a:accent4>
        <a:srgbClr val="DADADA"/>
      </a:accent4>
      <a:accent5>
        <a:srgbClr val="FFCAAA"/>
      </a:accent5>
      <a:accent6>
        <a:srgbClr val="B92D00"/>
      </a:accent6>
      <a:hlink>
        <a:srgbClr val="0000FF"/>
      </a:hlink>
      <a:folHlink>
        <a:srgbClr val="FF00FF"/>
      </a:folHlink>
    </a:clrScheme>
    <a:fontScheme name="introductio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introduc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introduction">
  <a:themeElements>
    <a:clrScheme name="introduc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900"/>
      </a:accent1>
      <a:accent2>
        <a:srgbClr val="CC3300"/>
      </a:accent2>
      <a:accent3>
        <a:srgbClr val="C1AAAA"/>
      </a:accent3>
      <a:accent4>
        <a:srgbClr val="DADADA"/>
      </a:accent4>
      <a:accent5>
        <a:srgbClr val="FFCAAA"/>
      </a:accent5>
      <a:accent6>
        <a:srgbClr val="B92D00"/>
      </a:accent6>
      <a:hlink>
        <a:srgbClr val="0000FF"/>
      </a:hlink>
      <a:folHlink>
        <a:srgbClr val="FF00FF"/>
      </a:folHlink>
    </a:clrScheme>
    <a:fontScheme name="introductio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introduc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333333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