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79"/>
  </p:notesMasterIdLst>
  <p:sldIdLst>
    <p:sldId id="1467" r:id="rId3"/>
    <p:sldId id="1470" r:id="rId4"/>
    <p:sldId id="1475" r:id="rId5"/>
    <p:sldId id="1473" r:id="rId6"/>
    <p:sldId id="1474" r:id="rId7"/>
    <p:sldId id="1492" r:id="rId8"/>
    <p:sldId id="1491" r:id="rId9"/>
    <p:sldId id="1493" r:id="rId10"/>
    <p:sldId id="1469" r:id="rId11"/>
    <p:sldId id="1494" r:id="rId12"/>
    <p:sldId id="572" r:id="rId13"/>
    <p:sldId id="495" r:id="rId14"/>
    <p:sldId id="496" r:id="rId15"/>
    <p:sldId id="498" r:id="rId16"/>
    <p:sldId id="499" r:id="rId17"/>
    <p:sldId id="500" r:id="rId18"/>
    <p:sldId id="501" r:id="rId19"/>
    <p:sldId id="573" r:id="rId20"/>
    <p:sldId id="574" r:id="rId21"/>
    <p:sldId id="503" r:id="rId22"/>
    <p:sldId id="497" r:id="rId23"/>
    <p:sldId id="575" r:id="rId24"/>
    <p:sldId id="1479" r:id="rId25"/>
    <p:sldId id="1482" r:id="rId26"/>
    <p:sldId id="1480" r:id="rId27"/>
    <p:sldId id="1481" r:id="rId28"/>
    <p:sldId id="485" r:id="rId29"/>
    <p:sldId id="488" r:id="rId30"/>
    <p:sldId id="486" r:id="rId31"/>
    <p:sldId id="577" r:id="rId32"/>
    <p:sldId id="578" r:id="rId33"/>
    <p:sldId id="1483" r:id="rId34"/>
    <p:sldId id="1484" r:id="rId35"/>
    <p:sldId id="580" r:id="rId36"/>
    <p:sldId id="1477" r:id="rId37"/>
    <p:sldId id="579" r:id="rId38"/>
    <p:sldId id="481" r:id="rId39"/>
    <p:sldId id="479" r:id="rId40"/>
    <p:sldId id="490" r:id="rId41"/>
    <p:sldId id="581" r:id="rId42"/>
    <p:sldId id="582" r:id="rId43"/>
    <p:sldId id="491" r:id="rId44"/>
    <p:sldId id="556" r:id="rId45"/>
    <p:sldId id="558" r:id="rId46"/>
    <p:sldId id="560" r:id="rId47"/>
    <p:sldId id="562" r:id="rId48"/>
    <p:sldId id="564" r:id="rId49"/>
    <p:sldId id="565" r:id="rId50"/>
    <p:sldId id="493" r:id="rId51"/>
    <p:sldId id="559" r:id="rId52"/>
    <p:sldId id="570" r:id="rId53"/>
    <p:sldId id="508" r:id="rId54"/>
    <p:sldId id="568" r:id="rId55"/>
    <p:sldId id="567" r:id="rId56"/>
    <p:sldId id="566" r:id="rId57"/>
    <p:sldId id="1471" r:id="rId58"/>
    <p:sldId id="1472" r:id="rId59"/>
    <p:sldId id="585" r:id="rId60"/>
    <p:sldId id="509" r:id="rId61"/>
    <p:sldId id="511" r:id="rId62"/>
    <p:sldId id="512" r:id="rId63"/>
    <p:sldId id="1485" r:id="rId64"/>
    <p:sldId id="1486" r:id="rId65"/>
    <p:sldId id="1487" r:id="rId66"/>
    <p:sldId id="514" r:id="rId67"/>
    <p:sldId id="515" r:id="rId68"/>
    <p:sldId id="516" r:id="rId69"/>
    <p:sldId id="517" r:id="rId70"/>
    <p:sldId id="519" r:id="rId71"/>
    <p:sldId id="1496" r:id="rId72"/>
    <p:sldId id="589" r:id="rId73"/>
    <p:sldId id="1495" r:id="rId74"/>
    <p:sldId id="520" r:id="rId75"/>
    <p:sldId id="571" r:id="rId76"/>
    <p:sldId id="1488" r:id="rId77"/>
    <p:sldId id="1490" r:id="rId7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  <a:srgbClr val="2F528F"/>
    <a:srgbClr val="4472C4"/>
    <a:srgbClr val="009193"/>
    <a:srgbClr val="FF0F10"/>
    <a:srgbClr val="941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255"/>
    <p:restoredTop sz="86124"/>
  </p:normalViewPr>
  <p:slideViewPr>
    <p:cSldViewPr snapToGrid="0" snapToObjects="1">
      <p:cViewPr varScale="1">
        <p:scale>
          <a:sx n="65" d="100"/>
          <a:sy n="65" d="100"/>
        </p:scale>
        <p:origin x="208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4:07:06.473"/>
    </inkml:context>
    <inkml:brush xml:id="br0">
      <inkml:brushProperty name="width" value="0.05" units="cm"/>
      <inkml:brushProperty name="height" value="0.05" units="cm"/>
      <inkml:brushProperty name="color" value="#004F8B"/>
    </inkml:brush>
    <inkml:brush xml:id="br1">
      <inkml:brushProperty name="width" value="0.05" units="cm"/>
      <inkml:brushProperty name="height" value="0.05" units="cm"/>
      <inkml:brushProperty name="color" value="#CC0066"/>
    </inkml:brush>
    <inkml:brush xml:id="br2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11 310 24575,'0'29'0,"-5"-14"0,4 21 0,-4-19 0,17 13 0,-10-6 0,21 13 0,-20-18 0,18 9 0,-18-11 0,17 1 0,-7-1 0,10-1 0,0-3 0,-6 3 0,5-4 0,-5-7 0,1 1 0,3-6 0,-9 0 0,10 0 0,-5 0 0,0-5 0,5-7 0,-5-5 0,7-13 0,-5-1 0,4-1 0,-10-4 0,9 11 0,-9 1 0,4 2 0,-7 15 0,1-8 0,-1 14 0,1-4 0,-1 5 0,0 0 0,0 0 0,6 0 0,3 17 0,10-2 0,-2 22 0,11-3 0,4 7 0,1 0 0,7 2 0,-17-10 0,-2-7 0,-8-9 0,-6-6 0,-1 0 0,-5-1 0,5-4 0,-4-1 0,4-5 0,-6 0 0,0 0 0,6-11 0,-3-2 0,8-10 0,-2-6 0,0-3 0,4 1 0,-10 1 0,9 7 0,-4 0 0,-1 5 0,5 2 0,-5 10 0,6 0 0,0 6 0,6 0 0,-4 0 0,11 0 0,-11 6 0,11 6 0,-3 14 0,5-4 0,-5 8 0,3-11 0,-11-1 0,4 0 0,-6-7 0,-5-4 0,3-2 0,-9-5 0,4 0 0,0 0 0,1 0 0,1 0 0,3-11 0,3 3 0,2-20 0,4 13 0,-6-14 0,-2 16 0,-4-3 0,-2 5 0,0 0 0,-4 5 0,9 1 0,-9 5 0,10 0 0,-11 0 0,11 0 0,-10 0 0,4 0 0,0 0 0,-4 0 0,4 0 0,-6 4 0,0-3 0,0 3 0,0-4 0,0 0 0,0-4 0,1-8 0,-1 0 0,2-9 0,-1 3 0,0-5 0,1 0 0,-1 0 0,0 5 0,1-4 0,-2 11 0,1-6 0,-1 7 0,1-6 0,0 4 0,0-10 0,0 5 0,5-1 0,-3-4 0,4 4 0,-6-5 0,0 5 0,6-4 0,-5 11 0,4-6 0,0 6 0,1-5 0,0 8 0,5-7 0,-10 9 0,4-5 0,0 5 0,-4-3 0,3 7 0,1-2 0,2 4 0,-1 0 0,5 0 0,-5 0 0,6 0 0,-5 0 0,3 10 0,-2 9 0,5 12 0,1 7 0,-5 0 0,4 8 0,-4-7 0,5 0 0,-5-3 0,2-11 0,-9 4 0,3-11 0,-5-2 0,-1-6 0,1 1 0,-1-1 0,0 0 0,1 1 0,-1-5 0,0 3 0,1-4 0,-1 6 0,1-1 0,-1-4 0,0 3 0,1-8 0,-1 4 0,0-5 0,6 0 0,-4 0 0,10 0 0,-11 0 0,11 0 0,-10 0 0,9 0 0,-3 0 0,5 0 0,-6 0 0,5 0 0,-5 0 0,6 0 0,0 0 0,0 0 0,0 0 0,7 0 0,-6 0 0,13 11 0,-6 3 0,8 19 0,1 1 0,1 7 0,0 0 0,1 0 0,-8-1 0,5 1 0,-13-9 0,5-1 0,-8-13 0,0-2 0,-5-5 0,3-4 0,-9-3 0,10-4 0,-5 0 0,6-10 0,-4-17 0,4-7 0,-2-19 0,4 14 0,2-7 0,-2 8 0,-1 7 0,1-6 0,-2 18 0,1-10 0,-6 17 0,3 0 0,-3 2 0,11 9 0,-4-4 0,4 5 0,1 0 0,1 0 0,7 0 0,-7 0 0,5 6 0,-5 1 0,7 11 0,0 1 0,0 1 0,0 4 0,-1-10 0,-5 3 0,4-4 0,-12-1 0,13 0 0,-13-5 0,6-2 0,-7-5 0,0 0 0,0 0 0,0 0 0,-5-10 0,3-3 0,-8-10 0,9 5 0,-9-4 0,3 9 0,-5-3 0,-1 6 0,0-1 0,1 5 0,-1 2 0,1 4 0,-1 0 0,0 0 0,1 0 0,-1 0 0,1 0 0,5 0 0,1 0 0,0 0 0,5 0 0,-10 0 0,9 0 0,-3 5 0,-1 1 0,4 0 0,-9-1 0,4-1 0,0-3 0,-4 4 0,4-5 0,0 0 0,-4 0 0,9 0 0,-9-10 0,10-3 0,-4-5 0,0-4 0,-2 4 0,1 0 0,-5 2 0,4 5 0,-5 5 0,-1-4 0,1 9 0,-1-3 0,0-1 0,0 4 0,0-3 0,0 4 0,1 0 0,-1 0 0,0 0 0,1 0 0,5 0 0,-4 0 0,4 0 0,-6 0 0,0 0 0,1 0 0,-1 0 0,0 0 0,1 0 0,-1 0 0,0 0 0,-1 0 0,1 0 0,0 0 0,0 0 0,1 0 0,-1 0 0,1 0 0,-1 0 0,0-5 0,1 4 0,-1-4 0,0 5 0,-4-4 0,3 3 0,-8-4 0,3 5 0</inkml:trace>
  <inkml:trace contextRef="#ctx0" brushRef="#br1" timeOffset="13909">86 1286 24575,'22'0'0,"3"5"0,22 16 0,15 28 0,-15-3 0,13 23 0,-17-19 0,3 9 0,-3-9 0,-1 7 0,-9-22 0,1 4 0,3-14 0,-13-2 0,6 1 0,-13-6 0,5-2 0,-5-5 0,1-5 0,3 0 0,-9-6 0,9 0 0,-3 0 0,5 0 0,0 0 0,0 0 0,0 0 0,0 0 0,0 0 0,0 0 0,6 0 0,-4 0 0,11-6 0,-11-1 0,11-5 0,-11-5 0,11 3 0,-12-8 0,6 3 0,-6-10 0,-6 4 0,6-12 0,-5 6 0,0-7 0,5 0 0,-9-7 0,8 11 0,-9-10 0,8 20 0,-8-13 0,2 18 0,-4-9 0,-2 16 0,1-4 0,-1 5 0,1 1 0,-5-1 0,3 0 0,-8 1 0,9-6 0,-4 4 0,0-4 0,3 5 0,-3 1 0,0-7 0,3 5 0,-3-4 0,5 0 0,-6 4 0,5-4 0,-4 5 0,4 1 0,1-1 0,-5 1 0,3-1 0,-3 1 0,4-1 0,0 1 0,1 4 0,-1 1 0,1 0 0,-1 4 0,6-4 0,1 5 0,1 0 0,-2 0 0,0 6 0,-4-1 0,3 6 0,-4 0 0,0 5 0,-1-4 0,1 4 0,0-6 0,-6 0 0,4-4 0,-8 3 0,8-7 0,-4 2 0,6-4 0,-1 0 0,0-5 0,1-6 0,5-7 0,-4 1 0,10-5 0,-10 10 0,4-4 0,-6 5 0,1 6 0,-1-5 0,0 9 0,1-4 0,5 5 0,-5 0 0,5 0 0,-5 0 0,-1 0 0,1 0 0,5 5 0,-5 1 0,5 5 0,-5 0 0,-1-1 0,1 0 0,-1-4 0,0 3 0,0-7 0,1 2 0,-2-4 0,2 0 0,-1 0 0,1 0 0,-1 0 0,0 0 0,1 0 0,-1-4 0,1 2 0,7-7 0,14-4 0,3-5 0,11-3 0,-15-2 0,5 9 0,-11 2 0,11 1 0,-5 4 0,7 0 0,-7 1 0,5 6 0,-11 0 0,5 0 0,-6 17 0,0 4 0,8 18 0,-4 7 0,13 5 0,5 16 0,-7-8 0,12 9 0,-14-10 0,8 8 0,-1-5 0,1 5 0,-9-16 0,5-1 0,-14-11 0,4-5 0,-7-3 0,-1-7 0,-5 0 0,3-6 0,-3 0 0,0-6 0,3 0 0,-3 0 0,-1 0 0,5 1 0,-10-2 0,9 2 0,-9-2 0,4 1 0,0 0 0,-4 5 0,10-3 0,-10 3 0,4-5 0,-5-1 0,5 1 0,-5 0 0,5-5 0,-5 3 0,-1-3 0,0 0 0,1-2 0,-1 1 0,1-4 0,-1 4 0,0-1 0,1-3 0,-1 9 0,1-5 0,-1 6 0,0-6 0,-5 4 0,5-8 0,-4 4 0,4-5 0,0 0 0,1 0 0,-1 0 0,0 0 0,1 0 0,-1 0 0,6-10 0,2-3 0,6-17 0,-6 5 0,14-21 0,-11 13 0,20-17 0,-13 4 0,12 3 0,-5-4 0,-1 7 0,-2 1 0,1-1 0,-7 8 0,5 1 0,-8 8 0,0 0 0,0 5 0,-5-4 0,-2 9 0,0-3 0,-3-1 0,3 5 0,-5-4 0,-6 0 0,5-2 0,-9 1 0,10-5 0,-10-2 0,4-1 0,0 1 0,1 2 0,0 10 0,4-10 0,-4 10 0,0-4 0,3 10 0,-7-3 0,7 3 0,-3 0 0,-1-3 0,5 3 0,-5 0 0,1-3 0,3 8 0,-3-9 0,5 9 0,-1-4 0,0 5 0,1 0 0,-1 0 0,1 0 0,-1 0 0,0 0 0,1 0 0,-1 0 0,1 0 0,-1 5 0,-4 1 0,3 4 0,-3 1 0,4-1 0,1 0 0,-1 1 0,0-1 0,1-4 0,-1 3 0,1-3 0,-1 0 0,0 3 0,1-8 0,-1 4 0,0-5 0,1 0 0,-1 0 0,0 0 0,0 0 0,0-5 0,1-6 0,0-7 0,0 0 0,0-3 0,0 9 0,-5-4 0,3 10 0,-8-4 0,9 9 0,-5-3 0,5 4 0,0 0 0,0 0 0,1 0 0,-1 0 0,1 4 0,-1 2 0,0 4 0,-4 1 0,3-1 0,-3 0 0,5 1 0,-1 5 0,-4-4 0,5 9 0,-6-9 0,7 10 0,-2-11 0,2 11 0,-6-10 0,3 4 0,-3-6 0,5 1 0,-6-1 0,5 0 0,-9 1 0,8-5 0,-4-2 0,1 1 0,3-4 0,-4 4 0,5-5 0,0 0 0,0 0 0,1 0 0,-1 0 0,1 0 0,-1 0 0,6 0 0,1 0 0,1 0 0,3 0 0,-9 0 0,10 0 0,-5 0 0,1 0 0,3 0 0,-9-5 0,10-1 0,-5-11 0,0 5 0,5-10 0,-5 10 0,1-10 0,4 9 0,-10-3 0,10 4 0,-10 1 0,4 0 0,-6 5 0,0-3 0,1 8 0,-1-4 0,1 5 0,-1 0 0,0 0 0,0 0 0,0 0 0,0 0 0,1 0 0,-1 0 0,1 0 0,5 0 0,1 5 0,0 1 0,5 6 0,-10-2 0,4 1 0,0 0 0,-5-1 0,5 1 0,-5 5 0,0-4 0,0 4 0,0 0 0,5-4 0,-4 4 0,4-5 0,-6 0 0,-4-1 0,3-4 0,-7-2 0,2-4 0</inkml:trace>
  <inkml:trace contextRef="#ctx0" brushRef="#br2" timeOffset="24949">103 2678 24575,'0'-15'0,"0"3"0,10-9 0,3 3 0,16 0 0,-10 1 0,16 5 0,-16 0 0,11 0 0,-7 1 0,0-1 0,0 0 0,0-5 0,-6 5 0,5-5 0,-11 7 0,11-7 0,-10 5 0,9-5 0,-8 1 0,8 3 0,-8-3 0,8-1 0,-9 0 0,10-1 0,-9-4 0,3 9 0,-5-8 0,0 9 0,0-4 0,-1 5 0,1 5 0,-6-3 0,5 8 0,-9-9 0,8 9 0,-3-8 0,4 8 0,-1-4 0,1 5 0,0 0 0,0 0 0,0 0 0,0 0 0,0 0 0,0 0 0,0 0 0,0 0 0,0 0 0,0 0 0,0 0 0,0 0 0,6 0 0,-4 0 0,4 0 0,-6 5 0,1 6 0,0 1 0,0 4 0,-1 0 0,-4-4 0,4 4 0,-4-6 0,0 1 0,3-1 0,-8 0 0,8-4 0,-3-1 0,4-5 0,0 0 0,0 0 0,0 0 0,1 0 0,-1 0 0,0-5 0,6-1 0,-4-5 0,10-6 0,-5 5 0,1 0 0,-2 3 0,0 7 0,-5-2 0,11 4 0,-5 0 0,1 0 0,3 0 0,-3 0 0,5 0 0,-6 4 0,5 3 0,-11 3 0,5 1 0,-5-1 0,-1 1 0,1-1 0,-1 1 0,0-6 0,1 0 0,-1-5 0,1 0 0,-1 0 0,0 0 0,0 0 0,1 0 0,-1 0 0,0 0 0,0 0 0,1-5 0,-1-1 0,0-4 0,0 4 0,0-3 0,1 8 0,-1-4 0,1 5 0,-1 0 0,0-4 0,1 3 0,-1-4 0,1 5 0,-1 0 0,0 0 0,1 0 0,-1 0 0,6 0 0,-4 0 0,4-5 0,0-1 0,-4-10 0,10 3 0,-4-9 0,5 4 0,-6 0 0,5 1 0,-10 1 0,10 8 0,-10-7 0,4 14 0,-6-3 0,1 4 0,-1 0 0,1 0 0,-1 0 0,0 0 0,1 0 0,-1 0 0,0 0 0,1 0 0,-2 0 0,1 0 0,0 0 0,0 0 0,0 0 0,0 0 0,0 0 0,1 0 0,-1 0 0,1 0 0,-1 0 0,6 0 0,1 0 0,6 0 0,0 0 0,-5 0 0,3 0 0,-3 0 0,5 0 0,-6 0 0,5 0 0,-11 0 0,11 0 0,-10 0 0,4 0 0,-6 0 0,1 0 0,-1 0 0,6 0 0,-4 0 0,4-5 0,-6-1 0,1-4 0,-1-1 0,0 0 0,1 1 0,-1 4 0,1 1 0,-1 5 0,0 0 0,1 0 0,-1 0 0,1 0 0,-1 0 0,6 0 0,1 0 0,6 0 0,7 6 0,3 14 0,6 8 0,11 15 0,-8-9 0,15 9 0,-8-7 0,3 7 0,3-7 0,-14-3 0,13-6 0,-15-2 0,7-4 0,-15 2 0,5-9 0,-11 2 0,4-4 0,-6 0 0,0-6 0,0 4 0,0-3 0,0-1 0,0 4 0,0-3 0,0 4 0,7 1 0,-6 0 0,6 0 0,-7-1 0,0 1 0,-6-1 0,5 0 0,-10 0 0,9 0 0,-9 0 0,4 0 0,-5-1 0,-1-4 0,0 3 0,1-8 0,-1 4 0,0-5 0,0 0 0,0 0 0,0 0 0,1 0 0,-1 0 0,0 0 0,1 0 0,5 0 0,-5 0 0,11 0 0,-5 0 0,6 0 0,0 0 0,0 0 0,0 0 0,0-11 0,0-1 0,7-13 0,-5 2 0,4-1 0,-11 1 0,4 0 0,-4-1 0,5 1 0,-6 6 0,5-5 0,-11 10 0,11-10 0,-5 10 0,6-10 0,-5 10 0,3-5 0,-3 6 0,5-1 0,-6 1 0,5 5 0,-10-4 0,4 4 0,-6 0 0,0-3 0,1 8 0,-1-8 0,1 3 0,-1 0 0,0-4 0,1-1 0,0-1 0,5-5 0,-3 1 0,3-2 0,-5 1 0,1-5 0,-2 10 0,1-4 0,0 0 0,-1 4 0,1-4 0,-5 6 0,2 0 0,-2 0 0,4 0 0,0-1 0,-4 1 0,3-1 0,-3 1 0,0-1 0,3 5 0,-8-3 0,7 8 0,-3-4 0,5 5 0,0 0 0,1 4 0,-1 2 0,1 5 0,-1-1 0,0 0 0,1 1 0,-1-1 0,-4 1 0,-1-1 0,-1-4 0,-3 3 0,8-8 0,-3 3 0,9-4 0,3 0 0,11 0 0,-4-5 0,11 3 0,-11-3 0,4 5 0,1-5 0,-6 3 0,6-9 0,-13 10 0,-1-4 0,0 5 0,-4 0 0,4 0 0,-5 0 0,-1 0 0,0 0 0,1 0 0,5 0 0,-4 0 0,4 0 0,0 0 0,-5 0 0,5 0 0,-5 0 0,5 5 0,-4 1 0,4 5 0,-6-1 0,0 0 0,1 1 0,-1-1 0,0 1 0,1-1 0,-1 0 0,1 1 0,-1-1 0,0-4 0,1 3 0,-1-8 0,-4 9 0,3-5 0,-3 1 0,4 3 0,1-7 0,-1 2 0,1 1 0,-1-4 0,6 4 0,1-5 0,1 0 0,3 0 0,-3 0 0,5 0 0,-6 0 0,5-6 0,-10 0 0,9-5 0,-9 0 0,4 5 0,-6-3 0,1 3 0,-1 0 0,1-4 0,-1 9 0,0-3 0,6 4 0,-4-5 0,4 4 0,-6-4 0,1 0 0,-1 4 0,6-4 0,-4 1 0,4 3 0,-6-9 0,1 9 0,-1-4 0,1 1 0,-1 2 0,0-2 0,0 4 0,0 0 0,0 0 0,0 0 0,0 0 0,0 0 0,0 0 0,1 0 0,-1 0 0,0 0 0,0 4 0,1 2 0,-1-1 0,0 5 0,1-9 0,-1 3 0,6-4 0,1 0 0,6 0 0,-5 0 0,3 0 0,-9 0 0,10 0 0,-10 0 0,4 0 0,-6-4 0,-4 2 0,-2-2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03:09:59.721"/>
    </inkml:context>
    <inkml:brush xml:id="br0">
      <inkml:brushProperty name="width" value="0.07938" units="cm"/>
      <inkml:brushProperty name="height" value="0.07938" units="cm"/>
      <inkml:brushProperty name="color" value="#C55A11"/>
    </inkml:brush>
  </inkml:definitions>
  <inkml:trace contextRef="#ctx0" brushRef="#br0">1 3419 24575,'0'-22'0,"0"3"0,5-10 0,1 6 0,5 5 0,0 2 0,-5 5 0,3 1 0,-4 4 0,5 1 0,0 5 0,0 0 0,0 0 0,1 5 0,0 6 0,0 7 0,1 11 0,4-4 0,-2 4 0,2-11 0,-5 3 0,0-9 0,-1 4 0,-4-5 0,3-1 0,-4-5 0,5 0 0,0-10 0,0 0 0,0-11 0,1 4 0,0-4 0,-1 5 0,1 5 0,-1-3 0,0 8 0,1-4 0,-1 5 0,1 0 0,-1 0 0,0 0 0,1 0 0,5 0 0,-4 0 0,9 0 0,-3 0 0,-1 0 0,-1 5 0,-6-4 0,1 3 0,-1-4 0,0 0 0,0 0 0,-1 0 0,1 0 0,0 0 0,1 5 0,-1 1 0,6-1 0,-4 5 0,10-4 0,-5 0 0,0 4 0,5-9 0,-10 3 0,4 1 0,-6-4 0,0 4 0,0-5 0,0 0 0,0 0 0,0-5 0,1-6 0,-1-1 0,1-4 0,0 10 0,-6-4 0,5 9 0,-5-4 0,5 5 0,1 0 0,-1 0 0,0 0 0,1 0 0,-1 0 0,1 5 0,5 1 0,-5 5 0,5 0 0,-5-1 0,-1 0 0,0 1 0,1-5 0,-1-2 0,0-4 0,-1 0 0,2 0 0,-1 0 0,-4-4 0,3-2 0,-3 0 0,-1-4 0,5 9 0,-5-3 0,5 4 0,1 0 0,-1 0 0,0 0 0,1 0 0,-1 0 0,0 0 0,1 0 0,-1 0 0,0 0 0,0 0 0,0 0 0,0 0 0,0 0 0,0 0 0,1 0 0,-1 0 0,1 0 0,-1-5 0,0-1 0,1 0 0,-1 2 0,1-1 0,-1 4 0,0-4 0,0 0 0,0-1 0,0-4 0,1-1 0,-1 1 0,-4-1 0,3 1 0,-8-1 0,9 6 0,-5 0 0,5 5 0,0 0 0,0 0 0,0 0 0,1 0 0,0 10 0,-1-2 0,2 13 0,4-3 0,-4-1 0,4-1 0,-6-6 0,1 1 0,-5-1 0,3-4 0,-8 3 0,8-8 0,-4 4 0,5-5 0,0 0 0,0 0 0,0-5 0,-1 0 0,1 0 0,0 0 0,0 5 0,0 0 0,0 0 0,1 0 0,-1 0 0,0 0 0,1 0 0,-1 0 0,0 0 0,1 0 0,-1 0 0,1 0 0,-6 5 0,5-4 0,-5 3 0,5-4 0,0 0 0,0 0 0,0 0 0,0-5 0,0 4 0,-4-8 0,3 8 0,-3-4 0,0 1 0,3 3 0,-8-8 0,3 4 0,-4-5 0,5-6 0,2-1 0,-1-6 0,4-1 0,-9 7 0,10-5 0,-10 10 0,9-9 0,-9 9 0,5-4 0,-6 6 0,0-6 0,4 5 0,-3-5 0,4 5 0,-5 0 0,5 1 0,-4-1 0,3-5 0,-4-8 0,0-1 0,0-11 0,0 5 0,0-15 0,0 6 0,0-5 0,0-1 0,0-1 0,0-1 0,0-5 0,0 13 0,0-5 0,0-1 0,0 6 0,0-5 0,0 7 0,0 0 0,0 0 0,0 0 0,0 0 0,0 0 0,0 0 0,0 0 0,0-8 0,0 6 0,0-13 0,0-3 0,0-1 0,0-7 0,0 17 0,0-7 0,0 21 0,0-11 0,0 19 0,0-4 0,0 6 0,0-1 0,0 1 0,0 0 0,0-7 0,0 6 0,0-13 0,0 6 0,6-7 0,-5 0 0,11 0 0,-11 0 0,10 0 0,-9-7 0,3 5 0,1-14 0,-4 15 0,10-15 0,-11 14 0,6-5 0,-1-1 0,-5 6 0,5 1 0,-6 3 0,0 11 0,5-4 0,-3 11 0,3 2 0,-5 6 0,0-1 0,0 0 0,0 1 0,0-4 0,0 3 0,0-9 0,0 8 0,0-9 0,0 9 0,0-10 0,0 10 0,0-10 0,0 10 0,0-10 0,4 10 0,-2-4 0,2 0 0,-4 4 0,0-4 0,0 5 0,5 1 0,-4-1 0,4-5 0,-5 4 0,0-4 0,0 6 0,0-1 0,0 0 0,0 1 0,0 0 0,0 0 0,8 5 0,4 0 0,16 11 0,-4 6 0,6 1 0,-7 3 0,-6-5 0,5-4 0,-5-3 0,1-4 0,3 0 0,-3 0 0,5 0 0,0 0 0,0-10 0,0-3 0,0-5 0,0-4 0,0 4 0,0-5 0,0 5 0,-5-4 0,3 9 0,-8 2 0,3 1 0,-6 9 0,0-4 0,6 5 0,-4 0 0,10 0 0,-11 0 0,11 0 0,-10 0 0,9 5 0,-8 6 0,3 7 0,-4 5 0,0 7 0,-1-5 0,1 4 0,0-6 0,-1-5 0,-5-2 0,3-6 0,-7 0 0,7 1 0,-4-6 0,6 0 0,-1-5 0,0 0 0,0-5 0,1-6 0,5-7 0,3-11 0,4 4 0,2-11 0,-1 11 0,-6 1 0,4 2 0,-11 10 0,5-4 0,-5 10 0,-1-3 0,1 7 0,-1-2 0,0 4 0,1 0 0,5 0 0,1 0 0,1 0 0,3 0 0,-3 5 0,5 1 0,0 6 0,-6-1 0,-1 0 0,-6-6 0,1 0 0,-1-5 0,1 0 0,-1 0 0,6 0 0,-4 0 0,4 0 0,0 0 0,1 0 0,6 0 0,0 0 0,-6-5 0,5-1 0,-5 0 0,6 1 0,0 5 0,0 0 0,-5 0 0,3 0 0,-3 0 0,5 0 0,-6 0 0,5 5 0,-5 1 0,0 5 0,-1 0 0,-5 0 0,-1-6 0,1 5 0,-1-9 0,0 3 0,0-4 0,1 0 0,-1 0 0,6 0 0,-4 0 0,9-10 0,-9 3 0,10-10 0,-10 1 0,4 8 0,-5-7 0,-1 9 0,1 0 0,-1 2 0,0-1 0,0 4 0,0-4 0,0 0 0,1 4 0,5-3 0,1 4 0,6 0 0,0 0 0,0 0 0,-6 0 0,5 0 0,-5 0 0,1 0 0,3 0 0,-9 10 0,5 3 0,-6 9 0,1 1 0,-1 0 0,1 0 0,-1-5 0,0-2 0,-1-6 0,-4 1 0,3-6 0,-4 0 0,5-5 0,6 0 0,1 0 0,6-10 0,1-10 0,-1-5 0,2-11 0,-1 11 0,1-11 0,-2 16 0,-5-3 0,-2 12 0,-5 1 0,-1 4 0,0-3 0,1 7 0,-1-2 0,0 4 0,6 0 0,-4 0 0,10 0 0,-10 0 0,9 0 0,-9 0 0,9 5 0,-9 1 0,4 5 0,0-1 0,-4 1 0,4 0 0,-6-1 0,1 1 0,-1-6 0,0 0 0,1-5 0,-1 0 0,0 0 0,0 4 0,0 7 0,1 13 0,1 0 0,0 6 0,0 0 0,-1-6 0,1 6 0,-1-13 0,1 5 0,-7-11 0,5 5 0,-9-5 0,9-1 0,-9 1 0,3 11 0,-4 4 0,0 11 0,6 1 0,1 0 0,6 0 0,-6 0 0,-2-7 0,0-2 0,-4-11 0,10 3 0,-10-3 0,4-1 0,0 5 0,-4-5 0,5 6 0,-6-6 0,5 5 0,-4-10 0,4 4 0,-5 0 0,0-5 0,0 5 0,5 0 0,-4-4 0,5 10 0,-6-5 0,4 1 0,-3 3 0,4-4 0,0 1 0,-4-2 0,3 0 0,-4-4 0,5 4 0,-4 0 0,4-5 0,-5 5 0,0-5 0,0-1 0,5 6 0,-4-4 0,9 4 0,-9 0 0,4-4 0,-1 4 0,-3 0 0,9-4 0,-9 4 0,3-6 0,-4 0 0,6 6 0,-5-4 0,4 4 0,-5 0 0,5 2 0,-4 5 0,4 0 0,-5 0 0,0 0 0,6 0 0,-5-1 0,4-4 0,-5 3 0,0-3 0,0 5 0,0-6 0,0 5 0,0-5 0,0 6 0,0 0 0,0 0 0,5 0 0,-4 7 0,4-6 0,-5 13 0,6-13 0,-5 6 0,4-7 0,0 0 0,-4 0 0,10 0 0,-10 0 0,4-6 0,0 5 0,-4-5 0,4 6 0,1 0 0,-5 0 0,4 0 0,-5 0 0,6 7 0,-5-6 0,5 12 0,-6-4 0,5 5 0,-3 1 0,9 0 0,-10-7 0,10 5 0,-9-11 0,8 5 0,-8-1 0,8-4 0,-9 4 0,4-6 0,0 0 0,-3 0 0,8 0 0,-9 0 0,4-5 0,-5-2 0,0-6 0,0 1 0,0-1 0,5 0 0,-4 1 0,4-1 0,-5 1 0,0-1 0,4 0 0,-3 1 0,4-1 0,-5 1 0,5-6 0,-4 4 0,8-3 0,-8 4 0,8 0 0,-4 0 0,6 6 0,1 8 0,-1 1 0,2 11 0,-1-5 0,0 0 0,1 5 0,-2-11 0,1 5 0,-1-13 0,0-1 0,-5-6 0,3 1 0,-8-1 0,4 1 0,-1-6 0,1 0 0,5-5 0,0 0 0,0 0 0,0 0 0,0 0 0,1 0 0,5 0 0,-4 0 0,9 0 0,-4 0 0,6 0 0,0 0 0,-5 0 0,3 5 0,-9 1 0,4 5 0,-5-1 0,-1-4 0,0-1 0,0-5 0,1 0 0,-2-5 0,2-6 0,-5-14 0,4 1 0,-3-13 0,0 13 0,3-1 0,-4 4 0,0 9 0,4 0 0,-5 3 0,6 8 0,-1-4 0,1 5 0,-1 0 0,0 0 0,6 0 0,-4 5 0,10 6 0,-5 6 0,1 1 0,-2 3 0,0-8 0,-4 3 0,10-5 0,-10 0 0,4 0 0,0-1 0,-4-4 0,4-1 0,-6-5 0,0 0 0,6 0 0,-4 0 0,4 0 0,-5 0 0,-1-4 0,0-2 0,1 0 0,-1-3 0,1 7 0,-1-2 0,0 4 0,1 0 0,-1 0 0,6 0 0,-4 0 0,10 0 0,-11 0 0,5 0 0,-5 0 0,5 5 0,-5 1 0,5 5 0,-5-6 0,-1 0 0,1-5 0,-1 0 0,0 0 0,-1-4 0,1-2 0,0 0 0,1 2 0,-1-1 0,1 4 0,-1-4 0,6 5 0,1 0 0,6 0 0,0 0 0,0 0 0,-5 0 0,3 5 0,-3 2 0,5 4 0,0 1 0,0-6 0,0-1 0,-6-5 0,5 0 0,-5 0 0,6 0 0,0 0 0,-6 0 0,-1 0 0,-5 0 0,-1 0 0,1 0 0,-1 0 0,0 0 0,1-5 0,-1 4 0,1-4 0,-1 5 0,0-4 0,1 3 0,-1-4 0,1 5 0,-1 0 0,0 0 0,1 0 0,5 0 0,-5 0 0,5 0 0,-5 0 0,5 0 0,-4 5 0,4-4 0,-6 8 0,0-8 0,1 8 0,-1-8 0,0 3 0,0-4 0,0 0 0,0 0 0,0 0 0,-1 0 0,-3 0 0,-2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05T03:13:06.927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232 500,'73'0,"-5"0,-43 0,5 5,7 8,-11 0,12 6,-21-2,5-5,-10 5,4-7,-10 1,-1 8,-5 0,-5 2,-1-5,-4-6,-6 1,4 0,-10 0,4-5,-5 4,6-9,-5 4,4-5,1 0,-5 0,4 0,-5 0,5-10,-4-3,9-10,-4-7,0 6,3-13,-3 6,10-7,-4 0,9 0,-3 7,5 1,-6 7,5 5,-4 2,1 1,-10 8,-2-3,-4 10,6 0,-2 0,1 0,-1 0,56-15,-22 11,45-17,-40 15,-5-1,-2-2,-1 7,1-7,0 8,-2-8,-3-1,3-1,-3 1,4 1,-1 8,1-3,4 4,-4 0,5 0,-5 0,1 4,3-3,-8 8,8-3,-7 0,3 3,0-8,-4 8,9-3,-9 0,10-2,-4-4,1 5,-2-4,4 4,-7-5,8 0,-6 0,-4 0,8 0,-4 0,1 0,3 0,-7 0,8-15,-3 6,6-18,-6 15,5-10,-11 10,11-5,-5 6,1 0,-2 0,0 0,-5 5,16-4,-15 9,9-5,0 6,-8 0,13 0,-14 0,9 0,-9 0,10 0,-11 0,10 5,-9 1,3 0,1 3,-5-3,5 5,0-5,-4 3,10-3,-10 5,9-5,-9 3,10-2,-11-1,11 4,-10-9,9 4,-3-5,-1 0,5 0,-5 0,6 0,0 0,0 0,0 0,7 0,-6 0,6 0,-1 0,-4 0,11 0,-11-5,11-2,-11 0,4 2,-6 0,0 3,-6-3,-1 5,5 0,-8 0,7 0,-5 0,-3 0,8 5,-9 0,10 6,-9 0,4 0,-6-1,0 1,5 4,-3-9,3 8,0-12,7 7,-5-7,4 3,-6-5,-3 0,7 0,-3 0,0-5,0-1,-6-4,5-6,-4 5,4 0,-4-3,-1 7,0-8,5 4,-3 1,3-1,-5 1,0-1,5 1,-4 0,4-1,-5 1,1-1,-1-4,5 4,-8-5,11 6,-11-5,7 8,0-7,2 18,4 7,-9 2,3 7,-12-4,7-4,-8 10,8-11,-8 11,4-5,0 6,-4 0,4 0,-5-5,0 3,0-9,0 9,0-5,0 0,0 3,0-8,0 8,6 3,-5-5,4 10,-5-10,5 0,-4 5,3-5,1 6,-3 0,8 0,-9 0,4 0,0 0,-3 0,8 0,-9 0,4 0,1 7,-5-5,10 4,-10 1,9-6,-8 12,3-11,0 5,-4-7,9 0,-8 0,3 0,0 0,1 0,1 0,3 6,-3 2,0 1,5 4,-11-12,10 6,-10 0,9-6,-8 6,3-1,0 3,2 5,0 9,4-6,-9 13,10-6,-5 8,1 0,4 0,-11 0,12 0,-12 0,5-8,-1-8,-3-3,3-11,-5 4,0-6,0 0,0 0,0-5,0 3,0-10,0 25,0-1,0 12,0-1,0-9,0 1,0 0,0-7,0-1,0-13,0-1,0 0,0 1,0 0,0 2,0-7,0 8,5-3,-4 5,4 1,0 0,-3-6,8 5,-9-11,9 11,-8-10,7 4,-8-1,8-4,-46-33,21 13,-42-31,26 28,-13-1,5 0,-6 0,1 0,-3 5,-7-4,8 10,-7-4,7 6,-1-5,3 3,7-3,0 5,0 0,0 0,0 0,0 0,0 0,0 0,0 0,0 0,1 0,5 0,-4 0,4 0,-5 0,-1 5,6-3,-4 9,11-10,-5 10,7-10,-7 4,6 0,-13-3,6 3,-7 0,0-3,0 3,0-5,-7 0,5 0,-6 0,8 0,-7 0,5 0,-6 0,8 0,0 0,0 0,0 0,7 0,-5 0,11 0,-5 0,7 0,0 0,5 0,-3 0,9 0,-10 0,10 0,-4 0,0 0,4 0,-15 0,8 0,-3 0,0 0,5 0,-6 5,0-3,5 7,-4-7,5 7,-6-7,-1 3,1 0,0-4,0 9,0-8,-7 3,5-5,-4 5,-1-4,5 4,-5-5,7 0,0 5,0-3,0 3,5-5,-4 0,10 0,-9 0,9 0,-9 0,5 0,0 0,-4 0,9 4,1-26,6 11,4-25,0 13,0-1,0 1,0-6,0 4,0-12,0 6,0-7,0 0,0 0,0 0,0 0,0 0,0 0,0 0,0 7,0-5,0 4,0 1,0 1,0 7,0 0,0 0,5 0,-4 5,4-4,-5 5,5-6,-4 5,5-4,-6 11,0-6,5-3,-4 6,4-6,-5 3,0 5,0-9,0 9,5-10,-4 5,5-7,-6 1,0-6,0 4,0-12,0 6,0-7,0 0,0 0,5 0,-3 7,3-5,-5 11,0-5,0 7,0 0,0 5,0-4,0 10,0-9,0 9,0-4,0-1,0 0,0-1,0-3,0 3,0-5,0 0,0 0,0-1,0 1,0 0,0 6,0-5,0 4,0 1,0-5,0 10,0-10,0 10,0-4,0-4,0 8,29-4,2 12,47 4,-1 0,-24 0,1 0,35 0,-37-7,0 0,34 3,10-17,-9 19,-4-12,-17 13,6-13,-15 13,16-6,-16 1,15 4,-6-4,8 6,-8 0,6 0,-15 0,7 0,-17 0,6 0,-20 0,4 0,-14 0,0 0,-5 0,-2 0,4 0,-7 0,8 0,-6 0,2 0,5 0,-5 0,5 0,-5 0,1 0,3 0,-3 0,-1 0,-1 0,-1 0,1 0,1 0,2 0,-7 0,7 0,-2 0,-1 0,3 0,-7 0,8 0,-4 0,0 0,3 0,-8 0,9 4,-5-3,2 4,2-1,-7-3,7 4,-2-5,-1 0,-1 9,-5 2,0 4,0 4,-4-8,3 7,-4-6,1 3,3 6,-2-3,-2 10,6 1,-9-4,9 11,-10-11,5 11,-1-11,-4 4,4-6,-5-5,0-2,0-1,0 1,-14-5,0-1,-13-10,-3 0,-9 0,-9-7,-7 6,-9-12,7 5,-15 0,6 2,0 6,2-6,9 4,8-4,-6 6,13 0,-14-6,15 4,-7-4,8 6,0 0,0-6,0 5,0-5,0 6,-7 0,5-5,-6 3,8-3,0 5,0 0,0 0,0 0,7 0,-5 0,11 0,-5 0,7 0,-7 0,6 0,-6 0,7 0,0 0,5 0,-4 0,5 0,-6 0,-1 0,1 0,-6 0,4 0,-5 0,7 0,-7 0,5 0,-4 0,6 0,-1 0,1 0,0 0,0 0,0 0,5 0,-3 0,9 0,-10 0,10 0,-4 0,0 4,0-3,0 4,0 0,1-4,3 8,-7-8,7 8,-8-7,8 7,-7-8,8 8,-9-8,9 8,-8-4,8 6,-4-6,0 9,3-7,-3 3,4 4,1-8,5 13,0-3,5-1,0 6,0-4,0 6,5 0,13 1,18 9,21-4,2 0,33 9,-30-20,-12-2,2-1,37 1,9 0,-44-11,-1-1,43 3,-10-7,-2 0,-10 0,1 0,-1 0,-8 0,-3 0,-8 0,0 0,0 0,0 0,0 0,0 0,-8 0,7 0,-7 0,0 0,-1 0,-9 0,1 0,0 0,0 0,-7 0,5 0,-5 0,0 0,6 0,-13 5,12 2,-11 0,11 4,-11-10,4 10,-6-10,0 9,0-8,0 3,-5-5,3 5,-9-4,10 4,-5-5,1 0,3 5,-9-3,4 3,4-1,-8-3,8 4,-6 4,-2-3,2 12,-8-7,3 4,-8 4,8-6,-8 6,8 2,-3-8,5 13,0-8,-5 5,4 0,-8 0,7-6,-8 5,4-11,-5 5,-29-1,5-8,-33 3,1-10,-30 0,22 0,4 0,-2 0,-25 0,23 0,-3 0,7 0,0 0,-6 0,0 0,0 0,-2 0,-11 0,-1 0,4 0,3 0,10 0,0 0,-7 0,2 0,17 0,-1 0,-14 0,1 0,-35 0,47 0,2 0,-26 0,-7 0,18 0,10 0,3 0,19 0,-10 0,20 0,-6 0,7 0,5 0,-4 0,10 0,-4 0,-4 0,7 0,-7 0,6 0,2-5,-7 4,3-8,0 8,-3-8,7 8,-8-4,4 5,0 0,-3 0,7 15,-3 6,3 14,4 3,-3 0,10 0,-5 0,1-7,4 5,-5-11,6 4,0 1,0-6,0 6,0-7,0-6,0 5,0-5,5 1,1-2,4-6,1 5,-1-3,0 3,1-5,-1 0,5 5,2-2,0 2,4-9,-3 4,5-4,0 0,-6 4,5-9,-5 4,13 1,-6-5,12 5,-11-6,11 0,-11 0,11 0,-11 0,11 0,-5 0,0 0,5 0,-5-12,7 4,0-11,7 6,-5-5,13 3,-5-4,-1 5,6 0,-6-5,1 4,5-5,-14 7,7 0,-8 6,-1-4,1 4,0-6,0 6,0-5,-7 11,5-10,-5 9,7-3,0 5,0 0,-7 0,5 0,-5 0,0 0,-1 0,0 0,-6 0,6 0,-7 0,6 0,-4 0,5 0,-1 0,-4 0,4 0,-6 0,7 0,-5 0,4 0,-6 0,7 0,-6 0,6 0,-7 0,0 0,0 0,0 0,0 0,0 0,0 0,0 0,0 0,0 0,0 0,0 0,0 5,-6-4,5 4,-5 0,1-3,3 8,-9-9,4 4,0 0,-4-3,9 3,-9-1,10-3,-5 9,6-9,0 10,-5-10,3 4,-9 0,9-4,-9 8,4-8,-1 8,1-7,1 2,2 1,-7 1,3-1,-1 4,-78-8,12 4,-17-5,-9 0,16 0,0 0,-16 0,-3 0,7 0,-1 0,-11 0,1 0,9-4,3 0,9-1,1 1,-8 0,4-2,-25-8,33 7,0-2,-27-8,10-5,12 8,9 0,8 0,8 7,9-4,0 4,6-5,-6 5,0-3,-1 8,-7-9,0 9,0-9,-8 4,7-1,-15-4,15 5,-7-1,8-3,7 9,-6-9,13 10,-13-5,12 6,-4-5,6 4,-1-5,1 6,0 0,0 0,5 0,2 0,0 0,4 0,-9 0,5 0,-1 0,-2 0,7 0,-7 0,8-15,1 7,1-13,8 5,-4-2,5-5,0 0,-5-7,3-1,-9-7,9 7,-9-6,10 13,-5-6,1 7,4 0,-5-1,6 1,-4 6,3-5,-4 10,5-10,-5 10,4-4,-4 0,1 4,2-10,-2 10,-1-4,4 0,-4 4,5-10,-4 10,2-4,-2 0,4 4,0-10,-5 10,4-4,-4 1,0 3,0-8,-1 9,-4-5,4 1,1 3,-10-8,13 9,-7-4,4-1,4 5,-8-9,8 8,-4-8,5 5,0-1,-5-3,0 8,-5-3,4 56,7-17,6 44,6-31,-1-1,1 1,-1 0,1 0,0 7,0-5,-6 5,4-13,-10 4,4-5,-5 0,0-1,0-7,0 0,0-6,0 5,0-5,0 6,0 7,0-6,0 6,0-7,0 0,0 0,0 0,0 0,0-6,0 5,0-10,0 8,0-4,0 1,0 2,0-7,0 7,0-2,0-1,0 3,0-7,0 8,0-4,0 6,0-6,0 0,0 0,0 0,0 7,0-7,0 0,0-1,0 2,0-2,0 5,0-9,-4 9,3-4,-9 6,8-6,-7 0,7 0,-2-4,4 14,0-13,0 8,0-6,0-4,0 9,4-4,2 0,10 0,1-5,13-5,1 5,0-10,6 11,-6-11,0 10,5-10,-11 4,11-5,-11 0,4 0,-6 0,0 0,0 0,0 0,0 0,7 0,-6 0,6 0,-7 0,0 0,0 0,0 0,-6 0,5 0,-10 0,14 0,-13 0,13 0,-14 0,9 0,-9 0,10 0,-10 0,9 0,-3 0,-1 0,-1 0,0 5,-4-4,14 5,-13-6,8 0,-6 0,-4 0,9 0,-4 0,6 0,-6 0,0 0,0 0,1 0,0 0,8 0,-12 0,7 0,-4 0,1 0,-1 0,5 0,-10 0,14 0,-12 0,8 0,-6 0,-3 0,8 0,-3 0,5 0,-5 0,-1 0,0 0,6 0,-4 0,3 0,-5 0,-4 0,14 0,-13 0,13 0,-14 0,9 0,-9 0,10 0,-5 0,6 0,-5-5,3 4,-4-4,1 0,3 4,-9-8,10 8,-5-9,6 8,-6-3,5 0,-5 4,1-4,3-1,-3 5,-1-4,-1 0,0 4,-4-4,10 5,-5 0,0 0,5 0,-10 0,9 0,-3 0,5 0,0 0,-6 0,5 0,-5-5,6 4,0-4,0 5,0 0,0 0,0-5,-5 3,3-3,-3 5,5 0,-6 0,4 0,-9 0,10 0,-10 0,8 0,-62 5,34 1,-52 5,48-5,-5 4,2-4,4 0,-9-2,9 1,-8-4,4 3,4 9,27 5,7 4,17-5,-4-6,-11-5,4 1,1-2,-6-5,0 0,-2 0,-5 0,1 0,3 0,-9 0,10 0,-11 0,10 0,-5 0,0 0,4 0,-9 0,8-8,-4 6,0-7,4 5,-2 2,0-2,4 4,-9 0,10-6,-11 5,11-4,-10 0,4 4,0-3,0 4,1-5,-2-1,-4-4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03:09:59.721"/>
    </inkml:context>
    <inkml:brush xml:id="br0">
      <inkml:brushProperty name="width" value="0.07938" units="cm"/>
      <inkml:brushProperty name="height" value="0.07938" units="cm"/>
      <inkml:brushProperty name="color" value="#C55A11"/>
    </inkml:brush>
  </inkml:definitions>
  <inkml:trace contextRef="#ctx0" brushRef="#br0">1 3419 24575,'0'-22'0,"0"3"0,5-10 0,1 6 0,5 5 0,0 2 0,-5 5 0,3 1 0,-4 4 0,5 1 0,0 5 0,0 0 0,0 0 0,1 5 0,0 6 0,0 7 0,1 11 0,4-4 0,-2 4 0,2-11 0,-5 3 0,0-9 0,-1 4 0,-4-5 0,3-1 0,-4-5 0,5 0 0,0-10 0,0 0 0,0-11 0,1 4 0,0-4 0,-1 5 0,1 5 0,-1-3 0,0 8 0,1-4 0,-1 5 0,1 0 0,-1 0 0,0 0 0,1 0 0,5 0 0,-4 0 0,9 0 0,-3 0 0,-1 0 0,-1 5 0,-6-4 0,1 3 0,-1-4 0,0 0 0,0 0 0,-1 0 0,1 0 0,0 0 0,1 5 0,-1 1 0,6-1 0,-4 5 0,10-4 0,-5 0 0,0 4 0,5-9 0,-10 3 0,4 1 0,-6-4 0,0 4 0,0-5 0,0 0 0,0 0 0,0-5 0,1-6 0,-1-1 0,1-4 0,0 10 0,-6-4 0,5 9 0,-5-4 0,5 5 0,1 0 0,-1 0 0,0 0 0,1 0 0,-1 0 0,1 5 0,5 1 0,-5 5 0,5 0 0,-5-1 0,-1 0 0,0 1 0,1-5 0,-1-2 0,0-4 0,-1 0 0,2 0 0,-1 0 0,-4-4 0,3-2 0,-3 0 0,-1-4 0,5 9 0,-5-3 0,5 4 0,1 0 0,-1 0 0,0 0 0,1 0 0,-1 0 0,0 0 0,1 0 0,-1 0 0,0 0 0,0 0 0,0 0 0,0 0 0,0 0 0,0 0 0,1 0 0,-1 0 0,1 0 0,-1-5 0,0-1 0,1 0 0,-1 2 0,1-1 0,-1 4 0,0-4 0,0 0 0,0-1 0,0-4 0,1-1 0,-1 1 0,-4-1 0,3 1 0,-8-1 0,9 6 0,-5 0 0,5 5 0,0 0 0,0 0 0,0 0 0,1 0 0,0 10 0,-1-2 0,2 13 0,4-3 0,-4-1 0,4-1 0,-6-6 0,1 1 0,-5-1 0,3-4 0,-8 3 0,8-8 0,-4 4 0,5-5 0,0 0 0,0 0 0,0-5 0,-1 0 0,1 0 0,0 0 0,0 5 0,0 0 0,0 0 0,1 0 0,-1 0 0,0 0 0,1 0 0,-1 0 0,0 0 0,1 0 0,-1 0 0,1 0 0,-6 5 0,5-4 0,-5 3 0,5-4 0,0 0 0,0 0 0,0 0 0,0-5 0,0 4 0,-4-8 0,3 8 0,-3-4 0,0 1 0,3 3 0,-8-8 0,3 4 0,-4-5 0,5-6 0,2-1 0,-1-6 0,4-1 0,-9 7 0,10-5 0,-10 10 0,9-9 0,-9 9 0,5-4 0,-6 6 0,0-6 0,4 5 0,-3-5 0,4 5 0,-5 0 0,5 1 0,-4-1 0,3-5 0,-4-8 0,0-1 0,0-11 0,0 5 0,0-15 0,0 6 0,0-5 0,0-1 0,0-1 0,0-1 0,0-5 0,0 13 0,0-5 0,0-1 0,0 6 0,0-5 0,0 7 0,0 0 0,0 0 0,0 0 0,0 0 0,0 0 0,0 0 0,0 0 0,0-8 0,0 6 0,0-13 0,0-3 0,0-1 0,0-7 0,0 17 0,0-7 0,0 21 0,0-11 0,0 19 0,0-4 0,0 6 0,0-1 0,0 1 0,0 0 0,0-7 0,0 6 0,0-13 0,0 6 0,6-7 0,-5 0 0,11 0 0,-11 0 0,10 0 0,-9-7 0,3 5 0,1-14 0,-4 15 0,10-15 0,-11 14 0,6-5 0,-1-1 0,-5 6 0,5 1 0,-6 3 0,0 11 0,5-4 0,-3 11 0,3 2 0,-5 6 0,0-1 0,0 0 0,0 1 0,0-4 0,0 3 0,0-9 0,0 8 0,0-9 0,0 9 0,0-10 0,0 10 0,0-10 0,0 10 0,0-10 0,4 10 0,-2-4 0,2 0 0,-4 4 0,0-4 0,0 5 0,5 1 0,-4-1 0,4-5 0,-5 4 0,0-4 0,0 6 0,0-1 0,0 0 0,0 1 0,0 0 0,0 0 0,8 5 0,4 0 0,16 11 0,-4 6 0,6 1 0,-7 3 0,-6-5 0,5-4 0,-5-3 0,1-4 0,3 0 0,-3 0 0,5 0 0,0 0 0,0-10 0,0-3 0,0-5 0,0-4 0,0 4 0,0-5 0,0 5 0,-5-4 0,3 9 0,-8 2 0,3 1 0,-6 9 0,0-4 0,6 5 0,-4 0 0,10 0 0,-11 0 0,11 0 0,-10 0 0,9 5 0,-8 6 0,3 7 0,-4 5 0,0 7 0,-1-5 0,1 4 0,0-6 0,-1-5 0,-5-2 0,3-6 0,-7 0 0,7 1 0,-4-6 0,6 0 0,-1-5 0,0 0 0,0-5 0,1-6 0,5-7 0,3-11 0,4 4 0,2-11 0,-1 11 0,-6 1 0,4 2 0,-11 10 0,5-4 0,-5 10 0,-1-3 0,1 7 0,-1-2 0,0 4 0,1 0 0,5 0 0,1 0 0,1 0 0,3 0 0,-3 5 0,5 1 0,0 6 0,-6-1 0,-1 0 0,-6-6 0,1 0 0,-1-5 0,1 0 0,-1 0 0,6 0 0,-4 0 0,4 0 0,0 0 0,1 0 0,6 0 0,0 0 0,-6-5 0,5-1 0,-5 0 0,6 1 0,0 5 0,0 0 0,-5 0 0,3 0 0,-3 0 0,5 0 0,-6 0 0,5 5 0,-5 1 0,0 5 0,-1 0 0,-5 0 0,-1-6 0,1 5 0,-1-9 0,0 3 0,0-4 0,1 0 0,-1 0 0,6 0 0,-4 0 0,9-10 0,-9 3 0,10-10 0,-10 1 0,4 8 0,-5-7 0,-1 9 0,1 0 0,-1 2 0,0-1 0,0 4 0,0-4 0,0 0 0,1 4 0,5-3 0,1 4 0,6 0 0,0 0 0,0 0 0,-6 0 0,5 0 0,-5 0 0,1 0 0,3 0 0,-9 10 0,5 3 0,-6 9 0,1 1 0,-1 0 0,1 0 0,-1-5 0,0-2 0,-1-6 0,-4 1 0,3-6 0,-4 0 0,5-5 0,6 0 0,1 0 0,6-10 0,1-10 0,-1-5 0,2-11 0,-1 11 0,1-11 0,-2 16 0,-5-3 0,-2 12 0,-5 1 0,-1 4 0,0-3 0,1 7 0,-1-2 0,0 4 0,6 0 0,-4 0 0,10 0 0,-10 0 0,9 0 0,-9 0 0,9 5 0,-9 1 0,4 5 0,0-1 0,-4 1 0,4 0 0,-6-1 0,1 1 0,-1-6 0,0 0 0,1-5 0,-1 0 0,0 0 0,0 4 0,0 7 0,1 13 0,1 0 0,0 6 0,0 0 0,-1-6 0,1 6 0,-1-13 0,1 5 0,-7-11 0,5 5 0,-9-5 0,9-1 0,-9 1 0,3 11 0,-4 4 0,0 11 0,6 1 0,1 0 0,6 0 0,-6 0 0,-2-7 0,0-2 0,-4-11 0,10 3 0,-10-3 0,4-1 0,0 5 0,-4-5 0,5 6 0,-6-6 0,5 5 0,-4-10 0,4 4 0,-5 0 0,0-5 0,0 5 0,5 0 0,-4-4 0,5 10 0,-6-5 0,4 1 0,-3 3 0,4-4 0,0 1 0,-4-2 0,3 0 0,-4-4 0,5 4 0,-4 0 0,4-5 0,-5 5 0,0-5 0,0-1 0,5 6 0,-4-4 0,9 4 0,-9 0 0,4-4 0,-1 4 0,-3 0 0,9-4 0,-9 4 0,3-6 0,-4 0 0,6 6 0,-5-4 0,4 4 0,-5 0 0,5 2 0,-4 5 0,4 0 0,-5 0 0,0 0 0,6 0 0,-5-1 0,4-4 0,-5 3 0,0-3 0,0 5 0,0-6 0,0 5 0,0-5 0,0 6 0,0 0 0,0 0 0,5 0 0,-4 7 0,4-6 0,-5 13 0,6-13 0,-5 6 0,4-7 0,0 0 0,-4 0 0,10 0 0,-10 0 0,4-6 0,0 5 0,-4-5 0,4 6 0,1 0 0,-5 0 0,4 0 0,-5 0 0,6 7 0,-5-6 0,5 12 0,-6-4 0,5 5 0,-3 1 0,9 0 0,-10-7 0,10 5 0,-9-11 0,8 5 0,-8-1 0,8-4 0,-9 4 0,4-6 0,0 0 0,-3 0 0,8 0 0,-9 0 0,4-5 0,-5-2 0,0-6 0,0 1 0,0-1 0,5 0 0,-4 1 0,4-1 0,-5 1 0,0-1 0,4 0 0,-3 1 0,4-1 0,-5 1 0,5-6 0,-4 4 0,8-3 0,-8 4 0,8 0 0,-4 0 0,6 6 0,1 8 0,-1 1 0,2 11 0,-1-5 0,0 0 0,1 5 0,-2-11 0,1 5 0,-1-13 0,0-1 0,-5-6 0,3 1 0,-8-1 0,4 1 0,-1-6 0,1 0 0,5-5 0,0 0 0,0 0 0,0 0 0,0 0 0,1 0 0,5 0 0,-4 0 0,9 0 0,-4 0 0,6 0 0,0 0 0,-5 0 0,3 5 0,-9 1 0,4 5 0,-5-1 0,-1-4 0,0-1 0,0-5 0,1 0 0,-2-5 0,2-6 0,-5-14 0,4 1 0,-3-13 0,0 13 0,3-1 0,-4 4 0,0 9 0,4 0 0,-5 3 0,6 8 0,-1-4 0,1 5 0,-1 0 0,0 0 0,6 0 0,-4 5 0,10 6 0,-5 6 0,1 1 0,-2 3 0,0-8 0,-4 3 0,10-5 0,-10 0 0,4 0 0,0-1 0,-4-4 0,4-1 0,-6-5 0,0 0 0,6 0 0,-4 0 0,4 0 0,-5 0 0,-1-4 0,0-2 0,1 0 0,-1-3 0,1 7 0,-1-2 0,0 4 0,1 0 0,-1 0 0,6 0 0,-4 0 0,10 0 0,-11 0 0,5 0 0,-5 0 0,5 5 0,-5 1 0,5 5 0,-5-6 0,-1 0 0,1-5 0,-1 0 0,0 0 0,-1-4 0,1-2 0,0 0 0,1 2 0,-1-1 0,1 4 0,-1-4 0,6 5 0,1 0 0,6 0 0,0 0 0,0 0 0,-5 0 0,3 5 0,-3 2 0,5 4 0,0 1 0,0-6 0,0-1 0,-6-5 0,5 0 0,-5 0 0,6 0 0,0 0 0,-6 0 0,-1 0 0,-5 0 0,-1 0 0,1 0 0,-1 0 0,0 0 0,1-5 0,-1 4 0,1-4 0,-1 5 0,0-4 0,1 3 0,-1-4 0,1 5 0,-1 0 0,0 0 0,1 0 0,5 0 0,-5 0 0,5 0 0,-5 0 0,5 0 0,-4 5 0,4-4 0,-6 8 0,0-8 0,1 8 0,-1-8 0,0 3 0,0-4 0,0 0 0,0 0 0,0 0 0,-1 0 0,-3 0 0,-2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05T03:13:06.927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232 500,'73'0,"-5"0,-43 0,5 5,7 8,-11 0,12 6,-21-2,5-5,-10 5,4-7,-10 1,-1 8,-5 0,-5 2,-1-5,-4-6,-6 1,4 0,-10 0,4-5,-5 4,6-9,-5 4,4-5,1 0,-5 0,4 0,-5 0,5-10,-4-3,9-10,-4-7,0 6,3-13,-3 6,10-7,-4 0,9 0,-3 7,5 1,-6 7,5 5,-4 2,1 1,-10 8,-2-3,-4 10,6 0,-2 0,1 0,-1 0,56-15,-22 11,45-17,-40 15,-5-1,-2-2,-1 7,1-7,0 8,-2-8,-3-1,3-1,-3 1,4 1,-1 8,1-3,4 4,-4 0,5 0,-5 0,1 4,3-3,-8 8,8-3,-7 0,3 3,0-8,-4 8,9-3,-9 0,10-2,-4-4,1 5,-2-4,4 4,-7-5,8 0,-6 0,-4 0,8 0,-4 0,1 0,3 0,-7 0,8-15,-3 6,6-18,-6 15,5-10,-11 10,11-5,-5 6,1 0,-2 0,0 0,-5 5,16-4,-15 9,9-5,0 6,-8 0,13 0,-14 0,9 0,-9 0,10 0,-11 0,10 5,-9 1,3 0,1 3,-5-3,5 5,0-5,-4 3,10-3,-10 5,9-5,-9 3,10-2,-11-1,11 4,-10-9,9 4,-3-5,-1 0,5 0,-5 0,6 0,0 0,0 0,0 0,7 0,-6 0,6 0,-1 0,-4 0,11 0,-11-5,11-2,-11 0,4 2,-6 0,0 3,-6-3,-1 5,5 0,-8 0,7 0,-5 0,-3 0,8 5,-9 0,10 6,-9 0,4 0,-6-1,0 1,5 4,-3-9,3 8,0-12,7 7,-5-7,4 3,-6-5,-3 0,7 0,-3 0,0-5,0-1,-6-4,5-6,-4 5,4 0,-4-3,-1 7,0-8,5 4,-3 1,3-1,-5 1,0-1,5 1,-4 0,4-1,-5 1,1-1,-1-4,5 4,-8-5,11 6,-11-5,7 8,0-7,2 18,4 7,-9 2,3 7,-12-4,7-4,-8 10,8-11,-8 11,4-5,0 6,-4 0,4 0,-5-5,0 3,0-9,0 9,0-5,0 0,0 3,0-8,0 8,6 3,-5-5,4 10,-5-10,5 0,-4 5,3-5,1 6,-3 0,8 0,-9 0,4 0,0 0,-3 0,8 0,-9 0,4 0,1 7,-5-5,10 4,-10 1,9-6,-8 12,3-11,0 5,-4-7,9 0,-8 0,3 0,0 0,1 0,1 0,3 6,-3 2,0 1,5 4,-11-12,10 6,-10 0,9-6,-8 6,3-1,0 3,2 5,0 9,4-6,-9 13,10-6,-5 8,1 0,4 0,-11 0,12 0,-12 0,5-8,-1-8,-3-3,3-11,-5 4,0-6,0 0,0 0,0-5,0 3,0-10,0 25,0-1,0 12,0-1,0-9,0 1,0 0,0-7,0-1,0-13,0-1,0 0,0 1,0 0,0 2,0-7,0 8,5-3,-4 5,4 1,0 0,-3-6,8 5,-9-11,9 11,-8-10,7 4,-8-1,8-4,-46-33,21 13,-42-31,26 28,-13-1,5 0,-6 0,1 0,-3 5,-7-4,8 10,-7-4,7 6,-1-5,3 3,7-3,0 5,0 0,0 0,0 0,0 0,0 0,0 0,0 0,0 0,1 0,5 0,-4 0,4 0,-5 0,-1 5,6-3,-4 9,11-10,-5 10,7-10,-7 4,6 0,-13-3,6 3,-7 0,0-3,0 3,0-5,-7 0,5 0,-6 0,8 0,-7 0,5 0,-6 0,8 0,0 0,0 0,0 0,7 0,-5 0,11 0,-5 0,7 0,0 0,5 0,-3 0,9 0,-10 0,10 0,-4 0,0 0,4 0,-15 0,8 0,-3 0,0 0,5 0,-6 5,0-3,5 7,-4-7,5 7,-6-7,-1 3,1 0,0-4,0 9,0-8,-7 3,5-5,-4 5,-1-4,5 4,-5-5,7 0,0 5,0-3,0 3,5-5,-4 0,10 0,-9 0,9 0,-9 0,5 0,0 0,-4 0,9 4,1-26,6 11,4-25,0 13,0-1,0 1,0-6,0 4,0-12,0 6,0-7,0 0,0 0,0 0,0 0,0 0,0 0,0 0,0 7,0-5,0 4,0 1,0 1,0 7,0 0,0 0,5 0,-4 5,4-4,-5 5,5-6,-4 5,5-4,-6 11,0-6,5-3,-4 6,4-6,-5 3,0 5,0-9,0 9,5-10,-4 5,5-7,-6 1,0-6,0 4,0-12,0 6,0-7,0 0,0 0,5 0,-3 7,3-5,-5 11,0-5,0 7,0 0,0 5,0-4,0 10,0-9,0 9,0-4,0-1,0 0,0-1,0-3,0 3,0-5,0 0,0 0,0-1,0 1,0 0,0 6,0-5,0 4,0 1,0-5,0 10,0-10,0 10,0-4,0-4,0 8,29-4,2 12,47 4,-1 0,-24 0,1 0,35 0,-37-7,0 0,34 3,10-17,-9 19,-4-12,-17 13,6-13,-15 13,16-6,-16 1,15 4,-6-4,8 6,-8 0,6 0,-15 0,7 0,-17 0,6 0,-20 0,4 0,-14 0,0 0,-5 0,-2 0,4 0,-7 0,8 0,-6 0,2 0,5 0,-5 0,5 0,-5 0,1 0,3 0,-3 0,-1 0,-1 0,-1 0,1 0,1 0,2 0,-7 0,7 0,-2 0,-1 0,3 0,-7 0,8 0,-4 0,0 0,3 0,-8 0,9 4,-5-3,2 4,2-1,-7-3,7 4,-2-5,-1 0,-1 9,-5 2,0 4,0 4,-4-8,3 7,-4-6,1 3,3 6,-2-3,-2 10,6 1,-9-4,9 11,-10-11,5 11,-1-11,-4 4,4-6,-5-5,0-2,0-1,0 1,-14-5,0-1,-13-10,-3 0,-9 0,-9-7,-7 6,-9-12,7 5,-15 0,6 2,0 6,2-6,9 4,8-4,-6 6,13 0,-14-6,15 4,-7-4,8 6,0 0,0-6,0 5,0-5,0 6,-7 0,5-5,-6 3,8-3,0 5,0 0,0 0,0 0,7 0,-5 0,11 0,-5 0,7 0,-7 0,6 0,-6 0,7 0,0 0,5 0,-4 0,5 0,-6 0,-1 0,1 0,-6 0,4 0,-5 0,7 0,-7 0,5 0,-4 0,6 0,-1 0,1 0,0 0,0 0,0 0,5 0,-3 0,9 0,-10 0,10 0,-4 0,0 4,0-3,0 4,0 0,1-4,3 8,-7-8,7 8,-8-7,8 7,-7-8,8 8,-9-8,9 8,-8-4,8 6,-4-6,0 9,3-7,-3 3,4 4,1-8,5 13,0-3,5-1,0 6,0-4,0 6,5 0,13 1,18 9,21-4,2 0,33 9,-30-20,-12-2,2-1,37 1,9 0,-44-11,-1-1,43 3,-10-7,-2 0,-10 0,1 0,-1 0,-8 0,-3 0,-8 0,0 0,0 0,0 0,0 0,0 0,-8 0,7 0,-7 0,0 0,-1 0,-9 0,1 0,0 0,0 0,-7 0,5 0,-5 0,0 0,6 0,-13 5,12 2,-11 0,11 4,-11-10,4 10,-6-10,0 9,0-8,0 3,-5-5,3 5,-9-4,10 4,-5-5,1 0,3 5,-9-3,4 3,4-1,-8-3,8 4,-6 4,-2-3,2 12,-8-7,3 4,-8 4,8-6,-8 6,8 2,-3-8,5 13,0-8,-5 5,4 0,-8 0,7-6,-8 5,4-11,-5 5,-29-1,5-8,-33 3,1-10,-30 0,22 0,4 0,-2 0,-25 0,23 0,-3 0,7 0,0 0,-6 0,0 0,0 0,-2 0,-11 0,-1 0,4 0,3 0,10 0,0 0,-7 0,2 0,17 0,-1 0,-14 0,1 0,-35 0,47 0,2 0,-26 0,-7 0,18 0,10 0,3 0,19 0,-10 0,20 0,-6 0,7 0,5 0,-4 0,10 0,-4 0,-4 0,7 0,-7 0,6 0,2-5,-7 4,3-8,0 8,-3-8,7 8,-8-4,4 5,0 0,-3 0,7 15,-3 6,3 14,4 3,-3 0,10 0,-5 0,1-7,4 5,-5-11,6 4,0 1,0-6,0 6,0-7,0-6,0 5,0-5,5 1,1-2,4-6,1 5,-1-3,0 3,1-5,-1 0,5 5,2-2,0 2,4-9,-3 4,5-4,0 0,-6 4,5-9,-5 4,13 1,-6-5,12 5,-11-6,11 0,-11 0,11 0,-11 0,11 0,-5 0,0 0,5 0,-5-12,7 4,0-11,7 6,-5-5,13 3,-5-4,-1 5,6 0,-6-5,1 4,5-5,-14 7,7 0,-8 6,-1-4,1 4,0-6,0 6,0-5,-7 11,5-10,-5 9,7-3,0 5,0 0,-7 0,5 0,-5 0,0 0,-1 0,0 0,-6 0,6 0,-7 0,6 0,-4 0,5 0,-1 0,-4 0,4 0,-6 0,7 0,-5 0,4 0,-6 0,7 0,-6 0,6 0,-7 0,0 0,0 0,0 0,0 0,0 0,0 0,0 0,0 0,0 0,0 0,0 0,0 5,-6-4,5 4,-5 0,1-3,3 8,-9-9,4 4,0 0,-4-3,9 3,-9-1,10-3,-5 9,6-9,0 10,-5-10,3 4,-9 0,9-4,-9 8,4-8,-1 8,1-7,1 2,2 1,-7 1,3-1,-1 4,-78-8,12 4,-17-5,-9 0,16 0,0 0,-16 0,-3 0,7 0,-1 0,-11 0,1 0,9-4,3 0,9-1,1 1,-8 0,4-2,-25-8,33 7,0-2,-27-8,10-5,12 8,9 0,8 0,8 7,9-4,0 4,6-5,-6 5,0-3,-1 8,-7-9,0 9,0-9,-8 4,7-1,-15-4,15 5,-7-1,8-3,7 9,-6-9,13 10,-13-5,12 6,-4-5,6 4,-1-5,1 6,0 0,0 0,5 0,2 0,0 0,4 0,-9 0,5 0,-1 0,-2 0,7 0,-7 0,8-15,1 7,1-13,8 5,-4-2,5-5,0 0,-5-7,3-1,-9-7,9 7,-9-6,10 13,-5-6,1 7,4 0,-5-1,6 1,-4 6,3-5,-4 10,5-10,-5 10,4-4,-4 0,1 4,2-10,-2 10,-1-4,4 0,-4 4,5-10,-4 10,2-4,-2 0,4 4,0-10,-5 10,4-4,-4 1,0 3,0-8,-1 9,-4-5,4 1,1 3,-10-8,13 9,-7-4,4-1,4 5,-8-9,8 8,-4-8,5 5,0-1,-5-3,0 8,-5-3,4 56,7-17,6 44,6-31,-1-1,1 1,-1 0,1 0,0 7,0-5,-6 5,4-13,-10 4,4-5,-5 0,0-1,0-7,0 0,0-6,0 5,0-5,0 6,0 7,0-6,0 6,0-7,0 0,0 0,0 0,0 0,0-6,0 5,0-10,0 8,0-4,0 1,0 2,0-7,0 7,0-2,0-1,0 3,0-7,0 8,0-4,0 6,0-6,0 0,0 0,0 0,0 7,0-7,0 0,0-1,0 2,0-2,0 5,0-9,-4 9,3-4,-9 6,8-6,-7 0,7 0,-2-4,4 14,0-13,0 8,0-6,0-4,0 9,4-4,2 0,10 0,1-5,13-5,1 5,0-10,6 11,-6-11,0 10,5-10,-11 4,11-5,-11 0,4 0,-6 0,0 0,0 0,0 0,0 0,7 0,-6 0,6 0,-7 0,0 0,0 0,0 0,-6 0,5 0,-10 0,14 0,-13 0,13 0,-14 0,9 0,-9 0,10 0,-10 0,9 0,-3 0,-1 0,-1 0,0 5,-4-4,14 5,-13-6,8 0,-6 0,-4 0,9 0,-4 0,6 0,-6 0,0 0,0 0,1 0,0 0,8 0,-12 0,7 0,-4 0,1 0,-1 0,5 0,-10 0,14 0,-12 0,8 0,-6 0,-3 0,8 0,-3 0,5 0,-5 0,-1 0,0 0,6 0,-4 0,3 0,-5 0,-4 0,14 0,-13 0,13 0,-14 0,9 0,-9 0,10 0,-5 0,6 0,-5-5,3 4,-4-4,1 0,3 4,-9-8,10 8,-5-9,6 8,-6-3,5 0,-5 4,1-4,3-1,-3 5,-1-4,-1 0,0 4,-4-4,10 5,-5 0,0 0,5 0,-10 0,9 0,-3 0,5 0,0 0,-6 0,5 0,-5-5,6 4,0-4,0 5,0 0,0 0,0-5,-5 3,3-3,-3 5,5 0,-6 0,4 0,-9 0,10 0,-10 0,8 0,-62 5,34 1,-52 5,48-5,-5 4,2-4,4 0,-9-2,9 1,-8-4,4 3,4 9,27 5,7 4,17-5,-4-6,-11-5,4 1,1-2,-6-5,0 0,-2 0,-5 0,1 0,3 0,-9 0,10 0,-11 0,10 0,-5 0,0 0,4 0,-9 0,8-8,-4 6,0-7,4 5,-2 2,0-2,4 4,-9 0,10-6,-11 5,11-4,-10 0,4 4,0-3,0 4,1-5,-2-1,-4-4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D4B6C-3138-8843-BD91-64E6187D266A}" type="datetimeFigureOut">
              <a:rPr lang="en-US" smtClean="0"/>
              <a:t>8/28/19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82B4D-0A54-5948-B9EA-262A85599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47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1) Two common terms related to signals are amplitude and frequency. Frequency is the number of repetition of the signal per second.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02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681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Emphasize basis and coefficient using Color analogy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77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Emphasize basis and coefficient using Color analogy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77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Emphasize basis and coefficient using Color analogy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24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Emphasize basis and coefficient using Color analogy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88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41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48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18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99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8/28/19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26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8/28/19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45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8/28/19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10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8/28/19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30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8/28/19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30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8/28/19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001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8/28/19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86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8/28/19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048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8/28/19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93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8/28/19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7485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8/28/19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30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8/28/19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52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8/28/19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2247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8/28/19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682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8/28/19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290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8/28/19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49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8/28/19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0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8/28/19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1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8/28/19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58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8/28/19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66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8/28/19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66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8/28/19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0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585FC-0C29-A44F-A02B-E770A597B6E3}" type="datetimeFigureOut">
              <a:rPr lang="en-US" smtClean="0"/>
              <a:t>8/28/19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6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EE309-4415-F04B-B6C1-168876F832F4}" type="datetimeFigureOut">
              <a:rPr lang="en-US" smtClean="0"/>
              <a:t>8/28/19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11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150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60.png"/><Relationship Id="rId9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0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customXml" Target="../ink/ink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tif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tif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customXml" Target="../ink/ink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381405" y="4827447"/>
            <a:ext cx="2401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M-W 2:00-3:15pm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CSI 1122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730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818W : Fall 2019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1: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Sensors and DSP Basics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553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EBA6D2-1E74-C242-B5CD-EEDCCFB00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781" y="2416552"/>
            <a:ext cx="5522439" cy="20248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BFE5D-CE04-F74C-926E-72B3E9F5F6F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What is a sensor?</a:t>
            </a:r>
          </a:p>
        </p:txBody>
      </p:sp>
    </p:spTree>
    <p:extLst>
      <p:ext uri="{BB962C8B-B14F-4D97-AF65-F5344CB8AC3E}">
        <p14:creationId xmlns:p14="http://schemas.microsoft.com/office/powerpoint/2010/main" val="1473772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920E935-960F-4F41-B4D3-DB825B3333F8}"/>
              </a:ext>
            </a:extLst>
          </p:cNvPr>
          <p:cNvGrpSpPr/>
          <p:nvPr/>
        </p:nvGrpSpPr>
        <p:grpSpPr>
          <a:xfrm>
            <a:off x="169064" y="1996544"/>
            <a:ext cx="2897956" cy="2165666"/>
            <a:chOff x="169064" y="1996544"/>
            <a:chExt cx="2897956" cy="21656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8E78F25-BE69-2F4E-8064-EAEA788B77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360" t="22262" b="20168"/>
            <a:stretch/>
          </p:blipFill>
          <p:spPr>
            <a:xfrm>
              <a:off x="1425388" y="1996544"/>
              <a:ext cx="1641632" cy="216566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E707C2-DC95-3641-8A46-F36509194A11}"/>
                </a:ext>
              </a:extLst>
            </p:cNvPr>
            <p:cNvSpPr txBox="1"/>
            <p:nvPr/>
          </p:nvSpPr>
          <p:spPr>
            <a:xfrm>
              <a:off x="169064" y="2779076"/>
              <a:ext cx="11548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Air flow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437BA90-53B5-C14F-9F84-4402E92F11F2}"/>
              </a:ext>
            </a:extLst>
          </p:cNvPr>
          <p:cNvGrpSpPr/>
          <p:nvPr/>
        </p:nvGrpSpPr>
        <p:grpSpPr>
          <a:xfrm>
            <a:off x="3356687" y="2473969"/>
            <a:ext cx="1462439" cy="2240119"/>
            <a:chOff x="3356687" y="2473969"/>
            <a:chExt cx="1462439" cy="22401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FAFF21-A023-1B4B-A532-68DBA11FA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56687" y="2520430"/>
              <a:ext cx="1462439" cy="2193658"/>
            </a:xfrm>
            <a:prstGeom prst="rect">
              <a:avLst/>
            </a:prstGeom>
          </p:spPr>
        </p:pic>
        <p:sp>
          <p:nvSpPr>
            <p:cNvPr id="8" name="Arc 7">
              <a:extLst>
                <a:ext uri="{FF2B5EF4-FFF2-40B4-BE49-F238E27FC236}">
                  <a16:creationId xmlns:a16="http://schemas.microsoft.com/office/drawing/2014/main" id="{0E6CE056-1D3B-0E44-9CE5-A2016583512B}"/>
                </a:ext>
              </a:extLst>
            </p:cNvPr>
            <p:cNvSpPr/>
            <p:nvPr/>
          </p:nvSpPr>
          <p:spPr>
            <a:xfrm rot="15190993" flipV="1">
              <a:off x="3926303" y="2514310"/>
              <a:ext cx="860611" cy="779930"/>
            </a:xfrm>
            <a:prstGeom prst="arc">
              <a:avLst>
                <a:gd name="adj1" fmla="val 14400056"/>
                <a:gd name="adj2" fmla="val 0"/>
              </a:avLst>
            </a:prstGeom>
            <a:ln w="31750"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D051E82-3E36-5E4E-88CB-CF2F3615DE04}"/>
              </a:ext>
            </a:extLst>
          </p:cNvPr>
          <p:cNvGrpSpPr/>
          <p:nvPr/>
        </p:nvGrpSpPr>
        <p:grpSpPr>
          <a:xfrm>
            <a:off x="4356847" y="2735605"/>
            <a:ext cx="4124172" cy="2366264"/>
            <a:chOff x="4356847" y="2735605"/>
            <a:chExt cx="4124172" cy="236626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7974B17-8FE3-0E4D-A1A9-0F36DE355C10}"/>
                </a:ext>
              </a:extLst>
            </p:cNvPr>
            <p:cNvSpPr/>
            <p:nvPr/>
          </p:nvSpPr>
          <p:spPr>
            <a:xfrm>
              <a:off x="5611906" y="3617259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4DF732F-2FD5-7248-95D2-65C65D04F520}"/>
                </a:ext>
              </a:extLst>
            </p:cNvPr>
            <p:cNvCxnSpPr/>
            <p:nvPr/>
          </p:nvCxnSpPr>
          <p:spPr>
            <a:xfrm>
              <a:off x="4356847" y="4437529"/>
              <a:ext cx="1021976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5D40F93-E087-8C4D-B0EE-BFCF0960A2CD}"/>
                </a:ext>
              </a:extLst>
            </p:cNvPr>
            <p:cNvSpPr txBox="1"/>
            <p:nvPr/>
          </p:nvSpPr>
          <p:spPr>
            <a:xfrm>
              <a:off x="5378823" y="2735605"/>
              <a:ext cx="310219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Voltage proportional</a:t>
              </a:r>
            </a:p>
            <a:p>
              <a:r>
                <a:rPr lang="en-US" sz="2400" dirty="0"/>
                <a:t>to the speed of air-flow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0D77A87-9077-0340-8687-7F2EA5772D30}"/>
              </a:ext>
            </a:extLst>
          </p:cNvPr>
          <p:cNvSpPr txBox="1"/>
          <p:nvPr/>
        </p:nvSpPr>
        <p:spPr>
          <a:xfrm>
            <a:off x="7433653" y="7735171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Mapping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B21C69F-A647-F243-8992-3C4797F63495}"/>
              </a:ext>
            </a:extLst>
          </p:cNvPr>
          <p:cNvGrpSpPr/>
          <p:nvPr/>
        </p:nvGrpSpPr>
        <p:grpSpPr>
          <a:xfrm>
            <a:off x="5109883" y="5235388"/>
            <a:ext cx="2591902" cy="1199073"/>
            <a:chOff x="5109883" y="5235388"/>
            <a:chExt cx="2591902" cy="1199073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8EE5825-57BF-AB4B-A229-3884851459FF}"/>
                </a:ext>
              </a:extLst>
            </p:cNvPr>
            <p:cNvCxnSpPr>
              <a:cxnSpLocks/>
            </p:cNvCxnSpPr>
            <p:nvPr/>
          </p:nvCxnSpPr>
          <p:spPr>
            <a:xfrm>
              <a:off x="6311153" y="5235388"/>
              <a:ext cx="0" cy="708212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BA13987-DF1E-7A46-81A3-95DA77995403}"/>
                </a:ext>
              </a:extLst>
            </p:cNvPr>
            <p:cNvSpPr txBox="1"/>
            <p:nvPr/>
          </p:nvSpPr>
          <p:spPr>
            <a:xfrm>
              <a:off x="6406238" y="5235388"/>
              <a:ext cx="12955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Mapping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096E7C5-8539-3241-B157-FADCAA238E11}"/>
                </a:ext>
              </a:extLst>
            </p:cNvPr>
            <p:cNvSpPr txBox="1"/>
            <p:nvPr/>
          </p:nvSpPr>
          <p:spPr>
            <a:xfrm>
              <a:off x="5109883" y="5972796"/>
              <a:ext cx="23968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10 Miles per hour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446F02F-AB38-4D43-9C81-FD2E4F68F8E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What is a sensor?</a:t>
            </a:r>
          </a:p>
        </p:txBody>
      </p:sp>
    </p:spTree>
    <p:extLst>
      <p:ext uri="{BB962C8B-B14F-4D97-AF65-F5344CB8AC3E}">
        <p14:creationId xmlns:p14="http://schemas.microsoft.com/office/powerpoint/2010/main" val="72789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43353B7-A57D-0944-BB2E-3D5AF58C37BF}"/>
              </a:ext>
            </a:extLst>
          </p:cNvPr>
          <p:cNvGrpSpPr/>
          <p:nvPr/>
        </p:nvGrpSpPr>
        <p:grpSpPr>
          <a:xfrm>
            <a:off x="169064" y="1573310"/>
            <a:ext cx="8946416" cy="1893214"/>
            <a:chOff x="169064" y="2487710"/>
            <a:chExt cx="8946416" cy="18932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6A695AA-8EA3-F245-AD27-382EBE703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151132" y="2487710"/>
              <a:ext cx="1893214" cy="189321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665073E-D4E5-2940-BAB4-A2985E366FED}"/>
                </a:ext>
              </a:extLst>
            </p:cNvPr>
            <p:cNvSpPr txBox="1"/>
            <p:nvPr/>
          </p:nvSpPr>
          <p:spPr>
            <a:xfrm>
              <a:off x="169064" y="2779076"/>
              <a:ext cx="1790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Temperature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5CEA875-D631-494E-AE1F-3E29AD5F76A2}"/>
                </a:ext>
              </a:extLst>
            </p:cNvPr>
            <p:cNvSpPr txBox="1"/>
            <p:nvPr/>
          </p:nvSpPr>
          <p:spPr>
            <a:xfrm>
              <a:off x="3878065" y="3429000"/>
              <a:ext cx="2097690" cy="46166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Thermo-couple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4F251BA-4856-1C4A-9212-EEB1738D95C3}"/>
                </a:ext>
              </a:extLst>
            </p:cNvPr>
            <p:cNvCxnSpPr/>
            <p:nvPr/>
          </p:nvCxnSpPr>
          <p:spPr>
            <a:xfrm>
              <a:off x="3112194" y="3659832"/>
              <a:ext cx="698023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4D5BC12-8934-0447-8B59-9FF5EBB727CC}"/>
                </a:ext>
              </a:extLst>
            </p:cNvPr>
            <p:cNvCxnSpPr/>
            <p:nvPr/>
          </p:nvCxnSpPr>
          <p:spPr>
            <a:xfrm>
              <a:off x="6034688" y="3659832"/>
              <a:ext cx="698023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6EE48CAD-3224-334A-9B9A-A1B982C0803B}"/>
                </a:ext>
              </a:extLst>
            </p:cNvPr>
            <p:cNvSpPr/>
            <p:nvPr/>
          </p:nvSpPr>
          <p:spPr>
            <a:xfrm>
              <a:off x="7131424" y="3211030"/>
              <a:ext cx="1442106" cy="629619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E5CBBA6-6D50-A442-9C77-914DC666863C}"/>
                </a:ext>
              </a:extLst>
            </p:cNvPr>
            <p:cNvCxnSpPr/>
            <p:nvPr/>
          </p:nvCxnSpPr>
          <p:spPr>
            <a:xfrm>
              <a:off x="6913240" y="3122236"/>
              <a:ext cx="0" cy="984576"/>
            </a:xfrm>
            <a:prstGeom prst="line">
              <a:avLst/>
            </a:prstGeom>
            <a:ln w="28575">
              <a:solidFill>
                <a:schemeClr val="tx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CDD684-C950-7144-BD2E-6443C9AAC96F}"/>
                </a:ext>
              </a:extLst>
            </p:cNvPr>
            <p:cNvSpPr txBox="1"/>
            <p:nvPr/>
          </p:nvSpPr>
          <p:spPr>
            <a:xfrm>
              <a:off x="7850726" y="3980814"/>
              <a:ext cx="1264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Time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90075F9-8924-0F4D-BFF0-68047EEA39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32711" y="4008972"/>
              <a:ext cx="2196136" cy="0"/>
            </a:xfrm>
            <a:prstGeom prst="line">
              <a:avLst/>
            </a:prstGeom>
            <a:ln w="28575">
              <a:solidFill>
                <a:schemeClr val="tx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6243377-CFC1-FC4F-86D6-5C7E5C5E59AB}"/>
                </a:ext>
              </a:extLst>
            </p:cNvPr>
            <p:cNvSpPr txBox="1"/>
            <p:nvPr/>
          </p:nvSpPr>
          <p:spPr>
            <a:xfrm rot="16200000">
              <a:off x="6087859" y="2998460"/>
              <a:ext cx="1264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Voltage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2905458-9AD6-8A46-B678-3A7D85B1027B}"/>
              </a:ext>
            </a:extLst>
          </p:cNvPr>
          <p:cNvGrpSpPr/>
          <p:nvPr/>
        </p:nvGrpSpPr>
        <p:grpSpPr>
          <a:xfrm>
            <a:off x="4867835" y="3220570"/>
            <a:ext cx="3147948" cy="2495256"/>
            <a:chOff x="4867835" y="4134970"/>
            <a:chExt cx="3147948" cy="2495256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E61370D-C2F6-9A4A-874C-BAE3F15571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28144" y="4134970"/>
              <a:ext cx="877021" cy="149388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4049DF4-438C-D549-8B27-1C15156293D8}"/>
                </a:ext>
              </a:extLst>
            </p:cNvPr>
            <p:cNvSpPr/>
            <p:nvPr/>
          </p:nvSpPr>
          <p:spPr>
            <a:xfrm>
              <a:off x="5463689" y="5491110"/>
              <a:ext cx="1442106" cy="629619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0D88270-9BB2-7348-AC92-767FF9C925A8}"/>
                </a:ext>
              </a:extLst>
            </p:cNvPr>
            <p:cNvCxnSpPr/>
            <p:nvPr/>
          </p:nvCxnSpPr>
          <p:spPr>
            <a:xfrm>
              <a:off x="5245505" y="5402316"/>
              <a:ext cx="0" cy="984576"/>
            </a:xfrm>
            <a:prstGeom prst="line">
              <a:avLst/>
            </a:prstGeom>
            <a:ln w="28575">
              <a:solidFill>
                <a:schemeClr val="tx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883906-4306-DC46-B12C-E25F6868B592}"/>
                </a:ext>
              </a:extLst>
            </p:cNvPr>
            <p:cNvSpPr txBox="1"/>
            <p:nvPr/>
          </p:nvSpPr>
          <p:spPr>
            <a:xfrm>
              <a:off x="6182991" y="6260894"/>
              <a:ext cx="1264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Time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2940A51-50EB-5549-A696-BBC98C45A9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64976" y="6289052"/>
              <a:ext cx="2196136" cy="0"/>
            </a:xfrm>
            <a:prstGeom prst="line">
              <a:avLst/>
            </a:prstGeom>
            <a:ln w="28575">
              <a:solidFill>
                <a:schemeClr val="tx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85024FB-A139-FF4B-993E-5C310ED4B1C7}"/>
                </a:ext>
              </a:extLst>
            </p:cNvPr>
            <p:cNvSpPr txBox="1"/>
            <p:nvPr/>
          </p:nvSpPr>
          <p:spPr>
            <a:xfrm rot="16200000">
              <a:off x="4420124" y="5278540"/>
              <a:ext cx="1264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Temp.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6533737-8E9A-2445-954E-7A645C93EE10}"/>
                </a:ext>
              </a:extLst>
            </p:cNvPr>
            <p:cNvSpPr txBox="1"/>
            <p:nvPr/>
          </p:nvSpPr>
          <p:spPr>
            <a:xfrm>
              <a:off x="6720236" y="4581054"/>
              <a:ext cx="1295547" cy="46166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Mapping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B50D8F-EDD9-B44A-8695-4D99745AFA04}"/>
              </a:ext>
            </a:extLst>
          </p:cNvPr>
          <p:cNvGrpSpPr/>
          <p:nvPr/>
        </p:nvGrpSpPr>
        <p:grpSpPr>
          <a:xfrm>
            <a:off x="2260766" y="3334969"/>
            <a:ext cx="3696281" cy="1830091"/>
            <a:chOff x="2260766" y="4249369"/>
            <a:chExt cx="3696281" cy="1830091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28F2AE9-472E-3E4B-9A8B-3C143FBAEA83}"/>
                </a:ext>
              </a:extLst>
            </p:cNvPr>
            <p:cNvSpPr/>
            <p:nvPr/>
          </p:nvSpPr>
          <p:spPr>
            <a:xfrm>
              <a:off x="3348318" y="4612181"/>
              <a:ext cx="2608729" cy="780090"/>
            </a:xfrm>
            <a:custGeom>
              <a:avLst/>
              <a:gdLst>
                <a:gd name="connsiteX0" fmla="*/ 2608729 w 2608729"/>
                <a:gd name="connsiteY0" fmla="*/ 780090 h 780090"/>
                <a:gd name="connsiteX1" fmla="*/ 1250576 w 2608729"/>
                <a:gd name="connsiteY1" fmla="*/ 160 h 780090"/>
                <a:gd name="connsiteX2" fmla="*/ 0 w 2608729"/>
                <a:gd name="connsiteY2" fmla="*/ 726301 h 78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08729" h="780090">
                  <a:moveTo>
                    <a:pt x="2608729" y="780090"/>
                  </a:moveTo>
                  <a:cubicBezTo>
                    <a:pt x="2147046" y="394607"/>
                    <a:pt x="1685364" y="9125"/>
                    <a:pt x="1250576" y="160"/>
                  </a:cubicBezTo>
                  <a:cubicBezTo>
                    <a:pt x="815788" y="-8805"/>
                    <a:pt x="407894" y="358748"/>
                    <a:pt x="0" y="726301"/>
                  </a:cubicBezTo>
                </a:path>
              </a:pathLst>
            </a:custGeom>
            <a:noFill/>
            <a:ln w="28575">
              <a:prstDash val="sysDot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A4423E9-0936-8542-9FAD-7795ED38C825}"/>
                </a:ext>
              </a:extLst>
            </p:cNvPr>
            <p:cNvSpPr txBox="1"/>
            <p:nvPr/>
          </p:nvSpPr>
          <p:spPr>
            <a:xfrm>
              <a:off x="3861355" y="4249369"/>
              <a:ext cx="1264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At time t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752CBDC-7389-AC48-9914-48C8918237EF}"/>
                </a:ext>
              </a:extLst>
            </p:cNvPr>
            <p:cNvSpPr txBox="1"/>
            <p:nvPr/>
          </p:nvSpPr>
          <p:spPr>
            <a:xfrm>
              <a:off x="2260766" y="5433129"/>
              <a:ext cx="17154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40° F</a:t>
              </a:r>
            </a:p>
            <a:p>
              <a:pPr algn="ctr"/>
              <a:r>
                <a:rPr lang="en-US" dirty="0"/>
                <a:t>(a scalar value)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E856F26-6C46-7140-8EA4-30632B25117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What is a sensor?</a:t>
            </a:r>
          </a:p>
        </p:txBody>
      </p:sp>
    </p:spTree>
    <p:extLst>
      <p:ext uri="{BB962C8B-B14F-4D97-AF65-F5344CB8AC3E}">
        <p14:creationId xmlns:p14="http://schemas.microsoft.com/office/powerpoint/2010/main" val="365947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75F63BF2-87A9-1E42-9F83-F1063E5013BA}"/>
              </a:ext>
            </a:extLst>
          </p:cNvPr>
          <p:cNvSpPr/>
          <p:nvPr/>
        </p:nvSpPr>
        <p:spPr>
          <a:xfrm rot="10996935">
            <a:off x="2565452" y="2416954"/>
            <a:ext cx="3047495" cy="2753441"/>
          </a:xfrm>
          <a:custGeom>
            <a:avLst/>
            <a:gdLst>
              <a:gd name="connsiteX0" fmla="*/ 306697 w 4461838"/>
              <a:gd name="connsiteY0" fmla="*/ 3331664 h 3331664"/>
              <a:gd name="connsiteX1" fmla="*/ 293250 w 4461838"/>
              <a:gd name="connsiteY1" fmla="*/ 1637334 h 3331664"/>
              <a:gd name="connsiteX2" fmla="*/ 3386074 w 4461838"/>
              <a:gd name="connsiteY2" fmla="*/ 3291323 h 3331664"/>
              <a:gd name="connsiteX3" fmla="*/ 3399521 w 4461838"/>
              <a:gd name="connsiteY3" fmla="*/ 507781 h 3331664"/>
              <a:gd name="connsiteX4" fmla="*/ 4461838 w 4461838"/>
              <a:gd name="connsiteY4" fmla="*/ 10240 h 333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1838" h="3331664">
                <a:moveTo>
                  <a:pt x="306697" y="3331664"/>
                </a:moveTo>
                <a:cubicBezTo>
                  <a:pt x="43359" y="2487860"/>
                  <a:pt x="-219979" y="1644057"/>
                  <a:pt x="293250" y="1637334"/>
                </a:cubicBezTo>
                <a:cubicBezTo>
                  <a:pt x="806479" y="1630611"/>
                  <a:pt x="2868362" y="3479582"/>
                  <a:pt x="3386074" y="3291323"/>
                </a:cubicBezTo>
                <a:cubicBezTo>
                  <a:pt x="3903786" y="3103064"/>
                  <a:pt x="3220227" y="1054628"/>
                  <a:pt x="3399521" y="507781"/>
                </a:cubicBezTo>
                <a:cubicBezTo>
                  <a:pt x="3578815" y="-39066"/>
                  <a:pt x="4020326" y="-14413"/>
                  <a:pt x="4461838" y="10240"/>
                </a:cubicBezTo>
              </a:path>
            </a:pathLst>
          </a:cu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D90F55-0357-3144-A803-6CAADBB90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8134">
            <a:off x="5008695" y="1459683"/>
            <a:ext cx="551810" cy="108890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4F010AF-5EFB-F34B-A6C4-5BEC056050FB}"/>
              </a:ext>
            </a:extLst>
          </p:cNvPr>
          <p:cNvCxnSpPr/>
          <p:nvPr/>
        </p:nvCxnSpPr>
        <p:spPr>
          <a:xfrm>
            <a:off x="4988181" y="3672650"/>
            <a:ext cx="592837" cy="872455"/>
          </a:xfrm>
          <a:prstGeom prst="straightConnector1">
            <a:avLst/>
          </a:prstGeom>
          <a:ln w="28575">
            <a:solidFill>
              <a:srgbClr val="C00000"/>
            </a:solidFill>
            <a:headEnd type="oval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A3CEA3D-07E9-7348-8983-8251A05A7DA8}"/>
              </a:ext>
            </a:extLst>
          </p:cNvPr>
          <p:cNvCxnSpPr>
            <a:cxnSpLocks/>
          </p:cNvCxnSpPr>
          <p:nvPr/>
        </p:nvCxnSpPr>
        <p:spPr>
          <a:xfrm flipV="1">
            <a:off x="5581263" y="3213847"/>
            <a:ext cx="281655" cy="560457"/>
          </a:xfrm>
          <a:prstGeom prst="straightConnector1">
            <a:avLst/>
          </a:prstGeom>
          <a:ln w="28575">
            <a:solidFill>
              <a:srgbClr val="C00000"/>
            </a:solidFill>
            <a:headEnd type="oval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EDA422-8296-6740-8EB9-DA1183CB3DB0}"/>
              </a:ext>
            </a:extLst>
          </p:cNvPr>
          <p:cNvCxnSpPr>
            <a:cxnSpLocks/>
          </p:cNvCxnSpPr>
          <p:nvPr/>
        </p:nvCxnSpPr>
        <p:spPr>
          <a:xfrm flipV="1">
            <a:off x="5353056" y="794426"/>
            <a:ext cx="684673" cy="1277201"/>
          </a:xfrm>
          <a:prstGeom prst="straightConnector1">
            <a:avLst/>
          </a:prstGeom>
          <a:ln w="28575">
            <a:solidFill>
              <a:srgbClr val="C00000"/>
            </a:solidFill>
            <a:headEnd type="oval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4D9BCD1-CD1C-2941-BB81-0FDF62566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68" y="4409912"/>
            <a:ext cx="1375443" cy="155794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BB770CE-D39B-6B44-BECC-4AA3F32E19B4}"/>
              </a:ext>
            </a:extLst>
          </p:cNvPr>
          <p:cNvGrpSpPr/>
          <p:nvPr/>
        </p:nvGrpSpPr>
        <p:grpSpPr>
          <a:xfrm>
            <a:off x="373721" y="762307"/>
            <a:ext cx="8325766" cy="5163843"/>
            <a:chOff x="373721" y="762307"/>
            <a:chExt cx="8325766" cy="516384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3694302-A83C-9D43-A098-4AA23A927A8D}"/>
                </a:ext>
              </a:extLst>
            </p:cNvPr>
            <p:cNvGrpSpPr/>
            <p:nvPr/>
          </p:nvGrpSpPr>
          <p:grpSpPr>
            <a:xfrm>
              <a:off x="836189" y="769735"/>
              <a:ext cx="7863298" cy="4694750"/>
              <a:chOff x="836189" y="769735"/>
              <a:chExt cx="7863298" cy="4694750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661EC7D9-F87D-B446-BDA7-0AF33338D0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6189" y="5464485"/>
                <a:ext cx="7863298" cy="0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7986406C-12E9-A241-A694-61B814B74C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9122" y="769735"/>
                <a:ext cx="0" cy="4694750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459777D-A574-B743-B657-5B706DF07345}"/>
                </a:ext>
              </a:extLst>
            </p:cNvPr>
            <p:cNvSpPr txBox="1"/>
            <p:nvPr/>
          </p:nvSpPr>
          <p:spPr>
            <a:xfrm>
              <a:off x="7595590" y="5464485"/>
              <a:ext cx="3449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839685A-77EF-374E-BA47-EB7E81442C0A}"/>
                </a:ext>
              </a:extLst>
            </p:cNvPr>
            <p:cNvSpPr txBox="1"/>
            <p:nvPr/>
          </p:nvSpPr>
          <p:spPr>
            <a:xfrm>
              <a:off x="373721" y="762307"/>
              <a:ext cx="335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Y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079236B-ED24-0F43-A16A-F0E17853E15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Scalar and vector output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83E5A0-2BE8-7949-A1EE-0552BDA07470}"/>
              </a:ext>
            </a:extLst>
          </p:cNvPr>
          <p:cNvSpPr txBox="1"/>
          <p:nvPr/>
        </p:nvSpPr>
        <p:spPr>
          <a:xfrm>
            <a:off x="2370436" y="6074939"/>
            <a:ext cx="44031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Global coordinate system</a:t>
            </a:r>
          </a:p>
        </p:txBody>
      </p:sp>
    </p:spTree>
    <p:extLst>
      <p:ext uri="{BB962C8B-B14F-4D97-AF65-F5344CB8AC3E}">
        <p14:creationId xmlns:p14="http://schemas.microsoft.com/office/powerpoint/2010/main" val="168304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75F63BF2-87A9-1E42-9F83-F1063E5013BA}"/>
              </a:ext>
            </a:extLst>
          </p:cNvPr>
          <p:cNvSpPr/>
          <p:nvPr/>
        </p:nvSpPr>
        <p:spPr>
          <a:xfrm rot="10996935">
            <a:off x="1651052" y="4019576"/>
            <a:ext cx="3047495" cy="2753441"/>
          </a:xfrm>
          <a:custGeom>
            <a:avLst/>
            <a:gdLst>
              <a:gd name="connsiteX0" fmla="*/ 306697 w 4461838"/>
              <a:gd name="connsiteY0" fmla="*/ 3331664 h 3331664"/>
              <a:gd name="connsiteX1" fmla="*/ 293250 w 4461838"/>
              <a:gd name="connsiteY1" fmla="*/ 1637334 h 3331664"/>
              <a:gd name="connsiteX2" fmla="*/ 3386074 w 4461838"/>
              <a:gd name="connsiteY2" fmla="*/ 3291323 h 3331664"/>
              <a:gd name="connsiteX3" fmla="*/ 3399521 w 4461838"/>
              <a:gd name="connsiteY3" fmla="*/ 507781 h 3331664"/>
              <a:gd name="connsiteX4" fmla="*/ 4461838 w 4461838"/>
              <a:gd name="connsiteY4" fmla="*/ 10240 h 333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1838" h="3331664">
                <a:moveTo>
                  <a:pt x="306697" y="3331664"/>
                </a:moveTo>
                <a:cubicBezTo>
                  <a:pt x="43359" y="2487860"/>
                  <a:pt x="-219979" y="1644057"/>
                  <a:pt x="293250" y="1637334"/>
                </a:cubicBezTo>
                <a:cubicBezTo>
                  <a:pt x="806479" y="1630611"/>
                  <a:pt x="2868362" y="3479582"/>
                  <a:pt x="3386074" y="3291323"/>
                </a:cubicBezTo>
                <a:cubicBezTo>
                  <a:pt x="3903786" y="3103064"/>
                  <a:pt x="3220227" y="1054628"/>
                  <a:pt x="3399521" y="507781"/>
                </a:cubicBezTo>
                <a:cubicBezTo>
                  <a:pt x="3578815" y="-39066"/>
                  <a:pt x="4020326" y="-14413"/>
                  <a:pt x="4461838" y="10240"/>
                </a:cubicBezTo>
              </a:path>
            </a:pathLst>
          </a:cu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D90F55-0357-3144-A803-6CAADBB901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58134">
            <a:off x="4094295" y="3062305"/>
            <a:ext cx="551810" cy="108890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4F010AF-5EFB-F34B-A6C4-5BEC056050FB}"/>
              </a:ext>
            </a:extLst>
          </p:cNvPr>
          <p:cNvCxnSpPr/>
          <p:nvPr/>
        </p:nvCxnSpPr>
        <p:spPr>
          <a:xfrm>
            <a:off x="4073781" y="5275272"/>
            <a:ext cx="592837" cy="872455"/>
          </a:xfrm>
          <a:prstGeom prst="straightConnector1">
            <a:avLst/>
          </a:prstGeom>
          <a:ln w="28575">
            <a:solidFill>
              <a:srgbClr val="C00000"/>
            </a:solidFill>
            <a:headEnd type="oval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A3CEA3D-07E9-7348-8983-8251A05A7DA8}"/>
              </a:ext>
            </a:extLst>
          </p:cNvPr>
          <p:cNvCxnSpPr>
            <a:cxnSpLocks/>
          </p:cNvCxnSpPr>
          <p:nvPr/>
        </p:nvCxnSpPr>
        <p:spPr>
          <a:xfrm flipV="1">
            <a:off x="4666863" y="4816469"/>
            <a:ext cx="281655" cy="560457"/>
          </a:xfrm>
          <a:prstGeom prst="straightConnector1">
            <a:avLst/>
          </a:prstGeom>
          <a:ln w="28575">
            <a:solidFill>
              <a:srgbClr val="C00000"/>
            </a:solidFill>
            <a:headEnd type="oval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47AB3C-D667-CA41-AF0F-3C74B3E2D803}"/>
              </a:ext>
            </a:extLst>
          </p:cNvPr>
          <p:cNvCxnSpPr>
            <a:cxnSpLocks/>
          </p:cNvCxnSpPr>
          <p:nvPr/>
        </p:nvCxnSpPr>
        <p:spPr>
          <a:xfrm>
            <a:off x="4403719" y="3674249"/>
            <a:ext cx="188241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07168FD-C556-7241-9412-E289FC2C4F84}"/>
              </a:ext>
            </a:extLst>
          </p:cNvPr>
          <p:cNvCxnSpPr>
            <a:cxnSpLocks/>
          </p:cNvCxnSpPr>
          <p:nvPr/>
        </p:nvCxnSpPr>
        <p:spPr>
          <a:xfrm flipV="1">
            <a:off x="4417166" y="1868787"/>
            <a:ext cx="0" cy="180546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EDA422-8296-6740-8EB9-DA1183CB3DB0}"/>
              </a:ext>
            </a:extLst>
          </p:cNvPr>
          <p:cNvCxnSpPr>
            <a:cxnSpLocks/>
          </p:cNvCxnSpPr>
          <p:nvPr/>
        </p:nvCxnSpPr>
        <p:spPr>
          <a:xfrm flipV="1">
            <a:off x="4438656" y="2397048"/>
            <a:ext cx="684673" cy="1277201"/>
          </a:xfrm>
          <a:prstGeom prst="straightConnector1">
            <a:avLst/>
          </a:prstGeom>
          <a:ln w="28575">
            <a:solidFill>
              <a:srgbClr val="C00000"/>
            </a:solidFill>
            <a:headEnd type="oval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C5775AF-D617-9F45-BB0D-A048418C2A91}"/>
              </a:ext>
            </a:extLst>
          </p:cNvPr>
          <p:cNvSpPr txBox="1"/>
          <p:nvPr/>
        </p:nvSpPr>
        <p:spPr>
          <a:xfrm>
            <a:off x="5951908" y="3674249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375A0F-532D-1C43-A786-985D549AF584}"/>
              </a:ext>
            </a:extLst>
          </p:cNvPr>
          <p:cNvSpPr txBox="1"/>
          <p:nvPr/>
        </p:nvSpPr>
        <p:spPr>
          <a:xfrm>
            <a:off x="4034851" y="1637954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4C7110-6537-9A47-81D4-A65401511A3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Coordinate system</a:t>
            </a:r>
          </a:p>
        </p:txBody>
      </p:sp>
    </p:spTree>
    <p:extLst>
      <p:ext uri="{BB962C8B-B14F-4D97-AF65-F5344CB8AC3E}">
        <p14:creationId xmlns:p14="http://schemas.microsoft.com/office/powerpoint/2010/main" val="3329817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08AAD2-0DB0-734E-A44E-B12501386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24215">
            <a:off x="-574466" y="2426118"/>
            <a:ext cx="5916295" cy="44287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D90F55-0357-3144-A803-6CAADBB901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 rot="158134">
            <a:off x="4094295" y="3062305"/>
            <a:ext cx="551810" cy="108890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47AB3C-D667-CA41-AF0F-3C74B3E2D803}"/>
              </a:ext>
            </a:extLst>
          </p:cNvPr>
          <p:cNvCxnSpPr>
            <a:cxnSpLocks/>
          </p:cNvCxnSpPr>
          <p:nvPr/>
        </p:nvCxnSpPr>
        <p:spPr>
          <a:xfrm>
            <a:off x="4403719" y="3674249"/>
            <a:ext cx="188241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07168FD-C556-7241-9412-E289FC2C4F84}"/>
              </a:ext>
            </a:extLst>
          </p:cNvPr>
          <p:cNvCxnSpPr>
            <a:cxnSpLocks/>
          </p:cNvCxnSpPr>
          <p:nvPr/>
        </p:nvCxnSpPr>
        <p:spPr>
          <a:xfrm flipV="1">
            <a:off x="4417166" y="1868787"/>
            <a:ext cx="0" cy="180546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EDA422-8296-6740-8EB9-DA1183CB3DB0}"/>
              </a:ext>
            </a:extLst>
          </p:cNvPr>
          <p:cNvCxnSpPr>
            <a:cxnSpLocks/>
          </p:cNvCxnSpPr>
          <p:nvPr/>
        </p:nvCxnSpPr>
        <p:spPr>
          <a:xfrm flipV="1">
            <a:off x="4438656" y="2397048"/>
            <a:ext cx="684673" cy="1277201"/>
          </a:xfrm>
          <a:prstGeom prst="straightConnector1">
            <a:avLst/>
          </a:prstGeom>
          <a:ln w="28575">
            <a:solidFill>
              <a:srgbClr val="C00000"/>
            </a:solidFill>
            <a:headEnd type="oval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8400108-365E-7B4C-B174-CB30F7C970C1}"/>
              </a:ext>
            </a:extLst>
          </p:cNvPr>
          <p:cNvSpPr txBox="1"/>
          <p:nvPr/>
        </p:nvSpPr>
        <p:spPr>
          <a:xfrm>
            <a:off x="5951908" y="3674249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4DD4C5-7400-5847-8AF9-37E00E4E52A5}"/>
              </a:ext>
            </a:extLst>
          </p:cNvPr>
          <p:cNvSpPr txBox="1"/>
          <p:nvPr/>
        </p:nvSpPr>
        <p:spPr>
          <a:xfrm>
            <a:off x="4034851" y="1637954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CC7D75-9455-904C-B444-E62986EDD76A}"/>
              </a:ext>
            </a:extLst>
          </p:cNvPr>
          <p:cNvSpPr txBox="1"/>
          <p:nvPr/>
        </p:nvSpPr>
        <p:spPr>
          <a:xfrm>
            <a:off x="168872" y="680916"/>
            <a:ext cx="4175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Local coordinate system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6A728F-7362-1246-AA33-0C59F1C4D55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Coordinate system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82993B4-C090-AC41-8054-C4F196B2D1F9}"/>
              </a:ext>
            </a:extLst>
          </p:cNvPr>
          <p:cNvGrpSpPr/>
          <p:nvPr/>
        </p:nvGrpSpPr>
        <p:grpSpPr>
          <a:xfrm>
            <a:off x="2656115" y="3857148"/>
            <a:ext cx="2583422" cy="2176376"/>
            <a:chOff x="2656115" y="3857148"/>
            <a:chExt cx="2583422" cy="217637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69816C2-DC5C-A446-9E56-2B660A98CF03}"/>
                </a:ext>
              </a:extLst>
            </p:cNvPr>
            <p:cNvSpPr/>
            <p:nvPr/>
          </p:nvSpPr>
          <p:spPr>
            <a:xfrm>
              <a:off x="2656115" y="4785295"/>
              <a:ext cx="1268294" cy="1248229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B5F5EA7-F32F-C94E-9B87-00D73869AA4D}"/>
                </a:ext>
              </a:extLst>
            </p:cNvPr>
            <p:cNvSpPr/>
            <p:nvPr/>
          </p:nvSpPr>
          <p:spPr>
            <a:xfrm>
              <a:off x="4034851" y="3857148"/>
              <a:ext cx="1204686" cy="1654629"/>
            </a:xfrm>
            <a:custGeom>
              <a:avLst/>
              <a:gdLst>
                <a:gd name="connsiteX0" fmla="*/ 1204686 w 1204686"/>
                <a:gd name="connsiteY0" fmla="*/ 0 h 1654629"/>
                <a:gd name="connsiteX1" fmla="*/ 856343 w 1204686"/>
                <a:gd name="connsiteY1" fmla="*/ 1277257 h 1654629"/>
                <a:gd name="connsiteX2" fmla="*/ 0 w 1204686"/>
                <a:gd name="connsiteY2" fmla="*/ 1654629 h 1654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4686" h="1654629">
                  <a:moveTo>
                    <a:pt x="1204686" y="0"/>
                  </a:moveTo>
                  <a:cubicBezTo>
                    <a:pt x="1130905" y="500743"/>
                    <a:pt x="1057124" y="1001486"/>
                    <a:pt x="856343" y="1277257"/>
                  </a:cubicBezTo>
                  <a:cubicBezTo>
                    <a:pt x="655562" y="1553028"/>
                    <a:pt x="327781" y="1603828"/>
                    <a:pt x="0" y="1654629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prstDash val="sysDot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914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08AAD2-0DB0-734E-A44E-B12501386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24215">
            <a:off x="-574466" y="2426118"/>
            <a:ext cx="5916295" cy="44287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D90F55-0357-3144-A803-6CAADBB901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 rot="158134">
            <a:off x="4094295" y="3062305"/>
            <a:ext cx="551810" cy="108890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47AB3C-D667-CA41-AF0F-3C74B3E2D803}"/>
              </a:ext>
            </a:extLst>
          </p:cNvPr>
          <p:cNvCxnSpPr>
            <a:cxnSpLocks/>
          </p:cNvCxnSpPr>
          <p:nvPr/>
        </p:nvCxnSpPr>
        <p:spPr>
          <a:xfrm>
            <a:off x="4403719" y="3674249"/>
            <a:ext cx="188241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07168FD-C556-7241-9412-E289FC2C4F84}"/>
              </a:ext>
            </a:extLst>
          </p:cNvPr>
          <p:cNvCxnSpPr>
            <a:cxnSpLocks/>
          </p:cNvCxnSpPr>
          <p:nvPr/>
        </p:nvCxnSpPr>
        <p:spPr>
          <a:xfrm flipV="1">
            <a:off x="4417166" y="1868787"/>
            <a:ext cx="0" cy="180546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EDA422-8296-6740-8EB9-DA1183CB3DB0}"/>
              </a:ext>
            </a:extLst>
          </p:cNvPr>
          <p:cNvCxnSpPr>
            <a:cxnSpLocks/>
          </p:cNvCxnSpPr>
          <p:nvPr/>
        </p:nvCxnSpPr>
        <p:spPr>
          <a:xfrm flipV="1">
            <a:off x="4438656" y="2397048"/>
            <a:ext cx="684673" cy="1277201"/>
          </a:xfrm>
          <a:prstGeom prst="straightConnector1">
            <a:avLst/>
          </a:prstGeom>
          <a:ln w="28575">
            <a:solidFill>
              <a:srgbClr val="C00000"/>
            </a:solidFill>
            <a:headEnd type="oval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8400108-365E-7B4C-B174-CB30F7C970C1}"/>
              </a:ext>
            </a:extLst>
          </p:cNvPr>
          <p:cNvSpPr txBox="1"/>
          <p:nvPr/>
        </p:nvSpPr>
        <p:spPr>
          <a:xfrm>
            <a:off x="5951908" y="3674249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4DD4C5-7400-5847-8AF9-37E00E4E52A5}"/>
              </a:ext>
            </a:extLst>
          </p:cNvPr>
          <p:cNvSpPr txBox="1"/>
          <p:nvPr/>
        </p:nvSpPr>
        <p:spPr>
          <a:xfrm>
            <a:off x="4034851" y="1637954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2FA304C-652C-EB47-B8FC-EA9AF75CF177}"/>
              </a:ext>
            </a:extLst>
          </p:cNvPr>
          <p:cNvGrpSpPr/>
          <p:nvPr/>
        </p:nvGrpSpPr>
        <p:grpSpPr>
          <a:xfrm>
            <a:off x="5018464" y="2397048"/>
            <a:ext cx="465192" cy="1752538"/>
            <a:chOff x="5018464" y="2397048"/>
            <a:chExt cx="465192" cy="175253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19880FE-B8B4-AB41-B681-85FF69C5ABEC}"/>
                </a:ext>
              </a:extLst>
            </p:cNvPr>
            <p:cNvCxnSpPr>
              <a:cxnSpLocks/>
            </p:cNvCxnSpPr>
            <p:nvPr/>
          </p:nvCxnSpPr>
          <p:spPr>
            <a:xfrm>
              <a:off x="5138229" y="2397048"/>
              <a:ext cx="0" cy="1277169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F867F90-623D-E64D-AD8E-D5C805C0E03C}"/>
                </a:ext>
              </a:extLst>
            </p:cNvPr>
            <p:cNvSpPr txBox="1"/>
            <p:nvPr/>
          </p:nvSpPr>
          <p:spPr>
            <a:xfrm>
              <a:off x="5018464" y="3687921"/>
              <a:ext cx="4651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V</a:t>
              </a:r>
              <a:r>
                <a:rPr lang="en-US" sz="2400" baseline="-25000" dirty="0"/>
                <a:t>X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1AFFD7D-D085-6944-87F7-451E90C387FB}"/>
              </a:ext>
            </a:extLst>
          </p:cNvPr>
          <p:cNvGrpSpPr/>
          <p:nvPr/>
        </p:nvGrpSpPr>
        <p:grpSpPr>
          <a:xfrm>
            <a:off x="3858511" y="2261955"/>
            <a:ext cx="1294619" cy="461665"/>
            <a:chOff x="3858511" y="2261955"/>
            <a:chExt cx="1294619" cy="46166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815EFD-D79C-5549-96D6-58DCC20872D6}"/>
                </a:ext>
              </a:extLst>
            </p:cNvPr>
            <p:cNvSpPr txBox="1"/>
            <p:nvPr/>
          </p:nvSpPr>
          <p:spPr>
            <a:xfrm>
              <a:off x="3858511" y="2261955"/>
              <a:ext cx="4471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V</a:t>
              </a:r>
              <a:r>
                <a:rPr lang="en-US" sz="2400" baseline="-25000" dirty="0" err="1"/>
                <a:t>y</a:t>
              </a:r>
              <a:endParaRPr lang="en-US" sz="2400" baseline="-25000" dirty="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9CFD75C-056B-B64D-9009-C012961669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36548" y="2411327"/>
              <a:ext cx="716582" cy="247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F9E240A-DA5B-9149-9CF4-3AC474FE0B31}"/>
              </a:ext>
            </a:extLst>
          </p:cNvPr>
          <p:cNvSpPr txBox="1"/>
          <p:nvPr/>
        </p:nvSpPr>
        <p:spPr>
          <a:xfrm>
            <a:off x="168872" y="680916"/>
            <a:ext cx="4175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Local coordinate system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DA1B78-3F71-8448-9F80-6B110A3A2A2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Coordinate system</a:t>
            </a:r>
          </a:p>
        </p:txBody>
      </p:sp>
    </p:spTree>
    <p:extLst>
      <p:ext uri="{BB962C8B-B14F-4D97-AF65-F5344CB8AC3E}">
        <p14:creationId xmlns:p14="http://schemas.microsoft.com/office/powerpoint/2010/main" val="126547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08AAD2-0DB0-734E-A44E-B12501386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24215">
            <a:off x="-574466" y="2426118"/>
            <a:ext cx="5916295" cy="44287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D90F55-0357-3144-A803-6CAADBB901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 rot="158134">
            <a:off x="4094295" y="3062305"/>
            <a:ext cx="551810" cy="108890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47AB3C-D667-CA41-AF0F-3C74B3E2D803}"/>
              </a:ext>
            </a:extLst>
          </p:cNvPr>
          <p:cNvCxnSpPr>
            <a:cxnSpLocks/>
          </p:cNvCxnSpPr>
          <p:nvPr/>
        </p:nvCxnSpPr>
        <p:spPr>
          <a:xfrm>
            <a:off x="4403719" y="3674249"/>
            <a:ext cx="188241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07168FD-C556-7241-9412-E289FC2C4F84}"/>
              </a:ext>
            </a:extLst>
          </p:cNvPr>
          <p:cNvCxnSpPr>
            <a:cxnSpLocks/>
          </p:cNvCxnSpPr>
          <p:nvPr/>
        </p:nvCxnSpPr>
        <p:spPr>
          <a:xfrm flipV="1">
            <a:off x="4417166" y="1868787"/>
            <a:ext cx="0" cy="180546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EDA422-8296-6740-8EB9-DA1183CB3DB0}"/>
              </a:ext>
            </a:extLst>
          </p:cNvPr>
          <p:cNvCxnSpPr>
            <a:cxnSpLocks/>
          </p:cNvCxnSpPr>
          <p:nvPr/>
        </p:nvCxnSpPr>
        <p:spPr>
          <a:xfrm flipV="1">
            <a:off x="4438656" y="2397048"/>
            <a:ext cx="684673" cy="1277201"/>
          </a:xfrm>
          <a:prstGeom prst="straightConnector1">
            <a:avLst/>
          </a:prstGeom>
          <a:ln w="28575">
            <a:solidFill>
              <a:srgbClr val="C00000"/>
            </a:solidFill>
            <a:headEnd type="oval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8400108-365E-7B4C-B174-CB30F7C970C1}"/>
              </a:ext>
            </a:extLst>
          </p:cNvPr>
          <p:cNvSpPr txBox="1"/>
          <p:nvPr/>
        </p:nvSpPr>
        <p:spPr>
          <a:xfrm>
            <a:off x="5951908" y="3674249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4DD4C5-7400-5847-8AF9-37E00E4E52A5}"/>
              </a:ext>
            </a:extLst>
          </p:cNvPr>
          <p:cNvSpPr txBox="1"/>
          <p:nvPr/>
        </p:nvSpPr>
        <p:spPr>
          <a:xfrm>
            <a:off x="4034851" y="1637954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9880FE-B8B4-AB41-B681-85FF69C5ABEC}"/>
              </a:ext>
            </a:extLst>
          </p:cNvPr>
          <p:cNvCxnSpPr>
            <a:cxnSpLocks/>
          </p:cNvCxnSpPr>
          <p:nvPr/>
        </p:nvCxnSpPr>
        <p:spPr>
          <a:xfrm>
            <a:off x="5138229" y="2397048"/>
            <a:ext cx="0" cy="1277169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F867F90-623D-E64D-AD8E-D5C805C0E03C}"/>
              </a:ext>
            </a:extLst>
          </p:cNvPr>
          <p:cNvSpPr txBox="1"/>
          <p:nvPr/>
        </p:nvSpPr>
        <p:spPr>
          <a:xfrm>
            <a:off x="5018464" y="3687921"/>
            <a:ext cx="465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</a:t>
            </a:r>
            <a:r>
              <a:rPr lang="en-US" sz="2400" baseline="-25000" dirty="0"/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815EFD-D79C-5549-96D6-58DCC20872D6}"/>
              </a:ext>
            </a:extLst>
          </p:cNvPr>
          <p:cNvSpPr txBox="1"/>
          <p:nvPr/>
        </p:nvSpPr>
        <p:spPr>
          <a:xfrm>
            <a:off x="3858511" y="2261955"/>
            <a:ext cx="447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</a:t>
            </a:r>
            <a:r>
              <a:rPr lang="en-US" sz="2400" baseline="-25000" dirty="0" err="1"/>
              <a:t>y</a:t>
            </a:r>
            <a:endParaRPr lang="en-US" sz="2400" baseline="-250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CFD75C-056B-B64D-9009-C012961669A1}"/>
              </a:ext>
            </a:extLst>
          </p:cNvPr>
          <p:cNvCxnSpPr>
            <a:cxnSpLocks/>
          </p:cNvCxnSpPr>
          <p:nvPr/>
        </p:nvCxnSpPr>
        <p:spPr>
          <a:xfrm flipV="1">
            <a:off x="4436548" y="2411327"/>
            <a:ext cx="716582" cy="24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F9E240A-DA5B-9149-9CF4-3AC474FE0B31}"/>
              </a:ext>
            </a:extLst>
          </p:cNvPr>
          <p:cNvSpPr txBox="1"/>
          <p:nvPr/>
        </p:nvSpPr>
        <p:spPr>
          <a:xfrm>
            <a:off x="168872" y="680916"/>
            <a:ext cx="4175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Local coordinate system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ECC61F-1C4D-014E-BA8B-4770D12DAE5C}"/>
              </a:ext>
            </a:extLst>
          </p:cNvPr>
          <p:cNvSpPr txBox="1"/>
          <p:nvPr/>
        </p:nvSpPr>
        <p:spPr>
          <a:xfrm>
            <a:off x="4670849" y="4509555"/>
            <a:ext cx="3200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Output = &lt;</a:t>
            </a:r>
            <a:r>
              <a:rPr lang="en-US" sz="3200" dirty="0" err="1"/>
              <a:t>V</a:t>
            </a:r>
            <a:r>
              <a:rPr lang="en-US" sz="3200" baseline="-25000" dirty="0" err="1"/>
              <a:t>x</a:t>
            </a:r>
            <a:r>
              <a:rPr lang="en-US" sz="3200" dirty="0"/>
              <a:t>, </a:t>
            </a:r>
            <a:r>
              <a:rPr lang="en-US" sz="3200" dirty="0" err="1"/>
              <a:t>V</a:t>
            </a:r>
            <a:r>
              <a:rPr lang="en-US" sz="3200" baseline="-25000" dirty="0" err="1"/>
              <a:t>y</a:t>
            </a:r>
            <a:r>
              <a:rPr lang="en-US" sz="3200" dirty="0"/>
              <a:t>&gt;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34D6DC-601C-F547-827D-6849083415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Coordinate system</a:t>
            </a:r>
          </a:p>
        </p:txBody>
      </p:sp>
    </p:spTree>
    <p:extLst>
      <p:ext uri="{BB962C8B-B14F-4D97-AF65-F5344CB8AC3E}">
        <p14:creationId xmlns:p14="http://schemas.microsoft.com/office/powerpoint/2010/main" val="4235666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08AAD2-0DB0-734E-A44E-B12501386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24215">
            <a:off x="-574466" y="2426118"/>
            <a:ext cx="5916295" cy="44287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D90F55-0357-3144-A803-6CAADBB901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 rot="158134">
            <a:off x="4094295" y="3062305"/>
            <a:ext cx="551810" cy="108890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47AB3C-D667-CA41-AF0F-3C74B3E2D803}"/>
              </a:ext>
            </a:extLst>
          </p:cNvPr>
          <p:cNvCxnSpPr>
            <a:cxnSpLocks/>
          </p:cNvCxnSpPr>
          <p:nvPr/>
        </p:nvCxnSpPr>
        <p:spPr>
          <a:xfrm>
            <a:off x="4403719" y="3674249"/>
            <a:ext cx="188241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07168FD-C556-7241-9412-E289FC2C4F84}"/>
              </a:ext>
            </a:extLst>
          </p:cNvPr>
          <p:cNvCxnSpPr>
            <a:cxnSpLocks/>
          </p:cNvCxnSpPr>
          <p:nvPr/>
        </p:nvCxnSpPr>
        <p:spPr>
          <a:xfrm flipV="1">
            <a:off x="4417166" y="1868787"/>
            <a:ext cx="0" cy="180546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EDA422-8296-6740-8EB9-DA1183CB3DB0}"/>
              </a:ext>
            </a:extLst>
          </p:cNvPr>
          <p:cNvCxnSpPr>
            <a:cxnSpLocks/>
          </p:cNvCxnSpPr>
          <p:nvPr/>
        </p:nvCxnSpPr>
        <p:spPr>
          <a:xfrm flipV="1">
            <a:off x="4438656" y="2397048"/>
            <a:ext cx="684673" cy="1277201"/>
          </a:xfrm>
          <a:prstGeom prst="straightConnector1">
            <a:avLst/>
          </a:prstGeom>
          <a:ln w="28575">
            <a:solidFill>
              <a:srgbClr val="C00000"/>
            </a:solidFill>
            <a:headEnd type="oval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8400108-365E-7B4C-B174-CB30F7C970C1}"/>
              </a:ext>
            </a:extLst>
          </p:cNvPr>
          <p:cNvSpPr txBox="1"/>
          <p:nvPr/>
        </p:nvSpPr>
        <p:spPr>
          <a:xfrm>
            <a:off x="5951908" y="3674249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4DD4C5-7400-5847-8AF9-37E00E4E52A5}"/>
              </a:ext>
            </a:extLst>
          </p:cNvPr>
          <p:cNvSpPr txBox="1"/>
          <p:nvPr/>
        </p:nvSpPr>
        <p:spPr>
          <a:xfrm>
            <a:off x="4034851" y="1637954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9880FE-B8B4-AB41-B681-85FF69C5ABEC}"/>
              </a:ext>
            </a:extLst>
          </p:cNvPr>
          <p:cNvCxnSpPr>
            <a:cxnSpLocks/>
          </p:cNvCxnSpPr>
          <p:nvPr/>
        </p:nvCxnSpPr>
        <p:spPr>
          <a:xfrm>
            <a:off x="5138229" y="2397048"/>
            <a:ext cx="0" cy="1277169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F867F90-623D-E64D-AD8E-D5C805C0E03C}"/>
              </a:ext>
            </a:extLst>
          </p:cNvPr>
          <p:cNvSpPr txBox="1"/>
          <p:nvPr/>
        </p:nvSpPr>
        <p:spPr>
          <a:xfrm>
            <a:off x="5018464" y="3687921"/>
            <a:ext cx="465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</a:t>
            </a:r>
            <a:r>
              <a:rPr lang="en-US" sz="2400" baseline="-25000" dirty="0" err="1"/>
              <a:t>x</a:t>
            </a:r>
            <a:endParaRPr lang="en-US" sz="2400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815EFD-D79C-5549-96D6-58DCC20872D6}"/>
              </a:ext>
            </a:extLst>
          </p:cNvPr>
          <p:cNvSpPr txBox="1"/>
          <p:nvPr/>
        </p:nvSpPr>
        <p:spPr>
          <a:xfrm>
            <a:off x="3858511" y="2261955"/>
            <a:ext cx="447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</a:t>
            </a:r>
            <a:r>
              <a:rPr lang="en-US" sz="2400" baseline="-25000" dirty="0" err="1"/>
              <a:t>y</a:t>
            </a:r>
            <a:endParaRPr lang="en-US" sz="2400" baseline="-250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CFD75C-056B-B64D-9009-C012961669A1}"/>
              </a:ext>
            </a:extLst>
          </p:cNvPr>
          <p:cNvCxnSpPr>
            <a:cxnSpLocks/>
          </p:cNvCxnSpPr>
          <p:nvPr/>
        </p:nvCxnSpPr>
        <p:spPr>
          <a:xfrm flipV="1">
            <a:off x="4436548" y="2411327"/>
            <a:ext cx="716582" cy="24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F9E240A-DA5B-9149-9CF4-3AC474FE0B31}"/>
              </a:ext>
            </a:extLst>
          </p:cNvPr>
          <p:cNvSpPr txBox="1"/>
          <p:nvPr/>
        </p:nvSpPr>
        <p:spPr>
          <a:xfrm>
            <a:off x="168872" y="680916"/>
            <a:ext cx="4175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Local coordinate system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34D6DC-601C-F547-827D-6849083415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Coordinate system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BF5E74-29B4-1F44-B1A7-8F7C3A88B902}"/>
              </a:ext>
            </a:extLst>
          </p:cNvPr>
          <p:cNvSpPr txBox="1"/>
          <p:nvPr/>
        </p:nvSpPr>
        <p:spPr>
          <a:xfrm>
            <a:off x="5018464" y="4538798"/>
            <a:ext cx="29877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Output at time t </a:t>
            </a:r>
          </a:p>
          <a:p>
            <a:r>
              <a:rPr lang="en-US" sz="3200" dirty="0"/>
              <a:t>&lt;</a:t>
            </a:r>
            <a:r>
              <a:rPr lang="en-US" sz="3200" dirty="0" err="1"/>
              <a:t>V</a:t>
            </a:r>
            <a:r>
              <a:rPr lang="en-US" sz="3200" baseline="-25000" dirty="0" err="1"/>
              <a:t>x</a:t>
            </a:r>
            <a:r>
              <a:rPr lang="en-US" sz="3200" baseline="-25000" dirty="0"/>
              <a:t> </a:t>
            </a:r>
            <a:r>
              <a:rPr lang="en-US" sz="3200" dirty="0"/>
              <a:t>(t), </a:t>
            </a:r>
            <a:r>
              <a:rPr lang="en-US" sz="3200" dirty="0" err="1"/>
              <a:t>V</a:t>
            </a:r>
            <a:r>
              <a:rPr lang="en-US" sz="3200" baseline="-25000" dirty="0" err="1"/>
              <a:t>y</a:t>
            </a:r>
            <a:r>
              <a:rPr lang="en-US" sz="3200" dirty="0"/>
              <a:t>(t)&gt;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C9709A-ED9F-3D49-8312-65B1FA00A754}"/>
              </a:ext>
            </a:extLst>
          </p:cNvPr>
          <p:cNvSpPr txBox="1"/>
          <p:nvPr/>
        </p:nvSpPr>
        <p:spPr>
          <a:xfrm>
            <a:off x="5018464" y="5921362"/>
            <a:ext cx="3195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for a 2-axis sensor</a:t>
            </a:r>
          </a:p>
        </p:txBody>
      </p:sp>
    </p:spTree>
    <p:extLst>
      <p:ext uri="{BB962C8B-B14F-4D97-AF65-F5344CB8AC3E}">
        <p14:creationId xmlns:p14="http://schemas.microsoft.com/office/powerpoint/2010/main" val="3002067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08AAD2-0DB0-734E-A44E-B12501386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24215">
            <a:off x="-574466" y="2426118"/>
            <a:ext cx="5916295" cy="44287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D90F55-0357-3144-A803-6CAADBB901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 rot="158134">
            <a:off x="4094295" y="3062305"/>
            <a:ext cx="551810" cy="108890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47AB3C-D667-CA41-AF0F-3C74B3E2D803}"/>
              </a:ext>
            </a:extLst>
          </p:cNvPr>
          <p:cNvCxnSpPr>
            <a:cxnSpLocks/>
          </p:cNvCxnSpPr>
          <p:nvPr/>
        </p:nvCxnSpPr>
        <p:spPr>
          <a:xfrm>
            <a:off x="4403719" y="3674249"/>
            <a:ext cx="188241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07168FD-C556-7241-9412-E289FC2C4F84}"/>
              </a:ext>
            </a:extLst>
          </p:cNvPr>
          <p:cNvCxnSpPr>
            <a:cxnSpLocks/>
          </p:cNvCxnSpPr>
          <p:nvPr/>
        </p:nvCxnSpPr>
        <p:spPr>
          <a:xfrm flipV="1">
            <a:off x="4417166" y="1868787"/>
            <a:ext cx="0" cy="180546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EDA422-8296-6740-8EB9-DA1183CB3DB0}"/>
              </a:ext>
            </a:extLst>
          </p:cNvPr>
          <p:cNvCxnSpPr>
            <a:cxnSpLocks/>
          </p:cNvCxnSpPr>
          <p:nvPr/>
        </p:nvCxnSpPr>
        <p:spPr>
          <a:xfrm flipV="1">
            <a:off x="4438656" y="2397048"/>
            <a:ext cx="684673" cy="1277201"/>
          </a:xfrm>
          <a:prstGeom prst="straightConnector1">
            <a:avLst/>
          </a:prstGeom>
          <a:ln w="28575">
            <a:solidFill>
              <a:srgbClr val="C00000"/>
            </a:solidFill>
            <a:headEnd type="oval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8400108-365E-7B4C-B174-CB30F7C970C1}"/>
              </a:ext>
            </a:extLst>
          </p:cNvPr>
          <p:cNvSpPr txBox="1"/>
          <p:nvPr/>
        </p:nvSpPr>
        <p:spPr>
          <a:xfrm>
            <a:off x="5951908" y="3674249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4DD4C5-7400-5847-8AF9-37E00E4E52A5}"/>
              </a:ext>
            </a:extLst>
          </p:cNvPr>
          <p:cNvSpPr txBox="1"/>
          <p:nvPr/>
        </p:nvSpPr>
        <p:spPr>
          <a:xfrm>
            <a:off x="4034851" y="1637954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9880FE-B8B4-AB41-B681-85FF69C5ABEC}"/>
              </a:ext>
            </a:extLst>
          </p:cNvPr>
          <p:cNvCxnSpPr>
            <a:cxnSpLocks/>
          </p:cNvCxnSpPr>
          <p:nvPr/>
        </p:nvCxnSpPr>
        <p:spPr>
          <a:xfrm>
            <a:off x="5138229" y="2397048"/>
            <a:ext cx="0" cy="1277169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F867F90-623D-E64D-AD8E-D5C805C0E03C}"/>
              </a:ext>
            </a:extLst>
          </p:cNvPr>
          <p:cNvSpPr txBox="1"/>
          <p:nvPr/>
        </p:nvSpPr>
        <p:spPr>
          <a:xfrm>
            <a:off x="5018464" y="3687921"/>
            <a:ext cx="465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</a:t>
            </a:r>
            <a:r>
              <a:rPr lang="en-US" sz="2400" baseline="-25000" dirty="0" err="1"/>
              <a:t>x</a:t>
            </a:r>
            <a:endParaRPr lang="en-US" sz="2400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815EFD-D79C-5549-96D6-58DCC20872D6}"/>
              </a:ext>
            </a:extLst>
          </p:cNvPr>
          <p:cNvSpPr txBox="1"/>
          <p:nvPr/>
        </p:nvSpPr>
        <p:spPr>
          <a:xfrm>
            <a:off x="3858511" y="2261955"/>
            <a:ext cx="447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</a:t>
            </a:r>
            <a:r>
              <a:rPr lang="en-US" sz="2400" baseline="-25000" dirty="0" err="1"/>
              <a:t>y</a:t>
            </a:r>
            <a:endParaRPr lang="en-US" sz="2400" baseline="-250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CFD75C-056B-B64D-9009-C012961669A1}"/>
              </a:ext>
            </a:extLst>
          </p:cNvPr>
          <p:cNvCxnSpPr>
            <a:cxnSpLocks/>
          </p:cNvCxnSpPr>
          <p:nvPr/>
        </p:nvCxnSpPr>
        <p:spPr>
          <a:xfrm flipV="1">
            <a:off x="4436548" y="2411327"/>
            <a:ext cx="716582" cy="24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F9E240A-DA5B-9149-9CF4-3AC474FE0B31}"/>
              </a:ext>
            </a:extLst>
          </p:cNvPr>
          <p:cNvSpPr txBox="1"/>
          <p:nvPr/>
        </p:nvSpPr>
        <p:spPr>
          <a:xfrm>
            <a:off x="168872" y="680916"/>
            <a:ext cx="4175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Local coordinate system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34D6DC-601C-F547-827D-6849083415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Coordinate system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BF5E74-29B4-1F44-B1A7-8F7C3A88B902}"/>
              </a:ext>
            </a:extLst>
          </p:cNvPr>
          <p:cNvSpPr txBox="1"/>
          <p:nvPr/>
        </p:nvSpPr>
        <p:spPr>
          <a:xfrm>
            <a:off x="5018464" y="4538798"/>
            <a:ext cx="32612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Output at time t </a:t>
            </a:r>
          </a:p>
          <a:p>
            <a:r>
              <a:rPr lang="en-US" sz="3200" dirty="0"/>
              <a:t>&lt;</a:t>
            </a:r>
            <a:r>
              <a:rPr lang="en-US" sz="3200" dirty="0" err="1"/>
              <a:t>V</a:t>
            </a:r>
            <a:r>
              <a:rPr lang="en-US" sz="3200" baseline="-25000" dirty="0" err="1"/>
              <a:t>x</a:t>
            </a:r>
            <a:r>
              <a:rPr lang="en-US" sz="3200" baseline="-25000" dirty="0"/>
              <a:t> </a:t>
            </a:r>
            <a:r>
              <a:rPr lang="en-US" sz="3200" dirty="0"/>
              <a:t>(t), </a:t>
            </a:r>
            <a:r>
              <a:rPr lang="en-US" sz="3200" dirty="0" err="1"/>
              <a:t>V</a:t>
            </a:r>
            <a:r>
              <a:rPr lang="en-US" sz="3200" baseline="-25000" dirty="0" err="1"/>
              <a:t>y</a:t>
            </a:r>
            <a:r>
              <a:rPr lang="en-US" sz="3200" dirty="0"/>
              <a:t>(t), </a:t>
            </a:r>
            <a:r>
              <a:rPr lang="en-US" sz="3200" dirty="0" err="1"/>
              <a:t>V</a:t>
            </a:r>
            <a:r>
              <a:rPr lang="en-US" sz="3200" baseline="-25000" dirty="0" err="1"/>
              <a:t>z</a:t>
            </a:r>
            <a:r>
              <a:rPr lang="en-US" sz="3200" dirty="0"/>
              <a:t>(t)&gt;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C9709A-ED9F-3D49-8312-65B1FA00A754}"/>
              </a:ext>
            </a:extLst>
          </p:cNvPr>
          <p:cNvSpPr txBox="1"/>
          <p:nvPr/>
        </p:nvSpPr>
        <p:spPr>
          <a:xfrm>
            <a:off x="5018464" y="5921362"/>
            <a:ext cx="3195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for a 3-axis sensor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6937E6B-3B2A-4547-930E-042DDEAE54C8}"/>
              </a:ext>
            </a:extLst>
          </p:cNvPr>
          <p:cNvCxnSpPr>
            <a:cxnSpLocks/>
          </p:cNvCxnSpPr>
          <p:nvPr/>
        </p:nvCxnSpPr>
        <p:spPr>
          <a:xfrm flipH="1">
            <a:off x="4069551" y="3687921"/>
            <a:ext cx="347615" cy="63733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FB03BC8-B0FB-B046-B378-786B9C9E8DBE}"/>
              </a:ext>
            </a:extLst>
          </p:cNvPr>
          <p:cNvSpPr txBox="1"/>
          <p:nvPr/>
        </p:nvSpPr>
        <p:spPr>
          <a:xfrm>
            <a:off x="4041263" y="4246366"/>
            <a:ext cx="328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362531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9711E9-8284-E84E-9937-0A27EBFFDA72}"/>
              </a:ext>
            </a:extLst>
          </p:cNvPr>
          <p:cNvSpPr txBox="1"/>
          <p:nvPr/>
        </p:nvSpPr>
        <p:spPr>
          <a:xfrm>
            <a:off x="3239430" y="1799771"/>
            <a:ext cx="3129599" cy="1384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dirty="0">
                <a:latin typeface="Lucida Bright" panose="02040602050505020304" pitchFamily="18" charset="77"/>
              </a:rPr>
              <a:t>Natural language</a:t>
            </a:r>
          </a:p>
          <a:p>
            <a:pPr algn="ctr"/>
            <a:r>
              <a:rPr lang="en-US" sz="2800" dirty="0">
                <a:latin typeface="Lucida Bright" panose="02040602050505020304" pitchFamily="18" charset="77"/>
              </a:rPr>
              <a:t>processing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C98476-43F4-7341-9609-33721C81E693}"/>
              </a:ext>
            </a:extLst>
          </p:cNvPr>
          <p:cNvSpPr txBox="1"/>
          <p:nvPr/>
        </p:nvSpPr>
        <p:spPr>
          <a:xfrm>
            <a:off x="6625772" y="1799771"/>
            <a:ext cx="23513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Lucida Bright" panose="02040602050505020304" pitchFamily="18" charset="77"/>
              </a:rPr>
              <a:t>Computer</a:t>
            </a:r>
          </a:p>
          <a:p>
            <a:pPr algn="ctr"/>
            <a:r>
              <a:rPr lang="en-US" sz="2800" dirty="0">
                <a:latin typeface="Lucida Bright" panose="02040602050505020304" pitchFamily="18" charset="77"/>
              </a:rPr>
              <a:t>vision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F004EE-B9C3-134F-9AE6-34DBACC571F3}"/>
              </a:ext>
            </a:extLst>
          </p:cNvPr>
          <p:cNvSpPr txBox="1"/>
          <p:nvPr/>
        </p:nvSpPr>
        <p:spPr>
          <a:xfrm>
            <a:off x="319315" y="1953659"/>
            <a:ext cx="235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Lucida Bright" panose="02040602050505020304" pitchFamily="18" charset="77"/>
              </a:rPr>
              <a:t>Networking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AF2057-6130-6B44-8107-6823E0DE7D64}"/>
              </a:ext>
            </a:extLst>
          </p:cNvPr>
          <p:cNvSpPr txBox="1"/>
          <p:nvPr/>
        </p:nvSpPr>
        <p:spPr>
          <a:xfrm>
            <a:off x="319315" y="3129920"/>
            <a:ext cx="2663372" cy="54331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Data packets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1A560-CD8D-E041-A7EC-BB9241FCA4C6}"/>
              </a:ext>
            </a:extLst>
          </p:cNvPr>
          <p:cNvSpPr txBox="1"/>
          <p:nvPr/>
        </p:nvSpPr>
        <p:spPr>
          <a:xfrm>
            <a:off x="3282043" y="3129920"/>
            <a:ext cx="3129598" cy="54331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Voice recording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8723BE-C5B7-3543-AC01-C206A2B4EE11}"/>
              </a:ext>
            </a:extLst>
          </p:cNvPr>
          <p:cNvSpPr txBox="1"/>
          <p:nvPr/>
        </p:nvSpPr>
        <p:spPr>
          <a:xfrm>
            <a:off x="6625772" y="3129920"/>
            <a:ext cx="2351314" cy="54331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Image/video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30F833-3CC4-5B41-B490-570717F3D57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Abstraction</a:t>
            </a:r>
          </a:p>
        </p:txBody>
      </p:sp>
    </p:spTree>
    <p:extLst>
      <p:ext uri="{BB962C8B-B14F-4D97-AF65-F5344CB8AC3E}">
        <p14:creationId xmlns:p14="http://schemas.microsoft.com/office/powerpoint/2010/main" val="2617206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DA0CC0-3DE7-7B4F-830D-46B9B979C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9524"/>
            <a:ext cx="9144000" cy="35589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ED511C-193B-CF4B-92D4-05508D6B295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Coordinate system</a:t>
            </a:r>
          </a:p>
        </p:txBody>
      </p:sp>
    </p:spTree>
    <p:extLst>
      <p:ext uri="{BB962C8B-B14F-4D97-AF65-F5344CB8AC3E}">
        <p14:creationId xmlns:p14="http://schemas.microsoft.com/office/powerpoint/2010/main" val="32025346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75F63BF2-87A9-1E42-9F83-F1063E5013BA}"/>
              </a:ext>
            </a:extLst>
          </p:cNvPr>
          <p:cNvSpPr/>
          <p:nvPr/>
        </p:nvSpPr>
        <p:spPr>
          <a:xfrm rot="10996935">
            <a:off x="2565452" y="2416954"/>
            <a:ext cx="3047495" cy="2753441"/>
          </a:xfrm>
          <a:custGeom>
            <a:avLst/>
            <a:gdLst>
              <a:gd name="connsiteX0" fmla="*/ 306697 w 4461838"/>
              <a:gd name="connsiteY0" fmla="*/ 3331664 h 3331664"/>
              <a:gd name="connsiteX1" fmla="*/ 293250 w 4461838"/>
              <a:gd name="connsiteY1" fmla="*/ 1637334 h 3331664"/>
              <a:gd name="connsiteX2" fmla="*/ 3386074 w 4461838"/>
              <a:gd name="connsiteY2" fmla="*/ 3291323 h 3331664"/>
              <a:gd name="connsiteX3" fmla="*/ 3399521 w 4461838"/>
              <a:gd name="connsiteY3" fmla="*/ 507781 h 3331664"/>
              <a:gd name="connsiteX4" fmla="*/ 4461838 w 4461838"/>
              <a:gd name="connsiteY4" fmla="*/ 10240 h 333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1838" h="3331664">
                <a:moveTo>
                  <a:pt x="306697" y="3331664"/>
                </a:moveTo>
                <a:cubicBezTo>
                  <a:pt x="43359" y="2487860"/>
                  <a:pt x="-219979" y="1644057"/>
                  <a:pt x="293250" y="1637334"/>
                </a:cubicBezTo>
                <a:cubicBezTo>
                  <a:pt x="806479" y="1630611"/>
                  <a:pt x="2868362" y="3479582"/>
                  <a:pt x="3386074" y="3291323"/>
                </a:cubicBezTo>
                <a:cubicBezTo>
                  <a:pt x="3903786" y="3103064"/>
                  <a:pt x="3220227" y="1054628"/>
                  <a:pt x="3399521" y="507781"/>
                </a:cubicBezTo>
                <a:cubicBezTo>
                  <a:pt x="3578815" y="-39066"/>
                  <a:pt x="4020326" y="-14413"/>
                  <a:pt x="4461838" y="10240"/>
                </a:cubicBezTo>
              </a:path>
            </a:pathLst>
          </a:cu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D90F55-0357-3144-A803-6CAADBB901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58134">
            <a:off x="5008695" y="1459683"/>
            <a:ext cx="551810" cy="108890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4F010AF-5EFB-F34B-A6C4-5BEC056050FB}"/>
              </a:ext>
            </a:extLst>
          </p:cNvPr>
          <p:cNvCxnSpPr/>
          <p:nvPr/>
        </p:nvCxnSpPr>
        <p:spPr>
          <a:xfrm>
            <a:off x="4988181" y="3672650"/>
            <a:ext cx="592837" cy="872455"/>
          </a:xfrm>
          <a:prstGeom prst="straightConnector1">
            <a:avLst/>
          </a:prstGeom>
          <a:ln w="28575">
            <a:solidFill>
              <a:srgbClr val="C00000"/>
            </a:solidFill>
            <a:headEnd type="oval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A3CEA3D-07E9-7348-8983-8251A05A7DA8}"/>
              </a:ext>
            </a:extLst>
          </p:cNvPr>
          <p:cNvCxnSpPr>
            <a:cxnSpLocks/>
          </p:cNvCxnSpPr>
          <p:nvPr/>
        </p:nvCxnSpPr>
        <p:spPr>
          <a:xfrm flipV="1">
            <a:off x="5581263" y="3213847"/>
            <a:ext cx="281655" cy="560457"/>
          </a:xfrm>
          <a:prstGeom prst="straightConnector1">
            <a:avLst/>
          </a:prstGeom>
          <a:ln w="28575">
            <a:solidFill>
              <a:srgbClr val="C00000"/>
            </a:solidFill>
            <a:headEnd type="oval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EDA422-8296-6740-8EB9-DA1183CB3DB0}"/>
              </a:ext>
            </a:extLst>
          </p:cNvPr>
          <p:cNvCxnSpPr>
            <a:cxnSpLocks/>
          </p:cNvCxnSpPr>
          <p:nvPr/>
        </p:nvCxnSpPr>
        <p:spPr>
          <a:xfrm flipV="1">
            <a:off x="5353056" y="794426"/>
            <a:ext cx="684673" cy="1277201"/>
          </a:xfrm>
          <a:prstGeom prst="straightConnector1">
            <a:avLst/>
          </a:prstGeom>
          <a:ln w="28575">
            <a:solidFill>
              <a:srgbClr val="C00000"/>
            </a:solidFill>
            <a:headEnd type="oval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694302-A83C-9D43-A098-4AA23A927A8D}"/>
              </a:ext>
            </a:extLst>
          </p:cNvPr>
          <p:cNvGrpSpPr/>
          <p:nvPr/>
        </p:nvGrpSpPr>
        <p:grpSpPr>
          <a:xfrm>
            <a:off x="836189" y="769734"/>
            <a:ext cx="7863298" cy="4694751"/>
            <a:chOff x="836189" y="769734"/>
            <a:chExt cx="7863298" cy="4694751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61EC7D9-F87D-B446-BDA7-0AF33338D020}"/>
                </a:ext>
              </a:extLst>
            </p:cNvPr>
            <p:cNvCxnSpPr>
              <a:cxnSpLocks/>
            </p:cNvCxnSpPr>
            <p:nvPr/>
          </p:nvCxnSpPr>
          <p:spPr>
            <a:xfrm>
              <a:off x="836189" y="546448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986406C-12E9-A241-A694-61B814B74C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122" y="769734"/>
              <a:ext cx="0" cy="4257185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839685A-77EF-374E-BA47-EB7E81442C0A}"/>
              </a:ext>
            </a:extLst>
          </p:cNvPr>
          <p:cNvSpPr txBox="1"/>
          <p:nvPr/>
        </p:nvSpPr>
        <p:spPr>
          <a:xfrm>
            <a:off x="908759" y="604216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North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B98634-9EE1-104D-BA5A-E9778165F508}"/>
              </a:ext>
            </a:extLst>
          </p:cNvPr>
          <p:cNvSpPr txBox="1"/>
          <p:nvPr/>
        </p:nvSpPr>
        <p:spPr>
          <a:xfrm>
            <a:off x="7254919" y="5506192"/>
            <a:ext cx="697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East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00EBE3-2093-6C40-8D07-B56F8FAC6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071" y="3995373"/>
            <a:ext cx="1990001" cy="10994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31CD95-9AB2-D340-BD8E-5A98558F4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81" y="4558904"/>
            <a:ext cx="1422400" cy="1422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0E6D4B8-F35F-F246-B430-01392C45FF5D}"/>
              </a:ext>
            </a:extLst>
          </p:cNvPr>
          <p:cNvSpPr txBox="1"/>
          <p:nvPr/>
        </p:nvSpPr>
        <p:spPr>
          <a:xfrm>
            <a:off x="2295886" y="5552481"/>
            <a:ext cx="44031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Global coordinate system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A4C7EA-DE99-DE4F-B53B-3FB23062E76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Coordinate system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5DC2EEA-6F0A-AC45-A140-2004A33A2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007" y="1327917"/>
            <a:ext cx="453219" cy="4532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BC369D3-DBD0-FE4E-ADC6-E8C1CC5604AE}"/>
              </a:ext>
            </a:extLst>
          </p:cNvPr>
          <p:cNvSpPr txBox="1"/>
          <p:nvPr/>
        </p:nvSpPr>
        <p:spPr>
          <a:xfrm>
            <a:off x="6383092" y="878177"/>
            <a:ext cx="26752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Local coordinate system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6AA4297-2A68-924A-96F4-1F4C8AA1095F}"/>
              </a:ext>
            </a:extLst>
          </p:cNvPr>
          <p:cNvGrpSpPr/>
          <p:nvPr/>
        </p:nvGrpSpPr>
        <p:grpSpPr>
          <a:xfrm>
            <a:off x="4954923" y="782443"/>
            <a:ext cx="2262023" cy="2329847"/>
            <a:chOff x="4034851" y="2378184"/>
            <a:chExt cx="2262023" cy="232984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098474F-B8B6-7948-86DA-5A5E5A5A20C7}"/>
                </a:ext>
              </a:extLst>
            </p:cNvPr>
            <p:cNvCxnSpPr>
              <a:cxnSpLocks/>
            </p:cNvCxnSpPr>
            <p:nvPr/>
          </p:nvCxnSpPr>
          <p:spPr>
            <a:xfrm>
              <a:off x="4403719" y="3674249"/>
              <a:ext cx="1882410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8BBA3AC-65EB-7D48-88F9-4D90D3E9FC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17166" y="2430376"/>
              <a:ext cx="0" cy="1243873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71173C1-CB5B-1641-961D-BFC14364A546}"/>
                </a:ext>
              </a:extLst>
            </p:cNvPr>
            <p:cNvSpPr txBox="1"/>
            <p:nvPr/>
          </p:nvSpPr>
          <p:spPr>
            <a:xfrm>
              <a:off x="5951908" y="3674249"/>
              <a:ext cx="3449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D06DFEB-0883-D54A-B3C9-C8A653FD2A9E}"/>
                </a:ext>
              </a:extLst>
            </p:cNvPr>
            <p:cNvSpPr txBox="1"/>
            <p:nvPr/>
          </p:nvSpPr>
          <p:spPr>
            <a:xfrm>
              <a:off x="4034851" y="2378184"/>
              <a:ext cx="335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Y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E731005-C3E6-5B4E-9581-7339535651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69551" y="3687921"/>
              <a:ext cx="347615" cy="63733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4B563D6-04DB-0F42-B396-ED8238AC8644}"/>
                </a:ext>
              </a:extLst>
            </p:cNvPr>
            <p:cNvSpPr txBox="1"/>
            <p:nvPr/>
          </p:nvSpPr>
          <p:spPr>
            <a:xfrm>
              <a:off x="4041263" y="4246366"/>
              <a:ext cx="3289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82463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437BA90-53B5-C14F-9F84-4402E92F11F2}"/>
              </a:ext>
            </a:extLst>
          </p:cNvPr>
          <p:cNvGrpSpPr/>
          <p:nvPr/>
        </p:nvGrpSpPr>
        <p:grpSpPr>
          <a:xfrm>
            <a:off x="613487" y="971024"/>
            <a:ext cx="1462439" cy="2240119"/>
            <a:chOff x="3356687" y="2473969"/>
            <a:chExt cx="1462439" cy="22401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FAFF21-A023-1B4B-A532-68DBA11FA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56687" y="2520430"/>
              <a:ext cx="1462439" cy="2193658"/>
            </a:xfrm>
            <a:prstGeom prst="rect">
              <a:avLst/>
            </a:prstGeom>
          </p:spPr>
        </p:pic>
        <p:sp>
          <p:nvSpPr>
            <p:cNvPr id="8" name="Arc 7">
              <a:extLst>
                <a:ext uri="{FF2B5EF4-FFF2-40B4-BE49-F238E27FC236}">
                  <a16:creationId xmlns:a16="http://schemas.microsoft.com/office/drawing/2014/main" id="{0E6CE056-1D3B-0E44-9CE5-A2016583512B}"/>
                </a:ext>
              </a:extLst>
            </p:cNvPr>
            <p:cNvSpPr/>
            <p:nvPr/>
          </p:nvSpPr>
          <p:spPr>
            <a:xfrm rot="15190993" flipV="1">
              <a:off x="3926303" y="2514310"/>
              <a:ext cx="860611" cy="779930"/>
            </a:xfrm>
            <a:prstGeom prst="arc">
              <a:avLst>
                <a:gd name="adj1" fmla="val 14400056"/>
                <a:gd name="adj2" fmla="val 0"/>
              </a:avLst>
            </a:prstGeom>
            <a:ln w="31750"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Freeform 8">
            <a:extLst>
              <a:ext uri="{FF2B5EF4-FFF2-40B4-BE49-F238E27FC236}">
                <a16:creationId xmlns:a16="http://schemas.microsoft.com/office/drawing/2014/main" id="{A7974B17-8FE3-0E4D-A1A9-0F36DE355C10}"/>
              </a:ext>
            </a:extLst>
          </p:cNvPr>
          <p:cNvSpPr/>
          <p:nvPr/>
        </p:nvSpPr>
        <p:spPr>
          <a:xfrm>
            <a:off x="4396314" y="1729771"/>
            <a:ext cx="2155607" cy="1115409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4DF732F-2FD5-7248-95D2-65C65D04F520}"/>
              </a:ext>
            </a:extLst>
          </p:cNvPr>
          <p:cNvCxnSpPr>
            <a:cxnSpLocks/>
          </p:cNvCxnSpPr>
          <p:nvPr/>
        </p:nvCxnSpPr>
        <p:spPr>
          <a:xfrm>
            <a:off x="1768402" y="2748388"/>
            <a:ext cx="2160067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0D77A87-9077-0340-8687-7F2EA5772D30}"/>
              </a:ext>
            </a:extLst>
          </p:cNvPr>
          <p:cNvSpPr txBox="1"/>
          <p:nvPr/>
        </p:nvSpPr>
        <p:spPr>
          <a:xfrm>
            <a:off x="7433653" y="7735171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Mapping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46F02F-AB38-4D43-9C81-FD2E4F68F8E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Sensor data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C9FFE3-D11C-694E-AF61-43C07C492C92}"/>
              </a:ext>
            </a:extLst>
          </p:cNvPr>
          <p:cNvCxnSpPr/>
          <p:nvPr/>
        </p:nvCxnSpPr>
        <p:spPr>
          <a:xfrm>
            <a:off x="4306139" y="1754762"/>
            <a:ext cx="0" cy="1441518"/>
          </a:xfrm>
          <a:prstGeom prst="line">
            <a:avLst/>
          </a:prstGeom>
          <a:ln w="28575">
            <a:solidFill>
              <a:schemeClr val="tx1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197FA9F-F108-704E-BF7E-82E3FE3D8F0F}"/>
              </a:ext>
            </a:extLst>
          </p:cNvPr>
          <p:cNvSpPr txBox="1"/>
          <p:nvPr/>
        </p:nvSpPr>
        <p:spPr>
          <a:xfrm>
            <a:off x="5537074" y="3027014"/>
            <a:ext cx="1530352" cy="54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36DAC3A-253E-AE48-96A6-884DCC157E8F}"/>
              </a:ext>
            </a:extLst>
          </p:cNvPr>
          <p:cNvCxnSpPr>
            <a:cxnSpLocks/>
          </p:cNvCxnSpPr>
          <p:nvPr/>
        </p:nvCxnSpPr>
        <p:spPr>
          <a:xfrm flipH="1">
            <a:off x="4126433" y="3023154"/>
            <a:ext cx="2657325" cy="0"/>
          </a:xfrm>
          <a:prstGeom prst="line">
            <a:avLst/>
          </a:prstGeom>
          <a:ln w="28575">
            <a:solidFill>
              <a:schemeClr val="tx1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B45020E-BBAA-924F-A904-769AB0E97C9A}"/>
              </a:ext>
            </a:extLst>
          </p:cNvPr>
          <p:cNvSpPr txBox="1"/>
          <p:nvPr/>
        </p:nvSpPr>
        <p:spPr>
          <a:xfrm rot="16200000">
            <a:off x="3347959" y="2077171"/>
            <a:ext cx="1530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Sensor data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2D5BE5-2C25-D549-8964-99BA82F4AF2D}"/>
              </a:ext>
            </a:extLst>
          </p:cNvPr>
          <p:cNvSpPr txBox="1"/>
          <p:nvPr/>
        </p:nvSpPr>
        <p:spPr>
          <a:xfrm>
            <a:off x="1963883" y="2315224"/>
            <a:ext cx="1530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Scalar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82E185C-61E9-F44F-A281-D3676A83C264}"/>
              </a:ext>
            </a:extLst>
          </p:cNvPr>
          <p:cNvGrpSpPr/>
          <p:nvPr/>
        </p:nvGrpSpPr>
        <p:grpSpPr>
          <a:xfrm>
            <a:off x="1768402" y="3089474"/>
            <a:ext cx="5185187" cy="3089784"/>
            <a:chOff x="1768402" y="3089474"/>
            <a:chExt cx="5185187" cy="3089784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A1D5895-5855-204B-9209-DE178D5CC80B}"/>
                </a:ext>
              </a:extLst>
            </p:cNvPr>
            <p:cNvCxnSpPr>
              <a:cxnSpLocks/>
            </p:cNvCxnSpPr>
            <p:nvPr/>
          </p:nvCxnSpPr>
          <p:spPr>
            <a:xfrm>
              <a:off x="1768402" y="3089474"/>
              <a:ext cx="2034341" cy="245498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0BBBEC0-84EC-BE48-B805-C23E011232C1}"/>
                </a:ext>
              </a:extLst>
            </p:cNvPr>
            <p:cNvSpPr txBox="1"/>
            <p:nvPr/>
          </p:nvSpPr>
          <p:spPr>
            <a:xfrm>
              <a:off x="2083259" y="3425672"/>
              <a:ext cx="15303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Vector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CFB0ECC-6567-AD4A-863F-341DC9F66560}"/>
                </a:ext>
              </a:extLst>
            </p:cNvPr>
            <p:cNvCxnSpPr/>
            <p:nvPr/>
          </p:nvCxnSpPr>
          <p:spPr>
            <a:xfrm>
              <a:off x="4192302" y="4366267"/>
              <a:ext cx="0" cy="1441518"/>
            </a:xfrm>
            <a:prstGeom prst="line">
              <a:avLst/>
            </a:prstGeom>
            <a:ln w="28575">
              <a:solidFill>
                <a:schemeClr val="tx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57B20C-3718-C741-93B6-ACB9F111B87E}"/>
                </a:ext>
              </a:extLst>
            </p:cNvPr>
            <p:cNvSpPr txBox="1"/>
            <p:nvPr/>
          </p:nvSpPr>
          <p:spPr>
            <a:xfrm>
              <a:off x="5423237" y="5638519"/>
              <a:ext cx="1530352" cy="540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Time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1F512B7-A993-F641-B5A7-FD98890BDF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2596" y="5634659"/>
              <a:ext cx="2657325" cy="0"/>
            </a:xfrm>
            <a:prstGeom prst="line">
              <a:avLst/>
            </a:prstGeom>
            <a:ln w="28575">
              <a:solidFill>
                <a:schemeClr val="tx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BC02C4A-FA87-C346-9F81-74D75C1422D2}"/>
                </a:ext>
              </a:extLst>
            </p:cNvPr>
            <p:cNvSpPr txBox="1"/>
            <p:nvPr/>
          </p:nvSpPr>
          <p:spPr>
            <a:xfrm rot="16200000">
              <a:off x="3234122" y="4688676"/>
              <a:ext cx="1530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Sensor data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84B99DD2-6C84-A042-896E-EC35E5511D31}"/>
                    </a:ext>
                  </a:extLst>
                </p14:cNvPr>
                <p14:cNvContentPartPr/>
                <p14:nvPr/>
              </p14:nvContentPartPr>
              <p14:xfrm>
                <a:off x="4292463" y="4589891"/>
                <a:ext cx="2336400" cy="981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4B99DD2-6C84-A042-896E-EC35E5511D31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283463" y="4581251"/>
                  <a:ext cx="2354040" cy="999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5C985E21-75EB-CE46-BF99-080608F13A81}"/>
              </a:ext>
            </a:extLst>
          </p:cNvPr>
          <p:cNvSpPr txBox="1"/>
          <p:nvPr/>
        </p:nvSpPr>
        <p:spPr>
          <a:xfrm>
            <a:off x="-32227" y="2244688"/>
            <a:ext cx="1530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Sensor</a:t>
            </a:r>
          </a:p>
        </p:txBody>
      </p:sp>
    </p:spTree>
    <p:extLst>
      <p:ext uri="{BB962C8B-B14F-4D97-AF65-F5344CB8AC3E}">
        <p14:creationId xmlns:p14="http://schemas.microsoft.com/office/powerpoint/2010/main" val="376814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81FDB2-7A75-BD4E-92EB-8F3EB79192E5}"/>
              </a:ext>
            </a:extLst>
          </p:cNvPr>
          <p:cNvSpPr/>
          <p:nvPr/>
        </p:nvSpPr>
        <p:spPr>
          <a:xfrm>
            <a:off x="0" y="2377874"/>
            <a:ext cx="9144000" cy="219319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0B9473-D840-5B4F-95CE-E75B11477BB6}"/>
              </a:ext>
            </a:extLst>
          </p:cNvPr>
          <p:cNvSpPr txBox="1"/>
          <p:nvPr/>
        </p:nvSpPr>
        <p:spPr>
          <a:xfrm>
            <a:off x="0" y="3040717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How one signal is different from the other?</a:t>
            </a:r>
          </a:p>
        </p:txBody>
      </p:sp>
    </p:spTree>
    <p:extLst>
      <p:ext uri="{BB962C8B-B14F-4D97-AF65-F5344CB8AC3E}">
        <p14:creationId xmlns:p14="http://schemas.microsoft.com/office/powerpoint/2010/main" val="278971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81FDB2-7A75-BD4E-92EB-8F3EB79192E5}"/>
              </a:ext>
            </a:extLst>
          </p:cNvPr>
          <p:cNvSpPr/>
          <p:nvPr/>
        </p:nvSpPr>
        <p:spPr>
          <a:xfrm>
            <a:off x="0" y="2377874"/>
            <a:ext cx="9144000" cy="219319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0B9473-D840-5B4F-95CE-E75B11477BB6}"/>
              </a:ext>
            </a:extLst>
          </p:cNvPr>
          <p:cNvSpPr txBox="1"/>
          <p:nvPr/>
        </p:nvSpPr>
        <p:spPr>
          <a:xfrm>
            <a:off x="0" y="3040717"/>
            <a:ext cx="9144000" cy="7786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Frequency, Amplitude, and Phase</a:t>
            </a:r>
          </a:p>
        </p:txBody>
      </p:sp>
    </p:spTree>
    <p:extLst>
      <p:ext uri="{BB962C8B-B14F-4D97-AF65-F5344CB8AC3E}">
        <p14:creationId xmlns:p14="http://schemas.microsoft.com/office/powerpoint/2010/main" val="9276898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27BB1F-E67F-4446-83CF-E7F6E2EFC25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Definition of Frequency</a:t>
            </a:r>
          </a:p>
        </p:txBody>
      </p:sp>
    </p:spTree>
    <p:extLst>
      <p:ext uri="{BB962C8B-B14F-4D97-AF65-F5344CB8AC3E}">
        <p14:creationId xmlns:p14="http://schemas.microsoft.com/office/powerpoint/2010/main" val="2440170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27BB1F-E67F-4446-83CF-E7F6E2EFC25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Definition of Frequency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4FF16B-B624-0F41-B0F6-C44C4F85F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73" y="869099"/>
            <a:ext cx="7557025" cy="24313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719D1B-7C36-CA42-98BE-261C37B932A2}"/>
              </a:ext>
            </a:extLst>
          </p:cNvPr>
          <p:cNvSpPr txBox="1"/>
          <p:nvPr/>
        </p:nvSpPr>
        <p:spPr>
          <a:xfrm>
            <a:off x="899886" y="4209142"/>
            <a:ext cx="7736115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Frequency</a:t>
            </a:r>
            <a:r>
              <a:rPr lang="en-US" sz="2800" dirty="0"/>
              <a:t> is the number of occurrences of a repeating event per unit of time.</a:t>
            </a:r>
          </a:p>
        </p:txBody>
      </p:sp>
    </p:spTree>
    <p:extLst>
      <p:ext uri="{BB962C8B-B14F-4D97-AF65-F5344CB8AC3E}">
        <p14:creationId xmlns:p14="http://schemas.microsoft.com/office/powerpoint/2010/main" val="33280872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E0C15B5C-FBA0-9442-8C8C-FA7AD4BB2701}"/>
              </a:ext>
            </a:extLst>
          </p:cNvPr>
          <p:cNvSpPr/>
          <p:nvPr/>
        </p:nvSpPr>
        <p:spPr>
          <a:xfrm>
            <a:off x="1748117" y="2312894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BB2EA0-D6EC-1D4A-A086-879CFB6E2591}"/>
              </a:ext>
            </a:extLst>
          </p:cNvPr>
          <p:cNvSpPr/>
          <p:nvPr/>
        </p:nvSpPr>
        <p:spPr>
          <a:xfrm>
            <a:off x="3072652" y="2420470"/>
            <a:ext cx="282388" cy="2958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533FF59-9279-2942-AFCC-FA20B33D1E92}"/>
              </a:ext>
            </a:extLst>
          </p:cNvPr>
          <p:cNvSpPr/>
          <p:nvPr/>
        </p:nvSpPr>
        <p:spPr>
          <a:xfrm>
            <a:off x="2730229" y="2126931"/>
            <a:ext cx="860611" cy="779930"/>
          </a:xfrm>
          <a:prstGeom prst="arc">
            <a:avLst/>
          </a:prstGeom>
          <a:ln w="22225"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45C493-110E-2F45-827A-4839E12952FE}"/>
              </a:ext>
            </a:extLst>
          </p:cNvPr>
          <p:cNvSpPr/>
          <p:nvPr/>
        </p:nvSpPr>
        <p:spPr>
          <a:xfrm>
            <a:off x="2566017" y="3135888"/>
            <a:ext cx="112331" cy="102119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766DCF-E130-494C-B971-B320345301A5}"/>
              </a:ext>
            </a:extLst>
          </p:cNvPr>
          <p:cNvCxnSpPr/>
          <p:nvPr/>
        </p:nvCxnSpPr>
        <p:spPr>
          <a:xfrm>
            <a:off x="3806970" y="1692995"/>
            <a:ext cx="0" cy="30900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824658C2-1FEF-2C42-95D6-5DB9DF58EE9E}"/>
              </a:ext>
            </a:extLst>
          </p:cNvPr>
          <p:cNvSpPr/>
          <p:nvPr/>
        </p:nvSpPr>
        <p:spPr>
          <a:xfrm>
            <a:off x="3670569" y="2420470"/>
            <a:ext cx="282388" cy="29583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AA1A4FD-46A2-CD47-B83A-1F0C597A4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852913">
            <a:off x="378496" y="2718349"/>
            <a:ext cx="1133050" cy="1103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43125-A83D-1345-88BE-F606ED4BB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339" y="2485317"/>
            <a:ext cx="1101632" cy="130114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1254F5-BB0C-964B-AA34-71B4E6F13D0E}"/>
              </a:ext>
            </a:extLst>
          </p:cNvPr>
          <p:cNvCxnSpPr>
            <a:cxnSpLocks/>
          </p:cNvCxnSpPr>
          <p:nvPr/>
        </p:nvCxnSpPr>
        <p:spPr>
          <a:xfrm>
            <a:off x="5002306" y="2406530"/>
            <a:ext cx="0" cy="1116106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0C2332A-E95F-3E42-B7E7-DB5CF01D066C}"/>
              </a:ext>
            </a:extLst>
          </p:cNvPr>
          <p:cNvCxnSpPr>
            <a:cxnSpLocks/>
          </p:cNvCxnSpPr>
          <p:nvPr/>
        </p:nvCxnSpPr>
        <p:spPr>
          <a:xfrm flipV="1">
            <a:off x="4864806" y="2964583"/>
            <a:ext cx="0" cy="923365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6FC3740-FC84-714B-B616-B1FD5834B61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Frequency, Amplitude, and Phase</a:t>
            </a:r>
          </a:p>
        </p:txBody>
      </p:sp>
    </p:spTree>
    <p:extLst>
      <p:ext uri="{BB962C8B-B14F-4D97-AF65-F5344CB8AC3E}">
        <p14:creationId xmlns:p14="http://schemas.microsoft.com/office/powerpoint/2010/main" val="352369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E0C15B5C-FBA0-9442-8C8C-FA7AD4BB2701}"/>
              </a:ext>
            </a:extLst>
          </p:cNvPr>
          <p:cNvSpPr/>
          <p:nvPr/>
        </p:nvSpPr>
        <p:spPr>
          <a:xfrm>
            <a:off x="1748117" y="2312894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45C493-110E-2F45-827A-4839E12952FE}"/>
              </a:ext>
            </a:extLst>
          </p:cNvPr>
          <p:cNvSpPr/>
          <p:nvPr/>
        </p:nvSpPr>
        <p:spPr>
          <a:xfrm>
            <a:off x="2566017" y="3135888"/>
            <a:ext cx="112331" cy="102119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766DCF-E130-494C-B971-B320345301A5}"/>
              </a:ext>
            </a:extLst>
          </p:cNvPr>
          <p:cNvCxnSpPr/>
          <p:nvPr/>
        </p:nvCxnSpPr>
        <p:spPr>
          <a:xfrm>
            <a:off x="3806970" y="1692995"/>
            <a:ext cx="0" cy="30900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42DFE237-4D9E-954A-8A45-278EF7B4CCBE}"/>
              </a:ext>
            </a:extLst>
          </p:cNvPr>
          <p:cNvSpPr/>
          <p:nvPr/>
        </p:nvSpPr>
        <p:spPr>
          <a:xfrm>
            <a:off x="3454303" y="3162680"/>
            <a:ext cx="92835" cy="84395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977B16-43AD-B94B-85D9-A9DC6EAC1542}"/>
              </a:ext>
            </a:extLst>
          </p:cNvPr>
          <p:cNvSpPr txBox="1"/>
          <p:nvPr/>
        </p:nvSpPr>
        <p:spPr>
          <a:xfrm>
            <a:off x="7463463" y="480493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32FF3A9-4AC2-9C41-AF95-FCDCAF97EE1C}"/>
              </a:ext>
            </a:extLst>
          </p:cNvPr>
          <p:cNvCxnSpPr>
            <a:cxnSpLocks/>
          </p:cNvCxnSpPr>
          <p:nvPr/>
        </p:nvCxnSpPr>
        <p:spPr>
          <a:xfrm>
            <a:off x="3793523" y="4778683"/>
            <a:ext cx="493469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B975753-DE90-0D45-81B1-B66201D7AD5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Frequency, Amplitude, and Phase</a:t>
            </a:r>
          </a:p>
        </p:txBody>
      </p:sp>
    </p:spTree>
    <p:extLst>
      <p:ext uri="{BB962C8B-B14F-4D97-AF65-F5344CB8AC3E}">
        <p14:creationId xmlns:p14="http://schemas.microsoft.com/office/powerpoint/2010/main" val="36890280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02202C-482D-B348-A490-1CD80B3663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3" t="1343" r="253" b="68563"/>
          <a:stretch>
            <a:fillRect/>
          </a:stretch>
        </p:blipFill>
        <p:spPr>
          <a:xfrm>
            <a:off x="1572828" y="2126931"/>
            <a:ext cx="7638883" cy="2106599"/>
          </a:xfrm>
          <a:custGeom>
            <a:avLst/>
            <a:gdLst>
              <a:gd name="connsiteX0" fmla="*/ 0 w 5217459"/>
              <a:gd name="connsiteY0" fmla="*/ 0 h 1438835"/>
              <a:gd name="connsiteX1" fmla="*/ 5217459 w 5217459"/>
              <a:gd name="connsiteY1" fmla="*/ 0 h 1438835"/>
              <a:gd name="connsiteX2" fmla="*/ 5217459 w 5217459"/>
              <a:gd name="connsiteY2" fmla="*/ 1438835 h 1438835"/>
              <a:gd name="connsiteX3" fmla="*/ 0 w 5217459"/>
              <a:gd name="connsiteY3" fmla="*/ 1438835 h 143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7459" h="1438835">
                <a:moveTo>
                  <a:pt x="0" y="0"/>
                </a:moveTo>
                <a:lnTo>
                  <a:pt x="5217459" y="0"/>
                </a:lnTo>
                <a:lnTo>
                  <a:pt x="5217459" y="1438835"/>
                </a:lnTo>
                <a:lnTo>
                  <a:pt x="0" y="1438835"/>
                </a:lnTo>
                <a:close/>
              </a:path>
            </a:pathLst>
          </a:cu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1388DB3-AD36-FB47-95EA-58D8A6E5377E}"/>
              </a:ext>
            </a:extLst>
          </p:cNvPr>
          <p:cNvCxnSpPr/>
          <p:nvPr/>
        </p:nvCxnSpPr>
        <p:spPr>
          <a:xfrm>
            <a:off x="3806970" y="1692995"/>
            <a:ext cx="0" cy="30900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FBE08893-75D8-C243-B39A-B7841EC69A62}"/>
              </a:ext>
            </a:extLst>
          </p:cNvPr>
          <p:cNvSpPr/>
          <p:nvPr/>
        </p:nvSpPr>
        <p:spPr>
          <a:xfrm>
            <a:off x="1748117" y="2312894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ED16E87-9C7B-DD41-AE88-C6B5600F5954}"/>
              </a:ext>
            </a:extLst>
          </p:cNvPr>
          <p:cNvSpPr/>
          <p:nvPr/>
        </p:nvSpPr>
        <p:spPr>
          <a:xfrm>
            <a:off x="2566017" y="3135888"/>
            <a:ext cx="112331" cy="102119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104F1A-382F-C248-91AC-E4A802B5572C}"/>
              </a:ext>
            </a:extLst>
          </p:cNvPr>
          <p:cNvCxnSpPr>
            <a:cxnSpLocks/>
          </p:cNvCxnSpPr>
          <p:nvPr/>
        </p:nvCxnSpPr>
        <p:spPr>
          <a:xfrm>
            <a:off x="3793523" y="4778683"/>
            <a:ext cx="493469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FD4BCCD-997E-B942-AF17-881D4762ABE9}"/>
              </a:ext>
            </a:extLst>
          </p:cNvPr>
          <p:cNvSpPr txBox="1"/>
          <p:nvPr/>
        </p:nvSpPr>
        <p:spPr>
          <a:xfrm>
            <a:off x="7463463" y="480493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458F49-E351-E54E-8540-45234C30382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Frequency, Amplitude, and Phase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DC4860-44AA-504C-AF78-23989AF4C267}"/>
                  </a:ext>
                </a:extLst>
              </p:cNvPr>
              <p:cNvSpPr txBox="1"/>
              <p:nvPr/>
            </p:nvSpPr>
            <p:spPr>
              <a:xfrm>
                <a:off x="753753" y="4275700"/>
                <a:ext cx="2742481" cy="369332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𝑐𝑦𝑐𝑙𝑒𝑠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𝑠𝑒𝑐𝑜𝑛𝑑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DC4860-44AA-504C-AF78-23989AF4C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753" y="4275700"/>
                <a:ext cx="2742481" cy="369332"/>
              </a:xfrm>
              <a:prstGeom prst="rect">
                <a:avLst/>
              </a:prstGeom>
              <a:blipFill>
                <a:blip r:embed="rId3"/>
                <a:stretch>
                  <a:fillRect l="-3226" t="-6667" r="-184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8DDB92D-8230-5F4A-8302-0D5242C260BB}"/>
                  </a:ext>
                </a:extLst>
              </p:cNvPr>
              <p:cNvSpPr txBox="1"/>
              <p:nvPr/>
            </p:nvSpPr>
            <p:spPr>
              <a:xfrm>
                <a:off x="759660" y="4884006"/>
                <a:ext cx="2751459" cy="369332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𝑎𝑛𝑔𝑙𝑒𝑠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𝑐𝑦𝑐𝑙𝑒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8DDB92D-8230-5F4A-8302-0D5242C260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660" y="4884006"/>
                <a:ext cx="2751459" cy="369332"/>
              </a:xfrm>
              <a:prstGeom prst="rect">
                <a:avLst/>
              </a:prstGeom>
              <a:blipFill>
                <a:blip r:embed="rId4"/>
                <a:stretch>
                  <a:fillRect l="-2315" t="-6667" r="-3241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66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9711E9-8284-E84E-9937-0A27EBFFDA72}"/>
              </a:ext>
            </a:extLst>
          </p:cNvPr>
          <p:cNvSpPr txBox="1"/>
          <p:nvPr/>
        </p:nvSpPr>
        <p:spPr>
          <a:xfrm>
            <a:off x="3239430" y="1799771"/>
            <a:ext cx="3129599" cy="1384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dirty="0">
                <a:latin typeface="Lucida Bright" panose="02040602050505020304" pitchFamily="18" charset="77"/>
              </a:rPr>
              <a:t>Natural language</a:t>
            </a:r>
          </a:p>
          <a:p>
            <a:pPr algn="ctr"/>
            <a:r>
              <a:rPr lang="en-US" sz="2800" dirty="0">
                <a:latin typeface="Lucida Bright" panose="02040602050505020304" pitchFamily="18" charset="77"/>
              </a:rPr>
              <a:t>processing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C98476-43F4-7341-9609-33721C81E693}"/>
              </a:ext>
            </a:extLst>
          </p:cNvPr>
          <p:cNvSpPr txBox="1"/>
          <p:nvPr/>
        </p:nvSpPr>
        <p:spPr>
          <a:xfrm>
            <a:off x="6625772" y="1799771"/>
            <a:ext cx="23513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Lucida Bright" panose="02040602050505020304" pitchFamily="18" charset="77"/>
              </a:rPr>
              <a:t>Computer</a:t>
            </a:r>
          </a:p>
          <a:p>
            <a:pPr algn="ctr"/>
            <a:r>
              <a:rPr lang="en-US" sz="2800" dirty="0">
                <a:latin typeface="Lucida Bright" panose="02040602050505020304" pitchFamily="18" charset="77"/>
              </a:rPr>
              <a:t>vision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F004EE-B9C3-134F-9AE6-34DBACC571F3}"/>
              </a:ext>
            </a:extLst>
          </p:cNvPr>
          <p:cNvSpPr txBox="1"/>
          <p:nvPr/>
        </p:nvSpPr>
        <p:spPr>
          <a:xfrm>
            <a:off x="319315" y="1953659"/>
            <a:ext cx="235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Lucida Bright" panose="02040602050505020304" pitchFamily="18" charset="77"/>
              </a:rPr>
              <a:t>Networking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AF2057-6130-6B44-8107-6823E0DE7D64}"/>
              </a:ext>
            </a:extLst>
          </p:cNvPr>
          <p:cNvSpPr txBox="1"/>
          <p:nvPr/>
        </p:nvSpPr>
        <p:spPr>
          <a:xfrm>
            <a:off x="319315" y="3129920"/>
            <a:ext cx="2663372" cy="54331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Data packets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1A560-CD8D-E041-A7EC-BB9241FCA4C6}"/>
              </a:ext>
            </a:extLst>
          </p:cNvPr>
          <p:cNvSpPr txBox="1"/>
          <p:nvPr/>
        </p:nvSpPr>
        <p:spPr>
          <a:xfrm>
            <a:off x="3282043" y="3129920"/>
            <a:ext cx="3129598" cy="54331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Voice recording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8723BE-C5B7-3543-AC01-C206A2B4EE11}"/>
              </a:ext>
            </a:extLst>
          </p:cNvPr>
          <p:cNvSpPr txBox="1"/>
          <p:nvPr/>
        </p:nvSpPr>
        <p:spPr>
          <a:xfrm>
            <a:off x="6625772" y="3129920"/>
            <a:ext cx="2351314" cy="54331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Image/video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9DF2AD-427D-4F42-AB97-4EA0A192B43A}"/>
              </a:ext>
            </a:extLst>
          </p:cNvPr>
          <p:cNvSpPr txBox="1"/>
          <p:nvPr/>
        </p:nvSpPr>
        <p:spPr>
          <a:xfrm>
            <a:off x="475344" y="5800337"/>
            <a:ext cx="2351314" cy="54331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Lucida Bright" panose="02040602050505020304" pitchFamily="18" charset="77"/>
              </a:rPr>
              <a:t>WiFi</a:t>
            </a:r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 signal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A859BC-58F7-684E-9F51-DB8C8871A0CF}"/>
              </a:ext>
            </a:extLst>
          </p:cNvPr>
          <p:cNvSpPr txBox="1"/>
          <p:nvPr/>
        </p:nvSpPr>
        <p:spPr>
          <a:xfrm>
            <a:off x="3300210" y="5800337"/>
            <a:ext cx="3129599" cy="54331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Acoustic signal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401918-1266-D542-9226-E39564CB45B8}"/>
              </a:ext>
            </a:extLst>
          </p:cNvPr>
          <p:cNvSpPr txBox="1"/>
          <p:nvPr/>
        </p:nvSpPr>
        <p:spPr>
          <a:xfrm>
            <a:off x="6732650" y="5800337"/>
            <a:ext cx="2137558" cy="53856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Light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6C8392-94B5-2945-98C6-1F5CDCE75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1" y="3968981"/>
            <a:ext cx="1270000" cy="127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8D6158-66B8-1C49-83E0-06907E06E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494" y="4066317"/>
            <a:ext cx="1233471" cy="12334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5266B6-7C11-7F4B-BE71-17990DC4C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2411" y="4066317"/>
            <a:ext cx="1038036" cy="9450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0158482-4DD3-EB45-A1E1-DF1058AD93E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Abstraction</a:t>
            </a:r>
          </a:p>
        </p:txBody>
      </p:sp>
    </p:spTree>
    <p:extLst>
      <p:ext uri="{BB962C8B-B14F-4D97-AF65-F5344CB8AC3E}">
        <p14:creationId xmlns:p14="http://schemas.microsoft.com/office/powerpoint/2010/main" val="42789830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205C7E4-AD24-974D-AC43-EEBE80CAD1C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Frequency, Amplitude, and Phase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5BF0876-700F-CA45-B468-5FE2D08561BD}"/>
              </a:ext>
            </a:extLst>
          </p:cNvPr>
          <p:cNvCxnSpPr/>
          <p:nvPr/>
        </p:nvCxnSpPr>
        <p:spPr>
          <a:xfrm>
            <a:off x="2268456" y="1692995"/>
            <a:ext cx="0" cy="30900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829D3B0-8C41-5748-AE04-6378A9E1DD90}"/>
              </a:ext>
            </a:extLst>
          </p:cNvPr>
          <p:cNvCxnSpPr>
            <a:cxnSpLocks/>
          </p:cNvCxnSpPr>
          <p:nvPr/>
        </p:nvCxnSpPr>
        <p:spPr>
          <a:xfrm>
            <a:off x="2255009" y="4778683"/>
            <a:ext cx="493469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7CD1C59-7BDD-2A4B-9772-B5DFA4BA594A}"/>
              </a:ext>
            </a:extLst>
          </p:cNvPr>
          <p:cNvSpPr txBox="1"/>
          <p:nvPr/>
        </p:nvSpPr>
        <p:spPr>
          <a:xfrm>
            <a:off x="5924949" y="480493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D899F31E-33F1-B24E-9147-300478C24C81}"/>
              </a:ext>
            </a:extLst>
          </p:cNvPr>
          <p:cNvSpPr/>
          <p:nvPr/>
        </p:nvSpPr>
        <p:spPr>
          <a:xfrm>
            <a:off x="2262091" y="2288133"/>
            <a:ext cx="5343395" cy="1870718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702CBF-4C09-C545-9EF9-7BCBB7149071}"/>
              </a:ext>
            </a:extLst>
          </p:cNvPr>
          <p:cNvSpPr txBox="1"/>
          <p:nvPr/>
        </p:nvSpPr>
        <p:spPr>
          <a:xfrm rot="16200000">
            <a:off x="786939" y="3037951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41754F2-F5B6-4148-A923-656CFB114866}"/>
              </a:ext>
            </a:extLst>
          </p:cNvPr>
          <p:cNvCxnSpPr>
            <a:cxnSpLocks/>
          </p:cNvCxnSpPr>
          <p:nvPr/>
        </p:nvCxnSpPr>
        <p:spPr>
          <a:xfrm>
            <a:off x="2268456" y="2084342"/>
            <a:ext cx="5438630" cy="0"/>
          </a:xfrm>
          <a:prstGeom prst="line">
            <a:avLst/>
          </a:prstGeom>
          <a:ln w="53975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F183A93-D933-A94F-9E8D-C02EDBA07623}"/>
              </a:ext>
            </a:extLst>
          </p:cNvPr>
          <p:cNvSpPr txBox="1"/>
          <p:nvPr/>
        </p:nvSpPr>
        <p:spPr>
          <a:xfrm>
            <a:off x="3330023" y="1566702"/>
            <a:ext cx="2942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One cycle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6C70AAB-BFAF-CE4D-8202-87C64D576569}"/>
              </a:ext>
            </a:extLst>
          </p:cNvPr>
          <p:cNvCxnSpPr>
            <a:cxnSpLocks/>
          </p:cNvCxnSpPr>
          <p:nvPr/>
        </p:nvCxnSpPr>
        <p:spPr>
          <a:xfrm>
            <a:off x="2262091" y="3180336"/>
            <a:ext cx="6186170" cy="185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91BEC30-A69A-7746-910F-0686B7C58FF5}"/>
              </a:ext>
            </a:extLst>
          </p:cNvPr>
          <p:cNvGrpSpPr/>
          <p:nvPr/>
        </p:nvGrpSpPr>
        <p:grpSpPr>
          <a:xfrm>
            <a:off x="1346270" y="2056158"/>
            <a:ext cx="2859484" cy="2266700"/>
            <a:chOff x="1346270" y="2056158"/>
            <a:chExt cx="2859484" cy="22667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2C629B3-C89E-B246-B459-DB6CD0146658}"/>
                </a:ext>
              </a:extLst>
            </p:cNvPr>
            <p:cNvCxnSpPr>
              <a:cxnSpLocks/>
            </p:cNvCxnSpPr>
            <p:nvPr/>
          </p:nvCxnSpPr>
          <p:spPr>
            <a:xfrm>
              <a:off x="3653308" y="2294412"/>
              <a:ext cx="0" cy="885924"/>
            </a:xfrm>
            <a:prstGeom prst="line">
              <a:avLst/>
            </a:prstGeom>
            <a:ln w="53975">
              <a:solidFill>
                <a:schemeClr val="tx1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AC749C8-9EEB-194E-969D-10B325AB6965}"/>
                </a:ext>
              </a:extLst>
            </p:cNvPr>
            <p:cNvSpPr txBox="1"/>
            <p:nvPr/>
          </p:nvSpPr>
          <p:spPr>
            <a:xfrm>
              <a:off x="3653308" y="2442565"/>
              <a:ext cx="5524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213D326-41A7-3F40-BBC5-7C66901599A2}"/>
                </a:ext>
              </a:extLst>
            </p:cNvPr>
            <p:cNvSpPr txBox="1"/>
            <p:nvPr/>
          </p:nvSpPr>
          <p:spPr>
            <a:xfrm>
              <a:off x="1346270" y="2056158"/>
              <a:ext cx="9686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+A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62AC058-B170-0B49-8182-4BE78329D4CD}"/>
                </a:ext>
              </a:extLst>
            </p:cNvPr>
            <p:cNvSpPr txBox="1"/>
            <p:nvPr/>
          </p:nvSpPr>
          <p:spPr>
            <a:xfrm>
              <a:off x="1419316" y="3799638"/>
              <a:ext cx="9686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-A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41797BD-40E7-8A4F-A2A9-257B3ACA4108}"/>
              </a:ext>
            </a:extLst>
          </p:cNvPr>
          <p:cNvSpPr txBox="1"/>
          <p:nvPr/>
        </p:nvSpPr>
        <p:spPr>
          <a:xfrm>
            <a:off x="1625737" y="2905780"/>
            <a:ext cx="559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9865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360102" y="5558066"/>
                <a:ext cx="12706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0102" y="5558066"/>
                <a:ext cx="1270604" cy="369332"/>
              </a:xfrm>
              <a:prstGeom prst="rect">
                <a:avLst/>
              </a:prstGeom>
              <a:blipFill>
                <a:blip r:embed="rId3"/>
                <a:stretch>
                  <a:fillRect l="-4950" t="-6667" r="-6931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9EAF5DE-B28A-5B40-A060-910721BAC35B}"/>
              </a:ext>
            </a:extLst>
          </p:cNvPr>
          <p:cNvCxnSpPr>
            <a:cxnSpLocks/>
          </p:cNvCxnSpPr>
          <p:nvPr/>
        </p:nvCxnSpPr>
        <p:spPr>
          <a:xfrm>
            <a:off x="1376082" y="5164508"/>
            <a:ext cx="0" cy="1156447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/>
              <p:nvPr/>
            </p:nvSpPr>
            <p:spPr>
              <a:xfrm>
                <a:off x="1874062" y="5590846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062" y="5590846"/>
                <a:ext cx="298159" cy="369332"/>
              </a:xfrm>
              <a:prstGeom prst="rect">
                <a:avLst/>
              </a:prstGeom>
              <a:blipFill>
                <a:blip r:embed="rId4"/>
                <a:stretch>
                  <a:fillRect l="-12500" r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655CA3-88D4-7B40-9BD7-D91533DF734F}"/>
                  </a:ext>
                </a:extLst>
              </p:cNvPr>
              <p:cNvSpPr txBox="1"/>
              <p:nvPr/>
            </p:nvSpPr>
            <p:spPr>
              <a:xfrm>
                <a:off x="3798937" y="5558066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655CA3-88D4-7B40-9BD7-D91533DF7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8937" y="5558066"/>
                <a:ext cx="298159" cy="369332"/>
              </a:xfrm>
              <a:prstGeom prst="rect">
                <a:avLst/>
              </a:prstGeom>
              <a:blipFill>
                <a:blip r:embed="rId5"/>
                <a:stretch>
                  <a:fillRect l="-8000" r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894B8-21B4-0A4F-8E3D-1CF8A55C3A85}"/>
                  </a:ext>
                </a:extLst>
              </p:cNvPr>
              <p:cNvSpPr txBox="1"/>
              <p:nvPr/>
            </p:nvSpPr>
            <p:spPr>
              <a:xfrm>
                <a:off x="4265327" y="5551633"/>
                <a:ext cx="17403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894B8-21B4-0A4F-8E3D-1CF8A55C3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5327" y="5551633"/>
                <a:ext cx="1740348" cy="369332"/>
              </a:xfrm>
              <a:prstGeom prst="rect">
                <a:avLst/>
              </a:prstGeom>
              <a:blipFill>
                <a:blip r:embed="rId6"/>
                <a:stretch>
                  <a:fillRect l="-4380" t="-3333" r="-5109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7D844BB-2D1D-714A-9D9A-28CFFD926C4B}"/>
              </a:ext>
            </a:extLst>
          </p:cNvPr>
          <p:cNvSpPr txBox="1"/>
          <p:nvPr/>
        </p:nvSpPr>
        <p:spPr>
          <a:xfrm>
            <a:off x="4675950" y="3670820"/>
            <a:ext cx="2089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time = </a:t>
            </a:r>
            <a:r>
              <a:rPr lang="en-US" sz="2400" i="1" dirty="0"/>
              <a:t>t second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05C7E4-AD24-974D-AC43-EEBE80CAD1C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Frequency, Amplitude, and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/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𝑐𝑦𝑐𝑙𝑒𝑠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𝑠𝑒𝑐𝑜𝑛𝑑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blipFill>
                <a:blip r:embed="rId3"/>
                <a:stretch>
                  <a:fillRect l="-3226" t="-6667" r="-184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/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𝑎𝑛𝑔𝑙𝑒𝑠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𝑐𝑦𝑐𝑙𝑒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blipFill>
                <a:blip r:embed="rId4"/>
                <a:stretch>
                  <a:fillRect l="-1843" t="-3333" r="-3226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602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9" grpId="0"/>
      <p:bldP spid="20" grpId="0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360102" y="5558066"/>
                <a:ext cx="12706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0102" y="5558066"/>
                <a:ext cx="1270604" cy="369332"/>
              </a:xfrm>
              <a:prstGeom prst="rect">
                <a:avLst/>
              </a:prstGeom>
              <a:blipFill>
                <a:blip r:embed="rId3"/>
                <a:stretch>
                  <a:fillRect l="-4950" t="-6667" r="-6931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9EAF5DE-B28A-5B40-A060-910721BAC35B}"/>
              </a:ext>
            </a:extLst>
          </p:cNvPr>
          <p:cNvCxnSpPr>
            <a:cxnSpLocks/>
          </p:cNvCxnSpPr>
          <p:nvPr/>
        </p:nvCxnSpPr>
        <p:spPr>
          <a:xfrm>
            <a:off x="1376082" y="5164508"/>
            <a:ext cx="0" cy="1156447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/>
              <p:nvPr/>
            </p:nvSpPr>
            <p:spPr>
              <a:xfrm>
                <a:off x="1874062" y="5590846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062" y="5590846"/>
                <a:ext cx="298159" cy="369332"/>
              </a:xfrm>
              <a:prstGeom prst="rect">
                <a:avLst/>
              </a:prstGeom>
              <a:blipFill>
                <a:blip r:embed="rId4"/>
                <a:stretch>
                  <a:fillRect l="-12500" r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655CA3-88D4-7B40-9BD7-D91533DF734F}"/>
                  </a:ext>
                </a:extLst>
              </p:cNvPr>
              <p:cNvSpPr txBox="1"/>
              <p:nvPr/>
            </p:nvSpPr>
            <p:spPr>
              <a:xfrm>
                <a:off x="3798937" y="5558066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655CA3-88D4-7B40-9BD7-D91533DF7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8937" y="5558066"/>
                <a:ext cx="298159" cy="369332"/>
              </a:xfrm>
              <a:prstGeom prst="rect">
                <a:avLst/>
              </a:prstGeom>
              <a:blipFill>
                <a:blip r:embed="rId5"/>
                <a:stretch>
                  <a:fillRect l="-8000" r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894B8-21B4-0A4F-8E3D-1CF8A55C3A85}"/>
                  </a:ext>
                </a:extLst>
              </p:cNvPr>
              <p:cNvSpPr txBox="1"/>
              <p:nvPr/>
            </p:nvSpPr>
            <p:spPr>
              <a:xfrm>
                <a:off x="4265327" y="5551633"/>
                <a:ext cx="17403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894B8-21B4-0A4F-8E3D-1CF8A55C3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5327" y="5551633"/>
                <a:ext cx="1740348" cy="369332"/>
              </a:xfrm>
              <a:prstGeom prst="rect">
                <a:avLst/>
              </a:prstGeom>
              <a:blipFill>
                <a:blip r:embed="rId6"/>
                <a:stretch>
                  <a:fillRect l="-4380" t="-3333" r="-5109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7D844BB-2D1D-714A-9D9A-28CFFD926C4B}"/>
              </a:ext>
            </a:extLst>
          </p:cNvPr>
          <p:cNvSpPr txBox="1"/>
          <p:nvPr/>
        </p:nvSpPr>
        <p:spPr>
          <a:xfrm>
            <a:off x="4675950" y="3670820"/>
            <a:ext cx="2089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time = </a:t>
            </a:r>
            <a:r>
              <a:rPr lang="en-US" sz="2400" i="1" dirty="0"/>
              <a:t>t second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05C7E4-AD24-974D-AC43-EEBE80CAD1C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Frequency, Amplitude, and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/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𝑐𝑦𝑐𝑙𝑒𝑠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𝑠𝑒𝑐𝑜𝑛𝑑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blipFill>
                <a:blip r:embed="rId3"/>
                <a:stretch>
                  <a:fillRect l="-3226" t="-6667" r="-184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/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𝑎𝑛𝑔𝑙𝑒𝑠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𝑐𝑦𝑐𝑙𝑒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blipFill>
                <a:blip r:embed="rId4"/>
                <a:stretch>
                  <a:fillRect l="-1843" t="-3333" r="-3226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780045B-4757-AD4E-BAE3-142E363C321C}"/>
              </a:ext>
            </a:extLst>
          </p:cNvPr>
          <p:cNvSpPr txBox="1"/>
          <p:nvPr/>
        </p:nvSpPr>
        <p:spPr>
          <a:xfrm>
            <a:off x="1955296" y="3544805"/>
            <a:ext cx="1098164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10ACD741-DC2B-E642-A192-3C536C484E57}"/>
              </a:ext>
            </a:extLst>
          </p:cNvPr>
          <p:cNvSpPr/>
          <p:nvPr/>
        </p:nvSpPr>
        <p:spPr>
          <a:xfrm>
            <a:off x="3061252" y="3220278"/>
            <a:ext cx="511691" cy="602341"/>
          </a:xfrm>
          <a:custGeom>
            <a:avLst/>
            <a:gdLst>
              <a:gd name="connsiteX0" fmla="*/ 0 w 511691"/>
              <a:gd name="connsiteY0" fmla="*/ 596348 h 602341"/>
              <a:gd name="connsiteX1" fmla="*/ 477078 w 511691"/>
              <a:gd name="connsiteY1" fmla="*/ 516835 h 602341"/>
              <a:gd name="connsiteX2" fmla="*/ 437322 w 511691"/>
              <a:gd name="connsiteY2" fmla="*/ 0 h 6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691" h="602341">
                <a:moveTo>
                  <a:pt x="0" y="596348"/>
                </a:moveTo>
                <a:cubicBezTo>
                  <a:pt x="202095" y="606287"/>
                  <a:pt x="404191" y="616226"/>
                  <a:pt x="477078" y="516835"/>
                </a:cubicBezTo>
                <a:cubicBezTo>
                  <a:pt x="549965" y="417444"/>
                  <a:pt x="493643" y="208722"/>
                  <a:pt x="437322" y="0"/>
                </a:cubicBezTo>
              </a:path>
            </a:pathLst>
          </a:custGeom>
          <a:noFill/>
          <a:ln w="34925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655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360102" y="5558066"/>
                <a:ext cx="12706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0102" y="5558066"/>
                <a:ext cx="1270604" cy="369332"/>
              </a:xfrm>
              <a:prstGeom prst="rect">
                <a:avLst/>
              </a:prstGeom>
              <a:blipFill>
                <a:blip r:embed="rId3"/>
                <a:stretch>
                  <a:fillRect l="-4950" t="-6667" r="-6931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9EAF5DE-B28A-5B40-A060-910721BAC35B}"/>
              </a:ext>
            </a:extLst>
          </p:cNvPr>
          <p:cNvCxnSpPr>
            <a:cxnSpLocks/>
          </p:cNvCxnSpPr>
          <p:nvPr/>
        </p:nvCxnSpPr>
        <p:spPr>
          <a:xfrm>
            <a:off x="1376082" y="5164508"/>
            <a:ext cx="0" cy="1156447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/>
              <p:nvPr/>
            </p:nvSpPr>
            <p:spPr>
              <a:xfrm>
                <a:off x="1874062" y="5590846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062" y="5590846"/>
                <a:ext cx="298159" cy="369332"/>
              </a:xfrm>
              <a:prstGeom prst="rect">
                <a:avLst/>
              </a:prstGeom>
              <a:blipFill>
                <a:blip r:embed="rId4"/>
                <a:stretch>
                  <a:fillRect l="-12500" r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655CA3-88D4-7B40-9BD7-D91533DF734F}"/>
                  </a:ext>
                </a:extLst>
              </p:cNvPr>
              <p:cNvSpPr txBox="1"/>
              <p:nvPr/>
            </p:nvSpPr>
            <p:spPr>
              <a:xfrm>
                <a:off x="3798937" y="5558066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655CA3-88D4-7B40-9BD7-D91533DF7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8937" y="5558066"/>
                <a:ext cx="298159" cy="369332"/>
              </a:xfrm>
              <a:prstGeom prst="rect">
                <a:avLst/>
              </a:prstGeom>
              <a:blipFill>
                <a:blip r:embed="rId5"/>
                <a:stretch>
                  <a:fillRect l="-8000" r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894B8-21B4-0A4F-8E3D-1CF8A55C3A85}"/>
                  </a:ext>
                </a:extLst>
              </p:cNvPr>
              <p:cNvSpPr txBox="1"/>
              <p:nvPr/>
            </p:nvSpPr>
            <p:spPr>
              <a:xfrm>
                <a:off x="4265327" y="5551633"/>
                <a:ext cx="17403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894B8-21B4-0A4F-8E3D-1CF8A55C3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5327" y="5551633"/>
                <a:ext cx="1740348" cy="369332"/>
              </a:xfrm>
              <a:prstGeom prst="rect">
                <a:avLst/>
              </a:prstGeom>
              <a:blipFill>
                <a:blip r:embed="rId6"/>
                <a:stretch>
                  <a:fillRect l="-4380" t="-3333" r="-5109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7D844BB-2D1D-714A-9D9A-28CFFD926C4B}"/>
              </a:ext>
            </a:extLst>
          </p:cNvPr>
          <p:cNvSpPr txBox="1"/>
          <p:nvPr/>
        </p:nvSpPr>
        <p:spPr>
          <a:xfrm>
            <a:off x="4675950" y="3670820"/>
            <a:ext cx="2089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time = </a:t>
            </a:r>
            <a:r>
              <a:rPr lang="en-US" sz="2400" i="1" dirty="0"/>
              <a:t>t second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05C7E4-AD24-974D-AC43-EEBE80CAD1C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Frequency, Amplitude, and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/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𝑐𝑦𝑐𝑙𝑒𝑠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𝑠𝑒𝑐𝑜𝑛𝑑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blipFill>
                <a:blip r:embed="rId3"/>
                <a:stretch>
                  <a:fillRect l="-3226" t="-6667" r="-184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/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𝑎𝑛𝑔𝑙𝑒𝑠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𝑐𝑦𝑐𝑙𝑒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blipFill>
                <a:blip r:embed="rId4"/>
                <a:stretch>
                  <a:fillRect l="-1843" t="-3333" r="-3226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780045B-4757-AD4E-BAE3-142E363C321C}"/>
              </a:ext>
            </a:extLst>
          </p:cNvPr>
          <p:cNvSpPr txBox="1"/>
          <p:nvPr/>
        </p:nvSpPr>
        <p:spPr>
          <a:xfrm>
            <a:off x="1955296" y="3544805"/>
            <a:ext cx="1098164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10ACD741-DC2B-E642-A192-3C536C484E57}"/>
              </a:ext>
            </a:extLst>
          </p:cNvPr>
          <p:cNvSpPr/>
          <p:nvPr/>
        </p:nvSpPr>
        <p:spPr>
          <a:xfrm>
            <a:off x="3061252" y="3220278"/>
            <a:ext cx="511691" cy="602341"/>
          </a:xfrm>
          <a:custGeom>
            <a:avLst/>
            <a:gdLst>
              <a:gd name="connsiteX0" fmla="*/ 0 w 511691"/>
              <a:gd name="connsiteY0" fmla="*/ 596348 h 602341"/>
              <a:gd name="connsiteX1" fmla="*/ 477078 w 511691"/>
              <a:gd name="connsiteY1" fmla="*/ 516835 h 602341"/>
              <a:gd name="connsiteX2" fmla="*/ 437322 w 511691"/>
              <a:gd name="connsiteY2" fmla="*/ 0 h 6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691" h="602341">
                <a:moveTo>
                  <a:pt x="0" y="596348"/>
                </a:moveTo>
                <a:cubicBezTo>
                  <a:pt x="202095" y="606287"/>
                  <a:pt x="404191" y="616226"/>
                  <a:pt x="477078" y="516835"/>
                </a:cubicBezTo>
                <a:cubicBezTo>
                  <a:pt x="549965" y="417444"/>
                  <a:pt x="493643" y="208722"/>
                  <a:pt x="437322" y="0"/>
                </a:cubicBezTo>
              </a:path>
            </a:pathLst>
          </a:custGeom>
          <a:noFill/>
          <a:ln w="34925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488029-DEC7-934B-A92E-E268164E10BC}"/>
                  </a:ext>
                </a:extLst>
              </p:cNvPr>
              <p:cNvSpPr txBox="1"/>
              <p:nvPr/>
            </p:nvSpPr>
            <p:spPr>
              <a:xfrm>
                <a:off x="1706618" y="6335040"/>
                <a:ext cx="2709268" cy="430887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488029-DEC7-934B-A92E-E268164E10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618" y="6335040"/>
                <a:ext cx="2709268" cy="430887"/>
              </a:xfrm>
              <a:prstGeom prst="rect">
                <a:avLst/>
              </a:prstGeom>
              <a:blipFill>
                <a:blip r:embed="rId7"/>
                <a:stretch>
                  <a:fillRect l="-2326" t="-8571" r="-3721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99C42E3-93B5-D94C-9817-FCF4A50B1963}"/>
              </a:ext>
            </a:extLst>
          </p:cNvPr>
          <p:cNvSpPr txBox="1"/>
          <p:nvPr/>
        </p:nvSpPr>
        <p:spPr>
          <a:xfrm>
            <a:off x="4415886" y="6320955"/>
            <a:ext cx="472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-- with initial/additional phase </a:t>
            </a:r>
            <a:r>
              <a:rPr lang="en-US" sz="2400" dirty="0" err="1"/>
              <a:t>ϕ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803238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E0C15B5C-FBA0-9442-8C8C-FA7AD4BB2701}"/>
              </a:ext>
            </a:extLst>
          </p:cNvPr>
          <p:cNvSpPr/>
          <p:nvPr/>
        </p:nvSpPr>
        <p:spPr>
          <a:xfrm>
            <a:off x="1748117" y="2312894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BB2EA0-D6EC-1D4A-A086-879CFB6E2591}"/>
              </a:ext>
            </a:extLst>
          </p:cNvPr>
          <p:cNvSpPr/>
          <p:nvPr/>
        </p:nvSpPr>
        <p:spPr>
          <a:xfrm>
            <a:off x="3072652" y="2420470"/>
            <a:ext cx="282388" cy="2958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533FF59-9279-2942-AFCC-FA20B33D1E92}"/>
              </a:ext>
            </a:extLst>
          </p:cNvPr>
          <p:cNvSpPr/>
          <p:nvPr/>
        </p:nvSpPr>
        <p:spPr>
          <a:xfrm>
            <a:off x="2730229" y="2126931"/>
            <a:ext cx="860611" cy="779930"/>
          </a:xfrm>
          <a:prstGeom prst="arc">
            <a:avLst/>
          </a:prstGeom>
          <a:ln w="22225"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45C493-110E-2F45-827A-4839E12952FE}"/>
              </a:ext>
            </a:extLst>
          </p:cNvPr>
          <p:cNvSpPr/>
          <p:nvPr/>
        </p:nvSpPr>
        <p:spPr>
          <a:xfrm>
            <a:off x="2566017" y="3135888"/>
            <a:ext cx="112331" cy="102119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80B0B10-A867-3145-B269-DD36AB37A696}"/>
              </a:ext>
            </a:extLst>
          </p:cNvPr>
          <p:cNvGrpSpPr/>
          <p:nvPr/>
        </p:nvGrpSpPr>
        <p:grpSpPr>
          <a:xfrm>
            <a:off x="1524000" y="4243214"/>
            <a:ext cx="2282970" cy="2622852"/>
            <a:chOff x="1524000" y="4243214"/>
            <a:chExt cx="2282970" cy="262285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D766DCF-E130-494C-B971-B320345301A5}"/>
                </a:ext>
              </a:extLst>
            </p:cNvPr>
            <p:cNvCxnSpPr>
              <a:cxnSpLocks/>
            </p:cNvCxnSpPr>
            <p:nvPr/>
          </p:nvCxnSpPr>
          <p:spPr>
            <a:xfrm>
              <a:off x="1524000" y="4391132"/>
              <a:ext cx="228297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24658C2-1FEF-2C42-95D6-5DB9DF58EE9E}"/>
                </a:ext>
              </a:extLst>
            </p:cNvPr>
            <p:cNvSpPr/>
            <p:nvPr/>
          </p:nvSpPr>
          <p:spPr>
            <a:xfrm>
              <a:off x="3072652" y="4243214"/>
              <a:ext cx="282388" cy="29583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6A43125-A83D-1345-88BE-F606ED4B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179413" y="5664679"/>
              <a:ext cx="1101632" cy="1301141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A1254F5-BB0C-964B-AA34-71B4E6F13D0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703516" y="4731078"/>
              <a:ext cx="0" cy="1116106"/>
            </a:xfrm>
            <a:prstGeom prst="line">
              <a:avLst/>
            </a:prstGeom>
            <a:ln w="44450">
              <a:solidFill>
                <a:schemeClr val="accent1">
                  <a:lumMod val="75000"/>
                </a:schemeClr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0C2332A-E95F-3E42-B7E7-DB5CF01D066C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2566016" y="5056902"/>
              <a:ext cx="0" cy="923365"/>
            </a:xfrm>
            <a:prstGeom prst="line">
              <a:avLst/>
            </a:prstGeom>
            <a:ln w="44450">
              <a:solidFill>
                <a:schemeClr val="accent1">
                  <a:lumMod val="75000"/>
                </a:schemeClr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6FC3740-FC84-714B-B616-B1FD5834B61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Frequency, Amplitude, and Phase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112F21-31F9-1449-90B8-1E2CDBE967ED}"/>
              </a:ext>
            </a:extLst>
          </p:cNvPr>
          <p:cNvCxnSpPr/>
          <p:nvPr/>
        </p:nvCxnSpPr>
        <p:spPr>
          <a:xfrm>
            <a:off x="4039199" y="2182743"/>
            <a:ext cx="0" cy="21105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BFD7039B-2AF4-3D41-B729-E6DDAB90D4B1}"/>
              </a:ext>
            </a:extLst>
          </p:cNvPr>
          <p:cNvSpPr/>
          <p:nvPr/>
        </p:nvSpPr>
        <p:spPr>
          <a:xfrm>
            <a:off x="3902798" y="2420470"/>
            <a:ext cx="282388" cy="29583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4F02A06-4DE7-8B4A-9F7D-5FAA3825B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568" y="2485317"/>
            <a:ext cx="1101632" cy="1301141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5A3F114-35A8-F14B-812E-65D24D0B96C8}"/>
              </a:ext>
            </a:extLst>
          </p:cNvPr>
          <p:cNvCxnSpPr>
            <a:cxnSpLocks/>
          </p:cNvCxnSpPr>
          <p:nvPr/>
        </p:nvCxnSpPr>
        <p:spPr>
          <a:xfrm>
            <a:off x="5234535" y="2406530"/>
            <a:ext cx="0" cy="1116106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8DFF9FD-C7B2-6E4A-9AFF-AD8563B94880}"/>
              </a:ext>
            </a:extLst>
          </p:cNvPr>
          <p:cNvCxnSpPr>
            <a:cxnSpLocks/>
          </p:cNvCxnSpPr>
          <p:nvPr/>
        </p:nvCxnSpPr>
        <p:spPr>
          <a:xfrm flipV="1">
            <a:off x="5097035" y="2964583"/>
            <a:ext cx="0" cy="923365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36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CBD360-1639-014F-9BF7-741B547A4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550335" y="1016001"/>
            <a:ext cx="8043330" cy="48259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F046B4-981B-0749-8683-8C796F1D506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Frequency, Amplitude, and Phase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C4D0EE-DC99-574C-B081-C8B1335B571A}"/>
                  </a:ext>
                </a:extLst>
              </p:cNvPr>
              <p:cNvSpPr txBox="1"/>
              <p:nvPr/>
            </p:nvSpPr>
            <p:spPr>
              <a:xfrm>
                <a:off x="7562657" y="3180222"/>
                <a:ext cx="127060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C4D0EE-DC99-574C-B081-C8B1335B5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2657" y="3180222"/>
                <a:ext cx="1270604" cy="369332"/>
              </a:xfrm>
              <a:prstGeom prst="rect">
                <a:avLst/>
              </a:prstGeom>
              <a:blipFill>
                <a:blip r:embed="rId3"/>
                <a:stretch>
                  <a:fillRect l="-3922" t="-3333" r="-6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0BE28B-EF5B-CF40-B289-8C4800784809}"/>
                  </a:ext>
                </a:extLst>
              </p:cNvPr>
              <p:cNvSpPr txBox="1"/>
              <p:nvPr/>
            </p:nvSpPr>
            <p:spPr>
              <a:xfrm>
                <a:off x="7583535" y="5595787"/>
                <a:ext cx="133459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0BE28B-EF5B-CF40-B289-8C4800784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3535" y="5595787"/>
                <a:ext cx="1334596" cy="369332"/>
              </a:xfrm>
              <a:prstGeom prst="rect">
                <a:avLst/>
              </a:prstGeom>
              <a:blipFill>
                <a:blip r:embed="rId4"/>
                <a:stretch>
                  <a:fillRect l="-4717" t="-6667" r="-754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10682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360102" y="5558066"/>
                <a:ext cx="13138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0102" y="5558066"/>
                <a:ext cx="1313886" cy="369332"/>
              </a:xfrm>
              <a:prstGeom prst="rect">
                <a:avLst/>
              </a:prstGeom>
              <a:blipFill>
                <a:blip r:embed="rId3"/>
                <a:stretch>
                  <a:fillRect l="-4808" t="-6667" r="-7692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9EAF5DE-B28A-5B40-A060-910721BAC35B}"/>
              </a:ext>
            </a:extLst>
          </p:cNvPr>
          <p:cNvCxnSpPr>
            <a:cxnSpLocks/>
          </p:cNvCxnSpPr>
          <p:nvPr/>
        </p:nvCxnSpPr>
        <p:spPr>
          <a:xfrm>
            <a:off x="348343" y="5805714"/>
            <a:ext cx="1224485" cy="0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/>
              <p:nvPr/>
            </p:nvSpPr>
            <p:spPr>
              <a:xfrm>
                <a:off x="1874062" y="5590846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062" y="5590846"/>
                <a:ext cx="298159" cy="369332"/>
              </a:xfrm>
              <a:prstGeom prst="rect">
                <a:avLst/>
              </a:prstGeom>
              <a:blipFill>
                <a:blip r:embed="rId4"/>
                <a:stretch>
                  <a:fillRect l="-12500" r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655CA3-88D4-7B40-9BD7-D91533DF734F}"/>
                  </a:ext>
                </a:extLst>
              </p:cNvPr>
              <p:cNvSpPr txBox="1"/>
              <p:nvPr/>
            </p:nvSpPr>
            <p:spPr>
              <a:xfrm>
                <a:off x="3798937" y="5558066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655CA3-88D4-7B40-9BD7-D91533DF7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8937" y="5558066"/>
                <a:ext cx="298159" cy="369332"/>
              </a:xfrm>
              <a:prstGeom prst="rect">
                <a:avLst/>
              </a:prstGeom>
              <a:blipFill>
                <a:blip r:embed="rId5"/>
                <a:stretch>
                  <a:fillRect l="-8000" r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894B8-21B4-0A4F-8E3D-1CF8A55C3A85}"/>
                  </a:ext>
                </a:extLst>
              </p:cNvPr>
              <p:cNvSpPr txBox="1"/>
              <p:nvPr/>
            </p:nvSpPr>
            <p:spPr>
              <a:xfrm>
                <a:off x="4265327" y="5551633"/>
                <a:ext cx="18043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894B8-21B4-0A4F-8E3D-1CF8A55C3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5327" y="5551633"/>
                <a:ext cx="1804340" cy="369332"/>
              </a:xfrm>
              <a:prstGeom prst="rect">
                <a:avLst/>
              </a:prstGeom>
              <a:blipFill>
                <a:blip r:embed="rId6"/>
                <a:stretch>
                  <a:fillRect l="-4225" t="-3333" r="-4930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7D844BB-2D1D-714A-9D9A-28CFFD926C4B}"/>
              </a:ext>
            </a:extLst>
          </p:cNvPr>
          <p:cNvSpPr txBox="1"/>
          <p:nvPr/>
        </p:nvSpPr>
        <p:spPr>
          <a:xfrm>
            <a:off x="4675950" y="3670820"/>
            <a:ext cx="2089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time = </a:t>
            </a:r>
            <a:r>
              <a:rPr lang="en-US" sz="2400" i="1" dirty="0"/>
              <a:t>t second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05C7E4-AD24-974D-AC43-EEBE80CAD1C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Frequency, Amplitude, and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/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𝑐𝑦𝑐𝑙𝑒𝑠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𝑠𝑒𝑐𝑜𝑛𝑑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blipFill>
                <a:blip r:embed="rId7"/>
                <a:stretch>
                  <a:fillRect l="-3226" t="-6667" r="-184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/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𝑎𝑛𝑔𝑙𝑒𝑠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𝑐𝑦𝑐𝑙𝑒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blipFill>
                <a:blip r:embed="rId4"/>
                <a:stretch>
                  <a:fillRect l="-1843" t="-3333" r="-3226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339D8D6-35B9-D742-AAFB-065A4BA0C650}"/>
              </a:ext>
            </a:extLst>
          </p:cNvPr>
          <p:cNvCxnSpPr>
            <a:cxnSpLocks/>
          </p:cNvCxnSpPr>
          <p:nvPr/>
        </p:nvCxnSpPr>
        <p:spPr>
          <a:xfrm>
            <a:off x="3002749" y="3230347"/>
            <a:ext cx="950686" cy="0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367D648-8A01-1145-9D85-EECBB58BB143}"/>
                  </a:ext>
                </a:extLst>
              </p:cNvPr>
              <p:cNvSpPr txBox="1"/>
              <p:nvPr/>
            </p:nvSpPr>
            <p:spPr>
              <a:xfrm>
                <a:off x="4267803" y="6195828"/>
                <a:ext cx="28728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+(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367D648-8A01-1145-9D85-EECBB58BB1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803" y="6195828"/>
                <a:ext cx="2872838" cy="369332"/>
              </a:xfrm>
              <a:prstGeom prst="rect">
                <a:avLst/>
              </a:prstGeom>
              <a:blipFill>
                <a:blip r:embed="rId8"/>
                <a:stretch>
                  <a:fillRect l="-2212" t="-6667" r="-309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1FB6C70-B496-F74A-85F3-043CB2BCC564}"/>
                  </a:ext>
                </a:extLst>
              </p:cNvPr>
              <p:cNvSpPr txBox="1"/>
              <p:nvPr/>
            </p:nvSpPr>
            <p:spPr>
              <a:xfrm>
                <a:off x="3803004" y="6195828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1FB6C70-B496-F74A-85F3-043CB2BCC5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3004" y="6195828"/>
                <a:ext cx="298159" cy="369332"/>
              </a:xfrm>
              <a:prstGeom prst="rect">
                <a:avLst/>
              </a:prstGeom>
              <a:blipFill>
                <a:blip r:embed="rId9"/>
                <a:stretch>
                  <a:fillRect l="-4000" r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92199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757056"/>
            <a:ext cx="8443103" cy="2367279"/>
            <a:chOff x="457077" y="757056"/>
            <a:chExt cx="8443103" cy="236727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757056"/>
              <a:ext cx="0" cy="1951847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E99BBF5-6690-5F49-B6B6-F0FEF2EC31D9}"/>
              </a:ext>
            </a:extLst>
          </p:cNvPr>
          <p:cNvGrpSpPr/>
          <p:nvPr/>
        </p:nvGrpSpPr>
        <p:grpSpPr>
          <a:xfrm>
            <a:off x="3820929" y="1042047"/>
            <a:ext cx="2932488" cy="1474230"/>
            <a:chOff x="3820929" y="1042047"/>
            <a:chExt cx="2932488" cy="1474230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388D48-F52D-0847-938E-1E182D16C22A}"/>
                </a:ext>
              </a:extLst>
            </p:cNvPr>
            <p:cNvCxnSpPr/>
            <p:nvPr/>
          </p:nvCxnSpPr>
          <p:spPr>
            <a:xfrm>
              <a:off x="3820929" y="1042047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E0FE174B-4F5A-DD45-8196-71407F34CD88}"/>
                </a:ext>
              </a:extLst>
            </p:cNvPr>
            <p:cNvCxnSpPr/>
            <p:nvPr/>
          </p:nvCxnSpPr>
          <p:spPr>
            <a:xfrm>
              <a:off x="6753417" y="1074775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76C95BEF-B52D-174B-9383-4D3E777826D1}"/>
              </a:ext>
            </a:extLst>
          </p:cNvPr>
          <p:cNvSpPr txBox="1"/>
          <p:nvPr/>
        </p:nvSpPr>
        <p:spPr>
          <a:xfrm>
            <a:off x="6847436" y="628580"/>
            <a:ext cx="1894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Frequency: 2Hz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3DFCDB-C9F2-864A-93A2-2198A23FD1D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Frequency, Amplitude, and Phase</a:t>
            </a:r>
          </a:p>
        </p:txBody>
      </p:sp>
    </p:spTree>
    <p:extLst>
      <p:ext uri="{BB962C8B-B14F-4D97-AF65-F5344CB8AC3E}">
        <p14:creationId xmlns:p14="http://schemas.microsoft.com/office/powerpoint/2010/main" val="57245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430CFDB5-9131-1A4B-BAF4-B58D98551485}"/>
              </a:ext>
            </a:extLst>
          </p:cNvPr>
          <p:cNvGrpSpPr/>
          <p:nvPr/>
        </p:nvGrpSpPr>
        <p:grpSpPr>
          <a:xfrm>
            <a:off x="904245" y="3879083"/>
            <a:ext cx="5850123" cy="1036751"/>
            <a:chOff x="878367" y="2123989"/>
            <a:chExt cx="5850123" cy="1036751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FF5C59E-1D25-F248-B182-D07DDE4A0F2C}"/>
                </a:ext>
              </a:extLst>
            </p:cNvPr>
            <p:cNvSpPr/>
            <p:nvPr/>
          </p:nvSpPr>
          <p:spPr>
            <a:xfrm>
              <a:off x="878367" y="2123989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71B50304-2812-0445-ABBC-847CCEBECE77}"/>
                </a:ext>
              </a:extLst>
            </p:cNvPr>
            <p:cNvSpPr/>
            <p:nvPr/>
          </p:nvSpPr>
          <p:spPr>
            <a:xfrm>
              <a:off x="2339567" y="2160983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D2FE37E-5755-FA48-A8CA-047547E53B18}"/>
                </a:ext>
              </a:extLst>
            </p:cNvPr>
            <p:cNvSpPr/>
            <p:nvPr/>
          </p:nvSpPr>
          <p:spPr>
            <a:xfrm>
              <a:off x="3796270" y="2225801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4374087-B9A5-0F4C-AB42-EAA2781A89EC}"/>
                </a:ext>
              </a:extLst>
            </p:cNvPr>
            <p:cNvSpPr/>
            <p:nvPr/>
          </p:nvSpPr>
          <p:spPr>
            <a:xfrm>
              <a:off x="5252168" y="2288036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757056"/>
            <a:ext cx="8443103" cy="2367279"/>
            <a:chOff x="457077" y="757056"/>
            <a:chExt cx="8443103" cy="236727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757056"/>
              <a:ext cx="0" cy="1951847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7D7DBE2-90AC-C446-A45F-1C6AF5D65FEF}"/>
              </a:ext>
            </a:extLst>
          </p:cNvPr>
          <p:cNvGrpSpPr/>
          <p:nvPr/>
        </p:nvGrpSpPr>
        <p:grpSpPr>
          <a:xfrm>
            <a:off x="457077" y="3133305"/>
            <a:ext cx="8443103" cy="2580984"/>
            <a:chOff x="457077" y="543351"/>
            <a:chExt cx="8443103" cy="2580984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54BD517-96F0-0744-848C-3488DF05E288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AD73C2D-B775-DE40-86CA-CB5426211086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A1E9365-3806-3D48-A4F1-AD613CA39D99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1F95AF8-2790-3A46-9285-86C0A5522616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D69CFC3-2DB2-EE40-9B88-ADFA83A3D579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BB75FB5-B697-4446-AF1D-EC438C8310B4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D676F6B-AC2A-1041-996A-4D9BF2D3DD64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2F48719-2B8A-1840-9AFD-20F978BA83A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E2EE268-E539-6F4E-9ECB-AD6426E65A41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7C16676-3D02-674C-BDD3-94BBFF926D3B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35DE886-54D0-2E41-B83A-332183444976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7162E07-DDBB-0643-A7E1-32A10ADF8749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2AA512B-1C20-4D47-AAE3-7F6B477C8F0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93D9F9B-4510-844F-AE07-123F2C10F4FC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0770B7B-3A42-1241-AF53-114D9E59599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E388D48-F52D-0847-938E-1E182D16C22A}"/>
              </a:ext>
            </a:extLst>
          </p:cNvPr>
          <p:cNvCxnSpPr/>
          <p:nvPr/>
        </p:nvCxnSpPr>
        <p:spPr>
          <a:xfrm>
            <a:off x="3820929" y="1042047"/>
            <a:ext cx="0" cy="144150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0FE174B-4F5A-DD45-8196-71407F34CD88}"/>
              </a:ext>
            </a:extLst>
          </p:cNvPr>
          <p:cNvCxnSpPr/>
          <p:nvPr/>
        </p:nvCxnSpPr>
        <p:spPr>
          <a:xfrm>
            <a:off x="6753417" y="1074775"/>
            <a:ext cx="0" cy="144150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E102AB82-00B9-5448-8505-3CB501125EAA}"/>
              </a:ext>
            </a:extLst>
          </p:cNvPr>
          <p:cNvGrpSpPr/>
          <p:nvPr/>
        </p:nvGrpSpPr>
        <p:grpSpPr>
          <a:xfrm>
            <a:off x="2353424" y="3696496"/>
            <a:ext cx="6388240" cy="1441502"/>
            <a:chOff x="2353424" y="3696496"/>
            <a:chExt cx="6388240" cy="1441502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8B3BAE2-6CA9-6B4C-8ECE-291CA6C9D997}"/>
                </a:ext>
              </a:extLst>
            </p:cNvPr>
            <p:cNvSpPr txBox="1"/>
            <p:nvPr/>
          </p:nvSpPr>
          <p:spPr>
            <a:xfrm>
              <a:off x="6847436" y="3774116"/>
              <a:ext cx="1894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Frequency: 4Hz</a:t>
              </a: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6A98435-2880-B14C-8624-03E6F4CBBDF4}"/>
                </a:ext>
              </a:extLst>
            </p:cNvPr>
            <p:cNvCxnSpPr/>
            <p:nvPr/>
          </p:nvCxnSpPr>
          <p:spPr>
            <a:xfrm>
              <a:off x="235342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BF4981F-B22D-5242-AD5F-FCB030193255}"/>
                </a:ext>
              </a:extLst>
            </p:cNvPr>
            <p:cNvCxnSpPr/>
            <p:nvPr/>
          </p:nvCxnSpPr>
          <p:spPr>
            <a:xfrm>
              <a:off x="382092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19425CF-7CD4-0548-B0DF-162F445A7FAC}"/>
                </a:ext>
              </a:extLst>
            </p:cNvPr>
            <p:cNvCxnSpPr/>
            <p:nvPr/>
          </p:nvCxnSpPr>
          <p:spPr>
            <a:xfrm>
              <a:off x="528843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CD8F98A-19D7-0E46-80F0-1BD2BA8EAFEF}"/>
                </a:ext>
              </a:extLst>
            </p:cNvPr>
            <p:cNvCxnSpPr/>
            <p:nvPr/>
          </p:nvCxnSpPr>
          <p:spPr>
            <a:xfrm>
              <a:off x="675593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76C95BEF-B52D-174B-9383-4D3E777826D1}"/>
              </a:ext>
            </a:extLst>
          </p:cNvPr>
          <p:cNvSpPr txBox="1"/>
          <p:nvPr/>
        </p:nvSpPr>
        <p:spPr>
          <a:xfrm>
            <a:off x="6847436" y="628580"/>
            <a:ext cx="1894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Frequency: 2Hz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64C5608-A734-434D-A1E2-571231434E5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Frequency, Amplitude, and Phase</a:t>
            </a:r>
          </a:p>
        </p:txBody>
      </p:sp>
    </p:spTree>
    <p:extLst>
      <p:ext uri="{BB962C8B-B14F-4D97-AF65-F5344CB8AC3E}">
        <p14:creationId xmlns:p14="http://schemas.microsoft.com/office/powerpoint/2010/main" val="287736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757056"/>
            <a:ext cx="8443103" cy="2367279"/>
            <a:chOff x="457077" y="757056"/>
            <a:chExt cx="8443103" cy="236727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757056"/>
              <a:ext cx="0" cy="1951847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7D7DBE2-90AC-C446-A45F-1C6AF5D65FEF}"/>
              </a:ext>
            </a:extLst>
          </p:cNvPr>
          <p:cNvGrpSpPr/>
          <p:nvPr/>
        </p:nvGrpSpPr>
        <p:grpSpPr>
          <a:xfrm>
            <a:off x="457077" y="3133305"/>
            <a:ext cx="8443103" cy="2580984"/>
            <a:chOff x="457077" y="543351"/>
            <a:chExt cx="8443103" cy="2580984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54BD517-96F0-0744-848C-3488DF05E288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AD73C2D-B775-DE40-86CA-CB5426211086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A1E9365-3806-3D48-A4F1-AD613CA39D99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1F95AF8-2790-3A46-9285-86C0A5522616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D69CFC3-2DB2-EE40-9B88-ADFA83A3D579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BB75FB5-B697-4446-AF1D-EC438C8310B4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D676F6B-AC2A-1041-996A-4D9BF2D3DD64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2F48719-2B8A-1840-9AFD-20F978BA83A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E2EE268-E539-6F4E-9ECB-AD6426E65A41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7C16676-3D02-674C-BDD3-94BBFF926D3B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35DE886-54D0-2E41-B83A-332183444976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7162E07-DDBB-0643-A7E1-32A10ADF8749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2AA512B-1C20-4D47-AAE3-7F6B477C8F0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93D9F9B-4510-844F-AE07-123F2C10F4FC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0770B7B-3A42-1241-AF53-114D9E59599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E388D48-F52D-0847-938E-1E182D16C22A}"/>
              </a:ext>
            </a:extLst>
          </p:cNvPr>
          <p:cNvCxnSpPr/>
          <p:nvPr/>
        </p:nvCxnSpPr>
        <p:spPr>
          <a:xfrm>
            <a:off x="3820929" y="1042047"/>
            <a:ext cx="0" cy="144150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0FE174B-4F5A-DD45-8196-71407F34CD88}"/>
              </a:ext>
            </a:extLst>
          </p:cNvPr>
          <p:cNvCxnSpPr/>
          <p:nvPr/>
        </p:nvCxnSpPr>
        <p:spPr>
          <a:xfrm>
            <a:off x="6753417" y="1074775"/>
            <a:ext cx="0" cy="144150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E102AB82-00B9-5448-8505-3CB501125EAA}"/>
              </a:ext>
            </a:extLst>
          </p:cNvPr>
          <p:cNvGrpSpPr/>
          <p:nvPr/>
        </p:nvGrpSpPr>
        <p:grpSpPr>
          <a:xfrm>
            <a:off x="2353424" y="3696496"/>
            <a:ext cx="4402515" cy="1441502"/>
            <a:chOff x="2353424" y="3696496"/>
            <a:chExt cx="4402515" cy="1441502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6A98435-2880-B14C-8624-03E6F4CBBDF4}"/>
                </a:ext>
              </a:extLst>
            </p:cNvPr>
            <p:cNvCxnSpPr/>
            <p:nvPr/>
          </p:nvCxnSpPr>
          <p:spPr>
            <a:xfrm>
              <a:off x="235342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BF4981F-B22D-5242-AD5F-FCB030193255}"/>
                </a:ext>
              </a:extLst>
            </p:cNvPr>
            <p:cNvCxnSpPr/>
            <p:nvPr/>
          </p:nvCxnSpPr>
          <p:spPr>
            <a:xfrm>
              <a:off x="382092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19425CF-7CD4-0548-B0DF-162F445A7FAC}"/>
                </a:ext>
              </a:extLst>
            </p:cNvPr>
            <p:cNvCxnSpPr/>
            <p:nvPr/>
          </p:nvCxnSpPr>
          <p:spPr>
            <a:xfrm>
              <a:off x="528843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CD8F98A-19D7-0E46-80F0-1BD2BA8EAFEF}"/>
                </a:ext>
              </a:extLst>
            </p:cNvPr>
            <p:cNvCxnSpPr/>
            <p:nvPr/>
          </p:nvCxnSpPr>
          <p:spPr>
            <a:xfrm>
              <a:off x="675593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76C95BEF-B52D-174B-9383-4D3E777826D1}"/>
              </a:ext>
            </a:extLst>
          </p:cNvPr>
          <p:cNvSpPr txBox="1"/>
          <p:nvPr/>
        </p:nvSpPr>
        <p:spPr>
          <a:xfrm>
            <a:off x="6847436" y="628580"/>
            <a:ext cx="1894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Frequency: 2Hz</a:t>
            </a:r>
          </a:p>
        </p:txBody>
      </p:sp>
      <p:sp>
        <p:nvSpPr>
          <p:cNvPr id="84" name="Freeform 83">
            <a:extLst>
              <a:ext uri="{FF2B5EF4-FFF2-40B4-BE49-F238E27FC236}">
                <a16:creationId xmlns:a16="http://schemas.microsoft.com/office/drawing/2014/main" id="{C1D7AEA0-7C61-8F4B-B21D-1E08D3CCB58A}"/>
              </a:ext>
            </a:extLst>
          </p:cNvPr>
          <p:cNvSpPr/>
          <p:nvPr/>
        </p:nvSpPr>
        <p:spPr>
          <a:xfrm>
            <a:off x="905436" y="3728364"/>
            <a:ext cx="1442106" cy="1484610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5" name="Freeform 84">
            <a:extLst>
              <a:ext uri="{FF2B5EF4-FFF2-40B4-BE49-F238E27FC236}">
                <a16:creationId xmlns:a16="http://schemas.microsoft.com/office/drawing/2014/main" id="{78427929-9A7E-1F48-9C6F-967C737AD96D}"/>
              </a:ext>
            </a:extLst>
          </p:cNvPr>
          <p:cNvSpPr/>
          <p:nvPr/>
        </p:nvSpPr>
        <p:spPr>
          <a:xfrm>
            <a:off x="2333075" y="3678684"/>
            <a:ext cx="1442106" cy="1484610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6" name="Freeform 85">
            <a:extLst>
              <a:ext uri="{FF2B5EF4-FFF2-40B4-BE49-F238E27FC236}">
                <a16:creationId xmlns:a16="http://schemas.microsoft.com/office/drawing/2014/main" id="{B1460492-06AE-E94E-8A93-ED08AC7D6334}"/>
              </a:ext>
            </a:extLst>
          </p:cNvPr>
          <p:cNvSpPr/>
          <p:nvPr/>
        </p:nvSpPr>
        <p:spPr>
          <a:xfrm>
            <a:off x="3760714" y="3629004"/>
            <a:ext cx="1442106" cy="1484610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7" name="Freeform 86">
            <a:extLst>
              <a:ext uri="{FF2B5EF4-FFF2-40B4-BE49-F238E27FC236}">
                <a16:creationId xmlns:a16="http://schemas.microsoft.com/office/drawing/2014/main" id="{15A034DF-B34A-564B-9449-04770493B7B4}"/>
              </a:ext>
            </a:extLst>
          </p:cNvPr>
          <p:cNvSpPr/>
          <p:nvPr/>
        </p:nvSpPr>
        <p:spPr>
          <a:xfrm>
            <a:off x="5188353" y="3579324"/>
            <a:ext cx="1442106" cy="1484610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73FB03B-74E6-FE4D-A0FE-290D5A63FF1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Frequencies of an arbitrary signal</a:t>
            </a:r>
          </a:p>
        </p:txBody>
      </p:sp>
    </p:spTree>
    <p:extLst>
      <p:ext uri="{BB962C8B-B14F-4D97-AF65-F5344CB8AC3E}">
        <p14:creationId xmlns:p14="http://schemas.microsoft.com/office/powerpoint/2010/main" val="3367409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58070E5-FE42-614A-BD91-763634C33DB2}"/>
              </a:ext>
            </a:extLst>
          </p:cNvPr>
          <p:cNvSpPr txBox="1"/>
          <p:nvPr/>
        </p:nvSpPr>
        <p:spPr>
          <a:xfrm>
            <a:off x="0" y="1500833"/>
            <a:ext cx="35967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Lucida Bright" panose="02040602050505020304" pitchFamily="18" charset="77"/>
              </a:rPr>
              <a:t>Gesture/Motion/</a:t>
            </a:r>
          </a:p>
          <a:p>
            <a:pPr algn="ctr"/>
            <a:r>
              <a:rPr lang="en-US" sz="2800" dirty="0">
                <a:latin typeface="Lucida Bright" panose="02040602050505020304" pitchFamily="18" charset="77"/>
              </a:rPr>
              <a:t>Orientation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8D473C-B405-3148-8F76-989256C3C6D2}"/>
              </a:ext>
            </a:extLst>
          </p:cNvPr>
          <p:cNvSpPr txBox="1"/>
          <p:nvPr/>
        </p:nvSpPr>
        <p:spPr>
          <a:xfrm>
            <a:off x="3515087" y="1500832"/>
            <a:ext cx="22940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Lucida Bright" panose="02040602050505020304" pitchFamily="18" charset="77"/>
              </a:rPr>
              <a:t>Vital signs detection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37E97D-D8E4-C04F-8192-8CC077484BF5}"/>
              </a:ext>
            </a:extLst>
          </p:cNvPr>
          <p:cNvSpPr txBox="1"/>
          <p:nvPr/>
        </p:nvSpPr>
        <p:spPr>
          <a:xfrm>
            <a:off x="6042992" y="1500833"/>
            <a:ext cx="27564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Lucida Bright" panose="02040602050505020304" pitchFamily="18" charset="77"/>
              </a:rPr>
              <a:t>Autonomous vehicle control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9CEB13E-F11C-7142-B267-32DD70A1A66C}"/>
              </a:ext>
            </a:extLst>
          </p:cNvPr>
          <p:cNvCxnSpPr>
            <a:cxnSpLocks/>
            <a:endCxn id="4" idx="2"/>
          </p:cNvCxnSpPr>
          <p:nvPr/>
        </p:nvCxnSpPr>
        <p:spPr>
          <a:xfrm flipH="1" flipV="1">
            <a:off x="1798351" y="2454940"/>
            <a:ext cx="3091701" cy="348866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B8B1779-6D2C-5345-B559-9B32A708B440}"/>
              </a:ext>
            </a:extLst>
          </p:cNvPr>
          <p:cNvCxnSpPr>
            <a:cxnSpLocks/>
            <a:endCxn id="5" idx="2"/>
          </p:cNvCxnSpPr>
          <p:nvPr/>
        </p:nvCxnSpPr>
        <p:spPr>
          <a:xfrm flipV="1">
            <a:off x="4662108" y="2454939"/>
            <a:ext cx="0" cy="374707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0D91D77-A535-0A4E-8339-7AC3946828A8}"/>
              </a:ext>
            </a:extLst>
          </p:cNvPr>
          <p:cNvCxnSpPr>
            <a:cxnSpLocks/>
          </p:cNvCxnSpPr>
          <p:nvPr/>
        </p:nvCxnSpPr>
        <p:spPr>
          <a:xfrm flipV="1">
            <a:off x="4316267" y="2607340"/>
            <a:ext cx="3091701" cy="348866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848B35B-2DCB-9741-A914-86419B68B50D}"/>
              </a:ext>
            </a:extLst>
          </p:cNvPr>
          <p:cNvSpPr txBox="1"/>
          <p:nvPr/>
        </p:nvSpPr>
        <p:spPr>
          <a:xfrm>
            <a:off x="-52703" y="5628886"/>
            <a:ext cx="9328917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Physical environment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(light, sound, speed, geomagnetism, radio waves, …)</a:t>
            </a:r>
          </a:p>
        </p:txBody>
      </p:sp>
    </p:spTree>
    <p:extLst>
      <p:ext uri="{BB962C8B-B14F-4D97-AF65-F5344CB8AC3E}">
        <p14:creationId xmlns:p14="http://schemas.microsoft.com/office/powerpoint/2010/main" val="36848908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373FB03B-74E6-FE4D-A0FE-290D5A63FF1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Frequencies of an arbitrary signal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847E15-7CE6-EA41-B8CD-BE681297E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177" y="1179118"/>
            <a:ext cx="6749647" cy="449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136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373FB03B-74E6-FE4D-A0FE-290D5A63FF1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Frequencies of an arbitrary signal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2B3D31-033D-B646-A828-592D31BCF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177" y="1179118"/>
            <a:ext cx="6749647" cy="449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616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D56F981-175A-1E42-A308-6F32EAA670EF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3133305"/>
            <a:chExt cx="8443103" cy="258098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7D7DBE2-90AC-C446-A45F-1C6AF5D65FEF}"/>
                </a:ext>
              </a:extLst>
            </p:cNvPr>
            <p:cNvGrpSpPr/>
            <p:nvPr/>
          </p:nvGrpSpPr>
          <p:grpSpPr>
            <a:xfrm>
              <a:off x="457077" y="3133305"/>
              <a:ext cx="8443103" cy="2580984"/>
              <a:chOff x="457077" y="543351"/>
              <a:chExt cx="8443103" cy="2580984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254BD517-96F0-0744-848C-3488DF05E2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366" y="2680945"/>
                <a:ext cx="7863298" cy="0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AD73C2D-B775-DE40-86CA-CB5426211086}"/>
                  </a:ext>
                </a:extLst>
              </p:cNvPr>
              <p:cNvCxnSpPr/>
              <p:nvPr/>
            </p:nvCxnSpPr>
            <p:spPr>
              <a:xfrm flipV="1">
                <a:off x="881299" y="543351"/>
                <a:ext cx="0" cy="2147032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A1E9365-3806-3D48-A4F1-AD613CA39D99}"/>
                  </a:ext>
                </a:extLst>
              </p:cNvPr>
              <p:cNvSpPr txBox="1"/>
              <p:nvPr/>
            </p:nvSpPr>
            <p:spPr>
              <a:xfrm rot="16200000">
                <a:off x="24755" y="1507097"/>
                <a:ext cx="12647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Amplitude</a:t>
                </a:r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E1F95AF8-2790-3A46-9285-86C0A5522616}"/>
                  </a:ext>
                </a:extLst>
              </p:cNvPr>
              <p:cNvCxnSpPr/>
              <p:nvPr/>
            </p:nvCxnSpPr>
            <p:spPr>
              <a:xfrm>
                <a:off x="2354688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AD69CFC3-2DB2-EE40-9B88-ADFA83A3D579}"/>
                  </a:ext>
                </a:extLst>
              </p:cNvPr>
              <p:cNvCxnSpPr/>
              <p:nvPr/>
            </p:nvCxnSpPr>
            <p:spPr>
              <a:xfrm>
                <a:off x="3820931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FBB75FB5-B697-4446-AF1D-EC438C8310B4}"/>
                  </a:ext>
                </a:extLst>
              </p:cNvPr>
              <p:cNvCxnSpPr/>
              <p:nvPr/>
            </p:nvCxnSpPr>
            <p:spPr>
              <a:xfrm>
                <a:off x="5287174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AD676F6B-AC2A-1041-996A-4D9BF2D3DD64}"/>
                  </a:ext>
                </a:extLst>
              </p:cNvPr>
              <p:cNvCxnSpPr/>
              <p:nvPr/>
            </p:nvCxnSpPr>
            <p:spPr>
              <a:xfrm>
                <a:off x="6753417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C2F48719-2B8A-1840-9AFD-20F978BA83AB}"/>
                  </a:ext>
                </a:extLst>
              </p:cNvPr>
              <p:cNvCxnSpPr/>
              <p:nvPr/>
            </p:nvCxnSpPr>
            <p:spPr>
              <a:xfrm>
                <a:off x="8219660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E2EE268-E539-6F4E-9ECB-AD6426E65A41}"/>
                  </a:ext>
                </a:extLst>
              </p:cNvPr>
              <p:cNvSpPr txBox="1"/>
              <p:nvPr/>
            </p:nvSpPr>
            <p:spPr>
              <a:xfrm>
                <a:off x="2031600" y="2755003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0.25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7C16676-3D02-674C-BDD3-94BBFF926D3B}"/>
                  </a:ext>
                </a:extLst>
              </p:cNvPr>
              <p:cNvSpPr txBox="1"/>
              <p:nvPr/>
            </p:nvSpPr>
            <p:spPr>
              <a:xfrm>
                <a:off x="3482447" y="2748207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0.50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35DE886-54D0-2E41-B83A-332183444976}"/>
                  </a:ext>
                </a:extLst>
              </p:cNvPr>
              <p:cNvSpPr txBox="1"/>
              <p:nvPr/>
            </p:nvSpPr>
            <p:spPr>
              <a:xfrm>
                <a:off x="4969870" y="2741411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0.75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7162E07-DDBB-0643-A7E1-32A10ADF8749}"/>
                  </a:ext>
                </a:extLst>
              </p:cNvPr>
              <p:cNvSpPr txBox="1"/>
              <p:nvPr/>
            </p:nvSpPr>
            <p:spPr>
              <a:xfrm>
                <a:off x="6457293" y="2734615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1.00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2AA512B-1C20-4D47-AAE3-7F6B477C8F0C}"/>
                  </a:ext>
                </a:extLst>
              </p:cNvPr>
              <p:cNvSpPr txBox="1"/>
              <p:nvPr/>
            </p:nvSpPr>
            <p:spPr>
              <a:xfrm>
                <a:off x="7944716" y="2727819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1.25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93D9F9B-4510-844F-AE07-123F2C10F4FC}"/>
                  </a:ext>
                </a:extLst>
              </p:cNvPr>
              <p:cNvSpPr txBox="1"/>
              <p:nvPr/>
            </p:nvSpPr>
            <p:spPr>
              <a:xfrm>
                <a:off x="7635426" y="2163566"/>
                <a:ext cx="12647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Time (sec)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0770B7B-3A42-1241-AF53-114D9E595996}"/>
                  </a:ext>
                </a:extLst>
              </p:cNvPr>
              <p:cNvSpPr txBox="1"/>
              <p:nvPr/>
            </p:nvSpPr>
            <p:spPr>
              <a:xfrm>
                <a:off x="601251" y="2748207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0.00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102AB82-00B9-5448-8505-3CB501125EAA}"/>
                </a:ext>
              </a:extLst>
            </p:cNvPr>
            <p:cNvGrpSpPr/>
            <p:nvPr/>
          </p:nvGrpSpPr>
          <p:grpSpPr>
            <a:xfrm>
              <a:off x="2353424" y="3696496"/>
              <a:ext cx="4402515" cy="1441502"/>
              <a:chOff x="2353424" y="3696496"/>
              <a:chExt cx="4402515" cy="1441502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36A98435-2880-B14C-8624-03E6F4CBBDF4}"/>
                  </a:ext>
                </a:extLst>
              </p:cNvPr>
              <p:cNvCxnSpPr/>
              <p:nvPr/>
            </p:nvCxnSpPr>
            <p:spPr>
              <a:xfrm>
                <a:off x="2353424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3BF4981F-B22D-5242-AD5F-FCB030193255}"/>
                  </a:ext>
                </a:extLst>
              </p:cNvPr>
              <p:cNvCxnSpPr/>
              <p:nvPr/>
            </p:nvCxnSpPr>
            <p:spPr>
              <a:xfrm>
                <a:off x="3820929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F19425CF-7CD4-0548-B0DF-162F445A7FAC}"/>
                  </a:ext>
                </a:extLst>
              </p:cNvPr>
              <p:cNvCxnSpPr/>
              <p:nvPr/>
            </p:nvCxnSpPr>
            <p:spPr>
              <a:xfrm>
                <a:off x="5288434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6CD8F98A-19D7-0E46-80F0-1BD2BA8EAFEF}"/>
                  </a:ext>
                </a:extLst>
              </p:cNvPr>
              <p:cNvCxnSpPr/>
              <p:nvPr/>
            </p:nvCxnSpPr>
            <p:spPr>
              <a:xfrm>
                <a:off x="6755939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C1D7AEA0-7C61-8F4B-B21D-1E08D3CCB58A}"/>
                </a:ext>
              </a:extLst>
            </p:cNvPr>
            <p:cNvSpPr/>
            <p:nvPr/>
          </p:nvSpPr>
          <p:spPr>
            <a:xfrm>
              <a:off x="905436" y="372836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78427929-9A7E-1F48-9C6F-967C737AD96D}"/>
                </a:ext>
              </a:extLst>
            </p:cNvPr>
            <p:cNvSpPr/>
            <p:nvPr/>
          </p:nvSpPr>
          <p:spPr>
            <a:xfrm>
              <a:off x="2333075" y="367868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B1460492-06AE-E94E-8A93-ED08AC7D6334}"/>
                </a:ext>
              </a:extLst>
            </p:cNvPr>
            <p:cNvSpPr/>
            <p:nvPr/>
          </p:nvSpPr>
          <p:spPr>
            <a:xfrm>
              <a:off x="3760714" y="362900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15A034DF-B34A-564B-9449-04770493B7B4}"/>
                </a:ext>
              </a:extLst>
            </p:cNvPr>
            <p:cNvSpPr/>
            <p:nvPr/>
          </p:nvSpPr>
          <p:spPr>
            <a:xfrm>
              <a:off x="5188353" y="357932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96D0160-E92C-1D4A-B7AA-4E44E982D739}"/>
              </a:ext>
            </a:extLst>
          </p:cNvPr>
          <p:cNvCxnSpPr>
            <a:cxnSpLocks/>
          </p:cNvCxnSpPr>
          <p:nvPr/>
        </p:nvCxnSpPr>
        <p:spPr>
          <a:xfrm>
            <a:off x="878366" y="5975470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F749087-656E-E340-AF14-4EFFD0878807}"/>
              </a:ext>
            </a:extLst>
          </p:cNvPr>
          <p:cNvCxnSpPr/>
          <p:nvPr/>
        </p:nvCxnSpPr>
        <p:spPr>
          <a:xfrm flipV="1">
            <a:off x="881299" y="3837876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3F64D79A-246B-0749-A6AC-831ACEA14DC3}"/>
              </a:ext>
            </a:extLst>
          </p:cNvPr>
          <p:cNvSpPr txBox="1"/>
          <p:nvPr/>
        </p:nvSpPr>
        <p:spPr>
          <a:xfrm rot="16200000">
            <a:off x="24755" y="4801622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6682BB4-3AD3-F945-8C52-AD2C7B5451F4}"/>
              </a:ext>
            </a:extLst>
          </p:cNvPr>
          <p:cNvCxnSpPr/>
          <p:nvPr/>
        </p:nvCxnSpPr>
        <p:spPr>
          <a:xfrm>
            <a:off x="2354688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4B877DB-A881-044E-A291-D08FBEDBB182}"/>
              </a:ext>
            </a:extLst>
          </p:cNvPr>
          <p:cNvCxnSpPr/>
          <p:nvPr/>
        </p:nvCxnSpPr>
        <p:spPr>
          <a:xfrm>
            <a:off x="3820931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B5A6D47-3DCF-2D47-B5BF-B18E416FDFBF}"/>
              </a:ext>
            </a:extLst>
          </p:cNvPr>
          <p:cNvCxnSpPr/>
          <p:nvPr/>
        </p:nvCxnSpPr>
        <p:spPr>
          <a:xfrm>
            <a:off x="5287174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D06E13A-B797-864F-A463-313226E2D4A1}"/>
              </a:ext>
            </a:extLst>
          </p:cNvPr>
          <p:cNvCxnSpPr/>
          <p:nvPr/>
        </p:nvCxnSpPr>
        <p:spPr>
          <a:xfrm>
            <a:off x="6753417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26CF915-A5B2-B844-9671-F683E64637D1}"/>
              </a:ext>
            </a:extLst>
          </p:cNvPr>
          <p:cNvCxnSpPr/>
          <p:nvPr/>
        </p:nvCxnSpPr>
        <p:spPr>
          <a:xfrm>
            <a:off x="8219660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EB51C41-85E4-2549-BC9C-8E1095B0E8E1}"/>
              </a:ext>
            </a:extLst>
          </p:cNvPr>
          <p:cNvGrpSpPr/>
          <p:nvPr/>
        </p:nvGrpSpPr>
        <p:grpSpPr>
          <a:xfrm>
            <a:off x="893218" y="4729569"/>
            <a:ext cx="5831038" cy="621335"/>
            <a:chOff x="893218" y="1290862"/>
            <a:chExt cx="5831038" cy="909698"/>
          </a:xfrm>
        </p:grpSpPr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FF1B8C5-F5FE-3B41-B289-F592CEC984A3}"/>
                </a:ext>
              </a:extLst>
            </p:cNvPr>
            <p:cNvSpPr/>
            <p:nvPr/>
          </p:nvSpPr>
          <p:spPr>
            <a:xfrm>
              <a:off x="893218" y="12908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37C7FB42-ECC7-4F42-81A8-83D3B9129D36}"/>
                </a:ext>
              </a:extLst>
            </p:cNvPr>
            <p:cNvSpPr/>
            <p:nvPr/>
          </p:nvSpPr>
          <p:spPr>
            <a:xfrm>
              <a:off x="3796545" y="13278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EFF9B2EE-303B-3F45-A6EA-F645B8E9ED15}"/>
              </a:ext>
            </a:extLst>
          </p:cNvPr>
          <p:cNvSpPr txBox="1"/>
          <p:nvPr/>
        </p:nvSpPr>
        <p:spPr>
          <a:xfrm>
            <a:off x="2031600" y="6049528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0.25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869E535-050E-9446-9B3F-2E829D1CF840}"/>
              </a:ext>
            </a:extLst>
          </p:cNvPr>
          <p:cNvSpPr txBox="1"/>
          <p:nvPr/>
        </p:nvSpPr>
        <p:spPr>
          <a:xfrm>
            <a:off x="3482447" y="6042732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0.50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CE273BF-0819-ED48-B353-CB90A28764FB}"/>
              </a:ext>
            </a:extLst>
          </p:cNvPr>
          <p:cNvSpPr txBox="1"/>
          <p:nvPr/>
        </p:nvSpPr>
        <p:spPr>
          <a:xfrm>
            <a:off x="4969870" y="6035936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0.75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B4DFC32-2015-E94E-9044-9331BAEA50D4}"/>
              </a:ext>
            </a:extLst>
          </p:cNvPr>
          <p:cNvSpPr txBox="1"/>
          <p:nvPr/>
        </p:nvSpPr>
        <p:spPr>
          <a:xfrm>
            <a:off x="6457293" y="6029140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1.00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2B4B29A-E6B2-4D42-8DC0-DE94F77921A8}"/>
              </a:ext>
            </a:extLst>
          </p:cNvPr>
          <p:cNvSpPr txBox="1"/>
          <p:nvPr/>
        </p:nvSpPr>
        <p:spPr>
          <a:xfrm>
            <a:off x="7944716" y="6022344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1.25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5099865-A479-D24C-8D08-D1AD9B2FD233}"/>
              </a:ext>
            </a:extLst>
          </p:cNvPr>
          <p:cNvSpPr txBox="1"/>
          <p:nvPr/>
        </p:nvSpPr>
        <p:spPr>
          <a:xfrm>
            <a:off x="7635426" y="5458091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 (sec)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1D750DA-F70F-BB4A-B756-E97BBD01F8AC}"/>
              </a:ext>
            </a:extLst>
          </p:cNvPr>
          <p:cNvSpPr txBox="1"/>
          <p:nvPr/>
        </p:nvSpPr>
        <p:spPr>
          <a:xfrm>
            <a:off x="601251" y="6042732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0.00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C2CC81-55B4-1746-B11A-34F7039FE047}"/>
              </a:ext>
            </a:extLst>
          </p:cNvPr>
          <p:cNvGrpSpPr/>
          <p:nvPr/>
        </p:nvGrpSpPr>
        <p:grpSpPr>
          <a:xfrm>
            <a:off x="893218" y="4563539"/>
            <a:ext cx="5800583" cy="968540"/>
            <a:chOff x="893218" y="4563539"/>
            <a:chExt cx="5800583" cy="968540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D3541834-6C81-FA45-B603-661C8228B77E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EF91E47C-C5B1-A84B-9E22-E24CF4F23C86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EB793E6E-22E7-5E48-98DD-E9D9D828973C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D3C4D24F-473E-C040-8328-BBED54260B06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ECBCB4D1-5277-F049-9DA2-972AA9537985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2AF9F25C-971B-8244-BD31-D2EF02238FB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5D93CAE-8C3B-6944-B4C2-5084C3ACFD34}"/>
              </a:ext>
            </a:extLst>
          </p:cNvPr>
          <p:cNvGrpSpPr/>
          <p:nvPr/>
        </p:nvGrpSpPr>
        <p:grpSpPr>
          <a:xfrm>
            <a:off x="897586" y="4141326"/>
            <a:ext cx="2937650" cy="1565742"/>
            <a:chOff x="893218" y="4563539"/>
            <a:chExt cx="5800583" cy="968540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9E58FBE4-800A-AC4F-8ADD-4C31FA84F607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EFE6D4AC-E8F8-CE4B-8311-0A9A2A0663D0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BB95AFB9-042A-D34F-A5BA-B1843B1C64C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71D6A11B-EA31-FB46-92BD-6730580C6F3E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FB1888F3-C180-F047-8A1B-1C52CDE11F66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97DF25F8-43B2-9A4F-9F83-8CDED78C6B3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F7620CE-B692-6648-9CBB-B3861FAABC69}"/>
              </a:ext>
            </a:extLst>
          </p:cNvPr>
          <p:cNvGrpSpPr/>
          <p:nvPr/>
        </p:nvGrpSpPr>
        <p:grpSpPr>
          <a:xfrm>
            <a:off x="3832162" y="4289124"/>
            <a:ext cx="2937650" cy="1550551"/>
            <a:chOff x="893218" y="4563539"/>
            <a:chExt cx="5800583" cy="968540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7BC4015A-D008-AC42-8F4B-3C1850BA724B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56BD352E-6E63-9F40-9A2A-3B2DE979C76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4045ABC7-9F60-9449-B756-07B442E3E2F4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75AAFE63-AA2C-DE40-9ADE-BB8AA5C14BB3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9DCF49E8-A093-6844-BF5E-842FBA6D26D4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CB463E31-8E13-B549-A5C4-DC8F7F85FA12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7A9B1B98-9FEE-E346-BE0C-EC25BCCC685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concept of the Fourier series</a:t>
            </a:r>
          </a:p>
        </p:txBody>
      </p:sp>
    </p:spTree>
    <p:extLst>
      <p:ext uri="{BB962C8B-B14F-4D97-AF65-F5344CB8AC3E}">
        <p14:creationId xmlns:p14="http://schemas.microsoft.com/office/powerpoint/2010/main" val="34567336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181326-0312-6B46-86D3-06EBF9801A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293"/>
          <a:stretch/>
        </p:blipFill>
        <p:spPr>
          <a:xfrm>
            <a:off x="1299444" y="1455556"/>
            <a:ext cx="5478727" cy="42952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FCBDE33-449E-4E48-BEDD-CD5CD85DBFC2}"/>
                  </a:ext>
                </a:extLst>
              </p:cNvPr>
              <p:cNvSpPr txBox="1"/>
              <p:nvPr/>
            </p:nvSpPr>
            <p:spPr>
              <a:xfrm>
                <a:off x="6778172" y="3229820"/>
                <a:ext cx="143212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1 .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FCBDE33-449E-4E48-BEDD-CD5CD85DBF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8172" y="3229820"/>
                <a:ext cx="1432122" cy="307777"/>
              </a:xfrm>
              <a:prstGeom prst="rect">
                <a:avLst/>
              </a:prstGeom>
              <a:blipFill>
                <a:blip r:embed="rId3"/>
                <a:stretch>
                  <a:fillRect l="-3540" t="-3846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F5A81B7-97BA-5249-A346-56A0253D312C}"/>
                  </a:ext>
                </a:extLst>
              </p:cNvPr>
              <p:cNvSpPr txBox="1"/>
              <p:nvPr/>
            </p:nvSpPr>
            <p:spPr>
              <a:xfrm>
                <a:off x="6778172" y="3920934"/>
                <a:ext cx="1891143" cy="5782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.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.3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F5A81B7-97BA-5249-A346-56A0253D31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8172" y="3920934"/>
                <a:ext cx="1891143" cy="578235"/>
              </a:xfrm>
              <a:prstGeom prst="rect">
                <a:avLst/>
              </a:prstGeom>
              <a:blipFill>
                <a:blip r:embed="rId4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C9AEA47-8C1B-354B-B05C-05E98FC3005F}"/>
                  </a:ext>
                </a:extLst>
              </p:cNvPr>
              <p:cNvSpPr txBox="1"/>
              <p:nvPr/>
            </p:nvSpPr>
            <p:spPr>
              <a:xfrm>
                <a:off x="6778172" y="4665958"/>
                <a:ext cx="1891143" cy="5782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.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.5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C9AEA47-8C1B-354B-B05C-05E98FC30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8172" y="4665958"/>
                <a:ext cx="1891143" cy="578235"/>
              </a:xfrm>
              <a:prstGeom prst="rect">
                <a:avLst/>
              </a:prstGeom>
              <a:blipFill>
                <a:blip r:embed="rId5"/>
                <a:stretch>
                  <a:fillRect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36D833D-01E1-1844-A41E-A41EC3D09ACD}"/>
                  </a:ext>
                </a:extLst>
              </p:cNvPr>
              <p:cNvSpPr txBox="1"/>
              <p:nvPr/>
            </p:nvSpPr>
            <p:spPr>
              <a:xfrm>
                <a:off x="6778172" y="5306536"/>
                <a:ext cx="1891143" cy="5782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.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.7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36D833D-01E1-1844-A41E-A41EC3D09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8172" y="5306536"/>
                <a:ext cx="1891143" cy="578235"/>
              </a:xfrm>
              <a:prstGeom prst="rect">
                <a:avLst/>
              </a:prstGeom>
              <a:blipFill>
                <a:blip r:embed="rId6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4D5FF17-9C64-1548-BE04-9B6299C74619}"/>
              </a:ext>
            </a:extLst>
          </p:cNvPr>
          <p:cNvSpPr txBox="1"/>
          <p:nvPr/>
        </p:nvSpPr>
        <p:spPr>
          <a:xfrm>
            <a:off x="6821714" y="1945077"/>
            <a:ext cx="217239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/>
              <a:t>Approx. square wave</a:t>
            </a:r>
          </a:p>
        </p:txBody>
      </p:sp>
    </p:spTree>
    <p:extLst>
      <p:ext uri="{BB962C8B-B14F-4D97-AF65-F5344CB8AC3E}">
        <p14:creationId xmlns:p14="http://schemas.microsoft.com/office/powerpoint/2010/main" val="31146929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48C2CB-3642-EB45-B0E1-00D5993A661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BD3EC3-B6B6-6F4E-8CA8-1ABB8E432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87" y="1650211"/>
            <a:ext cx="7741027" cy="35575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9E5062-C657-0B47-A3A7-84F9F626B478}"/>
              </a:ext>
            </a:extLst>
          </p:cNvPr>
          <p:cNvSpPr txBox="1"/>
          <p:nvPr/>
        </p:nvSpPr>
        <p:spPr>
          <a:xfrm rot="1729842">
            <a:off x="281722" y="5256085"/>
            <a:ext cx="266887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 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2D6854-99BB-F146-BC3D-C3CE5EF88DCA}"/>
              </a:ext>
            </a:extLst>
          </p:cNvPr>
          <p:cNvSpPr txBox="1"/>
          <p:nvPr/>
        </p:nvSpPr>
        <p:spPr>
          <a:xfrm rot="19990046">
            <a:off x="5650250" y="5256085"/>
            <a:ext cx="3470437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 view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E912295E-DC78-0046-B520-3439449E90B9}"/>
              </a:ext>
            </a:extLst>
          </p:cNvPr>
          <p:cNvSpPr/>
          <p:nvPr/>
        </p:nvSpPr>
        <p:spPr>
          <a:xfrm rot="14236126">
            <a:off x="6784667" y="4636125"/>
            <a:ext cx="769257" cy="4644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D3898A45-FABC-7745-829C-57BD872F9AA9}"/>
              </a:ext>
            </a:extLst>
          </p:cNvPr>
          <p:cNvSpPr/>
          <p:nvPr/>
        </p:nvSpPr>
        <p:spPr>
          <a:xfrm rot="18189010">
            <a:off x="1531258" y="4697145"/>
            <a:ext cx="769257" cy="464457"/>
          </a:xfrm>
          <a:prstGeom prst="rightArrow">
            <a:avLst/>
          </a:prstGeom>
          <a:solidFill>
            <a:srgbClr val="941100"/>
          </a:solidFill>
          <a:ln>
            <a:solidFill>
              <a:srgbClr val="941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831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B3AE65-28A0-9646-99A0-37ED3EA871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31" b="83221"/>
          <a:stretch/>
        </p:blipFill>
        <p:spPr>
          <a:xfrm>
            <a:off x="1757612" y="1349828"/>
            <a:ext cx="5628776" cy="6966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290DD-A781-CC48-BFD7-4F96667BE03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Analogy: Food coloring chart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0A8174-F58D-B64E-BF63-B019111809A9}"/>
              </a:ext>
            </a:extLst>
          </p:cNvPr>
          <p:cNvSpPr txBox="1"/>
          <p:nvPr/>
        </p:nvSpPr>
        <p:spPr>
          <a:xfrm>
            <a:off x="111171" y="610044"/>
            <a:ext cx="269182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Basis for food colors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E555963-9BFA-0A47-A9C4-D89994B6656D}"/>
              </a:ext>
            </a:extLst>
          </p:cNvPr>
          <p:cNvSpPr/>
          <p:nvPr/>
        </p:nvSpPr>
        <p:spPr>
          <a:xfrm>
            <a:off x="2714171" y="854678"/>
            <a:ext cx="2104572" cy="393551"/>
          </a:xfrm>
          <a:custGeom>
            <a:avLst/>
            <a:gdLst>
              <a:gd name="connsiteX0" fmla="*/ 0 w 2104572"/>
              <a:gd name="connsiteY0" fmla="*/ 1665 h 393551"/>
              <a:gd name="connsiteX1" fmla="*/ 1465943 w 2104572"/>
              <a:gd name="connsiteY1" fmla="*/ 59722 h 393551"/>
              <a:gd name="connsiteX2" fmla="*/ 2104572 w 2104572"/>
              <a:gd name="connsiteY2" fmla="*/ 393551 h 39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4572" h="393551">
                <a:moveTo>
                  <a:pt x="0" y="1665"/>
                </a:moveTo>
                <a:cubicBezTo>
                  <a:pt x="557590" y="-1964"/>
                  <a:pt x="1115181" y="-5592"/>
                  <a:pt x="1465943" y="59722"/>
                </a:cubicBezTo>
                <a:cubicBezTo>
                  <a:pt x="1816705" y="125036"/>
                  <a:pt x="1960638" y="259293"/>
                  <a:pt x="2104572" y="393551"/>
                </a:cubicBezTo>
              </a:path>
            </a:pathLst>
          </a:custGeom>
          <a:noFill/>
          <a:ln w="31750"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51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B3AE65-28A0-9646-99A0-37ED3EA871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84" b="71551"/>
          <a:stretch/>
        </p:blipFill>
        <p:spPr>
          <a:xfrm>
            <a:off x="1757612" y="1341612"/>
            <a:ext cx="5628776" cy="13580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290DD-A781-CC48-BFD7-4F96667BE03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Analogy: Food coloring chart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65A572-42DA-C94F-A302-07C537B8D8A4}"/>
              </a:ext>
            </a:extLst>
          </p:cNvPr>
          <p:cNvSpPr txBox="1"/>
          <p:nvPr/>
        </p:nvSpPr>
        <p:spPr>
          <a:xfrm>
            <a:off x="111171" y="610044"/>
            <a:ext cx="269182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Basis for food colors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F248E80-EE59-C647-9462-AE66BD4C191D}"/>
              </a:ext>
            </a:extLst>
          </p:cNvPr>
          <p:cNvSpPr/>
          <p:nvPr/>
        </p:nvSpPr>
        <p:spPr>
          <a:xfrm>
            <a:off x="2714171" y="854678"/>
            <a:ext cx="2104572" cy="393551"/>
          </a:xfrm>
          <a:custGeom>
            <a:avLst/>
            <a:gdLst>
              <a:gd name="connsiteX0" fmla="*/ 0 w 2104572"/>
              <a:gd name="connsiteY0" fmla="*/ 1665 h 393551"/>
              <a:gd name="connsiteX1" fmla="*/ 1465943 w 2104572"/>
              <a:gd name="connsiteY1" fmla="*/ 59722 h 393551"/>
              <a:gd name="connsiteX2" fmla="*/ 2104572 w 2104572"/>
              <a:gd name="connsiteY2" fmla="*/ 393551 h 39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4572" h="393551">
                <a:moveTo>
                  <a:pt x="0" y="1665"/>
                </a:moveTo>
                <a:cubicBezTo>
                  <a:pt x="557590" y="-1964"/>
                  <a:pt x="1115181" y="-5592"/>
                  <a:pt x="1465943" y="59722"/>
                </a:cubicBezTo>
                <a:cubicBezTo>
                  <a:pt x="1816705" y="125036"/>
                  <a:pt x="1960638" y="259293"/>
                  <a:pt x="2104572" y="393551"/>
                </a:cubicBezTo>
              </a:path>
            </a:pathLst>
          </a:custGeom>
          <a:noFill/>
          <a:ln w="31750"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4749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B3AE65-28A0-9646-99A0-37ED3EA871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83" b="58520"/>
          <a:stretch/>
        </p:blipFill>
        <p:spPr>
          <a:xfrm>
            <a:off x="1757612" y="1341612"/>
            <a:ext cx="5628776" cy="20873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290DD-A781-CC48-BFD7-4F96667BE03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Analogy: Food coloring chart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65A572-42DA-C94F-A302-07C537B8D8A4}"/>
              </a:ext>
            </a:extLst>
          </p:cNvPr>
          <p:cNvSpPr txBox="1"/>
          <p:nvPr/>
        </p:nvSpPr>
        <p:spPr>
          <a:xfrm>
            <a:off x="111171" y="610044"/>
            <a:ext cx="269182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Basis for food colors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F248E80-EE59-C647-9462-AE66BD4C191D}"/>
              </a:ext>
            </a:extLst>
          </p:cNvPr>
          <p:cNvSpPr/>
          <p:nvPr/>
        </p:nvSpPr>
        <p:spPr>
          <a:xfrm>
            <a:off x="2714171" y="854678"/>
            <a:ext cx="2104572" cy="393551"/>
          </a:xfrm>
          <a:custGeom>
            <a:avLst/>
            <a:gdLst>
              <a:gd name="connsiteX0" fmla="*/ 0 w 2104572"/>
              <a:gd name="connsiteY0" fmla="*/ 1665 h 393551"/>
              <a:gd name="connsiteX1" fmla="*/ 1465943 w 2104572"/>
              <a:gd name="connsiteY1" fmla="*/ 59722 h 393551"/>
              <a:gd name="connsiteX2" fmla="*/ 2104572 w 2104572"/>
              <a:gd name="connsiteY2" fmla="*/ 393551 h 39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4572" h="393551">
                <a:moveTo>
                  <a:pt x="0" y="1665"/>
                </a:moveTo>
                <a:cubicBezTo>
                  <a:pt x="557590" y="-1964"/>
                  <a:pt x="1115181" y="-5592"/>
                  <a:pt x="1465943" y="59722"/>
                </a:cubicBezTo>
                <a:cubicBezTo>
                  <a:pt x="1816705" y="125036"/>
                  <a:pt x="1960638" y="259293"/>
                  <a:pt x="2104572" y="393551"/>
                </a:cubicBezTo>
              </a:path>
            </a:pathLst>
          </a:custGeom>
          <a:noFill/>
          <a:ln w="31750"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9913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B3AE65-28A0-9646-99A0-37ED3EA871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81" b="494"/>
          <a:stretch/>
        </p:blipFill>
        <p:spPr>
          <a:xfrm>
            <a:off x="1757612" y="1341611"/>
            <a:ext cx="5628776" cy="53349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290DD-A781-CC48-BFD7-4F96667BE03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Analogy: Food coloring chart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65A572-42DA-C94F-A302-07C537B8D8A4}"/>
              </a:ext>
            </a:extLst>
          </p:cNvPr>
          <p:cNvSpPr txBox="1"/>
          <p:nvPr/>
        </p:nvSpPr>
        <p:spPr>
          <a:xfrm>
            <a:off x="111171" y="610044"/>
            <a:ext cx="269182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Basis for food colors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F248E80-EE59-C647-9462-AE66BD4C191D}"/>
              </a:ext>
            </a:extLst>
          </p:cNvPr>
          <p:cNvSpPr/>
          <p:nvPr/>
        </p:nvSpPr>
        <p:spPr>
          <a:xfrm>
            <a:off x="2714171" y="854678"/>
            <a:ext cx="2104572" cy="393551"/>
          </a:xfrm>
          <a:custGeom>
            <a:avLst/>
            <a:gdLst>
              <a:gd name="connsiteX0" fmla="*/ 0 w 2104572"/>
              <a:gd name="connsiteY0" fmla="*/ 1665 h 393551"/>
              <a:gd name="connsiteX1" fmla="*/ 1465943 w 2104572"/>
              <a:gd name="connsiteY1" fmla="*/ 59722 h 393551"/>
              <a:gd name="connsiteX2" fmla="*/ 2104572 w 2104572"/>
              <a:gd name="connsiteY2" fmla="*/ 393551 h 39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4572" h="393551">
                <a:moveTo>
                  <a:pt x="0" y="1665"/>
                </a:moveTo>
                <a:cubicBezTo>
                  <a:pt x="557590" y="-1964"/>
                  <a:pt x="1115181" y="-5592"/>
                  <a:pt x="1465943" y="59722"/>
                </a:cubicBezTo>
                <a:cubicBezTo>
                  <a:pt x="1816705" y="125036"/>
                  <a:pt x="1960638" y="259293"/>
                  <a:pt x="2104572" y="393551"/>
                </a:cubicBezTo>
              </a:path>
            </a:pathLst>
          </a:custGeom>
          <a:noFill/>
          <a:ln w="31750"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405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F28F2828-505B-A54C-9FAC-09D758379E63}"/>
                  </a:ext>
                </a:extLst>
              </p:cNvPr>
              <p:cNvSpPr txBox="1"/>
              <p:nvPr/>
            </p:nvSpPr>
            <p:spPr>
              <a:xfrm>
                <a:off x="2612273" y="3628704"/>
                <a:ext cx="494257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    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400" b="0" i="1" baseline="-250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</m:t>
                      </m:r>
                      <m:r>
                        <a:rPr lang="en-US" sz="2400" baseline="-2500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400" i="1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F28F2828-505B-A54C-9FAC-09D758379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273" y="3628704"/>
                <a:ext cx="4942570" cy="369332"/>
              </a:xfrm>
              <a:prstGeom prst="rect">
                <a:avLst/>
              </a:prstGeom>
              <a:blipFill>
                <a:blip r:embed="rId2"/>
                <a:stretch>
                  <a:fillRect l="-256" t="-6667" r="-1538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0DDD982-CD78-8F40-A784-412686256775}"/>
                  </a:ext>
                </a:extLst>
              </p:cNvPr>
              <p:cNvSpPr txBox="1"/>
              <p:nvPr/>
            </p:nvSpPr>
            <p:spPr>
              <a:xfrm>
                <a:off x="2966383" y="4115220"/>
                <a:ext cx="47016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400" b="0" i="1" baseline="-250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</m:t>
                      </m:r>
                      <m:r>
                        <a:rPr lang="en-US" sz="2400" b="0" i="0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0DDD982-CD78-8F40-A784-412686256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6383" y="4115220"/>
                <a:ext cx="4701608" cy="369332"/>
              </a:xfrm>
              <a:prstGeom prst="rect">
                <a:avLst/>
              </a:prstGeom>
              <a:blipFill>
                <a:blip r:embed="rId3"/>
                <a:stretch>
                  <a:fillRect t="-6897" r="-539" b="-37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84521D8A-4D7B-0041-8A50-4E1456DC10F7}"/>
                  </a:ext>
                </a:extLst>
              </p:cNvPr>
              <p:cNvSpPr txBox="1"/>
              <p:nvPr/>
            </p:nvSpPr>
            <p:spPr>
              <a:xfrm>
                <a:off x="2939489" y="4626135"/>
                <a:ext cx="475771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baseline="-2500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400" b="0" i="1" baseline="-250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</m:t>
                      </m:r>
                      <m:r>
                        <a:rPr lang="en-US" sz="2400" b="0" i="0" baseline="-2500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84521D8A-4D7B-0041-8A50-4E1456DC10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9489" y="4626135"/>
                <a:ext cx="4757713" cy="369332"/>
              </a:xfrm>
              <a:prstGeom prst="rect">
                <a:avLst/>
              </a:prstGeom>
              <a:blipFill>
                <a:blip r:embed="rId4"/>
                <a:stretch>
                  <a:fillRect t="-333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7852C4AC-0932-6F41-8077-F5256426DF6C}"/>
                  </a:ext>
                </a:extLst>
              </p:cNvPr>
              <p:cNvSpPr txBox="1"/>
              <p:nvPr/>
            </p:nvSpPr>
            <p:spPr>
              <a:xfrm>
                <a:off x="3060512" y="5137050"/>
                <a:ext cx="64761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7852C4AC-0932-6F41-8077-F5256426D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512" y="5137050"/>
                <a:ext cx="647613" cy="369332"/>
              </a:xfrm>
              <a:prstGeom prst="rect">
                <a:avLst/>
              </a:prstGeom>
              <a:blipFill>
                <a:blip r:embed="rId5"/>
                <a:stretch>
                  <a:fillRect l="-7692" t="-3226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D42C9F2B-5568-074B-9CEC-80AC56345C2A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3133305"/>
            <a:chExt cx="8443103" cy="2580984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B572ED3-20CA-B346-B585-F83E18AFC933}"/>
                </a:ext>
              </a:extLst>
            </p:cNvPr>
            <p:cNvGrpSpPr/>
            <p:nvPr/>
          </p:nvGrpSpPr>
          <p:grpSpPr>
            <a:xfrm>
              <a:off x="457077" y="3133305"/>
              <a:ext cx="8443103" cy="2580984"/>
              <a:chOff x="457077" y="543351"/>
              <a:chExt cx="8443103" cy="2580984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34BADF93-049A-074C-B781-7B030C1C59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366" y="2680945"/>
                <a:ext cx="7863298" cy="0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FE5FE41-9A82-0D44-9C2E-B8DADB236A3B}"/>
                  </a:ext>
                </a:extLst>
              </p:cNvPr>
              <p:cNvCxnSpPr/>
              <p:nvPr/>
            </p:nvCxnSpPr>
            <p:spPr>
              <a:xfrm flipV="1">
                <a:off x="881299" y="543351"/>
                <a:ext cx="0" cy="2147032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14FF2AE-87D4-E944-8FE8-989056D937CC}"/>
                  </a:ext>
                </a:extLst>
              </p:cNvPr>
              <p:cNvSpPr txBox="1"/>
              <p:nvPr/>
            </p:nvSpPr>
            <p:spPr>
              <a:xfrm rot="16200000">
                <a:off x="24755" y="1507097"/>
                <a:ext cx="12647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Amplitude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9AB6AA8E-7FCC-E640-BC82-43D28A5DAC45}"/>
                  </a:ext>
                </a:extLst>
              </p:cNvPr>
              <p:cNvCxnSpPr/>
              <p:nvPr/>
            </p:nvCxnSpPr>
            <p:spPr>
              <a:xfrm>
                <a:off x="2354688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49307408-A076-8643-8A2B-5BA14EB74F57}"/>
                  </a:ext>
                </a:extLst>
              </p:cNvPr>
              <p:cNvCxnSpPr/>
              <p:nvPr/>
            </p:nvCxnSpPr>
            <p:spPr>
              <a:xfrm>
                <a:off x="3820931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BFD826B-0FD4-6F4A-9FD8-D889DBB648F5}"/>
                  </a:ext>
                </a:extLst>
              </p:cNvPr>
              <p:cNvCxnSpPr/>
              <p:nvPr/>
            </p:nvCxnSpPr>
            <p:spPr>
              <a:xfrm>
                <a:off x="5287174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FDEFD19-4777-EF41-B7FF-28EBAB69E919}"/>
                  </a:ext>
                </a:extLst>
              </p:cNvPr>
              <p:cNvCxnSpPr/>
              <p:nvPr/>
            </p:nvCxnSpPr>
            <p:spPr>
              <a:xfrm>
                <a:off x="6753417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D4E9908B-3685-CA46-A1C9-5E24F1D3609C}"/>
                  </a:ext>
                </a:extLst>
              </p:cNvPr>
              <p:cNvCxnSpPr/>
              <p:nvPr/>
            </p:nvCxnSpPr>
            <p:spPr>
              <a:xfrm>
                <a:off x="8219660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CA6A9D-B78A-C64D-8BFF-5C76B9C12403}"/>
                  </a:ext>
                </a:extLst>
              </p:cNvPr>
              <p:cNvSpPr txBox="1"/>
              <p:nvPr/>
            </p:nvSpPr>
            <p:spPr>
              <a:xfrm>
                <a:off x="2031600" y="2755003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0.25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D345F44-2FC4-FD4B-A7AE-3C56AA8C39A4}"/>
                  </a:ext>
                </a:extLst>
              </p:cNvPr>
              <p:cNvSpPr txBox="1"/>
              <p:nvPr/>
            </p:nvSpPr>
            <p:spPr>
              <a:xfrm>
                <a:off x="3482447" y="2748207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0.50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713B68D-F48D-6244-AF0F-9AF022362C18}"/>
                  </a:ext>
                </a:extLst>
              </p:cNvPr>
              <p:cNvSpPr txBox="1"/>
              <p:nvPr/>
            </p:nvSpPr>
            <p:spPr>
              <a:xfrm>
                <a:off x="4969870" y="2741411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0.75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8AA1C10-9F24-9F45-84FC-CE7BC23EEAD5}"/>
                  </a:ext>
                </a:extLst>
              </p:cNvPr>
              <p:cNvSpPr txBox="1"/>
              <p:nvPr/>
            </p:nvSpPr>
            <p:spPr>
              <a:xfrm>
                <a:off x="6457293" y="2734615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1.00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689DD09-F301-3045-93C0-E9AF7A6C03EA}"/>
                  </a:ext>
                </a:extLst>
              </p:cNvPr>
              <p:cNvSpPr txBox="1"/>
              <p:nvPr/>
            </p:nvSpPr>
            <p:spPr>
              <a:xfrm>
                <a:off x="7944716" y="2727819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1.25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8AC4046-E08B-894B-A971-6691E5DE2568}"/>
                  </a:ext>
                </a:extLst>
              </p:cNvPr>
              <p:cNvSpPr txBox="1"/>
              <p:nvPr/>
            </p:nvSpPr>
            <p:spPr>
              <a:xfrm>
                <a:off x="7635426" y="2163566"/>
                <a:ext cx="12647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Time (sec)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C83D073-0F92-2C4E-A54F-CA930B2C748E}"/>
                  </a:ext>
                </a:extLst>
              </p:cNvPr>
              <p:cNvSpPr txBox="1"/>
              <p:nvPr/>
            </p:nvSpPr>
            <p:spPr>
              <a:xfrm>
                <a:off x="601251" y="2748207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0.00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D224EC5-FD9E-4A4E-8423-2C3E9BEA176F}"/>
                </a:ext>
              </a:extLst>
            </p:cNvPr>
            <p:cNvGrpSpPr/>
            <p:nvPr/>
          </p:nvGrpSpPr>
          <p:grpSpPr>
            <a:xfrm>
              <a:off x="2353424" y="3696496"/>
              <a:ext cx="4402515" cy="1441502"/>
              <a:chOff x="2353424" y="3696496"/>
              <a:chExt cx="4402515" cy="1441502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91E11036-9538-9B43-9574-9680F808E62C}"/>
                  </a:ext>
                </a:extLst>
              </p:cNvPr>
              <p:cNvCxnSpPr/>
              <p:nvPr/>
            </p:nvCxnSpPr>
            <p:spPr>
              <a:xfrm>
                <a:off x="2353424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53829D73-55B5-ED45-BC5D-4552801F9F75}"/>
                  </a:ext>
                </a:extLst>
              </p:cNvPr>
              <p:cNvCxnSpPr/>
              <p:nvPr/>
            </p:nvCxnSpPr>
            <p:spPr>
              <a:xfrm>
                <a:off x="3820929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149CF308-6EE5-C04F-A5DD-542E02894B4B}"/>
                  </a:ext>
                </a:extLst>
              </p:cNvPr>
              <p:cNvCxnSpPr/>
              <p:nvPr/>
            </p:nvCxnSpPr>
            <p:spPr>
              <a:xfrm>
                <a:off x="5288434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A695D151-F46F-9F41-8B9F-22537AC96DCF}"/>
                  </a:ext>
                </a:extLst>
              </p:cNvPr>
              <p:cNvCxnSpPr/>
              <p:nvPr/>
            </p:nvCxnSpPr>
            <p:spPr>
              <a:xfrm>
                <a:off x="6755939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C56CE73-5D74-1247-8AF4-11E6EA7D6B3B}"/>
                </a:ext>
              </a:extLst>
            </p:cNvPr>
            <p:cNvSpPr/>
            <p:nvPr/>
          </p:nvSpPr>
          <p:spPr>
            <a:xfrm>
              <a:off x="905436" y="372836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082F45C5-490B-1340-BD9A-0F277FD69A43}"/>
                </a:ext>
              </a:extLst>
            </p:cNvPr>
            <p:cNvSpPr/>
            <p:nvPr/>
          </p:nvSpPr>
          <p:spPr>
            <a:xfrm>
              <a:off x="2333075" y="367868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4E1F24A-4652-F24C-ACE2-748C7DB032AD}"/>
                </a:ext>
              </a:extLst>
            </p:cNvPr>
            <p:cNvSpPr/>
            <p:nvPr/>
          </p:nvSpPr>
          <p:spPr>
            <a:xfrm>
              <a:off x="3760714" y="362900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FA6022C-F1AB-3544-AD2F-315B414D2BDD}"/>
                </a:ext>
              </a:extLst>
            </p:cNvPr>
            <p:cNvSpPr/>
            <p:nvPr/>
          </p:nvSpPr>
          <p:spPr>
            <a:xfrm>
              <a:off x="5188353" y="357932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B2A77896-FAE6-2F40-9467-187E7DA926D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</p:spTree>
    <p:extLst>
      <p:ext uri="{BB962C8B-B14F-4D97-AF65-F5344CB8AC3E}">
        <p14:creationId xmlns:p14="http://schemas.microsoft.com/office/powerpoint/2010/main" val="2635419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58070E5-FE42-614A-BD91-763634C33DB2}"/>
              </a:ext>
            </a:extLst>
          </p:cNvPr>
          <p:cNvSpPr txBox="1"/>
          <p:nvPr/>
        </p:nvSpPr>
        <p:spPr>
          <a:xfrm>
            <a:off x="0" y="1500833"/>
            <a:ext cx="35967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Lucida Bright" panose="02040602050505020304" pitchFamily="18" charset="77"/>
              </a:rPr>
              <a:t>Gesture/Motion/</a:t>
            </a:r>
          </a:p>
          <a:p>
            <a:pPr algn="ctr"/>
            <a:r>
              <a:rPr lang="en-US" sz="2800" dirty="0">
                <a:latin typeface="Lucida Bright" panose="02040602050505020304" pitchFamily="18" charset="77"/>
              </a:rPr>
              <a:t>Orientation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8D473C-B405-3148-8F76-989256C3C6D2}"/>
              </a:ext>
            </a:extLst>
          </p:cNvPr>
          <p:cNvSpPr txBox="1"/>
          <p:nvPr/>
        </p:nvSpPr>
        <p:spPr>
          <a:xfrm>
            <a:off x="3515087" y="1500832"/>
            <a:ext cx="22940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Lucida Bright" panose="02040602050505020304" pitchFamily="18" charset="77"/>
              </a:rPr>
              <a:t>Vital signs detection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37E97D-D8E4-C04F-8192-8CC077484BF5}"/>
              </a:ext>
            </a:extLst>
          </p:cNvPr>
          <p:cNvSpPr txBox="1"/>
          <p:nvPr/>
        </p:nvSpPr>
        <p:spPr>
          <a:xfrm>
            <a:off x="6042992" y="1500833"/>
            <a:ext cx="27564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Lucida Bright" panose="02040602050505020304" pitchFamily="18" charset="77"/>
              </a:rPr>
              <a:t>Autonomous vehicle control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9CEB13E-F11C-7142-B267-32DD70A1A66C}"/>
              </a:ext>
            </a:extLst>
          </p:cNvPr>
          <p:cNvCxnSpPr>
            <a:cxnSpLocks/>
            <a:endCxn id="4" idx="2"/>
          </p:cNvCxnSpPr>
          <p:nvPr/>
        </p:nvCxnSpPr>
        <p:spPr>
          <a:xfrm flipH="1" flipV="1">
            <a:off x="1798351" y="2454940"/>
            <a:ext cx="3091701" cy="348866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B8B1779-6D2C-5345-B559-9B32A708B440}"/>
              </a:ext>
            </a:extLst>
          </p:cNvPr>
          <p:cNvCxnSpPr>
            <a:cxnSpLocks/>
            <a:endCxn id="5" idx="2"/>
          </p:cNvCxnSpPr>
          <p:nvPr/>
        </p:nvCxnSpPr>
        <p:spPr>
          <a:xfrm flipV="1">
            <a:off x="4662108" y="2454939"/>
            <a:ext cx="0" cy="374707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0D91D77-A535-0A4E-8339-7AC3946828A8}"/>
              </a:ext>
            </a:extLst>
          </p:cNvPr>
          <p:cNvCxnSpPr>
            <a:cxnSpLocks/>
          </p:cNvCxnSpPr>
          <p:nvPr/>
        </p:nvCxnSpPr>
        <p:spPr>
          <a:xfrm flipV="1">
            <a:off x="4316267" y="2607340"/>
            <a:ext cx="3091701" cy="348866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848B35B-2DCB-9741-A914-86419B68B50D}"/>
              </a:ext>
            </a:extLst>
          </p:cNvPr>
          <p:cNvSpPr txBox="1"/>
          <p:nvPr/>
        </p:nvSpPr>
        <p:spPr>
          <a:xfrm>
            <a:off x="-52703" y="5628886"/>
            <a:ext cx="9328917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Physical environment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(light, sound, speed, geomagnetism, radio waves, …)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AFC79F-3EFF-E94E-B6F3-A21E34243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724" y="3801398"/>
            <a:ext cx="4149090" cy="15213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9ED6DC-1664-B440-A100-A9004DA343E6}"/>
              </a:ext>
            </a:extLst>
          </p:cNvPr>
          <p:cNvSpPr txBox="1"/>
          <p:nvPr/>
        </p:nvSpPr>
        <p:spPr>
          <a:xfrm>
            <a:off x="1420254" y="3028128"/>
            <a:ext cx="6493992" cy="54331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Signal</a:t>
            </a:r>
          </a:p>
        </p:txBody>
      </p:sp>
    </p:spTree>
    <p:extLst>
      <p:ext uri="{BB962C8B-B14F-4D97-AF65-F5344CB8AC3E}">
        <p14:creationId xmlns:p14="http://schemas.microsoft.com/office/powerpoint/2010/main" val="4343228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F9192C1-9BDC-1A41-8A5F-0792665D7ECA}"/>
              </a:ext>
            </a:extLst>
          </p:cNvPr>
          <p:cNvGrpSpPr/>
          <p:nvPr/>
        </p:nvGrpSpPr>
        <p:grpSpPr>
          <a:xfrm>
            <a:off x="-50923" y="1473128"/>
            <a:ext cx="3374694" cy="3011788"/>
            <a:chOff x="108734" y="1197357"/>
            <a:chExt cx="3671545" cy="2868924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FC21E86-D84F-5E40-B3D3-345B3219C0F7}"/>
                </a:ext>
              </a:extLst>
            </p:cNvPr>
            <p:cNvCxnSpPr>
              <a:cxnSpLocks/>
            </p:cNvCxnSpPr>
            <p:nvPr/>
          </p:nvCxnSpPr>
          <p:spPr>
            <a:xfrm>
              <a:off x="530023" y="3334951"/>
              <a:ext cx="3250256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5BE5F9A-4B2B-7E4D-9981-4E2BB48D51EF}"/>
                </a:ext>
              </a:extLst>
            </p:cNvPr>
            <p:cNvCxnSpPr/>
            <p:nvPr/>
          </p:nvCxnSpPr>
          <p:spPr>
            <a:xfrm flipV="1">
              <a:off x="532956" y="1197357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F0BC6E5-C778-6A4F-8D07-1C047E4AEA16}"/>
                </a:ext>
              </a:extLst>
            </p:cNvPr>
            <p:cNvSpPr txBox="1"/>
            <p:nvPr/>
          </p:nvSpPr>
          <p:spPr>
            <a:xfrm rot="16200000">
              <a:off x="-323588" y="2161103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E0A0636-6F94-454E-A2D2-1CB6FCD7AA56}"/>
                </a:ext>
              </a:extLst>
            </p:cNvPr>
            <p:cNvCxnSpPr/>
            <p:nvPr/>
          </p:nvCxnSpPr>
          <p:spPr>
            <a:xfrm>
              <a:off x="2006345" y="3214347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3A58394-96BC-6E43-AC61-A8CF63DF43EE}"/>
                </a:ext>
              </a:extLst>
            </p:cNvPr>
            <p:cNvCxnSpPr/>
            <p:nvPr/>
          </p:nvCxnSpPr>
          <p:spPr>
            <a:xfrm>
              <a:off x="3472588" y="3214347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B67BD05-8D42-654E-ABF3-70938E1AE3F0}"/>
                </a:ext>
              </a:extLst>
            </p:cNvPr>
            <p:cNvSpPr txBox="1"/>
            <p:nvPr/>
          </p:nvSpPr>
          <p:spPr>
            <a:xfrm>
              <a:off x="1683257" y="340900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9DB5582-5C2E-4A4B-B58A-2D00BF86B802}"/>
                </a:ext>
              </a:extLst>
            </p:cNvPr>
            <p:cNvSpPr txBox="1"/>
            <p:nvPr/>
          </p:nvSpPr>
          <p:spPr>
            <a:xfrm>
              <a:off x="3134104" y="340221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3EC3A56-9FDC-BF44-B9C1-2A2733BF9BF5}"/>
                </a:ext>
              </a:extLst>
            </p:cNvPr>
            <p:cNvSpPr txBox="1"/>
            <p:nvPr/>
          </p:nvSpPr>
          <p:spPr>
            <a:xfrm>
              <a:off x="1522774" y="3666171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9DAAB3F-2B0B-D448-92A8-13C82147C32A}"/>
                </a:ext>
              </a:extLst>
            </p:cNvPr>
            <p:cNvSpPr txBox="1"/>
            <p:nvPr/>
          </p:nvSpPr>
          <p:spPr>
            <a:xfrm>
              <a:off x="252908" y="340221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E91CE59-2FE0-C04F-83AA-7702A23265D5}"/>
                </a:ext>
              </a:extLst>
            </p:cNvPr>
            <p:cNvSpPr/>
            <p:nvPr/>
          </p:nvSpPr>
          <p:spPr>
            <a:xfrm>
              <a:off x="557093" y="1792416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139852C-52C9-6140-AD2E-87172F0E3B01}"/>
                </a:ext>
              </a:extLst>
            </p:cNvPr>
            <p:cNvSpPr/>
            <p:nvPr/>
          </p:nvSpPr>
          <p:spPr>
            <a:xfrm>
              <a:off x="1984732" y="1742736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78350" y="4005550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9" name="Freeform 58">
            <a:extLst>
              <a:ext uri="{FF2B5EF4-FFF2-40B4-BE49-F238E27FC236}">
                <a16:creationId xmlns:a16="http://schemas.microsoft.com/office/drawing/2014/main" id="{90751106-2E23-7C42-911D-CA7753CDE5F7}"/>
              </a:ext>
            </a:extLst>
          </p:cNvPr>
          <p:cNvSpPr/>
          <p:nvPr/>
        </p:nvSpPr>
        <p:spPr>
          <a:xfrm>
            <a:off x="6066971" y="1828753"/>
            <a:ext cx="2627086" cy="1838636"/>
          </a:xfrm>
          <a:custGeom>
            <a:avLst/>
            <a:gdLst>
              <a:gd name="connsiteX0" fmla="*/ 0 w 2627086"/>
              <a:gd name="connsiteY0" fmla="*/ 1770790 h 1838636"/>
              <a:gd name="connsiteX1" fmla="*/ 87086 w 2627086"/>
              <a:gd name="connsiteY1" fmla="*/ 1712733 h 1838636"/>
              <a:gd name="connsiteX2" fmla="*/ 188686 w 2627086"/>
              <a:gd name="connsiteY2" fmla="*/ 1741761 h 1838636"/>
              <a:gd name="connsiteX3" fmla="*/ 304800 w 2627086"/>
              <a:gd name="connsiteY3" fmla="*/ 1669190 h 1838636"/>
              <a:gd name="connsiteX4" fmla="*/ 391886 w 2627086"/>
              <a:gd name="connsiteY4" fmla="*/ 1741761 h 1838636"/>
              <a:gd name="connsiteX5" fmla="*/ 566058 w 2627086"/>
              <a:gd name="connsiteY5" fmla="*/ 1669190 h 1838636"/>
              <a:gd name="connsiteX6" fmla="*/ 595086 w 2627086"/>
              <a:gd name="connsiteY6" fmla="*/ 1727247 h 1838636"/>
              <a:gd name="connsiteX7" fmla="*/ 653143 w 2627086"/>
              <a:gd name="connsiteY7" fmla="*/ 47 h 1838636"/>
              <a:gd name="connsiteX8" fmla="*/ 754743 w 2627086"/>
              <a:gd name="connsiteY8" fmla="*/ 1785304 h 1838636"/>
              <a:gd name="connsiteX9" fmla="*/ 885372 w 2627086"/>
              <a:gd name="connsiteY9" fmla="*/ 1393418 h 1838636"/>
              <a:gd name="connsiteX10" fmla="*/ 972458 w 2627086"/>
              <a:gd name="connsiteY10" fmla="*/ 1640161 h 1838636"/>
              <a:gd name="connsiteX11" fmla="*/ 1045029 w 2627086"/>
              <a:gd name="connsiteY11" fmla="*/ 1582104 h 1838636"/>
              <a:gd name="connsiteX12" fmla="*/ 1146629 w 2627086"/>
              <a:gd name="connsiteY12" fmla="*/ 1727247 h 1838636"/>
              <a:gd name="connsiteX13" fmla="*/ 1219200 w 2627086"/>
              <a:gd name="connsiteY13" fmla="*/ 1611133 h 1838636"/>
              <a:gd name="connsiteX14" fmla="*/ 1436915 w 2627086"/>
              <a:gd name="connsiteY14" fmla="*/ 1756276 h 1838636"/>
              <a:gd name="connsiteX15" fmla="*/ 1582058 w 2627086"/>
              <a:gd name="connsiteY15" fmla="*/ 1625647 h 1838636"/>
              <a:gd name="connsiteX16" fmla="*/ 1669143 w 2627086"/>
              <a:gd name="connsiteY16" fmla="*/ 1785304 h 1838636"/>
              <a:gd name="connsiteX17" fmla="*/ 1799772 w 2627086"/>
              <a:gd name="connsiteY17" fmla="*/ 1669190 h 1838636"/>
              <a:gd name="connsiteX18" fmla="*/ 1872343 w 2627086"/>
              <a:gd name="connsiteY18" fmla="*/ 1770790 h 1838636"/>
              <a:gd name="connsiteX19" fmla="*/ 1915886 w 2627086"/>
              <a:gd name="connsiteY19" fmla="*/ 812847 h 1838636"/>
              <a:gd name="connsiteX20" fmla="*/ 2119086 w 2627086"/>
              <a:gd name="connsiteY20" fmla="*/ 1785304 h 1838636"/>
              <a:gd name="connsiteX21" fmla="*/ 2235200 w 2627086"/>
              <a:gd name="connsiteY21" fmla="*/ 1654676 h 1838636"/>
              <a:gd name="connsiteX22" fmla="*/ 2394858 w 2627086"/>
              <a:gd name="connsiteY22" fmla="*/ 1785304 h 1838636"/>
              <a:gd name="connsiteX23" fmla="*/ 2510972 w 2627086"/>
              <a:gd name="connsiteY23" fmla="*/ 1727247 h 1838636"/>
              <a:gd name="connsiteX24" fmla="*/ 2627086 w 2627086"/>
              <a:gd name="connsiteY24" fmla="*/ 1828847 h 183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27086" h="1838636">
                <a:moveTo>
                  <a:pt x="0" y="1770790"/>
                </a:moveTo>
                <a:cubicBezTo>
                  <a:pt x="27819" y="1744180"/>
                  <a:pt x="55638" y="1717571"/>
                  <a:pt x="87086" y="1712733"/>
                </a:cubicBezTo>
                <a:cubicBezTo>
                  <a:pt x="118534" y="1707895"/>
                  <a:pt x="152400" y="1749018"/>
                  <a:pt x="188686" y="1741761"/>
                </a:cubicBezTo>
                <a:cubicBezTo>
                  <a:pt x="224972" y="1734504"/>
                  <a:pt x="304800" y="1669190"/>
                  <a:pt x="304800" y="1669190"/>
                </a:cubicBezTo>
                <a:cubicBezTo>
                  <a:pt x="338667" y="1669190"/>
                  <a:pt x="348343" y="1741761"/>
                  <a:pt x="391886" y="1741761"/>
                </a:cubicBezTo>
                <a:cubicBezTo>
                  <a:pt x="435429" y="1741761"/>
                  <a:pt x="566058" y="1669190"/>
                  <a:pt x="566058" y="1669190"/>
                </a:cubicBezTo>
                <a:cubicBezTo>
                  <a:pt x="599925" y="1666771"/>
                  <a:pt x="580572" y="2005437"/>
                  <a:pt x="595086" y="1727247"/>
                </a:cubicBezTo>
                <a:cubicBezTo>
                  <a:pt x="609600" y="1449057"/>
                  <a:pt x="626534" y="-9629"/>
                  <a:pt x="653143" y="47"/>
                </a:cubicBezTo>
                <a:cubicBezTo>
                  <a:pt x="679753" y="9723"/>
                  <a:pt x="716038" y="1553075"/>
                  <a:pt x="754743" y="1785304"/>
                </a:cubicBezTo>
                <a:cubicBezTo>
                  <a:pt x="793448" y="2017533"/>
                  <a:pt x="849086" y="1417608"/>
                  <a:pt x="885372" y="1393418"/>
                </a:cubicBezTo>
                <a:cubicBezTo>
                  <a:pt x="921658" y="1369228"/>
                  <a:pt x="972458" y="1640161"/>
                  <a:pt x="972458" y="1640161"/>
                </a:cubicBezTo>
                <a:cubicBezTo>
                  <a:pt x="999067" y="1671608"/>
                  <a:pt x="1016001" y="1567590"/>
                  <a:pt x="1045029" y="1582104"/>
                </a:cubicBezTo>
                <a:cubicBezTo>
                  <a:pt x="1074057" y="1596618"/>
                  <a:pt x="1117601" y="1722409"/>
                  <a:pt x="1146629" y="1727247"/>
                </a:cubicBezTo>
                <a:cubicBezTo>
                  <a:pt x="1175657" y="1732085"/>
                  <a:pt x="1170819" y="1606295"/>
                  <a:pt x="1219200" y="1611133"/>
                </a:cubicBezTo>
                <a:cubicBezTo>
                  <a:pt x="1267581" y="1615971"/>
                  <a:pt x="1376439" y="1753857"/>
                  <a:pt x="1436915" y="1756276"/>
                </a:cubicBezTo>
                <a:cubicBezTo>
                  <a:pt x="1497391" y="1758695"/>
                  <a:pt x="1543353" y="1620809"/>
                  <a:pt x="1582058" y="1625647"/>
                </a:cubicBezTo>
                <a:cubicBezTo>
                  <a:pt x="1620763" y="1630485"/>
                  <a:pt x="1632857" y="1778047"/>
                  <a:pt x="1669143" y="1785304"/>
                </a:cubicBezTo>
                <a:cubicBezTo>
                  <a:pt x="1705429" y="1792561"/>
                  <a:pt x="1765905" y="1671609"/>
                  <a:pt x="1799772" y="1669190"/>
                </a:cubicBezTo>
                <a:cubicBezTo>
                  <a:pt x="1833639" y="1666771"/>
                  <a:pt x="1852991" y="1913514"/>
                  <a:pt x="1872343" y="1770790"/>
                </a:cubicBezTo>
                <a:cubicBezTo>
                  <a:pt x="1891695" y="1628066"/>
                  <a:pt x="1874762" y="810428"/>
                  <a:pt x="1915886" y="812847"/>
                </a:cubicBezTo>
                <a:cubicBezTo>
                  <a:pt x="1957010" y="815266"/>
                  <a:pt x="2065867" y="1644999"/>
                  <a:pt x="2119086" y="1785304"/>
                </a:cubicBezTo>
                <a:cubicBezTo>
                  <a:pt x="2172305" y="1925609"/>
                  <a:pt x="2189238" y="1654676"/>
                  <a:pt x="2235200" y="1654676"/>
                </a:cubicBezTo>
                <a:cubicBezTo>
                  <a:pt x="2281162" y="1654676"/>
                  <a:pt x="2348896" y="1773209"/>
                  <a:pt x="2394858" y="1785304"/>
                </a:cubicBezTo>
                <a:cubicBezTo>
                  <a:pt x="2440820" y="1797399"/>
                  <a:pt x="2472267" y="1719990"/>
                  <a:pt x="2510972" y="1727247"/>
                </a:cubicBezTo>
                <a:cubicBezTo>
                  <a:pt x="2549677" y="1734504"/>
                  <a:pt x="2588381" y="1781675"/>
                  <a:pt x="2627086" y="18288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F4B81E-CC05-C149-9945-35A45EB70C84}"/>
              </a:ext>
            </a:extLst>
          </p:cNvPr>
          <p:cNvGrpSpPr/>
          <p:nvPr/>
        </p:nvGrpSpPr>
        <p:grpSpPr>
          <a:xfrm>
            <a:off x="3730171" y="3293104"/>
            <a:ext cx="1524000" cy="617135"/>
            <a:chOff x="3730171" y="3293104"/>
            <a:chExt cx="1524000" cy="617135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A5724EF1-F34C-1745-A3D9-B59D65A908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0171" y="3293104"/>
              <a:ext cx="1524000" cy="0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2788C77-E555-6940-AF49-D9691F2CA2EE}"/>
                </a:ext>
              </a:extLst>
            </p:cNvPr>
            <p:cNvSpPr txBox="1"/>
            <p:nvPr/>
          </p:nvSpPr>
          <p:spPr>
            <a:xfrm>
              <a:off x="4122222" y="3387019"/>
              <a:ext cx="7793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941100"/>
                  </a:solidFill>
                </a:rPr>
                <a:t>IFFT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715657" y="2248709"/>
            <a:ext cx="1524000" cy="523220"/>
            <a:chOff x="3715657" y="2248709"/>
            <a:chExt cx="1524000" cy="52322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</p:spTree>
    <p:extLst>
      <p:ext uri="{BB962C8B-B14F-4D97-AF65-F5344CB8AC3E}">
        <p14:creationId xmlns:p14="http://schemas.microsoft.com/office/powerpoint/2010/main" val="204200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 band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467722-848C-264B-902A-4FC74DC89866}"/>
              </a:ext>
            </a:extLst>
          </p:cNvPr>
          <p:cNvCxnSpPr>
            <a:cxnSpLocks/>
          </p:cNvCxnSpPr>
          <p:nvPr/>
        </p:nvCxnSpPr>
        <p:spPr>
          <a:xfrm>
            <a:off x="3225989" y="3796664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FDCD37-9804-4341-B8C5-221064D58984}"/>
              </a:ext>
            </a:extLst>
          </p:cNvPr>
          <p:cNvCxnSpPr/>
          <p:nvPr/>
        </p:nvCxnSpPr>
        <p:spPr>
          <a:xfrm flipV="1">
            <a:off x="3228685" y="1552624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DFAADFD-952D-1947-BCAB-F1C01E4870B5}"/>
              </a:ext>
            </a:extLst>
          </p:cNvPr>
          <p:cNvSpPr txBox="1"/>
          <p:nvPr/>
        </p:nvSpPr>
        <p:spPr>
          <a:xfrm rot="16200000">
            <a:off x="2358775" y="2590499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57A70D-FAE6-574D-94D2-6C24839E1D96}"/>
              </a:ext>
            </a:extLst>
          </p:cNvPr>
          <p:cNvGrpSpPr/>
          <p:nvPr/>
        </p:nvGrpSpPr>
        <p:grpSpPr>
          <a:xfrm>
            <a:off x="4416613" y="3670055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A7A8813-4491-8749-94D0-E7BDD13DEC8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B7EC3A-4770-6543-A7E2-A4DF463E3C0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4552713-9D98-784F-800F-7DD0B8A28314}"/>
              </a:ext>
            </a:extLst>
          </p:cNvPr>
          <p:cNvSpPr txBox="1"/>
          <p:nvPr/>
        </p:nvSpPr>
        <p:spPr>
          <a:xfrm>
            <a:off x="3869836" y="4150693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D494F0-25FD-0A43-B8B8-97FAE9737ADC}"/>
              </a:ext>
            </a:extLst>
          </p:cNvPr>
          <p:cNvSpPr txBox="1"/>
          <p:nvPr/>
        </p:nvSpPr>
        <p:spPr>
          <a:xfrm>
            <a:off x="2971279" y="3867276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7441F9-DE28-E24B-A420-7743898156C0}"/>
              </a:ext>
            </a:extLst>
          </p:cNvPr>
          <p:cNvGrpSpPr/>
          <p:nvPr/>
        </p:nvGrpSpPr>
        <p:grpSpPr>
          <a:xfrm>
            <a:off x="5110482" y="3662921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1CD62F1-47FD-DC4A-862D-B7098AE2E81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AAE50E-25AB-EC40-8725-7123A249BD0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C3E52A-5922-AD41-A49D-FA7DA7219BEC}"/>
              </a:ext>
            </a:extLst>
          </p:cNvPr>
          <p:cNvGrpSpPr/>
          <p:nvPr/>
        </p:nvGrpSpPr>
        <p:grpSpPr>
          <a:xfrm>
            <a:off x="5762254" y="3670055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35017FF-B23C-1A43-B07C-DD44090370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7F255D-3306-9343-A80C-8B70B8EA7F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ED807F8-D69D-F244-B5E8-83F3BDB3DB67}"/>
              </a:ext>
            </a:extLst>
          </p:cNvPr>
          <p:cNvGrpSpPr/>
          <p:nvPr/>
        </p:nvGrpSpPr>
        <p:grpSpPr>
          <a:xfrm>
            <a:off x="3754242" y="3662921"/>
            <a:ext cx="315804" cy="573687"/>
            <a:chOff x="7225127" y="3524912"/>
            <a:chExt cx="315804" cy="57368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1FCC2B0-6A84-9E41-BACC-7401078E292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CC7B886-4192-8648-BA8E-BFF8AE48100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88FE173-0071-174C-A5A4-A14506BEBC22}"/>
                  </a:ext>
                </a:extLst>
              </p14:cNvPr>
              <p14:cNvContentPartPr/>
              <p14:nvPr/>
            </p14:nvContentPartPr>
            <p14:xfrm>
              <a:off x="3250263" y="2494691"/>
              <a:ext cx="2727000" cy="12510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88FE173-0071-174C-A5A4-A14506BEBC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36223" y="2480651"/>
                <a:ext cx="2755440" cy="127908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4E04C6F5-824F-3D43-B2BD-DE6AB71CF2DB}"/>
              </a:ext>
            </a:extLst>
          </p:cNvPr>
          <p:cNvSpPr txBox="1"/>
          <p:nvPr/>
        </p:nvSpPr>
        <p:spPr>
          <a:xfrm>
            <a:off x="1623318" y="4963983"/>
            <a:ext cx="6473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 4 kHz frequency band starting at 2 kHz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1F1940B-80BB-0844-B0FE-053618006E6B}"/>
                  </a:ext>
                </a:extLst>
              </p14:cNvPr>
              <p14:cNvContentPartPr/>
              <p14:nvPr/>
            </p14:nvContentPartPr>
            <p14:xfrm>
              <a:off x="4043703" y="2601611"/>
              <a:ext cx="1181520" cy="1107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1F1940B-80BB-0844-B0FE-053618006E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89703" y="2493611"/>
                <a:ext cx="1289160" cy="132264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5993D92C-895D-5F4A-8BD8-649C5FB222A3}"/>
              </a:ext>
            </a:extLst>
          </p:cNvPr>
          <p:cNvSpPr txBox="1"/>
          <p:nvPr/>
        </p:nvSpPr>
        <p:spPr>
          <a:xfrm>
            <a:off x="1623318" y="5728121"/>
            <a:ext cx="6473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is bandwidth?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ADB8F6F-AA42-8947-858E-420F4E72BCD6}"/>
              </a:ext>
            </a:extLst>
          </p:cNvPr>
          <p:cNvSpPr txBox="1"/>
          <p:nvPr/>
        </p:nvSpPr>
        <p:spPr>
          <a:xfrm>
            <a:off x="1565261" y="6214578"/>
            <a:ext cx="6473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is baseband?</a:t>
            </a:r>
          </a:p>
        </p:txBody>
      </p:sp>
    </p:spTree>
    <p:extLst>
      <p:ext uri="{BB962C8B-B14F-4D97-AF65-F5344CB8AC3E}">
        <p14:creationId xmlns:p14="http://schemas.microsoft.com/office/powerpoint/2010/main" val="37273323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Spectrogram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B0DC60C-6491-6B43-97EB-BF9A77D6B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607" y="584775"/>
            <a:ext cx="6944786" cy="36098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2C40215-9080-D244-8DA5-FC3D6D68CCEC}"/>
              </a:ext>
            </a:extLst>
          </p:cNvPr>
          <p:cNvSpPr txBox="1"/>
          <p:nvPr/>
        </p:nvSpPr>
        <p:spPr>
          <a:xfrm>
            <a:off x="2699656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1B0DE4-714B-E642-91F2-5DF60146D5CE}"/>
              </a:ext>
            </a:extLst>
          </p:cNvPr>
          <p:cNvSpPr txBox="1"/>
          <p:nvPr/>
        </p:nvSpPr>
        <p:spPr>
          <a:xfrm>
            <a:off x="407851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7E1E9A-F3F0-C947-816B-74AF68B0C2E2}"/>
              </a:ext>
            </a:extLst>
          </p:cNvPr>
          <p:cNvSpPr txBox="1"/>
          <p:nvPr/>
        </p:nvSpPr>
        <p:spPr>
          <a:xfrm>
            <a:off x="496388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2794116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Spectrogram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3150A7-A708-564A-8548-51B023117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607" y="584775"/>
            <a:ext cx="6944786" cy="36098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B3A9DC-6F36-A648-AB1D-C8B597DE6B43}"/>
              </a:ext>
            </a:extLst>
          </p:cNvPr>
          <p:cNvSpPr txBox="1"/>
          <p:nvPr/>
        </p:nvSpPr>
        <p:spPr>
          <a:xfrm>
            <a:off x="2699656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A39985-4555-E54A-8FB8-3A4E2E4B1D81}"/>
              </a:ext>
            </a:extLst>
          </p:cNvPr>
          <p:cNvSpPr txBox="1"/>
          <p:nvPr/>
        </p:nvSpPr>
        <p:spPr>
          <a:xfrm>
            <a:off x="407851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84979F-D725-E740-82C8-410C90ED94DC}"/>
              </a:ext>
            </a:extLst>
          </p:cNvPr>
          <p:cNvSpPr txBox="1"/>
          <p:nvPr/>
        </p:nvSpPr>
        <p:spPr>
          <a:xfrm>
            <a:off x="496388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4A9195-3725-E34A-ACF9-44BFEA45A3FD}"/>
              </a:ext>
            </a:extLst>
          </p:cNvPr>
          <p:cNvSpPr txBox="1"/>
          <p:nvPr/>
        </p:nvSpPr>
        <p:spPr>
          <a:xfrm rot="16200000">
            <a:off x="2349003" y="4011566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E18EB8-0C7C-2F49-B10B-177839FBDCFF}"/>
              </a:ext>
            </a:extLst>
          </p:cNvPr>
          <p:cNvSpPr txBox="1"/>
          <p:nvPr/>
        </p:nvSpPr>
        <p:spPr>
          <a:xfrm rot="16200000">
            <a:off x="2702946" y="4190378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186511-3B03-7E42-A6F7-F3E1298310C1}"/>
              </a:ext>
            </a:extLst>
          </p:cNvPr>
          <p:cNvSpPr txBox="1"/>
          <p:nvPr/>
        </p:nvSpPr>
        <p:spPr>
          <a:xfrm rot="16200000">
            <a:off x="3056889" y="4369190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0D91A8-3CED-3D48-A2D6-3FB9B8AF0DD8}"/>
              </a:ext>
            </a:extLst>
          </p:cNvPr>
          <p:cNvSpPr txBox="1"/>
          <p:nvPr/>
        </p:nvSpPr>
        <p:spPr>
          <a:xfrm rot="16200000">
            <a:off x="3410832" y="4548002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89EB42C1-38C8-F84F-B632-436683B01175}"/>
              </a:ext>
            </a:extLst>
          </p:cNvPr>
          <p:cNvCxnSpPr>
            <a:cxnSpLocks/>
          </p:cNvCxnSpPr>
          <p:nvPr/>
        </p:nvCxnSpPr>
        <p:spPr>
          <a:xfrm rot="16200000" flipH="1">
            <a:off x="2177643" y="4744706"/>
            <a:ext cx="1804364" cy="1061833"/>
          </a:xfrm>
          <a:prstGeom prst="bentConnector3">
            <a:avLst>
              <a:gd name="adj1" fmla="val 99873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7C7B3A29-82F0-B544-A050-703DFA380FDC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82299" y="4706107"/>
            <a:ext cx="1362652" cy="1060176"/>
          </a:xfrm>
          <a:prstGeom prst="bentConnector3">
            <a:avLst>
              <a:gd name="adj1" fmla="val 10006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6EEC925C-AFC2-BB43-A3FF-0561F872BB1B}"/>
              </a:ext>
            </a:extLst>
          </p:cNvPr>
          <p:cNvCxnSpPr>
            <a:cxnSpLocks/>
          </p:cNvCxnSpPr>
          <p:nvPr/>
        </p:nvCxnSpPr>
        <p:spPr>
          <a:xfrm>
            <a:off x="3274936" y="4723133"/>
            <a:ext cx="954951" cy="903488"/>
          </a:xfrm>
          <a:prstGeom prst="bentConnector3">
            <a:avLst>
              <a:gd name="adj1" fmla="val -157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399C97C1-33BD-534B-BFF6-14B27B5F330B}"/>
              </a:ext>
            </a:extLst>
          </p:cNvPr>
          <p:cNvCxnSpPr>
            <a:cxnSpLocks/>
          </p:cNvCxnSpPr>
          <p:nvPr/>
        </p:nvCxnSpPr>
        <p:spPr>
          <a:xfrm>
            <a:off x="3657909" y="4901944"/>
            <a:ext cx="954951" cy="467402"/>
          </a:xfrm>
          <a:prstGeom prst="bentConnector3">
            <a:avLst>
              <a:gd name="adj1" fmla="val -1677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3C1244F-6AA1-8647-84D5-1A02759A6FB8}"/>
              </a:ext>
            </a:extLst>
          </p:cNvPr>
          <p:cNvSpPr txBox="1"/>
          <p:nvPr/>
        </p:nvSpPr>
        <p:spPr>
          <a:xfrm>
            <a:off x="4485858" y="5117536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E84BE1-80F1-024A-BBEA-E57B5A4D6ABA}"/>
              </a:ext>
            </a:extLst>
          </p:cNvPr>
          <p:cNvSpPr txBox="1"/>
          <p:nvPr/>
        </p:nvSpPr>
        <p:spPr>
          <a:xfrm>
            <a:off x="4135381" y="5395788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7FC645-30A8-824E-AE6C-D7B2C3DAAA46}"/>
              </a:ext>
            </a:extLst>
          </p:cNvPr>
          <p:cNvSpPr txBox="1"/>
          <p:nvPr/>
        </p:nvSpPr>
        <p:spPr>
          <a:xfrm>
            <a:off x="3823958" y="5689622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7E1D68-4EAB-174B-A66F-1D4184B356DC}"/>
              </a:ext>
            </a:extLst>
          </p:cNvPr>
          <p:cNvSpPr txBox="1"/>
          <p:nvPr/>
        </p:nvSpPr>
        <p:spPr>
          <a:xfrm>
            <a:off x="3468993" y="5939914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8E5A25-7943-C745-996A-5FD68CDEDFEE}"/>
              </a:ext>
            </a:extLst>
          </p:cNvPr>
          <p:cNvSpPr txBox="1"/>
          <p:nvPr/>
        </p:nvSpPr>
        <p:spPr>
          <a:xfrm>
            <a:off x="4717140" y="4394261"/>
            <a:ext cx="46660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FFT of overlapping windows</a:t>
            </a:r>
          </a:p>
          <a:p>
            <a:pPr algn="ctr"/>
            <a:r>
              <a:rPr lang="en-US" sz="2800" dirty="0"/>
              <a:t>of samples</a:t>
            </a:r>
          </a:p>
          <a:p>
            <a:pPr algn="ctr"/>
            <a:r>
              <a:rPr lang="en-US" sz="2800" dirty="0"/>
              <a:t>(Spectrogram)</a:t>
            </a:r>
          </a:p>
        </p:txBody>
      </p:sp>
    </p:spTree>
    <p:extLst>
      <p:ext uri="{BB962C8B-B14F-4D97-AF65-F5344CB8AC3E}">
        <p14:creationId xmlns:p14="http://schemas.microsoft.com/office/powerpoint/2010/main" val="16728915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Spectrogram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43B6E3-5CF6-E44C-A811-9D893502A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762000"/>
            <a:ext cx="7112000" cy="533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38EAB3-D4D7-6247-AD20-EC29C4FBF39E}"/>
              </a:ext>
            </a:extLst>
          </p:cNvPr>
          <p:cNvSpPr txBox="1"/>
          <p:nvPr/>
        </p:nvSpPr>
        <p:spPr>
          <a:xfrm>
            <a:off x="2365827" y="1057566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1ED623-DBC9-D44B-B653-70E18694BCE2}"/>
              </a:ext>
            </a:extLst>
          </p:cNvPr>
          <p:cNvSpPr txBox="1"/>
          <p:nvPr/>
        </p:nvSpPr>
        <p:spPr>
          <a:xfrm>
            <a:off x="3773710" y="1012050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D66E6F-E05C-FC43-B8FA-2E3E33462060}"/>
              </a:ext>
            </a:extLst>
          </p:cNvPr>
          <p:cNvSpPr txBox="1"/>
          <p:nvPr/>
        </p:nvSpPr>
        <p:spPr>
          <a:xfrm>
            <a:off x="5370280" y="1014024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3922490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7F6FA699-9A3B-4849-BBC5-7D01CA3C4CAC}"/>
              </a:ext>
            </a:extLst>
          </p:cNvPr>
          <p:cNvCxnSpPr>
            <a:cxnSpLocks/>
          </p:cNvCxnSpPr>
          <p:nvPr/>
        </p:nvCxnSpPr>
        <p:spPr>
          <a:xfrm rot="16200000" flipV="1">
            <a:off x="6009960" y="4517234"/>
            <a:ext cx="3103974" cy="3"/>
          </a:xfrm>
          <a:prstGeom prst="bentConnector3">
            <a:avLst>
              <a:gd name="adj1" fmla="val 50000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892F9FC8-7835-E140-A0DB-DA222A2A417E}"/>
              </a:ext>
            </a:extLst>
          </p:cNvPr>
          <p:cNvCxnSpPr>
            <a:cxnSpLocks/>
            <a:stCxn id="3" idx="2"/>
          </p:cNvCxnSpPr>
          <p:nvPr/>
        </p:nvCxnSpPr>
        <p:spPr>
          <a:xfrm rot="5400000">
            <a:off x="272729" y="4521318"/>
            <a:ext cx="3083110" cy="12700"/>
          </a:xfrm>
          <a:prstGeom prst="bentConnector3">
            <a:avLst>
              <a:gd name="adj1" fmla="val 50000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6C98A23-6957-AF48-97A4-21CFBE113CCD}"/>
              </a:ext>
            </a:extLst>
          </p:cNvPr>
          <p:cNvSpPr txBox="1"/>
          <p:nvPr/>
        </p:nvSpPr>
        <p:spPr>
          <a:xfrm>
            <a:off x="566055" y="2271877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Physical signal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(voice)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9FFADB-9CB3-5C40-ACC3-2662BEF4A4F9}"/>
              </a:ext>
            </a:extLst>
          </p:cNvPr>
          <p:cNvSpPr txBox="1"/>
          <p:nvPr/>
        </p:nvSpPr>
        <p:spPr>
          <a:xfrm>
            <a:off x="566056" y="3598093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Time varying voltage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070C9D-7C1B-0843-8184-A1C603721598}"/>
              </a:ext>
            </a:extLst>
          </p:cNvPr>
          <p:cNvSpPr txBox="1"/>
          <p:nvPr/>
        </p:nvSpPr>
        <p:spPr>
          <a:xfrm>
            <a:off x="6313717" y="2242848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Spectrogram plot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on computer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F5DCE-C91F-7742-AB3F-C33FA60243A5}"/>
              </a:ext>
            </a:extLst>
          </p:cNvPr>
          <p:cNvSpPr txBox="1"/>
          <p:nvPr/>
        </p:nvSpPr>
        <p:spPr>
          <a:xfrm>
            <a:off x="6313717" y="3360448"/>
            <a:ext cx="2496457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34DE9A-55F7-C44C-B9A0-2DBA14FD4804}"/>
              </a:ext>
            </a:extLst>
          </p:cNvPr>
          <p:cNvSpPr txBox="1"/>
          <p:nvPr/>
        </p:nvSpPr>
        <p:spPr>
          <a:xfrm>
            <a:off x="6313717" y="4147009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 collection of numbers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093982-0101-1942-9A9E-CD9E4645C4B6}"/>
              </a:ext>
            </a:extLst>
          </p:cNvPr>
          <p:cNvSpPr txBox="1"/>
          <p:nvPr/>
        </p:nvSpPr>
        <p:spPr>
          <a:xfrm>
            <a:off x="653139" y="1299604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Analog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8B870-BD3D-194A-9A52-25673D905474}"/>
              </a:ext>
            </a:extLst>
          </p:cNvPr>
          <p:cNvSpPr txBox="1"/>
          <p:nvPr/>
        </p:nvSpPr>
        <p:spPr>
          <a:xfrm>
            <a:off x="6393544" y="1290505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Digital</a:t>
            </a:r>
          </a:p>
        </p:txBody>
      </p:sp>
    </p:spTree>
    <p:extLst>
      <p:ext uri="{BB962C8B-B14F-4D97-AF65-F5344CB8AC3E}">
        <p14:creationId xmlns:p14="http://schemas.microsoft.com/office/powerpoint/2010/main" val="11096784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43353B7-A57D-0944-BB2E-3D5AF58C37BF}"/>
              </a:ext>
            </a:extLst>
          </p:cNvPr>
          <p:cNvGrpSpPr/>
          <p:nvPr/>
        </p:nvGrpSpPr>
        <p:grpSpPr>
          <a:xfrm>
            <a:off x="169064" y="1573310"/>
            <a:ext cx="8946416" cy="1893214"/>
            <a:chOff x="169064" y="2487710"/>
            <a:chExt cx="8946416" cy="18932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6A695AA-8EA3-F245-AD27-382EBE703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151132" y="2487710"/>
              <a:ext cx="1893214" cy="189321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665073E-D4E5-2940-BAB4-A2985E366FED}"/>
                </a:ext>
              </a:extLst>
            </p:cNvPr>
            <p:cNvSpPr txBox="1"/>
            <p:nvPr/>
          </p:nvSpPr>
          <p:spPr>
            <a:xfrm>
              <a:off x="169064" y="2779076"/>
              <a:ext cx="1790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Temperature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5CEA875-D631-494E-AE1F-3E29AD5F76A2}"/>
                </a:ext>
              </a:extLst>
            </p:cNvPr>
            <p:cNvSpPr txBox="1"/>
            <p:nvPr/>
          </p:nvSpPr>
          <p:spPr>
            <a:xfrm>
              <a:off x="3878065" y="3429000"/>
              <a:ext cx="2097690" cy="46166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Thermo-couple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4F251BA-4856-1C4A-9212-EEB1738D95C3}"/>
                </a:ext>
              </a:extLst>
            </p:cNvPr>
            <p:cNvCxnSpPr/>
            <p:nvPr/>
          </p:nvCxnSpPr>
          <p:spPr>
            <a:xfrm>
              <a:off x="3112194" y="3659832"/>
              <a:ext cx="698023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4D5BC12-8934-0447-8B59-9FF5EBB727CC}"/>
                </a:ext>
              </a:extLst>
            </p:cNvPr>
            <p:cNvCxnSpPr/>
            <p:nvPr/>
          </p:nvCxnSpPr>
          <p:spPr>
            <a:xfrm>
              <a:off x="6034688" y="3659832"/>
              <a:ext cx="698023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6EE48CAD-3224-334A-9B9A-A1B982C0803B}"/>
                </a:ext>
              </a:extLst>
            </p:cNvPr>
            <p:cNvSpPr/>
            <p:nvPr/>
          </p:nvSpPr>
          <p:spPr>
            <a:xfrm>
              <a:off x="7131424" y="3211030"/>
              <a:ext cx="1442106" cy="629619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E5CBBA6-6D50-A442-9C77-914DC666863C}"/>
                </a:ext>
              </a:extLst>
            </p:cNvPr>
            <p:cNvCxnSpPr/>
            <p:nvPr/>
          </p:nvCxnSpPr>
          <p:spPr>
            <a:xfrm>
              <a:off x="6913240" y="3122236"/>
              <a:ext cx="0" cy="984576"/>
            </a:xfrm>
            <a:prstGeom prst="line">
              <a:avLst/>
            </a:prstGeom>
            <a:ln w="28575">
              <a:solidFill>
                <a:schemeClr val="tx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CDD684-C950-7144-BD2E-6443C9AAC96F}"/>
                </a:ext>
              </a:extLst>
            </p:cNvPr>
            <p:cNvSpPr txBox="1"/>
            <p:nvPr/>
          </p:nvSpPr>
          <p:spPr>
            <a:xfrm>
              <a:off x="7850726" y="3980814"/>
              <a:ext cx="1264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Time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90075F9-8924-0F4D-BFF0-68047EEA39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32711" y="4008972"/>
              <a:ext cx="2196136" cy="0"/>
            </a:xfrm>
            <a:prstGeom prst="line">
              <a:avLst/>
            </a:prstGeom>
            <a:ln w="28575">
              <a:solidFill>
                <a:schemeClr val="tx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6243377-CFC1-FC4F-86D6-5C7E5C5E59AB}"/>
                </a:ext>
              </a:extLst>
            </p:cNvPr>
            <p:cNvSpPr txBox="1"/>
            <p:nvPr/>
          </p:nvSpPr>
          <p:spPr>
            <a:xfrm rot="16200000">
              <a:off x="6087859" y="2998460"/>
              <a:ext cx="1264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Voltage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E856F26-6C46-7140-8EA4-30632B25117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Analog vs Digital World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78218D-E707-F64F-B938-BE9FB52BE5F2}"/>
              </a:ext>
            </a:extLst>
          </p:cNvPr>
          <p:cNvSpPr txBox="1"/>
          <p:nvPr/>
        </p:nvSpPr>
        <p:spPr>
          <a:xfrm>
            <a:off x="2292804" y="4101116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Analog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BE00C1-9150-B24D-8D62-1521C4F4C633}"/>
              </a:ext>
            </a:extLst>
          </p:cNvPr>
          <p:cNvCxnSpPr/>
          <p:nvPr/>
        </p:nvCxnSpPr>
        <p:spPr>
          <a:xfrm>
            <a:off x="6183086" y="865424"/>
            <a:ext cx="0" cy="5491833"/>
          </a:xfrm>
          <a:prstGeom prst="line">
            <a:avLst/>
          </a:prstGeom>
          <a:ln w="476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22292E8-2F4A-354D-A7A6-68B4797DDD18}"/>
              </a:ext>
            </a:extLst>
          </p:cNvPr>
          <p:cNvSpPr txBox="1"/>
          <p:nvPr/>
        </p:nvSpPr>
        <p:spPr>
          <a:xfrm>
            <a:off x="6514505" y="4161558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Digital</a:t>
            </a:r>
          </a:p>
        </p:txBody>
      </p:sp>
    </p:spTree>
    <p:extLst>
      <p:ext uri="{BB962C8B-B14F-4D97-AF65-F5344CB8AC3E}">
        <p14:creationId xmlns:p14="http://schemas.microsoft.com/office/powerpoint/2010/main" val="1594005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7F6FA699-9A3B-4849-BBC5-7D01CA3C4CA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034999" y="3365854"/>
            <a:ext cx="2927552" cy="2126341"/>
          </a:xfrm>
          <a:prstGeom prst="bentConnector3">
            <a:avLst>
              <a:gd name="adj1" fmla="val 1413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892F9FC8-7835-E140-A0DB-DA222A2A417E}"/>
              </a:ext>
            </a:extLst>
          </p:cNvPr>
          <p:cNvCxnSpPr>
            <a:cxnSpLocks/>
            <a:stCxn id="3" idx="2"/>
          </p:cNvCxnSpPr>
          <p:nvPr/>
        </p:nvCxnSpPr>
        <p:spPr>
          <a:xfrm rot="16200000" flipH="1">
            <a:off x="1312080" y="3481967"/>
            <a:ext cx="2898523" cy="1894114"/>
          </a:xfrm>
          <a:prstGeom prst="bentConnector3">
            <a:avLst>
              <a:gd name="adj1" fmla="val 100075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6C98A23-6957-AF48-97A4-21CFBE113CCD}"/>
              </a:ext>
            </a:extLst>
          </p:cNvPr>
          <p:cNvSpPr txBox="1"/>
          <p:nvPr/>
        </p:nvSpPr>
        <p:spPr>
          <a:xfrm>
            <a:off x="566055" y="2271877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Physical signal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(voice)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9FFADB-9CB3-5C40-ACC3-2662BEF4A4F9}"/>
              </a:ext>
            </a:extLst>
          </p:cNvPr>
          <p:cNvSpPr txBox="1"/>
          <p:nvPr/>
        </p:nvSpPr>
        <p:spPr>
          <a:xfrm>
            <a:off x="566056" y="3598093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Time varying voltage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070C9D-7C1B-0843-8184-A1C603721598}"/>
              </a:ext>
            </a:extLst>
          </p:cNvPr>
          <p:cNvSpPr txBox="1"/>
          <p:nvPr/>
        </p:nvSpPr>
        <p:spPr>
          <a:xfrm>
            <a:off x="6313717" y="2242848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Spectrogram plot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on computer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F5DCE-C91F-7742-AB3F-C33FA60243A5}"/>
              </a:ext>
            </a:extLst>
          </p:cNvPr>
          <p:cNvSpPr txBox="1"/>
          <p:nvPr/>
        </p:nvSpPr>
        <p:spPr>
          <a:xfrm>
            <a:off x="6313717" y="3360448"/>
            <a:ext cx="2496457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34DE9A-55F7-C44C-B9A0-2DBA14FD4804}"/>
              </a:ext>
            </a:extLst>
          </p:cNvPr>
          <p:cNvSpPr txBox="1"/>
          <p:nvPr/>
        </p:nvSpPr>
        <p:spPr>
          <a:xfrm>
            <a:off x="6313717" y="4147009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 collection of numbers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093982-0101-1942-9A9E-CD9E4645C4B6}"/>
              </a:ext>
            </a:extLst>
          </p:cNvPr>
          <p:cNvSpPr txBox="1"/>
          <p:nvPr/>
        </p:nvSpPr>
        <p:spPr>
          <a:xfrm>
            <a:off x="653139" y="1299604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Analog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8B870-BD3D-194A-9A52-25673D905474}"/>
              </a:ext>
            </a:extLst>
          </p:cNvPr>
          <p:cNvSpPr txBox="1"/>
          <p:nvPr/>
        </p:nvSpPr>
        <p:spPr>
          <a:xfrm>
            <a:off x="6393544" y="1290505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Digital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BBA9A3-376C-D24B-B922-1BA108C8C47A}"/>
              </a:ext>
            </a:extLst>
          </p:cNvPr>
          <p:cNvSpPr txBox="1"/>
          <p:nvPr/>
        </p:nvSpPr>
        <p:spPr>
          <a:xfrm>
            <a:off x="3751940" y="5623321"/>
            <a:ext cx="160383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539140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7F6FA699-9A3B-4849-BBC5-7D01CA3C4CA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034999" y="3365854"/>
            <a:ext cx="2927552" cy="2126341"/>
          </a:xfrm>
          <a:prstGeom prst="bentConnector3">
            <a:avLst>
              <a:gd name="adj1" fmla="val 1413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892F9FC8-7835-E140-A0DB-DA222A2A417E}"/>
              </a:ext>
            </a:extLst>
          </p:cNvPr>
          <p:cNvCxnSpPr>
            <a:cxnSpLocks/>
            <a:stCxn id="3" idx="2"/>
          </p:cNvCxnSpPr>
          <p:nvPr/>
        </p:nvCxnSpPr>
        <p:spPr>
          <a:xfrm rot="16200000" flipH="1">
            <a:off x="1312080" y="3481967"/>
            <a:ext cx="2898523" cy="1894114"/>
          </a:xfrm>
          <a:prstGeom prst="bentConnector3">
            <a:avLst>
              <a:gd name="adj1" fmla="val 100075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6C98A23-6957-AF48-97A4-21CFBE113CCD}"/>
              </a:ext>
            </a:extLst>
          </p:cNvPr>
          <p:cNvSpPr txBox="1"/>
          <p:nvPr/>
        </p:nvSpPr>
        <p:spPr>
          <a:xfrm>
            <a:off x="566055" y="2271877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Physical signal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(voice)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9FFADB-9CB3-5C40-ACC3-2662BEF4A4F9}"/>
              </a:ext>
            </a:extLst>
          </p:cNvPr>
          <p:cNvSpPr txBox="1"/>
          <p:nvPr/>
        </p:nvSpPr>
        <p:spPr>
          <a:xfrm>
            <a:off x="566056" y="3598093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Time varying voltage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070C9D-7C1B-0843-8184-A1C603721598}"/>
              </a:ext>
            </a:extLst>
          </p:cNvPr>
          <p:cNvSpPr txBox="1"/>
          <p:nvPr/>
        </p:nvSpPr>
        <p:spPr>
          <a:xfrm>
            <a:off x="6313717" y="2242848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Spectrogram plot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on computer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F5DCE-C91F-7742-AB3F-C33FA60243A5}"/>
              </a:ext>
            </a:extLst>
          </p:cNvPr>
          <p:cNvSpPr txBox="1"/>
          <p:nvPr/>
        </p:nvSpPr>
        <p:spPr>
          <a:xfrm>
            <a:off x="6313717" y="3360448"/>
            <a:ext cx="2496457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34DE9A-55F7-C44C-B9A0-2DBA14FD4804}"/>
              </a:ext>
            </a:extLst>
          </p:cNvPr>
          <p:cNvSpPr txBox="1"/>
          <p:nvPr/>
        </p:nvSpPr>
        <p:spPr>
          <a:xfrm>
            <a:off x="6313717" y="4147009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 collection of numbers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093982-0101-1942-9A9E-CD9E4645C4B6}"/>
              </a:ext>
            </a:extLst>
          </p:cNvPr>
          <p:cNvSpPr txBox="1"/>
          <p:nvPr/>
        </p:nvSpPr>
        <p:spPr>
          <a:xfrm>
            <a:off x="653139" y="1299604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Analog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8B870-BD3D-194A-9A52-25673D905474}"/>
              </a:ext>
            </a:extLst>
          </p:cNvPr>
          <p:cNvSpPr txBox="1"/>
          <p:nvPr/>
        </p:nvSpPr>
        <p:spPr>
          <a:xfrm>
            <a:off x="6393544" y="1290505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Digital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BBA9A3-376C-D24B-B922-1BA108C8C47A}"/>
              </a:ext>
            </a:extLst>
          </p:cNvPr>
          <p:cNvSpPr txBox="1"/>
          <p:nvPr/>
        </p:nvSpPr>
        <p:spPr>
          <a:xfrm>
            <a:off x="3751940" y="5623321"/>
            <a:ext cx="160383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F290F0-2FD0-0C47-8B26-0531851B2DDB}"/>
              </a:ext>
            </a:extLst>
          </p:cNvPr>
          <p:cNvSpPr txBox="1"/>
          <p:nvPr/>
        </p:nvSpPr>
        <p:spPr>
          <a:xfrm>
            <a:off x="2256970" y="6119366"/>
            <a:ext cx="4746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Analog-to-Digital Converter</a:t>
            </a:r>
          </a:p>
        </p:txBody>
      </p:sp>
    </p:spTree>
    <p:extLst>
      <p:ext uri="{BB962C8B-B14F-4D97-AF65-F5344CB8AC3E}">
        <p14:creationId xmlns:p14="http://schemas.microsoft.com/office/powerpoint/2010/main" val="4896979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61C0D1-83C0-584F-B6E5-943267783FED}"/>
              </a:ext>
            </a:extLst>
          </p:cNvPr>
          <p:cNvCxnSpPr/>
          <p:nvPr/>
        </p:nvCxnSpPr>
        <p:spPr>
          <a:xfrm flipV="1">
            <a:off x="1411941" y="1371398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DD1B5C-211E-4E4A-B53B-E341922A3A00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4B6CBA5-130C-8F48-B289-F7B0451699BC}"/>
              </a:ext>
            </a:extLst>
          </p:cNvPr>
          <p:cNvCxnSpPr>
            <a:cxnSpLocks/>
          </p:cNvCxnSpPr>
          <p:nvPr/>
        </p:nvCxnSpPr>
        <p:spPr>
          <a:xfrm flipV="1">
            <a:off x="3088341" y="2207108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B52335-82C3-AF4A-9181-C57686D9880C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A8AFCE-6E5F-014B-B914-CACE87F1C25B}"/>
              </a:ext>
            </a:extLst>
          </p:cNvPr>
          <p:cNvCxnSpPr>
            <a:cxnSpLocks/>
          </p:cNvCxnSpPr>
          <p:nvPr/>
        </p:nvCxnSpPr>
        <p:spPr>
          <a:xfrm flipV="1">
            <a:off x="4764741" y="1371398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5BD08C-E79F-E747-9B0C-9A677726A3AC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1FFE305-F4ED-3F47-83F7-E503C89041C0}"/>
              </a:ext>
            </a:extLst>
          </p:cNvPr>
          <p:cNvCxnSpPr>
            <a:cxnSpLocks/>
          </p:cNvCxnSpPr>
          <p:nvPr/>
        </p:nvCxnSpPr>
        <p:spPr>
          <a:xfrm flipV="1">
            <a:off x="64411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F9EA732-4E9B-4348-87A4-9052AA2DFDA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481120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9711E9-8284-E84E-9937-0A27EBFFDA72}"/>
              </a:ext>
            </a:extLst>
          </p:cNvPr>
          <p:cNvSpPr txBox="1"/>
          <p:nvPr/>
        </p:nvSpPr>
        <p:spPr>
          <a:xfrm>
            <a:off x="3239430" y="1799771"/>
            <a:ext cx="3129599" cy="1384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Natural language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processing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C98476-43F4-7341-9609-33721C81E693}"/>
              </a:ext>
            </a:extLst>
          </p:cNvPr>
          <p:cNvSpPr txBox="1"/>
          <p:nvPr/>
        </p:nvSpPr>
        <p:spPr>
          <a:xfrm>
            <a:off x="6625772" y="1799771"/>
            <a:ext cx="23513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Computer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vision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F004EE-B9C3-134F-9AE6-34DBACC571F3}"/>
              </a:ext>
            </a:extLst>
          </p:cNvPr>
          <p:cNvSpPr txBox="1"/>
          <p:nvPr/>
        </p:nvSpPr>
        <p:spPr>
          <a:xfrm>
            <a:off x="319315" y="1953659"/>
            <a:ext cx="235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Networking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AF2057-6130-6B44-8107-6823E0DE7D64}"/>
              </a:ext>
            </a:extLst>
          </p:cNvPr>
          <p:cNvSpPr txBox="1"/>
          <p:nvPr/>
        </p:nvSpPr>
        <p:spPr>
          <a:xfrm>
            <a:off x="319315" y="3129920"/>
            <a:ext cx="2663372" cy="54331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Data packets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1A560-CD8D-E041-A7EC-BB9241FCA4C6}"/>
              </a:ext>
            </a:extLst>
          </p:cNvPr>
          <p:cNvSpPr txBox="1"/>
          <p:nvPr/>
        </p:nvSpPr>
        <p:spPr>
          <a:xfrm>
            <a:off x="3282043" y="3129920"/>
            <a:ext cx="3129598" cy="54331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Voice recording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8723BE-C5B7-3543-AC01-C206A2B4EE11}"/>
              </a:ext>
            </a:extLst>
          </p:cNvPr>
          <p:cNvSpPr txBox="1"/>
          <p:nvPr/>
        </p:nvSpPr>
        <p:spPr>
          <a:xfrm>
            <a:off x="6625772" y="3129920"/>
            <a:ext cx="2351314" cy="54331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Image/video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9DF2AD-427D-4F42-AB97-4EA0A192B43A}"/>
              </a:ext>
            </a:extLst>
          </p:cNvPr>
          <p:cNvSpPr txBox="1"/>
          <p:nvPr/>
        </p:nvSpPr>
        <p:spPr>
          <a:xfrm>
            <a:off x="475344" y="5800337"/>
            <a:ext cx="2351314" cy="54331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WiFi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signal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A859BC-58F7-684E-9F51-DB8C8871A0CF}"/>
              </a:ext>
            </a:extLst>
          </p:cNvPr>
          <p:cNvSpPr txBox="1"/>
          <p:nvPr/>
        </p:nvSpPr>
        <p:spPr>
          <a:xfrm>
            <a:off x="3300210" y="5800337"/>
            <a:ext cx="3129599" cy="54331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Acoustic signal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401918-1266-D542-9226-E39564CB45B8}"/>
              </a:ext>
            </a:extLst>
          </p:cNvPr>
          <p:cNvSpPr txBox="1"/>
          <p:nvPr/>
        </p:nvSpPr>
        <p:spPr>
          <a:xfrm>
            <a:off x="6732650" y="5800337"/>
            <a:ext cx="2137558" cy="53856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Light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6C8392-94B5-2945-98C6-1F5CDCE75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1" y="3968981"/>
            <a:ext cx="1270000" cy="127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8D6158-66B8-1C49-83E0-06907E06E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494" y="4066317"/>
            <a:ext cx="1233471" cy="12334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5266B6-7C11-7F4B-BE71-17990DC4C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2411" y="4066317"/>
            <a:ext cx="1038036" cy="9450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0158482-4DD3-EB45-A1E1-DF1058AD93E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Abstraction</a:t>
            </a:r>
          </a:p>
        </p:txBody>
      </p:sp>
    </p:spTree>
    <p:extLst>
      <p:ext uri="{BB962C8B-B14F-4D97-AF65-F5344CB8AC3E}">
        <p14:creationId xmlns:p14="http://schemas.microsoft.com/office/powerpoint/2010/main" val="20534516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61C0D1-83C0-584F-B6E5-943267783FED}"/>
              </a:ext>
            </a:extLst>
          </p:cNvPr>
          <p:cNvCxnSpPr/>
          <p:nvPr/>
        </p:nvCxnSpPr>
        <p:spPr>
          <a:xfrm flipV="1">
            <a:off x="1411941" y="1327856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DD1B5C-211E-4E4A-B53B-E341922A3A00}"/>
              </a:ext>
            </a:extLst>
          </p:cNvPr>
          <p:cNvCxnSpPr>
            <a:cxnSpLocks/>
          </p:cNvCxnSpPr>
          <p:nvPr/>
        </p:nvCxnSpPr>
        <p:spPr>
          <a:xfrm flipV="1">
            <a:off x="2250141" y="1627094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4B6CBA5-130C-8F48-B289-F7B0451699BC}"/>
              </a:ext>
            </a:extLst>
          </p:cNvPr>
          <p:cNvCxnSpPr>
            <a:cxnSpLocks/>
          </p:cNvCxnSpPr>
          <p:nvPr/>
        </p:nvCxnSpPr>
        <p:spPr>
          <a:xfrm flipV="1">
            <a:off x="3088341" y="2163566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B52335-82C3-AF4A-9181-C57686D9880C}"/>
              </a:ext>
            </a:extLst>
          </p:cNvPr>
          <p:cNvCxnSpPr>
            <a:cxnSpLocks/>
          </p:cNvCxnSpPr>
          <p:nvPr/>
        </p:nvCxnSpPr>
        <p:spPr>
          <a:xfrm flipV="1">
            <a:off x="3926541" y="1627094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A8AFCE-6E5F-014B-B914-CACE87F1C25B}"/>
              </a:ext>
            </a:extLst>
          </p:cNvPr>
          <p:cNvCxnSpPr>
            <a:cxnSpLocks/>
          </p:cNvCxnSpPr>
          <p:nvPr/>
        </p:nvCxnSpPr>
        <p:spPr>
          <a:xfrm flipV="1">
            <a:off x="4764741" y="1327856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5BD08C-E79F-E747-9B0C-9A677726A3AC}"/>
              </a:ext>
            </a:extLst>
          </p:cNvPr>
          <p:cNvCxnSpPr>
            <a:cxnSpLocks/>
          </p:cNvCxnSpPr>
          <p:nvPr/>
        </p:nvCxnSpPr>
        <p:spPr>
          <a:xfrm flipV="1">
            <a:off x="5602941" y="2043953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1FFE305-F4ED-3F47-83F7-E503C89041C0}"/>
              </a:ext>
            </a:extLst>
          </p:cNvPr>
          <p:cNvCxnSpPr>
            <a:cxnSpLocks/>
          </p:cNvCxnSpPr>
          <p:nvPr/>
        </p:nvCxnSpPr>
        <p:spPr>
          <a:xfrm flipV="1">
            <a:off x="6441141" y="2043953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F8A676-5BD1-9345-87CD-880EFD7708C9}"/>
              </a:ext>
            </a:extLst>
          </p:cNvPr>
          <p:cNvGrpSpPr/>
          <p:nvPr/>
        </p:nvGrpSpPr>
        <p:grpSpPr>
          <a:xfrm>
            <a:off x="459355" y="3375642"/>
            <a:ext cx="8443103" cy="2580984"/>
            <a:chOff x="457077" y="543351"/>
            <a:chExt cx="8443103" cy="258098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6039291-F4F0-4E48-8278-CBE567E57DF1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AAB379D-A33C-A247-BD7E-B3A34C18C209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21A5B2-C03C-5844-9723-E7DE004874F1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1BDAA68-1F7E-3A44-A442-EC279244CB55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5AA3845-6B05-C242-AF45-3D0ADA9910DD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20A79A9-C9B8-514A-AF7B-2C2B0FAA271B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09F3B3-F67F-3343-89D9-11182A2E0CA3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582C7A9-8AF2-B845-AD9E-A205F7108113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DCFCA5F-0578-DB40-B7E2-97CEF197D543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01E1D09-7BEB-254B-8FBF-3AC236A368B1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50423A5-2DB8-684F-BBAE-6ADDA877A1A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F3551A1-6E9F-244A-8279-0A826C960B4C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3D90820-DB3C-204D-94BB-7DFFF331018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077DA04-144F-F345-8AC3-A1823D0507D2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4F75DFA-A42B-5F4A-96FD-24AD83A60A7C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FC3F880-2191-C44A-A0AE-ACDD9542CF8C}"/>
              </a:ext>
            </a:extLst>
          </p:cNvPr>
          <p:cNvCxnSpPr/>
          <p:nvPr/>
        </p:nvCxnSpPr>
        <p:spPr>
          <a:xfrm flipV="1">
            <a:off x="1414219" y="4160147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E5AA291-315C-CD4E-8F33-38096C95CBB4}"/>
              </a:ext>
            </a:extLst>
          </p:cNvPr>
          <p:cNvCxnSpPr>
            <a:cxnSpLocks/>
          </p:cNvCxnSpPr>
          <p:nvPr/>
        </p:nvCxnSpPr>
        <p:spPr>
          <a:xfrm flipV="1">
            <a:off x="2252419" y="4459385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067212D-9F2C-7A4B-9B14-D338D9285199}"/>
              </a:ext>
            </a:extLst>
          </p:cNvPr>
          <p:cNvCxnSpPr>
            <a:cxnSpLocks/>
          </p:cNvCxnSpPr>
          <p:nvPr/>
        </p:nvCxnSpPr>
        <p:spPr>
          <a:xfrm flipV="1">
            <a:off x="3090619" y="4995857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4F05BFC-0D56-1843-BDDF-AC0DD173AFB0}"/>
              </a:ext>
            </a:extLst>
          </p:cNvPr>
          <p:cNvCxnSpPr>
            <a:cxnSpLocks/>
          </p:cNvCxnSpPr>
          <p:nvPr/>
        </p:nvCxnSpPr>
        <p:spPr>
          <a:xfrm flipV="1">
            <a:off x="3928819" y="4459385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F4CA7BA-DFC9-A649-9205-F978D4E74611}"/>
              </a:ext>
            </a:extLst>
          </p:cNvPr>
          <p:cNvCxnSpPr>
            <a:cxnSpLocks/>
          </p:cNvCxnSpPr>
          <p:nvPr/>
        </p:nvCxnSpPr>
        <p:spPr>
          <a:xfrm flipV="1">
            <a:off x="4767019" y="4160147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67C0660-3A92-8443-BC07-CDEC26BE69B8}"/>
              </a:ext>
            </a:extLst>
          </p:cNvPr>
          <p:cNvCxnSpPr>
            <a:cxnSpLocks/>
          </p:cNvCxnSpPr>
          <p:nvPr/>
        </p:nvCxnSpPr>
        <p:spPr>
          <a:xfrm flipV="1">
            <a:off x="5605219" y="4876244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8F5B6FD-B66F-E842-8292-D4A9C654BB1F}"/>
              </a:ext>
            </a:extLst>
          </p:cNvPr>
          <p:cNvCxnSpPr>
            <a:cxnSpLocks/>
          </p:cNvCxnSpPr>
          <p:nvPr/>
        </p:nvCxnSpPr>
        <p:spPr>
          <a:xfrm flipV="1">
            <a:off x="6443419" y="4876244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D3F46099-71F0-9045-8555-22CC2C43302F}"/>
              </a:ext>
            </a:extLst>
          </p:cNvPr>
          <p:cNvSpPr/>
          <p:nvPr/>
        </p:nvSpPr>
        <p:spPr>
          <a:xfrm>
            <a:off x="4329953" y="3119719"/>
            <a:ext cx="434788" cy="632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4EB92F-37EF-4E43-944F-E2F1B569BD42}"/>
              </a:ext>
            </a:extLst>
          </p:cNvPr>
          <p:cNvSpPr txBox="1"/>
          <p:nvPr/>
        </p:nvSpPr>
        <p:spPr>
          <a:xfrm>
            <a:off x="1077229" y="6160902"/>
            <a:ext cx="6126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[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0.34   0.22    0.09    0.21     0.30     0.08    0.09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]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FE9E015-5A7A-C14B-BEAA-7E958B9BA99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5389398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61C0D1-83C0-584F-B6E5-943267783FED}"/>
              </a:ext>
            </a:extLst>
          </p:cNvPr>
          <p:cNvCxnSpPr/>
          <p:nvPr/>
        </p:nvCxnSpPr>
        <p:spPr>
          <a:xfrm flipV="1">
            <a:off x="1411941" y="1371398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DD1B5C-211E-4E4A-B53B-E341922A3A00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4B6CBA5-130C-8F48-B289-F7B0451699BC}"/>
              </a:ext>
            </a:extLst>
          </p:cNvPr>
          <p:cNvCxnSpPr>
            <a:cxnSpLocks/>
          </p:cNvCxnSpPr>
          <p:nvPr/>
        </p:nvCxnSpPr>
        <p:spPr>
          <a:xfrm flipV="1">
            <a:off x="3088341" y="2207108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B52335-82C3-AF4A-9181-C57686D9880C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A8AFCE-6E5F-014B-B914-CACE87F1C25B}"/>
              </a:ext>
            </a:extLst>
          </p:cNvPr>
          <p:cNvCxnSpPr>
            <a:cxnSpLocks/>
          </p:cNvCxnSpPr>
          <p:nvPr/>
        </p:nvCxnSpPr>
        <p:spPr>
          <a:xfrm flipV="1">
            <a:off x="4764741" y="1371398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5BD08C-E79F-E747-9B0C-9A677726A3AC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1FFE305-F4ED-3F47-83F7-E503C89041C0}"/>
              </a:ext>
            </a:extLst>
          </p:cNvPr>
          <p:cNvCxnSpPr>
            <a:cxnSpLocks/>
          </p:cNvCxnSpPr>
          <p:nvPr/>
        </p:nvCxnSpPr>
        <p:spPr>
          <a:xfrm flipV="1">
            <a:off x="64411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10DAC2B2-B814-704F-9C13-5A5E8960218F}"/>
              </a:ext>
            </a:extLst>
          </p:cNvPr>
          <p:cNvGrpSpPr/>
          <p:nvPr/>
        </p:nvGrpSpPr>
        <p:grpSpPr>
          <a:xfrm>
            <a:off x="724272" y="4098717"/>
            <a:ext cx="5733021" cy="491969"/>
            <a:chOff x="2269338" y="3192813"/>
            <a:chExt cx="5733021" cy="49196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C77C39A-9394-C546-9C4C-D2666DE25ED2}"/>
                </a:ext>
              </a:extLst>
            </p:cNvPr>
            <p:cNvSpPr/>
            <p:nvPr/>
          </p:nvSpPr>
          <p:spPr>
            <a:xfrm>
              <a:off x="2269338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D7722164-3280-E34D-815F-05BCA7832C0D}"/>
                </a:ext>
              </a:extLst>
            </p:cNvPr>
            <p:cNvSpPr/>
            <p:nvPr/>
          </p:nvSpPr>
          <p:spPr>
            <a:xfrm>
              <a:off x="3088341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F04B2593-E571-2D4D-B65F-7413AFC48A4F}"/>
                </a:ext>
              </a:extLst>
            </p:cNvPr>
            <p:cNvSpPr/>
            <p:nvPr/>
          </p:nvSpPr>
          <p:spPr>
            <a:xfrm>
              <a:off x="3907344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137B7E79-D572-1747-B920-11095558C67D}"/>
                </a:ext>
              </a:extLst>
            </p:cNvPr>
            <p:cNvSpPr/>
            <p:nvPr/>
          </p:nvSpPr>
          <p:spPr>
            <a:xfrm>
              <a:off x="4726347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2EDCC2E-F52F-4945-B29F-0AB83640BF78}"/>
                </a:ext>
              </a:extLst>
            </p:cNvPr>
            <p:cNvSpPr/>
            <p:nvPr/>
          </p:nvSpPr>
          <p:spPr>
            <a:xfrm>
              <a:off x="5545350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D7DD5B65-C1EF-8842-87E6-82FB62253CEF}"/>
                </a:ext>
              </a:extLst>
            </p:cNvPr>
            <p:cNvSpPr/>
            <p:nvPr/>
          </p:nvSpPr>
          <p:spPr>
            <a:xfrm>
              <a:off x="6364353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DD85D29-8F50-E742-AE31-2949C59CC016}"/>
                </a:ext>
              </a:extLst>
            </p:cNvPr>
            <p:cNvSpPr/>
            <p:nvPr/>
          </p:nvSpPr>
          <p:spPr>
            <a:xfrm>
              <a:off x="7183356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4E9054D7-B219-7143-A143-70AFA630AB52}"/>
              </a:ext>
            </a:extLst>
          </p:cNvPr>
          <p:cNvSpPr txBox="1"/>
          <p:nvPr/>
        </p:nvSpPr>
        <p:spPr>
          <a:xfrm>
            <a:off x="6148003" y="457608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Clock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E5DF810-6EBD-1B48-BBC6-BC45EA53F9F1}"/>
              </a:ext>
            </a:extLst>
          </p:cNvPr>
          <p:cNvCxnSpPr/>
          <p:nvPr/>
        </p:nvCxnSpPr>
        <p:spPr>
          <a:xfrm>
            <a:off x="1411941" y="3472542"/>
            <a:ext cx="83820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21A49B4A-90DB-5D41-9EC2-6C64BC9DAA1B}"/>
              </a:ext>
            </a:extLst>
          </p:cNvPr>
          <p:cNvSpPr txBox="1"/>
          <p:nvPr/>
        </p:nvSpPr>
        <p:spPr>
          <a:xfrm>
            <a:off x="1569828" y="3495214"/>
            <a:ext cx="2596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 = Sampling interval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0B5FE75-BD33-8F4D-982E-A59180BF1F4D}"/>
              </a:ext>
            </a:extLst>
          </p:cNvPr>
          <p:cNvCxnSpPr>
            <a:cxnSpLocks/>
          </p:cNvCxnSpPr>
          <p:nvPr/>
        </p:nvCxnSpPr>
        <p:spPr>
          <a:xfrm>
            <a:off x="1411941" y="2826133"/>
            <a:ext cx="0" cy="77110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073A4FC-DE81-4B4A-B74D-A75C947DF477}"/>
              </a:ext>
            </a:extLst>
          </p:cNvPr>
          <p:cNvCxnSpPr>
            <a:cxnSpLocks/>
          </p:cNvCxnSpPr>
          <p:nvPr/>
        </p:nvCxnSpPr>
        <p:spPr>
          <a:xfrm>
            <a:off x="2281517" y="2798545"/>
            <a:ext cx="0" cy="77110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17A459D-9A62-8F4B-9E79-4FEF042F08B7}"/>
              </a:ext>
            </a:extLst>
          </p:cNvPr>
          <p:cNvSpPr txBox="1"/>
          <p:nvPr/>
        </p:nvSpPr>
        <p:spPr>
          <a:xfrm>
            <a:off x="4225703" y="3472542"/>
            <a:ext cx="4877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</a:t>
            </a:r>
            <a:r>
              <a:rPr lang="en-US" sz="2000" baseline="-25000" dirty="0"/>
              <a:t>s</a:t>
            </a:r>
            <a:r>
              <a:rPr lang="en-US" sz="2000" dirty="0"/>
              <a:t>= 1/T = Sample rate (or sampling frequency)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934E723-9170-5048-856E-EA2C5AC4D3A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155232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E5A803-357A-934C-B3BE-AB23A5E6D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02" y="156902"/>
            <a:ext cx="4312166" cy="2241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FB65B-47E2-6F48-B82B-00369DDD7AFE}"/>
              </a:ext>
            </a:extLst>
          </p:cNvPr>
          <p:cNvSpPr txBox="1"/>
          <p:nvPr/>
        </p:nvSpPr>
        <p:spPr>
          <a:xfrm>
            <a:off x="5208104" y="1016009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1-dimensional sampling</a:t>
            </a:r>
          </a:p>
        </p:txBody>
      </p:sp>
    </p:spTree>
    <p:extLst>
      <p:ext uri="{BB962C8B-B14F-4D97-AF65-F5344CB8AC3E}">
        <p14:creationId xmlns:p14="http://schemas.microsoft.com/office/powerpoint/2010/main" val="24658711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98394F-D022-0849-A560-BD6BDF8DF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365" y="2632268"/>
            <a:ext cx="3520440" cy="195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E5A803-357A-934C-B3BE-AB23A5E6D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02" y="156902"/>
            <a:ext cx="4312166" cy="2241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FB65B-47E2-6F48-B82B-00369DDD7AFE}"/>
              </a:ext>
            </a:extLst>
          </p:cNvPr>
          <p:cNvSpPr txBox="1"/>
          <p:nvPr/>
        </p:nvSpPr>
        <p:spPr>
          <a:xfrm>
            <a:off x="5208104" y="1016009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1-dimensional sampling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2B73BF-9944-8447-B461-0A499D9CECB4}"/>
              </a:ext>
            </a:extLst>
          </p:cNvPr>
          <p:cNvSpPr txBox="1"/>
          <p:nvPr/>
        </p:nvSpPr>
        <p:spPr>
          <a:xfrm>
            <a:off x="5208104" y="3348558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2-dimensional sampling</a:t>
            </a:r>
          </a:p>
        </p:txBody>
      </p:sp>
    </p:spTree>
    <p:extLst>
      <p:ext uri="{BB962C8B-B14F-4D97-AF65-F5344CB8AC3E}">
        <p14:creationId xmlns:p14="http://schemas.microsoft.com/office/powerpoint/2010/main" val="31444341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98394F-D022-0849-A560-BD6BDF8DF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365" y="2632268"/>
            <a:ext cx="3520440" cy="195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E5A803-357A-934C-B3BE-AB23A5E6D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02" y="156902"/>
            <a:ext cx="4312166" cy="2241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FB65B-47E2-6F48-B82B-00369DDD7AFE}"/>
              </a:ext>
            </a:extLst>
          </p:cNvPr>
          <p:cNvSpPr txBox="1"/>
          <p:nvPr/>
        </p:nvSpPr>
        <p:spPr>
          <a:xfrm>
            <a:off x="5208104" y="1016009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1-dimensional sampling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2B73BF-9944-8447-B461-0A499D9CECB4}"/>
              </a:ext>
            </a:extLst>
          </p:cNvPr>
          <p:cNvSpPr txBox="1"/>
          <p:nvPr/>
        </p:nvSpPr>
        <p:spPr>
          <a:xfrm>
            <a:off x="5208104" y="3348558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2-dimensional sampling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6B8BF3-C090-3F45-AD07-953C42EE55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693" b="47678"/>
          <a:stretch/>
        </p:blipFill>
        <p:spPr>
          <a:xfrm>
            <a:off x="897722" y="5076097"/>
            <a:ext cx="3863726" cy="14947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B7B885-754A-7B43-9D69-498F71018EDF}"/>
              </a:ext>
            </a:extLst>
          </p:cNvPr>
          <p:cNvSpPr txBox="1"/>
          <p:nvPr/>
        </p:nvSpPr>
        <p:spPr>
          <a:xfrm>
            <a:off x="5208104" y="5439375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3-dimensional sampling</a:t>
            </a:r>
          </a:p>
        </p:txBody>
      </p:sp>
    </p:spTree>
    <p:extLst>
      <p:ext uri="{BB962C8B-B14F-4D97-AF65-F5344CB8AC3E}">
        <p14:creationId xmlns:p14="http://schemas.microsoft.com/office/powerpoint/2010/main" val="31895415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61C0D1-83C0-584F-B6E5-943267783FED}"/>
              </a:ext>
            </a:extLst>
          </p:cNvPr>
          <p:cNvCxnSpPr/>
          <p:nvPr/>
        </p:nvCxnSpPr>
        <p:spPr>
          <a:xfrm flipV="1">
            <a:off x="1411941" y="1371398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DD1B5C-211E-4E4A-B53B-E341922A3A00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4B6CBA5-130C-8F48-B289-F7B0451699BC}"/>
              </a:ext>
            </a:extLst>
          </p:cNvPr>
          <p:cNvCxnSpPr>
            <a:cxnSpLocks/>
          </p:cNvCxnSpPr>
          <p:nvPr/>
        </p:nvCxnSpPr>
        <p:spPr>
          <a:xfrm flipV="1">
            <a:off x="3088341" y="2207108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B52335-82C3-AF4A-9181-C57686D9880C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A8AFCE-6E5F-014B-B914-CACE87F1C25B}"/>
              </a:ext>
            </a:extLst>
          </p:cNvPr>
          <p:cNvCxnSpPr>
            <a:cxnSpLocks/>
          </p:cNvCxnSpPr>
          <p:nvPr/>
        </p:nvCxnSpPr>
        <p:spPr>
          <a:xfrm flipV="1">
            <a:off x="4764741" y="1371398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5BD08C-E79F-E747-9B0C-9A677726A3AC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1FFE305-F4ED-3F47-83F7-E503C89041C0}"/>
              </a:ext>
            </a:extLst>
          </p:cNvPr>
          <p:cNvCxnSpPr>
            <a:cxnSpLocks/>
          </p:cNvCxnSpPr>
          <p:nvPr/>
        </p:nvCxnSpPr>
        <p:spPr>
          <a:xfrm flipV="1">
            <a:off x="64411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F8A676-5BD1-9345-87CD-880EFD7708C9}"/>
              </a:ext>
            </a:extLst>
          </p:cNvPr>
          <p:cNvGrpSpPr/>
          <p:nvPr/>
        </p:nvGrpSpPr>
        <p:grpSpPr>
          <a:xfrm>
            <a:off x="459355" y="3419184"/>
            <a:ext cx="8443103" cy="2580984"/>
            <a:chOff x="457077" y="543351"/>
            <a:chExt cx="8443103" cy="258098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6039291-F4F0-4E48-8278-CBE567E57DF1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AAB379D-A33C-A247-BD7E-B3A34C18C209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21A5B2-C03C-5844-9723-E7DE004874F1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1BDAA68-1F7E-3A44-A442-EC279244CB55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5AA3845-6B05-C242-AF45-3D0ADA9910DD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20A79A9-C9B8-514A-AF7B-2C2B0FAA271B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09F3B3-F67F-3343-89D9-11182A2E0CA3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582C7A9-8AF2-B845-AD9E-A205F7108113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DCFCA5F-0578-DB40-B7E2-97CEF197D543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01E1D09-7BEB-254B-8FBF-3AC236A368B1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50423A5-2DB8-684F-BBAE-6ADDA877A1A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F3551A1-6E9F-244A-8279-0A826C960B4C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3D90820-DB3C-204D-94BB-7DFFF331018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077DA04-144F-F345-8AC3-A1823D0507D2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4F75DFA-A42B-5F4A-96FD-24AD83A60A7C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FC3F880-2191-C44A-A0AE-ACDD9542CF8C}"/>
              </a:ext>
            </a:extLst>
          </p:cNvPr>
          <p:cNvCxnSpPr/>
          <p:nvPr/>
        </p:nvCxnSpPr>
        <p:spPr>
          <a:xfrm flipV="1">
            <a:off x="1414219" y="4203689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E5AA291-315C-CD4E-8F33-38096C95CBB4}"/>
              </a:ext>
            </a:extLst>
          </p:cNvPr>
          <p:cNvCxnSpPr>
            <a:cxnSpLocks/>
          </p:cNvCxnSpPr>
          <p:nvPr/>
        </p:nvCxnSpPr>
        <p:spPr>
          <a:xfrm flipV="1">
            <a:off x="22524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067212D-9F2C-7A4B-9B14-D338D9285199}"/>
              </a:ext>
            </a:extLst>
          </p:cNvPr>
          <p:cNvCxnSpPr>
            <a:cxnSpLocks/>
          </p:cNvCxnSpPr>
          <p:nvPr/>
        </p:nvCxnSpPr>
        <p:spPr>
          <a:xfrm flipV="1">
            <a:off x="3090619" y="5039399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4F05BFC-0D56-1843-BDDF-AC0DD173AFB0}"/>
              </a:ext>
            </a:extLst>
          </p:cNvPr>
          <p:cNvCxnSpPr>
            <a:cxnSpLocks/>
          </p:cNvCxnSpPr>
          <p:nvPr/>
        </p:nvCxnSpPr>
        <p:spPr>
          <a:xfrm flipV="1">
            <a:off x="39288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F4CA7BA-DFC9-A649-9205-F978D4E74611}"/>
              </a:ext>
            </a:extLst>
          </p:cNvPr>
          <p:cNvCxnSpPr>
            <a:cxnSpLocks/>
          </p:cNvCxnSpPr>
          <p:nvPr/>
        </p:nvCxnSpPr>
        <p:spPr>
          <a:xfrm flipV="1">
            <a:off x="4767019" y="4203689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67C0660-3A92-8443-BC07-CDEC26BE69B8}"/>
              </a:ext>
            </a:extLst>
          </p:cNvPr>
          <p:cNvCxnSpPr>
            <a:cxnSpLocks/>
          </p:cNvCxnSpPr>
          <p:nvPr/>
        </p:nvCxnSpPr>
        <p:spPr>
          <a:xfrm flipV="1">
            <a:off x="5605219" y="4919786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8F5B6FD-B66F-E842-8292-D4A9C654BB1F}"/>
              </a:ext>
            </a:extLst>
          </p:cNvPr>
          <p:cNvCxnSpPr>
            <a:cxnSpLocks/>
          </p:cNvCxnSpPr>
          <p:nvPr/>
        </p:nvCxnSpPr>
        <p:spPr>
          <a:xfrm flipV="1">
            <a:off x="6443419" y="4919786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D3F46099-71F0-9045-8555-22CC2C43302F}"/>
              </a:ext>
            </a:extLst>
          </p:cNvPr>
          <p:cNvSpPr/>
          <p:nvPr/>
        </p:nvSpPr>
        <p:spPr>
          <a:xfrm>
            <a:off x="4329953" y="3163261"/>
            <a:ext cx="434788" cy="632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E7C88F7-0D83-2844-8A6F-0DACD1AB6071}"/>
              </a:ext>
            </a:extLst>
          </p:cNvPr>
          <p:cNvGrpSpPr/>
          <p:nvPr/>
        </p:nvGrpSpPr>
        <p:grpSpPr>
          <a:xfrm>
            <a:off x="878366" y="4174630"/>
            <a:ext cx="5831038" cy="909698"/>
            <a:chOff x="1045618" y="1443262"/>
            <a:chExt cx="5831038" cy="909698"/>
          </a:xfrm>
        </p:grpSpPr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450B6A3B-0B68-F442-B907-06CDF14A9B95}"/>
                </a:ext>
              </a:extLst>
            </p:cNvPr>
            <p:cNvSpPr/>
            <p:nvPr/>
          </p:nvSpPr>
          <p:spPr>
            <a:xfrm>
              <a:off x="1045618" y="14432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79588FAA-E607-2641-BBA3-166FEF45847B}"/>
                </a:ext>
              </a:extLst>
            </p:cNvPr>
            <p:cNvSpPr/>
            <p:nvPr/>
          </p:nvSpPr>
          <p:spPr>
            <a:xfrm>
              <a:off x="3948945" y="14802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7B970CA7-0B11-2F4D-9C99-FB52C52CB05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152318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DD1B5C-211E-4E4A-B53B-E341922A3A00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B52335-82C3-AF4A-9181-C57686D9880C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5BD08C-E79F-E747-9B0C-9A677726A3AC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F8A676-5BD1-9345-87CD-880EFD7708C9}"/>
              </a:ext>
            </a:extLst>
          </p:cNvPr>
          <p:cNvGrpSpPr/>
          <p:nvPr/>
        </p:nvGrpSpPr>
        <p:grpSpPr>
          <a:xfrm>
            <a:off x="459355" y="3419184"/>
            <a:ext cx="8443103" cy="2580984"/>
            <a:chOff x="457077" y="543351"/>
            <a:chExt cx="8443103" cy="258098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6039291-F4F0-4E48-8278-CBE567E57DF1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AAB379D-A33C-A247-BD7E-B3A34C18C209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21A5B2-C03C-5844-9723-E7DE004874F1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1BDAA68-1F7E-3A44-A442-EC279244CB55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5AA3845-6B05-C242-AF45-3D0ADA9910DD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20A79A9-C9B8-514A-AF7B-2C2B0FAA271B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09F3B3-F67F-3343-89D9-11182A2E0CA3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582C7A9-8AF2-B845-AD9E-A205F7108113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DCFCA5F-0578-DB40-B7E2-97CEF197D543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01E1D09-7BEB-254B-8FBF-3AC236A368B1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50423A5-2DB8-684F-BBAE-6ADDA877A1A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F3551A1-6E9F-244A-8279-0A826C960B4C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3D90820-DB3C-204D-94BB-7DFFF331018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077DA04-144F-F345-8AC3-A1823D0507D2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4F75DFA-A42B-5F4A-96FD-24AD83A60A7C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E5AA291-315C-CD4E-8F33-38096C95CBB4}"/>
              </a:ext>
            </a:extLst>
          </p:cNvPr>
          <p:cNvCxnSpPr>
            <a:cxnSpLocks/>
          </p:cNvCxnSpPr>
          <p:nvPr/>
        </p:nvCxnSpPr>
        <p:spPr>
          <a:xfrm flipV="1">
            <a:off x="22524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4F05BFC-0D56-1843-BDDF-AC0DD173AFB0}"/>
              </a:ext>
            </a:extLst>
          </p:cNvPr>
          <p:cNvCxnSpPr>
            <a:cxnSpLocks/>
          </p:cNvCxnSpPr>
          <p:nvPr/>
        </p:nvCxnSpPr>
        <p:spPr>
          <a:xfrm flipV="1">
            <a:off x="39288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67C0660-3A92-8443-BC07-CDEC26BE69B8}"/>
              </a:ext>
            </a:extLst>
          </p:cNvPr>
          <p:cNvCxnSpPr>
            <a:cxnSpLocks/>
          </p:cNvCxnSpPr>
          <p:nvPr/>
        </p:nvCxnSpPr>
        <p:spPr>
          <a:xfrm flipV="1">
            <a:off x="5605219" y="4919786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D3F46099-71F0-9045-8555-22CC2C43302F}"/>
              </a:ext>
            </a:extLst>
          </p:cNvPr>
          <p:cNvSpPr/>
          <p:nvPr/>
        </p:nvSpPr>
        <p:spPr>
          <a:xfrm>
            <a:off x="4329953" y="3163261"/>
            <a:ext cx="434788" cy="632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FDE36DF-2D58-004E-8BD2-2C2838A20A4B}"/>
              </a:ext>
            </a:extLst>
          </p:cNvPr>
          <p:cNvSpPr/>
          <p:nvPr/>
        </p:nvSpPr>
        <p:spPr>
          <a:xfrm>
            <a:off x="914400" y="4346600"/>
            <a:ext cx="6669741" cy="658906"/>
          </a:xfrm>
          <a:custGeom>
            <a:avLst/>
            <a:gdLst>
              <a:gd name="connsiteX0" fmla="*/ 0 w 6669741"/>
              <a:gd name="connsiteY0" fmla="*/ 658906 h 658906"/>
              <a:gd name="connsiteX1" fmla="*/ 2043953 w 6669741"/>
              <a:gd name="connsiteY1" fmla="*/ 13447 h 658906"/>
              <a:gd name="connsiteX2" fmla="*/ 4746812 w 6669741"/>
              <a:gd name="connsiteY2" fmla="*/ 551330 h 658906"/>
              <a:gd name="connsiteX3" fmla="*/ 6669741 w 6669741"/>
              <a:gd name="connsiteY3" fmla="*/ 0 h 65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9741" h="658906">
                <a:moveTo>
                  <a:pt x="0" y="658906"/>
                </a:moveTo>
                <a:cubicBezTo>
                  <a:pt x="626409" y="345141"/>
                  <a:pt x="1252818" y="31376"/>
                  <a:pt x="2043953" y="13447"/>
                </a:cubicBezTo>
                <a:cubicBezTo>
                  <a:pt x="2835088" y="-4482"/>
                  <a:pt x="3975847" y="553571"/>
                  <a:pt x="4746812" y="551330"/>
                </a:cubicBezTo>
                <a:cubicBezTo>
                  <a:pt x="5517777" y="549089"/>
                  <a:pt x="6093759" y="274544"/>
                  <a:pt x="6669741" y="0"/>
                </a:cubicBezTo>
              </a:path>
            </a:pathLst>
          </a:custGeom>
          <a:ln w="50800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DA112E0-D74D-0246-A322-9489AC5A5715}"/>
              </a:ext>
            </a:extLst>
          </p:cNvPr>
          <p:cNvGrpSpPr/>
          <p:nvPr/>
        </p:nvGrpSpPr>
        <p:grpSpPr>
          <a:xfrm>
            <a:off x="878366" y="4174630"/>
            <a:ext cx="5831038" cy="909698"/>
            <a:chOff x="1045618" y="1443262"/>
            <a:chExt cx="5831038" cy="909698"/>
          </a:xfrm>
        </p:grpSpPr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F012AFD2-D065-0A42-BD6E-98E49B945A05}"/>
                </a:ext>
              </a:extLst>
            </p:cNvPr>
            <p:cNvSpPr/>
            <p:nvPr/>
          </p:nvSpPr>
          <p:spPr>
            <a:xfrm>
              <a:off x="1045618" y="14432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7D361F9F-7885-C344-B9BA-729D47631F1B}"/>
                </a:ext>
              </a:extLst>
            </p:cNvPr>
            <p:cNvSpPr/>
            <p:nvPr/>
          </p:nvSpPr>
          <p:spPr>
            <a:xfrm>
              <a:off x="3948945" y="14802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1DDFEA09-C992-F041-BF6E-B566618ED4CE}"/>
              </a:ext>
            </a:extLst>
          </p:cNvPr>
          <p:cNvSpPr txBox="1"/>
          <p:nvPr/>
        </p:nvSpPr>
        <p:spPr>
          <a:xfrm>
            <a:off x="601251" y="2800342"/>
            <a:ext cx="7920566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Two signals become indistinguishable</a:t>
            </a:r>
          </a:p>
          <a:p>
            <a:r>
              <a:rPr lang="en-US" sz="3200" dirty="0">
                <a:solidFill>
                  <a:schemeClr val="bg1"/>
                </a:solidFill>
              </a:rPr>
              <a:t>                 after sampling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ED902DB-2892-EF43-992A-A30F435E0C0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398670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12932BB-2876-1042-A337-E44733096372}"/>
              </a:ext>
            </a:extLst>
          </p:cNvPr>
          <p:cNvGrpSpPr/>
          <p:nvPr/>
        </p:nvGrpSpPr>
        <p:grpSpPr>
          <a:xfrm>
            <a:off x="903363" y="1267288"/>
            <a:ext cx="5850123" cy="1036751"/>
            <a:chOff x="878367" y="2123989"/>
            <a:chExt cx="5850123" cy="1036751"/>
          </a:xfrm>
        </p:grpSpPr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EB54B3-AB3F-A84C-99CB-916A08C0ADA3}"/>
                </a:ext>
              </a:extLst>
            </p:cNvPr>
            <p:cNvSpPr/>
            <p:nvPr/>
          </p:nvSpPr>
          <p:spPr>
            <a:xfrm>
              <a:off x="878367" y="2123989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A186F9C6-0EB9-6343-9881-A2BA8D4A9982}"/>
                </a:ext>
              </a:extLst>
            </p:cNvPr>
            <p:cNvSpPr/>
            <p:nvPr/>
          </p:nvSpPr>
          <p:spPr>
            <a:xfrm>
              <a:off x="2339567" y="2160983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8E734B2A-4689-A24C-BB89-B15953221267}"/>
                </a:ext>
              </a:extLst>
            </p:cNvPr>
            <p:cNvSpPr/>
            <p:nvPr/>
          </p:nvSpPr>
          <p:spPr>
            <a:xfrm>
              <a:off x="3796270" y="2225801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FBD11209-37CA-3849-ADA4-441EB001C6B6}"/>
                </a:ext>
              </a:extLst>
            </p:cNvPr>
            <p:cNvSpPr/>
            <p:nvPr/>
          </p:nvSpPr>
          <p:spPr>
            <a:xfrm>
              <a:off x="5252168" y="2288036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4EC8AB32-D195-384F-A680-E0EB47FDBE15}"/>
              </a:ext>
            </a:extLst>
          </p:cNvPr>
          <p:cNvGrpSpPr/>
          <p:nvPr/>
        </p:nvGrpSpPr>
        <p:grpSpPr>
          <a:xfrm>
            <a:off x="459355" y="3419184"/>
            <a:ext cx="8443103" cy="2580984"/>
            <a:chOff x="457077" y="543351"/>
            <a:chExt cx="8443103" cy="2580984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413339A-0E43-EB4C-B080-64E4EC85F53F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FB2AF83-484D-9B40-8DC6-EECAAA2B55AD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075BC219-C9B5-1544-A6DD-147341CD780A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1ACCDB2-2AAC-7E4E-9E32-6CC5AE352659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BFA6CC63-6CAF-7649-8B44-C0062C2E1830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394E5543-6B81-184C-9A1E-825B42926514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C13B2DD-896F-AD45-AFF9-95A82DC03620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DC74717F-4D91-CE46-B23F-1D7318432141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41D53E7-C6DF-5D45-9B4D-4CA723267626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8BF7C58-7AD8-624A-BFEF-9AF3F2BBD8B9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FC782E35-02A2-4F4B-9CCD-4461F9E8386F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5B81D1F2-EC75-254A-AB7E-362B7B309FEC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5D22633A-F168-D645-BE70-6979422A2DB6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246B1A6-9CEA-3F44-912E-E60021161B4D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EADDCB29-4A26-B44B-8714-93FE030287FD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74A8C879-DBC3-B944-A4FD-C60B7BA31B55}"/>
              </a:ext>
            </a:extLst>
          </p:cNvPr>
          <p:cNvCxnSpPr>
            <a:cxnSpLocks/>
          </p:cNvCxnSpPr>
          <p:nvPr/>
        </p:nvCxnSpPr>
        <p:spPr>
          <a:xfrm flipV="1">
            <a:off x="2031600" y="2166886"/>
            <a:ext cx="0" cy="56703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C4B8CA75-2A4E-F34E-A09B-B9B12DBF5F23}"/>
              </a:ext>
            </a:extLst>
          </p:cNvPr>
          <p:cNvCxnSpPr>
            <a:cxnSpLocks/>
          </p:cNvCxnSpPr>
          <p:nvPr/>
        </p:nvCxnSpPr>
        <p:spPr>
          <a:xfrm flipV="1">
            <a:off x="3482447" y="2203881"/>
            <a:ext cx="0" cy="530044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3AA8FB8-5EAA-E34C-9FA6-9F1063F9C7E1}"/>
              </a:ext>
            </a:extLst>
          </p:cNvPr>
          <p:cNvCxnSpPr>
            <a:cxnSpLocks/>
          </p:cNvCxnSpPr>
          <p:nvPr/>
        </p:nvCxnSpPr>
        <p:spPr>
          <a:xfrm flipV="1">
            <a:off x="4933294" y="2240875"/>
            <a:ext cx="0" cy="49305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7110EDEC-9244-6848-B13A-B91945D03AF4}"/>
              </a:ext>
            </a:extLst>
          </p:cNvPr>
          <p:cNvCxnSpPr>
            <a:cxnSpLocks/>
          </p:cNvCxnSpPr>
          <p:nvPr/>
        </p:nvCxnSpPr>
        <p:spPr>
          <a:xfrm flipV="1">
            <a:off x="6384141" y="2277869"/>
            <a:ext cx="0" cy="456056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170EC166-6646-9F41-B9A1-AC0B857967E3}"/>
              </a:ext>
            </a:extLst>
          </p:cNvPr>
          <p:cNvCxnSpPr>
            <a:cxnSpLocks/>
          </p:cNvCxnSpPr>
          <p:nvPr/>
        </p:nvCxnSpPr>
        <p:spPr>
          <a:xfrm flipV="1">
            <a:off x="2031600" y="4989953"/>
            <a:ext cx="0" cy="56703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73B16302-22CE-C840-B5AE-B7FADD1A258F}"/>
              </a:ext>
            </a:extLst>
          </p:cNvPr>
          <p:cNvCxnSpPr>
            <a:cxnSpLocks/>
          </p:cNvCxnSpPr>
          <p:nvPr/>
        </p:nvCxnSpPr>
        <p:spPr>
          <a:xfrm flipV="1">
            <a:off x="3482447" y="5026948"/>
            <a:ext cx="0" cy="530044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ECEDB608-EC88-3A48-9D87-A00DDBDB61E6}"/>
              </a:ext>
            </a:extLst>
          </p:cNvPr>
          <p:cNvCxnSpPr>
            <a:cxnSpLocks/>
          </p:cNvCxnSpPr>
          <p:nvPr/>
        </p:nvCxnSpPr>
        <p:spPr>
          <a:xfrm flipV="1">
            <a:off x="4933294" y="5050495"/>
            <a:ext cx="0" cy="49305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9FCCEE07-46D9-A04D-85E1-638B51EE426F}"/>
              </a:ext>
            </a:extLst>
          </p:cNvPr>
          <p:cNvCxnSpPr>
            <a:cxnSpLocks/>
          </p:cNvCxnSpPr>
          <p:nvPr/>
        </p:nvCxnSpPr>
        <p:spPr>
          <a:xfrm flipV="1">
            <a:off x="6384141" y="5060595"/>
            <a:ext cx="0" cy="456056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7FF8A8-ACAB-9E46-AA3A-E6E65F65CDAF}"/>
              </a:ext>
            </a:extLst>
          </p:cNvPr>
          <p:cNvCxnSpPr/>
          <p:nvPr/>
        </p:nvCxnSpPr>
        <p:spPr>
          <a:xfrm>
            <a:off x="903363" y="4989953"/>
            <a:ext cx="6411837" cy="0"/>
          </a:xfrm>
          <a:prstGeom prst="line">
            <a:avLst/>
          </a:prstGeom>
          <a:ln w="508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578C50B2-EECE-D24E-BB9D-3E8530487E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</a:t>
            </a:r>
          </a:p>
        </p:txBody>
      </p:sp>
    </p:spTree>
    <p:extLst>
      <p:ext uri="{BB962C8B-B14F-4D97-AF65-F5344CB8AC3E}">
        <p14:creationId xmlns:p14="http://schemas.microsoft.com/office/powerpoint/2010/main" val="224912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iasing_helicopter">
            <a:hlinkClick r:id="" action="ppaction://media"/>
            <a:extLst>
              <a:ext uri="{FF2B5EF4-FFF2-40B4-BE49-F238E27FC236}">
                <a16:creationId xmlns:a16="http://schemas.microsoft.com/office/drawing/2014/main" id="{DCD662A7-7AC7-1B40-B4CE-C2D8C26920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71245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638571-5608-2547-87FF-2B8A4D8AB46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</a:t>
            </a:r>
          </a:p>
        </p:txBody>
      </p:sp>
    </p:spTree>
    <p:extLst>
      <p:ext uri="{BB962C8B-B14F-4D97-AF65-F5344CB8AC3E}">
        <p14:creationId xmlns:p14="http://schemas.microsoft.com/office/powerpoint/2010/main" val="143494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299A05-CF62-F541-AEA5-03DCA186C4AC}"/>
              </a:ext>
            </a:extLst>
          </p:cNvPr>
          <p:cNvSpPr txBox="1"/>
          <p:nvPr/>
        </p:nvSpPr>
        <p:spPr>
          <a:xfrm>
            <a:off x="1" y="753187"/>
            <a:ext cx="9143999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How to find a good sample rate?</a:t>
            </a:r>
          </a:p>
        </p:txBody>
      </p:sp>
    </p:spTree>
    <p:extLst>
      <p:ext uri="{BB962C8B-B14F-4D97-AF65-F5344CB8AC3E}">
        <p14:creationId xmlns:p14="http://schemas.microsoft.com/office/powerpoint/2010/main" val="3162620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A407FA-F467-374C-B9BD-E7A44844C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53" y="1469868"/>
            <a:ext cx="6870023" cy="39182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34A699-8F56-F442-B828-BA4674E1D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636" y="4189377"/>
            <a:ext cx="3327190" cy="2477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9D030E-9634-A245-B8B5-3A5BF4A1C54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Idea: Multimodal imaging for face recognition</a:t>
            </a:r>
          </a:p>
        </p:txBody>
      </p:sp>
    </p:spTree>
    <p:extLst>
      <p:ext uri="{BB962C8B-B14F-4D97-AF65-F5344CB8AC3E}">
        <p14:creationId xmlns:p14="http://schemas.microsoft.com/office/powerpoint/2010/main" val="42053392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299A05-CF62-F541-AEA5-03DCA186C4AC}"/>
              </a:ext>
            </a:extLst>
          </p:cNvPr>
          <p:cNvSpPr txBox="1"/>
          <p:nvPr/>
        </p:nvSpPr>
        <p:spPr>
          <a:xfrm>
            <a:off x="1" y="753187"/>
            <a:ext cx="9143999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How to find a good sample rate?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2F1CF8-DBC2-8B46-AC1C-3AD02D1DFA17}"/>
              </a:ext>
            </a:extLst>
          </p:cNvPr>
          <p:cNvSpPr txBox="1"/>
          <p:nvPr/>
        </p:nvSpPr>
        <p:spPr>
          <a:xfrm>
            <a:off x="1" y="2479067"/>
            <a:ext cx="9143999" cy="206210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Nyquist sampling theorem:</a:t>
            </a:r>
          </a:p>
          <a:p>
            <a:r>
              <a:rPr lang="en-US" sz="3200" dirty="0">
                <a:solidFill>
                  <a:schemeClr val="bg1"/>
                </a:solidFill>
              </a:rPr>
              <a:t>In order to uniquely represent a signal F(t) by a set of samples, the sampling rate must be more than twice the highest frequency component present in F(t).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F6EB1A-91D4-FE4A-BFAC-C51B1D23E322}"/>
              </a:ext>
            </a:extLst>
          </p:cNvPr>
          <p:cNvSpPr txBox="1"/>
          <p:nvPr/>
        </p:nvSpPr>
        <p:spPr>
          <a:xfrm>
            <a:off x="0" y="4743551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If sample rate is f</a:t>
            </a:r>
            <a:r>
              <a:rPr lang="en-US" sz="2800" baseline="-25000" dirty="0"/>
              <a:t>s</a:t>
            </a:r>
            <a:r>
              <a:rPr lang="en-US" sz="2800" dirty="0"/>
              <a:t> and maximum frequency we want </a:t>
            </a:r>
          </a:p>
          <a:p>
            <a:r>
              <a:rPr lang="en-US" sz="2800" dirty="0"/>
              <a:t>record is </a:t>
            </a:r>
            <a:r>
              <a:rPr lang="en-US" sz="2800" dirty="0" err="1"/>
              <a:t>f</a:t>
            </a:r>
            <a:r>
              <a:rPr lang="en-US" sz="2800" baseline="-25000" dirty="0" err="1"/>
              <a:t>max</a:t>
            </a:r>
            <a:r>
              <a:rPr lang="en-US" sz="2800" baseline="-25000" dirty="0"/>
              <a:t> </a:t>
            </a:r>
            <a:r>
              <a:rPr lang="en-US" sz="2800" dirty="0"/>
              <a:t>, then </a:t>
            </a:r>
            <a:endParaRPr lang="en-US" sz="2800" baseline="-25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FAF5E4-5734-8A43-B2C0-84692A8EC6F5}"/>
              </a:ext>
            </a:extLst>
          </p:cNvPr>
          <p:cNvSpPr txBox="1"/>
          <p:nvPr/>
        </p:nvSpPr>
        <p:spPr>
          <a:xfrm>
            <a:off x="3563472" y="5900039"/>
            <a:ext cx="1775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s</a:t>
            </a:r>
            <a:r>
              <a:rPr lang="en-US" sz="3600" dirty="0"/>
              <a:t> &gt; 2f</a:t>
            </a:r>
            <a:r>
              <a:rPr lang="en-US" sz="3600" baseline="-25000" dirty="0"/>
              <a:t>max</a:t>
            </a:r>
          </a:p>
        </p:txBody>
      </p:sp>
    </p:spTree>
    <p:extLst>
      <p:ext uri="{BB962C8B-B14F-4D97-AF65-F5344CB8AC3E}">
        <p14:creationId xmlns:p14="http://schemas.microsoft.com/office/powerpoint/2010/main" val="22952808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2F1CF8-DBC2-8B46-AC1C-3AD02D1DFA17}"/>
              </a:ext>
            </a:extLst>
          </p:cNvPr>
          <p:cNvSpPr txBox="1"/>
          <p:nvPr/>
        </p:nvSpPr>
        <p:spPr>
          <a:xfrm>
            <a:off x="1" y="4509306"/>
            <a:ext cx="9143999" cy="206210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Nyquist frequency = Maximum alias-free frequency for a given sample rate.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Nyquist rate = Lower bound of sample rate for a signal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CE30180-5217-9E48-A3C3-86540A82353B}"/>
              </a:ext>
            </a:extLst>
          </p:cNvPr>
          <p:cNvGrpSpPr/>
          <p:nvPr/>
        </p:nvGrpSpPr>
        <p:grpSpPr>
          <a:xfrm>
            <a:off x="457077" y="949749"/>
            <a:ext cx="8443103" cy="2580984"/>
            <a:chOff x="457077" y="543351"/>
            <a:chExt cx="8443103" cy="258098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3C240DE-99CE-8747-82B8-E5F9F1E5490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EC7E433-BC0B-2F4C-B201-21F05548E3F5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B4936C-DD3D-2748-BB92-929BE61FA072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EC17987-DB14-E642-BA84-F1B97778FBF5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7A38259-66C4-C74B-912D-12EAB0D4DB10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393BF45-3F14-0A4D-AE6C-D41FDF19EC41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D51E5D4-9A69-614E-8CAE-0CC7AC2E5619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994E15C-3C22-6349-B083-4EDDD80C624C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F2B589A-F624-7E44-AEA0-60E8C858CC0D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E1096641-3361-D74F-B464-261A5FE3FFF9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ABFE38F6-69B8-2F4E-8D30-D284F0729A90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00C937-D1D1-4D41-A1AD-8E4D0E7E00BE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1968A27-E526-3345-87BF-23B0127E467C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492097A-D3F4-9C42-9F30-926BC3450EBA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C4E3144-633E-4D42-9CDF-5C9CDACC280A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29DEB6E-ED73-1B4B-B4F1-7249B24F9D0B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69466C4-DCAD-6F4D-8572-AB43DF76E9E8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8499831-6D08-754A-9DBF-A383E062EB09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D47E9BA-F708-B54E-8C4E-3CF83C022F10}"/>
              </a:ext>
            </a:extLst>
          </p:cNvPr>
          <p:cNvCxnSpPr/>
          <p:nvPr/>
        </p:nvCxnSpPr>
        <p:spPr>
          <a:xfrm flipV="1">
            <a:off x="1411941" y="1734254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ACFB290-CD04-6B47-A11E-C97DA006659F}"/>
              </a:ext>
            </a:extLst>
          </p:cNvPr>
          <p:cNvCxnSpPr>
            <a:cxnSpLocks/>
          </p:cNvCxnSpPr>
          <p:nvPr/>
        </p:nvCxnSpPr>
        <p:spPr>
          <a:xfrm flipV="1">
            <a:off x="2250141" y="2033492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2BB4447-D3D2-4947-BC58-EE92353875A3}"/>
              </a:ext>
            </a:extLst>
          </p:cNvPr>
          <p:cNvCxnSpPr>
            <a:cxnSpLocks/>
          </p:cNvCxnSpPr>
          <p:nvPr/>
        </p:nvCxnSpPr>
        <p:spPr>
          <a:xfrm flipV="1">
            <a:off x="3088341" y="2569964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7504BEF-EE94-844D-BCB3-194683F53459}"/>
              </a:ext>
            </a:extLst>
          </p:cNvPr>
          <p:cNvCxnSpPr>
            <a:cxnSpLocks/>
          </p:cNvCxnSpPr>
          <p:nvPr/>
        </p:nvCxnSpPr>
        <p:spPr>
          <a:xfrm flipV="1">
            <a:off x="3926541" y="2033492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F6B59A4-B8D8-A446-A79F-318D0A9A396F}"/>
              </a:ext>
            </a:extLst>
          </p:cNvPr>
          <p:cNvCxnSpPr>
            <a:cxnSpLocks/>
          </p:cNvCxnSpPr>
          <p:nvPr/>
        </p:nvCxnSpPr>
        <p:spPr>
          <a:xfrm flipV="1">
            <a:off x="4764741" y="1734254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242A2D1-2D2A-B146-9CE1-80EA9D43DC45}"/>
              </a:ext>
            </a:extLst>
          </p:cNvPr>
          <p:cNvCxnSpPr>
            <a:cxnSpLocks/>
          </p:cNvCxnSpPr>
          <p:nvPr/>
        </p:nvCxnSpPr>
        <p:spPr>
          <a:xfrm flipV="1">
            <a:off x="5602941" y="2450351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ED1AE08-BA47-1F4A-AF20-62FD20FAEEFC}"/>
              </a:ext>
            </a:extLst>
          </p:cNvPr>
          <p:cNvCxnSpPr>
            <a:cxnSpLocks/>
          </p:cNvCxnSpPr>
          <p:nvPr/>
        </p:nvCxnSpPr>
        <p:spPr>
          <a:xfrm flipV="1">
            <a:off x="6441141" y="2450351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866C82E-683F-3D45-B209-0DAB8C147421}"/>
              </a:ext>
            </a:extLst>
          </p:cNvPr>
          <p:cNvCxnSpPr>
            <a:cxnSpLocks/>
          </p:cNvCxnSpPr>
          <p:nvPr/>
        </p:nvCxnSpPr>
        <p:spPr>
          <a:xfrm>
            <a:off x="3824601" y="304800"/>
            <a:ext cx="0" cy="283396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1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467722-848C-264B-902A-4FC74DC89866}"/>
              </a:ext>
            </a:extLst>
          </p:cNvPr>
          <p:cNvCxnSpPr>
            <a:cxnSpLocks/>
          </p:cNvCxnSpPr>
          <p:nvPr/>
        </p:nvCxnSpPr>
        <p:spPr>
          <a:xfrm>
            <a:off x="4736737" y="3796664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FDCD37-9804-4341-B8C5-221064D58984}"/>
              </a:ext>
            </a:extLst>
          </p:cNvPr>
          <p:cNvCxnSpPr/>
          <p:nvPr/>
        </p:nvCxnSpPr>
        <p:spPr>
          <a:xfrm flipV="1">
            <a:off x="4739433" y="1552624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DFAADFD-952D-1947-BCAB-F1C01E4870B5}"/>
              </a:ext>
            </a:extLst>
          </p:cNvPr>
          <p:cNvSpPr txBox="1"/>
          <p:nvPr/>
        </p:nvSpPr>
        <p:spPr>
          <a:xfrm rot="16200000">
            <a:off x="3869523" y="2590499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57A70D-FAE6-574D-94D2-6C24839E1D96}"/>
              </a:ext>
            </a:extLst>
          </p:cNvPr>
          <p:cNvGrpSpPr/>
          <p:nvPr/>
        </p:nvGrpSpPr>
        <p:grpSpPr>
          <a:xfrm>
            <a:off x="5927361" y="3670055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A7A8813-4491-8749-94D0-E7BDD13DEC8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B7EC3A-4770-6543-A7E2-A4DF463E3C0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4552713-9D98-784F-800F-7DD0B8A28314}"/>
              </a:ext>
            </a:extLst>
          </p:cNvPr>
          <p:cNvSpPr txBox="1"/>
          <p:nvPr/>
        </p:nvSpPr>
        <p:spPr>
          <a:xfrm>
            <a:off x="5380584" y="4150693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D494F0-25FD-0A43-B8B8-97FAE9737ADC}"/>
              </a:ext>
            </a:extLst>
          </p:cNvPr>
          <p:cNvSpPr txBox="1"/>
          <p:nvPr/>
        </p:nvSpPr>
        <p:spPr>
          <a:xfrm>
            <a:off x="4482027" y="3867276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7441F9-DE28-E24B-A420-7743898156C0}"/>
              </a:ext>
            </a:extLst>
          </p:cNvPr>
          <p:cNvGrpSpPr/>
          <p:nvPr/>
        </p:nvGrpSpPr>
        <p:grpSpPr>
          <a:xfrm>
            <a:off x="6621230" y="3662921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1CD62F1-47FD-DC4A-862D-B7098AE2E81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AAE50E-25AB-EC40-8725-7123A249BD0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C3E52A-5922-AD41-A49D-FA7DA7219BEC}"/>
              </a:ext>
            </a:extLst>
          </p:cNvPr>
          <p:cNvGrpSpPr/>
          <p:nvPr/>
        </p:nvGrpSpPr>
        <p:grpSpPr>
          <a:xfrm>
            <a:off x="7273002" y="3670055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35017FF-B23C-1A43-B07C-DD44090370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7F255D-3306-9343-A80C-8B70B8EA7F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ED807F8-D69D-F244-B5E8-83F3BDB3DB67}"/>
              </a:ext>
            </a:extLst>
          </p:cNvPr>
          <p:cNvGrpSpPr/>
          <p:nvPr/>
        </p:nvGrpSpPr>
        <p:grpSpPr>
          <a:xfrm>
            <a:off x="5264990" y="3662921"/>
            <a:ext cx="315804" cy="573687"/>
            <a:chOff x="7225127" y="3524912"/>
            <a:chExt cx="315804" cy="57368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1FCC2B0-6A84-9E41-BACC-7401078E292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CC7B886-4192-8648-BA8E-BFF8AE48100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88FE173-0071-174C-A5A4-A14506BEBC22}"/>
                  </a:ext>
                </a:extLst>
              </p14:cNvPr>
              <p14:cNvContentPartPr/>
              <p14:nvPr/>
            </p14:nvContentPartPr>
            <p14:xfrm>
              <a:off x="4761011" y="2494691"/>
              <a:ext cx="2727000" cy="12510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88FE173-0071-174C-A5A4-A14506BEBC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46611" y="2480291"/>
                <a:ext cx="2755080" cy="127908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4E04C6F5-824F-3D43-B2BD-DE6AB71CF2DB}"/>
              </a:ext>
            </a:extLst>
          </p:cNvPr>
          <p:cNvSpPr txBox="1"/>
          <p:nvPr/>
        </p:nvSpPr>
        <p:spPr>
          <a:xfrm>
            <a:off x="4572000" y="4630887"/>
            <a:ext cx="30476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 4 kHz frequency band starting at 2 kHz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1F1940B-80BB-0844-B0FE-053618006E6B}"/>
                  </a:ext>
                </a:extLst>
              </p14:cNvPr>
              <p14:cNvContentPartPr/>
              <p14:nvPr/>
            </p14:nvContentPartPr>
            <p14:xfrm>
              <a:off x="5554451" y="2601611"/>
              <a:ext cx="1181520" cy="1107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1F1940B-80BB-0844-B0FE-053618006E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00467" y="2493611"/>
                <a:ext cx="1289127" cy="132264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Freeform 27">
            <a:extLst>
              <a:ext uri="{FF2B5EF4-FFF2-40B4-BE49-F238E27FC236}">
                <a16:creationId xmlns:a16="http://schemas.microsoft.com/office/drawing/2014/main" id="{151859C8-B7AB-D245-BA1C-09FAF6E3AD6D}"/>
              </a:ext>
            </a:extLst>
          </p:cNvPr>
          <p:cNvSpPr/>
          <p:nvPr/>
        </p:nvSpPr>
        <p:spPr>
          <a:xfrm rot="12015336">
            <a:off x="6654135" y="1888039"/>
            <a:ext cx="511691" cy="602341"/>
          </a:xfrm>
          <a:custGeom>
            <a:avLst/>
            <a:gdLst>
              <a:gd name="connsiteX0" fmla="*/ 0 w 511691"/>
              <a:gd name="connsiteY0" fmla="*/ 596348 h 602341"/>
              <a:gd name="connsiteX1" fmla="*/ 477078 w 511691"/>
              <a:gd name="connsiteY1" fmla="*/ 516835 h 602341"/>
              <a:gd name="connsiteX2" fmla="*/ 437322 w 511691"/>
              <a:gd name="connsiteY2" fmla="*/ 0 h 6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691" h="602341">
                <a:moveTo>
                  <a:pt x="0" y="596348"/>
                </a:moveTo>
                <a:cubicBezTo>
                  <a:pt x="202095" y="606287"/>
                  <a:pt x="404191" y="616226"/>
                  <a:pt x="477078" y="516835"/>
                </a:cubicBezTo>
                <a:cubicBezTo>
                  <a:pt x="549965" y="417444"/>
                  <a:pt x="493643" y="208722"/>
                  <a:pt x="437322" y="0"/>
                </a:cubicBezTo>
              </a:path>
            </a:pathLst>
          </a:custGeom>
          <a:noFill/>
          <a:ln w="34925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781407-89A3-044D-86B9-D0A1407E586C}"/>
              </a:ext>
            </a:extLst>
          </p:cNvPr>
          <p:cNvSpPr txBox="1"/>
          <p:nvPr/>
        </p:nvSpPr>
        <p:spPr>
          <a:xfrm>
            <a:off x="6890102" y="1902200"/>
            <a:ext cx="223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f</a:t>
            </a:r>
            <a:r>
              <a:rPr lang="en-US" sz="2800" baseline="-25000" dirty="0" err="1"/>
              <a:t>max</a:t>
            </a:r>
            <a:r>
              <a:rPr lang="en-US" sz="2800" dirty="0"/>
              <a:t> = 6000 Hz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68A3599-CC42-3F44-819B-7D35E335BA96}"/>
              </a:ext>
            </a:extLst>
          </p:cNvPr>
          <p:cNvCxnSpPr>
            <a:cxnSpLocks/>
          </p:cNvCxnSpPr>
          <p:nvPr/>
        </p:nvCxnSpPr>
        <p:spPr>
          <a:xfrm>
            <a:off x="665804" y="378079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BAD039C-D0A1-944E-84B9-36712DE315F7}"/>
              </a:ext>
            </a:extLst>
          </p:cNvPr>
          <p:cNvCxnSpPr/>
          <p:nvPr/>
        </p:nvCxnSpPr>
        <p:spPr>
          <a:xfrm flipV="1">
            <a:off x="668500" y="153675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3B223AC-9250-EE4B-B494-F35A915F4244}"/>
              </a:ext>
            </a:extLst>
          </p:cNvPr>
          <p:cNvSpPr txBox="1"/>
          <p:nvPr/>
        </p:nvSpPr>
        <p:spPr>
          <a:xfrm rot="16200000">
            <a:off x="-201410" y="257463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CC6A0A5-BDD0-C343-872F-E0A6668B2514}"/>
              </a:ext>
            </a:extLst>
          </p:cNvPr>
          <p:cNvGrpSpPr/>
          <p:nvPr/>
        </p:nvGrpSpPr>
        <p:grpSpPr>
          <a:xfrm>
            <a:off x="1856428" y="3654187"/>
            <a:ext cx="315804" cy="573687"/>
            <a:chOff x="7225127" y="3524912"/>
            <a:chExt cx="315804" cy="57368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70DE7C-47C6-C943-B86A-46C04676A00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B139D7E-5414-B242-8988-4F85694ED3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541D882-56F9-D446-B091-DBA6FBAE098B}"/>
              </a:ext>
            </a:extLst>
          </p:cNvPr>
          <p:cNvSpPr txBox="1"/>
          <p:nvPr/>
        </p:nvSpPr>
        <p:spPr>
          <a:xfrm>
            <a:off x="1309651" y="413482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0794602-207B-8045-9F3D-4096C3AD0B3A}"/>
              </a:ext>
            </a:extLst>
          </p:cNvPr>
          <p:cNvSpPr txBox="1"/>
          <p:nvPr/>
        </p:nvSpPr>
        <p:spPr>
          <a:xfrm>
            <a:off x="411094" y="3851408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136EEAF-0752-4F45-B6F8-9AD5FEB47A73}"/>
              </a:ext>
            </a:extLst>
          </p:cNvPr>
          <p:cNvGrpSpPr/>
          <p:nvPr/>
        </p:nvGrpSpPr>
        <p:grpSpPr>
          <a:xfrm>
            <a:off x="2550296" y="3647053"/>
            <a:ext cx="517647" cy="573687"/>
            <a:chOff x="7225126" y="3524912"/>
            <a:chExt cx="517647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85329AC-300F-044C-B83C-60454BD06FB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D5946C0-414D-314C-9353-D616BDB5FD9A}"/>
                </a:ext>
              </a:extLst>
            </p:cNvPr>
            <p:cNvSpPr txBox="1"/>
            <p:nvPr/>
          </p:nvSpPr>
          <p:spPr>
            <a:xfrm>
              <a:off x="7225126" y="3729267"/>
              <a:ext cx="5176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1FB580-86B4-BB4F-89AF-F2759F4C8DB6}"/>
              </a:ext>
            </a:extLst>
          </p:cNvPr>
          <p:cNvGrpSpPr/>
          <p:nvPr/>
        </p:nvGrpSpPr>
        <p:grpSpPr>
          <a:xfrm>
            <a:off x="3202068" y="3654187"/>
            <a:ext cx="517645" cy="573687"/>
            <a:chOff x="7225126" y="3524912"/>
            <a:chExt cx="517645" cy="57368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1FEF7F6-C872-4041-89F1-1DCE544B3B4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F28EA76-8EBE-D64F-A88B-1752D025560F}"/>
                </a:ext>
              </a:extLst>
            </p:cNvPr>
            <p:cNvSpPr txBox="1"/>
            <p:nvPr/>
          </p:nvSpPr>
          <p:spPr>
            <a:xfrm>
              <a:off x="7225126" y="3729267"/>
              <a:ext cx="5176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16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DFCD788-2074-1447-8B24-8EB15770EE7F}"/>
              </a:ext>
            </a:extLst>
          </p:cNvPr>
          <p:cNvGrpSpPr/>
          <p:nvPr/>
        </p:nvGrpSpPr>
        <p:grpSpPr>
          <a:xfrm>
            <a:off x="1194057" y="3647053"/>
            <a:ext cx="315804" cy="573687"/>
            <a:chOff x="7225127" y="3524912"/>
            <a:chExt cx="315804" cy="57368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6BC6B82-BAA6-9041-BEBB-A3CFD659B3B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F3EE75F-E8F2-6349-B6E6-7CA67DEEA83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9" name="Freeform 48">
            <a:extLst>
              <a:ext uri="{FF2B5EF4-FFF2-40B4-BE49-F238E27FC236}">
                <a16:creationId xmlns:a16="http://schemas.microsoft.com/office/drawing/2014/main" id="{88F16C5D-9A83-A84E-8B23-06687A0033B9}"/>
              </a:ext>
            </a:extLst>
          </p:cNvPr>
          <p:cNvSpPr/>
          <p:nvPr/>
        </p:nvSpPr>
        <p:spPr>
          <a:xfrm>
            <a:off x="698272" y="1958028"/>
            <a:ext cx="2627086" cy="1838636"/>
          </a:xfrm>
          <a:custGeom>
            <a:avLst/>
            <a:gdLst>
              <a:gd name="connsiteX0" fmla="*/ 0 w 2627086"/>
              <a:gd name="connsiteY0" fmla="*/ 1770790 h 1838636"/>
              <a:gd name="connsiteX1" fmla="*/ 87086 w 2627086"/>
              <a:gd name="connsiteY1" fmla="*/ 1712733 h 1838636"/>
              <a:gd name="connsiteX2" fmla="*/ 188686 w 2627086"/>
              <a:gd name="connsiteY2" fmla="*/ 1741761 h 1838636"/>
              <a:gd name="connsiteX3" fmla="*/ 304800 w 2627086"/>
              <a:gd name="connsiteY3" fmla="*/ 1669190 h 1838636"/>
              <a:gd name="connsiteX4" fmla="*/ 391886 w 2627086"/>
              <a:gd name="connsiteY4" fmla="*/ 1741761 h 1838636"/>
              <a:gd name="connsiteX5" fmla="*/ 566058 w 2627086"/>
              <a:gd name="connsiteY5" fmla="*/ 1669190 h 1838636"/>
              <a:gd name="connsiteX6" fmla="*/ 595086 w 2627086"/>
              <a:gd name="connsiteY6" fmla="*/ 1727247 h 1838636"/>
              <a:gd name="connsiteX7" fmla="*/ 653143 w 2627086"/>
              <a:gd name="connsiteY7" fmla="*/ 47 h 1838636"/>
              <a:gd name="connsiteX8" fmla="*/ 754743 w 2627086"/>
              <a:gd name="connsiteY8" fmla="*/ 1785304 h 1838636"/>
              <a:gd name="connsiteX9" fmla="*/ 885372 w 2627086"/>
              <a:gd name="connsiteY9" fmla="*/ 1393418 h 1838636"/>
              <a:gd name="connsiteX10" fmla="*/ 972458 w 2627086"/>
              <a:gd name="connsiteY10" fmla="*/ 1640161 h 1838636"/>
              <a:gd name="connsiteX11" fmla="*/ 1045029 w 2627086"/>
              <a:gd name="connsiteY11" fmla="*/ 1582104 h 1838636"/>
              <a:gd name="connsiteX12" fmla="*/ 1146629 w 2627086"/>
              <a:gd name="connsiteY12" fmla="*/ 1727247 h 1838636"/>
              <a:gd name="connsiteX13" fmla="*/ 1219200 w 2627086"/>
              <a:gd name="connsiteY13" fmla="*/ 1611133 h 1838636"/>
              <a:gd name="connsiteX14" fmla="*/ 1436915 w 2627086"/>
              <a:gd name="connsiteY14" fmla="*/ 1756276 h 1838636"/>
              <a:gd name="connsiteX15" fmla="*/ 1582058 w 2627086"/>
              <a:gd name="connsiteY15" fmla="*/ 1625647 h 1838636"/>
              <a:gd name="connsiteX16" fmla="*/ 1669143 w 2627086"/>
              <a:gd name="connsiteY16" fmla="*/ 1785304 h 1838636"/>
              <a:gd name="connsiteX17" fmla="*/ 1799772 w 2627086"/>
              <a:gd name="connsiteY17" fmla="*/ 1669190 h 1838636"/>
              <a:gd name="connsiteX18" fmla="*/ 1872343 w 2627086"/>
              <a:gd name="connsiteY18" fmla="*/ 1770790 h 1838636"/>
              <a:gd name="connsiteX19" fmla="*/ 1915886 w 2627086"/>
              <a:gd name="connsiteY19" fmla="*/ 812847 h 1838636"/>
              <a:gd name="connsiteX20" fmla="*/ 2119086 w 2627086"/>
              <a:gd name="connsiteY20" fmla="*/ 1785304 h 1838636"/>
              <a:gd name="connsiteX21" fmla="*/ 2235200 w 2627086"/>
              <a:gd name="connsiteY21" fmla="*/ 1654676 h 1838636"/>
              <a:gd name="connsiteX22" fmla="*/ 2394858 w 2627086"/>
              <a:gd name="connsiteY22" fmla="*/ 1785304 h 1838636"/>
              <a:gd name="connsiteX23" fmla="*/ 2510972 w 2627086"/>
              <a:gd name="connsiteY23" fmla="*/ 1727247 h 1838636"/>
              <a:gd name="connsiteX24" fmla="*/ 2627086 w 2627086"/>
              <a:gd name="connsiteY24" fmla="*/ 1828847 h 183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27086" h="1838636">
                <a:moveTo>
                  <a:pt x="0" y="1770790"/>
                </a:moveTo>
                <a:cubicBezTo>
                  <a:pt x="27819" y="1744180"/>
                  <a:pt x="55638" y="1717571"/>
                  <a:pt x="87086" y="1712733"/>
                </a:cubicBezTo>
                <a:cubicBezTo>
                  <a:pt x="118534" y="1707895"/>
                  <a:pt x="152400" y="1749018"/>
                  <a:pt x="188686" y="1741761"/>
                </a:cubicBezTo>
                <a:cubicBezTo>
                  <a:pt x="224972" y="1734504"/>
                  <a:pt x="304800" y="1669190"/>
                  <a:pt x="304800" y="1669190"/>
                </a:cubicBezTo>
                <a:cubicBezTo>
                  <a:pt x="338667" y="1669190"/>
                  <a:pt x="348343" y="1741761"/>
                  <a:pt x="391886" y="1741761"/>
                </a:cubicBezTo>
                <a:cubicBezTo>
                  <a:pt x="435429" y="1741761"/>
                  <a:pt x="566058" y="1669190"/>
                  <a:pt x="566058" y="1669190"/>
                </a:cubicBezTo>
                <a:cubicBezTo>
                  <a:pt x="599925" y="1666771"/>
                  <a:pt x="580572" y="2005437"/>
                  <a:pt x="595086" y="1727247"/>
                </a:cubicBezTo>
                <a:cubicBezTo>
                  <a:pt x="609600" y="1449057"/>
                  <a:pt x="626534" y="-9629"/>
                  <a:pt x="653143" y="47"/>
                </a:cubicBezTo>
                <a:cubicBezTo>
                  <a:pt x="679753" y="9723"/>
                  <a:pt x="716038" y="1553075"/>
                  <a:pt x="754743" y="1785304"/>
                </a:cubicBezTo>
                <a:cubicBezTo>
                  <a:pt x="793448" y="2017533"/>
                  <a:pt x="849086" y="1417608"/>
                  <a:pt x="885372" y="1393418"/>
                </a:cubicBezTo>
                <a:cubicBezTo>
                  <a:pt x="921658" y="1369228"/>
                  <a:pt x="972458" y="1640161"/>
                  <a:pt x="972458" y="1640161"/>
                </a:cubicBezTo>
                <a:cubicBezTo>
                  <a:pt x="999067" y="1671608"/>
                  <a:pt x="1016001" y="1567590"/>
                  <a:pt x="1045029" y="1582104"/>
                </a:cubicBezTo>
                <a:cubicBezTo>
                  <a:pt x="1074057" y="1596618"/>
                  <a:pt x="1117601" y="1722409"/>
                  <a:pt x="1146629" y="1727247"/>
                </a:cubicBezTo>
                <a:cubicBezTo>
                  <a:pt x="1175657" y="1732085"/>
                  <a:pt x="1170819" y="1606295"/>
                  <a:pt x="1219200" y="1611133"/>
                </a:cubicBezTo>
                <a:cubicBezTo>
                  <a:pt x="1267581" y="1615971"/>
                  <a:pt x="1376439" y="1753857"/>
                  <a:pt x="1436915" y="1756276"/>
                </a:cubicBezTo>
                <a:cubicBezTo>
                  <a:pt x="1497391" y="1758695"/>
                  <a:pt x="1543353" y="1620809"/>
                  <a:pt x="1582058" y="1625647"/>
                </a:cubicBezTo>
                <a:cubicBezTo>
                  <a:pt x="1620763" y="1630485"/>
                  <a:pt x="1632857" y="1778047"/>
                  <a:pt x="1669143" y="1785304"/>
                </a:cubicBezTo>
                <a:cubicBezTo>
                  <a:pt x="1705429" y="1792561"/>
                  <a:pt x="1765905" y="1671609"/>
                  <a:pt x="1799772" y="1669190"/>
                </a:cubicBezTo>
                <a:cubicBezTo>
                  <a:pt x="1833639" y="1666771"/>
                  <a:pt x="1852991" y="1913514"/>
                  <a:pt x="1872343" y="1770790"/>
                </a:cubicBezTo>
                <a:cubicBezTo>
                  <a:pt x="1891695" y="1628066"/>
                  <a:pt x="1874762" y="810428"/>
                  <a:pt x="1915886" y="812847"/>
                </a:cubicBezTo>
                <a:cubicBezTo>
                  <a:pt x="1957010" y="815266"/>
                  <a:pt x="2065867" y="1644999"/>
                  <a:pt x="2119086" y="1785304"/>
                </a:cubicBezTo>
                <a:cubicBezTo>
                  <a:pt x="2172305" y="1925609"/>
                  <a:pt x="2189238" y="1654676"/>
                  <a:pt x="2235200" y="1654676"/>
                </a:cubicBezTo>
                <a:cubicBezTo>
                  <a:pt x="2281162" y="1654676"/>
                  <a:pt x="2348896" y="1773209"/>
                  <a:pt x="2394858" y="1785304"/>
                </a:cubicBezTo>
                <a:cubicBezTo>
                  <a:pt x="2440820" y="1797399"/>
                  <a:pt x="2472267" y="1719990"/>
                  <a:pt x="2510972" y="1727247"/>
                </a:cubicBezTo>
                <a:cubicBezTo>
                  <a:pt x="2549677" y="1734504"/>
                  <a:pt x="2588381" y="1781675"/>
                  <a:pt x="2627086" y="18288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CA4E901C-33EE-724E-94C9-4E0002174F8D}"/>
              </a:ext>
            </a:extLst>
          </p:cNvPr>
          <p:cNvSpPr/>
          <p:nvPr/>
        </p:nvSpPr>
        <p:spPr>
          <a:xfrm rot="14207860" flipH="1">
            <a:off x="2656882" y="2180705"/>
            <a:ext cx="506295" cy="602341"/>
          </a:xfrm>
          <a:custGeom>
            <a:avLst/>
            <a:gdLst>
              <a:gd name="connsiteX0" fmla="*/ 0 w 511691"/>
              <a:gd name="connsiteY0" fmla="*/ 596348 h 602341"/>
              <a:gd name="connsiteX1" fmla="*/ 477078 w 511691"/>
              <a:gd name="connsiteY1" fmla="*/ 516835 h 602341"/>
              <a:gd name="connsiteX2" fmla="*/ 437322 w 511691"/>
              <a:gd name="connsiteY2" fmla="*/ 0 h 6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691" h="602341">
                <a:moveTo>
                  <a:pt x="0" y="596348"/>
                </a:moveTo>
                <a:cubicBezTo>
                  <a:pt x="202095" y="606287"/>
                  <a:pt x="404191" y="616226"/>
                  <a:pt x="477078" y="516835"/>
                </a:cubicBezTo>
                <a:cubicBezTo>
                  <a:pt x="549965" y="417444"/>
                  <a:pt x="493643" y="208722"/>
                  <a:pt x="437322" y="0"/>
                </a:cubicBezTo>
              </a:path>
            </a:pathLst>
          </a:custGeom>
          <a:noFill/>
          <a:ln w="34925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14DF363-6329-2A45-8A4F-493FB869FADB}"/>
              </a:ext>
            </a:extLst>
          </p:cNvPr>
          <p:cNvSpPr txBox="1"/>
          <p:nvPr/>
        </p:nvSpPr>
        <p:spPr>
          <a:xfrm>
            <a:off x="2172995" y="1619867"/>
            <a:ext cx="223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f</a:t>
            </a:r>
            <a:r>
              <a:rPr lang="en-US" sz="2800" baseline="-25000" dirty="0" err="1"/>
              <a:t>max</a:t>
            </a:r>
            <a:r>
              <a:rPr lang="en-US" sz="2800" dirty="0"/>
              <a:t> = 12 Hz</a:t>
            </a:r>
          </a:p>
        </p:txBody>
      </p:sp>
    </p:spTree>
    <p:extLst>
      <p:ext uri="{BB962C8B-B14F-4D97-AF65-F5344CB8AC3E}">
        <p14:creationId xmlns:p14="http://schemas.microsoft.com/office/powerpoint/2010/main" val="38693501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8EEBEC-A17F-C84D-8672-4F43774C8603}"/>
              </a:ext>
            </a:extLst>
          </p:cNvPr>
          <p:cNvSpPr txBox="1"/>
          <p:nvPr/>
        </p:nvSpPr>
        <p:spPr>
          <a:xfrm>
            <a:off x="1" y="1664174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Commonly, the maximum frequency in human voice is 4 kHz, what sample rate will you use in your audio recorder?</a:t>
            </a:r>
            <a:endParaRPr lang="en-US" sz="2800" baseline="-25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5F97E2-93D5-A446-8122-452E2B69A4C8}"/>
              </a:ext>
            </a:extLst>
          </p:cNvPr>
          <p:cNvSpPr txBox="1"/>
          <p:nvPr/>
        </p:nvSpPr>
        <p:spPr>
          <a:xfrm>
            <a:off x="1" y="316739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Is there any limit on the maximum sample rate you can use?</a:t>
            </a:r>
            <a:endParaRPr lang="en-US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37766271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842C58-F6B9-4645-B001-ECE83C1525B1}"/>
              </a:ext>
            </a:extLst>
          </p:cNvPr>
          <p:cNvSpPr txBox="1"/>
          <p:nvPr/>
        </p:nvSpPr>
        <p:spPr>
          <a:xfrm>
            <a:off x="0" y="0"/>
            <a:ext cx="9143999" cy="707886"/>
          </a:xfrm>
          <a:prstGeom prst="rect">
            <a:avLst/>
          </a:prstGeom>
          <a:solidFill>
            <a:srgbClr val="9411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Announcements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3D6618-7DA7-094C-BECB-CAEAE402BCF2}"/>
              </a:ext>
            </a:extLst>
          </p:cNvPr>
          <p:cNvSpPr txBox="1"/>
          <p:nvPr/>
        </p:nvSpPr>
        <p:spPr>
          <a:xfrm>
            <a:off x="232227" y="1843314"/>
            <a:ext cx="8679543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The papers will be open to view on the website today.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Please </a:t>
            </a:r>
            <a:r>
              <a:rPr lang="en-US" sz="2400" dirty="0">
                <a:solidFill>
                  <a:srgbClr val="FF0000"/>
                </a:solidFill>
              </a:rPr>
              <a:t>DO NOT</a:t>
            </a:r>
            <a:r>
              <a:rPr lang="en-US" sz="2400" dirty="0"/>
              <a:t> send emails about the presentation.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We will start a poll next week (Tuesday, after the class) for paper selection.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Before that form a team of 2 and decide the papers.</a:t>
            </a:r>
          </a:p>
        </p:txBody>
      </p:sp>
    </p:spTree>
    <p:extLst>
      <p:ext uri="{BB962C8B-B14F-4D97-AF65-F5344CB8AC3E}">
        <p14:creationId xmlns:p14="http://schemas.microsoft.com/office/powerpoint/2010/main" val="27029169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𝚹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951441" y="3430300"/>
                <a:ext cx="13138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cos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441" y="3430300"/>
                <a:ext cx="1313886" cy="369332"/>
              </a:xfrm>
              <a:prstGeom prst="rect">
                <a:avLst/>
              </a:prstGeom>
              <a:blipFill>
                <a:blip r:embed="rId3"/>
                <a:stretch>
                  <a:fillRect l="-3810" t="-3333" r="-6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05C7E4-AD24-974D-AC43-EEBE80CAD1C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Frequency, Amplitude, and Phase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/>
              <p:nvPr/>
            </p:nvSpPr>
            <p:spPr>
              <a:xfrm rot="16200000">
                <a:off x="1990401" y="2370152"/>
                <a:ext cx="12706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990401" y="2370152"/>
                <a:ext cx="1270604" cy="369332"/>
              </a:xfrm>
              <a:prstGeom prst="rect">
                <a:avLst/>
              </a:prstGeom>
              <a:blipFill>
                <a:blip r:embed="rId4"/>
                <a:stretch>
                  <a:fillRect l="-6897" t="-6931" r="-37931" b="-4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088280-9FFA-334A-A48C-5C6D8082BED8}"/>
              </a:ext>
            </a:extLst>
          </p:cNvPr>
          <p:cNvCxnSpPr>
            <a:cxnSpLocks/>
          </p:cNvCxnSpPr>
          <p:nvPr/>
        </p:nvCxnSpPr>
        <p:spPr>
          <a:xfrm flipV="1">
            <a:off x="2951441" y="1909482"/>
            <a:ext cx="0" cy="1140598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B835A-907F-6545-93AF-776D83609242}"/>
              </a:ext>
            </a:extLst>
          </p:cNvPr>
          <p:cNvCxnSpPr>
            <a:cxnSpLocks/>
          </p:cNvCxnSpPr>
          <p:nvPr/>
        </p:nvCxnSpPr>
        <p:spPr>
          <a:xfrm>
            <a:off x="2951441" y="3202480"/>
            <a:ext cx="1001994" cy="0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57562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𝚹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cos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blipFill>
                <a:blip r:embed="rId3"/>
                <a:stretch>
                  <a:fillRect l="-2667" t="-3333" r="-10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05C7E4-AD24-974D-AC43-EEBE80CAD1C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Frequency, Amplitude, and Phase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/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blipFill>
                <a:blip r:embed="rId4"/>
                <a:stretch>
                  <a:fillRect l="-6897" t="-11268" r="-37931"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088280-9FFA-334A-A48C-5C6D8082BED8}"/>
              </a:ext>
            </a:extLst>
          </p:cNvPr>
          <p:cNvCxnSpPr>
            <a:cxnSpLocks/>
          </p:cNvCxnSpPr>
          <p:nvPr/>
        </p:nvCxnSpPr>
        <p:spPr>
          <a:xfrm flipV="1">
            <a:off x="2951441" y="1909482"/>
            <a:ext cx="0" cy="1140598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B835A-907F-6545-93AF-776D83609242}"/>
              </a:ext>
            </a:extLst>
          </p:cNvPr>
          <p:cNvCxnSpPr>
            <a:cxnSpLocks/>
          </p:cNvCxnSpPr>
          <p:nvPr/>
        </p:nvCxnSpPr>
        <p:spPr>
          <a:xfrm>
            <a:off x="2951441" y="3202480"/>
            <a:ext cx="1001994" cy="0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280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AFED507-BABB-EA4A-A92F-152948BC35C9}"/>
              </a:ext>
            </a:extLst>
          </p:cNvPr>
          <p:cNvCxnSpPr>
            <a:cxnSpLocks/>
          </p:cNvCxnSpPr>
          <p:nvPr/>
        </p:nvCxnSpPr>
        <p:spPr>
          <a:xfrm flipH="1" flipV="1">
            <a:off x="4536579" y="3863506"/>
            <a:ext cx="26699" cy="223704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C298EBD-9F2D-674D-93F7-A3572C0AAB5F}"/>
              </a:ext>
            </a:extLst>
          </p:cNvPr>
          <p:cNvCxnSpPr>
            <a:cxnSpLocks/>
          </p:cNvCxnSpPr>
          <p:nvPr/>
        </p:nvCxnSpPr>
        <p:spPr>
          <a:xfrm flipV="1">
            <a:off x="1307150" y="3863506"/>
            <a:ext cx="2710411" cy="2105603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49D030E-9634-A245-B8B5-3A5BF4A1C54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Idea: Multimodal imaging for face recognition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F6435C-F425-674E-9751-953F090C6C11}"/>
              </a:ext>
            </a:extLst>
          </p:cNvPr>
          <p:cNvSpPr txBox="1"/>
          <p:nvPr/>
        </p:nvSpPr>
        <p:spPr>
          <a:xfrm>
            <a:off x="3360922" y="1830697"/>
            <a:ext cx="23513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Computer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vision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E637B6-EDC5-F248-8510-7B95971E4892}"/>
              </a:ext>
            </a:extLst>
          </p:cNvPr>
          <p:cNvSpPr txBox="1"/>
          <p:nvPr/>
        </p:nvSpPr>
        <p:spPr>
          <a:xfrm>
            <a:off x="3360922" y="3160846"/>
            <a:ext cx="2351314" cy="54331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Image/video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7B2914-FEAF-3B4D-AC4A-35D1F5CE35C5}"/>
              </a:ext>
            </a:extLst>
          </p:cNvPr>
          <p:cNvSpPr txBox="1"/>
          <p:nvPr/>
        </p:nvSpPr>
        <p:spPr>
          <a:xfrm>
            <a:off x="3467800" y="5831263"/>
            <a:ext cx="2137558" cy="53856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Light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C77031-F07E-B543-BC5B-07CB559B8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561" y="4439403"/>
            <a:ext cx="1038036" cy="9450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73E155-2790-AA47-BC2B-0744CF9BF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13" y="4499386"/>
            <a:ext cx="2328142" cy="13095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44B42C-1964-3C47-882D-924B1465B1B0}"/>
              </a:ext>
            </a:extLst>
          </p:cNvPr>
          <p:cNvSpPr txBox="1"/>
          <p:nvPr/>
        </p:nvSpPr>
        <p:spPr>
          <a:xfrm>
            <a:off x="265070" y="5888638"/>
            <a:ext cx="2137558" cy="53856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mmWave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845281E-D38A-8F4D-AAA9-DD5718C8C1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83" b="9081"/>
          <a:stretch/>
        </p:blipFill>
        <p:spPr>
          <a:xfrm>
            <a:off x="6010957" y="1124367"/>
            <a:ext cx="2975923" cy="236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14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D039F7-BF86-E940-BCE7-3FF134BB1065}"/>
              </a:ext>
            </a:extLst>
          </p:cNvPr>
          <p:cNvSpPr txBox="1"/>
          <p:nvPr/>
        </p:nvSpPr>
        <p:spPr>
          <a:xfrm>
            <a:off x="812938" y="1479471"/>
            <a:ext cx="8058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Sensors</a:t>
            </a:r>
          </a:p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		- Definitions</a:t>
            </a:r>
          </a:p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		- Generic working principle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55692F-0BE5-DE4C-9F09-7B6FB32C395D}"/>
              </a:ext>
            </a:extLst>
          </p:cNvPr>
          <p:cNvSpPr txBox="1"/>
          <p:nvPr/>
        </p:nvSpPr>
        <p:spPr>
          <a:xfrm>
            <a:off x="812938" y="3659421"/>
            <a:ext cx="70932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2. Signals</a:t>
            </a:r>
          </a:p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		- Digital abstraction</a:t>
            </a:r>
          </a:p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		- Mathematical model</a:t>
            </a:r>
          </a:p>
        </p:txBody>
      </p:sp>
    </p:spTree>
    <p:extLst>
      <p:ext uri="{BB962C8B-B14F-4D97-AF65-F5344CB8AC3E}">
        <p14:creationId xmlns:p14="http://schemas.microsoft.com/office/powerpoint/2010/main" val="2147345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5582</TotalTime>
  <Words>1546</Words>
  <Application>Microsoft Macintosh PowerPoint</Application>
  <PresentationFormat>On-screen Show (4:3)</PresentationFormat>
  <Paragraphs>573</Paragraphs>
  <Slides>76</Slides>
  <Notes>10</Notes>
  <HiddenSlides>1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76</vt:i4>
      </vt:variant>
    </vt:vector>
  </HeadingPairs>
  <TitlesOfParts>
    <vt:vector size="83" baseType="lpstr">
      <vt:lpstr>Arial</vt:lpstr>
      <vt:lpstr>Calibri</vt:lpstr>
      <vt:lpstr>Calibri Light</vt:lpstr>
      <vt:lpstr>Cambria Math</vt:lpstr>
      <vt:lpstr>Lucida Bright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390</cp:revision>
  <dcterms:created xsi:type="dcterms:W3CDTF">2019-02-02T17:19:18Z</dcterms:created>
  <dcterms:modified xsi:type="dcterms:W3CDTF">2019-08-28T17:42:53Z</dcterms:modified>
</cp:coreProperties>
</file>