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sldIdLst>
    <p:sldId id="1467" r:id="rId2"/>
    <p:sldId id="1586" r:id="rId3"/>
    <p:sldId id="1589" r:id="rId4"/>
    <p:sldId id="1575" r:id="rId5"/>
    <p:sldId id="1587" r:id="rId6"/>
    <p:sldId id="1577" r:id="rId7"/>
    <p:sldId id="1578" r:id="rId8"/>
    <p:sldId id="1580" r:id="rId9"/>
    <p:sldId id="1590" r:id="rId10"/>
    <p:sldId id="1582" r:id="rId11"/>
    <p:sldId id="1591" r:id="rId12"/>
    <p:sldId id="1584" r:id="rId13"/>
    <p:sldId id="1599" r:id="rId14"/>
    <p:sldId id="1592" r:id="rId15"/>
    <p:sldId id="1593" r:id="rId16"/>
    <p:sldId id="1594" r:id="rId17"/>
    <p:sldId id="1595" r:id="rId18"/>
    <p:sldId id="1598" r:id="rId19"/>
    <p:sldId id="1597" r:id="rId20"/>
    <p:sldId id="1588" r:id="rId21"/>
    <p:sldId id="1528" r:id="rId22"/>
    <p:sldId id="1600" r:id="rId23"/>
    <p:sldId id="1529" r:id="rId24"/>
    <p:sldId id="1531" r:id="rId25"/>
    <p:sldId id="1532" r:id="rId26"/>
    <p:sldId id="1533" r:id="rId27"/>
    <p:sldId id="1534" r:id="rId28"/>
    <p:sldId id="1530" r:id="rId29"/>
    <p:sldId id="1536" r:id="rId30"/>
    <p:sldId id="1538" r:id="rId31"/>
    <p:sldId id="1540" r:id="rId32"/>
    <p:sldId id="1541" r:id="rId33"/>
    <p:sldId id="1545" r:id="rId34"/>
    <p:sldId id="1546" r:id="rId35"/>
    <p:sldId id="1548" r:id="rId36"/>
    <p:sldId id="1549" r:id="rId37"/>
    <p:sldId id="1550" r:id="rId38"/>
    <p:sldId id="1551" r:id="rId39"/>
    <p:sldId id="1547" r:id="rId40"/>
    <p:sldId id="1554" r:id="rId41"/>
    <p:sldId id="1555" r:id="rId42"/>
    <p:sldId id="1552" r:id="rId43"/>
    <p:sldId id="1556" r:id="rId44"/>
    <p:sldId id="1557" r:id="rId45"/>
    <p:sldId id="1558" r:id="rId46"/>
    <p:sldId id="1559" r:id="rId47"/>
    <p:sldId id="1560" r:id="rId48"/>
    <p:sldId id="1561" r:id="rId49"/>
    <p:sldId id="156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005493"/>
    <a:srgbClr val="941100"/>
    <a:srgbClr val="2F528F"/>
    <a:srgbClr val="4472C4"/>
    <a:srgbClr val="009193"/>
    <a:srgbClr val="FF0F1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3"/>
    <p:restoredTop sz="96000"/>
  </p:normalViewPr>
  <p:slideViewPr>
    <p:cSldViewPr snapToGrid="0" snapToObjects="1">
      <p:cViewPr varScale="1">
        <p:scale>
          <a:sx n="119" d="100"/>
          <a:sy n="119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D4B6C-3138-8843-BD91-64E6187D266A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2B4D-0A54-5948-B9EA-262A85599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5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4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0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1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6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585FC-0C29-A44F-A02B-E770A597B6E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EA5F-A9A5-7E40-BA8C-EE17F86E1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50.png"/><Relationship Id="rId7" Type="http://schemas.openxmlformats.org/officeDocument/2006/relationships/image" Target="../media/image10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10" Type="http://schemas.openxmlformats.org/officeDocument/2006/relationships/image" Target="../media/image140.png"/><Relationship Id="rId4" Type="http://schemas.openxmlformats.org/officeDocument/2006/relationships/image" Target="../media/image160.png"/><Relationship Id="rId9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9.png"/><Relationship Id="rId7" Type="http://schemas.openxmlformats.org/officeDocument/2006/relationships/image" Target="../media/image27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9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6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12" Type="http://schemas.openxmlformats.org/officeDocument/2006/relationships/image" Target="../media/image4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11" Type="http://schemas.openxmlformats.org/officeDocument/2006/relationships/image" Target="../media/image44.png"/><Relationship Id="rId5" Type="http://schemas.openxmlformats.org/officeDocument/2006/relationships/image" Target="../media/image380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E69D-A04A-E246-A3C0-46ACBE637F13}"/>
              </a:ext>
            </a:extLst>
          </p:cNvPr>
          <p:cNvSpPr txBox="1"/>
          <p:nvPr/>
        </p:nvSpPr>
        <p:spPr>
          <a:xfrm>
            <a:off x="0" y="1407876"/>
            <a:ext cx="9144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Wireless and Mobile Systems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for the IoT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9A777-E05F-7845-9662-C68BAC3FB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5384" y="0"/>
            <a:ext cx="1996901" cy="1343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3C1DA-861C-2241-9F85-B898F75433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9" y="0"/>
            <a:ext cx="2025254" cy="134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993C2-906B-BD4B-88DC-A2BAB6517D3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14" y="0"/>
            <a:ext cx="2034226" cy="1343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EA7FB-EFFD-3B44-A86A-C7A6164C567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635" y="5504228"/>
            <a:ext cx="1815365" cy="1352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88B0C-5D03-394B-847E-43453356004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5508662"/>
            <a:ext cx="1996901" cy="134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AA96E-EE2B-D34B-A660-D55D6C8AEC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0000"/>
          </a:blip>
          <a:srcRect l="14066" r="9796"/>
          <a:stretch/>
        </p:blipFill>
        <p:spPr>
          <a:xfrm>
            <a:off x="2393114" y="5504805"/>
            <a:ext cx="2040047" cy="1351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A88D3-319C-0044-946E-22EE76012E8F}"/>
              </a:ext>
            </a:extLst>
          </p:cNvPr>
          <p:cNvSpPr txBox="1"/>
          <p:nvPr/>
        </p:nvSpPr>
        <p:spPr>
          <a:xfrm>
            <a:off x="150222" y="4407636"/>
            <a:ext cx="884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9E4994-D17B-DE4F-B6E9-C809FAE2AB6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</a:blip>
          <a:stretch>
            <a:fillRect/>
          </a:stretch>
        </p:blipFill>
        <p:spPr>
          <a:xfrm>
            <a:off x="4823990" y="5494159"/>
            <a:ext cx="2113815" cy="136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7C3A76-2BF2-5445-A080-643468C5D89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</a:blip>
          <a:stretch>
            <a:fillRect/>
          </a:stretch>
        </p:blipFill>
        <p:spPr>
          <a:xfrm flipH="1">
            <a:off x="6906351" y="0"/>
            <a:ext cx="2237649" cy="1363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2A5218-ECBB-384E-A052-6B47A9781DD5}"/>
              </a:ext>
            </a:extLst>
          </p:cNvPr>
          <p:cNvSpPr txBox="1"/>
          <p:nvPr/>
        </p:nvSpPr>
        <p:spPr>
          <a:xfrm>
            <a:off x="3381405" y="4827447"/>
            <a:ext cx="2401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M-W 2:00-3:15pm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CSI 1122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7E29F-DE24-354C-A014-C78EAA4875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22" y="4664614"/>
            <a:ext cx="2189001" cy="760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BF136-A7BB-C241-B057-D88B7C55BFF6}"/>
              </a:ext>
            </a:extLst>
          </p:cNvPr>
          <p:cNvSpPr txBox="1"/>
          <p:nvPr/>
        </p:nvSpPr>
        <p:spPr>
          <a:xfrm>
            <a:off x="2719137" y="2592390"/>
            <a:ext cx="373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CMSC 818W : Fall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F55EA-EA03-B44F-B899-34BF229DA4B8}"/>
              </a:ext>
            </a:extLst>
          </p:cNvPr>
          <p:cNvSpPr txBox="1"/>
          <p:nvPr/>
        </p:nvSpPr>
        <p:spPr>
          <a:xfrm>
            <a:off x="0" y="338129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Lecture 1.3: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Mathematical Foundations </a:t>
            </a:r>
          </a:p>
          <a:p>
            <a:pPr lvl="0"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for Signal Analysis (Part 2)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91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780E78DB-5842-E046-8AC3-C771C7DF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39" y="1655849"/>
            <a:ext cx="4546920" cy="35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D0BEECD-5EA4-0444-B206-A42FA70AC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657" y="-2692400"/>
            <a:ext cx="69748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59BAE9-4D84-674C-A3E9-138F8C6A8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7000" y="0"/>
            <a:ext cx="1990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4F437-DF9C-7E41-B7E6-517C80EF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1" y="896522"/>
            <a:ext cx="3097498" cy="14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52ACD1-38CD-8C42-9322-15F3306D1DF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Column space</a:t>
            </a:r>
          </a:p>
        </p:txBody>
      </p:sp>
    </p:spTree>
    <p:extLst>
      <p:ext uri="{BB962C8B-B14F-4D97-AF65-F5344CB8AC3E}">
        <p14:creationId xmlns:p14="http://schemas.microsoft.com/office/powerpoint/2010/main" val="16193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1F21402-6E94-164B-B6C3-1FA3790A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21" y="1602840"/>
            <a:ext cx="4758242" cy="35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A3DA7C1-1363-8642-A0CB-C23900D0D54A}"/>
              </a:ext>
            </a:extLst>
          </p:cNvPr>
          <p:cNvGrpSpPr/>
          <p:nvPr/>
        </p:nvGrpSpPr>
        <p:grpSpPr>
          <a:xfrm>
            <a:off x="4077675" y="4274411"/>
            <a:ext cx="4883271" cy="2308324"/>
            <a:chOff x="4077675" y="4274411"/>
            <a:chExt cx="4883271" cy="230832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98C52A0E-274C-184B-B8D3-B7FFC4C36EA3}"/>
                </a:ext>
              </a:extLst>
            </p:cNvPr>
            <p:cNvSpPr/>
            <p:nvPr/>
          </p:nvSpPr>
          <p:spPr>
            <a:xfrm rot="1995514">
              <a:off x="4077675" y="4834999"/>
              <a:ext cx="1850041" cy="788660"/>
            </a:xfrm>
            <a:custGeom>
              <a:avLst/>
              <a:gdLst>
                <a:gd name="connsiteX0" fmla="*/ 0 w 1099931"/>
                <a:gd name="connsiteY0" fmla="*/ 278295 h 361711"/>
                <a:gd name="connsiteX1" fmla="*/ 477078 w 1099931"/>
                <a:gd name="connsiteY1" fmla="*/ 344556 h 361711"/>
                <a:gd name="connsiteX2" fmla="*/ 1099931 w 1099931"/>
                <a:gd name="connsiteY2" fmla="*/ 0 h 3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931" h="361711">
                  <a:moveTo>
                    <a:pt x="0" y="278295"/>
                  </a:moveTo>
                  <a:cubicBezTo>
                    <a:pt x="146878" y="334617"/>
                    <a:pt x="293756" y="390939"/>
                    <a:pt x="477078" y="344556"/>
                  </a:cubicBezTo>
                  <a:cubicBezTo>
                    <a:pt x="660400" y="298174"/>
                    <a:pt x="880165" y="149087"/>
                    <a:pt x="1099931" y="0"/>
                  </a:cubicBezTo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498E50-2D50-4F4E-BCC2-924720FABE4F}"/>
                </a:ext>
              </a:extLst>
            </p:cNvPr>
            <p:cNvSpPr txBox="1"/>
            <p:nvPr/>
          </p:nvSpPr>
          <p:spPr>
            <a:xfrm>
              <a:off x="5992459" y="4274411"/>
              <a:ext cx="2968487" cy="2308324"/>
            </a:xfrm>
            <a:prstGeom prst="rect">
              <a:avLst/>
            </a:prstGeom>
            <a:noFill/>
            <a:ln w="2222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Lucida Bright" panose="02040602050505020304" pitchFamily="18" charset="77"/>
                </a:rPr>
                <a:t>Solution space, spanned by the columns of the matrix A</a:t>
              </a:r>
            </a:p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Lucida Bright" panose="02040602050505020304" pitchFamily="18" charset="77"/>
                </a:rPr>
                <a:t>( b vector should lie in this space )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35F8424-2F4D-544F-BCC2-FCA9AFCC6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1" y="896522"/>
            <a:ext cx="3097498" cy="14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CB3F4E-669D-884F-BE6B-C2D73217278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Column space</a:t>
            </a:r>
          </a:p>
        </p:txBody>
      </p:sp>
    </p:spTree>
    <p:extLst>
      <p:ext uri="{BB962C8B-B14F-4D97-AF65-F5344CB8AC3E}">
        <p14:creationId xmlns:p14="http://schemas.microsoft.com/office/powerpoint/2010/main" val="3340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D0802EF7-AFCA-8646-9264-02F3F95E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57" y="737297"/>
            <a:ext cx="5089861" cy="288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10543E2-30B8-FF4E-8467-2292EEAB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57" y="5032388"/>
            <a:ext cx="4042211" cy="171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5DFF6-C86E-684C-B855-8C018BCFB8F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if the vectors are aligned?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6066E2-9B39-D547-A9AD-221C9FD09B95}"/>
              </a:ext>
            </a:extLst>
          </p:cNvPr>
          <p:cNvGrpSpPr/>
          <p:nvPr/>
        </p:nvGrpSpPr>
        <p:grpSpPr>
          <a:xfrm>
            <a:off x="4386718" y="3463402"/>
            <a:ext cx="4545247" cy="1569660"/>
            <a:chOff x="4386718" y="3463402"/>
            <a:chExt cx="4545247" cy="156966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B7CF677-5674-1D4C-BB36-CDA7816BAB4B}"/>
                </a:ext>
              </a:extLst>
            </p:cNvPr>
            <p:cNvSpPr/>
            <p:nvPr/>
          </p:nvSpPr>
          <p:spPr>
            <a:xfrm rot="19504440" flipV="1">
              <a:off x="4386718" y="4336503"/>
              <a:ext cx="1850041" cy="562123"/>
            </a:xfrm>
            <a:custGeom>
              <a:avLst/>
              <a:gdLst>
                <a:gd name="connsiteX0" fmla="*/ 0 w 1099931"/>
                <a:gd name="connsiteY0" fmla="*/ 278295 h 361711"/>
                <a:gd name="connsiteX1" fmla="*/ 477078 w 1099931"/>
                <a:gd name="connsiteY1" fmla="*/ 344556 h 361711"/>
                <a:gd name="connsiteX2" fmla="*/ 1099931 w 1099931"/>
                <a:gd name="connsiteY2" fmla="*/ 0 h 3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931" h="361711">
                  <a:moveTo>
                    <a:pt x="0" y="278295"/>
                  </a:moveTo>
                  <a:cubicBezTo>
                    <a:pt x="146878" y="334617"/>
                    <a:pt x="293756" y="390939"/>
                    <a:pt x="477078" y="344556"/>
                  </a:cubicBezTo>
                  <a:cubicBezTo>
                    <a:pt x="660400" y="298174"/>
                    <a:pt x="880165" y="149087"/>
                    <a:pt x="1099931" y="0"/>
                  </a:cubicBezTo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C4B0F2-3FFF-244E-8718-AC1C7CE6BACA}"/>
                </a:ext>
              </a:extLst>
            </p:cNvPr>
            <p:cNvSpPr txBox="1"/>
            <p:nvPr/>
          </p:nvSpPr>
          <p:spPr>
            <a:xfrm>
              <a:off x="6231068" y="3463402"/>
              <a:ext cx="2700897" cy="1569660"/>
            </a:xfrm>
            <a:prstGeom prst="rect">
              <a:avLst/>
            </a:prstGeom>
            <a:noFill/>
            <a:ln w="2222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Lucida Bright" panose="02040602050505020304" pitchFamily="18" charset="77"/>
                </a:rPr>
                <a:t>A column is a linear combination of other columns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49970C-97EF-A749-8A7B-968E2A61B455}"/>
              </a:ext>
            </a:extLst>
          </p:cNvPr>
          <p:cNvSpPr txBox="1"/>
          <p:nvPr/>
        </p:nvSpPr>
        <p:spPr>
          <a:xfrm>
            <a:off x="6231068" y="5106647"/>
            <a:ext cx="2700897" cy="1200329"/>
          </a:xfrm>
          <a:prstGeom prst="rect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77"/>
              </a:rPr>
              <a:t>i.e., the columns are not independent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3DAC37-5ABF-6642-940A-3F20DF50A389}"/>
              </a:ext>
            </a:extLst>
          </p:cNvPr>
          <p:cNvSpPr txBox="1"/>
          <p:nvPr/>
        </p:nvSpPr>
        <p:spPr>
          <a:xfrm>
            <a:off x="0" y="2459330"/>
            <a:ext cx="9144000" cy="14489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Lucida Bright" panose="02040602050505020304" pitchFamily="18" charset="77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What is column rank of the matrix?</a:t>
            </a:r>
          </a:p>
        </p:txBody>
      </p:sp>
    </p:spTree>
    <p:extLst>
      <p:ext uri="{BB962C8B-B14F-4D97-AF65-F5344CB8AC3E}">
        <p14:creationId xmlns:p14="http://schemas.microsoft.com/office/powerpoint/2010/main" val="1529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977A8-81CB-D945-8591-E30485E0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57" y="737297"/>
            <a:ext cx="5089861" cy="288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E02749-EEE8-BD4B-89C1-3E3E76F4B0A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Approximate solution</a:t>
            </a:r>
          </a:p>
        </p:txBody>
      </p:sp>
    </p:spTree>
    <p:extLst>
      <p:ext uri="{BB962C8B-B14F-4D97-AF65-F5344CB8AC3E}">
        <p14:creationId xmlns:p14="http://schemas.microsoft.com/office/powerpoint/2010/main" val="34262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D5181-798E-0F42-BE63-CAE8B5DB5E39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Approximate solution</a:t>
            </a:r>
          </a:p>
        </p:txBody>
      </p:sp>
      <p:pic>
        <p:nvPicPr>
          <p:cNvPr id="14346" name="Picture 10">
            <a:extLst>
              <a:ext uri="{FF2B5EF4-FFF2-40B4-BE49-F238E27FC236}">
                <a16:creationId xmlns:a16="http://schemas.microsoft.com/office/drawing/2014/main" id="{CAC7C6B1-D549-0F4C-B975-702F406AB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40" y="1529800"/>
            <a:ext cx="4679355" cy="30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C0E4F8-B3AD-3441-8010-51EABFAA5B50}"/>
              </a:ext>
            </a:extLst>
          </p:cNvPr>
          <p:cNvGrpSpPr/>
          <p:nvPr/>
        </p:nvGrpSpPr>
        <p:grpSpPr>
          <a:xfrm>
            <a:off x="4576457" y="4053381"/>
            <a:ext cx="4421769" cy="906937"/>
            <a:chOff x="4576457" y="4053381"/>
            <a:chExt cx="4421769" cy="90693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45D9E71-C65F-F147-856E-0E0DA8D2A2D9}"/>
                </a:ext>
              </a:extLst>
            </p:cNvPr>
            <p:cNvSpPr/>
            <p:nvPr/>
          </p:nvSpPr>
          <p:spPr>
            <a:xfrm rot="1995514">
              <a:off x="4576457" y="4053381"/>
              <a:ext cx="1549891" cy="642205"/>
            </a:xfrm>
            <a:custGeom>
              <a:avLst/>
              <a:gdLst>
                <a:gd name="connsiteX0" fmla="*/ 0 w 1099931"/>
                <a:gd name="connsiteY0" fmla="*/ 278295 h 361711"/>
                <a:gd name="connsiteX1" fmla="*/ 477078 w 1099931"/>
                <a:gd name="connsiteY1" fmla="*/ 344556 h 361711"/>
                <a:gd name="connsiteX2" fmla="*/ 1099931 w 1099931"/>
                <a:gd name="connsiteY2" fmla="*/ 0 h 3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931" h="361711">
                  <a:moveTo>
                    <a:pt x="0" y="278295"/>
                  </a:moveTo>
                  <a:cubicBezTo>
                    <a:pt x="146878" y="334617"/>
                    <a:pt x="293756" y="390939"/>
                    <a:pt x="477078" y="344556"/>
                  </a:cubicBezTo>
                  <a:cubicBezTo>
                    <a:pt x="660400" y="298174"/>
                    <a:pt x="880165" y="149087"/>
                    <a:pt x="1099931" y="0"/>
                  </a:cubicBezTo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391216-92FB-C141-83E3-82DC36A413D6}"/>
                </a:ext>
              </a:extLst>
            </p:cNvPr>
            <p:cNvSpPr txBox="1"/>
            <p:nvPr/>
          </p:nvSpPr>
          <p:spPr>
            <a:xfrm>
              <a:off x="6175513" y="4129321"/>
              <a:ext cx="2822713" cy="830997"/>
            </a:xfrm>
            <a:prstGeom prst="rect">
              <a:avLst/>
            </a:prstGeom>
            <a:noFill/>
            <a:ln w="2222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Lucida Bright" panose="02040602050505020304" pitchFamily="18" charset="77"/>
                </a:rPr>
                <a:t>Column space of the matrix A</a:t>
              </a:r>
            </a:p>
          </p:txBody>
        </p:sp>
      </p:grpSp>
      <p:pic>
        <p:nvPicPr>
          <p:cNvPr id="14340" name="Picture 4">
            <a:extLst>
              <a:ext uri="{FF2B5EF4-FFF2-40B4-BE49-F238E27FC236}">
                <a16:creationId xmlns:a16="http://schemas.microsoft.com/office/drawing/2014/main" id="{B20082DE-EA47-D24C-B464-4FE2D6A67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796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0A771E5-45DB-E446-9725-D82A4CCA3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41" y="1529800"/>
            <a:ext cx="4679354" cy="30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8D15DB-E674-B448-BBD4-480ABEA70B2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Approximate solution</a:t>
            </a:r>
          </a:p>
        </p:txBody>
      </p:sp>
    </p:spTree>
    <p:extLst>
      <p:ext uri="{BB962C8B-B14F-4D97-AF65-F5344CB8AC3E}">
        <p14:creationId xmlns:p14="http://schemas.microsoft.com/office/powerpoint/2010/main" val="158897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2700D531-D7DF-4C4B-B9FC-78B2692E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42" y="1529798"/>
            <a:ext cx="4679354" cy="3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F5533B-E321-A546-81AF-B83436FB7A6E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Approximate solution</a:t>
            </a:r>
          </a:p>
        </p:txBody>
      </p:sp>
    </p:spTree>
    <p:extLst>
      <p:ext uri="{BB962C8B-B14F-4D97-AF65-F5344CB8AC3E}">
        <p14:creationId xmlns:p14="http://schemas.microsoft.com/office/powerpoint/2010/main" val="309097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7998B139-5E58-8D42-8B08-E0C295F6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42" y="1529798"/>
            <a:ext cx="4679354" cy="3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5D54CB-27A6-5441-A404-CFCAF554450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Approximate solution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A0321C-C078-634E-ABBB-DB4B27795A93}"/>
              </a:ext>
            </a:extLst>
          </p:cNvPr>
          <p:cNvGrpSpPr/>
          <p:nvPr/>
        </p:nvGrpSpPr>
        <p:grpSpPr>
          <a:xfrm>
            <a:off x="4810927" y="3634412"/>
            <a:ext cx="4169590" cy="1469949"/>
            <a:chOff x="4815384" y="4124742"/>
            <a:chExt cx="4169590" cy="146994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CBD7743-2BE8-584F-8216-0202FE6EF7BE}"/>
                </a:ext>
              </a:extLst>
            </p:cNvPr>
            <p:cNvSpPr/>
            <p:nvPr/>
          </p:nvSpPr>
          <p:spPr>
            <a:xfrm rot="1995514">
              <a:off x="4815384" y="4124742"/>
              <a:ext cx="1372994" cy="363157"/>
            </a:xfrm>
            <a:custGeom>
              <a:avLst/>
              <a:gdLst>
                <a:gd name="connsiteX0" fmla="*/ 0 w 1099931"/>
                <a:gd name="connsiteY0" fmla="*/ 278295 h 361711"/>
                <a:gd name="connsiteX1" fmla="*/ 477078 w 1099931"/>
                <a:gd name="connsiteY1" fmla="*/ 344556 h 361711"/>
                <a:gd name="connsiteX2" fmla="*/ 1099931 w 1099931"/>
                <a:gd name="connsiteY2" fmla="*/ 0 h 3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931" h="361711">
                  <a:moveTo>
                    <a:pt x="0" y="278295"/>
                  </a:moveTo>
                  <a:cubicBezTo>
                    <a:pt x="146878" y="334617"/>
                    <a:pt x="293756" y="390939"/>
                    <a:pt x="477078" y="344556"/>
                  </a:cubicBezTo>
                  <a:cubicBezTo>
                    <a:pt x="660400" y="298174"/>
                    <a:pt x="880165" y="149087"/>
                    <a:pt x="1099931" y="0"/>
                  </a:cubicBezTo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B6D184-6EAF-5747-9E15-314C817C40D1}"/>
                </a:ext>
              </a:extLst>
            </p:cNvPr>
            <p:cNvSpPr txBox="1"/>
            <p:nvPr/>
          </p:nvSpPr>
          <p:spPr>
            <a:xfrm>
              <a:off x="6162261" y="4394362"/>
              <a:ext cx="2822713" cy="1200329"/>
            </a:xfrm>
            <a:prstGeom prst="rect">
              <a:avLst/>
            </a:prstGeom>
            <a:noFill/>
            <a:ln w="2222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Lucida Bright" panose="02040602050505020304" pitchFamily="18" charset="77"/>
                </a:rPr>
                <a:t>Projection of the vector b on the solution plane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979DBC-579C-D143-8679-D8AD9482BC82}"/>
              </a:ext>
            </a:extLst>
          </p:cNvPr>
          <p:cNvGrpSpPr/>
          <p:nvPr/>
        </p:nvGrpSpPr>
        <p:grpSpPr>
          <a:xfrm>
            <a:off x="5772082" y="673681"/>
            <a:ext cx="3268354" cy="1904428"/>
            <a:chOff x="5729873" y="4121103"/>
            <a:chExt cx="3268354" cy="190442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6B2ED6E-EF12-1043-B862-EDEF04F049F1}"/>
                </a:ext>
              </a:extLst>
            </p:cNvPr>
            <p:cNvSpPr/>
            <p:nvPr/>
          </p:nvSpPr>
          <p:spPr>
            <a:xfrm rot="16848263" flipV="1">
              <a:off x="5309241" y="5266802"/>
              <a:ext cx="1179361" cy="338098"/>
            </a:xfrm>
            <a:custGeom>
              <a:avLst/>
              <a:gdLst>
                <a:gd name="connsiteX0" fmla="*/ 0 w 1099931"/>
                <a:gd name="connsiteY0" fmla="*/ 278295 h 361711"/>
                <a:gd name="connsiteX1" fmla="*/ 477078 w 1099931"/>
                <a:gd name="connsiteY1" fmla="*/ 344556 h 361711"/>
                <a:gd name="connsiteX2" fmla="*/ 1099931 w 1099931"/>
                <a:gd name="connsiteY2" fmla="*/ 0 h 3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931" h="361711">
                  <a:moveTo>
                    <a:pt x="0" y="278295"/>
                  </a:moveTo>
                  <a:cubicBezTo>
                    <a:pt x="146878" y="334617"/>
                    <a:pt x="293756" y="390939"/>
                    <a:pt x="477078" y="344556"/>
                  </a:cubicBezTo>
                  <a:cubicBezTo>
                    <a:pt x="660400" y="298174"/>
                    <a:pt x="880165" y="149087"/>
                    <a:pt x="1099931" y="0"/>
                  </a:cubicBezTo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36121A-B216-EA47-938B-1318E27BA435}"/>
                </a:ext>
              </a:extLst>
            </p:cNvPr>
            <p:cNvSpPr txBox="1"/>
            <p:nvPr/>
          </p:nvSpPr>
          <p:spPr>
            <a:xfrm>
              <a:off x="6175514" y="4121103"/>
              <a:ext cx="2822713" cy="1569660"/>
            </a:xfrm>
            <a:prstGeom prst="rect">
              <a:avLst/>
            </a:prstGeom>
            <a:noFill/>
            <a:ln w="2222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Lucida Bright" panose="02040602050505020304" pitchFamily="18" charset="77"/>
                </a:rPr>
                <a:t>Error e is orthogonal to the plane for optimal solution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1CF4F0-15CB-D64F-B262-96AABAFD60DF}"/>
              </a:ext>
            </a:extLst>
          </p:cNvPr>
          <p:cNvSpPr txBox="1"/>
          <p:nvPr/>
        </p:nvSpPr>
        <p:spPr>
          <a:xfrm>
            <a:off x="0" y="5418168"/>
            <a:ext cx="9144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Two vectors a &amp; b are orthogonal when their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dot product (</a:t>
            </a:r>
            <a:r>
              <a:rPr lang="en-US" sz="2400" dirty="0" err="1">
                <a:solidFill>
                  <a:schemeClr val="bg1"/>
                </a:solidFill>
                <a:latin typeface="Lucida Bright" panose="02040602050505020304" pitchFamily="18" charset="77"/>
              </a:rPr>
              <a:t>a</a:t>
            </a:r>
            <a:r>
              <a:rPr lang="en-US" sz="2400" baseline="30000" dirty="0" err="1">
                <a:solidFill>
                  <a:schemeClr val="bg1"/>
                </a:solidFill>
                <a:latin typeface="Lucida Bright" panose="02040602050505020304" pitchFamily="18" charset="77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Lucida Bright" panose="02040602050505020304" pitchFamily="18" charset="77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b) is zero.</a:t>
            </a:r>
          </a:p>
        </p:txBody>
      </p:sp>
    </p:spTree>
    <p:extLst>
      <p:ext uri="{BB962C8B-B14F-4D97-AF65-F5344CB8AC3E}">
        <p14:creationId xmlns:p14="http://schemas.microsoft.com/office/powerpoint/2010/main" val="38669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7998B139-5E58-8D42-8B08-E0C295F6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42" y="1529798"/>
            <a:ext cx="4679354" cy="3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CCB6336A-EA4D-0348-91F0-8770BC07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87" y="4846887"/>
            <a:ext cx="1917431" cy="6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3A3CABB-0953-0441-A60D-B10E716A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07" y="5695201"/>
            <a:ext cx="3059270" cy="6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FBABF2A-3B7A-6240-9B4B-0A03AD89B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70" y="5692263"/>
            <a:ext cx="2918253" cy="69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76138D-70B0-4D43-87C5-640196372FC6}"/>
              </a:ext>
            </a:extLst>
          </p:cNvPr>
          <p:cNvGrpSpPr/>
          <p:nvPr/>
        </p:nvGrpSpPr>
        <p:grpSpPr>
          <a:xfrm>
            <a:off x="4147931" y="4753847"/>
            <a:ext cx="4178943" cy="1342153"/>
            <a:chOff x="4147931" y="4753847"/>
            <a:chExt cx="4178943" cy="1342153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CC13EFC-341F-744F-A2CB-62DD75AA9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442" y="4753847"/>
              <a:ext cx="2796432" cy="63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4F86A9D2-0F7B-1A42-A97E-F2E66FDD362E}"/>
                </a:ext>
              </a:extLst>
            </p:cNvPr>
            <p:cNvSpPr/>
            <p:nvPr/>
          </p:nvSpPr>
          <p:spPr>
            <a:xfrm>
              <a:off x="4147931" y="5181600"/>
              <a:ext cx="1166192" cy="914400"/>
            </a:xfrm>
            <a:custGeom>
              <a:avLst/>
              <a:gdLst>
                <a:gd name="connsiteX0" fmla="*/ 0 w 1298713"/>
                <a:gd name="connsiteY0" fmla="*/ 1099930 h 1099930"/>
                <a:gd name="connsiteX1" fmla="*/ 583096 w 1298713"/>
                <a:gd name="connsiteY1" fmla="*/ 675860 h 1099930"/>
                <a:gd name="connsiteX2" fmla="*/ 861392 w 1298713"/>
                <a:gd name="connsiteY2" fmla="*/ 225287 h 1099930"/>
                <a:gd name="connsiteX3" fmla="*/ 1298713 w 1298713"/>
                <a:gd name="connsiteY3" fmla="*/ 0 h 109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8713" h="1099930">
                  <a:moveTo>
                    <a:pt x="0" y="1099930"/>
                  </a:moveTo>
                  <a:cubicBezTo>
                    <a:pt x="219765" y="960782"/>
                    <a:pt x="439531" y="821634"/>
                    <a:pt x="583096" y="675860"/>
                  </a:cubicBezTo>
                  <a:cubicBezTo>
                    <a:pt x="726661" y="530086"/>
                    <a:pt x="742123" y="337930"/>
                    <a:pt x="861392" y="225287"/>
                  </a:cubicBezTo>
                  <a:cubicBezTo>
                    <a:pt x="980661" y="112644"/>
                    <a:pt x="1139687" y="56322"/>
                    <a:pt x="1298713" y="0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33A654-58F8-CA49-8ED7-AE584633733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Approximate solution</a:t>
            </a:r>
          </a:p>
        </p:txBody>
      </p:sp>
    </p:spTree>
    <p:extLst>
      <p:ext uri="{BB962C8B-B14F-4D97-AF65-F5344CB8AC3E}">
        <p14:creationId xmlns:p14="http://schemas.microsoft.com/office/powerpoint/2010/main" val="126357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C784A91B-9F62-1547-BD3D-F794EF5F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48" y="2230710"/>
            <a:ext cx="2098508" cy="6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AAC6D4BE-7B32-064B-BCF3-D183FC2B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40" y="3070123"/>
            <a:ext cx="3727786" cy="6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0ACB21-A323-1844-837E-06B777DABDFC}"/>
              </a:ext>
            </a:extLst>
          </p:cNvPr>
          <p:cNvGrpSpPr/>
          <p:nvPr/>
        </p:nvGrpSpPr>
        <p:grpSpPr>
          <a:xfrm>
            <a:off x="3578088" y="2988136"/>
            <a:ext cx="5190703" cy="2608065"/>
            <a:chOff x="3578088" y="2988136"/>
            <a:chExt cx="5190703" cy="260806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2B03B40-B2EA-6943-8779-82C88927FF5A}"/>
                </a:ext>
              </a:extLst>
            </p:cNvPr>
            <p:cNvSpPr/>
            <p:nvPr/>
          </p:nvSpPr>
          <p:spPr>
            <a:xfrm rot="3196727">
              <a:off x="4753537" y="4224638"/>
              <a:ext cx="1850041" cy="788660"/>
            </a:xfrm>
            <a:custGeom>
              <a:avLst/>
              <a:gdLst>
                <a:gd name="connsiteX0" fmla="*/ 0 w 1099931"/>
                <a:gd name="connsiteY0" fmla="*/ 278295 h 361711"/>
                <a:gd name="connsiteX1" fmla="*/ 477078 w 1099931"/>
                <a:gd name="connsiteY1" fmla="*/ 344556 h 361711"/>
                <a:gd name="connsiteX2" fmla="*/ 1099931 w 1099931"/>
                <a:gd name="connsiteY2" fmla="*/ 0 h 3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931" h="361711">
                  <a:moveTo>
                    <a:pt x="0" y="278295"/>
                  </a:moveTo>
                  <a:cubicBezTo>
                    <a:pt x="146878" y="334617"/>
                    <a:pt x="293756" y="390939"/>
                    <a:pt x="477078" y="344556"/>
                  </a:cubicBezTo>
                  <a:cubicBezTo>
                    <a:pt x="660400" y="298174"/>
                    <a:pt x="880165" y="149087"/>
                    <a:pt x="1099931" y="0"/>
                  </a:cubicBezTo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C87723-31D8-8146-A77F-03282A44CF97}"/>
                </a:ext>
              </a:extLst>
            </p:cNvPr>
            <p:cNvSpPr txBox="1"/>
            <p:nvPr/>
          </p:nvSpPr>
          <p:spPr>
            <a:xfrm>
              <a:off x="5800304" y="5134536"/>
              <a:ext cx="2968487" cy="461665"/>
            </a:xfrm>
            <a:prstGeom prst="rect">
              <a:avLst/>
            </a:prstGeom>
            <a:noFill/>
            <a:ln w="2222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Lucida Bright" panose="02040602050505020304" pitchFamily="18" charset="77"/>
                </a:rPr>
                <a:t>Projection matrix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DAF52A-C920-C14D-9A0C-B2EC635DBAE2}"/>
                </a:ext>
              </a:extLst>
            </p:cNvPr>
            <p:cNvSpPr/>
            <p:nvPr/>
          </p:nvSpPr>
          <p:spPr>
            <a:xfrm>
              <a:off x="3578088" y="2988136"/>
              <a:ext cx="2584174" cy="989623"/>
            </a:xfrm>
            <a:prstGeom prst="rect">
              <a:avLst/>
            </a:prstGeom>
            <a:noFill/>
            <a:ln w="22225">
              <a:solidFill>
                <a:schemeClr val="accent4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00FCA54D-9E0D-F446-8FC2-87E0BEAB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48" y="1252422"/>
            <a:ext cx="3884195" cy="92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0377F6-DBB9-4A4E-B04B-C4D081DF24E6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Approximate solution</a:t>
            </a:r>
          </a:p>
        </p:txBody>
      </p:sp>
    </p:spTree>
    <p:extLst>
      <p:ext uri="{BB962C8B-B14F-4D97-AF65-F5344CB8AC3E}">
        <p14:creationId xmlns:p14="http://schemas.microsoft.com/office/powerpoint/2010/main" val="7459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7CB330-8825-4F49-B65D-C012A9DFC3E2}"/>
              </a:ext>
            </a:extLst>
          </p:cNvPr>
          <p:cNvSpPr txBox="1"/>
          <p:nvPr/>
        </p:nvSpPr>
        <p:spPr>
          <a:xfrm>
            <a:off x="1113183" y="1921565"/>
            <a:ext cx="732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An (incomplete) overview of Linear Algebra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77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2. Calculating Discrete Fourier Transform (DFT)</a:t>
            </a:r>
          </a:p>
        </p:txBody>
      </p:sp>
    </p:spTree>
    <p:extLst>
      <p:ext uri="{BB962C8B-B14F-4D97-AF65-F5344CB8AC3E}">
        <p14:creationId xmlns:p14="http://schemas.microsoft.com/office/powerpoint/2010/main" val="3611990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7CB330-8825-4F49-B65D-C012A9DFC3E2}"/>
              </a:ext>
            </a:extLst>
          </p:cNvPr>
          <p:cNvSpPr txBox="1"/>
          <p:nvPr/>
        </p:nvSpPr>
        <p:spPr>
          <a:xfrm>
            <a:off x="1113183" y="1921565"/>
            <a:ext cx="732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Lucida Bright" panose="02040602050505020304" pitchFamily="18" charset="77"/>
              </a:rPr>
              <a:t>An (incomplete) overview of Linear Algebra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77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2. Calculating Discrete Fourier Transform (DFT)</a:t>
            </a:r>
          </a:p>
        </p:txBody>
      </p:sp>
    </p:spTree>
    <p:extLst>
      <p:ext uri="{BB962C8B-B14F-4D97-AF65-F5344CB8AC3E}">
        <p14:creationId xmlns:p14="http://schemas.microsoft.com/office/powerpoint/2010/main" val="3827983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70BC2-1049-0D4C-8A63-7C21AA35CCEB}"/>
              </a:ext>
            </a:extLst>
          </p:cNvPr>
          <p:cNvCxnSpPr>
            <a:cxnSpLocks/>
          </p:cNvCxnSpPr>
          <p:nvPr/>
        </p:nvCxnSpPr>
        <p:spPr>
          <a:xfrm>
            <a:off x="1158620" y="2226626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E8D49A-5F88-5841-B666-BEFDF3933C2B}"/>
              </a:ext>
            </a:extLst>
          </p:cNvPr>
          <p:cNvCxnSpPr/>
          <p:nvPr/>
        </p:nvCxnSpPr>
        <p:spPr>
          <a:xfrm>
            <a:off x="5831376" y="2092883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15D2193-7018-B14C-995A-D7F7EDD74F4D}"/>
              </a:ext>
            </a:extLst>
          </p:cNvPr>
          <p:cNvGrpSpPr/>
          <p:nvPr/>
        </p:nvGrpSpPr>
        <p:grpSpPr>
          <a:xfrm>
            <a:off x="1001073" y="2036429"/>
            <a:ext cx="7342637" cy="944336"/>
            <a:chOff x="1001073" y="2036429"/>
            <a:chExt cx="7342637" cy="9443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74B273-8007-A64F-9907-A6612173652A}"/>
                </a:ext>
              </a:extLst>
            </p:cNvPr>
            <p:cNvGrpSpPr/>
            <p:nvPr/>
          </p:nvGrpSpPr>
          <p:grpSpPr>
            <a:xfrm>
              <a:off x="2349901" y="2092883"/>
              <a:ext cx="315804" cy="573687"/>
              <a:chOff x="7225127" y="3524912"/>
              <a:chExt cx="315804" cy="573687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F2820EEB-E12F-5F48-B0EC-023A1FE1491E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FA1F46-96A3-434E-A1CB-79A2FBB246B1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A5F437-D7DB-7543-955A-9468CAA9537A}"/>
                </a:ext>
              </a:extLst>
            </p:cNvPr>
            <p:cNvSpPr txBox="1"/>
            <p:nvPr/>
          </p:nvSpPr>
          <p:spPr>
            <a:xfrm>
              <a:off x="6363374" y="2580655"/>
              <a:ext cx="1980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Sample number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497C7A-4B53-6644-8DB3-64DD7960B22B}"/>
                </a:ext>
              </a:extLst>
            </p:cNvPr>
            <p:cNvGrpSpPr/>
            <p:nvPr/>
          </p:nvGrpSpPr>
          <p:grpSpPr>
            <a:xfrm>
              <a:off x="3012929" y="2092883"/>
              <a:ext cx="315804" cy="573687"/>
              <a:chOff x="7225127" y="3524912"/>
              <a:chExt cx="315804" cy="573687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9170878-E88C-8A4B-AF56-B22F6FDDD793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40115B-6270-D947-933D-08F5EE610276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BF5B4E-66B4-C94F-A75C-A464469829DB}"/>
                </a:ext>
              </a:extLst>
            </p:cNvPr>
            <p:cNvGrpSpPr/>
            <p:nvPr/>
          </p:nvGrpSpPr>
          <p:grpSpPr>
            <a:xfrm>
              <a:off x="3675957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D0B6C86-B183-2D4F-AC9C-0ADD39BCB4F0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39DC5C-0F55-164A-9D6D-A63CA3C58038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CB4623-6490-644B-BC0A-3743ACE5DBCE}"/>
                </a:ext>
              </a:extLst>
            </p:cNvPr>
            <p:cNvGrpSpPr/>
            <p:nvPr/>
          </p:nvGrpSpPr>
          <p:grpSpPr>
            <a:xfrm>
              <a:off x="168687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0372EF1-249A-D44F-A05A-AF242C7CF170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CD74F3-DA75-F14B-956D-0525CF285E53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D72CD3-C86B-5145-AB8F-CE51F332A607}"/>
                </a:ext>
              </a:extLst>
            </p:cNvPr>
            <p:cNvGrpSpPr/>
            <p:nvPr/>
          </p:nvGrpSpPr>
          <p:grpSpPr>
            <a:xfrm>
              <a:off x="500201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E706168-3CCD-0741-B0EE-F97F54AB0401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F0E95B-0FA2-4447-9EED-B6B430F882F3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C6917B-71D3-A14F-B44E-952DFF22B211}"/>
                </a:ext>
              </a:extLst>
            </p:cNvPr>
            <p:cNvGrpSpPr/>
            <p:nvPr/>
          </p:nvGrpSpPr>
          <p:grpSpPr>
            <a:xfrm>
              <a:off x="6264567" y="2092883"/>
              <a:ext cx="593931" cy="573687"/>
              <a:chOff x="7161626" y="3524912"/>
              <a:chExt cx="593931" cy="57368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A7811AD-8209-2144-AF35-F0B8B584CEFC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D47C63-DC47-5C40-B9F5-25086596C52E}"/>
                  </a:ext>
                </a:extLst>
              </p:cNvPr>
              <p:cNvSpPr txBox="1"/>
              <p:nvPr/>
            </p:nvSpPr>
            <p:spPr>
              <a:xfrm>
                <a:off x="7161626" y="3729267"/>
                <a:ext cx="593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N-1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C47AAB-AC8C-6D40-9B26-32BF6F2FEE12}"/>
                </a:ext>
              </a:extLst>
            </p:cNvPr>
            <p:cNvGrpSpPr/>
            <p:nvPr/>
          </p:nvGrpSpPr>
          <p:grpSpPr>
            <a:xfrm>
              <a:off x="4338985" y="2092883"/>
              <a:ext cx="315804" cy="573687"/>
              <a:chOff x="7225127" y="3524912"/>
              <a:chExt cx="315804" cy="57368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6D70BC8-958D-1644-90C7-CF5D93836999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B72118-D46A-F34C-A6D0-CC68976CF744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78ED372-F077-7742-BEB0-D0AB4CFAACD4}"/>
                </a:ext>
              </a:extLst>
            </p:cNvPr>
            <p:cNvGrpSpPr/>
            <p:nvPr/>
          </p:nvGrpSpPr>
          <p:grpSpPr>
            <a:xfrm>
              <a:off x="100107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A2C157-A06D-EB4C-AE44-1306BA0BE329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D4B957-3452-9846-9B5E-3BAE2047741D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8B9E79-F455-0C41-9BC4-028215AFCEB5}"/>
                </a:ext>
              </a:extLst>
            </p:cNvPr>
            <p:cNvSpPr txBox="1"/>
            <p:nvPr/>
          </p:nvSpPr>
          <p:spPr>
            <a:xfrm>
              <a:off x="5542130" y="2036429"/>
              <a:ext cx="315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BCBF7D4C-7C09-D546-B16A-85F128FEF4D7}"/>
              </a:ext>
            </a:extLst>
          </p:cNvPr>
          <p:cNvSpPr/>
          <p:nvPr/>
        </p:nvSpPr>
        <p:spPr>
          <a:xfrm>
            <a:off x="1168400" y="1053874"/>
            <a:ext cx="5309897" cy="1473523"/>
          </a:xfrm>
          <a:custGeom>
            <a:avLst/>
            <a:gdLst>
              <a:gd name="connsiteX0" fmla="*/ 0 w 5334000"/>
              <a:gd name="connsiteY0" fmla="*/ 546326 h 1473523"/>
              <a:gd name="connsiteX1" fmla="*/ 177800 w 5334000"/>
              <a:gd name="connsiteY1" fmla="*/ 292326 h 1473523"/>
              <a:gd name="connsiteX2" fmla="*/ 508000 w 5334000"/>
              <a:gd name="connsiteY2" fmla="*/ 889226 h 1473523"/>
              <a:gd name="connsiteX3" fmla="*/ 1358900 w 5334000"/>
              <a:gd name="connsiteY3" fmla="*/ 226 h 1473523"/>
              <a:gd name="connsiteX4" fmla="*/ 2095500 w 5334000"/>
              <a:gd name="connsiteY4" fmla="*/ 800326 h 1473523"/>
              <a:gd name="connsiteX5" fmla="*/ 2387600 w 5334000"/>
              <a:gd name="connsiteY5" fmla="*/ 584426 h 1473523"/>
              <a:gd name="connsiteX6" fmla="*/ 2603500 w 5334000"/>
              <a:gd name="connsiteY6" fmla="*/ 1041626 h 1473523"/>
              <a:gd name="connsiteX7" fmla="*/ 3073400 w 5334000"/>
              <a:gd name="connsiteY7" fmla="*/ 1460726 h 1473523"/>
              <a:gd name="connsiteX8" fmla="*/ 3759200 w 5334000"/>
              <a:gd name="connsiteY8" fmla="*/ 533626 h 1473523"/>
              <a:gd name="connsiteX9" fmla="*/ 4279900 w 5334000"/>
              <a:gd name="connsiteY9" fmla="*/ 952726 h 1473523"/>
              <a:gd name="connsiteX10" fmla="*/ 4927600 w 5334000"/>
              <a:gd name="connsiteY10" fmla="*/ 279626 h 1473523"/>
              <a:gd name="connsiteX11" fmla="*/ 5334000 w 5334000"/>
              <a:gd name="connsiteY11" fmla="*/ 914626 h 14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4000" h="1473523">
                <a:moveTo>
                  <a:pt x="0" y="546326"/>
                </a:moveTo>
                <a:cubicBezTo>
                  <a:pt x="46566" y="390751"/>
                  <a:pt x="93133" y="235176"/>
                  <a:pt x="177800" y="292326"/>
                </a:cubicBezTo>
                <a:cubicBezTo>
                  <a:pt x="262467" y="349476"/>
                  <a:pt x="311150" y="937909"/>
                  <a:pt x="508000" y="889226"/>
                </a:cubicBezTo>
                <a:cubicBezTo>
                  <a:pt x="704850" y="840543"/>
                  <a:pt x="1094317" y="15043"/>
                  <a:pt x="1358900" y="226"/>
                </a:cubicBezTo>
                <a:cubicBezTo>
                  <a:pt x="1623483" y="-14591"/>
                  <a:pt x="1924050" y="702959"/>
                  <a:pt x="2095500" y="800326"/>
                </a:cubicBezTo>
                <a:cubicBezTo>
                  <a:pt x="2266950" y="897693"/>
                  <a:pt x="2302933" y="544209"/>
                  <a:pt x="2387600" y="584426"/>
                </a:cubicBezTo>
                <a:cubicBezTo>
                  <a:pt x="2472267" y="624643"/>
                  <a:pt x="2489200" y="895576"/>
                  <a:pt x="2603500" y="1041626"/>
                </a:cubicBezTo>
                <a:cubicBezTo>
                  <a:pt x="2717800" y="1187676"/>
                  <a:pt x="2880783" y="1545393"/>
                  <a:pt x="3073400" y="1460726"/>
                </a:cubicBezTo>
                <a:cubicBezTo>
                  <a:pt x="3266017" y="1376059"/>
                  <a:pt x="3558117" y="618293"/>
                  <a:pt x="3759200" y="533626"/>
                </a:cubicBezTo>
                <a:cubicBezTo>
                  <a:pt x="3960283" y="448959"/>
                  <a:pt x="4085167" y="995059"/>
                  <a:pt x="4279900" y="952726"/>
                </a:cubicBezTo>
                <a:cubicBezTo>
                  <a:pt x="4474633" y="910393"/>
                  <a:pt x="4751917" y="285976"/>
                  <a:pt x="4927600" y="279626"/>
                </a:cubicBezTo>
                <a:cubicBezTo>
                  <a:pt x="5103283" y="273276"/>
                  <a:pt x="5218641" y="593951"/>
                  <a:pt x="5334000" y="9146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50F0F11-75CE-5B49-BA21-41820520E7FD}"/>
              </a:ext>
            </a:extLst>
          </p:cNvPr>
          <p:cNvGrpSpPr/>
          <p:nvPr/>
        </p:nvGrpSpPr>
        <p:grpSpPr>
          <a:xfrm>
            <a:off x="1169649" y="1054100"/>
            <a:ext cx="5308648" cy="1185225"/>
            <a:chOff x="1169649" y="1054100"/>
            <a:chExt cx="5308648" cy="1185225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D8BBD1B-E368-5A45-931B-DC0FAB8AE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9649" y="1620693"/>
              <a:ext cx="0" cy="60593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DED1F7F-122A-FD45-9C50-8AEDEB431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3208" y="1778000"/>
              <a:ext cx="0" cy="44862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1956186-0584-2C44-8CB6-EF542F9A3D12}"/>
                </a:ext>
              </a:extLst>
            </p:cNvPr>
            <p:cNvCxnSpPr>
              <a:cxnSpLocks/>
              <a:endCxn id="54" idx="3"/>
            </p:cNvCxnSpPr>
            <p:nvPr/>
          </p:nvCxnSpPr>
          <p:spPr>
            <a:xfrm flipV="1">
              <a:off x="2516236" y="1054100"/>
              <a:ext cx="4923" cy="1172528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BA9DBEF-9D88-5446-AB5B-10FD316CF7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9264" y="1790635"/>
              <a:ext cx="3839" cy="40688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07D0F1C-22D3-6D47-9C63-A9886928B9FB}"/>
                </a:ext>
              </a:extLst>
            </p:cNvPr>
            <p:cNvCxnSpPr>
              <a:cxnSpLocks/>
            </p:cNvCxnSpPr>
            <p:nvPr/>
          </p:nvCxnSpPr>
          <p:spPr>
            <a:xfrm>
              <a:off x="3842291" y="2206463"/>
              <a:ext cx="0" cy="2016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92BB808-ADA7-194B-851C-0943645ED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5318" y="2206463"/>
              <a:ext cx="0" cy="2016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5E5ADB9-FCB0-EA45-B285-0F45E6CDAA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3459" y="1790635"/>
              <a:ext cx="0" cy="42581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4F2965B-8014-C542-B9E0-E074E6445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8676" y="1578868"/>
              <a:ext cx="0" cy="660457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1F0F5B5-3126-474E-BE33-7DB69C2454A1}"/>
                </a:ext>
              </a:extLst>
            </p:cNvPr>
            <p:cNvCxnSpPr>
              <a:cxnSpLocks/>
              <a:endCxn id="54" idx="11"/>
            </p:cNvCxnSpPr>
            <p:nvPr/>
          </p:nvCxnSpPr>
          <p:spPr>
            <a:xfrm flipV="1">
              <a:off x="6478297" y="1968500"/>
              <a:ext cx="0" cy="23796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920F561-1066-B74D-879D-2A3BD08AC0CD}"/>
              </a:ext>
            </a:extLst>
          </p:cNvPr>
          <p:cNvGrpSpPr/>
          <p:nvPr/>
        </p:nvGrpSpPr>
        <p:grpSpPr>
          <a:xfrm>
            <a:off x="966846" y="3328579"/>
            <a:ext cx="6316153" cy="523220"/>
            <a:chOff x="1158620" y="3316148"/>
            <a:chExt cx="6316153" cy="52322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33118C-9A80-4248-839C-F5E2F5B34530}"/>
                </a:ext>
              </a:extLst>
            </p:cNvPr>
            <p:cNvSpPr txBox="1"/>
            <p:nvPr/>
          </p:nvSpPr>
          <p:spPr>
            <a:xfrm>
              <a:off x="1158620" y="3316148"/>
              <a:ext cx="6316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X = [                                                ]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41B09E8-5DA0-7B48-B3BA-0F8B7DF0B71C}"/>
                </a:ext>
              </a:extLst>
            </p:cNvPr>
            <p:cNvSpPr txBox="1"/>
            <p:nvPr/>
          </p:nvSpPr>
          <p:spPr>
            <a:xfrm>
              <a:off x="2068609" y="3369036"/>
              <a:ext cx="50802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x[0],   x[1],   x[2],   x[3],   x[4], …   x[N-1]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751A639-7617-6C42-A642-F93069FFF929}"/>
                </a:ext>
              </a:extLst>
            </p:cNvPr>
            <p:cNvCxnSpPr/>
            <p:nvPr/>
          </p:nvCxnSpPr>
          <p:spPr>
            <a:xfrm>
              <a:off x="1209319" y="3343636"/>
              <a:ext cx="3299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85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70BC2-1049-0D4C-8A63-7C21AA35CCEB}"/>
              </a:ext>
            </a:extLst>
          </p:cNvPr>
          <p:cNvCxnSpPr>
            <a:cxnSpLocks/>
          </p:cNvCxnSpPr>
          <p:nvPr/>
        </p:nvCxnSpPr>
        <p:spPr>
          <a:xfrm>
            <a:off x="1158620" y="2226626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E8D49A-5F88-5841-B666-BEFDF3933C2B}"/>
              </a:ext>
            </a:extLst>
          </p:cNvPr>
          <p:cNvCxnSpPr/>
          <p:nvPr/>
        </p:nvCxnSpPr>
        <p:spPr>
          <a:xfrm>
            <a:off x="5831376" y="2092883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15D2193-7018-B14C-995A-D7F7EDD74F4D}"/>
              </a:ext>
            </a:extLst>
          </p:cNvPr>
          <p:cNvGrpSpPr/>
          <p:nvPr/>
        </p:nvGrpSpPr>
        <p:grpSpPr>
          <a:xfrm>
            <a:off x="1001073" y="2036429"/>
            <a:ext cx="7342637" cy="944336"/>
            <a:chOff x="1001073" y="2036429"/>
            <a:chExt cx="7342637" cy="9443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A74B273-8007-A64F-9907-A6612173652A}"/>
                </a:ext>
              </a:extLst>
            </p:cNvPr>
            <p:cNvGrpSpPr/>
            <p:nvPr/>
          </p:nvGrpSpPr>
          <p:grpSpPr>
            <a:xfrm>
              <a:off x="2349901" y="2092883"/>
              <a:ext cx="315804" cy="573687"/>
              <a:chOff x="7225127" y="3524912"/>
              <a:chExt cx="315804" cy="573687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F2820EEB-E12F-5F48-B0EC-023A1FE1491E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FA1F46-96A3-434E-A1CB-79A2FBB246B1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A5F437-D7DB-7543-955A-9468CAA9537A}"/>
                </a:ext>
              </a:extLst>
            </p:cNvPr>
            <p:cNvSpPr txBox="1"/>
            <p:nvPr/>
          </p:nvSpPr>
          <p:spPr>
            <a:xfrm>
              <a:off x="6363374" y="2580655"/>
              <a:ext cx="1980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Sample number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497C7A-4B53-6644-8DB3-64DD7960B22B}"/>
                </a:ext>
              </a:extLst>
            </p:cNvPr>
            <p:cNvGrpSpPr/>
            <p:nvPr/>
          </p:nvGrpSpPr>
          <p:grpSpPr>
            <a:xfrm>
              <a:off x="3012929" y="2092883"/>
              <a:ext cx="315804" cy="573687"/>
              <a:chOff x="7225127" y="3524912"/>
              <a:chExt cx="315804" cy="573687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9170878-E88C-8A4B-AF56-B22F6FDDD793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40115B-6270-D947-933D-08F5EE610276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BF5B4E-66B4-C94F-A75C-A464469829DB}"/>
                </a:ext>
              </a:extLst>
            </p:cNvPr>
            <p:cNvGrpSpPr/>
            <p:nvPr/>
          </p:nvGrpSpPr>
          <p:grpSpPr>
            <a:xfrm>
              <a:off x="3675957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D0B6C86-B183-2D4F-AC9C-0ADD39BCB4F0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39DC5C-0F55-164A-9D6D-A63CA3C58038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CB4623-6490-644B-BC0A-3743ACE5DBCE}"/>
                </a:ext>
              </a:extLst>
            </p:cNvPr>
            <p:cNvGrpSpPr/>
            <p:nvPr/>
          </p:nvGrpSpPr>
          <p:grpSpPr>
            <a:xfrm>
              <a:off x="168687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0372EF1-249A-D44F-A05A-AF242C7CF170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CD74F3-DA75-F14B-956D-0525CF285E53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D72CD3-C86B-5145-AB8F-CE51F332A607}"/>
                </a:ext>
              </a:extLst>
            </p:cNvPr>
            <p:cNvGrpSpPr/>
            <p:nvPr/>
          </p:nvGrpSpPr>
          <p:grpSpPr>
            <a:xfrm>
              <a:off x="500201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E706168-3CCD-0741-B0EE-F97F54AB0401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9F0E95B-0FA2-4447-9EED-B6B430F882F3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C6917B-71D3-A14F-B44E-952DFF22B211}"/>
                </a:ext>
              </a:extLst>
            </p:cNvPr>
            <p:cNvGrpSpPr/>
            <p:nvPr/>
          </p:nvGrpSpPr>
          <p:grpSpPr>
            <a:xfrm>
              <a:off x="6264567" y="2092883"/>
              <a:ext cx="593931" cy="573687"/>
              <a:chOff x="7161626" y="3524912"/>
              <a:chExt cx="593931" cy="573687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A7811AD-8209-2144-AF35-F0B8B584CEFC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AD47C63-DC47-5C40-B9F5-25086596C52E}"/>
                  </a:ext>
                </a:extLst>
              </p:cNvPr>
              <p:cNvSpPr txBox="1"/>
              <p:nvPr/>
            </p:nvSpPr>
            <p:spPr>
              <a:xfrm>
                <a:off x="7161626" y="3729267"/>
                <a:ext cx="5939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N-1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6C47AAB-AC8C-6D40-9B26-32BF6F2FEE12}"/>
                </a:ext>
              </a:extLst>
            </p:cNvPr>
            <p:cNvGrpSpPr/>
            <p:nvPr/>
          </p:nvGrpSpPr>
          <p:grpSpPr>
            <a:xfrm>
              <a:off x="4338985" y="2092883"/>
              <a:ext cx="315804" cy="573687"/>
              <a:chOff x="7225127" y="3524912"/>
              <a:chExt cx="315804" cy="57368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6D70BC8-958D-1644-90C7-CF5D93836999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B72118-D46A-F34C-A6D0-CC68976CF744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78ED372-F077-7742-BEB0-D0AB4CFAACD4}"/>
                </a:ext>
              </a:extLst>
            </p:cNvPr>
            <p:cNvGrpSpPr/>
            <p:nvPr/>
          </p:nvGrpSpPr>
          <p:grpSpPr>
            <a:xfrm>
              <a:off x="1001073" y="2092883"/>
              <a:ext cx="315804" cy="573687"/>
              <a:chOff x="7225127" y="3524912"/>
              <a:chExt cx="315804" cy="573687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EA2C157-A06D-EB4C-AE44-1306BA0BE329}"/>
                  </a:ext>
                </a:extLst>
              </p:cNvPr>
              <p:cNvCxnSpPr/>
              <p:nvPr/>
            </p:nvCxnSpPr>
            <p:spPr>
              <a:xfrm>
                <a:off x="7391462" y="3524912"/>
                <a:ext cx="0" cy="2474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AD4B957-3452-9846-9B5E-3BAE2047741D}"/>
                  </a:ext>
                </a:extLst>
              </p:cNvPr>
              <p:cNvSpPr txBox="1"/>
              <p:nvPr/>
            </p:nvSpPr>
            <p:spPr>
              <a:xfrm>
                <a:off x="7225127" y="3729267"/>
                <a:ext cx="315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8B9E79-F455-0C41-9BC4-028215AFCEB5}"/>
                </a:ext>
              </a:extLst>
            </p:cNvPr>
            <p:cNvSpPr txBox="1"/>
            <p:nvPr/>
          </p:nvSpPr>
          <p:spPr>
            <a:xfrm>
              <a:off x="5542130" y="2036429"/>
              <a:ext cx="315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BCBF7D4C-7C09-D546-B16A-85F128FEF4D7}"/>
              </a:ext>
            </a:extLst>
          </p:cNvPr>
          <p:cNvSpPr/>
          <p:nvPr/>
        </p:nvSpPr>
        <p:spPr>
          <a:xfrm>
            <a:off x="1168400" y="1053874"/>
            <a:ext cx="5309897" cy="1473523"/>
          </a:xfrm>
          <a:custGeom>
            <a:avLst/>
            <a:gdLst>
              <a:gd name="connsiteX0" fmla="*/ 0 w 5334000"/>
              <a:gd name="connsiteY0" fmla="*/ 546326 h 1473523"/>
              <a:gd name="connsiteX1" fmla="*/ 177800 w 5334000"/>
              <a:gd name="connsiteY1" fmla="*/ 292326 h 1473523"/>
              <a:gd name="connsiteX2" fmla="*/ 508000 w 5334000"/>
              <a:gd name="connsiteY2" fmla="*/ 889226 h 1473523"/>
              <a:gd name="connsiteX3" fmla="*/ 1358900 w 5334000"/>
              <a:gd name="connsiteY3" fmla="*/ 226 h 1473523"/>
              <a:gd name="connsiteX4" fmla="*/ 2095500 w 5334000"/>
              <a:gd name="connsiteY4" fmla="*/ 800326 h 1473523"/>
              <a:gd name="connsiteX5" fmla="*/ 2387600 w 5334000"/>
              <a:gd name="connsiteY5" fmla="*/ 584426 h 1473523"/>
              <a:gd name="connsiteX6" fmla="*/ 2603500 w 5334000"/>
              <a:gd name="connsiteY6" fmla="*/ 1041626 h 1473523"/>
              <a:gd name="connsiteX7" fmla="*/ 3073400 w 5334000"/>
              <a:gd name="connsiteY7" fmla="*/ 1460726 h 1473523"/>
              <a:gd name="connsiteX8" fmla="*/ 3759200 w 5334000"/>
              <a:gd name="connsiteY8" fmla="*/ 533626 h 1473523"/>
              <a:gd name="connsiteX9" fmla="*/ 4279900 w 5334000"/>
              <a:gd name="connsiteY9" fmla="*/ 952726 h 1473523"/>
              <a:gd name="connsiteX10" fmla="*/ 4927600 w 5334000"/>
              <a:gd name="connsiteY10" fmla="*/ 279626 h 1473523"/>
              <a:gd name="connsiteX11" fmla="*/ 5334000 w 5334000"/>
              <a:gd name="connsiteY11" fmla="*/ 914626 h 14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4000" h="1473523">
                <a:moveTo>
                  <a:pt x="0" y="546326"/>
                </a:moveTo>
                <a:cubicBezTo>
                  <a:pt x="46566" y="390751"/>
                  <a:pt x="93133" y="235176"/>
                  <a:pt x="177800" y="292326"/>
                </a:cubicBezTo>
                <a:cubicBezTo>
                  <a:pt x="262467" y="349476"/>
                  <a:pt x="311150" y="937909"/>
                  <a:pt x="508000" y="889226"/>
                </a:cubicBezTo>
                <a:cubicBezTo>
                  <a:pt x="704850" y="840543"/>
                  <a:pt x="1094317" y="15043"/>
                  <a:pt x="1358900" y="226"/>
                </a:cubicBezTo>
                <a:cubicBezTo>
                  <a:pt x="1623483" y="-14591"/>
                  <a:pt x="1924050" y="702959"/>
                  <a:pt x="2095500" y="800326"/>
                </a:cubicBezTo>
                <a:cubicBezTo>
                  <a:pt x="2266950" y="897693"/>
                  <a:pt x="2302933" y="544209"/>
                  <a:pt x="2387600" y="584426"/>
                </a:cubicBezTo>
                <a:cubicBezTo>
                  <a:pt x="2472267" y="624643"/>
                  <a:pt x="2489200" y="895576"/>
                  <a:pt x="2603500" y="1041626"/>
                </a:cubicBezTo>
                <a:cubicBezTo>
                  <a:pt x="2717800" y="1187676"/>
                  <a:pt x="2880783" y="1545393"/>
                  <a:pt x="3073400" y="1460726"/>
                </a:cubicBezTo>
                <a:cubicBezTo>
                  <a:pt x="3266017" y="1376059"/>
                  <a:pt x="3558117" y="618293"/>
                  <a:pt x="3759200" y="533626"/>
                </a:cubicBezTo>
                <a:cubicBezTo>
                  <a:pt x="3960283" y="448959"/>
                  <a:pt x="4085167" y="995059"/>
                  <a:pt x="4279900" y="952726"/>
                </a:cubicBezTo>
                <a:cubicBezTo>
                  <a:pt x="4474633" y="910393"/>
                  <a:pt x="4751917" y="285976"/>
                  <a:pt x="4927600" y="279626"/>
                </a:cubicBezTo>
                <a:cubicBezTo>
                  <a:pt x="5103283" y="273276"/>
                  <a:pt x="5218641" y="593951"/>
                  <a:pt x="5334000" y="914626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920F561-1066-B74D-879D-2A3BD08AC0CD}"/>
              </a:ext>
            </a:extLst>
          </p:cNvPr>
          <p:cNvGrpSpPr/>
          <p:nvPr/>
        </p:nvGrpSpPr>
        <p:grpSpPr>
          <a:xfrm>
            <a:off x="966846" y="3328579"/>
            <a:ext cx="6316153" cy="523220"/>
            <a:chOff x="1158620" y="3316148"/>
            <a:chExt cx="6316153" cy="52322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33118C-9A80-4248-839C-F5E2F5B34530}"/>
                </a:ext>
              </a:extLst>
            </p:cNvPr>
            <p:cNvSpPr txBox="1"/>
            <p:nvPr/>
          </p:nvSpPr>
          <p:spPr>
            <a:xfrm>
              <a:off x="1158620" y="3316148"/>
              <a:ext cx="6316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X = [                                                ]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41B09E8-5DA0-7B48-B3BA-0F8B7DF0B71C}"/>
                </a:ext>
              </a:extLst>
            </p:cNvPr>
            <p:cNvSpPr txBox="1"/>
            <p:nvPr/>
          </p:nvSpPr>
          <p:spPr>
            <a:xfrm>
              <a:off x="2068609" y="3369036"/>
              <a:ext cx="50802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x[0],   x[1],   x[2],   x[3],   x[4], …   x[N-1]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751A639-7617-6C42-A642-F93069FFF929}"/>
                </a:ext>
              </a:extLst>
            </p:cNvPr>
            <p:cNvCxnSpPr/>
            <p:nvPr/>
          </p:nvCxnSpPr>
          <p:spPr>
            <a:xfrm>
              <a:off x="1209319" y="3343636"/>
              <a:ext cx="3299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 46">
            <a:extLst>
              <a:ext uri="{FF2B5EF4-FFF2-40B4-BE49-F238E27FC236}">
                <a16:creationId xmlns:a16="http://schemas.microsoft.com/office/drawing/2014/main" id="{BDB89598-DFB6-1E4F-92B2-3A2BC4409F1D}"/>
              </a:ext>
            </a:extLst>
          </p:cNvPr>
          <p:cNvSpPr/>
          <p:nvPr/>
        </p:nvSpPr>
        <p:spPr>
          <a:xfrm flipV="1">
            <a:off x="1176197" y="1221010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DD14F09F-71D6-D243-9504-2EA2B5BC7EA9}"/>
              </a:ext>
            </a:extLst>
          </p:cNvPr>
          <p:cNvSpPr/>
          <p:nvPr/>
        </p:nvSpPr>
        <p:spPr>
          <a:xfrm flipV="1">
            <a:off x="1166919" y="1221010"/>
            <a:ext cx="2648816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12F2E5B-4BFE-0441-B34D-FE9717C87CA9}"/>
              </a:ext>
            </a:extLst>
          </p:cNvPr>
          <p:cNvSpPr/>
          <p:nvPr/>
        </p:nvSpPr>
        <p:spPr>
          <a:xfrm flipV="1">
            <a:off x="3821863" y="1246784"/>
            <a:ext cx="2648816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9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70BC2-1049-0D4C-8A63-7C21AA35CCEB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4B273-8007-A64F-9907-A6612173652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2820EEB-E12F-5F48-B0EC-023A1FE1491E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FA1F46-96A3-434E-A1CB-79A2FBB246B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A5F437-D7DB-7543-955A-9468CAA9537A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497C7A-4B53-6644-8DB3-64DD7960B22B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170878-E88C-8A4B-AF56-B22F6FDDD79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40115B-6270-D947-933D-08F5EE61027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BF5B4E-66B4-C94F-A75C-A464469829DB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0B6C86-B183-2D4F-AC9C-0ADD39BCB4F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39DC5C-0F55-164A-9D6D-A63CA3C5803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CB4623-6490-644B-BC0A-3743ACE5DBCE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0372EF1-249A-D44F-A05A-AF242C7CF17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CD74F3-DA75-F14B-956D-0525CF285E5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D72CD3-C86B-5145-AB8F-CE51F332A607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706168-3CCD-0741-B0EE-F97F54AB040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F0E95B-0FA2-4447-9EED-B6B430F882F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E8D49A-5F88-5841-B666-BEFDF3933C2B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C6917B-71D3-A14F-B44E-952DFF22B211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A7811AD-8209-2144-AF35-F0B8B584CEF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D47C63-DC47-5C40-B9F5-25086596C52E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C47AAB-AC8C-6D40-9B26-32BF6F2FEE12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D70BC8-958D-1644-90C7-CF5D9383699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B72118-D46A-F34C-A6D0-CC68976CF74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8ED372-F077-7742-BEB0-D0AB4CFAACD4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A2C157-A06D-EB4C-AE44-1306BA0BE32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D4B957-3452-9846-9B5E-3BAE2047741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38B9E79-F455-0C41-9BC4-028215AFCEB5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61DF5AD2-95D9-E948-A203-C1D597A748C8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97C4FA-B7C9-EA4D-A859-F92F14181958}"/>
              </a:ext>
            </a:extLst>
          </p:cNvPr>
          <p:cNvGrpSpPr/>
          <p:nvPr/>
        </p:nvGrpSpPr>
        <p:grpSpPr>
          <a:xfrm>
            <a:off x="3798612" y="4286320"/>
            <a:ext cx="789734" cy="762764"/>
            <a:chOff x="3798612" y="4286321"/>
            <a:chExt cx="789734" cy="76276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15D8885-FCF5-F94C-9274-C33E4A35D79F}"/>
                </a:ext>
              </a:extLst>
            </p:cNvPr>
            <p:cNvCxnSpPr>
              <a:cxnSpLocks/>
              <a:endCxn id="42" idx="7"/>
            </p:cNvCxnSpPr>
            <p:nvPr/>
          </p:nvCxnSpPr>
          <p:spPr>
            <a:xfrm flipV="1">
              <a:off x="3798612" y="4387352"/>
              <a:ext cx="661732" cy="661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A55DEFA-0388-1346-BD6F-A3395DD7CE2E}"/>
                </a:ext>
              </a:extLst>
            </p:cNvPr>
            <p:cNvSpPr/>
            <p:nvPr/>
          </p:nvSpPr>
          <p:spPr>
            <a:xfrm>
              <a:off x="4376184" y="4286321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F5E5F4-1582-4143-AC20-6151FB3C1289}"/>
              </a:ext>
            </a:extLst>
          </p:cNvPr>
          <p:cNvGrpSpPr/>
          <p:nvPr/>
        </p:nvGrpSpPr>
        <p:grpSpPr>
          <a:xfrm>
            <a:off x="3736210" y="4000226"/>
            <a:ext cx="212162" cy="1066951"/>
            <a:chOff x="3736210" y="4000226"/>
            <a:chExt cx="212162" cy="106695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2F79265-7927-1249-B186-9B574B76EBF5}"/>
                </a:ext>
              </a:extLst>
            </p:cNvPr>
            <p:cNvCxnSpPr>
              <a:cxnSpLocks/>
              <a:stCxn id="45" idx="4"/>
              <a:endCxn id="42" idx="0"/>
            </p:cNvCxnSpPr>
            <p:nvPr/>
          </p:nvCxnSpPr>
          <p:spPr>
            <a:xfrm flipH="1" flipV="1">
              <a:off x="3842292" y="4131345"/>
              <a:ext cx="6" cy="93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9C409-7754-D344-8A39-128A3191FDF3}"/>
                </a:ext>
              </a:extLst>
            </p:cNvPr>
            <p:cNvSpPr/>
            <p:nvPr/>
          </p:nvSpPr>
          <p:spPr>
            <a:xfrm>
              <a:off x="3736210" y="4000226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929C5E-61CA-9145-8821-051FE9193B34}"/>
              </a:ext>
            </a:extLst>
          </p:cNvPr>
          <p:cNvGrpSpPr/>
          <p:nvPr/>
        </p:nvGrpSpPr>
        <p:grpSpPr>
          <a:xfrm>
            <a:off x="3113891" y="4303513"/>
            <a:ext cx="776460" cy="745569"/>
            <a:chOff x="3113891" y="4303513"/>
            <a:chExt cx="776462" cy="74557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585273-4BE5-3B46-B154-21CF3001278B}"/>
                </a:ext>
              </a:extLst>
            </p:cNvPr>
            <p:cNvCxnSpPr>
              <a:cxnSpLocks/>
              <a:stCxn id="45" idx="5"/>
              <a:endCxn id="42" idx="1"/>
            </p:cNvCxnSpPr>
            <p:nvPr/>
          </p:nvCxnSpPr>
          <p:spPr>
            <a:xfrm flipH="1" flipV="1">
              <a:off x="3224239" y="4387351"/>
              <a:ext cx="666114" cy="66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5B46888-DA89-F044-AF18-7675FB358B52}"/>
                </a:ext>
              </a:extLst>
            </p:cNvPr>
            <p:cNvSpPr/>
            <p:nvPr/>
          </p:nvSpPr>
          <p:spPr>
            <a:xfrm>
              <a:off x="3113891" y="4303513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FC8630-4982-AF40-B441-99091118CD4D}"/>
              </a:ext>
            </a:extLst>
          </p:cNvPr>
          <p:cNvGrpSpPr/>
          <p:nvPr/>
        </p:nvGrpSpPr>
        <p:grpSpPr>
          <a:xfrm>
            <a:off x="3735686" y="4327779"/>
            <a:ext cx="1884826" cy="1004377"/>
            <a:chOff x="3735686" y="4327779"/>
            <a:chExt cx="1884826" cy="1004377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2F4BE520-B6D2-0A40-A34A-234E65F90E04}"/>
                </a:ext>
              </a:extLst>
            </p:cNvPr>
            <p:cNvSpPr/>
            <p:nvPr/>
          </p:nvSpPr>
          <p:spPr>
            <a:xfrm rot="1020937">
              <a:off x="3735686" y="4687804"/>
              <a:ext cx="563214" cy="644352"/>
            </a:xfrm>
            <a:prstGeom prst="arc">
              <a:avLst>
                <a:gd name="adj1" fmla="val 1653675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14F8B41-9103-CF46-899F-C61C92B3DF17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EBAEAF-2570-D94E-BDBC-AE8E32EA3563}"/>
                  </a:ext>
                </a:extLst>
              </p:cNvPr>
              <p:cNvSpPr txBox="1"/>
              <p:nvPr/>
            </p:nvSpPr>
            <p:spPr>
              <a:xfrm>
                <a:off x="5722998" y="3980082"/>
                <a:ext cx="42819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EBAEAF-2570-D94E-BDBC-AE8E32EA3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98" y="3980082"/>
                <a:ext cx="428194" cy="691471"/>
              </a:xfrm>
              <a:prstGeom prst="rect">
                <a:avLst/>
              </a:prstGeom>
              <a:blipFill>
                <a:blip r:embed="rId2"/>
                <a:stretch>
                  <a:fillRect l="-17647" r="-588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7E586F-BF1D-9C4F-A74A-FE9A99462385}"/>
                  </a:ext>
                </a:extLst>
              </p:cNvPr>
              <p:cNvSpPr txBox="1"/>
              <p:nvPr/>
            </p:nvSpPr>
            <p:spPr>
              <a:xfrm>
                <a:off x="4782695" y="4803648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7E586F-BF1D-9C4F-A74A-FE9A99462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5" y="4803648"/>
                <a:ext cx="823431" cy="535788"/>
              </a:xfrm>
              <a:prstGeom prst="rect">
                <a:avLst/>
              </a:prstGeom>
              <a:blipFill>
                <a:blip r:embed="rId3"/>
                <a:stretch>
                  <a:fillRect l="-4615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22398E-B758-564F-91E3-5D98E93B060A}"/>
                  </a:ext>
                </a:extLst>
              </p:cNvPr>
              <p:cNvSpPr txBox="1"/>
              <p:nvPr/>
            </p:nvSpPr>
            <p:spPr>
              <a:xfrm>
                <a:off x="4536515" y="3748311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22398E-B758-564F-91E3-5D98E93B0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15" y="3748311"/>
                <a:ext cx="823431" cy="535788"/>
              </a:xfrm>
              <a:prstGeom prst="rect">
                <a:avLst/>
              </a:prstGeom>
              <a:blipFill>
                <a:blip r:embed="rId4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E6B067-F3E2-064D-881D-E9AD392EB27D}"/>
                  </a:ext>
                </a:extLst>
              </p:cNvPr>
              <p:cNvSpPr txBox="1"/>
              <p:nvPr/>
            </p:nvSpPr>
            <p:spPr>
              <a:xfrm>
                <a:off x="3580357" y="3425899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E6B067-F3E2-064D-881D-E9AD392E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57" y="3425899"/>
                <a:ext cx="823431" cy="535788"/>
              </a:xfrm>
              <a:prstGeom prst="rect">
                <a:avLst/>
              </a:prstGeom>
              <a:blipFill>
                <a:blip r:embed="rId5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79">
            <a:extLst>
              <a:ext uri="{FF2B5EF4-FFF2-40B4-BE49-F238E27FC236}">
                <a16:creationId xmlns:a16="http://schemas.microsoft.com/office/drawing/2014/main" id="{70B29EAB-F6D6-8343-B00A-639BEDB633F3}"/>
              </a:ext>
            </a:extLst>
          </p:cNvPr>
          <p:cNvSpPr/>
          <p:nvPr/>
        </p:nvSpPr>
        <p:spPr>
          <a:xfrm>
            <a:off x="2678919" y="3842036"/>
            <a:ext cx="2326744" cy="2326712"/>
          </a:xfrm>
          <a:prstGeom prst="arc">
            <a:avLst>
              <a:gd name="adj1" fmla="val 3045007"/>
              <a:gd name="adj2" fmla="val 13037842"/>
            </a:avLst>
          </a:prstGeom>
          <a:ln w="19050"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A954370-7D16-1646-939D-C08F1DDBDE8B}"/>
                  </a:ext>
                </a:extLst>
              </p:cNvPr>
              <p:cNvSpPr txBox="1"/>
              <p:nvPr/>
            </p:nvSpPr>
            <p:spPr>
              <a:xfrm>
                <a:off x="4572000" y="5421541"/>
                <a:ext cx="135575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A954370-7D16-1646-939D-C08F1DDBD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21541"/>
                <a:ext cx="1355756" cy="535788"/>
              </a:xfrm>
              <a:prstGeom prst="rect">
                <a:avLst/>
              </a:prstGeom>
              <a:blipFill>
                <a:blip r:embed="rId6"/>
                <a:stretch>
                  <a:fillRect l="-2804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A3851157-312A-E549-9226-1D7F89032D0E}"/>
              </a:ext>
            </a:extLst>
          </p:cNvPr>
          <p:cNvSpPr/>
          <p:nvPr/>
        </p:nvSpPr>
        <p:spPr>
          <a:xfrm>
            <a:off x="4425455" y="5457479"/>
            <a:ext cx="212162" cy="20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53" grpId="0"/>
      <p:bldP spid="68" grpId="0"/>
      <p:bldP spid="69" grpId="0"/>
      <p:bldP spid="78" grpId="0"/>
      <p:bldP spid="80" grpId="0" animBg="1"/>
      <p:bldP spid="81" grpId="0"/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70BC2-1049-0D4C-8A63-7C21AA35CCEB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74B273-8007-A64F-9907-A6612173652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2820EEB-E12F-5F48-B0EC-023A1FE1491E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FA1F46-96A3-434E-A1CB-79A2FBB246B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A5F437-D7DB-7543-955A-9468CAA9537A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497C7A-4B53-6644-8DB3-64DD7960B22B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170878-E88C-8A4B-AF56-B22F6FDDD79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40115B-6270-D947-933D-08F5EE61027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BF5B4E-66B4-C94F-A75C-A464469829DB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0B6C86-B183-2D4F-AC9C-0ADD39BCB4F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39DC5C-0F55-164A-9D6D-A63CA3C5803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CB4623-6490-644B-BC0A-3743ACE5DBCE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0372EF1-249A-D44F-A05A-AF242C7CF170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CD74F3-DA75-F14B-956D-0525CF285E5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D72CD3-C86B-5145-AB8F-CE51F332A607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706168-3CCD-0741-B0EE-F97F54AB040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F0E95B-0FA2-4447-9EED-B6B430F882F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E8D49A-5F88-5841-B666-BEFDF3933C2B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C6917B-71D3-A14F-B44E-952DFF22B211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A7811AD-8209-2144-AF35-F0B8B584CEFC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D47C63-DC47-5C40-B9F5-25086596C52E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C47AAB-AC8C-6D40-9B26-32BF6F2FEE12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D70BC8-958D-1644-90C7-CF5D9383699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B72118-D46A-F34C-A6D0-CC68976CF74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78ED372-F077-7742-BEB0-D0AB4CFAACD4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A2C157-A06D-EB4C-AE44-1306BA0BE32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D4B957-3452-9846-9B5E-3BAE2047741D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38B9E79-F455-0C41-9BC4-028215AFCEB5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61DF5AD2-95D9-E948-A203-C1D597A748C8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E6B067-F3E2-064D-881D-E9AD392EB27D}"/>
                  </a:ext>
                </a:extLst>
              </p:cNvPr>
              <p:cNvSpPr txBox="1"/>
              <p:nvPr/>
            </p:nvSpPr>
            <p:spPr>
              <a:xfrm>
                <a:off x="3580357" y="3425899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E6B067-F3E2-064D-881D-E9AD392EB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57" y="3425899"/>
                <a:ext cx="823431" cy="535788"/>
              </a:xfrm>
              <a:prstGeom prst="rect">
                <a:avLst/>
              </a:prstGeom>
              <a:blipFill>
                <a:blip r:embed="rId2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46F67DB-8D76-714B-B5DC-53B97039380B}"/>
              </a:ext>
            </a:extLst>
          </p:cNvPr>
          <p:cNvSpPr/>
          <p:nvPr/>
        </p:nvSpPr>
        <p:spPr>
          <a:xfrm>
            <a:off x="0" y="2458276"/>
            <a:ext cx="9144000" cy="11781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CA8883A-1656-2F42-B6B7-4E759350E934}"/>
              </a:ext>
            </a:extLst>
          </p:cNvPr>
          <p:cNvGrpSpPr/>
          <p:nvPr/>
        </p:nvGrpSpPr>
        <p:grpSpPr>
          <a:xfrm>
            <a:off x="1176197" y="2689792"/>
            <a:ext cx="7449312" cy="646331"/>
            <a:chOff x="280416" y="2875046"/>
            <a:chExt cx="7449312" cy="646331"/>
          </a:xfrm>
          <a:solidFill>
            <a:schemeClr val="accent1">
              <a:lumMod val="75000"/>
            </a:schemeClr>
          </a:solidFill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AD99B73-E8A2-C346-9BCC-9B465841FD83}"/>
                </a:ext>
              </a:extLst>
            </p:cNvPr>
            <p:cNvSpPr txBox="1"/>
            <p:nvPr/>
          </p:nvSpPr>
          <p:spPr>
            <a:xfrm>
              <a:off x="280416" y="3048000"/>
              <a:ext cx="140645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Freq   f</a:t>
              </a:r>
              <a:r>
                <a:rPr lang="en-US" sz="2000" baseline="-25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AC888AB-AD3A-8F4A-B4A2-A7DBA4449944}"/>
                </a:ext>
              </a:extLst>
            </p:cNvPr>
            <p:cNvSpPr txBox="1"/>
            <p:nvPr/>
          </p:nvSpPr>
          <p:spPr>
            <a:xfrm>
              <a:off x="1408176" y="2875046"/>
              <a:ext cx="63215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= </a:t>
              </a:r>
              <a:r>
                <a:rPr lang="en-US" sz="36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[                                   ]</a:t>
              </a:r>
              <a:endParaRPr lang="en-US" sz="36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A200032-78C0-404C-80C7-EE5056F153BD}"/>
                    </a:ext>
                  </a:extLst>
                </p:cNvPr>
                <p:cNvSpPr txBox="1"/>
                <p:nvPr/>
              </p:nvSpPr>
              <p:spPr>
                <a:xfrm>
                  <a:off x="1911396" y="2931823"/>
                  <a:ext cx="885948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A200032-78C0-404C-80C7-EE5056F153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396" y="2931823"/>
                  <a:ext cx="885948" cy="535788"/>
                </a:xfrm>
                <a:prstGeom prst="rect">
                  <a:avLst/>
                </a:prstGeom>
                <a:blipFill>
                  <a:blip r:embed="rId3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6F09B7F-AD8B-C549-B84C-C5ED61B3B828}"/>
                    </a:ext>
                  </a:extLst>
                </p:cNvPr>
                <p:cNvSpPr txBox="1"/>
                <p:nvPr/>
              </p:nvSpPr>
              <p:spPr>
                <a:xfrm>
                  <a:off x="2882923" y="2931823"/>
                  <a:ext cx="789768" cy="505331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76F09B7F-AD8B-C549-B84C-C5ED61B3B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923" y="2931823"/>
                  <a:ext cx="789768" cy="505331"/>
                </a:xfrm>
                <a:prstGeom prst="rect">
                  <a:avLst/>
                </a:prstGeom>
                <a:blipFill>
                  <a:blip r:embed="rId4"/>
                  <a:stretch>
                    <a:fillRect l="-9524" r="-20635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7558B0-16CD-2945-8730-900046DD6C02}"/>
                    </a:ext>
                  </a:extLst>
                </p:cNvPr>
                <p:cNvSpPr txBox="1"/>
                <p:nvPr/>
              </p:nvSpPr>
              <p:spPr>
                <a:xfrm>
                  <a:off x="3726916" y="2931823"/>
                  <a:ext cx="885948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7558B0-16CD-2945-8730-900046DD6C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916" y="2931823"/>
                  <a:ext cx="885948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28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1AE5C7D-F6DA-8C42-B023-DCF721313A22}"/>
                    </a:ext>
                  </a:extLst>
                </p:cNvPr>
                <p:cNvSpPr txBox="1"/>
                <p:nvPr/>
              </p:nvSpPr>
              <p:spPr>
                <a:xfrm>
                  <a:off x="5262615" y="2931823"/>
                  <a:ext cx="1469569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1AE5C7D-F6DA-8C42-B023-DCF721313A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615" y="2931823"/>
                  <a:ext cx="1469569" cy="5357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0922089-268A-0D4A-AE33-92D649063BA3}"/>
                </a:ext>
              </a:extLst>
            </p:cNvPr>
            <p:cNvSpPr txBox="1"/>
            <p:nvPr/>
          </p:nvSpPr>
          <p:spPr>
            <a:xfrm>
              <a:off x="4644054" y="2931823"/>
              <a:ext cx="58563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97C4FA-B7C9-EA4D-A859-F92F14181958}"/>
              </a:ext>
            </a:extLst>
          </p:cNvPr>
          <p:cNvGrpSpPr/>
          <p:nvPr/>
        </p:nvGrpSpPr>
        <p:grpSpPr>
          <a:xfrm>
            <a:off x="3798612" y="4286320"/>
            <a:ext cx="789734" cy="762764"/>
            <a:chOff x="3798612" y="4286321"/>
            <a:chExt cx="789734" cy="76276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15D8885-FCF5-F94C-9274-C33E4A35D79F}"/>
                </a:ext>
              </a:extLst>
            </p:cNvPr>
            <p:cNvCxnSpPr>
              <a:cxnSpLocks/>
              <a:endCxn id="42" idx="7"/>
            </p:cNvCxnSpPr>
            <p:nvPr/>
          </p:nvCxnSpPr>
          <p:spPr>
            <a:xfrm flipV="1">
              <a:off x="3798612" y="4387352"/>
              <a:ext cx="661732" cy="661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A55DEFA-0388-1346-BD6F-A3395DD7CE2E}"/>
                </a:ext>
              </a:extLst>
            </p:cNvPr>
            <p:cNvSpPr/>
            <p:nvPr/>
          </p:nvSpPr>
          <p:spPr>
            <a:xfrm>
              <a:off x="4376184" y="4286321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F5E5F4-1582-4143-AC20-6151FB3C1289}"/>
              </a:ext>
            </a:extLst>
          </p:cNvPr>
          <p:cNvGrpSpPr/>
          <p:nvPr/>
        </p:nvGrpSpPr>
        <p:grpSpPr>
          <a:xfrm>
            <a:off x="3736210" y="4000226"/>
            <a:ext cx="212162" cy="1066951"/>
            <a:chOff x="3736210" y="4000226"/>
            <a:chExt cx="212162" cy="1066954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2F79265-7927-1249-B186-9B574B76EBF5}"/>
                </a:ext>
              </a:extLst>
            </p:cNvPr>
            <p:cNvCxnSpPr>
              <a:cxnSpLocks/>
              <a:stCxn id="45" idx="4"/>
              <a:endCxn id="42" idx="0"/>
            </p:cNvCxnSpPr>
            <p:nvPr/>
          </p:nvCxnSpPr>
          <p:spPr>
            <a:xfrm flipH="1" flipV="1">
              <a:off x="3842292" y="4131345"/>
              <a:ext cx="6" cy="93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9C409-7754-D344-8A39-128A3191FDF3}"/>
                </a:ext>
              </a:extLst>
            </p:cNvPr>
            <p:cNvSpPr/>
            <p:nvPr/>
          </p:nvSpPr>
          <p:spPr>
            <a:xfrm>
              <a:off x="3736210" y="4000226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929C5E-61CA-9145-8821-051FE9193B34}"/>
              </a:ext>
            </a:extLst>
          </p:cNvPr>
          <p:cNvGrpSpPr/>
          <p:nvPr/>
        </p:nvGrpSpPr>
        <p:grpSpPr>
          <a:xfrm>
            <a:off x="3113891" y="4303513"/>
            <a:ext cx="776460" cy="745569"/>
            <a:chOff x="3113891" y="4303513"/>
            <a:chExt cx="776462" cy="745571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585273-4BE5-3B46-B154-21CF3001278B}"/>
                </a:ext>
              </a:extLst>
            </p:cNvPr>
            <p:cNvCxnSpPr>
              <a:cxnSpLocks/>
              <a:stCxn id="45" idx="5"/>
              <a:endCxn id="42" idx="1"/>
            </p:cNvCxnSpPr>
            <p:nvPr/>
          </p:nvCxnSpPr>
          <p:spPr>
            <a:xfrm flipH="1" flipV="1">
              <a:off x="3224239" y="4387351"/>
              <a:ext cx="666114" cy="66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5B46888-DA89-F044-AF18-7675FB358B52}"/>
                </a:ext>
              </a:extLst>
            </p:cNvPr>
            <p:cNvSpPr/>
            <p:nvPr/>
          </p:nvSpPr>
          <p:spPr>
            <a:xfrm>
              <a:off x="3113891" y="4303513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FC8630-4982-AF40-B441-99091118CD4D}"/>
              </a:ext>
            </a:extLst>
          </p:cNvPr>
          <p:cNvGrpSpPr/>
          <p:nvPr/>
        </p:nvGrpSpPr>
        <p:grpSpPr>
          <a:xfrm>
            <a:off x="3735686" y="4327779"/>
            <a:ext cx="1884826" cy="1004377"/>
            <a:chOff x="3735686" y="4327779"/>
            <a:chExt cx="1884826" cy="1004377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2F4BE520-B6D2-0A40-A34A-234E65F90E04}"/>
                </a:ext>
              </a:extLst>
            </p:cNvPr>
            <p:cNvSpPr/>
            <p:nvPr/>
          </p:nvSpPr>
          <p:spPr>
            <a:xfrm rot="1020937">
              <a:off x="3735686" y="4687804"/>
              <a:ext cx="563214" cy="644352"/>
            </a:xfrm>
            <a:prstGeom prst="arc">
              <a:avLst>
                <a:gd name="adj1" fmla="val 1653675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14F8B41-9103-CF46-899F-C61C92B3DF17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EBAEAF-2570-D94E-BDBC-AE8E32EA3563}"/>
                  </a:ext>
                </a:extLst>
              </p:cNvPr>
              <p:cNvSpPr txBox="1"/>
              <p:nvPr/>
            </p:nvSpPr>
            <p:spPr>
              <a:xfrm>
                <a:off x="5722998" y="3980082"/>
                <a:ext cx="42819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6EBAEAF-2570-D94E-BDBC-AE8E32EA3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98" y="3980082"/>
                <a:ext cx="428194" cy="691471"/>
              </a:xfrm>
              <a:prstGeom prst="rect">
                <a:avLst/>
              </a:prstGeom>
              <a:blipFill>
                <a:blip r:embed="rId7"/>
                <a:stretch>
                  <a:fillRect l="-17647" r="-5882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7E586F-BF1D-9C4F-A74A-FE9A99462385}"/>
                  </a:ext>
                </a:extLst>
              </p:cNvPr>
              <p:cNvSpPr txBox="1"/>
              <p:nvPr/>
            </p:nvSpPr>
            <p:spPr>
              <a:xfrm>
                <a:off x="4782695" y="4803648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A7E586F-BF1D-9C4F-A74A-FE9A99462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5" y="4803648"/>
                <a:ext cx="823431" cy="535788"/>
              </a:xfrm>
              <a:prstGeom prst="rect">
                <a:avLst/>
              </a:prstGeom>
              <a:blipFill>
                <a:blip r:embed="rId8"/>
                <a:stretch>
                  <a:fillRect l="-4615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22398E-B758-564F-91E3-5D98E93B060A}"/>
                  </a:ext>
                </a:extLst>
              </p:cNvPr>
              <p:cNvSpPr txBox="1"/>
              <p:nvPr/>
            </p:nvSpPr>
            <p:spPr>
              <a:xfrm>
                <a:off x="4536515" y="3748311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22398E-B758-564F-91E3-5D98E93B0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15" y="3748311"/>
                <a:ext cx="823431" cy="535788"/>
              </a:xfrm>
              <a:prstGeom prst="rect">
                <a:avLst/>
              </a:prstGeom>
              <a:blipFill>
                <a:blip r:embed="rId9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>
            <a:extLst>
              <a:ext uri="{FF2B5EF4-FFF2-40B4-BE49-F238E27FC236}">
                <a16:creationId xmlns:a16="http://schemas.microsoft.com/office/drawing/2014/main" id="{1C124530-2D75-804F-9676-58A1104D867A}"/>
              </a:ext>
            </a:extLst>
          </p:cNvPr>
          <p:cNvSpPr/>
          <p:nvPr/>
        </p:nvSpPr>
        <p:spPr>
          <a:xfrm>
            <a:off x="2678919" y="3842036"/>
            <a:ext cx="2326744" cy="2326712"/>
          </a:xfrm>
          <a:prstGeom prst="arc">
            <a:avLst>
              <a:gd name="adj1" fmla="val 3045007"/>
              <a:gd name="adj2" fmla="val 13037842"/>
            </a:avLst>
          </a:prstGeom>
          <a:ln w="19050"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6D7472-D396-E645-A2DD-3EB0D5D81941}"/>
                  </a:ext>
                </a:extLst>
              </p:cNvPr>
              <p:cNvSpPr txBox="1"/>
              <p:nvPr/>
            </p:nvSpPr>
            <p:spPr>
              <a:xfrm>
                <a:off x="4572000" y="5421541"/>
                <a:ext cx="135575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6D7472-D396-E645-A2DD-3EB0D5D81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21541"/>
                <a:ext cx="1355756" cy="535788"/>
              </a:xfrm>
              <a:prstGeom prst="rect">
                <a:avLst/>
              </a:prstGeom>
              <a:blipFill>
                <a:blip r:embed="rId10"/>
                <a:stretch>
                  <a:fillRect l="-2804"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1FC230B4-DC60-3142-BE77-0BE7B9B0C9EF}"/>
              </a:ext>
            </a:extLst>
          </p:cNvPr>
          <p:cNvSpPr/>
          <p:nvPr/>
        </p:nvSpPr>
        <p:spPr>
          <a:xfrm>
            <a:off x="4425455" y="5457479"/>
            <a:ext cx="212162" cy="20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6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C08B7-A870-4E4E-84B0-4C60C36F1F8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CA687E-FDEF-CD41-90F5-362709AF3402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8AAE5-2C23-9D40-A0B6-9BDFF3F3F5E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23A917-D0A5-0544-8A1A-78F3238E08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81616-16BD-E345-9B6C-54DCC97F899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3E555E-6373-3D4D-93FB-BCC1158DBD47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CCFA5-3AFE-824F-8B54-00F7A7378B8F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A0EB88-8EEA-4F40-B113-C87C4113334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64ADF-405C-3348-B20A-CB9DA90F0C8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F020B-83C4-9D48-ADFD-FFA416D5B1F0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3588C2-6328-C64E-97D5-811566A7FB0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EE67F-441A-1047-AFF3-0D2A40BBA16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5E3C2-CD98-CB45-8B0D-3C5693560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73F291-BBE9-7B4B-9FFF-D1B4F6163A7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684FED-EA0A-6042-9877-805D2C789C7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0ADF3C-A8F1-AA48-AC7E-7412FC47C59F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50B926-D61C-3646-A986-770002B754F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D965F4-5EF3-B84A-B4AA-E51421995F5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FF697E-1B01-DE4A-8443-189E9429E8F0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9A9E5E-5644-8640-9734-1EAF21D0C5BA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1DD3E3-C9DF-7943-88FC-BCCDA655695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C85FB-3CC7-ED43-9AE9-E4C9D74D05F1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433C5D-0139-A549-950E-ED081826BF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439376-7449-AF49-915B-2DED890D193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FABA40-4EFB-3E4D-BDA2-EBDF238DEA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3DB40-2D64-4A4B-A84D-73830CAF9B99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A6BEAC-0829-BD4C-BB74-8FADDBB6609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499CE-9C66-4D43-B802-DD277730CCB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C39C3C3-D4C6-B741-A194-B6F54D073C61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54E951B-004E-7144-A040-1A5B5916379B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1DE4B-D962-7B47-8FA0-CF3F341D2161}"/>
              </a:ext>
            </a:extLst>
          </p:cNvPr>
          <p:cNvGrpSpPr/>
          <p:nvPr/>
        </p:nvGrpSpPr>
        <p:grpSpPr>
          <a:xfrm>
            <a:off x="1171803" y="756291"/>
            <a:ext cx="5323357" cy="2048488"/>
            <a:chOff x="1171803" y="756291"/>
            <a:chExt cx="5323357" cy="204848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2D76780-B7B6-184D-B228-8DC397548C52}"/>
                </a:ext>
              </a:extLst>
            </p:cNvPr>
            <p:cNvSpPr/>
            <p:nvPr/>
          </p:nvSpPr>
          <p:spPr>
            <a:xfrm flipV="1">
              <a:off x="1171803" y="756291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A9E129E-4141-EF4C-8677-0A389FBD6999}"/>
                </a:ext>
              </a:extLst>
            </p:cNvPr>
            <p:cNvSpPr/>
            <p:nvPr/>
          </p:nvSpPr>
          <p:spPr>
            <a:xfrm flipV="1">
              <a:off x="3824670" y="766317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3E50ECEA-DEAD-F84B-AA73-8CB7667AA76B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7406A4-A7C9-F541-A65A-01D1A4E6E570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4F87702-1FA8-B841-B80C-D10821423306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729450-CEBF-5244-82CB-7D9F8AAFC863}"/>
                </a:ext>
              </a:extLst>
            </p:cNvPr>
            <p:cNvCxnSpPr>
              <a:cxnSpLocks/>
              <a:stCxn id="48" idx="2"/>
              <a:endCxn id="35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392A66-943A-A24C-90A0-DB387F50C2E0}"/>
              </a:ext>
            </a:extLst>
          </p:cNvPr>
          <p:cNvGrpSpPr/>
          <p:nvPr/>
        </p:nvGrpSpPr>
        <p:grpSpPr>
          <a:xfrm>
            <a:off x="3798612" y="4286320"/>
            <a:ext cx="789734" cy="762764"/>
            <a:chOff x="3798612" y="4286321"/>
            <a:chExt cx="789734" cy="76276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67BA2DB-0567-8B47-A948-63C29D99A759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V="1">
              <a:off x="3798612" y="4387352"/>
              <a:ext cx="661732" cy="661731"/>
            </a:xfrm>
            <a:prstGeom prst="lin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15E35A3-B936-0849-8D03-BF6F8B5AA979}"/>
                </a:ext>
              </a:extLst>
            </p:cNvPr>
            <p:cNvSpPr/>
            <p:nvPr/>
          </p:nvSpPr>
          <p:spPr>
            <a:xfrm>
              <a:off x="4376184" y="4286321"/>
              <a:ext cx="212162" cy="2020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07AC18-14E7-3A4F-B3F5-43FCB7136B7C}"/>
              </a:ext>
            </a:extLst>
          </p:cNvPr>
          <p:cNvGrpSpPr/>
          <p:nvPr/>
        </p:nvGrpSpPr>
        <p:grpSpPr>
          <a:xfrm>
            <a:off x="3736210" y="4000226"/>
            <a:ext cx="212162" cy="1066951"/>
            <a:chOff x="3736210" y="4000226"/>
            <a:chExt cx="212162" cy="106695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AE7C73-7BA3-8847-9EAE-1658578AAA5D}"/>
                </a:ext>
              </a:extLst>
            </p:cNvPr>
            <p:cNvCxnSpPr>
              <a:cxnSpLocks/>
              <a:stCxn id="48" idx="4"/>
              <a:endCxn id="35" idx="0"/>
            </p:cNvCxnSpPr>
            <p:nvPr/>
          </p:nvCxnSpPr>
          <p:spPr>
            <a:xfrm flipH="1" flipV="1">
              <a:off x="3842292" y="4131345"/>
              <a:ext cx="6" cy="93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86BCBA9-06BE-AA43-BB12-DC609BA70DD3}"/>
                </a:ext>
              </a:extLst>
            </p:cNvPr>
            <p:cNvSpPr/>
            <p:nvPr/>
          </p:nvSpPr>
          <p:spPr>
            <a:xfrm>
              <a:off x="3736210" y="4000226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094C31-772B-E24C-8F80-A9ED1CC1D93E}"/>
              </a:ext>
            </a:extLst>
          </p:cNvPr>
          <p:cNvGrpSpPr/>
          <p:nvPr/>
        </p:nvGrpSpPr>
        <p:grpSpPr>
          <a:xfrm rot="18948503">
            <a:off x="2980188" y="4647549"/>
            <a:ext cx="776460" cy="745569"/>
            <a:chOff x="3113891" y="4303513"/>
            <a:chExt cx="776462" cy="74557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E1F36C-A01A-9142-966A-DE9DAC0F7D25}"/>
                </a:ext>
              </a:extLst>
            </p:cNvPr>
            <p:cNvCxnSpPr>
              <a:cxnSpLocks/>
              <a:stCxn id="48" idx="5"/>
              <a:endCxn id="35" idx="1"/>
            </p:cNvCxnSpPr>
            <p:nvPr/>
          </p:nvCxnSpPr>
          <p:spPr>
            <a:xfrm flipH="1" flipV="1">
              <a:off x="3224239" y="4387351"/>
              <a:ext cx="666114" cy="66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ED7D234-CE54-104D-9A7F-1CDDBA87F468}"/>
                </a:ext>
              </a:extLst>
            </p:cNvPr>
            <p:cNvSpPr/>
            <p:nvPr/>
          </p:nvSpPr>
          <p:spPr>
            <a:xfrm>
              <a:off x="3113891" y="4303513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AD114912-550E-4746-9A1E-58C21194E3DA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42EFE3-EC9D-4142-9214-B78DD61EBBD0}"/>
              </a:ext>
            </a:extLst>
          </p:cNvPr>
          <p:cNvGrpSpPr/>
          <p:nvPr/>
        </p:nvGrpSpPr>
        <p:grpSpPr>
          <a:xfrm rot="21184591">
            <a:off x="3617415" y="4265034"/>
            <a:ext cx="1994246" cy="893282"/>
            <a:chOff x="3626266" y="4327779"/>
            <a:chExt cx="1994246" cy="893282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89E95E18-82CF-C34F-81B4-619DE3014D77}"/>
                </a:ext>
              </a:extLst>
            </p:cNvPr>
            <p:cNvSpPr/>
            <p:nvPr/>
          </p:nvSpPr>
          <p:spPr>
            <a:xfrm rot="2646625">
              <a:off x="3626266" y="4576709"/>
              <a:ext cx="563214" cy="644352"/>
            </a:xfrm>
            <a:prstGeom prst="arc">
              <a:avLst>
                <a:gd name="adj1" fmla="val 1324151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D8BF214-A844-064C-9B72-B9FC6EEA0760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750B53-EEA9-2642-BEDF-DB3BD2E9E467}"/>
                  </a:ext>
                </a:extLst>
              </p:cNvPr>
              <p:cNvSpPr txBox="1"/>
              <p:nvPr/>
            </p:nvSpPr>
            <p:spPr>
              <a:xfrm>
                <a:off x="5564536" y="3747372"/>
                <a:ext cx="66063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750B53-EEA9-2642-BEDF-DB3BD2E9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536" y="3747372"/>
                <a:ext cx="660630" cy="691471"/>
              </a:xfrm>
              <a:prstGeom prst="rect">
                <a:avLst/>
              </a:prstGeom>
              <a:blipFill>
                <a:blip r:embed="rId2"/>
                <a:stretch>
                  <a:fillRect l="-9434" r="-377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39F5BB-234C-BA4C-BCF4-083B9D39CEA5}"/>
                  </a:ext>
                </a:extLst>
              </p:cNvPr>
              <p:cNvSpPr txBox="1"/>
              <p:nvPr/>
            </p:nvSpPr>
            <p:spPr>
              <a:xfrm>
                <a:off x="4782695" y="4803648"/>
                <a:ext cx="99976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39F5BB-234C-BA4C-BCF4-083B9D39C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5" y="4803648"/>
                <a:ext cx="999761" cy="535788"/>
              </a:xfrm>
              <a:prstGeom prst="rect">
                <a:avLst/>
              </a:prstGeom>
              <a:blipFill>
                <a:blip r:embed="rId3"/>
                <a:stretch>
                  <a:fillRect l="-3797"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E3AC30-8B52-A945-A525-42951E71E910}"/>
                  </a:ext>
                </a:extLst>
              </p:cNvPr>
              <p:cNvSpPr txBox="1"/>
              <p:nvPr/>
            </p:nvSpPr>
            <p:spPr>
              <a:xfrm>
                <a:off x="3580357" y="3425899"/>
                <a:ext cx="99976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E3AC30-8B52-A945-A525-42951E71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57" y="3425899"/>
                <a:ext cx="999761" cy="535788"/>
              </a:xfrm>
              <a:prstGeom prst="rect">
                <a:avLst/>
              </a:prstGeom>
              <a:blipFill>
                <a:blip r:embed="rId4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8B17BAA0-3B6A-C54B-B188-3ED08EA7E1C2}"/>
              </a:ext>
            </a:extLst>
          </p:cNvPr>
          <p:cNvSpPr/>
          <p:nvPr/>
        </p:nvSpPr>
        <p:spPr>
          <a:xfrm>
            <a:off x="2678919" y="3842036"/>
            <a:ext cx="2326744" cy="2326712"/>
          </a:xfrm>
          <a:prstGeom prst="arc">
            <a:avLst>
              <a:gd name="adj1" fmla="val 5594046"/>
              <a:gd name="adj2" fmla="val 13037842"/>
            </a:avLst>
          </a:prstGeom>
          <a:ln w="19050"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4B22C5-19C0-DA4D-95A5-5F777D7EBCB9}"/>
                  </a:ext>
                </a:extLst>
              </p:cNvPr>
              <p:cNvSpPr txBox="1"/>
              <p:nvPr/>
            </p:nvSpPr>
            <p:spPr>
              <a:xfrm>
                <a:off x="4043784" y="5786362"/>
                <a:ext cx="153208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4B22C5-19C0-DA4D-95A5-5F777D7EB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84" y="5786362"/>
                <a:ext cx="1532086" cy="535788"/>
              </a:xfrm>
              <a:prstGeom prst="rect">
                <a:avLst/>
              </a:prstGeom>
              <a:blipFill>
                <a:blip r:embed="rId5"/>
                <a:stretch>
                  <a:fillRect l="-1639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5F6182A2-82D3-0A40-A6D0-57D50D86974A}"/>
              </a:ext>
            </a:extLst>
          </p:cNvPr>
          <p:cNvSpPr/>
          <p:nvPr/>
        </p:nvSpPr>
        <p:spPr>
          <a:xfrm>
            <a:off x="3774338" y="5759549"/>
            <a:ext cx="212162" cy="20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 animBg="1"/>
      <p:bldP spid="52" grpId="0"/>
      <p:bldP spid="53" grpId="0"/>
      <p:bldP spid="55" grpId="0"/>
      <p:bldP spid="56" grpId="0" animBg="1"/>
      <p:bldP spid="57" grpId="0"/>
      <p:bldP spid="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C08B7-A870-4E4E-84B0-4C60C36F1F8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CA687E-FDEF-CD41-90F5-362709AF3402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8AAE5-2C23-9D40-A0B6-9BDFF3F3F5E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23A917-D0A5-0544-8A1A-78F3238E08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81616-16BD-E345-9B6C-54DCC97F899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3E555E-6373-3D4D-93FB-BCC1158DBD47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CCFA5-3AFE-824F-8B54-00F7A7378B8F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A0EB88-8EEA-4F40-B113-C87C4113334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64ADF-405C-3348-B20A-CB9DA90F0C8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F020B-83C4-9D48-ADFD-FFA416D5B1F0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3588C2-6328-C64E-97D5-811566A7FB0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EE67F-441A-1047-AFF3-0D2A40BBA16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5E3C2-CD98-CB45-8B0D-3C5693560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73F291-BBE9-7B4B-9FFF-D1B4F6163A7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684FED-EA0A-6042-9877-805D2C789C7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0ADF3C-A8F1-AA48-AC7E-7412FC47C59F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50B926-D61C-3646-A986-770002B754F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D965F4-5EF3-B84A-B4AA-E51421995F5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FF697E-1B01-DE4A-8443-189E9429E8F0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9A9E5E-5644-8640-9734-1EAF21D0C5BA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1DD3E3-C9DF-7943-88FC-BCCDA655695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C85FB-3CC7-ED43-9AE9-E4C9D74D05F1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433C5D-0139-A549-950E-ED081826BF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439376-7449-AF49-915B-2DED890D193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FABA40-4EFB-3E4D-BDA2-EBDF238DEA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3DB40-2D64-4A4B-A84D-73830CAF9B99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A6BEAC-0829-BD4C-BB74-8FADDBB6609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499CE-9C66-4D43-B802-DD277730CCB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C39C3C3-D4C6-B741-A194-B6F54D073C61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54E951B-004E-7144-A040-1A5B5916379B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1DE4B-D962-7B47-8FA0-CF3F341D2161}"/>
              </a:ext>
            </a:extLst>
          </p:cNvPr>
          <p:cNvGrpSpPr/>
          <p:nvPr/>
        </p:nvGrpSpPr>
        <p:grpSpPr>
          <a:xfrm>
            <a:off x="1171803" y="756291"/>
            <a:ext cx="5323357" cy="2048488"/>
            <a:chOff x="1171803" y="756291"/>
            <a:chExt cx="5323357" cy="204848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2D76780-B7B6-184D-B228-8DC397548C52}"/>
                </a:ext>
              </a:extLst>
            </p:cNvPr>
            <p:cNvSpPr/>
            <p:nvPr/>
          </p:nvSpPr>
          <p:spPr>
            <a:xfrm flipV="1">
              <a:off x="1171803" y="756291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A9E129E-4141-EF4C-8677-0A389FBD6999}"/>
                </a:ext>
              </a:extLst>
            </p:cNvPr>
            <p:cNvSpPr/>
            <p:nvPr/>
          </p:nvSpPr>
          <p:spPr>
            <a:xfrm flipV="1">
              <a:off x="3824670" y="766317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3E50ECEA-DEAD-F84B-AA73-8CB7667AA76B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97406A4-A7C9-F541-A65A-01D1A4E6E570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4F87702-1FA8-B841-B80C-D10821423306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729450-CEBF-5244-82CB-7D9F8AAFC863}"/>
                </a:ext>
              </a:extLst>
            </p:cNvPr>
            <p:cNvCxnSpPr>
              <a:cxnSpLocks/>
              <a:stCxn id="48" idx="2"/>
              <a:endCxn id="35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392A66-943A-A24C-90A0-DB387F50C2E0}"/>
              </a:ext>
            </a:extLst>
          </p:cNvPr>
          <p:cNvGrpSpPr/>
          <p:nvPr/>
        </p:nvGrpSpPr>
        <p:grpSpPr>
          <a:xfrm>
            <a:off x="3798612" y="4286320"/>
            <a:ext cx="789734" cy="762764"/>
            <a:chOff x="3798612" y="4286321"/>
            <a:chExt cx="789734" cy="76276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67BA2DB-0567-8B47-A948-63C29D99A759}"/>
                </a:ext>
              </a:extLst>
            </p:cNvPr>
            <p:cNvCxnSpPr>
              <a:cxnSpLocks/>
              <a:endCxn id="35" idx="7"/>
            </p:cNvCxnSpPr>
            <p:nvPr/>
          </p:nvCxnSpPr>
          <p:spPr>
            <a:xfrm flipV="1">
              <a:off x="3798612" y="4387352"/>
              <a:ext cx="661732" cy="661731"/>
            </a:xfrm>
            <a:prstGeom prst="line">
              <a:avLst/>
            </a:prstGeom>
            <a:solidFill>
              <a:schemeClr val="bg2"/>
            </a:solidFill>
            <a:ln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15E35A3-B936-0849-8D03-BF6F8B5AA979}"/>
                </a:ext>
              </a:extLst>
            </p:cNvPr>
            <p:cNvSpPr/>
            <p:nvPr/>
          </p:nvSpPr>
          <p:spPr>
            <a:xfrm>
              <a:off x="4376184" y="4286321"/>
              <a:ext cx="212162" cy="20206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07AC18-14E7-3A4F-B3F5-43FCB7136B7C}"/>
              </a:ext>
            </a:extLst>
          </p:cNvPr>
          <p:cNvGrpSpPr/>
          <p:nvPr/>
        </p:nvGrpSpPr>
        <p:grpSpPr>
          <a:xfrm>
            <a:off x="3736210" y="4000226"/>
            <a:ext cx="212162" cy="1066951"/>
            <a:chOff x="3736210" y="4000226"/>
            <a:chExt cx="212162" cy="106695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AE7C73-7BA3-8847-9EAE-1658578AAA5D}"/>
                </a:ext>
              </a:extLst>
            </p:cNvPr>
            <p:cNvCxnSpPr>
              <a:cxnSpLocks/>
              <a:stCxn id="48" idx="4"/>
              <a:endCxn id="35" idx="0"/>
            </p:cNvCxnSpPr>
            <p:nvPr/>
          </p:nvCxnSpPr>
          <p:spPr>
            <a:xfrm flipH="1" flipV="1">
              <a:off x="3842292" y="4131345"/>
              <a:ext cx="6" cy="935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86BCBA9-06BE-AA43-BB12-DC609BA70DD3}"/>
                </a:ext>
              </a:extLst>
            </p:cNvPr>
            <p:cNvSpPr/>
            <p:nvPr/>
          </p:nvSpPr>
          <p:spPr>
            <a:xfrm>
              <a:off x="3736210" y="4000226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094C31-772B-E24C-8F80-A9ED1CC1D93E}"/>
              </a:ext>
            </a:extLst>
          </p:cNvPr>
          <p:cNvGrpSpPr/>
          <p:nvPr/>
        </p:nvGrpSpPr>
        <p:grpSpPr>
          <a:xfrm rot="18948503">
            <a:off x="2980188" y="4647549"/>
            <a:ext cx="776460" cy="745569"/>
            <a:chOff x="3113891" y="4303513"/>
            <a:chExt cx="776462" cy="745571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FE1F36C-A01A-9142-966A-DE9DAC0F7D25}"/>
                </a:ext>
              </a:extLst>
            </p:cNvPr>
            <p:cNvCxnSpPr>
              <a:cxnSpLocks/>
              <a:stCxn id="48" idx="5"/>
              <a:endCxn id="35" idx="1"/>
            </p:cNvCxnSpPr>
            <p:nvPr/>
          </p:nvCxnSpPr>
          <p:spPr>
            <a:xfrm flipH="1" flipV="1">
              <a:off x="3224239" y="4387351"/>
              <a:ext cx="666114" cy="6617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ED7D234-CE54-104D-9A7F-1CDDBA87F468}"/>
                </a:ext>
              </a:extLst>
            </p:cNvPr>
            <p:cNvSpPr/>
            <p:nvPr/>
          </p:nvSpPr>
          <p:spPr>
            <a:xfrm>
              <a:off x="3113891" y="4303513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AD114912-550E-4746-9A1E-58C21194E3DA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042EFE3-EC9D-4142-9214-B78DD61EBBD0}"/>
              </a:ext>
            </a:extLst>
          </p:cNvPr>
          <p:cNvGrpSpPr/>
          <p:nvPr/>
        </p:nvGrpSpPr>
        <p:grpSpPr>
          <a:xfrm rot="21184591">
            <a:off x="3617415" y="4265034"/>
            <a:ext cx="1994246" cy="893282"/>
            <a:chOff x="3626266" y="4327779"/>
            <a:chExt cx="1994246" cy="893282"/>
          </a:xfrm>
        </p:grpSpPr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89E95E18-82CF-C34F-81B4-619DE3014D77}"/>
                </a:ext>
              </a:extLst>
            </p:cNvPr>
            <p:cNvSpPr/>
            <p:nvPr/>
          </p:nvSpPr>
          <p:spPr>
            <a:xfrm rot="2646625">
              <a:off x="3626266" y="4576709"/>
              <a:ext cx="563214" cy="644352"/>
            </a:xfrm>
            <a:prstGeom prst="arc">
              <a:avLst>
                <a:gd name="adj1" fmla="val 13241519"/>
                <a:gd name="adj2" fmla="val 20544681"/>
              </a:avLst>
            </a:prstGeom>
            <a:ln w="22225">
              <a:solidFill>
                <a:schemeClr val="tx1"/>
              </a:solidFill>
              <a:prstDash val="solid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D8BF214-A844-064C-9B72-B9FC6EEA0760}"/>
                </a:ext>
              </a:extLst>
            </p:cNvPr>
            <p:cNvSpPr/>
            <p:nvPr/>
          </p:nvSpPr>
          <p:spPr>
            <a:xfrm>
              <a:off x="4279392" y="4327779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750B53-EEA9-2642-BEDF-DB3BD2E9E467}"/>
                  </a:ext>
                </a:extLst>
              </p:cNvPr>
              <p:cNvSpPr txBox="1"/>
              <p:nvPr/>
            </p:nvSpPr>
            <p:spPr>
              <a:xfrm>
                <a:off x="5564536" y="3747372"/>
                <a:ext cx="660630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750B53-EEA9-2642-BEDF-DB3BD2E9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536" y="3747372"/>
                <a:ext cx="660630" cy="691471"/>
              </a:xfrm>
              <a:prstGeom prst="rect">
                <a:avLst/>
              </a:prstGeom>
              <a:blipFill>
                <a:blip r:embed="rId2"/>
                <a:stretch>
                  <a:fillRect l="-9434" r="-377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39F5BB-234C-BA4C-BCF4-083B9D39CEA5}"/>
                  </a:ext>
                </a:extLst>
              </p:cNvPr>
              <p:cNvSpPr txBox="1"/>
              <p:nvPr/>
            </p:nvSpPr>
            <p:spPr>
              <a:xfrm>
                <a:off x="4782695" y="4803648"/>
                <a:ext cx="99976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39F5BB-234C-BA4C-BCF4-083B9D39C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95" y="4803648"/>
                <a:ext cx="999761" cy="535788"/>
              </a:xfrm>
              <a:prstGeom prst="rect">
                <a:avLst/>
              </a:prstGeom>
              <a:blipFill>
                <a:blip r:embed="rId3"/>
                <a:stretch>
                  <a:fillRect l="-3797" r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E3AC30-8B52-A945-A525-42951E71E910}"/>
                  </a:ext>
                </a:extLst>
              </p:cNvPr>
              <p:cNvSpPr txBox="1"/>
              <p:nvPr/>
            </p:nvSpPr>
            <p:spPr>
              <a:xfrm>
                <a:off x="3580357" y="3425899"/>
                <a:ext cx="99976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EE3AC30-8B52-A945-A525-42951E71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57" y="3425899"/>
                <a:ext cx="999761" cy="535788"/>
              </a:xfrm>
              <a:prstGeom prst="rect">
                <a:avLst/>
              </a:prstGeom>
              <a:blipFill>
                <a:blip r:embed="rId4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>
            <a:extLst>
              <a:ext uri="{FF2B5EF4-FFF2-40B4-BE49-F238E27FC236}">
                <a16:creationId xmlns:a16="http://schemas.microsoft.com/office/drawing/2014/main" id="{8B17BAA0-3B6A-C54B-B188-3ED08EA7E1C2}"/>
              </a:ext>
            </a:extLst>
          </p:cNvPr>
          <p:cNvSpPr/>
          <p:nvPr/>
        </p:nvSpPr>
        <p:spPr>
          <a:xfrm>
            <a:off x="2678919" y="3842036"/>
            <a:ext cx="2326744" cy="2326712"/>
          </a:xfrm>
          <a:prstGeom prst="arc">
            <a:avLst>
              <a:gd name="adj1" fmla="val 5594046"/>
              <a:gd name="adj2" fmla="val 13037842"/>
            </a:avLst>
          </a:prstGeom>
          <a:ln w="19050">
            <a:prstDash val="sysDot"/>
            <a:head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4B22C5-19C0-DA4D-95A5-5F777D7EBCB9}"/>
                  </a:ext>
                </a:extLst>
              </p:cNvPr>
              <p:cNvSpPr txBox="1"/>
              <p:nvPr/>
            </p:nvSpPr>
            <p:spPr>
              <a:xfrm>
                <a:off x="4043784" y="5786362"/>
                <a:ext cx="153208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4B22C5-19C0-DA4D-95A5-5F777D7EB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784" y="5786362"/>
                <a:ext cx="1532086" cy="535788"/>
              </a:xfrm>
              <a:prstGeom prst="rect">
                <a:avLst/>
              </a:prstGeom>
              <a:blipFill>
                <a:blip r:embed="rId5"/>
                <a:stretch>
                  <a:fillRect l="-1639" r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5F6182A2-82D3-0A40-A6D0-57D50D86974A}"/>
              </a:ext>
            </a:extLst>
          </p:cNvPr>
          <p:cNvSpPr/>
          <p:nvPr/>
        </p:nvSpPr>
        <p:spPr>
          <a:xfrm>
            <a:off x="3774338" y="5759549"/>
            <a:ext cx="212162" cy="202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C3B0F75-E566-6043-A70D-FB9E81AF0A39}"/>
              </a:ext>
            </a:extLst>
          </p:cNvPr>
          <p:cNvSpPr/>
          <p:nvPr/>
        </p:nvSpPr>
        <p:spPr>
          <a:xfrm>
            <a:off x="0" y="2458276"/>
            <a:ext cx="9144000" cy="11781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CD23B81-5A35-CC44-B048-B69AD6165F01}"/>
              </a:ext>
            </a:extLst>
          </p:cNvPr>
          <p:cNvGrpSpPr/>
          <p:nvPr/>
        </p:nvGrpSpPr>
        <p:grpSpPr>
          <a:xfrm>
            <a:off x="1176197" y="2689792"/>
            <a:ext cx="7449312" cy="646331"/>
            <a:chOff x="280416" y="2875046"/>
            <a:chExt cx="7449312" cy="646331"/>
          </a:xfrm>
          <a:solidFill>
            <a:schemeClr val="accent1">
              <a:lumMod val="75000"/>
            </a:schemeClr>
          </a:solidFill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93D583-D10C-2241-A688-267E251F2974}"/>
                </a:ext>
              </a:extLst>
            </p:cNvPr>
            <p:cNvSpPr txBox="1"/>
            <p:nvPr/>
          </p:nvSpPr>
          <p:spPr>
            <a:xfrm>
              <a:off x="280416" y="3048000"/>
              <a:ext cx="140645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Freq   f</a:t>
              </a:r>
              <a:r>
                <a:rPr lang="en-US" sz="2000" baseline="-25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2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C0BBED-8CB7-274B-8927-6CB03266CE1B}"/>
                </a:ext>
              </a:extLst>
            </p:cNvPr>
            <p:cNvSpPr txBox="1"/>
            <p:nvPr/>
          </p:nvSpPr>
          <p:spPr>
            <a:xfrm>
              <a:off x="1408176" y="2875046"/>
              <a:ext cx="63215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= </a:t>
              </a:r>
              <a:r>
                <a:rPr lang="en-US" sz="36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[                                     ]</a:t>
              </a:r>
              <a:endParaRPr lang="en-US" sz="36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A74E19E-2B85-EC44-BDD1-A7A77AB6A4D6}"/>
                    </a:ext>
                  </a:extLst>
                </p:cNvPr>
                <p:cNvSpPr txBox="1"/>
                <p:nvPr/>
              </p:nvSpPr>
              <p:spPr>
                <a:xfrm>
                  <a:off x="1911396" y="2931823"/>
                  <a:ext cx="1062278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A74E19E-2B85-EC44-BDD1-A7A77AB6A4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396" y="2931823"/>
                  <a:ext cx="1062278" cy="535788"/>
                </a:xfrm>
                <a:prstGeom prst="rect">
                  <a:avLst/>
                </a:prstGeom>
                <a:blipFill>
                  <a:blip r:embed="rId6"/>
                  <a:stretch>
                    <a:fillRect l="-2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817B20D-10B2-4946-97DA-5A207D870AEE}"/>
                    </a:ext>
                  </a:extLst>
                </p:cNvPr>
                <p:cNvSpPr txBox="1"/>
                <p:nvPr/>
              </p:nvSpPr>
              <p:spPr>
                <a:xfrm>
                  <a:off x="2956075" y="2931823"/>
                  <a:ext cx="938847" cy="505331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817B20D-10B2-4946-97DA-5A207D870A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075" y="2931823"/>
                  <a:ext cx="938847" cy="505331"/>
                </a:xfrm>
                <a:prstGeom prst="rect">
                  <a:avLst/>
                </a:prstGeom>
                <a:blipFill>
                  <a:blip r:embed="rId7"/>
                  <a:stretch>
                    <a:fillRect l="-6667" r="-18667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2BDC5DD-E430-0242-A545-9AABE3323E6E}"/>
                    </a:ext>
                  </a:extLst>
                </p:cNvPr>
                <p:cNvSpPr txBox="1"/>
                <p:nvPr/>
              </p:nvSpPr>
              <p:spPr>
                <a:xfrm>
                  <a:off x="3885412" y="2931823"/>
                  <a:ext cx="1062278" cy="53578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2BDC5DD-E430-0242-A545-9AABE3323E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412" y="2931823"/>
                  <a:ext cx="1062278" cy="535788"/>
                </a:xfrm>
                <a:prstGeom prst="rect">
                  <a:avLst/>
                </a:prstGeom>
                <a:blipFill>
                  <a:blip r:embed="rId8"/>
                  <a:stretch>
                    <a:fillRect l="-2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866256E-7C85-0540-A569-6F1AED0B90BC}"/>
                    </a:ext>
                  </a:extLst>
                </p:cNvPr>
                <p:cNvSpPr txBox="1"/>
                <p:nvPr/>
              </p:nvSpPr>
              <p:spPr>
                <a:xfrm>
                  <a:off x="5262615" y="2931823"/>
                  <a:ext cx="1645900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866256E-7C85-0540-A569-6F1AED0B90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615" y="2931823"/>
                  <a:ext cx="1645900" cy="5357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0F89921-5F0F-AB47-87F8-DF336BCE37DD}"/>
                </a:ext>
              </a:extLst>
            </p:cNvPr>
            <p:cNvSpPr txBox="1"/>
            <p:nvPr/>
          </p:nvSpPr>
          <p:spPr>
            <a:xfrm>
              <a:off x="4802550" y="2931823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03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C08B7-A870-4E4E-84B0-4C60C36F1F8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CA687E-FDEF-CD41-90F5-362709AF3402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8AAE5-2C23-9D40-A0B6-9BDFF3F3F5E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23A917-D0A5-0544-8A1A-78F3238E08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81616-16BD-E345-9B6C-54DCC97F899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3E555E-6373-3D4D-93FB-BCC1158DBD47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CCFA5-3AFE-824F-8B54-00F7A7378B8F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A0EB88-8EEA-4F40-B113-C87C4113334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64ADF-405C-3348-B20A-CB9DA90F0C8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F020B-83C4-9D48-ADFD-FFA416D5B1F0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3588C2-6328-C64E-97D5-811566A7FB0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EE67F-441A-1047-AFF3-0D2A40BBA16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5E3C2-CD98-CB45-8B0D-3C5693560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73F291-BBE9-7B4B-9FFF-D1B4F6163A7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684FED-EA0A-6042-9877-805D2C789C7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0ADF3C-A8F1-AA48-AC7E-7412FC47C59F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50B926-D61C-3646-A986-770002B754F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D965F4-5EF3-B84A-B4AA-E51421995F5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FF697E-1B01-DE4A-8443-189E9429E8F0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9A9E5E-5644-8640-9734-1EAF21D0C5BA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1DD3E3-C9DF-7943-88FC-BCCDA655695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C85FB-3CC7-ED43-9AE9-E4C9D74D05F1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433C5D-0139-A549-950E-ED081826BF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439376-7449-AF49-915B-2DED890D193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FABA40-4EFB-3E4D-BDA2-EBDF238DEA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3DB40-2D64-4A4B-A84D-73830CAF9B99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A6BEAC-0829-BD4C-BB74-8FADDBB6609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499CE-9C66-4D43-B802-DD277730CCB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C39C3C3-D4C6-B741-A194-B6F54D073C61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54E951B-004E-7144-A040-1A5B5916379B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1DE4B-D962-7B47-8FA0-CF3F341D2161}"/>
              </a:ext>
            </a:extLst>
          </p:cNvPr>
          <p:cNvGrpSpPr/>
          <p:nvPr/>
        </p:nvGrpSpPr>
        <p:grpSpPr>
          <a:xfrm>
            <a:off x="1171803" y="756291"/>
            <a:ext cx="5323357" cy="2048488"/>
            <a:chOff x="1171803" y="756291"/>
            <a:chExt cx="5323357" cy="204848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2D76780-B7B6-184D-B228-8DC397548C52}"/>
                </a:ext>
              </a:extLst>
            </p:cNvPr>
            <p:cNvSpPr/>
            <p:nvPr/>
          </p:nvSpPr>
          <p:spPr>
            <a:xfrm flipV="1">
              <a:off x="1171803" y="756291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A9E129E-4141-EF4C-8677-0A389FBD6999}"/>
                </a:ext>
              </a:extLst>
            </p:cNvPr>
            <p:cNvSpPr/>
            <p:nvPr/>
          </p:nvSpPr>
          <p:spPr>
            <a:xfrm flipV="1">
              <a:off x="3824670" y="766317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09FAF06-36AD-A544-BC30-077B6B661802}"/>
              </a:ext>
            </a:extLst>
          </p:cNvPr>
          <p:cNvSpPr/>
          <p:nvPr/>
        </p:nvSpPr>
        <p:spPr>
          <a:xfrm>
            <a:off x="0" y="3320299"/>
            <a:ext cx="9144000" cy="16938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A04007-7215-6946-845B-7E887C11B102}"/>
              </a:ext>
            </a:extLst>
          </p:cNvPr>
          <p:cNvSpPr txBox="1"/>
          <p:nvPr/>
        </p:nvSpPr>
        <p:spPr>
          <a:xfrm>
            <a:off x="0" y="3469739"/>
            <a:ext cx="9144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is the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MINIMUM</a:t>
            </a:r>
            <a:r>
              <a:rPr lang="en-US" sz="4000" dirty="0">
                <a:solidFill>
                  <a:schemeClr val="bg1"/>
                </a:solidFill>
              </a:rPr>
              <a:t> number of cycles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observable in this model?</a:t>
            </a:r>
          </a:p>
        </p:txBody>
      </p:sp>
    </p:spTree>
    <p:extLst>
      <p:ext uri="{BB962C8B-B14F-4D97-AF65-F5344CB8AC3E}">
        <p14:creationId xmlns:p14="http://schemas.microsoft.com/office/powerpoint/2010/main" val="103525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C9BB2A2-4A5C-B64F-B1C5-21D8DDEDDC61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5C327B-C00A-FF48-9E64-BECA14D42CB0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F1A9B01-CB31-3D47-A8F2-4E8D0B875BE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F7C539-42A9-EC4D-BD19-AE6394AC643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0CEFF4A-7D8A-1A48-A8A0-B9C35389644F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09F23A-311E-5F4C-97E7-2C9A1543E2A0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BDB75E-8DCE-6C4B-AF65-AC25CDE2108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5361F37-E3DF-7C44-B740-67A9E512D00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B27166E-0DD9-D94D-AF58-7AB664960DF9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4B108AB-95D5-9145-AC83-AEDE628A4BA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A1F6BB5-FBE6-944E-B0EF-C5EF50A228E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886B21-0E94-5042-98E9-659CE6942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A768D52-5317-8443-B9B8-313CD057621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88FFA7-5DE2-6A4D-ACB3-E5E59108DF8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80D656D-475C-774B-9CCB-C5D56B40659B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C4A8B6B-E39F-974D-BEF4-FA10450C8B7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2A12C0-BED5-B44F-B3E0-919DF64EF52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004DBF-3015-C84B-B4B1-7025E3F7F137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1A90DB-7595-8444-A9AE-513566A7B7E6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FA3E8C-3AA0-8842-937C-20D1C508894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77F6FD4-AB43-B64E-BABF-E3E6605BAE52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52D76F-643B-4F46-B479-EDFA82B9CC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8D7BAC1-7AD8-6F45-8D7D-3C2DAEE08A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E51072C-3F5F-AC42-8163-2B7A4CF1E15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387DF7-EFF6-2849-A7BB-F0CD0E2C4050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26194C1-842F-3846-A5C3-5740ECDE990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13BCBAE-4942-5742-B2DF-27B7C2AECFD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3376CD0-4B5E-7C47-81AC-7F3548A6EEFB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1EF00B-7E6D-A24F-AF93-2B2EEE27FE4D}"/>
              </a:ext>
            </a:extLst>
          </p:cNvPr>
          <p:cNvCxnSpPr>
            <a:cxnSpLocks/>
          </p:cNvCxnSpPr>
          <p:nvPr/>
        </p:nvCxnSpPr>
        <p:spPr>
          <a:xfrm>
            <a:off x="1179712" y="1719598"/>
            <a:ext cx="5314691" cy="0"/>
          </a:xfrm>
          <a:prstGeom prst="lin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Freeform 102">
            <a:extLst>
              <a:ext uri="{FF2B5EF4-FFF2-40B4-BE49-F238E27FC236}">
                <a16:creationId xmlns:a16="http://schemas.microsoft.com/office/drawing/2014/main" id="{1C951AC0-083F-F84D-9475-DB2C9BCFB3A9}"/>
              </a:ext>
            </a:extLst>
          </p:cNvPr>
          <p:cNvSpPr/>
          <p:nvPr/>
        </p:nvSpPr>
        <p:spPr>
          <a:xfrm>
            <a:off x="4331453" y="4545881"/>
            <a:ext cx="1341120" cy="475869"/>
          </a:xfrm>
          <a:custGeom>
            <a:avLst/>
            <a:gdLst>
              <a:gd name="connsiteX0" fmla="*/ 0 w 1341120"/>
              <a:gd name="connsiteY0" fmla="*/ 475869 h 475869"/>
              <a:gd name="connsiteX1" fmla="*/ 804672 w 1341120"/>
              <a:gd name="connsiteY1" fmla="*/ 381 h 475869"/>
              <a:gd name="connsiteX2" fmla="*/ 841248 w 1341120"/>
              <a:gd name="connsiteY2" fmla="*/ 390525 h 475869"/>
              <a:gd name="connsiteX3" fmla="*/ 1341120 w 1341120"/>
              <a:gd name="connsiteY3" fmla="*/ 97917 h 475869"/>
              <a:gd name="connsiteX4" fmla="*/ 1341120 w 1341120"/>
              <a:gd name="connsiteY4" fmla="*/ 97917 h 47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120" h="475869">
                <a:moveTo>
                  <a:pt x="0" y="475869"/>
                </a:moveTo>
                <a:cubicBezTo>
                  <a:pt x="332232" y="245237"/>
                  <a:pt x="664464" y="14605"/>
                  <a:pt x="804672" y="381"/>
                </a:cubicBezTo>
                <a:cubicBezTo>
                  <a:pt x="944880" y="-13843"/>
                  <a:pt x="751840" y="374269"/>
                  <a:pt x="841248" y="390525"/>
                </a:cubicBezTo>
                <a:cubicBezTo>
                  <a:pt x="930656" y="406781"/>
                  <a:pt x="1341120" y="97917"/>
                  <a:pt x="1341120" y="97917"/>
                </a:cubicBezTo>
                <a:lnTo>
                  <a:pt x="1341120" y="97917"/>
                </a:ln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/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blipFill>
                <a:blip r:embed="rId2"/>
                <a:stretch>
                  <a:fillRect l="-20000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837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C9BB2A2-4A5C-B64F-B1C5-21D8DDEDDC61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5C327B-C00A-FF48-9E64-BECA14D42CB0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F1A9B01-CB31-3D47-A8F2-4E8D0B875BE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F7C539-42A9-EC4D-BD19-AE6394AC643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0CEFF4A-7D8A-1A48-A8A0-B9C35389644F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09F23A-311E-5F4C-97E7-2C9A1543E2A0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BDB75E-8DCE-6C4B-AF65-AC25CDE2108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5361F37-E3DF-7C44-B740-67A9E512D00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B27166E-0DD9-D94D-AF58-7AB664960DF9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4B108AB-95D5-9145-AC83-AEDE628A4BA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A1F6BB5-FBE6-944E-B0EF-C5EF50A228E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886B21-0E94-5042-98E9-659CE6942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A768D52-5317-8443-B9B8-313CD057621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88FFA7-5DE2-6A4D-ACB3-E5E59108DF8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80D656D-475C-774B-9CCB-C5D56B40659B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C4A8B6B-E39F-974D-BEF4-FA10450C8B7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2A12C0-BED5-B44F-B3E0-919DF64EF52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004DBF-3015-C84B-B4B1-7025E3F7F137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1A90DB-7595-8444-A9AE-513566A7B7E6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FA3E8C-3AA0-8842-937C-20D1C508894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77F6FD4-AB43-B64E-BABF-E3E6605BAE52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52D76F-643B-4F46-B479-EDFA82B9CC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8D7BAC1-7AD8-6F45-8D7D-3C2DAEE08A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E51072C-3F5F-AC42-8163-2B7A4CF1E15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387DF7-EFF6-2849-A7BB-F0CD0E2C4050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26194C1-842F-3846-A5C3-5740ECDE990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13BCBAE-4942-5742-B2DF-27B7C2AECFD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3376CD0-4B5E-7C47-81AC-7F3548A6EEFB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1EF00B-7E6D-A24F-AF93-2B2EEE27FE4D}"/>
              </a:ext>
            </a:extLst>
          </p:cNvPr>
          <p:cNvCxnSpPr>
            <a:cxnSpLocks/>
          </p:cNvCxnSpPr>
          <p:nvPr/>
        </p:nvCxnSpPr>
        <p:spPr>
          <a:xfrm>
            <a:off x="1179712" y="1719598"/>
            <a:ext cx="5314691" cy="0"/>
          </a:xfrm>
          <a:prstGeom prst="lin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Freeform 102">
            <a:extLst>
              <a:ext uri="{FF2B5EF4-FFF2-40B4-BE49-F238E27FC236}">
                <a16:creationId xmlns:a16="http://schemas.microsoft.com/office/drawing/2014/main" id="{1C951AC0-083F-F84D-9475-DB2C9BCFB3A9}"/>
              </a:ext>
            </a:extLst>
          </p:cNvPr>
          <p:cNvSpPr/>
          <p:nvPr/>
        </p:nvSpPr>
        <p:spPr>
          <a:xfrm>
            <a:off x="4331453" y="4545881"/>
            <a:ext cx="1341120" cy="475869"/>
          </a:xfrm>
          <a:custGeom>
            <a:avLst/>
            <a:gdLst>
              <a:gd name="connsiteX0" fmla="*/ 0 w 1341120"/>
              <a:gd name="connsiteY0" fmla="*/ 475869 h 475869"/>
              <a:gd name="connsiteX1" fmla="*/ 804672 w 1341120"/>
              <a:gd name="connsiteY1" fmla="*/ 381 h 475869"/>
              <a:gd name="connsiteX2" fmla="*/ 841248 w 1341120"/>
              <a:gd name="connsiteY2" fmla="*/ 390525 h 475869"/>
              <a:gd name="connsiteX3" fmla="*/ 1341120 w 1341120"/>
              <a:gd name="connsiteY3" fmla="*/ 97917 h 475869"/>
              <a:gd name="connsiteX4" fmla="*/ 1341120 w 1341120"/>
              <a:gd name="connsiteY4" fmla="*/ 97917 h 47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120" h="475869">
                <a:moveTo>
                  <a:pt x="0" y="475869"/>
                </a:moveTo>
                <a:cubicBezTo>
                  <a:pt x="332232" y="245237"/>
                  <a:pt x="664464" y="14605"/>
                  <a:pt x="804672" y="381"/>
                </a:cubicBezTo>
                <a:cubicBezTo>
                  <a:pt x="944880" y="-13843"/>
                  <a:pt x="751840" y="374269"/>
                  <a:pt x="841248" y="390525"/>
                </a:cubicBezTo>
                <a:cubicBezTo>
                  <a:pt x="930656" y="406781"/>
                  <a:pt x="1341120" y="97917"/>
                  <a:pt x="1341120" y="97917"/>
                </a:cubicBezTo>
                <a:lnTo>
                  <a:pt x="1341120" y="97917"/>
                </a:ln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/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blipFill>
                <a:blip r:embed="rId2"/>
                <a:stretch>
                  <a:fillRect l="-20000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5D23CE62-A5B3-334F-86E4-4055B07A1266}"/>
              </a:ext>
            </a:extLst>
          </p:cNvPr>
          <p:cNvSpPr/>
          <p:nvPr/>
        </p:nvSpPr>
        <p:spPr>
          <a:xfrm>
            <a:off x="0" y="2458276"/>
            <a:ext cx="9144000" cy="11781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D8F205-8D35-4D4D-BAB6-A4DAB84CFF38}"/>
              </a:ext>
            </a:extLst>
          </p:cNvPr>
          <p:cNvGrpSpPr/>
          <p:nvPr/>
        </p:nvGrpSpPr>
        <p:grpSpPr>
          <a:xfrm>
            <a:off x="1176197" y="2689792"/>
            <a:ext cx="7449312" cy="646331"/>
            <a:chOff x="280416" y="2875046"/>
            <a:chExt cx="7449312" cy="646331"/>
          </a:xfrm>
          <a:solidFill>
            <a:schemeClr val="accent1">
              <a:lumMod val="75000"/>
            </a:schemeClr>
          </a:solidFill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20CEDA4-5C0F-154C-9F36-63A7475F9B8B}"/>
                </a:ext>
              </a:extLst>
            </p:cNvPr>
            <p:cNvSpPr txBox="1"/>
            <p:nvPr/>
          </p:nvSpPr>
          <p:spPr>
            <a:xfrm>
              <a:off x="280416" y="3048000"/>
              <a:ext cx="1406457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Freq   f</a:t>
              </a:r>
              <a:r>
                <a:rPr lang="en-US" sz="2000" baseline="-25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8476A9-98B3-F94B-84A4-0C9C914AB9A6}"/>
                </a:ext>
              </a:extLst>
            </p:cNvPr>
            <p:cNvSpPr txBox="1"/>
            <p:nvPr/>
          </p:nvSpPr>
          <p:spPr>
            <a:xfrm>
              <a:off x="1408176" y="2875046"/>
              <a:ext cx="6321552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=  </a:t>
              </a:r>
              <a:r>
                <a:rPr lang="en-US" sz="36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[                             ]</a:t>
              </a:r>
              <a:endParaRPr lang="en-US" sz="36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F191920-FB98-E745-B3CE-B0DF6E68E568}"/>
                    </a:ext>
                  </a:extLst>
                </p:cNvPr>
                <p:cNvSpPr txBox="1"/>
                <p:nvPr/>
              </p:nvSpPr>
              <p:spPr>
                <a:xfrm>
                  <a:off x="1930423" y="3017167"/>
                  <a:ext cx="545982" cy="38125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F191920-FB98-E745-B3CE-B0DF6E68E5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423" y="3017167"/>
                  <a:ext cx="545982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4E1511B-9237-9E46-AD65-36ADFB8353E9}"/>
                    </a:ext>
                  </a:extLst>
                </p:cNvPr>
                <p:cNvSpPr txBox="1"/>
                <p:nvPr/>
              </p:nvSpPr>
              <p:spPr>
                <a:xfrm>
                  <a:off x="2882923" y="3017167"/>
                  <a:ext cx="491481" cy="38125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4E1511B-9237-9E46-AD65-36ADFB835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2923" y="3017167"/>
                  <a:ext cx="491481" cy="381258"/>
                </a:xfrm>
                <a:prstGeom prst="rect">
                  <a:avLst/>
                </a:prstGeom>
                <a:blipFill>
                  <a:blip r:embed="rId4"/>
                  <a:stretch>
                    <a:fillRect l="-15385" t="-16129" r="-35897" b="-451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549C7FF-65E1-4642-9FF9-FCB244B58E50}"/>
                    </a:ext>
                  </a:extLst>
                </p:cNvPr>
                <p:cNvSpPr txBox="1"/>
                <p:nvPr/>
              </p:nvSpPr>
              <p:spPr>
                <a:xfrm>
                  <a:off x="3726916" y="3017167"/>
                  <a:ext cx="545982" cy="38125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549C7FF-65E1-4642-9FF9-FCB244B58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916" y="3017167"/>
                  <a:ext cx="545982" cy="381258"/>
                </a:xfrm>
                <a:prstGeom prst="rect">
                  <a:avLst/>
                </a:prstGeom>
                <a:blipFill>
                  <a:blip r:embed="rId5"/>
                  <a:stretch>
                    <a:fillRect l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3F76087-5738-DA4C-A79E-EB1BA885F050}"/>
                    </a:ext>
                  </a:extLst>
                </p:cNvPr>
                <p:cNvSpPr txBox="1"/>
                <p:nvPr/>
              </p:nvSpPr>
              <p:spPr>
                <a:xfrm>
                  <a:off x="5262615" y="3017167"/>
                  <a:ext cx="597279" cy="381258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3F76087-5738-DA4C-A79E-EB1BA885F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615" y="3017167"/>
                  <a:ext cx="597279" cy="381258"/>
                </a:xfrm>
                <a:prstGeom prst="rect">
                  <a:avLst/>
                </a:prstGeom>
                <a:blipFill>
                  <a:blip r:embed="rId6"/>
                  <a:stretch>
                    <a:fillRect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97FD8F5-461A-7448-A271-806CEAFF2673}"/>
                </a:ext>
              </a:extLst>
            </p:cNvPr>
            <p:cNvSpPr txBox="1"/>
            <p:nvPr/>
          </p:nvSpPr>
          <p:spPr>
            <a:xfrm>
              <a:off x="4644054" y="2931823"/>
              <a:ext cx="58563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1"/>
                </a:solidFill>
                <a:latin typeface="Lucida Bright" panose="02040602050505020304" pitchFamily="18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66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7CB330-8825-4F49-B65D-C012A9DFC3E2}"/>
              </a:ext>
            </a:extLst>
          </p:cNvPr>
          <p:cNvSpPr txBox="1"/>
          <p:nvPr/>
        </p:nvSpPr>
        <p:spPr>
          <a:xfrm>
            <a:off x="1113183" y="1921565"/>
            <a:ext cx="732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An (incomplete) overview of Linear Algebra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77"/>
            </a:endParaRPr>
          </a:p>
          <a:p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Lucida Bright" panose="02040602050505020304" pitchFamily="18" charset="77"/>
              </a:rPr>
              <a:t>2. Calculating Discrete Fourier Transform (DFT)</a:t>
            </a:r>
          </a:p>
        </p:txBody>
      </p:sp>
    </p:spTree>
    <p:extLst>
      <p:ext uri="{BB962C8B-B14F-4D97-AF65-F5344CB8AC3E}">
        <p14:creationId xmlns:p14="http://schemas.microsoft.com/office/powerpoint/2010/main" val="3306092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C08B7-A870-4E4E-84B0-4C60C36F1F8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CA687E-FDEF-CD41-90F5-362709AF3402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8AAE5-2C23-9D40-A0B6-9BDFF3F3F5EA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123A917-D0A5-0544-8A1A-78F3238E089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181616-16BD-E345-9B6C-54DCC97F899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3E555E-6373-3D4D-93FB-BCC1158DBD47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CCFA5-3AFE-824F-8B54-00F7A7378B8F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A0EB88-8EEA-4F40-B113-C87C4113334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764ADF-405C-3348-B20A-CB9DA90F0C88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F020B-83C4-9D48-ADFD-FFA416D5B1F0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3588C2-6328-C64E-97D5-811566A7FB0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EE67F-441A-1047-AFF3-0D2A40BBA165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B5E3C2-CD98-CB45-8B0D-3C5693560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73F291-BBE9-7B4B-9FFF-D1B4F6163A7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684FED-EA0A-6042-9877-805D2C789C7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0ADF3C-A8F1-AA48-AC7E-7412FC47C59F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50B926-D61C-3646-A986-770002B754F1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D965F4-5EF3-B84A-B4AA-E51421995F56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FF697E-1B01-DE4A-8443-189E9429E8F0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9A9E5E-5644-8640-9734-1EAF21D0C5BA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1DD3E3-C9DF-7943-88FC-BCCDA655695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DC85FB-3CC7-ED43-9AE9-E4C9D74D05F1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433C5D-0139-A549-950E-ED081826BF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439376-7449-AF49-915B-2DED890D1939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FABA40-4EFB-3E4D-BDA2-EBDF238DEA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13DB40-2D64-4A4B-A84D-73830CAF9B99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A6BEAC-0829-BD4C-BB74-8FADDBB6609B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499CE-9C66-4D43-B802-DD277730CCB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C39C3C3-D4C6-B741-A194-B6F54D073C61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C54E951B-004E-7144-A040-1A5B5916379B}"/>
              </a:ext>
            </a:extLst>
          </p:cNvPr>
          <p:cNvSpPr/>
          <p:nvPr/>
        </p:nvSpPr>
        <p:spPr>
          <a:xfrm flipV="1">
            <a:off x="1176197" y="746265"/>
            <a:ext cx="5318207" cy="2038462"/>
          </a:xfrm>
          <a:custGeom>
            <a:avLst/>
            <a:gdLst>
              <a:gd name="connsiteX0" fmla="*/ 0 w 5308600"/>
              <a:gd name="connsiteY0" fmla="*/ 1019231 h 2038462"/>
              <a:gd name="connsiteX1" fmla="*/ 1346200 w 5308600"/>
              <a:gd name="connsiteY1" fmla="*/ 2009831 h 2038462"/>
              <a:gd name="connsiteX2" fmla="*/ 3987800 w 5308600"/>
              <a:gd name="connsiteY2" fmla="*/ 28631 h 2038462"/>
              <a:gd name="connsiteX3" fmla="*/ 5308600 w 5308600"/>
              <a:gd name="connsiteY3" fmla="*/ 1019231 h 20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8600" h="2038462">
                <a:moveTo>
                  <a:pt x="0" y="1019231"/>
                </a:moveTo>
                <a:cubicBezTo>
                  <a:pt x="340783" y="1597081"/>
                  <a:pt x="681567" y="2174931"/>
                  <a:pt x="1346200" y="2009831"/>
                </a:cubicBezTo>
                <a:cubicBezTo>
                  <a:pt x="2010833" y="1844731"/>
                  <a:pt x="3327400" y="193731"/>
                  <a:pt x="3987800" y="28631"/>
                </a:cubicBezTo>
                <a:cubicBezTo>
                  <a:pt x="4648200" y="-136469"/>
                  <a:pt x="4978400" y="441381"/>
                  <a:pt x="5308600" y="1019231"/>
                </a:cubicBezTo>
              </a:path>
            </a:pathLst>
          </a:cu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B1DE4B-D962-7B47-8FA0-CF3F341D2161}"/>
              </a:ext>
            </a:extLst>
          </p:cNvPr>
          <p:cNvGrpSpPr/>
          <p:nvPr/>
        </p:nvGrpSpPr>
        <p:grpSpPr>
          <a:xfrm>
            <a:off x="1171803" y="756291"/>
            <a:ext cx="5323357" cy="2048488"/>
            <a:chOff x="1171803" y="756291"/>
            <a:chExt cx="5323357" cy="2048488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2D76780-B7B6-184D-B228-8DC397548C52}"/>
                </a:ext>
              </a:extLst>
            </p:cNvPr>
            <p:cNvSpPr/>
            <p:nvPr/>
          </p:nvSpPr>
          <p:spPr>
            <a:xfrm flipV="1">
              <a:off x="1171803" y="756291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A9E129E-4141-EF4C-8677-0A389FBD6999}"/>
                </a:ext>
              </a:extLst>
            </p:cNvPr>
            <p:cNvSpPr/>
            <p:nvPr/>
          </p:nvSpPr>
          <p:spPr>
            <a:xfrm flipV="1">
              <a:off x="3824670" y="766317"/>
              <a:ext cx="2670490" cy="2038462"/>
            </a:xfrm>
            <a:custGeom>
              <a:avLst/>
              <a:gdLst>
                <a:gd name="connsiteX0" fmla="*/ 0 w 5308600"/>
                <a:gd name="connsiteY0" fmla="*/ 1019231 h 2038462"/>
                <a:gd name="connsiteX1" fmla="*/ 1346200 w 5308600"/>
                <a:gd name="connsiteY1" fmla="*/ 2009831 h 2038462"/>
                <a:gd name="connsiteX2" fmla="*/ 3987800 w 5308600"/>
                <a:gd name="connsiteY2" fmla="*/ 28631 h 2038462"/>
                <a:gd name="connsiteX3" fmla="*/ 5308600 w 5308600"/>
                <a:gd name="connsiteY3" fmla="*/ 1019231 h 20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600" h="2038462">
                  <a:moveTo>
                    <a:pt x="0" y="1019231"/>
                  </a:moveTo>
                  <a:cubicBezTo>
                    <a:pt x="340783" y="1597081"/>
                    <a:pt x="681567" y="2174931"/>
                    <a:pt x="1346200" y="2009831"/>
                  </a:cubicBezTo>
                  <a:cubicBezTo>
                    <a:pt x="2010833" y="1844731"/>
                    <a:pt x="3327400" y="193731"/>
                    <a:pt x="3987800" y="28631"/>
                  </a:cubicBezTo>
                  <a:cubicBezTo>
                    <a:pt x="4648200" y="-136469"/>
                    <a:pt x="4978400" y="441381"/>
                    <a:pt x="5308600" y="1019231"/>
                  </a:cubicBezTo>
                </a:path>
              </a:pathLst>
            </a:custGeom>
            <a:noFill/>
            <a:ln w="349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09FAF06-36AD-A544-BC30-077B6B661802}"/>
              </a:ext>
            </a:extLst>
          </p:cNvPr>
          <p:cNvSpPr/>
          <p:nvPr/>
        </p:nvSpPr>
        <p:spPr>
          <a:xfrm>
            <a:off x="0" y="3320299"/>
            <a:ext cx="9144000" cy="16938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CA04007-7215-6946-845B-7E887C11B102}"/>
              </a:ext>
            </a:extLst>
          </p:cNvPr>
          <p:cNvSpPr txBox="1"/>
          <p:nvPr/>
        </p:nvSpPr>
        <p:spPr>
          <a:xfrm>
            <a:off x="0" y="3469739"/>
            <a:ext cx="914400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is the 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MAXIMUM</a:t>
            </a:r>
            <a:r>
              <a:rPr lang="en-US" sz="4000" dirty="0">
                <a:solidFill>
                  <a:schemeClr val="bg1"/>
                </a:solidFill>
              </a:rPr>
              <a:t> number of cycles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observable in this model?</a:t>
            </a:r>
          </a:p>
        </p:txBody>
      </p:sp>
    </p:spTree>
    <p:extLst>
      <p:ext uri="{BB962C8B-B14F-4D97-AF65-F5344CB8AC3E}">
        <p14:creationId xmlns:p14="http://schemas.microsoft.com/office/powerpoint/2010/main" val="990375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1720B5F-D4EE-EB42-B9B1-6ED1637A5D2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DA0DF4B-AA35-C044-9BE9-D8D893DFD445}"/>
              </a:ext>
            </a:extLst>
          </p:cNvPr>
          <p:cNvSpPr/>
          <p:nvPr/>
        </p:nvSpPr>
        <p:spPr>
          <a:xfrm>
            <a:off x="2968233" y="4131345"/>
            <a:ext cx="1748117" cy="1748118"/>
          </a:xfrm>
          <a:prstGeom prst="ellipse">
            <a:avLst/>
          </a:prstGeom>
          <a:noFill/>
          <a:ln>
            <a:solidFill>
              <a:srgbClr val="FF0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EED250-06F1-D44F-877C-DFB8F78EF1DC}"/>
              </a:ext>
            </a:extLst>
          </p:cNvPr>
          <p:cNvGrpSpPr/>
          <p:nvPr/>
        </p:nvGrpSpPr>
        <p:grpSpPr>
          <a:xfrm>
            <a:off x="3774342" y="4893120"/>
            <a:ext cx="1052358" cy="202060"/>
            <a:chOff x="3774339" y="4893120"/>
            <a:chExt cx="1052359" cy="20206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47380-E466-8348-B5BE-DEFC79B7430B}"/>
                </a:ext>
              </a:extLst>
            </p:cNvPr>
            <p:cNvSpPr/>
            <p:nvPr/>
          </p:nvSpPr>
          <p:spPr>
            <a:xfrm>
              <a:off x="4614536" y="4893120"/>
              <a:ext cx="212162" cy="2020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FAE645-92EF-B44D-BED8-DFE969A3520C}"/>
                </a:ext>
              </a:extLst>
            </p:cNvPr>
            <p:cNvCxnSpPr>
              <a:cxnSpLocks/>
              <a:stCxn id="45" idx="2"/>
              <a:endCxn id="42" idx="6"/>
            </p:cNvCxnSpPr>
            <p:nvPr/>
          </p:nvCxnSpPr>
          <p:spPr>
            <a:xfrm>
              <a:off x="3774338" y="5005398"/>
              <a:ext cx="942012" cy="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DA6494CF-F0C1-4C47-A38F-E4E1156CFE8F}"/>
              </a:ext>
            </a:extLst>
          </p:cNvPr>
          <p:cNvSpPr/>
          <p:nvPr/>
        </p:nvSpPr>
        <p:spPr>
          <a:xfrm>
            <a:off x="3774338" y="4943616"/>
            <a:ext cx="135920" cy="123564"/>
          </a:xfrm>
          <a:prstGeom prst="ellipse">
            <a:avLst/>
          </a:prstGeom>
          <a:solidFill>
            <a:srgbClr val="FF0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C9BB2A2-4A5C-B64F-B1C5-21D8DDEDDC61}"/>
              </a:ext>
            </a:extLst>
          </p:cNvPr>
          <p:cNvCxnSpPr>
            <a:cxnSpLocks/>
          </p:cNvCxnSpPr>
          <p:nvPr/>
        </p:nvCxnSpPr>
        <p:spPr>
          <a:xfrm>
            <a:off x="1158620" y="1775522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45C327B-C00A-FF48-9E64-BECA14D42CB0}"/>
              </a:ext>
            </a:extLst>
          </p:cNvPr>
          <p:cNvGrpSpPr/>
          <p:nvPr/>
        </p:nvGrpSpPr>
        <p:grpSpPr>
          <a:xfrm>
            <a:off x="2349901" y="1641779"/>
            <a:ext cx="315804" cy="573687"/>
            <a:chOff x="7225127" y="3524912"/>
            <a:chExt cx="315804" cy="57368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F1A9B01-CB31-3D47-A8F2-4E8D0B875BE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F7C539-42A9-EC4D-BD19-AE6394AC6434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0CEFF4A-7D8A-1A48-A8A0-B9C35389644F}"/>
              </a:ext>
            </a:extLst>
          </p:cNvPr>
          <p:cNvSpPr txBox="1"/>
          <p:nvPr/>
        </p:nvSpPr>
        <p:spPr>
          <a:xfrm>
            <a:off x="6363374" y="2129551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F09F23A-311E-5F4C-97E7-2C9A1543E2A0}"/>
              </a:ext>
            </a:extLst>
          </p:cNvPr>
          <p:cNvGrpSpPr/>
          <p:nvPr/>
        </p:nvGrpSpPr>
        <p:grpSpPr>
          <a:xfrm>
            <a:off x="3012929" y="1641779"/>
            <a:ext cx="315804" cy="573687"/>
            <a:chOff x="7225127" y="3524912"/>
            <a:chExt cx="315804" cy="57368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BDB75E-8DCE-6C4B-AF65-AC25CDE2108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5361F37-E3DF-7C44-B740-67A9E512D009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B27166E-0DD9-D94D-AF58-7AB664960DF9}"/>
              </a:ext>
            </a:extLst>
          </p:cNvPr>
          <p:cNvGrpSpPr/>
          <p:nvPr/>
        </p:nvGrpSpPr>
        <p:grpSpPr>
          <a:xfrm>
            <a:off x="3675957" y="1641779"/>
            <a:ext cx="315804" cy="573687"/>
            <a:chOff x="7225127" y="3524912"/>
            <a:chExt cx="315804" cy="57368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4B108AB-95D5-9145-AC83-AEDE628A4BA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A1F6BB5-FBE6-944E-B0EF-C5EF50A228E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3886B21-0E94-5042-98E9-659CE6942200}"/>
              </a:ext>
            </a:extLst>
          </p:cNvPr>
          <p:cNvGrpSpPr/>
          <p:nvPr/>
        </p:nvGrpSpPr>
        <p:grpSpPr>
          <a:xfrm>
            <a:off x="1686873" y="1641779"/>
            <a:ext cx="315804" cy="573687"/>
            <a:chOff x="7225127" y="3524912"/>
            <a:chExt cx="315804" cy="57368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A768D52-5317-8443-B9B8-313CD0576216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E88FFA7-5DE2-6A4D-ACB3-E5E59108DF8B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80D656D-475C-774B-9CCB-C5D56B40659B}"/>
              </a:ext>
            </a:extLst>
          </p:cNvPr>
          <p:cNvGrpSpPr/>
          <p:nvPr/>
        </p:nvGrpSpPr>
        <p:grpSpPr>
          <a:xfrm>
            <a:off x="5002013" y="1641779"/>
            <a:ext cx="315804" cy="573687"/>
            <a:chOff x="7225127" y="3524912"/>
            <a:chExt cx="315804" cy="57368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C4A8B6B-E39F-974D-BEF4-FA10450C8B7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D2A12C0-BED5-B44F-B3E0-919DF64EF52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1004DBF-3015-C84B-B4B1-7025E3F7F137}"/>
              </a:ext>
            </a:extLst>
          </p:cNvPr>
          <p:cNvCxnSpPr/>
          <p:nvPr/>
        </p:nvCxnSpPr>
        <p:spPr>
          <a:xfrm>
            <a:off x="5831376" y="1641779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B1A90DB-7595-8444-A9AE-513566A7B7E6}"/>
              </a:ext>
            </a:extLst>
          </p:cNvPr>
          <p:cNvGrpSpPr/>
          <p:nvPr/>
        </p:nvGrpSpPr>
        <p:grpSpPr>
          <a:xfrm>
            <a:off x="6264567" y="1641779"/>
            <a:ext cx="593931" cy="573687"/>
            <a:chOff x="7161626" y="3524912"/>
            <a:chExt cx="593931" cy="57368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FA3E8C-3AA0-8842-937C-20D1C508894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77F6FD4-AB43-B64E-BABF-E3E6605BAE52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752D76F-643B-4F46-B479-EDFA82B9CC6F}"/>
              </a:ext>
            </a:extLst>
          </p:cNvPr>
          <p:cNvGrpSpPr/>
          <p:nvPr/>
        </p:nvGrpSpPr>
        <p:grpSpPr>
          <a:xfrm>
            <a:off x="4338985" y="1641779"/>
            <a:ext cx="315804" cy="573687"/>
            <a:chOff x="7225127" y="3524912"/>
            <a:chExt cx="315804" cy="57368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8D7BAC1-7AD8-6F45-8D7D-3C2DAEE08A44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E51072C-3F5F-AC42-8163-2B7A4CF1E15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387DF7-EFF6-2849-A7BB-F0CD0E2C4050}"/>
              </a:ext>
            </a:extLst>
          </p:cNvPr>
          <p:cNvGrpSpPr/>
          <p:nvPr/>
        </p:nvGrpSpPr>
        <p:grpSpPr>
          <a:xfrm>
            <a:off x="1001073" y="1641779"/>
            <a:ext cx="315804" cy="573687"/>
            <a:chOff x="7225127" y="3524912"/>
            <a:chExt cx="315804" cy="57368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26194C1-842F-3846-A5C3-5740ECDE990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13BCBAE-4942-5742-B2DF-27B7C2AECFDA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3376CD0-4B5E-7C47-81AC-7F3548A6EEFB}"/>
              </a:ext>
            </a:extLst>
          </p:cNvPr>
          <p:cNvSpPr txBox="1"/>
          <p:nvPr/>
        </p:nvSpPr>
        <p:spPr>
          <a:xfrm>
            <a:off x="5542130" y="1585325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91EF00B-7E6D-A24F-AF93-2B2EEE27FE4D}"/>
              </a:ext>
            </a:extLst>
          </p:cNvPr>
          <p:cNvCxnSpPr>
            <a:cxnSpLocks/>
          </p:cNvCxnSpPr>
          <p:nvPr/>
        </p:nvCxnSpPr>
        <p:spPr>
          <a:xfrm>
            <a:off x="1179712" y="1719598"/>
            <a:ext cx="5314691" cy="0"/>
          </a:xfrm>
          <a:prstGeom prst="line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Freeform 102">
            <a:extLst>
              <a:ext uri="{FF2B5EF4-FFF2-40B4-BE49-F238E27FC236}">
                <a16:creationId xmlns:a16="http://schemas.microsoft.com/office/drawing/2014/main" id="{1C951AC0-083F-F84D-9475-DB2C9BCFB3A9}"/>
              </a:ext>
            </a:extLst>
          </p:cNvPr>
          <p:cNvSpPr/>
          <p:nvPr/>
        </p:nvSpPr>
        <p:spPr>
          <a:xfrm>
            <a:off x="4331453" y="4545881"/>
            <a:ext cx="1341120" cy="475869"/>
          </a:xfrm>
          <a:custGeom>
            <a:avLst/>
            <a:gdLst>
              <a:gd name="connsiteX0" fmla="*/ 0 w 1341120"/>
              <a:gd name="connsiteY0" fmla="*/ 475869 h 475869"/>
              <a:gd name="connsiteX1" fmla="*/ 804672 w 1341120"/>
              <a:gd name="connsiteY1" fmla="*/ 381 h 475869"/>
              <a:gd name="connsiteX2" fmla="*/ 841248 w 1341120"/>
              <a:gd name="connsiteY2" fmla="*/ 390525 h 475869"/>
              <a:gd name="connsiteX3" fmla="*/ 1341120 w 1341120"/>
              <a:gd name="connsiteY3" fmla="*/ 97917 h 475869"/>
              <a:gd name="connsiteX4" fmla="*/ 1341120 w 1341120"/>
              <a:gd name="connsiteY4" fmla="*/ 97917 h 47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120" h="475869">
                <a:moveTo>
                  <a:pt x="0" y="475869"/>
                </a:moveTo>
                <a:cubicBezTo>
                  <a:pt x="332232" y="245237"/>
                  <a:pt x="664464" y="14605"/>
                  <a:pt x="804672" y="381"/>
                </a:cubicBezTo>
                <a:cubicBezTo>
                  <a:pt x="944880" y="-13843"/>
                  <a:pt x="751840" y="374269"/>
                  <a:pt x="841248" y="390525"/>
                </a:cubicBezTo>
                <a:cubicBezTo>
                  <a:pt x="930656" y="406781"/>
                  <a:pt x="1341120" y="97917"/>
                  <a:pt x="1341120" y="97917"/>
                </a:cubicBezTo>
                <a:lnTo>
                  <a:pt x="1341120" y="97917"/>
                </a:lnTo>
              </a:path>
            </a:pathLst>
          </a:custGeom>
          <a:noFill/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/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994A4F6-427E-5142-B5AB-091DD5FBB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14" y="4440857"/>
                <a:ext cx="238847" cy="369332"/>
              </a:xfrm>
              <a:prstGeom prst="rect">
                <a:avLst/>
              </a:prstGeom>
              <a:blipFill>
                <a:blip r:embed="rId2"/>
                <a:stretch>
                  <a:fillRect l="-20000" r="-2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E0C58E2-AFEB-D646-99F5-F6005EF240CE}"/>
              </a:ext>
            </a:extLst>
          </p:cNvPr>
          <p:cNvSpPr txBox="1"/>
          <p:nvPr/>
        </p:nvSpPr>
        <p:spPr>
          <a:xfrm>
            <a:off x="513051" y="3193701"/>
            <a:ext cx="430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What happens when the ball rotates exactly N times?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51F671-FC3E-014C-B145-161C3BFA3D36}"/>
              </a:ext>
            </a:extLst>
          </p:cNvPr>
          <p:cNvSpPr txBox="1"/>
          <p:nvPr/>
        </p:nvSpPr>
        <p:spPr>
          <a:xfrm>
            <a:off x="0" y="6043358"/>
            <a:ext cx="91440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We can uniquely observe up to (N-1) number of cycles.</a:t>
            </a:r>
          </a:p>
        </p:txBody>
      </p:sp>
    </p:spTree>
    <p:extLst>
      <p:ext uri="{BB962C8B-B14F-4D97-AF65-F5344CB8AC3E}">
        <p14:creationId xmlns:p14="http://schemas.microsoft.com/office/powerpoint/2010/main" val="20190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/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/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/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/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t="-3333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13B270F-6808-FD42-8698-9646F33CA066}"/>
              </a:ext>
            </a:extLst>
          </p:cNvPr>
          <p:cNvSpPr txBox="1"/>
          <p:nvPr/>
        </p:nvSpPr>
        <p:spPr>
          <a:xfrm rot="5400000">
            <a:off x="1342052" y="3195734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28460E3-D774-904A-ABE4-7E45A4D5F20A}"/>
              </a:ext>
            </a:extLst>
          </p:cNvPr>
          <p:cNvSpPr/>
          <p:nvPr/>
        </p:nvSpPr>
        <p:spPr>
          <a:xfrm>
            <a:off x="1141089" y="1811127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6A4AEC4-71F8-454D-B6F0-FE5D845EDDA8}"/>
              </a:ext>
            </a:extLst>
          </p:cNvPr>
          <p:cNvSpPr/>
          <p:nvPr/>
        </p:nvSpPr>
        <p:spPr>
          <a:xfrm flipH="1">
            <a:off x="1768605" y="1831848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E0E6CD0-878A-4D45-A987-A1476190AEEA}"/>
              </a:ext>
            </a:extLst>
          </p:cNvPr>
          <p:cNvSpPr txBox="1"/>
          <p:nvPr/>
        </p:nvSpPr>
        <p:spPr>
          <a:xfrm>
            <a:off x="1031554" y="1171583"/>
            <a:ext cx="900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77"/>
              </a:rPr>
              <a:t>Freq</a:t>
            </a:r>
            <a:r>
              <a:rPr lang="en-US" sz="2000" dirty="0">
                <a:latin typeface="Lucida Bright" panose="02040602050505020304" pitchFamily="18" charset="77"/>
              </a:rPr>
              <a:t> f</a:t>
            </a:r>
            <a:r>
              <a:rPr lang="en-US" sz="2000" baseline="-25000" dirty="0">
                <a:latin typeface="Lucida Bright" panose="02040602050505020304" pitchFamily="18" charset="77"/>
              </a:rPr>
              <a:t>0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F94F91-CA92-4F4B-BB16-0A0942DCEB0B}"/>
              </a:ext>
            </a:extLst>
          </p:cNvPr>
          <p:cNvGrpSpPr/>
          <p:nvPr/>
        </p:nvGrpSpPr>
        <p:grpSpPr>
          <a:xfrm>
            <a:off x="343253" y="1799081"/>
            <a:ext cx="983670" cy="2386714"/>
            <a:chOff x="343253" y="1799081"/>
            <a:chExt cx="983670" cy="238671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E3B2696-DAB8-894B-A50D-AD36CBF97823}"/>
                </a:ext>
              </a:extLst>
            </p:cNvPr>
            <p:cNvSpPr txBox="1"/>
            <p:nvPr/>
          </p:nvSpPr>
          <p:spPr>
            <a:xfrm>
              <a:off x="488846" y="1799081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n=0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D40D68-4510-8B40-B294-BCA2758DBD31}"/>
                </a:ext>
              </a:extLst>
            </p:cNvPr>
            <p:cNvSpPr txBox="1"/>
            <p:nvPr/>
          </p:nvSpPr>
          <p:spPr>
            <a:xfrm>
              <a:off x="482742" y="2307049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859F46-3600-2340-AAD4-6288F6B2CF13}"/>
                </a:ext>
              </a:extLst>
            </p:cNvPr>
            <p:cNvSpPr txBox="1"/>
            <p:nvPr/>
          </p:nvSpPr>
          <p:spPr>
            <a:xfrm>
              <a:off x="476638" y="2815017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n=2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7C120A-C8C9-904C-8920-0672CA2CD565}"/>
                </a:ext>
              </a:extLst>
            </p:cNvPr>
            <p:cNvSpPr txBox="1"/>
            <p:nvPr/>
          </p:nvSpPr>
          <p:spPr>
            <a:xfrm>
              <a:off x="433957" y="3847241"/>
              <a:ext cx="892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n=N-1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CB9369-A866-3046-9A47-4B80ABC76923}"/>
                </a:ext>
              </a:extLst>
            </p:cNvPr>
            <p:cNvSpPr txBox="1"/>
            <p:nvPr/>
          </p:nvSpPr>
          <p:spPr>
            <a:xfrm rot="16200000">
              <a:off x="342822" y="3195733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836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/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/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/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/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t="-3333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13B270F-6808-FD42-8698-9646F33CA066}"/>
              </a:ext>
            </a:extLst>
          </p:cNvPr>
          <p:cNvSpPr txBox="1"/>
          <p:nvPr/>
        </p:nvSpPr>
        <p:spPr>
          <a:xfrm rot="5400000">
            <a:off x="1342052" y="3195734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28460E3-D774-904A-ABE4-7E45A4D5F20A}"/>
              </a:ext>
            </a:extLst>
          </p:cNvPr>
          <p:cNvSpPr/>
          <p:nvPr/>
        </p:nvSpPr>
        <p:spPr>
          <a:xfrm>
            <a:off x="1141089" y="1811127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6A4AEC4-71F8-454D-B6F0-FE5D845EDDA8}"/>
              </a:ext>
            </a:extLst>
          </p:cNvPr>
          <p:cNvSpPr/>
          <p:nvPr/>
        </p:nvSpPr>
        <p:spPr>
          <a:xfrm flipH="1">
            <a:off x="1768605" y="1831848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F94F91-CA92-4F4B-BB16-0A0942DCEB0B}"/>
              </a:ext>
            </a:extLst>
          </p:cNvPr>
          <p:cNvGrpSpPr/>
          <p:nvPr/>
        </p:nvGrpSpPr>
        <p:grpSpPr>
          <a:xfrm>
            <a:off x="343253" y="1799081"/>
            <a:ext cx="983670" cy="2386714"/>
            <a:chOff x="343253" y="1799081"/>
            <a:chExt cx="983670" cy="238671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E3B2696-DAB8-894B-A50D-AD36CBF97823}"/>
                </a:ext>
              </a:extLst>
            </p:cNvPr>
            <p:cNvSpPr txBox="1"/>
            <p:nvPr/>
          </p:nvSpPr>
          <p:spPr>
            <a:xfrm>
              <a:off x="488846" y="1799081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n=0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D40D68-4510-8B40-B294-BCA2758DBD31}"/>
                </a:ext>
              </a:extLst>
            </p:cNvPr>
            <p:cNvSpPr txBox="1"/>
            <p:nvPr/>
          </p:nvSpPr>
          <p:spPr>
            <a:xfrm>
              <a:off x="482742" y="2307049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859F46-3600-2340-AAD4-6288F6B2CF13}"/>
                </a:ext>
              </a:extLst>
            </p:cNvPr>
            <p:cNvSpPr txBox="1"/>
            <p:nvPr/>
          </p:nvSpPr>
          <p:spPr>
            <a:xfrm>
              <a:off x="476638" y="2815017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n=2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7C120A-C8C9-904C-8920-0672CA2CD565}"/>
                </a:ext>
              </a:extLst>
            </p:cNvPr>
            <p:cNvSpPr txBox="1"/>
            <p:nvPr/>
          </p:nvSpPr>
          <p:spPr>
            <a:xfrm>
              <a:off x="433957" y="3847241"/>
              <a:ext cx="892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n=N-1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CB9369-A866-3046-9A47-4B80ABC76923}"/>
                </a:ext>
              </a:extLst>
            </p:cNvPr>
            <p:cNvSpPr txBox="1"/>
            <p:nvPr/>
          </p:nvSpPr>
          <p:spPr>
            <a:xfrm rot="16200000">
              <a:off x="342822" y="3195733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13413D-A021-CF41-9772-30C03E924231}"/>
              </a:ext>
            </a:extLst>
          </p:cNvPr>
          <p:cNvCxnSpPr>
            <a:cxnSpLocks/>
          </p:cNvCxnSpPr>
          <p:nvPr/>
        </p:nvCxnSpPr>
        <p:spPr>
          <a:xfrm>
            <a:off x="384402" y="970850"/>
            <a:ext cx="839383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3CF13F-979A-A541-82B5-593E5E735785}"/>
              </a:ext>
            </a:extLst>
          </p:cNvPr>
          <p:cNvSpPr txBox="1"/>
          <p:nvPr/>
        </p:nvSpPr>
        <p:spPr>
          <a:xfrm>
            <a:off x="3625296" y="665424"/>
            <a:ext cx="223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77"/>
              </a:rPr>
              <a:t>Number of cycles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9945E-B74F-4F4A-9BE4-F9D43F305959}"/>
              </a:ext>
            </a:extLst>
          </p:cNvPr>
          <p:cNvSpPr txBox="1"/>
          <p:nvPr/>
        </p:nvSpPr>
        <p:spPr>
          <a:xfrm rot="16200000">
            <a:off x="-920211" y="2492135"/>
            <a:ext cx="223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77"/>
              </a:rPr>
              <a:t>Sample number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9CCD33-0E8A-CD4C-BA39-B8C9F5A6E4CB}"/>
              </a:ext>
            </a:extLst>
          </p:cNvPr>
          <p:cNvCxnSpPr>
            <a:cxnSpLocks/>
          </p:cNvCxnSpPr>
          <p:nvPr/>
        </p:nvCxnSpPr>
        <p:spPr>
          <a:xfrm>
            <a:off x="396594" y="979594"/>
            <a:ext cx="0" cy="3871236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C89E71-BE81-9246-8D8D-38EA69179522}"/>
              </a:ext>
            </a:extLst>
          </p:cNvPr>
          <p:cNvGrpSpPr/>
          <p:nvPr/>
        </p:nvGrpSpPr>
        <p:grpSpPr>
          <a:xfrm>
            <a:off x="1031554" y="986918"/>
            <a:ext cx="7340382" cy="585301"/>
            <a:chOff x="1031554" y="986918"/>
            <a:chExt cx="7340382" cy="58530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AB5536-766B-E74A-95B1-396E6E1F525D}"/>
                </a:ext>
              </a:extLst>
            </p:cNvPr>
            <p:cNvSpPr txBox="1"/>
            <p:nvPr/>
          </p:nvSpPr>
          <p:spPr>
            <a:xfrm>
              <a:off x="1031554" y="1171583"/>
              <a:ext cx="900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A50DCD-D6F3-FD47-A571-863795DA74A9}"/>
                </a:ext>
              </a:extLst>
            </p:cNvPr>
            <p:cNvSpPr txBox="1"/>
            <p:nvPr/>
          </p:nvSpPr>
          <p:spPr>
            <a:xfrm>
              <a:off x="2486880" y="1171583"/>
              <a:ext cx="900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F9DF2D-A84D-E84C-94C0-58CF06E0E9F7}"/>
                </a:ext>
              </a:extLst>
            </p:cNvPr>
            <p:cNvSpPr txBox="1"/>
            <p:nvPr/>
          </p:nvSpPr>
          <p:spPr>
            <a:xfrm>
              <a:off x="4514461" y="1171583"/>
              <a:ext cx="1045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</a:t>
              </a:r>
              <a:r>
                <a:rPr lang="en-US" sz="2000" dirty="0" err="1">
                  <a:latin typeface="Lucida Bright" panose="02040602050505020304" pitchFamily="18" charset="77"/>
                </a:rPr>
                <a:t>f</a:t>
              </a:r>
              <a:r>
                <a:rPr lang="en-US" sz="2000" baseline="-25000" dirty="0" err="1">
                  <a:latin typeface="Lucida Bright" panose="02040602050505020304" pitchFamily="18" charset="77"/>
                </a:rPr>
                <a:t>m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864E11-483E-F84B-AFBD-E779AF70FB3E}"/>
                </a:ext>
              </a:extLst>
            </p:cNvPr>
            <p:cNvSpPr txBox="1"/>
            <p:nvPr/>
          </p:nvSpPr>
          <p:spPr>
            <a:xfrm>
              <a:off x="7115066" y="1171583"/>
              <a:ext cx="1256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9BED13-DCD8-1A44-B6FD-9304E58BD870}"/>
                </a:ext>
              </a:extLst>
            </p:cNvPr>
            <p:cNvSpPr txBox="1"/>
            <p:nvPr/>
          </p:nvSpPr>
          <p:spPr>
            <a:xfrm>
              <a:off x="3715855" y="986918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71ED10-F8FC-194B-9488-BA1C5D99A49C}"/>
                </a:ext>
              </a:extLst>
            </p:cNvPr>
            <p:cNvSpPr txBox="1"/>
            <p:nvPr/>
          </p:nvSpPr>
          <p:spPr>
            <a:xfrm>
              <a:off x="6010451" y="98744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605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/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7AB38A-F06E-6443-A14B-1044E4E3F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1811127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/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A24BEA-91E2-3D42-A14D-1793D773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312586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/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8627EE-A56A-4342-8F3F-0B14E9C76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2814045"/>
                <a:ext cx="483466" cy="381258"/>
              </a:xfrm>
              <a:prstGeom prst="rect">
                <a:avLst/>
              </a:prstGeom>
              <a:blipFill>
                <a:blip r:embed="rId2"/>
                <a:stretch>
                  <a:fillRect l="-7692" t="-3226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/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406CA-E660-4542-AEA5-66A5BAC8A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55" y="3810157"/>
                <a:ext cx="483466" cy="381258"/>
              </a:xfrm>
              <a:prstGeom prst="rect">
                <a:avLst/>
              </a:prstGeom>
              <a:blipFill>
                <a:blip r:embed="rId3"/>
                <a:stretch>
                  <a:fillRect l="-7692" t="-3333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13B270F-6808-FD42-8698-9646F33CA066}"/>
              </a:ext>
            </a:extLst>
          </p:cNvPr>
          <p:cNvSpPr txBox="1"/>
          <p:nvPr/>
        </p:nvSpPr>
        <p:spPr>
          <a:xfrm rot="5400000">
            <a:off x="1342052" y="3195734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6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F28460E3-D774-904A-ABE4-7E45A4D5F20A}"/>
              </a:ext>
            </a:extLst>
          </p:cNvPr>
          <p:cNvSpPr/>
          <p:nvPr/>
        </p:nvSpPr>
        <p:spPr>
          <a:xfrm>
            <a:off x="1141089" y="1811127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6A4AEC4-71F8-454D-B6F0-FE5D845EDDA8}"/>
              </a:ext>
            </a:extLst>
          </p:cNvPr>
          <p:cNvSpPr/>
          <p:nvPr/>
        </p:nvSpPr>
        <p:spPr>
          <a:xfrm flipH="1">
            <a:off x="1768605" y="1831848"/>
            <a:ext cx="114687" cy="2380288"/>
          </a:xfrm>
          <a:prstGeom prst="leftBracket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6F94F91-CA92-4F4B-BB16-0A0942DCEB0B}"/>
              </a:ext>
            </a:extLst>
          </p:cNvPr>
          <p:cNvGrpSpPr/>
          <p:nvPr/>
        </p:nvGrpSpPr>
        <p:grpSpPr>
          <a:xfrm>
            <a:off x="343253" y="1799081"/>
            <a:ext cx="983670" cy="2386714"/>
            <a:chOff x="343253" y="1799081"/>
            <a:chExt cx="983670" cy="238671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E3B2696-DAB8-894B-A50D-AD36CBF97823}"/>
                </a:ext>
              </a:extLst>
            </p:cNvPr>
            <p:cNvSpPr txBox="1"/>
            <p:nvPr/>
          </p:nvSpPr>
          <p:spPr>
            <a:xfrm>
              <a:off x="488846" y="1799081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n=0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D40D68-4510-8B40-B294-BCA2758DBD31}"/>
                </a:ext>
              </a:extLst>
            </p:cNvPr>
            <p:cNvSpPr txBox="1"/>
            <p:nvPr/>
          </p:nvSpPr>
          <p:spPr>
            <a:xfrm>
              <a:off x="482742" y="2307049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859F46-3600-2340-AAD4-6288F6B2CF13}"/>
                </a:ext>
              </a:extLst>
            </p:cNvPr>
            <p:cNvSpPr txBox="1"/>
            <p:nvPr/>
          </p:nvSpPr>
          <p:spPr>
            <a:xfrm>
              <a:off x="476638" y="2815017"/>
              <a:ext cx="599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n=2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7C120A-C8C9-904C-8920-0672CA2CD565}"/>
                </a:ext>
              </a:extLst>
            </p:cNvPr>
            <p:cNvSpPr txBox="1"/>
            <p:nvPr/>
          </p:nvSpPr>
          <p:spPr>
            <a:xfrm>
              <a:off x="433957" y="3847241"/>
              <a:ext cx="8929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n=N-1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CB9369-A866-3046-9A47-4B80ABC76923}"/>
                </a:ext>
              </a:extLst>
            </p:cNvPr>
            <p:cNvSpPr txBox="1"/>
            <p:nvPr/>
          </p:nvSpPr>
          <p:spPr>
            <a:xfrm rot="16200000">
              <a:off x="342822" y="3195733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13413D-A021-CF41-9772-30C03E924231}"/>
              </a:ext>
            </a:extLst>
          </p:cNvPr>
          <p:cNvCxnSpPr>
            <a:cxnSpLocks/>
          </p:cNvCxnSpPr>
          <p:nvPr/>
        </p:nvCxnSpPr>
        <p:spPr>
          <a:xfrm>
            <a:off x="384402" y="970850"/>
            <a:ext cx="8393838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3CF13F-979A-A541-82B5-593E5E735785}"/>
              </a:ext>
            </a:extLst>
          </p:cNvPr>
          <p:cNvSpPr txBox="1"/>
          <p:nvPr/>
        </p:nvSpPr>
        <p:spPr>
          <a:xfrm>
            <a:off x="3625296" y="665424"/>
            <a:ext cx="223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77"/>
              </a:rPr>
              <a:t>Number of cycles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9945E-B74F-4F4A-9BE4-F9D43F305959}"/>
              </a:ext>
            </a:extLst>
          </p:cNvPr>
          <p:cNvSpPr txBox="1"/>
          <p:nvPr/>
        </p:nvSpPr>
        <p:spPr>
          <a:xfrm rot="16200000">
            <a:off x="-920211" y="2492135"/>
            <a:ext cx="2239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Bright" panose="02040602050505020304" pitchFamily="18" charset="77"/>
              </a:rPr>
              <a:t>Sample number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9CCD33-0E8A-CD4C-BA39-B8C9F5A6E4CB}"/>
              </a:ext>
            </a:extLst>
          </p:cNvPr>
          <p:cNvCxnSpPr>
            <a:cxnSpLocks/>
          </p:cNvCxnSpPr>
          <p:nvPr/>
        </p:nvCxnSpPr>
        <p:spPr>
          <a:xfrm>
            <a:off x="396594" y="979594"/>
            <a:ext cx="0" cy="3871236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C89E71-BE81-9246-8D8D-38EA69179522}"/>
              </a:ext>
            </a:extLst>
          </p:cNvPr>
          <p:cNvGrpSpPr/>
          <p:nvPr/>
        </p:nvGrpSpPr>
        <p:grpSpPr>
          <a:xfrm>
            <a:off x="1031554" y="986918"/>
            <a:ext cx="7340382" cy="585301"/>
            <a:chOff x="1031554" y="986918"/>
            <a:chExt cx="7340382" cy="58530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AB5536-766B-E74A-95B1-396E6E1F525D}"/>
                </a:ext>
              </a:extLst>
            </p:cNvPr>
            <p:cNvSpPr txBox="1"/>
            <p:nvPr/>
          </p:nvSpPr>
          <p:spPr>
            <a:xfrm>
              <a:off x="1031554" y="1171583"/>
              <a:ext cx="900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A50DCD-D6F3-FD47-A571-863795DA74A9}"/>
                </a:ext>
              </a:extLst>
            </p:cNvPr>
            <p:cNvSpPr txBox="1"/>
            <p:nvPr/>
          </p:nvSpPr>
          <p:spPr>
            <a:xfrm>
              <a:off x="2486880" y="1171583"/>
              <a:ext cx="900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F9DF2D-A84D-E84C-94C0-58CF06E0E9F7}"/>
                </a:ext>
              </a:extLst>
            </p:cNvPr>
            <p:cNvSpPr txBox="1"/>
            <p:nvPr/>
          </p:nvSpPr>
          <p:spPr>
            <a:xfrm>
              <a:off x="4514461" y="1171583"/>
              <a:ext cx="10450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</a:t>
              </a:r>
              <a:r>
                <a:rPr lang="en-US" sz="2000" dirty="0" err="1">
                  <a:latin typeface="Lucida Bright" panose="02040602050505020304" pitchFamily="18" charset="77"/>
                </a:rPr>
                <a:t>f</a:t>
              </a:r>
              <a:r>
                <a:rPr lang="en-US" sz="2000" baseline="-25000" dirty="0" err="1">
                  <a:latin typeface="Lucida Bright" panose="02040602050505020304" pitchFamily="18" charset="77"/>
                </a:rPr>
                <a:t>m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864E11-483E-F84B-AFBD-E779AF70FB3E}"/>
                </a:ext>
              </a:extLst>
            </p:cNvPr>
            <p:cNvSpPr txBox="1"/>
            <p:nvPr/>
          </p:nvSpPr>
          <p:spPr>
            <a:xfrm>
              <a:off x="7115066" y="1171583"/>
              <a:ext cx="1256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ucida Bright" panose="02040602050505020304" pitchFamily="18" charset="77"/>
                </a:rPr>
                <a:t>Freq</a:t>
              </a:r>
              <a:r>
                <a:rPr lang="en-US" sz="2000" dirty="0">
                  <a:latin typeface="Lucida Bright" panose="02040602050505020304" pitchFamily="18" charset="77"/>
                </a:rPr>
                <a:t> f</a:t>
              </a:r>
              <a:r>
                <a:rPr lang="en-US" sz="2000" baseline="-25000" dirty="0"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9BED13-DCD8-1A44-B6FD-9304E58BD870}"/>
                </a:ext>
              </a:extLst>
            </p:cNvPr>
            <p:cNvSpPr txBox="1"/>
            <p:nvPr/>
          </p:nvSpPr>
          <p:spPr>
            <a:xfrm>
              <a:off x="3715855" y="986918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71ED10-F8FC-194B-9488-BA1C5D99A49C}"/>
                </a:ext>
              </a:extLst>
            </p:cNvPr>
            <p:cNvSpPr txBox="1"/>
            <p:nvPr/>
          </p:nvSpPr>
          <p:spPr>
            <a:xfrm>
              <a:off x="6010451" y="98744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781D5A-4C11-7F4C-9717-AD6B34B95CAA}"/>
                  </a:ext>
                </a:extLst>
              </p:cNvPr>
              <p:cNvSpPr txBox="1"/>
              <p:nvPr/>
            </p:nvSpPr>
            <p:spPr>
              <a:xfrm>
                <a:off x="2301528" y="1801262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781D5A-4C11-7F4C-9717-AD6B34B95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28" y="1801262"/>
                <a:ext cx="823431" cy="535788"/>
              </a:xfrm>
              <a:prstGeom prst="rect">
                <a:avLst/>
              </a:prstGeom>
              <a:blipFill>
                <a:blip r:embed="rId4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eft Bracket 31">
            <a:extLst>
              <a:ext uri="{FF2B5EF4-FFF2-40B4-BE49-F238E27FC236}">
                <a16:creationId xmlns:a16="http://schemas.microsoft.com/office/drawing/2014/main" id="{8A6F4CAB-0CE5-9544-8BBA-684E5DF3ADA9}"/>
              </a:ext>
            </a:extLst>
          </p:cNvPr>
          <p:cNvSpPr/>
          <p:nvPr/>
        </p:nvSpPr>
        <p:spPr>
          <a:xfrm>
            <a:off x="2222681" y="1801262"/>
            <a:ext cx="114687" cy="2380288"/>
          </a:xfrm>
          <a:prstGeom prst="leftBracke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91533EF9-4C90-544D-B285-C04B4D6E0B0C}"/>
              </a:ext>
            </a:extLst>
          </p:cNvPr>
          <p:cNvSpPr/>
          <p:nvPr/>
        </p:nvSpPr>
        <p:spPr>
          <a:xfrm flipH="1">
            <a:off x="3658512" y="1811127"/>
            <a:ext cx="114687" cy="2380288"/>
          </a:xfrm>
          <a:prstGeom prst="leftBracke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6E9E18-D82A-9847-92F1-12093B673775}"/>
                  </a:ext>
                </a:extLst>
              </p:cNvPr>
              <p:cNvSpPr txBox="1"/>
              <p:nvPr/>
            </p:nvSpPr>
            <p:spPr>
              <a:xfrm>
                <a:off x="2301528" y="2208432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6E9E18-D82A-9847-92F1-12093B673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28" y="2208432"/>
                <a:ext cx="823431" cy="535788"/>
              </a:xfrm>
              <a:prstGeom prst="rect">
                <a:avLst/>
              </a:prstGeom>
              <a:blipFill>
                <a:blip r:embed="rId5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0BDCD8-0F8D-BB49-8D36-1F0B058BE977}"/>
                  </a:ext>
                </a:extLst>
              </p:cNvPr>
              <p:cNvSpPr txBox="1"/>
              <p:nvPr/>
            </p:nvSpPr>
            <p:spPr>
              <a:xfrm>
                <a:off x="2301528" y="2633648"/>
                <a:ext cx="823431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0BDCD8-0F8D-BB49-8D36-1F0B058BE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28" y="2633648"/>
                <a:ext cx="823431" cy="535788"/>
              </a:xfrm>
              <a:prstGeom prst="rect">
                <a:avLst/>
              </a:prstGeom>
              <a:blipFill>
                <a:blip r:embed="rId6"/>
                <a:stretch>
                  <a:fillRect l="-3030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EAB8D5-371A-3D42-A8D1-EBE04153BD08}"/>
                  </a:ext>
                </a:extLst>
              </p:cNvPr>
              <p:cNvSpPr txBox="1"/>
              <p:nvPr/>
            </p:nvSpPr>
            <p:spPr>
              <a:xfrm>
                <a:off x="2301528" y="3610164"/>
                <a:ext cx="1355756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9EAB8D5-371A-3D42-A8D1-EBE04153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28" y="3610164"/>
                <a:ext cx="1355756" cy="535788"/>
              </a:xfrm>
              <a:prstGeom prst="rect">
                <a:avLst/>
              </a:prstGeom>
              <a:blipFill>
                <a:blip r:embed="rId7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390A3C2-54F9-D44D-AA50-BCD7C54A7C80}"/>
              </a:ext>
            </a:extLst>
          </p:cNvPr>
          <p:cNvSpPr txBox="1"/>
          <p:nvPr/>
        </p:nvSpPr>
        <p:spPr>
          <a:xfrm rot="5400000">
            <a:off x="2595547" y="3195734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2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/>
              <p:nvPr/>
            </p:nvSpPr>
            <p:spPr>
              <a:xfrm>
                <a:off x="4331209" y="180126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09" y="1801262"/>
                <a:ext cx="1083758" cy="535788"/>
              </a:xfrm>
              <a:prstGeom prst="rect">
                <a:avLst/>
              </a:prstGeom>
              <a:blipFill>
                <a:blip r:embed="rId8"/>
                <a:stretch>
                  <a:fillRect l="-2326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ket 38">
            <a:extLst>
              <a:ext uri="{FF2B5EF4-FFF2-40B4-BE49-F238E27FC236}">
                <a16:creationId xmlns:a16="http://schemas.microsoft.com/office/drawing/2014/main" id="{1C848755-7B4E-B944-8956-335EE9A9927A}"/>
              </a:ext>
            </a:extLst>
          </p:cNvPr>
          <p:cNvSpPr/>
          <p:nvPr/>
        </p:nvSpPr>
        <p:spPr>
          <a:xfrm>
            <a:off x="4252362" y="1801262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32AA6E3F-3D48-EA4C-8465-0185598E8AC7}"/>
              </a:ext>
            </a:extLst>
          </p:cNvPr>
          <p:cNvSpPr/>
          <p:nvPr/>
        </p:nvSpPr>
        <p:spPr>
          <a:xfrm flipH="1">
            <a:off x="5883265" y="1811127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/>
              <p:nvPr/>
            </p:nvSpPr>
            <p:spPr>
              <a:xfrm>
                <a:off x="4331209" y="220843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09" y="2208432"/>
                <a:ext cx="1083758" cy="535788"/>
              </a:xfrm>
              <a:prstGeom prst="rect">
                <a:avLst/>
              </a:prstGeom>
              <a:blipFill>
                <a:blip r:embed="rId9"/>
                <a:stretch>
                  <a:fillRect l="-2326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/>
              <p:nvPr/>
            </p:nvSpPr>
            <p:spPr>
              <a:xfrm>
                <a:off x="4331209" y="2633648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09" y="2633648"/>
                <a:ext cx="1083758" cy="535788"/>
              </a:xfrm>
              <a:prstGeom prst="rect">
                <a:avLst/>
              </a:prstGeom>
              <a:blipFill>
                <a:blip r:embed="rId10"/>
                <a:stretch>
                  <a:fillRect l="-2326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/>
              <p:nvPr/>
            </p:nvSpPr>
            <p:spPr>
              <a:xfrm>
                <a:off x="4331209" y="3610164"/>
                <a:ext cx="1616083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09" y="3610164"/>
                <a:ext cx="1616083" cy="535788"/>
              </a:xfrm>
              <a:prstGeom prst="rect">
                <a:avLst/>
              </a:prstGeom>
              <a:blipFill>
                <a:blip r:embed="rId11"/>
                <a:stretch>
                  <a:fillRect l="-1563" r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8A66D13-7E53-074A-AC86-79763BAE9594}"/>
              </a:ext>
            </a:extLst>
          </p:cNvPr>
          <p:cNvSpPr txBox="1"/>
          <p:nvPr/>
        </p:nvSpPr>
        <p:spPr>
          <a:xfrm rot="5400000">
            <a:off x="4625228" y="3195734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/>
              <p:nvPr/>
            </p:nvSpPr>
            <p:spPr>
              <a:xfrm>
                <a:off x="6847544" y="178080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44" y="1780807"/>
                <a:ext cx="1524392" cy="556243"/>
              </a:xfrm>
              <a:prstGeom prst="rect">
                <a:avLst/>
              </a:prstGeom>
              <a:blipFill>
                <a:blip r:embed="rId12"/>
                <a:stretch>
                  <a:fillRect l="-1653" t="-2222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ket 45">
            <a:extLst>
              <a:ext uri="{FF2B5EF4-FFF2-40B4-BE49-F238E27FC236}">
                <a16:creationId xmlns:a16="http://schemas.microsoft.com/office/drawing/2014/main" id="{BA377711-6CBE-4C48-8B2E-2587D7FC9C0A}"/>
              </a:ext>
            </a:extLst>
          </p:cNvPr>
          <p:cNvSpPr/>
          <p:nvPr/>
        </p:nvSpPr>
        <p:spPr>
          <a:xfrm>
            <a:off x="6558133" y="1811127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69E342B2-CD5D-6948-893D-439E975EE3FD}"/>
              </a:ext>
            </a:extLst>
          </p:cNvPr>
          <p:cNvSpPr/>
          <p:nvPr/>
        </p:nvSpPr>
        <p:spPr>
          <a:xfrm flipH="1">
            <a:off x="8901934" y="1815232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/>
              <p:nvPr/>
            </p:nvSpPr>
            <p:spPr>
              <a:xfrm>
                <a:off x="6847544" y="218797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44" y="2187977"/>
                <a:ext cx="1524392" cy="556243"/>
              </a:xfrm>
              <a:prstGeom prst="rect">
                <a:avLst/>
              </a:prstGeom>
              <a:blipFill>
                <a:blip r:embed="rId13"/>
                <a:stretch>
                  <a:fillRect l="-1653" t="-2222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/>
              <p:nvPr/>
            </p:nvSpPr>
            <p:spPr>
              <a:xfrm>
                <a:off x="6847544" y="2613193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44" y="2613193"/>
                <a:ext cx="1524392" cy="556243"/>
              </a:xfrm>
              <a:prstGeom prst="rect">
                <a:avLst/>
              </a:prstGeom>
              <a:blipFill>
                <a:blip r:embed="rId14"/>
                <a:stretch>
                  <a:fillRect l="-1653" t="-2222"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/>
              <p:nvPr/>
            </p:nvSpPr>
            <p:spPr>
              <a:xfrm>
                <a:off x="6847544" y="3589709"/>
                <a:ext cx="2056717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544" y="3589709"/>
                <a:ext cx="2056717" cy="556243"/>
              </a:xfrm>
              <a:prstGeom prst="rect">
                <a:avLst/>
              </a:prstGeom>
              <a:blipFill>
                <a:blip r:embed="rId15"/>
                <a:stretch>
                  <a:fillRect l="-1227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3572F8B-0247-EE4C-B9C1-3B3331577150}"/>
              </a:ext>
            </a:extLst>
          </p:cNvPr>
          <p:cNvSpPr txBox="1"/>
          <p:nvPr/>
        </p:nvSpPr>
        <p:spPr>
          <a:xfrm rot="5400000">
            <a:off x="7141563" y="3175279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5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C1F74B-B457-4641-8584-AB27249D7EF3}"/>
              </a:ext>
            </a:extLst>
          </p:cNvPr>
          <p:cNvSpPr txBox="1"/>
          <p:nvPr/>
        </p:nvSpPr>
        <p:spPr>
          <a:xfrm>
            <a:off x="3721513" y="2564698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66A322-5CC8-0142-A047-469A17243553}"/>
              </a:ext>
            </a:extLst>
          </p:cNvPr>
          <p:cNvSpPr txBox="1"/>
          <p:nvPr/>
        </p:nvSpPr>
        <p:spPr>
          <a:xfrm>
            <a:off x="5992388" y="2560115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0050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EE54B9-A245-D245-B8FA-6B384B9F5214}"/>
              </a:ext>
            </a:extLst>
          </p:cNvPr>
          <p:cNvGrpSpPr/>
          <p:nvPr/>
        </p:nvGrpSpPr>
        <p:grpSpPr>
          <a:xfrm>
            <a:off x="398205" y="1811127"/>
            <a:ext cx="786169" cy="2401009"/>
            <a:chOff x="459165" y="1811127"/>
            <a:chExt cx="786169" cy="2401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17AB38A-F06E-6443-A14B-1044E4E3F150}"/>
                    </a:ext>
                  </a:extLst>
                </p:cNvPr>
                <p:cNvSpPr txBox="1"/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17AB38A-F06E-6443-A14B-1044E4E3F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A24BEA-91E2-3D42-A14D-1793D773FF0E}"/>
                    </a:ext>
                  </a:extLst>
                </p:cNvPr>
                <p:cNvSpPr txBox="1"/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A24BEA-91E2-3D42-A14D-1793D773FF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8627EE-A56A-4342-8F3F-0B14E9C7670B}"/>
                    </a:ext>
                  </a:extLst>
                </p:cNvPr>
                <p:cNvSpPr txBox="1"/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8627EE-A56A-4342-8F3F-0B14E9C76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0F406CA-E660-4542-AEA5-66A5BAC8A18E}"/>
                    </a:ext>
                  </a:extLst>
                </p:cNvPr>
                <p:cNvSpPr txBox="1"/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0F406CA-E660-4542-AEA5-66A5BAC8A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t="-3333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3B270F-6808-FD42-8698-9646F33CA066}"/>
                </a:ext>
              </a:extLst>
            </p:cNvPr>
            <p:cNvSpPr txBox="1"/>
            <p:nvPr/>
          </p:nvSpPr>
          <p:spPr>
            <a:xfrm rot="5400000">
              <a:off x="660128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F28460E3-D774-904A-ABE4-7E45A4D5F20A}"/>
                </a:ext>
              </a:extLst>
            </p:cNvPr>
            <p:cNvSpPr/>
            <p:nvPr/>
          </p:nvSpPr>
          <p:spPr>
            <a:xfrm>
              <a:off x="459165" y="1811127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E6A4AEC4-71F8-454D-B6F0-FE5D845EDDA8}"/>
                </a:ext>
              </a:extLst>
            </p:cNvPr>
            <p:cNvSpPr/>
            <p:nvPr/>
          </p:nvSpPr>
          <p:spPr>
            <a:xfrm flipH="1">
              <a:off x="1086681" y="1831848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EAF209-5AEF-E542-B035-61BA0A621E7E}"/>
              </a:ext>
            </a:extLst>
          </p:cNvPr>
          <p:cNvGrpSpPr/>
          <p:nvPr/>
        </p:nvGrpSpPr>
        <p:grpSpPr>
          <a:xfrm>
            <a:off x="1832537" y="1837838"/>
            <a:ext cx="1550518" cy="2390153"/>
            <a:chOff x="2222681" y="1801262"/>
            <a:chExt cx="1550518" cy="2390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D781D5A-4C11-7F4C-9717-AD6B34B95CAA}"/>
                    </a:ext>
                  </a:extLst>
                </p:cNvPr>
                <p:cNvSpPr txBox="1"/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D781D5A-4C11-7F4C-9717-AD6B34B95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blipFill>
                  <a:blip r:embed="rId4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8A6F4CAB-0CE5-9544-8BBA-684E5DF3ADA9}"/>
                </a:ext>
              </a:extLst>
            </p:cNvPr>
            <p:cNvSpPr/>
            <p:nvPr/>
          </p:nvSpPr>
          <p:spPr>
            <a:xfrm>
              <a:off x="2222681" y="1801262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id="{91533EF9-4C90-544D-B285-C04B4D6E0B0C}"/>
                </a:ext>
              </a:extLst>
            </p:cNvPr>
            <p:cNvSpPr/>
            <p:nvPr/>
          </p:nvSpPr>
          <p:spPr>
            <a:xfrm flipH="1">
              <a:off x="3658512" y="1811127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6E9E18-D82A-9847-92F1-12093B673775}"/>
                    </a:ext>
                  </a:extLst>
                </p:cNvPr>
                <p:cNvSpPr txBox="1"/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6E9E18-D82A-9847-92F1-12093B673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B0BDCD8-0F8D-BB49-8D36-1F0B058BE977}"/>
                    </a:ext>
                  </a:extLst>
                </p:cNvPr>
                <p:cNvSpPr txBox="1"/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B0BDCD8-0F8D-BB49-8D36-1F0B058BE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blipFill>
                  <a:blip r:embed="rId6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EAB8D5-371A-3D42-A8D1-EBE04153BD08}"/>
                    </a:ext>
                  </a:extLst>
                </p:cNvPr>
                <p:cNvSpPr txBox="1"/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EAB8D5-371A-3D42-A8D1-EBE04153B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blipFill>
                  <a:blip r:embed="rId7"/>
                  <a:stretch>
                    <a:fillRect l="-2804" r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90A3C2-54F9-D44D-AA50-BCD7C54A7C80}"/>
                </a:ext>
              </a:extLst>
            </p:cNvPr>
            <p:cNvSpPr txBox="1"/>
            <p:nvPr/>
          </p:nvSpPr>
          <p:spPr>
            <a:xfrm rot="5400000">
              <a:off x="2595547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/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blipFill>
                <a:blip r:embed="rId8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ket 38">
            <a:extLst>
              <a:ext uri="{FF2B5EF4-FFF2-40B4-BE49-F238E27FC236}">
                <a16:creationId xmlns:a16="http://schemas.microsoft.com/office/drawing/2014/main" id="{1C848755-7B4E-B944-8956-335EE9A9927A}"/>
              </a:ext>
            </a:extLst>
          </p:cNvPr>
          <p:cNvSpPr/>
          <p:nvPr/>
        </p:nvSpPr>
        <p:spPr>
          <a:xfrm>
            <a:off x="4252362" y="1825646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32AA6E3F-3D48-EA4C-8465-0185598E8AC7}"/>
              </a:ext>
            </a:extLst>
          </p:cNvPr>
          <p:cNvSpPr/>
          <p:nvPr/>
        </p:nvSpPr>
        <p:spPr>
          <a:xfrm flipH="1">
            <a:off x="5822305" y="1835511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/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blipFill>
                <a:blip r:embed="rId9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/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blipFill>
                <a:blip r:embed="rId10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/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blipFill>
                <a:blip r:embed="rId11"/>
                <a:stretch>
                  <a:fillRect l="-236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8A66D13-7E53-074A-AC86-79763BAE9594}"/>
              </a:ext>
            </a:extLst>
          </p:cNvPr>
          <p:cNvSpPr txBox="1"/>
          <p:nvPr/>
        </p:nvSpPr>
        <p:spPr>
          <a:xfrm rot="5400000">
            <a:off x="4564268" y="3220118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/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blipFill>
                <a:blip r:embed="rId12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ket 45">
            <a:extLst>
              <a:ext uri="{FF2B5EF4-FFF2-40B4-BE49-F238E27FC236}">
                <a16:creationId xmlns:a16="http://schemas.microsoft.com/office/drawing/2014/main" id="{BA377711-6CBE-4C48-8B2E-2587D7FC9C0A}"/>
              </a:ext>
            </a:extLst>
          </p:cNvPr>
          <p:cNvSpPr/>
          <p:nvPr/>
        </p:nvSpPr>
        <p:spPr>
          <a:xfrm>
            <a:off x="7009237" y="1811127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69E342B2-CD5D-6948-893D-439E975EE3FD}"/>
              </a:ext>
            </a:extLst>
          </p:cNvPr>
          <p:cNvSpPr/>
          <p:nvPr/>
        </p:nvSpPr>
        <p:spPr>
          <a:xfrm flipH="1">
            <a:off x="8975086" y="1815232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/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blipFill>
                <a:blip r:embed="rId13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/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blipFill>
                <a:blip r:embed="rId14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/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blipFill>
                <a:blip r:embed="rId15"/>
                <a:stretch>
                  <a:fillRect l="-1227" t="-2273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3572F8B-0247-EE4C-B9C1-3B3331577150}"/>
              </a:ext>
            </a:extLst>
          </p:cNvPr>
          <p:cNvSpPr txBox="1"/>
          <p:nvPr/>
        </p:nvSpPr>
        <p:spPr>
          <a:xfrm rot="5400000">
            <a:off x="7348827" y="3175279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5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C1F74B-B457-4641-8584-AB27249D7EF3}"/>
              </a:ext>
            </a:extLst>
          </p:cNvPr>
          <p:cNvSpPr txBox="1"/>
          <p:nvPr/>
        </p:nvSpPr>
        <p:spPr>
          <a:xfrm>
            <a:off x="3487040" y="2866930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092EF-9F55-BC4A-8E4A-A95560FF0E57}"/>
              </a:ext>
            </a:extLst>
          </p:cNvPr>
          <p:cNvSpPr txBox="1"/>
          <p:nvPr/>
        </p:nvSpPr>
        <p:spPr>
          <a:xfrm>
            <a:off x="15662" y="2803676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C5FAC9-E218-5548-AAD2-F99658AA7AC8}"/>
              </a:ext>
            </a:extLst>
          </p:cNvPr>
          <p:cNvSpPr txBox="1"/>
          <p:nvPr/>
        </p:nvSpPr>
        <p:spPr>
          <a:xfrm>
            <a:off x="1470247" y="2755238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CAB26C-6D1A-5C4A-BDA4-A14713186672}"/>
              </a:ext>
            </a:extLst>
          </p:cNvPr>
          <p:cNvSpPr txBox="1"/>
          <p:nvPr/>
        </p:nvSpPr>
        <p:spPr>
          <a:xfrm>
            <a:off x="3826049" y="2779622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03BB84-882E-3543-B76A-1B9086EE7C3C}"/>
              </a:ext>
            </a:extLst>
          </p:cNvPr>
          <p:cNvSpPr txBox="1"/>
          <p:nvPr/>
        </p:nvSpPr>
        <p:spPr>
          <a:xfrm>
            <a:off x="6503883" y="2803676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5301D-1DE8-6941-948F-817DB93ADFAB}"/>
              </a:ext>
            </a:extLst>
          </p:cNvPr>
          <p:cNvSpPr txBox="1"/>
          <p:nvPr/>
        </p:nvSpPr>
        <p:spPr>
          <a:xfrm>
            <a:off x="1081037" y="2642271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353DEC-2DFA-F144-9F06-F7F95BCF06EE}"/>
              </a:ext>
            </a:extLst>
          </p:cNvPr>
          <p:cNvSpPr txBox="1"/>
          <p:nvPr/>
        </p:nvSpPr>
        <p:spPr>
          <a:xfrm>
            <a:off x="3305774" y="2650629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618AA5-5D02-F44A-AC23-2694AD52EF21}"/>
              </a:ext>
            </a:extLst>
          </p:cNvPr>
          <p:cNvSpPr txBox="1"/>
          <p:nvPr/>
        </p:nvSpPr>
        <p:spPr>
          <a:xfrm>
            <a:off x="5859261" y="2658032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813867-9523-7E44-AC8F-3426EDF85BD1}"/>
              </a:ext>
            </a:extLst>
          </p:cNvPr>
          <p:cNvSpPr txBox="1"/>
          <p:nvPr/>
        </p:nvSpPr>
        <p:spPr>
          <a:xfrm>
            <a:off x="6103376" y="2858139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9679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EE54B9-A245-D245-B8FA-6B384B9F5214}"/>
              </a:ext>
            </a:extLst>
          </p:cNvPr>
          <p:cNvGrpSpPr/>
          <p:nvPr/>
        </p:nvGrpSpPr>
        <p:grpSpPr>
          <a:xfrm>
            <a:off x="398205" y="1811127"/>
            <a:ext cx="786169" cy="2401009"/>
            <a:chOff x="459165" y="1811127"/>
            <a:chExt cx="786169" cy="2401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17AB38A-F06E-6443-A14B-1044E4E3F150}"/>
                    </a:ext>
                  </a:extLst>
                </p:cNvPr>
                <p:cNvSpPr txBox="1"/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17AB38A-F06E-6443-A14B-1044E4E3F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A24BEA-91E2-3D42-A14D-1793D773FF0E}"/>
                    </a:ext>
                  </a:extLst>
                </p:cNvPr>
                <p:cNvSpPr txBox="1"/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A24BEA-91E2-3D42-A14D-1793D773FF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8627EE-A56A-4342-8F3F-0B14E9C7670B}"/>
                    </a:ext>
                  </a:extLst>
                </p:cNvPr>
                <p:cNvSpPr txBox="1"/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38627EE-A56A-4342-8F3F-0B14E9C76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0F406CA-E660-4542-AEA5-66A5BAC8A18E}"/>
                    </a:ext>
                  </a:extLst>
                </p:cNvPr>
                <p:cNvSpPr txBox="1"/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0F406CA-E660-4542-AEA5-66A5BAC8A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t="-3333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3B270F-6808-FD42-8698-9646F33CA066}"/>
                </a:ext>
              </a:extLst>
            </p:cNvPr>
            <p:cNvSpPr txBox="1"/>
            <p:nvPr/>
          </p:nvSpPr>
          <p:spPr>
            <a:xfrm rot="5400000">
              <a:off x="660128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2">
                      <a:lumMod val="90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2">
                    <a:lumMod val="90000"/>
                  </a:schemeClr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F28460E3-D774-904A-ABE4-7E45A4D5F20A}"/>
                </a:ext>
              </a:extLst>
            </p:cNvPr>
            <p:cNvSpPr/>
            <p:nvPr/>
          </p:nvSpPr>
          <p:spPr>
            <a:xfrm>
              <a:off x="459165" y="1811127"/>
              <a:ext cx="114687" cy="2380288"/>
            </a:xfrm>
            <a:prstGeom prst="leftBracket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9" name="Left Bracket 18">
              <a:extLst>
                <a:ext uri="{FF2B5EF4-FFF2-40B4-BE49-F238E27FC236}">
                  <a16:creationId xmlns:a16="http://schemas.microsoft.com/office/drawing/2014/main" id="{E6A4AEC4-71F8-454D-B6F0-FE5D845EDDA8}"/>
                </a:ext>
              </a:extLst>
            </p:cNvPr>
            <p:cNvSpPr/>
            <p:nvPr/>
          </p:nvSpPr>
          <p:spPr>
            <a:xfrm flipH="1">
              <a:off x="1086681" y="1831848"/>
              <a:ext cx="114687" cy="2380288"/>
            </a:xfrm>
            <a:prstGeom prst="leftBracket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EAF209-5AEF-E542-B035-61BA0A621E7E}"/>
              </a:ext>
            </a:extLst>
          </p:cNvPr>
          <p:cNvGrpSpPr/>
          <p:nvPr/>
        </p:nvGrpSpPr>
        <p:grpSpPr>
          <a:xfrm>
            <a:off x="1832537" y="1837838"/>
            <a:ext cx="1550518" cy="2390153"/>
            <a:chOff x="2222681" y="1801262"/>
            <a:chExt cx="1550518" cy="2390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D781D5A-4C11-7F4C-9717-AD6B34B95CAA}"/>
                    </a:ext>
                  </a:extLst>
                </p:cNvPr>
                <p:cNvSpPr txBox="1"/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D781D5A-4C11-7F4C-9717-AD6B34B95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blipFill>
                  <a:blip r:embed="rId4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eft Bracket 31">
              <a:extLst>
                <a:ext uri="{FF2B5EF4-FFF2-40B4-BE49-F238E27FC236}">
                  <a16:creationId xmlns:a16="http://schemas.microsoft.com/office/drawing/2014/main" id="{8A6F4CAB-0CE5-9544-8BBA-684E5DF3ADA9}"/>
                </a:ext>
              </a:extLst>
            </p:cNvPr>
            <p:cNvSpPr/>
            <p:nvPr/>
          </p:nvSpPr>
          <p:spPr>
            <a:xfrm>
              <a:off x="2222681" y="1801262"/>
              <a:ext cx="114687" cy="2380288"/>
            </a:xfrm>
            <a:prstGeom prst="leftBracket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33" name="Left Bracket 32">
              <a:extLst>
                <a:ext uri="{FF2B5EF4-FFF2-40B4-BE49-F238E27FC236}">
                  <a16:creationId xmlns:a16="http://schemas.microsoft.com/office/drawing/2014/main" id="{91533EF9-4C90-544D-B285-C04B4D6E0B0C}"/>
                </a:ext>
              </a:extLst>
            </p:cNvPr>
            <p:cNvSpPr/>
            <p:nvPr/>
          </p:nvSpPr>
          <p:spPr>
            <a:xfrm flipH="1">
              <a:off x="3658512" y="1811127"/>
              <a:ext cx="114687" cy="2380288"/>
            </a:xfrm>
            <a:prstGeom prst="leftBracket">
              <a:avLst/>
            </a:prstGeom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9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6E9E18-D82A-9847-92F1-12093B673775}"/>
                    </a:ext>
                  </a:extLst>
                </p:cNvPr>
                <p:cNvSpPr txBox="1"/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6E9E18-D82A-9847-92F1-12093B673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B0BDCD8-0F8D-BB49-8D36-1F0B058BE977}"/>
                    </a:ext>
                  </a:extLst>
                </p:cNvPr>
                <p:cNvSpPr txBox="1"/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B0BDCD8-0F8D-BB49-8D36-1F0B058BE9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blipFill>
                  <a:blip r:embed="rId6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EAB8D5-371A-3D42-A8D1-EBE04153BD08}"/>
                    </a:ext>
                  </a:extLst>
                </p:cNvPr>
                <p:cNvSpPr txBox="1"/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bg2">
                                        <a:lumMod val="9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9EAB8D5-371A-3D42-A8D1-EBE04153B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blipFill>
                  <a:blip r:embed="rId7"/>
                  <a:stretch>
                    <a:fillRect l="-2804" r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90A3C2-54F9-D44D-AA50-BCD7C54A7C80}"/>
                </a:ext>
              </a:extLst>
            </p:cNvPr>
            <p:cNvSpPr txBox="1"/>
            <p:nvPr/>
          </p:nvSpPr>
          <p:spPr>
            <a:xfrm rot="5400000">
              <a:off x="2595547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2">
                      <a:lumMod val="90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bg2">
                    <a:lumMod val="90000"/>
                  </a:schemeClr>
                </a:solidFill>
                <a:latin typeface="Lucida Bright" panose="02040602050505020304" pitchFamily="18" charset="7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/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EF175F-9553-6846-92DC-B3D730F9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blipFill>
                <a:blip r:embed="rId8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ket 38">
            <a:extLst>
              <a:ext uri="{FF2B5EF4-FFF2-40B4-BE49-F238E27FC236}">
                <a16:creationId xmlns:a16="http://schemas.microsoft.com/office/drawing/2014/main" id="{1C848755-7B4E-B944-8956-335EE9A9927A}"/>
              </a:ext>
            </a:extLst>
          </p:cNvPr>
          <p:cNvSpPr/>
          <p:nvPr/>
        </p:nvSpPr>
        <p:spPr>
          <a:xfrm>
            <a:off x="4252362" y="1825646"/>
            <a:ext cx="114687" cy="2380288"/>
          </a:xfrm>
          <a:prstGeom prst="leftBracket">
            <a:avLst/>
          </a:prstGeom>
          <a:ln w="222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32AA6E3F-3D48-EA4C-8465-0185598E8AC7}"/>
              </a:ext>
            </a:extLst>
          </p:cNvPr>
          <p:cNvSpPr/>
          <p:nvPr/>
        </p:nvSpPr>
        <p:spPr>
          <a:xfrm flipH="1">
            <a:off x="5822305" y="1835511"/>
            <a:ext cx="114687" cy="2380288"/>
          </a:xfrm>
          <a:prstGeom prst="leftBracket">
            <a:avLst/>
          </a:prstGeom>
          <a:ln w="222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/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8AEEB84-558B-9C45-B5B3-6B23300E4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blipFill>
                <a:blip r:embed="rId9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/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6F792E-A813-9F46-A7E5-0BD2D4FC4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blipFill>
                <a:blip r:embed="rId10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/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C91E2F2-B675-AD49-A8D4-A7F136138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blipFill>
                <a:blip r:embed="rId11"/>
                <a:stretch>
                  <a:fillRect l="-236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8A66D13-7E53-074A-AC86-79763BAE9594}"/>
              </a:ext>
            </a:extLst>
          </p:cNvPr>
          <p:cNvSpPr txBox="1"/>
          <p:nvPr/>
        </p:nvSpPr>
        <p:spPr>
          <a:xfrm rot="5400000">
            <a:off x="4564268" y="3220118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bg2">
                  <a:lumMod val="90000"/>
                </a:schemeClr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/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09D9BF9-0DA9-5A4B-8133-E5F819D94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blipFill>
                <a:blip r:embed="rId12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eft Bracket 45">
            <a:extLst>
              <a:ext uri="{FF2B5EF4-FFF2-40B4-BE49-F238E27FC236}">
                <a16:creationId xmlns:a16="http://schemas.microsoft.com/office/drawing/2014/main" id="{BA377711-6CBE-4C48-8B2E-2587D7FC9C0A}"/>
              </a:ext>
            </a:extLst>
          </p:cNvPr>
          <p:cNvSpPr/>
          <p:nvPr/>
        </p:nvSpPr>
        <p:spPr>
          <a:xfrm>
            <a:off x="7009237" y="1811127"/>
            <a:ext cx="114687" cy="2380288"/>
          </a:xfrm>
          <a:prstGeom prst="leftBracket">
            <a:avLst/>
          </a:prstGeom>
          <a:ln w="222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69E342B2-CD5D-6948-893D-439E975EE3FD}"/>
              </a:ext>
            </a:extLst>
          </p:cNvPr>
          <p:cNvSpPr/>
          <p:nvPr/>
        </p:nvSpPr>
        <p:spPr>
          <a:xfrm flipH="1">
            <a:off x="8975086" y="1815232"/>
            <a:ext cx="114687" cy="2380288"/>
          </a:xfrm>
          <a:prstGeom prst="leftBracket">
            <a:avLst/>
          </a:prstGeom>
          <a:ln w="222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/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77F6748-7FAE-4346-9308-A801AC9AA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blipFill>
                <a:blip r:embed="rId13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/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2A0349-6441-0A48-B465-E958DC010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blipFill>
                <a:blip r:embed="rId14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/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>
                                      <a:lumMod val="9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894E51-8518-8E4F-A866-BADA6E28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blipFill>
                <a:blip r:embed="rId15"/>
                <a:stretch>
                  <a:fillRect l="-1227" t="-2273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43572F8B-0247-EE4C-B9C1-3B3331577150}"/>
              </a:ext>
            </a:extLst>
          </p:cNvPr>
          <p:cNvSpPr txBox="1"/>
          <p:nvPr/>
        </p:nvSpPr>
        <p:spPr>
          <a:xfrm rot="5400000">
            <a:off x="7348827" y="3175279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bg2">
                  <a:lumMod val="90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C1F74B-B457-4641-8584-AB27249D7EF3}"/>
              </a:ext>
            </a:extLst>
          </p:cNvPr>
          <p:cNvSpPr txBox="1"/>
          <p:nvPr/>
        </p:nvSpPr>
        <p:spPr>
          <a:xfrm>
            <a:off x="3487040" y="2866930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092EF-9F55-BC4A-8E4A-A95560FF0E57}"/>
              </a:ext>
            </a:extLst>
          </p:cNvPr>
          <p:cNvSpPr txBox="1"/>
          <p:nvPr/>
        </p:nvSpPr>
        <p:spPr>
          <a:xfrm>
            <a:off x="15662" y="2803676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C5FAC9-E218-5548-AAD2-F99658AA7AC8}"/>
              </a:ext>
            </a:extLst>
          </p:cNvPr>
          <p:cNvSpPr txBox="1"/>
          <p:nvPr/>
        </p:nvSpPr>
        <p:spPr>
          <a:xfrm>
            <a:off x="1470247" y="2755238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CAB26C-6D1A-5C4A-BDA4-A14713186672}"/>
              </a:ext>
            </a:extLst>
          </p:cNvPr>
          <p:cNvSpPr txBox="1"/>
          <p:nvPr/>
        </p:nvSpPr>
        <p:spPr>
          <a:xfrm>
            <a:off x="3826049" y="2779622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03BB84-882E-3543-B76A-1B9086EE7C3C}"/>
              </a:ext>
            </a:extLst>
          </p:cNvPr>
          <p:cNvSpPr txBox="1"/>
          <p:nvPr/>
        </p:nvSpPr>
        <p:spPr>
          <a:xfrm>
            <a:off x="6503883" y="2803676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5301D-1DE8-6941-948F-817DB93ADFAB}"/>
              </a:ext>
            </a:extLst>
          </p:cNvPr>
          <p:cNvSpPr txBox="1"/>
          <p:nvPr/>
        </p:nvSpPr>
        <p:spPr>
          <a:xfrm>
            <a:off x="1081037" y="2642271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353DEC-2DFA-F144-9F06-F7F95BCF06EE}"/>
              </a:ext>
            </a:extLst>
          </p:cNvPr>
          <p:cNvSpPr txBox="1"/>
          <p:nvPr/>
        </p:nvSpPr>
        <p:spPr>
          <a:xfrm>
            <a:off x="3305774" y="2650629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618AA5-5D02-F44A-AC23-2694AD52EF21}"/>
              </a:ext>
            </a:extLst>
          </p:cNvPr>
          <p:cNvSpPr txBox="1"/>
          <p:nvPr/>
        </p:nvSpPr>
        <p:spPr>
          <a:xfrm>
            <a:off x="5859261" y="2658032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813867-9523-7E44-AC8F-3426EDF85BD1}"/>
              </a:ext>
            </a:extLst>
          </p:cNvPr>
          <p:cNvSpPr txBox="1"/>
          <p:nvPr/>
        </p:nvSpPr>
        <p:spPr>
          <a:xfrm>
            <a:off x="6103376" y="2858139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6454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188435-C7B2-3B43-9408-9072C7185283}"/>
              </a:ext>
            </a:extLst>
          </p:cNvPr>
          <p:cNvSpPr txBox="1"/>
          <p:nvPr/>
        </p:nvSpPr>
        <p:spPr>
          <a:xfrm>
            <a:off x="983037" y="523653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40A755-C243-094F-884D-7EB1972F2EF7}"/>
              </a:ext>
            </a:extLst>
          </p:cNvPr>
          <p:cNvCxnSpPr>
            <a:cxnSpLocks/>
          </p:cNvCxnSpPr>
          <p:nvPr/>
        </p:nvCxnSpPr>
        <p:spPr>
          <a:xfrm>
            <a:off x="2099531" y="5823339"/>
            <a:ext cx="5624097" cy="0"/>
          </a:xfrm>
          <a:prstGeom prst="line">
            <a:avLst/>
          </a:prstGeom>
          <a:noFill/>
          <a:ln w="38100" cmpd="sng">
            <a:solidFill>
              <a:srgbClr val="000000"/>
            </a:solidFill>
            <a:headEnd type="none"/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951134-48AF-464F-959A-A6627969B4A8}"/>
              </a:ext>
            </a:extLst>
          </p:cNvPr>
          <p:cNvGrpSpPr/>
          <p:nvPr/>
        </p:nvGrpSpPr>
        <p:grpSpPr>
          <a:xfrm>
            <a:off x="3290812" y="5689596"/>
            <a:ext cx="315804" cy="573687"/>
            <a:chOff x="7225127" y="3524912"/>
            <a:chExt cx="315804" cy="57368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9B57CE-AD29-E343-BE24-A5BC41DC1597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6C5EB1E-19CB-4F4F-A673-D4CDFD042C3E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22212BC-26B7-4A4E-A8F8-3BC5259046BE}"/>
              </a:ext>
            </a:extLst>
          </p:cNvPr>
          <p:cNvSpPr txBox="1"/>
          <p:nvPr/>
        </p:nvSpPr>
        <p:spPr>
          <a:xfrm>
            <a:off x="6292349" y="6177368"/>
            <a:ext cx="1980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number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4E15AB-DF5E-5D48-8E87-579F0E693301}"/>
              </a:ext>
            </a:extLst>
          </p:cNvPr>
          <p:cNvGrpSpPr/>
          <p:nvPr/>
        </p:nvGrpSpPr>
        <p:grpSpPr>
          <a:xfrm>
            <a:off x="3953840" y="5689596"/>
            <a:ext cx="315804" cy="573687"/>
            <a:chOff x="7225127" y="3524912"/>
            <a:chExt cx="315804" cy="57368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AA0051-9EEE-0A47-BA58-7C6093AF28F5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FD0181-384D-3D44-AFDF-1676E46D5E8C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FB31DA6-988F-1D47-BE90-36652127FD8C}"/>
              </a:ext>
            </a:extLst>
          </p:cNvPr>
          <p:cNvGrpSpPr/>
          <p:nvPr/>
        </p:nvGrpSpPr>
        <p:grpSpPr>
          <a:xfrm>
            <a:off x="4616868" y="5689596"/>
            <a:ext cx="315804" cy="573687"/>
            <a:chOff x="7225127" y="3524912"/>
            <a:chExt cx="315804" cy="57368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4DD7A45-9CF5-4444-979A-108ED12B84CE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ED8468F-6677-5F46-8162-40983D102573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F64AAA2-9CC3-974B-9FD8-80667893A63C}"/>
              </a:ext>
            </a:extLst>
          </p:cNvPr>
          <p:cNvGrpSpPr/>
          <p:nvPr/>
        </p:nvGrpSpPr>
        <p:grpSpPr>
          <a:xfrm>
            <a:off x="2627784" y="5689596"/>
            <a:ext cx="315804" cy="573687"/>
            <a:chOff x="7225127" y="3524912"/>
            <a:chExt cx="315804" cy="57368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A2B3342-F630-EF4A-A1D3-12BB3F1A09EE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5887D86-B8D8-BB4B-82A9-49CE1782CD77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1A6679F-BD8D-FD49-A9A4-77DE23B7785C}"/>
              </a:ext>
            </a:extLst>
          </p:cNvPr>
          <p:cNvGrpSpPr/>
          <p:nvPr/>
        </p:nvGrpSpPr>
        <p:grpSpPr>
          <a:xfrm>
            <a:off x="5942924" y="5689596"/>
            <a:ext cx="315804" cy="573687"/>
            <a:chOff x="7225127" y="3524912"/>
            <a:chExt cx="315804" cy="57368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FE03FD3-B225-1842-9F2D-99A5C9843278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A55D187-A091-9642-B8DF-78F4810F4762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8EB199D-1C53-CB43-AF37-7B3F0EA80C3F}"/>
              </a:ext>
            </a:extLst>
          </p:cNvPr>
          <p:cNvCxnSpPr/>
          <p:nvPr/>
        </p:nvCxnSpPr>
        <p:spPr>
          <a:xfrm>
            <a:off x="6772287" y="5689596"/>
            <a:ext cx="0" cy="2474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573AA79-9543-284A-8B68-1D3EE475F0A1}"/>
              </a:ext>
            </a:extLst>
          </p:cNvPr>
          <p:cNvGrpSpPr/>
          <p:nvPr/>
        </p:nvGrpSpPr>
        <p:grpSpPr>
          <a:xfrm>
            <a:off x="7205478" y="5689596"/>
            <a:ext cx="593931" cy="573687"/>
            <a:chOff x="7161626" y="3524912"/>
            <a:chExt cx="593931" cy="57368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32FAA193-90F1-9042-B5B4-254331234393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8EA251D-6221-9948-855B-C9946CA778F2}"/>
                </a:ext>
              </a:extLst>
            </p:cNvPr>
            <p:cNvSpPr txBox="1"/>
            <p:nvPr/>
          </p:nvSpPr>
          <p:spPr>
            <a:xfrm>
              <a:off x="7161626" y="3729267"/>
              <a:ext cx="593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N-1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CDDFED0-8C16-B642-A7DA-495FA257922F}"/>
              </a:ext>
            </a:extLst>
          </p:cNvPr>
          <p:cNvGrpSpPr/>
          <p:nvPr/>
        </p:nvGrpSpPr>
        <p:grpSpPr>
          <a:xfrm>
            <a:off x="5279896" y="5689596"/>
            <a:ext cx="315804" cy="573687"/>
            <a:chOff x="7225127" y="3524912"/>
            <a:chExt cx="315804" cy="57368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076FF3D-C74D-BB45-AE90-24C718157C2A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EAF0E33-4D20-8A47-913F-F05F87515210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AA09ACC-FAFA-7948-BAED-FB33748F4553}"/>
              </a:ext>
            </a:extLst>
          </p:cNvPr>
          <p:cNvGrpSpPr/>
          <p:nvPr/>
        </p:nvGrpSpPr>
        <p:grpSpPr>
          <a:xfrm>
            <a:off x="1941984" y="5689596"/>
            <a:ext cx="315804" cy="573687"/>
            <a:chOff x="7225127" y="3524912"/>
            <a:chExt cx="315804" cy="57368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A2CF02D-19E6-634D-A7A8-92EF3810608F}"/>
                </a:ext>
              </a:extLst>
            </p:cNvPr>
            <p:cNvCxnSpPr/>
            <p:nvPr/>
          </p:nvCxnSpPr>
          <p:spPr>
            <a:xfrm>
              <a:off x="7391462" y="3524912"/>
              <a:ext cx="0" cy="2474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ADBB13C-60AD-5B43-9C61-D4359CE58311}"/>
                </a:ext>
              </a:extLst>
            </p:cNvPr>
            <p:cNvSpPr txBox="1"/>
            <p:nvPr/>
          </p:nvSpPr>
          <p:spPr>
            <a:xfrm>
              <a:off x="7225127" y="3729267"/>
              <a:ext cx="315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8F64549-646A-804A-A826-D2AE6C70D6E4}"/>
              </a:ext>
            </a:extLst>
          </p:cNvPr>
          <p:cNvSpPr txBox="1"/>
          <p:nvPr/>
        </p:nvSpPr>
        <p:spPr>
          <a:xfrm>
            <a:off x="6483041" y="5633142"/>
            <a:ext cx="31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64E03E00-29C1-364D-90F6-A62546F5EF4F}"/>
              </a:ext>
            </a:extLst>
          </p:cNvPr>
          <p:cNvSpPr/>
          <p:nvPr/>
        </p:nvSpPr>
        <p:spPr>
          <a:xfrm>
            <a:off x="2109311" y="4650587"/>
            <a:ext cx="5309897" cy="1473523"/>
          </a:xfrm>
          <a:custGeom>
            <a:avLst/>
            <a:gdLst>
              <a:gd name="connsiteX0" fmla="*/ 0 w 5334000"/>
              <a:gd name="connsiteY0" fmla="*/ 546326 h 1473523"/>
              <a:gd name="connsiteX1" fmla="*/ 177800 w 5334000"/>
              <a:gd name="connsiteY1" fmla="*/ 292326 h 1473523"/>
              <a:gd name="connsiteX2" fmla="*/ 508000 w 5334000"/>
              <a:gd name="connsiteY2" fmla="*/ 889226 h 1473523"/>
              <a:gd name="connsiteX3" fmla="*/ 1358900 w 5334000"/>
              <a:gd name="connsiteY3" fmla="*/ 226 h 1473523"/>
              <a:gd name="connsiteX4" fmla="*/ 2095500 w 5334000"/>
              <a:gd name="connsiteY4" fmla="*/ 800326 h 1473523"/>
              <a:gd name="connsiteX5" fmla="*/ 2387600 w 5334000"/>
              <a:gd name="connsiteY5" fmla="*/ 584426 h 1473523"/>
              <a:gd name="connsiteX6" fmla="*/ 2603500 w 5334000"/>
              <a:gd name="connsiteY6" fmla="*/ 1041626 h 1473523"/>
              <a:gd name="connsiteX7" fmla="*/ 3073400 w 5334000"/>
              <a:gd name="connsiteY7" fmla="*/ 1460726 h 1473523"/>
              <a:gd name="connsiteX8" fmla="*/ 3759200 w 5334000"/>
              <a:gd name="connsiteY8" fmla="*/ 533626 h 1473523"/>
              <a:gd name="connsiteX9" fmla="*/ 4279900 w 5334000"/>
              <a:gd name="connsiteY9" fmla="*/ 952726 h 1473523"/>
              <a:gd name="connsiteX10" fmla="*/ 4927600 w 5334000"/>
              <a:gd name="connsiteY10" fmla="*/ 279626 h 1473523"/>
              <a:gd name="connsiteX11" fmla="*/ 5334000 w 5334000"/>
              <a:gd name="connsiteY11" fmla="*/ 914626 h 14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4000" h="1473523">
                <a:moveTo>
                  <a:pt x="0" y="546326"/>
                </a:moveTo>
                <a:cubicBezTo>
                  <a:pt x="46566" y="390751"/>
                  <a:pt x="93133" y="235176"/>
                  <a:pt x="177800" y="292326"/>
                </a:cubicBezTo>
                <a:cubicBezTo>
                  <a:pt x="262467" y="349476"/>
                  <a:pt x="311150" y="937909"/>
                  <a:pt x="508000" y="889226"/>
                </a:cubicBezTo>
                <a:cubicBezTo>
                  <a:pt x="704850" y="840543"/>
                  <a:pt x="1094317" y="15043"/>
                  <a:pt x="1358900" y="226"/>
                </a:cubicBezTo>
                <a:cubicBezTo>
                  <a:pt x="1623483" y="-14591"/>
                  <a:pt x="1924050" y="702959"/>
                  <a:pt x="2095500" y="800326"/>
                </a:cubicBezTo>
                <a:cubicBezTo>
                  <a:pt x="2266950" y="897693"/>
                  <a:pt x="2302933" y="544209"/>
                  <a:pt x="2387600" y="584426"/>
                </a:cubicBezTo>
                <a:cubicBezTo>
                  <a:pt x="2472267" y="624643"/>
                  <a:pt x="2489200" y="895576"/>
                  <a:pt x="2603500" y="1041626"/>
                </a:cubicBezTo>
                <a:cubicBezTo>
                  <a:pt x="2717800" y="1187676"/>
                  <a:pt x="2880783" y="1545393"/>
                  <a:pt x="3073400" y="1460726"/>
                </a:cubicBezTo>
                <a:cubicBezTo>
                  <a:pt x="3266017" y="1376059"/>
                  <a:pt x="3558117" y="618293"/>
                  <a:pt x="3759200" y="533626"/>
                </a:cubicBezTo>
                <a:cubicBezTo>
                  <a:pt x="3960283" y="448959"/>
                  <a:pt x="4085167" y="995059"/>
                  <a:pt x="4279900" y="952726"/>
                </a:cubicBezTo>
                <a:cubicBezTo>
                  <a:pt x="4474633" y="910393"/>
                  <a:pt x="4751917" y="285976"/>
                  <a:pt x="4927600" y="279626"/>
                </a:cubicBezTo>
                <a:cubicBezTo>
                  <a:pt x="5103283" y="273276"/>
                  <a:pt x="5218641" y="593951"/>
                  <a:pt x="5334000" y="9146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D242D35-E22C-7D46-8782-CDA7F3A0D0A0}"/>
              </a:ext>
            </a:extLst>
          </p:cNvPr>
          <p:cNvCxnSpPr>
            <a:cxnSpLocks/>
          </p:cNvCxnSpPr>
          <p:nvPr/>
        </p:nvCxnSpPr>
        <p:spPr>
          <a:xfrm flipV="1">
            <a:off x="2110560" y="5216894"/>
            <a:ext cx="0" cy="605933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447F4E3-9AC2-2A4D-BD03-5352AF0A1CEE}"/>
              </a:ext>
            </a:extLst>
          </p:cNvPr>
          <p:cNvCxnSpPr>
            <a:cxnSpLocks/>
          </p:cNvCxnSpPr>
          <p:nvPr/>
        </p:nvCxnSpPr>
        <p:spPr>
          <a:xfrm flipV="1">
            <a:off x="2794119" y="5374201"/>
            <a:ext cx="0" cy="448627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1D71BE4-3BB5-EC46-A485-C1D8F6E60557}"/>
              </a:ext>
            </a:extLst>
          </p:cNvPr>
          <p:cNvCxnSpPr>
            <a:cxnSpLocks/>
            <a:endCxn id="92" idx="3"/>
          </p:cNvCxnSpPr>
          <p:nvPr/>
        </p:nvCxnSpPr>
        <p:spPr>
          <a:xfrm flipV="1">
            <a:off x="4398058" y="7722758"/>
            <a:ext cx="4923" cy="117252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4D43E2B-05CA-6E44-BBF5-E0FF8855E7DE}"/>
              </a:ext>
            </a:extLst>
          </p:cNvPr>
          <p:cNvCxnSpPr>
            <a:cxnSpLocks/>
          </p:cNvCxnSpPr>
          <p:nvPr/>
        </p:nvCxnSpPr>
        <p:spPr>
          <a:xfrm flipV="1">
            <a:off x="4120175" y="5386836"/>
            <a:ext cx="3839" cy="40688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873B5A2-D4C2-F349-A255-6FA8FEBC0F66}"/>
              </a:ext>
            </a:extLst>
          </p:cNvPr>
          <p:cNvCxnSpPr>
            <a:cxnSpLocks/>
          </p:cNvCxnSpPr>
          <p:nvPr/>
        </p:nvCxnSpPr>
        <p:spPr>
          <a:xfrm>
            <a:off x="4783202" y="5802664"/>
            <a:ext cx="0" cy="2016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9DA8C89-78DC-2542-B634-1E907D34ECD1}"/>
              </a:ext>
            </a:extLst>
          </p:cNvPr>
          <p:cNvCxnSpPr>
            <a:cxnSpLocks/>
          </p:cNvCxnSpPr>
          <p:nvPr/>
        </p:nvCxnSpPr>
        <p:spPr>
          <a:xfrm flipV="1">
            <a:off x="5446229" y="5802664"/>
            <a:ext cx="0" cy="2016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550C25C-A2C5-F542-A61B-EED8D43D41F9}"/>
              </a:ext>
            </a:extLst>
          </p:cNvPr>
          <p:cNvCxnSpPr>
            <a:cxnSpLocks/>
          </p:cNvCxnSpPr>
          <p:nvPr/>
        </p:nvCxnSpPr>
        <p:spPr>
          <a:xfrm flipV="1">
            <a:off x="6104370" y="5386836"/>
            <a:ext cx="0" cy="42581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E81D635-4A35-514B-914F-9921E6B0B03F}"/>
              </a:ext>
            </a:extLst>
          </p:cNvPr>
          <p:cNvCxnSpPr>
            <a:cxnSpLocks/>
          </p:cNvCxnSpPr>
          <p:nvPr/>
        </p:nvCxnSpPr>
        <p:spPr>
          <a:xfrm flipV="1">
            <a:off x="6759587" y="5175069"/>
            <a:ext cx="0" cy="660457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698513-7AC6-1246-B8D2-B2B406375A61}"/>
              </a:ext>
            </a:extLst>
          </p:cNvPr>
          <p:cNvCxnSpPr>
            <a:cxnSpLocks/>
            <a:endCxn id="92" idx="11"/>
          </p:cNvCxnSpPr>
          <p:nvPr/>
        </p:nvCxnSpPr>
        <p:spPr>
          <a:xfrm flipV="1">
            <a:off x="8360119" y="8637158"/>
            <a:ext cx="0" cy="237964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CEFB65C-2875-DB46-A9F8-88581EEE5A37}"/>
              </a:ext>
            </a:extLst>
          </p:cNvPr>
          <p:cNvGrpSpPr/>
          <p:nvPr/>
        </p:nvGrpSpPr>
        <p:grpSpPr>
          <a:xfrm>
            <a:off x="398205" y="1811127"/>
            <a:ext cx="786169" cy="2401009"/>
            <a:chOff x="459165" y="1811127"/>
            <a:chExt cx="786169" cy="2401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AA22425-BF52-4E4E-B4A3-A1DCF3737B7C}"/>
                    </a:ext>
                  </a:extLst>
                </p:cNvPr>
                <p:cNvSpPr txBox="1"/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AA22425-BF52-4E4E-B4A3-A1DCF3737B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8736ECB-343D-C84F-ACF7-C6DEC3315105}"/>
                    </a:ext>
                  </a:extLst>
                </p:cNvPr>
                <p:cNvSpPr txBox="1"/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48736ECB-343D-C84F-ACF7-C6DEC33151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A3F550A-346B-5F44-875F-8111F3953807}"/>
                    </a:ext>
                  </a:extLst>
                </p:cNvPr>
                <p:cNvSpPr txBox="1"/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A3F550A-346B-5F44-875F-8111F39538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56922B4-3227-2C41-AE22-886C9800AFC6}"/>
                    </a:ext>
                  </a:extLst>
                </p:cNvPr>
                <p:cNvSpPr txBox="1"/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756922B4-3227-2C41-AE22-886C9800AF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t="-3333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F275D49-304E-BD42-9B11-DA850FAAB18E}"/>
                </a:ext>
              </a:extLst>
            </p:cNvPr>
            <p:cNvSpPr txBox="1"/>
            <p:nvPr/>
          </p:nvSpPr>
          <p:spPr>
            <a:xfrm rot="5400000">
              <a:off x="660128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109" name="Left Bracket 108">
              <a:extLst>
                <a:ext uri="{FF2B5EF4-FFF2-40B4-BE49-F238E27FC236}">
                  <a16:creationId xmlns:a16="http://schemas.microsoft.com/office/drawing/2014/main" id="{DAE46F64-D91A-9D4D-8027-FA6718570636}"/>
                </a:ext>
              </a:extLst>
            </p:cNvPr>
            <p:cNvSpPr/>
            <p:nvPr/>
          </p:nvSpPr>
          <p:spPr>
            <a:xfrm>
              <a:off x="459165" y="1811127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Left Bracket 109">
              <a:extLst>
                <a:ext uri="{FF2B5EF4-FFF2-40B4-BE49-F238E27FC236}">
                  <a16:creationId xmlns:a16="http://schemas.microsoft.com/office/drawing/2014/main" id="{1F181FB8-7F0D-2F4B-981A-15520CC2213F}"/>
                </a:ext>
              </a:extLst>
            </p:cNvPr>
            <p:cNvSpPr/>
            <p:nvPr/>
          </p:nvSpPr>
          <p:spPr>
            <a:xfrm flipH="1">
              <a:off x="1086681" y="1831848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3AE52BE-D006-1343-9F4E-423E9F142EF0}"/>
              </a:ext>
            </a:extLst>
          </p:cNvPr>
          <p:cNvGrpSpPr/>
          <p:nvPr/>
        </p:nvGrpSpPr>
        <p:grpSpPr>
          <a:xfrm>
            <a:off x="1832537" y="1837838"/>
            <a:ext cx="1550518" cy="2390153"/>
            <a:chOff x="2222681" y="1801262"/>
            <a:chExt cx="1550518" cy="2390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34FB8BE-0CF6-A641-B00A-8ABCB4982DC0}"/>
                    </a:ext>
                  </a:extLst>
                </p:cNvPr>
                <p:cNvSpPr txBox="1"/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34FB8BE-0CF6-A641-B00A-8ABCB4982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blipFill>
                  <a:blip r:embed="rId4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Left Bracket 112">
              <a:extLst>
                <a:ext uri="{FF2B5EF4-FFF2-40B4-BE49-F238E27FC236}">
                  <a16:creationId xmlns:a16="http://schemas.microsoft.com/office/drawing/2014/main" id="{D85BDC10-0243-E147-9F12-103CEBC2E28D}"/>
                </a:ext>
              </a:extLst>
            </p:cNvPr>
            <p:cNvSpPr/>
            <p:nvPr/>
          </p:nvSpPr>
          <p:spPr>
            <a:xfrm>
              <a:off x="2222681" y="1801262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Left Bracket 113">
              <a:extLst>
                <a:ext uri="{FF2B5EF4-FFF2-40B4-BE49-F238E27FC236}">
                  <a16:creationId xmlns:a16="http://schemas.microsoft.com/office/drawing/2014/main" id="{504006F1-DB8D-5A4B-AC99-E23F89C03FBC}"/>
                </a:ext>
              </a:extLst>
            </p:cNvPr>
            <p:cNvSpPr/>
            <p:nvPr/>
          </p:nvSpPr>
          <p:spPr>
            <a:xfrm flipH="1">
              <a:off x="3658512" y="1811127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CD27151-2016-F24F-BCA7-E73729F6D697}"/>
                    </a:ext>
                  </a:extLst>
                </p:cNvPr>
                <p:cNvSpPr txBox="1"/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CD27151-2016-F24F-BCA7-E73729F6D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B6C7A001-1BA4-E940-BA2A-18517DC2B5A1}"/>
                    </a:ext>
                  </a:extLst>
                </p:cNvPr>
                <p:cNvSpPr txBox="1"/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B6C7A001-1BA4-E940-BA2A-18517DC2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blipFill>
                  <a:blip r:embed="rId6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1E658D96-D3BE-3D41-91E5-96098B205DFE}"/>
                    </a:ext>
                  </a:extLst>
                </p:cNvPr>
                <p:cNvSpPr txBox="1"/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1E658D96-D3BE-3D41-91E5-96098B205D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blipFill>
                  <a:blip r:embed="rId7"/>
                  <a:stretch>
                    <a:fillRect l="-2804" r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94E3685-3A56-584E-BEB7-05DDE9312757}"/>
                </a:ext>
              </a:extLst>
            </p:cNvPr>
            <p:cNvSpPr txBox="1"/>
            <p:nvPr/>
          </p:nvSpPr>
          <p:spPr>
            <a:xfrm rot="5400000">
              <a:off x="2595547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C6CD85E-0E27-CF43-9668-EDFC056A2DB7}"/>
                  </a:ext>
                </a:extLst>
              </p:cNvPr>
              <p:cNvSpPr txBox="1"/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C6CD85E-0E27-CF43-9668-EDFC056A2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blipFill>
                <a:blip r:embed="rId8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Left Bracket 119">
            <a:extLst>
              <a:ext uri="{FF2B5EF4-FFF2-40B4-BE49-F238E27FC236}">
                <a16:creationId xmlns:a16="http://schemas.microsoft.com/office/drawing/2014/main" id="{25EF84B1-4F1D-F041-B5BC-4BC766FA9654}"/>
              </a:ext>
            </a:extLst>
          </p:cNvPr>
          <p:cNvSpPr/>
          <p:nvPr/>
        </p:nvSpPr>
        <p:spPr>
          <a:xfrm>
            <a:off x="4252362" y="1825646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Left Bracket 120">
            <a:extLst>
              <a:ext uri="{FF2B5EF4-FFF2-40B4-BE49-F238E27FC236}">
                <a16:creationId xmlns:a16="http://schemas.microsoft.com/office/drawing/2014/main" id="{31DB19A6-0D7A-1C45-9A30-001CFE299D22}"/>
              </a:ext>
            </a:extLst>
          </p:cNvPr>
          <p:cNvSpPr/>
          <p:nvPr/>
        </p:nvSpPr>
        <p:spPr>
          <a:xfrm flipH="1">
            <a:off x="5822305" y="1835511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0525BB8-3C84-D748-9A87-CD101A60654E}"/>
                  </a:ext>
                </a:extLst>
              </p:cNvPr>
              <p:cNvSpPr txBox="1"/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20525BB8-3C84-D748-9A87-CD101A606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blipFill>
                <a:blip r:embed="rId9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1249B8F-E14C-0A4E-B597-3F7855564DA5}"/>
                  </a:ext>
                </a:extLst>
              </p:cNvPr>
              <p:cNvSpPr txBox="1"/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F1249B8F-E14C-0A4E-B597-3F7855564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blipFill>
                <a:blip r:embed="rId10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D5A72E3-2F70-C84B-9B62-4CB8DEF3F5EE}"/>
                  </a:ext>
                </a:extLst>
              </p:cNvPr>
              <p:cNvSpPr txBox="1"/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D5A72E3-2F70-C84B-9B62-4CB8DEF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blipFill>
                <a:blip r:embed="rId11"/>
                <a:stretch>
                  <a:fillRect l="-236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67C1B9D3-9167-8748-9B68-3A485DEC7251}"/>
              </a:ext>
            </a:extLst>
          </p:cNvPr>
          <p:cNvSpPr txBox="1"/>
          <p:nvPr/>
        </p:nvSpPr>
        <p:spPr>
          <a:xfrm rot="5400000">
            <a:off x="4564268" y="3220118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F9419A2-396F-7B49-8C0A-6916C8ABECCA}"/>
                  </a:ext>
                </a:extLst>
              </p:cNvPr>
              <p:cNvSpPr txBox="1"/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F9419A2-396F-7B49-8C0A-6916C8ABE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blipFill>
                <a:blip r:embed="rId12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Left Bracket 126">
            <a:extLst>
              <a:ext uri="{FF2B5EF4-FFF2-40B4-BE49-F238E27FC236}">
                <a16:creationId xmlns:a16="http://schemas.microsoft.com/office/drawing/2014/main" id="{77FBB7DB-28F9-1748-BAEE-937585344F92}"/>
              </a:ext>
            </a:extLst>
          </p:cNvPr>
          <p:cNvSpPr/>
          <p:nvPr/>
        </p:nvSpPr>
        <p:spPr>
          <a:xfrm>
            <a:off x="7009237" y="1811127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Left Bracket 127">
            <a:extLst>
              <a:ext uri="{FF2B5EF4-FFF2-40B4-BE49-F238E27FC236}">
                <a16:creationId xmlns:a16="http://schemas.microsoft.com/office/drawing/2014/main" id="{793798DD-677F-F749-BD21-F4D2CAA35770}"/>
              </a:ext>
            </a:extLst>
          </p:cNvPr>
          <p:cNvSpPr/>
          <p:nvPr/>
        </p:nvSpPr>
        <p:spPr>
          <a:xfrm flipH="1">
            <a:off x="8975086" y="1815232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E798E78-49FC-4444-8B30-D05991EE2097}"/>
                  </a:ext>
                </a:extLst>
              </p:cNvPr>
              <p:cNvSpPr txBox="1"/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E798E78-49FC-4444-8B30-D05991EE2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blipFill>
                <a:blip r:embed="rId13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222F62A-D494-5B41-BD02-C2FB17F28519}"/>
                  </a:ext>
                </a:extLst>
              </p:cNvPr>
              <p:cNvSpPr txBox="1"/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8222F62A-D494-5B41-BD02-C2FB17F28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blipFill>
                <a:blip r:embed="rId14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8B6A6ED-283F-6A44-A5DC-9AC043FA81E9}"/>
                  </a:ext>
                </a:extLst>
              </p:cNvPr>
              <p:cNvSpPr txBox="1"/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88B6A6ED-283F-6A44-A5DC-9AC043FA8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blipFill>
                <a:blip r:embed="rId15"/>
                <a:stretch>
                  <a:fillRect l="-1227" t="-2273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>
            <a:extLst>
              <a:ext uri="{FF2B5EF4-FFF2-40B4-BE49-F238E27FC236}">
                <a16:creationId xmlns:a16="http://schemas.microsoft.com/office/drawing/2014/main" id="{DEE7E7B6-59D9-6045-9FA3-154E59DF6965}"/>
              </a:ext>
            </a:extLst>
          </p:cNvPr>
          <p:cNvSpPr txBox="1"/>
          <p:nvPr/>
        </p:nvSpPr>
        <p:spPr>
          <a:xfrm rot="5400000">
            <a:off x="7348827" y="3175279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5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8E36BF3-ECD1-2E4E-B818-B0D7E7832B6C}"/>
              </a:ext>
            </a:extLst>
          </p:cNvPr>
          <p:cNvSpPr txBox="1"/>
          <p:nvPr/>
        </p:nvSpPr>
        <p:spPr>
          <a:xfrm>
            <a:off x="3487040" y="2866930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D89DA43-AE78-F34B-993D-81DA9E3AF990}"/>
              </a:ext>
            </a:extLst>
          </p:cNvPr>
          <p:cNvSpPr txBox="1"/>
          <p:nvPr/>
        </p:nvSpPr>
        <p:spPr>
          <a:xfrm>
            <a:off x="15662" y="2803676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C58C9A3-643A-9942-BCA7-EAEB349EB858}"/>
              </a:ext>
            </a:extLst>
          </p:cNvPr>
          <p:cNvSpPr txBox="1"/>
          <p:nvPr/>
        </p:nvSpPr>
        <p:spPr>
          <a:xfrm>
            <a:off x="1470247" y="2755238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C417601-31F9-FA47-9083-D85A31F8E0C1}"/>
              </a:ext>
            </a:extLst>
          </p:cNvPr>
          <p:cNvSpPr txBox="1"/>
          <p:nvPr/>
        </p:nvSpPr>
        <p:spPr>
          <a:xfrm>
            <a:off x="3826049" y="2779622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0A73D6A-EE4D-584D-9F21-E94E2B2542A5}"/>
              </a:ext>
            </a:extLst>
          </p:cNvPr>
          <p:cNvSpPr txBox="1"/>
          <p:nvPr/>
        </p:nvSpPr>
        <p:spPr>
          <a:xfrm>
            <a:off x="6503883" y="2803676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59563F9-2A40-FB42-861F-87907656F77A}"/>
              </a:ext>
            </a:extLst>
          </p:cNvPr>
          <p:cNvSpPr txBox="1"/>
          <p:nvPr/>
        </p:nvSpPr>
        <p:spPr>
          <a:xfrm>
            <a:off x="1081037" y="2642271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8633EB7-6903-AA4E-9244-BE1282E9694F}"/>
              </a:ext>
            </a:extLst>
          </p:cNvPr>
          <p:cNvSpPr txBox="1"/>
          <p:nvPr/>
        </p:nvSpPr>
        <p:spPr>
          <a:xfrm>
            <a:off x="3305774" y="2650629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8625818-DE5E-D94F-AEE5-69E816FC6939}"/>
              </a:ext>
            </a:extLst>
          </p:cNvPr>
          <p:cNvSpPr txBox="1"/>
          <p:nvPr/>
        </p:nvSpPr>
        <p:spPr>
          <a:xfrm>
            <a:off x="5859261" y="2658032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58950F7-8969-844A-80A1-471E075396A3}"/>
              </a:ext>
            </a:extLst>
          </p:cNvPr>
          <p:cNvSpPr txBox="1"/>
          <p:nvPr/>
        </p:nvSpPr>
        <p:spPr>
          <a:xfrm>
            <a:off x="6103376" y="2858139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26187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8BAC47-DEC4-5648-BB65-68CA1638426A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188435-C7B2-3B43-9408-9072C7185283}"/>
              </a:ext>
            </a:extLst>
          </p:cNvPr>
          <p:cNvSpPr txBox="1"/>
          <p:nvPr/>
        </p:nvSpPr>
        <p:spPr>
          <a:xfrm>
            <a:off x="983037" y="523653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1D71BE4-3BB5-EC46-A485-C1D8F6E60557}"/>
              </a:ext>
            </a:extLst>
          </p:cNvPr>
          <p:cNvCxnSpPr>
            <a:cxnSpLocks/>
          </p:cNvCxnSpPr>
          <p:nvPr/>
        </p:nvCxnSpPr>
        <p:spPr>
          <a:xfrm flipV="1">
            <a:off x="4398058" y="7722758"/>
            <a:ext cx="4923" cy="1172528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698513-7AC6-1246-B8D2-B2B406375A61}"/>
              </a:ext>
            </a:extLst>
          </p:cNvPr>
          <p:cNvCxnSpPr>
            <a:cxnSpLocks/>
          </p:cNvCxnSpPr>
          <p:nvPr/>
        </p:nvCxnSpPr>
        <p:spPr>
          <a:xfrm flipV="1">
            <a:off x="8360119" y="8637158"/>
            <a:ext cx="0" cy="237964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6BC0F146-46CD-9347-8050-17D6DF22BD34}"/>
              </a:ext>
            </a:extLst>
          </p:cNvPr>
          <p:cNvSpPr txBox="1"/>
          <p:nvPr/>
        </p:nvSpPr>
        <p:spPr>
          <a:xfrm>
            <a:off x="1365134" y="5242527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X =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7E63206-D0F9-8A4B-BAD9-074B5E990D79}"/>
              </a:ext>
            </a:extLst>
          </p:cNvPr>
          <p:cNvSpPr txBox="1"/>
          <p:nvPr/>
        </p:nvSpPr>
        <p:spPr>
          <a:xfrm>
            <a:off x="2358073" y="4586259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x[0]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CC8A4B8-C39F-9F4E-AD09-196CEBD9CC8D}"/>
              </a:ext>
            </a:extLst>
          </p:cNvPr>
          <p:cNvCxnSpPr/>
          <p:nvPr/>
        </p:nvCxnSpPr>
        <p:spPr>
          <a:xfrm>
            <a:off x="1415833" y="5270015"/>
            <a:ext cx="3299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CECADDC-6EFC-3F48-9A92-3A3FF65AC54D}"/>
              </a:ext>
            </a:extLst>
          </p:cNvPr>
          <p:cNvGrpSpPr/>
          <p:nvPr/>
        </p:nvGrpSpPr>
        <p:grpSpPr>
          <a:xfrm>
            <a:off x="398205" y="1811127"/>
            <a:ext cx="786169" cy="2401009"/>
            <a:chOff x="459165" y="1811127"/>
            <a:chExt cx="786169" cy="24010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E68E9B1B-3357-FC45-8BEF-CA8DED31E19E}"/>
                    </a:ext>
                  </a:extLst>
                </p:cNvPr>
                <p:cNvSpPr txBox="1"/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E68E9B1B-3357-FC45-8BEF-CA8DED31E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1811127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CEDE3A1E-135D-EA4E-94F1-A39F3831A742}"/>
                    </a:ext>
                  </a:extLst>
                </p:cNvPr>
                <p:cNvSpPr txBox="1"/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CEDE3A1E-135D-EA4E-94F1-A39F3831A7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312586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C0540D49-9407-1342-952E-618AAA9F00C8}"/>
                    </a:ext>
                  </a:extLst>
                </p:cNvPr>
                <p:cNvSpPr txBox="1"/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C0540D49-9407-1342-952E-618AAA9F00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2814045"/>
                  <a:ext cx="483466" cy="381258"/>
                </a:xfrm>
                <a:prstGeom prst="rect">
                  <a:avLst/>
                </a:prstGeom>
                <a:blipFill>
                  <a:blip r:embed="rId2"/>
                  <a:stretch>
                    <a:fillRect l="-5128" t="-3226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2589BA2F-A2BF-9848-85ED-2C62F784CE85}"/>
                    </a:ext>
                  </a:extLst>
                </p:cNvPr>
                <p:cNvSpPr txBox="1"/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2589BA2F-A2BF-9848-85ED-2C62F784C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31" y="3810157"/>
                  <a:ext cx="483466" cy="381258"/>
                </a:xfrm>
                <a:prstGeom prst="rect">
                  <a:avLst/>
                </a:prstGeom>
                <a:blipFill>
                  <a:blip r:embed="rId3"/>
                  <a:stretch>
                    <a:fillRect l="-5128" t="-3333" r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89EC560-E5C7-364E-81E1-2990DB1F2287}"/>
                </a:ext>
              </a:extLst>
            </p:cNvPr>
            <p:cNvSpPr txBox="1"/>
            <p:nvPr/>
          </p:nvSpPr>
          <p:spPr>
            <a:xfrm rot="5400000">
              <a:off x="660128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151" name="Left Bracket 150">
              <a:extLst>
                <a:ext uri="{FF2B5EF4-FFF2-40B4-BE49-F238E27FC236}">
                  <a16:creationId xmlns:a16="http://schemas.microsoft.com/office/drawing/2014/main" id="{03EB85F1-DB6B-7A47-9E0F-F0E7BC996BCD}"/>
                </a:ext>
              </a:extLst>
            </p:cNvPr>
            <p:cNvSpPr/>
            <p:nvPr/>
          </p:nvSpPr>
          <p:spPr>
            <a:xfrm>
              <a:off x="459165" y="1811127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Left Bracket 151">
              <a:extLst>
                <a:ext uri="{FF2B5EF4-FFF2-40B4-BE49-F238E27FC236}">
                  <a16:creationId xmlns:a16="http://schemas.microsoft.com/office/drawing/2014/main" id="{9FD4573B-3C42-6F47-90A4-3B36F18E2F48}"/>
                </a:ext>
              </a:extLst>
            </p:cNvPr>
            <p:cNvSpPr/>
            <p:nvPr/>
          </p:nvSpPr>
          <p:spPr>
            <a:xfrm flipH="1">
              <a:off x="1086681" y="1831848"/>
              <a:ext cx="114687" cy="2380288"/>
            </a:xfrm>
            <a:prstGeom prst="leftBracket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37D476F-3E62-BA45-9A27-4509F4076F62}"/>
              </a:ext>
            </a:extLst>
          </p:cNvPr>
          <p:cNvGrpSpPr/>
          <p:nvPr/>
        </p:nvGrpSpPr>
        <p:grpSpPr>
          <a:xfrm>
            <a:off x="1832537" y="1837838"/>
            <a:ext cx="1550518" cy="2390153"/>
            <a:chOff x="2222681" y="1801262"/>
            <a:chExt cx="1550518" cy="2390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1A7CAB9-FFEA-0342-8336-76E41EA34022}"/>
                    </a:ext>
                  </a:extLst>
                </p:cNvPr>
                <p:cNvSpPr txBox="1"/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11A7CAB9-FFEA-0342-8336-76E41EA34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1801262"/>
                  <a:ext cx="823431" cy="535788"/>
                </a:xfrm>
                <a:prstGeom prst="rect">
                  <a:avLst/>
                </a:prstGeom>
                <a:blipFill>
                  <a:blip r:embed="rId4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Left Bracket 154">
              <a:extLst>
                <a:ext uri="{FF2B5EF4-FFF2-40B4-BE49-F238E27FC236}">
                  <a16:creationId xmlns:a16="http://schemas.microsoft.com/office/drawing/2014/main" id="{D80F16E8-6445-BB4E-81A6-1DA769DA980C}"/>
                </a:ext>
              </a:extLst>
            </p:cNvPr>
            <p:cNvSpPr/>
            <p:nvPr/>
          </p:nvSpPr>
          <p:spPr>
            <a:xfrm>
              <a:off x="2222681" y="1801262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Left Bracket 155">
              <a:extLst>
                <a:ext uri="{FF2B5EF4-FFF2-40B4-BE49-F238E27FC236}">
                  <a16:creationId xmlns:a16="http://schemas.microsoft.com/office/drawing/2014/main" id="{AF1924DD-EA6E-8846-B3EB-1FA01A6A9237}"/>
                </a:ext>
              </a:extLst>
            </p:cNvPr>
            <p:cNvSpPr/>
            <p:nvPr/>
          </p:nvSpPr>
          <p:spPr>
            <a:xfrm flipH="1">
              <a:off x="3658512" y="1811127"/>
              <a:ext cx="114687" cy="2380288"/>
            </a:xfrm>
            <a:prstGeom prst="leftBracket">
              <a:avLst/>
            </a:prstGeom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42452FD3-EFA8-5149-83AA-2A4C5D3928D3}"/>
                    </a:ext>
                  </a:extLst>
                </p:cNvPr>
                <p:cNvSpPr txBox="1"/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42452FD3-EFA8-5149-83AA-2A4C5D392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208432"/>
                  <a:ext cx="823431" cy="535788"/>
                </a:xfrm>
                <a:prstGeom prst="rect">
                  <a:avLst/>
                </a:prstGeom>
                <a:blipFill>
                  <a:blip r:embed="rId5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DDC0F978-2E76-414E-90C6-B3E9E3BC8401}"/>
                    </a:ext>
                  </a:extLst>
                </p:cNvPr>
                <p:cNvSpPr txBox="1"/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DDC0F978-2E76-414E-90C6-B3E9E3BC8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2633648"/>
                  <a:ext cx="823431" cy="535788"/>
                </a:xfrm>
                <a:prstGeom prst="rect">
                  <a:avLst/>
                </a:prstGeom>
                <a:blipFill>
                  <a:blip r:embed="rId6"/>
                  <a:stretch>
                    <a:fillRect l="-4615" r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09793E2E-4080-B24E-AE06-C5FAF5288CA9}"/>
                    </a:ext>
                  </a:extLst>
                </p:cNvPr>
                <p:cNvSpPr txBox="1"/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−1).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09793E2E-4080-B24E-AE06-C5FAF5288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528" y="3610164"/>
                  <a:ext cx="1355756" cy="535788"/>
                </a:xfrm>
                <a:prstGeom prst="rect">
                  <a:avLst/>
                </a:prstGeom>
                <a:blipFill>
                  <a:blip r:embed="rId7"/>
                  <a:stretch>
                    <a:fillRect l="-2804" r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0CD67585-C0DA-3642-94B7-3665FC42E4B1}"/>
                </a:ext>
              </a:extLst>
            </p:cNvPr>
            <p:cNvSpPr txBox="1"/>
            <p:nvPr/>
          </p:nvSpPr>
          <p:spPr>
            <a:xfrm rot="5400000">
              <a:off x="2595547" y="3195734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3FE8974-95BF-E647-BC89-E36F09C2DDB2}"/>
                  </a:ext>
                </a:extLst>
              </p:cNvPr>
              <p:cNvSpPr txBox="1"/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3FE8974-95BF-E647-BC89-E36F09C2D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1825646"/>
                <a:ext cx="1083758" cy="535788"/>
              </a:xfrm>
              <a:prstGeom prst="rect">
                <a:avLst/>
              </a:prstGeom>
              <a:blipFill>
                <a:blip r:embed="rId8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Left Bracket 161">
            <a:extLst>
              <a:ext uri="{FF2B5EF4-FFF2-40B4-BE49-F238E27FC236}">
                <a16:creationId xmlns:a16="http://schemas.microsoft.com/office/drawing/2014/main" id="{AC1C5F1F-40B5-DF42-B9A1-D029022854DF}"/>
              </a:ext>
            </a:extLst>
          </p:cNvPr>
          <p:cNvSpPr/>
          <p:nvPr/>
        </p:nvSpPr>
        <p:spPr>
          <a:xfrm>
            <a:off x="4252362" y="1825646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Left Bracket 162">
            <a:extLst>
              <a:ext uri="{FF2B5EF4-FFF2-40B4-BE49-F238E27FC236}">
                <a16:creationId xmlns:a16="http://schemas.microsoft.com/office/drawing/2014/main" id="{35289842-4C5F-8F49-8FC6-761B37E43646}"/>
              </a:ext>
            </a:extLst>
          </p:cNvPr>
          <p:cNvSpPr/>
          <p:nvPr/>
        </p:nvSpPr>
        <p:spPr>
          <a:xfrm flipH="1">
            <a:off x="5822305" y="1835511"/>
            <a:ext cx="114687" cy="2380288"/>
          </a:xfrm>
          <a:prstGeom prst="lef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B89A04-FCCB-EB46-B810-203306A35A3F}"/>
                  </a:ext>
                </a:extLst>
              </p:cNvPr>
              <p:cNvSpPr txBox="1"/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DB89A04-FCCB-EB46-B810-203306A35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232816"/>
                <a:ext cx="1083758" cy="535788"/>
              </a:xfrm>
              <a:prstGeom prst="rect">
                <a:avLst/>
              </a:prstGeom>
              <a:blipFill>
                <a:blip r:embed="rId9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66563EF-C51F-F346-8F2A-45C388B79D71}"/>
                  </a:ext>
                </a:extLst>
              </p:cNvPr>
              <p:cNvSpPr txBox="1"/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66563EF-C51F-F346-8F2A-45C388B7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2658032"/>
                <a:ext cx="1083758" cy="535788"/>
              </a:xfrm>
              <a:prstGeom prst="rect">
                <a:avLst/>
              </a:prstGeom>
              <a:blipFill>
                <a:blip r:embed="rId10"/>
                <a:stretch>
                  <a:fillRect l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1B93D2D-D54E-5248-BB7C-69757C0EBA92}"/>
                  </a:ext>
                </a:extLst>
              </p:cNvPr>
              <p:cNvSpPr txBox="1"/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1B93D2D-D54E-5248-BB7C-69757C0EB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49" y="3634548"/>
                <a:ext cx="1616083" cy="535788"/>
              </a:xfrm>
              <a:prstGeom prst="rect">
                <a:avLst/>
              </a:prstGeom>
              <a:blipFill>
                <a:blip r:embed="rId11"/>
                <a:stretch>
                  <a:fillRect l="-236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TextBox 166">
            <a:extLst>
              <a:ext uri="{FF2B5EF4-FFF2-40B4-BE49-F238E27FC236}">
                <a16:creationId xmlns:a16="http://schemas.microsoft.com/office/drawing/2014/main" id="{8DEAD953-1F58-3249-937C-D9DAABCF8839}"/>
              </a:ext>
            </a:extLst>
          </p:cNvPr>
          <p:cNvSpPr txBox="1"/>
          <p:nvPr/>
        </p:nvSpPr>
        <p:spPr>
          <a:xfrm rot="5400000">
            <a:off x="4564268" y="3220118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2F4188A-72B9-5349-924B-A8BC30C1CF9A}"/>
                  </a:ext>
                </a:extLst>
              </p:cNvPr>
              <p:cNvSpPr txBox="1"/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E2F4188A-72B9-5349-924B-A8BC30C1C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1780807"/>
                <a:ext cx="1524392" cy="556243"/>
              </a:xfrm>
              <a:prstGeom prst="rect">
                <a:avLst/>
              </a:prstGeom>
              <a:blipFill>
                <a:blip r:embed="rId12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Left Bracket 168">
            <a:extLst>
              <a:ext uri="{FF2B5EF4-FFF2-40B4-BE49-F238E27FC236}">
                <a16:creationId xmlns:a16="http://schemas.microsoft.com/office/drawing/2014/main" id="{0E600EE3-E521-304D-81C8-C37544928F6A}"/>
              </a:ext>
            </a:extLst>
          </p:cNvPr>
          <p:cNvSpPr/>
          <p:nvPr/>
        </p:nvSpPr>
        <p:spPr>
          <a:xfrm>
            <a:off x="7009237" y="1811127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Left Bracket 169">
            <a:extLst>
              <a:ext uri="{FF2B5EF4-FFF2-40B4-BE49-F238E27FC236}">
                <a16:creationId xmlns:a16="http://schemas.microsoft.com/office/drawing/2014/main" id="{74A83930-9A68-4A4A-A7D9-5D153B5B89F3}"/>
              </a:ext>
            </a:extLst>
          </p:cNvPr>
          <p:cNvSpPr/>
          <p:nvPr/>
        </p:nvSpPr>
        <p:spPr>
          <a:xfrm flipH="1">
            <a:off x="8975086" y="1815232"/>
            <a:ext cx="114687" cy="2380288"/>
          </a:xfrm>
          <a:prstGeom prst="leftBracket">
            <a:avLst/>
          </a:prstGeom>
          <a:ln w="222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AAD10C50-7593-2440-8F0E-02B844C4E066}"/>
                  </a:ext>
                </a:extLst>
              </p:cNvPr>
              <p:cNvSpPr txBox="1"/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AAD10C50-7593-2440-8F0E-02B844C4E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187977"/>
                <a:ext cx="1524392" cy="556243"/>
              </a:xfrm>
              <a:prstGeom prst="rect">
                <a:avLst/>
              </a:prstGeom>
              <a:blipFill>
                <a:blip r:embed="rId13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AA2C61E-9654-374E-B90C-2DE986D1EE3A}"/>
                  </a:ext>
                </a:extLst>
              </p:cNvPr>
              <p:cNvSpPr txBox="1"/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5AA2C61E-9654-374E-B90C-2DE986D1E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2613193"/>
                <a:ext cx="1524392" cy="556243"/>
              </a:xfrm>
              <a:prstGeom prst="rect">
                <a:avLst/>
              </a:prstGeom>
              <a:blipFill>
                <a:blip r:embed="rId14"/>
                <a:stretch>
                  <a:fillRect l="-1639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181CDAF3-CB34-884E-A56C-601BD217DD16}"/>
                  </a:ext>
                </a:extLst>
              </p:cNvPr>
              <p:cNvSpPr txBox="1"/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−1).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−1).2</m:t>
                              </m:r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181CDAF3-CB34-884E-A56C-601BD217D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08" y="3589709"/>
                <a:ext cx="2056717" cy="556243"/>
              </a:xfrm>
              <a:prstGeom prst="rect">
                <a:avLst/>
              </a:prstGeom>
              <a:blipFill>
                <a:blip r:embed="rId15"/>
                <a:stretch>
                  <a:fillRect l="-1227" t="-2273"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Box 173">
            <a:extLst>
              <a:ext uri="{FF2B5EF4-FFF2-40B4-BE49-F238E27FC236}">
                <a16:creationId xmlns:a16="http://schemas.microsoft.com/office/drawing/2014/main" id="{89A42A67-5C7C-F645-A56F-5FF8D73D14C4}"/>
              </a:ext>
            </a:extLst>
          </p:cNvPr>
          <p:cNvSpPr txBox="1"/>
          <p:nvPr/>
        </p:nvSpPr>
        <p:spPr>
          <a:xfrm rot="5400000">
            <a:off x="7348827" y="3175279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solidFill>
                <a:schemeClr val="accent5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3FCCFE2-FB66-1640-869C-037B630E600C}"/>
              </a:ext>
            </a:extLst>
          </p:cNvPr>
          <p:cNvSpPr txBox="1"/>
          <p:nvPr/>
        </p:nvSpPr>
        <p:spPr>
          <a:xfrm>
            <a:off x="3487040" y="2866930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3295D933-4926-2B46-869C-C803854928DA}"/>
              </a:ext>
            </a:extLst>
          </p:cNvPr>
          <p:cNvSpPr txBox="1"/>
          <p:nvPr/>
        </p:nvSpPr>
        <p:spPr>
          <a:xfrm>
            <a:off x="15662" y="2803676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0928661-E3B4-CF43-B8E1-B0EC7D7B2BF6}"/>
              </a:ext>
            </a:extLst>
          </p:cNvPr>
          <p:cNvSpPr txBox="1"/>
          <p:nvPr/>
        </p:nvSpPr>
        <p:spPr>
          <a:xfrm>
            <a:off x="1470247" y="2755238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C52780F-4CD2-B543-883B-280697524F4C}"/>
              </a:ext>
            </a:extLst>
          </p:cNvPr>
          <p:cNvSpPr txBox="1"/>
          <p:nvPr/>
        </p:nvSpPr>
        <p:spPr>
          <a:xfrm>
            <a:off x="3826049" y="2779622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357DEB3C-6D36-014A-902A-625116BB8478}"/>
              </a:ext>
            </a:extLst>
          </p:cNvPr>
          <p:cNvSpPr txBox="1"/>
          <p:nvPr/>
        </p:nvSpPr>
        <p:spPr>
          <a:xfrm>
            <a:off x="6503883" y="2803676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97DF9F6-2B7F-1B43-889C-1B59FBCA815B}"/>
              </a:ext>
            </a:extLst>
          </p:cNvPr>
          <p:cNvSpPr txBox="1"/>
          <p:nvPr/>
        </p:nvSpPr>
        <p:spPr>
          <a:xfrm>
            <a:off x="1081037" y="2642271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2DE077F-A6F7-1549-868B-8E642B29BC92}"/>
              </a:ext>
            </a:extLst>
          </p:cNvPr>
          <p:cNvSpPr txBox="1"/>
          <p:nvPr/>
        </p:nvSpPr>
        <p:spPr>
          <a:xfrm>
            <a:off x="3305774" y="2650629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07D06C3-F96C-D046-9BD2-EE68AFAEFD42}"/>
              </a:ext>
            </a:extLst>
          </p:cNvPr>
          <p:cNvSpPr txBox="1"/>
          <p:nvPr/>
        </p:nvSpPr>
        <p:spPr>
          <a:xfrm>
            <a:off x="5859261" y="2658032"/>
            <a:ext cx="425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+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E8CB633-34F8-074A-9F3E-1D71DDCFCF47}"/>
              </a:ext>
            </a:extLst>
          </p:cNvPr>
          <p:cNvSpPr txBox="1"/>
          <p:nvPr/>
        </p:nvSpPr>
        <p:spPr>
          <a:xfrm>
            <a:off x="6103376" y="2858139"/>
            <a:ext cx="585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…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1C114A8-3761-B046-BCF2-1A17F72D6598}"/>
              </a:ext>
            </a:extLst>
          </p:cNvPr>
          <p:cNvSpPr txBox="1"/>
          <p:nvPr/>
        </p:nvSpPr>
        <p:spPr>
          <a:xfrm>
            <a:off x="2358073" y="497011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x[1]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E06450A-D60B-1041-9478-E55710A26622}"/>
              </a:ext>
            </a:extLst>
          </p:cNvPr>
          <p:cNvSpPr txBox="1"/>
          <p:nvPr/>
        </p:nvSpPr>
        <p:spPr>
          <a:xfrm>
            <a:off x="2358073" y="536616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x[2]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1BE0D4C-8648-6D48-95FF-497E007858FB}"/>
              </a:ext>
            </a:extLst>
          </p:cNvPr>
          <p:cNvSpPr txBox="1"/>
          <p:nvPr/>
        </p:nvSpPr>
        <p:spPr>
          <a:xfrm>
            <a:off x="2333689" y="6182421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x[N-1]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455D3D0-8914-354E-BCF6-490788904C56}"/>
              </a:ext>
            </a:extLst>
          </p:cNvPr>
          <p:cNvSpPr txBox="1"/>
          <p:nvPr/>
        </p:nvSpPr>
        <p:spPr>
          <a:xfrm rot="5400000">
            <a:off x="2500063" y="5712186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188" name="Left Bracket 187">
            <a:extLst>
              <a:ext uri="{FF2B5EF4-FFF2-40B4-BE49-F238E27FC236}">
                <a16:creationId xmlns:a16="http://schemas.microsoft.com/office/drawing/2014/main" id="{D96E45CC-2D0D-3740-B417-05CE67B0FB6A}"/>
              </a:ext>
            </a:extLst>
          </p:cNvPr>
          <p:cNvSpPr/>
          <p:nvPr/>
        </p:nvSpPr>
        <p:spPr>
          <a:xfrm>
            <a:off x="2180292" y="4585370"/>
            <a:ext cx="128553" cy="1998857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Left Bracket 188">
            <a:extLst>
              <a:ext uri="{FF2B5EF4-FFF2-40B4-BE49-F238E27FC236}">
                <a16:creationId xmlns:a16="http://schemas.microsoft.com/office/drawing/2014/main" id="{63D38CE5-C644-4641-AA1E-2AA0C21B7660}"/>
              </a:ext>
            </a:extLst>
          </p:cNvPr>
          <p:cNvSpPr/>
          <p:nvPr/>
        </p:nvSpPr>
        <p:spPr>
          <a:xfrm flipH="1">
            <a:off x="3176411" y="4583674"/>
            <a:ext cx="128553" cy="1998857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27AD66-E146-124B-8ABC-1F322975C7F6}"/>
              </a:ext>
            </a:extLst>
          </p:cNvPr>
          <p:cNvGrpSpPr/>
          <p:nvPr/>
        </p:nvGrpSpPr>
        <p:grpSpPr>
          <a:xfrm>
            <a:off x="3109298" y="5179872"/>
            <a:ext cx="4205650" cy="623777"/>
            <a:chOff x="3109298" y="5179872"/>
            <a:chExt cx="4205650" cy="623777"/>
          </a:xfrm>
        </p:grpSpPr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401DBB9A-A325-2246-BEAB-3C6CDB229BB5}"/>
                </a:ext>
              </a:extLst>
            </p:cNvPr>
            <p:cNvSpPr/>
            <p:nvPr/>
          </p:nvSpPr>
          <p:spPr>
            <a:xfrm rot="1528318">
              <a:off x="3109298" y="5179872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2BA99F1-12AA-334A-AD62-690239B28282}"/>
                </a:ext>
              </a:extLst>
            </p:cNvPr>
            <p:cNvSpPr txBox="1"/>
            <p:nvPr/>
          </p:nvSpPr>
          <p:spPr>
            <a:xfrm>
              <a:off x="4403574" y="5341984"/>
              <a:ext cx="2911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 domain samples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BAE572B-9837-6946-A505-3759A173D116}"/>
              </a:ext>
            </a:extLst>
          </p:cNvPr>
          <p:cNvGrpSpPr/>
          <p:nvPr/>
        </p:nvGrpSpPr>
        <p:grpSpPr>
          <a:xfrm>
            <a:off x="3676079" y="946477"/>
            <a:ext cx="5066059" cy="1857683"/>
            <a:chOff x="3676079" y="946477"/>
            <a:chExt cx="5066059" cy="1857683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7EB229C8-FCF7-6244-A4EC-E099D782175E}"/>
                </a:ext>
              </a:extLst>
            </p:cNvPr>
            <p:cNvSpPr txBox="1"/>
            <p:nvPr/>
          </p:nvSpPr>
          <p:spPr>
            <a:xfrm>
              <a:off x="4730271" y="946477"/>
              <a:ext cx="4011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Frequency domain coefficients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C8E95-5BB5-374B-92E3-5A866F01D9DC}"/>
                </a:ext>
              </a:extLst>
            </p:cNvPr>
            <p:cNvSpPr/>
            <p:nvPr/>
          </p:nvSpPr>
          <p:spPr>
            <a:xfrm>
              <a:off x="3676079" y="1207008"/>
              <a:ext cx="1103185" cy="1597152"/>
            </a:xfrm>
            <a:custGeom>
              <a:avLst/>
              <a:gdLst>
                <a:gd name="connsiteX0" fmla="*/ 310705 w 1103185"/>
                <a:gd name="connsiteY0" fmla="*/ 1597152 h 1597152"/>
                <a:gd name="connsiteX1" fmla="*/ 42481 w 1103185"/>
                <a:gd name="connsiteY1" fmla="*/ 365760 h 1597152"/>
                <a:gd name="connsiteX2" fmla="*/ 1103185 w 1103185"/>
                <a:gd name="connsiteY2" fmla="*/ 0 h 159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3185" h="1597152">
                  <a:moveTo>
                    <a:pt x="310705" y="1597152"/>
                  </a:moveTo>
                  <a:cubicBezTo>
                    <a:pt x="110553" y="1114552"/>
                    <a:pt x="-89599" y="631952"/>
                    <a:pt x="42481" y="365760"/>
                  </a:cubicBezTo>
                  <a:cubicBezTo>
                    <a:pt x="174561" y="99568"/>
                    <a:pt x="638873" y="49784"/>
                    <a:pt x="1103185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14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B039D-C5FA-B84A-83E5-F322A7D1ADC9}"/>
              </a:ext>
            </a:extLst>
          </p:cNvPr>
          <p:cNvSpPr txBox="1"/>
          <p:nvPr/>
        </p:nvSpPr>
        <p:spPr>
          <a:xfrm>
            <a:off x="516336" y="1811472"/>
            <a:ext cx="177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DFT matrix,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2187552" y="154346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2513688" y="1800546"/>
            <a:ext cx="50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=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9ADEACD5-35E6-4446-BCF7-BB997FD694B5}"/>
              </a:ext>
            </a:extLst>
          </p:cNvPr>
          <p:cNvSpPr/>
          <p:nvPr/>
        </p:nvSpPr>
        <p:spPr>
          <a:xfrm>
            <a:off x="3116193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7BF70-F331-A641-9EB0-2708CE55CD61}"/>
              </a:ext>
            </a:extLst>
          </p:cNvPr>
          <p:cNvSpPr txBox="1"/>
          <p:nvPr/>
        </p:nvSpPr>
        <p:spPr>
          <a:xfrm>
            <a:off x="3391425" y="176976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801AF-E3A8-3D44-8CA6-86C35CE4DE3A}"/>
              </a:ext>
            </a:extLst>
          </p:cNvPr>
          <p:cNvSpPr txBox="1"/>
          <p:nvPr/>
        </p:nvSpPr>
        <p:spPr>
          <a:xfrm>
            <a:off x="3875935" y="1768502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344E-28CB-1241-83DA-6767EC0BF73A}"/>
              </a:ext>
            </a:extLst>
          </p:cNvPr>
          <p:cNvSpPr txBox="1"/>
          <p:nvPr/>
        </p:nvSpPr>
        <p:spPr>
          <a:xfrm>
            <a:off x="4726205" y="1767236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sz="24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1C57C-83DD-6947-AEB4-C12E97695F03}"/>
              </a:ext>
            </a:extLst>
          </p:cNvPr>
          <p:cNvSpPr txBox="1"/>
          <p:nvPr/>
        </p:nvSpPr>
        <p:spPr>
          <a:xfrm>
            <a:off x="5491131" y="1765970"/>
            <a:ext cx="73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195D4-154D-E348-A37E-870D6A32D5EC}"/>
              </a:ext>
            </a:extLst>
          </p:cNvPr>
          <p:cNvSpPr txBox="1"/>
          <p:nvPr/>
        </p:nvSpPr>
        <p:spPr>
          <a:xfrm>
            <a:off x="4266999" y="1699873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87F0E8-6EC1-134B-85CD-88E3962CE6FB}"/>
              </a:ext>
            </a:extLst>
          </p:cNvPr>
          <p:cNvSpPr txBox="1"/>
          <p:nvPr/>
        </p:nvSpPr>
        <p:spPr>
          <a:xfrm>
            <a:off x="5039460" y="166657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F911DD-27D5-2A46-BECB-8AD807E8A6DC}"/>
              </a:ext>
            </a:extLst>
          </p:cNvPr>
          <p:cNvCxnSpPr/>
          <p:nvPr/>
        </p:nvCxnSpPr>
        <p:spPr>
          <a:xfrm>
            <a:off x="3560064" y="1018133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B52090-6A46-814E-8BA6-3860F465327B}"/>
              </a:ext>
            </a:extLst>
          </p:cNvPr>
          <p:cNvCxnSpPr/>
          <p:nvPr/>
        </p:nvCxnSpPr>
        <p:spPr>
          <a:xfrm>
            <a:off x="4029456" y="1018133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177202-9C15-AC43-BB3C-728B57AD1355}"/>
              </a:ext>
            </a:extLst>
          </p:cNvPr>
          <p:cNvCxnSpPr/>
          <p:nvPr/>
        </p:nvCxnSpPr>
        <p:spPr>
          <a:xfrm>
            <a:off x="4888992" y="1018133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96BF9F-462C-824A-ACE9-B0BA683C6773}"/>
              </a:ext>
            </a:extLst>
          </p:cNvPr>
          <p:cNvCxnSpPr/>
          <p:nvPr/>
        </p:nvCxnSpPr>
        <p:spPr>
          <a:xfrm>
            <a:off x="5638800" y="1018133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C7AAD9-2C82-894C-AF1E-C999AD35F40F}"/>
              </a:ext>
            </a:extLst>
          </p:cNvPr>
          <p:cNvCxnSpPr/>
          <p:nvPr/>
        </p:nvCxnSpPr>
        <p:spPr>
          <a:xfrm>
            <a:off x="3544824" y="2195606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FCC215-081D-2241-944B-7873E86DB978}"/>
              </a:ext>
            </a:extLst>
          </p:cNvPr>
          <p:cNvCxnSpPr/>
          <p:nvPr/>
        </p:nvCxnSpPr>
        <p:spPr>
          <a:xfrm>
            <a:off x="4014216" y="2195606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2440D4-C93A-7842-804D-3EBCCF209A23}"/>
              </a:ext>
            </a:extLst>
          </p:cNvPr>
          <p:cNvCxnSpPr/>
          <p:nvPr/>
        </p:nvCxnSpPr>
        <p:spPr>
          <a:xfrm>
            <a:off x="4873752" y="2195606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E59609-CE70-BE49-BAFA-61C3A58A8972}"/>
              </a:ext>
            </a:extLst>
          </p:cNvPr>
          <p:cNvCxnSpPr/>
          <p:nvPr/>
        </p:nvCxnSpPr>
        <p:spPr>
          <a:xfrm>
            <a:off x="5623560" y="2195606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EA292EE3-3905-3740-8C66-6518B76007DD}"/>
              </a:ext>
            </a:extLst>
          </p:cNvPr>
          <p:cNvSpPr/>
          <p:nvPr/>
        </p:nvSpPr>
        <p:spPr>
          <a:xfrm flipH="1">
            <a:off x="6058907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E7080C-5D17-C24B-A8A5-A793C96281B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Properties of a linear function f(x)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B9CB6E0-0601-964D-865C-2AC70E67A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17" y="1110573"/>
            <a:ext cx="6883359" cy="14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E025E26-F86F-5E4A-9EC5-15EC7E490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06"/>
          <a:stretch/>
        </p:blipFill>
        <p:spPr bwMode="auto">
          <a:xfrm>
            <a:off x="1612165" y="3670578"/>
            <a:ext cx="5919669" cy="6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0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B039D-C5FA-B84A-83E5-F322A7D1ADC9}"/>
              </a:ext>
            </a:extLst>
          </p:cNvPr>
          <p:cNvSpPr txBox="1"/>
          <p:nvPr/>
        </p:nvSpPr>
        <p:spPr>
          <a:xfrm>
            <a:off x="516336" y="1811472"/>
            <a:ext cx="177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DFT matrix,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2187552" y="154346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2513688" y="1800546"/>
            <a:ext cx="50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=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9ADEACD5-35E6-4446-BCF7-BB997FD694B5}"/>
              </a:ext>
            </a:extLst>
          </p:cNvPr>
          <p:cNvSpPr/>
          <p:nvPr/>
        </p:nvSpPr>
        <p:spPr>
          <a:xfrm>
            <a:off x="3116193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7BF70-F331-A641-9EB0-2708CE55CD61}"/>
              </a:ext>
            </a:extLst>
          </p:cNvPr>
          <p:cNvSpPr txBox="1"/>
          <p:nvPr/>
        </p:nvSpPr>
        <p:spPr>
          <a:xfrm>
            <a:off x="3391425" y="176976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801AF-E3A8-3D44-8CA6-86C35CE4DE3A}"/>
              </a:ext>
            </a:extLst>
          </p:cNvPr>
          <p:cNvSpPr txBox="1"/>
          <p:nvPr/>
        </p:nvSpPr>
        <p:spPr>
          <a:xfrm>
            <a:off x="3875935" y="1768502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344E-28CB-1241-83DA-6767EC0BF73A}"/>
              </a:ext>
            </a:extLst>
          </p:cNvPr>
          <p:cNvSpPr txBox="1"/>
          <p:nvPr/>
        </p:nvSpPr>
        <p:spPr>
          <a:xfrm>
            <a:off x="4726205" y="1767236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sz="24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1C57C-83DD-6947-AEB4-C12E97695F03}"/>
              </a:ext>
            </a:extLst>
          </p:cNvPr>
          <p:cNvSpPr txBox="1"/>
          <p:nvPr/>
        </p:nvSpPr>
        <p:spPr>
          <a:xfrm>
            <a:off x="5491131" y="1765970"/>
            <a:ext cx="73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195D4-154D-E348-A37E-870D6A32D5EC}"/>
              </a:ext>
            </a:extLst>
          </p:cNvPr>
          <p:cNvSpPr txBox="1"/>
          <p:nvPr/>
        </p:nvSpPr>
        <p:spPr>
          <a:xfrm>
            <a:off x="4266999" y="1699873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87F0E8-6EC1-134B-85CD-88E3962CE6FB}"/>
              </a:ext>
            </a:extLst>
          </p:cNvPr>
          <p:cNvSpPr txBox="1"/>
          <p:nvPr/>
        </p:nvSpPr>
        <p:spPr>
          <a:xfrm>
            <a:off x="5039460" y="166657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F911DD-27D5-2A46-BECB-8AD807E8A6DC}"/>
              </a:ext>
            </a:extLst>
          </p:cNvPr>
          <p:cNvCxnSpPr/>
          <p:nvPr/>
        </p:nvCxnSpPr>
        <p:spPr>
          <a:xfrm>
            <a:off x="3560064" y="1018133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B52090-6A46-814E-8BA6-3860F465327B}"/>
              </a:ext>
            </a:extLst>
          </p:cNvPr>
          <p:cNvCxnSpPr/>
          <p:nvPr/>
        </p:nvCxnSpPr>
        <p:spPr>
          <a:xfrm>
            <a:off x="4029456" y="1018133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177202-9C15-AC43-BB3C-728B57AD1355}"/>
              </a:ext>
            </a:extLst>
          </p:cNvPr>
          <p:cNvCxnSpPr/>
          <p:nvPr/>
        </p:nvCxnSpPr>
        <p:spPr>
          <a:xfrm>
            <a:off x="4888992" y="1018133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96BF9F-462C-824A-ACE9-B0BA683C6773}"/>
              </a:ext>
            </a:extLst>
          </p:cNvPr>
          <p:cNvCxnSpPr/>
          <p:nvPr/>
        </p:nvCxnSpPr>
        <p:spPr>
          <a:xfrm>
            <a:off x="5638800" y="1018133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C7AAD9-2C82-894C-AF1E-C999AD35F40F}"/>
              </a:ext>
            </a:extLst>
          </p:cNvPr>
          <p:cNvCxnSpPr/>
          <p:nvPr/>
        </p:nvCxnSpPr>
        <p:spPr>
          <a:xfrm>
            <a:off x="3544824" y="2195606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FCC215-081D-2241-944B-7873E86DB978}"/>
              </a:ext>
            </a:extLst>
          </p:cNvPr>
          <p:cNvCxnSpPr/>
          <p:nvPr/>
        </p:nvCxnSpPr>
        <p:spPr>
          <a:xfrm>
            <a:off x="4014216" y="2195606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2440D4-C93A-7842-804D-3EBCCF209A23}"/>
              </a:ext>
            </a:extLst>
          </p:cNvPr>
          <p:cNvCxnSpPr/>
          <p:nvPr/>
        </p:nvCxnSpPr>
        <p:spPr>
          <a:xfrm>
            <a:off x="4873752" y="2195606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E59609-CE70-BE49-BAFA-61C3A58A8972}"/>
              </a:ext>
            </a:extLst>
          </p:cNvPr>
          <p:cNvCxnSpPr/>
          <p:nvPr/>
        </p:nvCxnSpPr>
        <p:spPr>
          <a:xfrm>
            <a:off x="5623560" y="2195606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EA292EE3-3905-3740-8C66-6518B76007DD}"/>
              </a:ext>
            </a:extLst>
          </p:cNvPr>
          <p:cNvSpPr/>
          <p:nvPr/>
        </p:nvSpPr>
        <p:spPr>
          <a:xfrm flipH="1">
            <a:off x="6058907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F46B9D-7024-F640-9D36-635D385C8826}"/>
              </a:ext>
            </a:extLst>
          </p:cNvPr>
          <p:cNvSpPr txBox="1"/>
          <p:nvPr/>
        </p:nvSpPr>
        <p:spPr>
          <a:xfrm>
            <a:off x="0" y="4102609"/>
            <a:ext cx="26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Fourier coefficients,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5E7F2B-0271-174B-9B14-581F058595ED}"/>
              </a:ext>
            </a:extLst>
          </p:cNvPr>
          <p:cNvSpPr txBox="1"/>
          <p:nvPr/>
        </p:nvSpPr>
        <p:spPr>
          <a:xfrm>
            <a:off x="2578764" y="3833705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43531-C63D-2D4B-9840-61CE6E409031}"/>
              </a:ext>
            </a:extLst>
          </p:cNvPr>
          <p:cNvSpPr txBox="1"/>
          <p:nvPr/>
        </p:nvSpPr>
        <p:spPr>
          <a:xfrm>
            <a:off x="2999232" y="4090417"/>
            <a:ext cx="50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=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51D43-8238-1E4F-8562-AD35C1603617}"/>
              </a:ext>
            </a:extLst>
          </p:cNvPr>
          <p:cNvSpPr txBox="1"/>
          <p:nvPr/>
        </p:nvSpPr>
        <p:spPr>
          <a:xfrm>
            <a:off x="3585982" y="3833705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5DFD8D-EDE2-D045-A90A-80910EFA2279}"/>
              </a:ext>
            </a:extLst>
          </p:cNvPr>
          <p:cNvSpPr txBox="1"/>
          <p:nvPr/>
        </p:nvSpPr>
        <p:spPr>
          <a:xfrm>
            <a:off x="3585982" y="4158331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FD2B65-5413-8946-9F68-0DD4D590D85D}"/>
              </a:ext>
            </a:extLst>
          </p:cNvPr>
          <p:cNvSpPr txBox="1"/>
          <p:nvPr/>
        </p:nvSpPr>
        <p:spPr>
          <a:xfrm>
            <a:off x="3582592" y="4750269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8D4001-BC9D-B344-8F16-5CEFBA34D5E4}"/>
              </a:ext>
            </a:extLst>
          </p:cNvPr>
          <p:cNvSpPr txBox="1"/>
          <p:nvPr/>
        </p:nvSpPr>
        <p:spPr>
          <a:xfrm>
            <a:off x="3570400" y="5348847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7C470C-3C72-404B-A1BC-6F4C9485FBE8}"/>
              </a:ext>
            </a:extLst>
          </p:cNvPr>
          <p:cNvSpPr txBox="1"/>
          <p:nvPr/>
        </p:nvSpPr>
        <p:spPr>
          <a:xfrm rot="16200000">
            <a:off x="3429512" y="4402770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BBA7A0-658D-BE47-9F75-8BE3C97B65D6}"/>
              </a:ext>
            </a:extLst>
          </p:cNvPr>
          <p:cNvSpPr txBox="1"/>
          <p:nvPr/>
        </p:nvSpPr>
        <p:spPr>
          <a:xfrm rot="16200000">
            <a:off x="3429176" y="4997185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0C87B27A-0CA0-5443-BF74-A9DD40821C15}"/>
              </a:ext>
            </a:extLst>
          </p:cNvPr>
          <p:cNvSpPr/>
          <p:nvPr/>
        </p:nvSpPr>
        <p:spPr>
          <a:xfrm>
            <a:off x="3484776" y="3887824"/>
            <a:ext cx="163447" cy="1821301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C05D604A-EC10-A245-8FAF-9AEADDB0022A}"/>
              </a:ext>
            </a:extLst>
          </p:cNvPr>
          <p:cNvSpPr/>
          <p:nvPr/>
        </p:nvSpPr>
        <p:spPr>
          <a:xfrm flipH="1">
            <a:off x="3976472" y="3887824"/>
            <a:ext cx="163447" cy="1821301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27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B039D-C5FA-B84A-83E5-F322A7D1ADC9}"/>
              </a:ext>
            </a:extLst>
          </p:cNvPr>
          <p:cNvSpPr txBox="1"/>
          <p:nvPr/>
        </p:nvSpPr>
        <p:spPr>
          <a:xfrm>
            <a:off x="516336" y="1811472"/>
            <a:ext cx="177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DFT matrix,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2187552" y="154346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2513688" y="1800546"/>
            <a:ext cx="50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=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9ADEACD5-35E6-4446-BCF7-BB997FD694B5}"/>
              </a:ext>
            </a:extLst>
          </p:cNvPr>
          <p:cNvSpPr/>
          <p:nvPr/>
        </p:nvSpPr>
        <p:spPr>
          <a:xfrm>
            <a:off x="3116193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7BF70-F331-A641-9EB0-2708CE55CD61}"/>
              </a:ext>
            </a:extLst>
          </p:cNvPr>
          <p:cNvSpPr txBox="1"/>
          <p:nvPr/>
        </p:nvSpPr>
        <p:spPr>
          <a:xfrm>
            <a:off x="3391425" y="176976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801AF-E3A8-3D44-8CA6-86C35CE4DE3A}"/>
              </a:ext>
            </a:extLst>
          </p:cNvPr>
          <p:cNvSpPr txBox="1"/>
          <p:nvPr/>
        </p:nvSpPr>
        <p:spPr>
          <a:xfrm>
            <a:off x="3875935" y="1768502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F344E-28CB-1241-83DA-6767EC0BF73A}"/>
              </a:ext>
            </a:extLst>
          </p:cNvPr>
          <p:cNvSpPr txBox="1"/>
          <p:nvPr/>
        </p:nvSpPr>
        <p:spPr>
          <a:xfrm>
            <a:off x="4726205" y="1767236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sz="2400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11C57C-83DD-6947-AEB4-C12E97695F03}"/>
              </a:ext>
            </a:extLst>
          </p:cNvPr>
          <p:cNvSpPr txBox="1"/>
          <p:nvPr/>
        </p:nvSpPr>
        <p:spPr>
          <a:xfrm>
            <a:off x="5491131" y="1765970"/>
            <a:ext cx="73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f</a:t>
            </a:r>
            <a:r>
              <a:rPr lang="en-US" sz="2400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195D4-154D-E348-A37E-870D6A32D5EC}"/>
              </a:ext>
            </a:extLst>
          </p:cNvPr>
          <p:cNvSpPr txBox="1"/>
          <p:nvPr/>
        </p:nvSpPr>
        <p:spPr>
          <a:xfrm>
            <a:off x="4266999" y="1699873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87F0E8-6EC1-134B-85CD-88E3962CE6FB}"/>
              </a:ext>
            </a:extLst>
          </p:cNvPr>
          <p:cNvSpPr txBox="1"/>
          <p:nvPr/>
        </p:nvSpPr>
        <p:spPr>
          <a:xfrm>
            <a:off x="5039460" y="1666578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F911DD-27D5-2A46-BECB-8AD807E8A6DC}"/>
              </a:ext>
            </a:extLst>
          </p:cNvPr>
          <p:cNvCxnSpPr/>
          <p:nvPr/>
        </p:nvCxnSpPr>
        <p:spPr>
          <a:xfrm>
            <a:off x="3560064" y="1018133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B52090-6A46-814E-8BA6-3860F465327B}"/>
              </a:ext>
            </a:extLst>
          </p:cNvPr>
          <p:cNvCxnSpPr/>
          <p:nvPr/>
        </p:nvCxnSpPr>
        <p:spPr>
          <a:xfrm>
            <a:off x="4029456" y="1018133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177202-9C15-AC43-BB3C-728B57AD1355}"/>
              </a:ext>
            </a:extLst>
          </p:cNvPr>
          <p:cNvCxnSpPr/>
          <p:nvPr/>
        </p:nvCxnSpPr>
        <p:spPr>
          <a:xfrm>
            <a:off x="4888992" y="1018133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96BF9F-462C-824A-ACE9-B0BA683C6773}"/>
              </a:ext>
            </a:extLst>
          </p:cNvPr>
          <p:cNvCxnSpPr/>
          <p:nvPr/>
        </p:nvCxnSpPr>
        <p:spPr>
          <a:xfrm>
            <a:off x="5638800" y="1018133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C7AAD9-2C82-894C-AF1E-C999AD35F40F}"/>
              </a:ext>
            </a:extLst>
          </p:cNvPr>
          <p:cNvCxnSpPr/>
          <p:nvPr/>
        </p:nvCxnSpPr>
        <p:spPr>
          <a:xfrm>
            <a:off x="3544824" y="2195606"/>
            <a:ext cx="0" cy="782495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FCC215-081D-2241-944B-7873E86DB978}"/>
              </a:ext>
            </a:extLst>
          </p:cNvPr>
          <p:cNvCxnSpPr/>
          <p:nvPr/>
        </p:nvCxnSpPr>
        <p:spPr>
          <a:xfrm>
            <a:off x="4014216" y="2195606"/>
            <a:ext cx="0" cy="782495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2440D4-C93A-7842-804D-3EBCCF209A23}"/>
              </a:ext>
            </a:extLst>
          </p:cNvPr>
          <p:cNvCxnSpPr/>
          <p:nvPr/>
        </p:nvCxnSpPr>
        <p:spPr>
          <a:xfrm>
            <a:off x="4873752" y="2195606"/>
            <a:ext cx="0" cy="78249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E59609-CE70-BE49-BAFA-61C3A58A8972}"/>
              </a:ext>
            </a:extLst>
          </p:cNvPr>
          <p:cNvCxnSpPr/>
          <p:nvPr/>
        </p:nvCxnSpPr>
        <p:spPr>
          <a:xfrm>
            <a:off x="5623560" y="2195606"/>
            <a:ext cx="0" cy="78249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EA292EE3-3905-3740-8C66-6518B76007DD}"/>
              </a:ext>
            </a:extLst>
          </p:cNvPr>
          <p:cNvSpPr/>
          <p:nvPr/>
        </p:nvSpPr>
        <p:spPr>
          <a:xfrm flipH="1">
            <a:off x="6058907" y="917378"/>
            <a:ext cx="163447" cy="2203774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F46B9D-7024-F640-9D36-635D385C8826}"/>
              </a:ext>
            </a:extLst>
          </p:cNvPr>
          <p:cNvSpPr txBox="1"/>
          <p:nvPr/>
        </p:nvSpPr>
        <p:spPr>
          <a:xfrm>
            <a:off x="0" y="4102609"/>
            <a:ext cx="26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Fourier coefficients, 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5E7F2B-0271-174B-9B14-581F058595ED}"/>
              </a:ext>
            </a:extLst>
          </p:cNvPr>
          <p:cNvSpPr txBox="1"/>
          <p:nvPr/>
        </p:nvSpPr>
        <p:spPr>
          <a:xfrm>
            <a:off x="2578764" y="3833705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43531-C63D-2D4B-9840-61CE6E409031}"/>
              </a:ext>
            </a:extLst>
          </p:cNvPr>
          <p:cNvSpPr txBox="1"/>
          <p:nvPr/>
        </p:nvSpPr>
        <p:spPr>
          <a:xfrm>
            <a:off x="2999232" y="4090417"/>
            <a:ext cx="50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=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C51D43-8238-1E4F-8562-AD35C1603617}"/>
              </a:ext>
            </a:extLst>
          </p:cNvPr>
          <p:cNvSpPr txBox="1"/>
          <p:nvPr/>
        </p:nvSpPr>
        <p:spPr>
          <a:xfrm>
            <a:off x="3585982" y="3833705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latin typeface="Lucida Bright" panose="02040602050505020304" pitchFamily="18" charset="77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5DFD8D-EDE2-D045-A90A-80910EFA2279}"/>
              </a:ext>
            </a:extLst>
          </p:cNvPr>
          <p:cNvSpPr txBox="1"/>
          <p:nvPr/>
        </p:nvSpPr>
        <p:spPr>
          <a:xfrm>
            <a:off x="3585982" y="4158331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FD2B65-5413-8946-9F68-0DD4D590D85D}"/>
              </a:ext>
            </a:extLst>
          </p:cNvPr>
          <p:cNvSpPr txBox="1"/>
          <p:nvPr/>
        </p:nvSpPr>
        <p:spPr>
          <a:xfrm>
            <a:off x="3582592" y="4750269"/>
            <a:ext cx="52051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 err="1">
                <a:solidFill>
                  <a:srgbClr val="C00000"/>
                </a:solidFill>
                <a:latin typeface="Lucida Bright" panose="02040602050505020304" pitchFamily="18" charset="77"/>
              </a:rPr>
              <a:t>m</a:t>
            </a:r>
            <a:endParaRPr lang="en-US" b="1" baseline="-25000" dirty="0">
              <a:solidFill>
                <a:srgbClr val="C00000"/>
              </a:solidFill>
              <a:latin typeface="Lucida Bright" panose="02040602050505020304" pitchFamily="18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F8D4001-BC9D-B344-8F16-5CEFBA34D5E4}"/>
              </a:ext>
            </a:extLst>
          </p:cNvPr>
          <p:cNvSpPr txBox="1"/>
          <p:nvPr/>
        </p:nvSpPr>
        <p:spPr>
          <a:xfrm>
            <a:off x="3570400" y="5348847"/>
            <a:ext cx="65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Z</a:t>
            </a:r>
            <a:r>
              <a:rPr lang="en-US" b="1" baseline="-25000" dirty="0">
                <a:solidFill>
                  <a:schemeClr val="accent5">
                    <a:lumMod val="75000"/>
                  </a:schemeClr>
                </a:solidFill>
                <a:latin typeface="Lucida Bright" panose="02040602050505020304" pitchFamily="18" charset="77"/>
              </a:rPr>
              <a:t>N-1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7C470C-3C72-404B-A1BC-6F4C9485FBE8}"/>
              </a:ext>
            </a:extLst>
          </p:cNvPr>
          <p:cNvSpPr txBox="1"/>
          <p:nvPr/>
        </p:nvSpPr>
        <p:spPr>
          <a:xfrm rot="16200000">
            <a:off x="3429512" y="4402770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BBA7A0-658D-BE47-9F75-8BE3C97B65D6}"/>
              </a:ext>
            </a:extLst>
          </p:cNvPr>
          <p:cNvSpPr txBox="1"/>
          <p:nvPr/>
        </p:nvSpPr>
        <p:spPr>
          <a:xfrm rot="16200000">
            <a:off x="3429176" y="4997185"/>
            <a:ext cx="53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Bright" panose="02040602050505020304" pitchFamily="18" charset="77"/>
              </a:rPr>
              <a:t>…</a:t>
            </a:r>
            <a:endParaRPr lang="en-US" sz="2400" baseline="-25000" dirty="0">
              <a:latin typeface="Lucida Bright" panose="02040602050505020304" pitchFamily="18" charset="77"/>
            </a:endParaRP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0C87B27A-0CA0-5443-BF74-A9DD40821C15}"/>
              </a:ext>
            </a:extLst>
          </p:cNvPr>
          <p:cNvSpPr/>
          <p:nvPr/>
        </p:nvSpPr>
        <p:spPr>
          <a:xfrm>
            <a:off x="3484776" y="3887824"/>
            <a:ext cx="163447" cy="1821301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>
            <a:extLst>
              <a:ext uri="{FF2B5EF4-FFF2-40B4-BE49-F238E27FC236}">
                <a16:creationId xmlns:a16="http://schemas.microsoft.com/office/drawing/2014/main" id="{C05D604A-EC10-A245-8FAF-9AEADDB0022A}"/>
              </a:ext>
            </a:extLst>
          </p:cNvPr>
          <p:cNvSpPr/>
          <p:nvPr/>
        </p:nvSpPr>
        <p:spPr>
          <a:xfrm flipH="1">
            <a:off x="3976472" y="3887824"/>
            <a:ext cx="163447" cy="1821301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D1A12C-2F83-4D4B-88B1-14132ED1F9BC}"/>
              </a:ext>
            </a:extLst>
          </p:cNvPr>
          <p:cNvSpPr txBox="1"/>
          <p:nvPr/>
        </p:nvSpPr>
        <p:spPr>
          <a:xfrm>
            <a:off x="6388238" y="4003361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X</a:t>
            </a:r>
            <a:r>
              <a:rPr lang="en-US" sz="2800" dirty="0">
                <a:latin typeface="Lucida Bright" panose="02040602050505020304" pitchFamily="18" charset="77"/>
              </a:rPr>
              <a:t>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405A9D-46E8-7C47-8590-ACEC7BD0B3C7}"/>
              </a:ext>
            </a:extLst>
          </p:cNvPr>
          <p:cNvSpPr txBox="1"/>
          <p:nvPr/>
        </p:nvSpPr>
        <p:spPr>
          <a:xfrm>
            <a:off x="7454329" y="3890409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x[0]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660429-2773-2941-A7CA-9C3F3F04D0A6}"/>
              </a:ext>
            </a:extLst>
          </p:cNvPr>
          <p:cNvSpPr txBox="1"/>
          <p:nvPr/>
        </p:nvSpPr>
        <p:spPr>
          <a:xfrm>
            <a:off x="7454329" y="427426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x[1]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1FBA58-C638-D741-B25E-5590AFEE5D72}"/>
              </a:ext>
            </a:extLst>
          </p:cNvPr>
          <p:cNvSpPr txBox="1"/>
          <p:nvPr/>
        </p:nvSpPr>
        <p:spPr>
          <a:xfrm>
            <a:off x="7454329" y="4670317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x[2]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5EB3BE-F40D-5D49-A2C0-15C65C7B2197}"/>
              </a:ext>
            </a:extLst>
          </p:cNvPr>
          <p:cNvSpPr txBox="1"/>
          <p:nvPr/>
        </p:nvSpPr>
        <p:spPr>
          <a:xfrm>
            <a:off x="7429945" y="5486571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x[N-1]</a:t>
            </a:r>
            <a:endParaRPr lang="en-US" sz="2800" dirty="0">
              <a:latin typeface="Lucida Bright" panose="02040602050505020304" pitchFamily="18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421688-3F2D-5D43-B33A-6455059A4E4B}"/>
              </a:ext>
            </a:extLst>
          </p:cNvPr>
          <p:cNvSpPr txBox="1"/>
          <p:nvPr/>
        </p:nvSpPr>
        <p:spPr>
          <a:xfrm rot="5400000">
            <a:off x="7596319" y="5016336"/>
            <a:ext cx="58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ucida Bright" panose="02040602050505020304" pitchFamily="18" charset="77"/>
              </a:rPr>
              <a:t>…</a:t>
            </a:r>
            <a:endParaRPr lang="en-US" sz="3200" baseline="-25000" dirty="0">
              <a:latin typeface="Lucida Bright" panose="02040602050505020304" pitchFamily="18" charset="77"/>
            </a:endParaRPr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8656D8C6-5CB7-6E44-A2F1-AD22F9C62543}"/>
              </a:ext>
            </a:extLst>
          </p:cNvPr>
          <p:cNvSpPr/>
          <p:nvPr/>
        </p:nvSpPr>
        <p:spPr>
          <a:xfrm>
            <a:off x="7276548" y="3889520"/>
            <a:ext cx="128553" cy="1998857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1287BB53-1E1B-8F4E-B96B-A90FFEC73531}"/>
              </a:ext>
            </a:extLst>
          </p:cNvPr>
          <p:cNvSpPr/>
          <p:nvPr/>
        </p:nvSpPr>
        <p:spPr>
          <a:xfrm flipH="1">
            <a:off x="8272667" y="3887824"/>
            <a:ext cx="128553" cy="1998857"/>
          </a:xfrm>
          <a:prstGeom prst="leftBracket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165A45-4D36-2142-AF8F-41E68ED8A856}"/>
              </a:ext>
            </a:extLst>
          </p:cNvPr>
          <p:cNvSpPr txBox="1"/>
          <p:nvPr/>
        </p:nvSpPr>
        <p:spPr>
          <a:xfrm>
            <a:off x="4780582" y="4072479"/>
            <a:ext cx="266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Time series,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2874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3375672" y="1414714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3828600" y="1566664"/>
            <a:ext cx="5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A66C4-77E5-7B43-9BEF-C2E9743AA86E}"/>
              </a:ext>
            </a:extLst>
          </p:cNvPr>
          <p:cNvSpPr txBox="1"/>
          <p:nvPr/>
        </p:nvSpPr>
        <p:spPr>
          <a:xfrm>
            <a:off x="4265376" y="1414713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0FA560-17E2-8E43-994A-F107F6A1DBF2}"/>
              </a:ext>
            </a:extLst>
          </p:cNvPr>
          <p:cNvSpPr txBox="1"/>
          <p:nvPr/>
        </p:nvSpPr>
        <p:spPr>
          <a:xfrm>
            <a:off x="4658568" y="1414712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6513FF-92B4-B843-AAA0-7A2304BC7692}"/>
              </a:ext>
            </a:extLst>
          </p:cNvPr>
          <p:cNvGrpSpPr/>
          <p:nvPr/>
        </p:nvGrpSpPr>
        <p:grpSpPr>
          <a:xfrm>
            <a:off x="3389088" y="2244648"/>
            <a:ext cx="1986050" cy="675172"/>
            <a:chOff x="3389088" y="2244648"/>
            <a:chExt cx="1986050" cy="6751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D98D18-7538-EC41-BE32-729FB0687947}"/>
                </a:ext>
              </a:extLst>
            </p:cNvPr>
            <p:cNvSpPr txBox="1"/>
            <p:nvPr/>
          </p:nvSpPr>
          <p:spPr>
            <a:xfrm>
              <a:off x="3389088" y="2244650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79950-9E98-2A4A-95CE-60D49D48E097}"/>
                </a:ext>
              </a:extLst>
            </p:cNvPr>
            <p:cNvSpPr txBox="1"/>
            <p:nvPr/>
          </p:nvSpPr>
          <p:spPr>
            <a:xfrm>
              <a:off x="3842016" y="2396600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DC2E89-F066-8A4F-B982-7BF3FAF117C1}"/>
                </a:ext>
              </a:extLst>
            </p:cNvPr>
            <p:cNvSpPr txBox="1"/>
            <p:nvPr/>
          </p:nvSpPr>
          <p:spPr>
            <a:xfrm>
              <a:off x="4278792" y="2244649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r>
                <a:rPr lang="en-US" sz="3600" baseline="30000" dirty="0">
                  <a:latin typeface="Lucida Bright" panose="02040602050505020304" pitchFamily="18" charset="77"/>
                </a:rPr>
                <a:t>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AB355A-7300-1848-8748-8E0AB4328EF2}"/>
                </a:ext>
              </a:extLst>
            </p:cNvPr>
            <p:cNvSpPr txBox="1"/>
            <p:nvPr/>
          </p:nvSpPr>
          <p:spPr>
            <a:xfrm>
              <a:off x="4915824" y="2244648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370527-BC7E-6A49-B65D-0FD7F7D5A02A}"/>
              </a:ext>
            </a:extLst>
          </p:cNvPr>
          <p:cNvGrpSpPr/>
          <p:nvPr/>
        </p:nvGrpSpPr>
        <p:grpSpPr>
          <a:xfrm>
            <a:off x="3376896" y="3066554"/>
            <a:ext cx="1986050" cy="675172"/>
            <a:chOff x="3376896" y="3066554"/>
            <a:chExt cx="1986050" cy="67517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AD4180-3584-5442-A635-49AA0568FB28}"/>
                </a:ext>
              </a:extLst>
            </p:cNvPr>
            <p:cNvSpPr txBox="1"/>
            <p:nvPr/>
          </p:nvSpPr>
          <p:spPr>
            <a:xfrm>
              <a:off x="3376896" y="3066556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AA240B-A9AC-5249-98FA-26C2EA49E7B8}"/>
                </a:ext>
              </a:extLst>
            </p:cNvPr>
            <p:cNvSpPr txBox="1"/>
            <p:nvPr/>
          </p:nvSpPr>
          <p:spPr>
            <a:xfrm>
              <a:off x="3829824" y="3218506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5E4D67-28CC-374D-8010-847A40146E61}"/>
                </a:ext>
              </a:extLst>
            </p:cNvPr>
            <p:cNvSpPr txBox="1"/>
            <p:nvPr/>
          </p:nvSpPr>
          <p:spPr>
            <a:xfrm>
              <a:off x="4266600" y="3066555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endParaRPr lang="en-US" sz="3600" baseline="30000" dirty="0">
                <a:latin typeface="Lucida Bright" panose="02040602050505020304" pitchFamily="18" charset="7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15AC31-1D72-084E-B474-F25556CC5817}"/>
                </a:ext>
              </a:extLst>
            </p:cNvPr>
            <p:cNvSpPr txBox="1"/>
            <p:nvPr/>
          </p:nvSpPr>
          <p:spPr>
            <a:xfrm>
              <a:off x="4830480" y="3066554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E32F3E-2067-0044-9872-3C87D67AE8E3}"/>
              </a:ext>
            </a:extLst>
          </p:cNvPr>
          <p:cNvSpPr txBox="1"/>
          <p:nvPr/>
        </p:nvSpPr>
        <p:spPr>
          <a:xfrm>
            <a:off x="4580700" y="292611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>
                <a:latin typeface="Lucida Bright" panose="02040602050505020304" pitchFamily="18" charset="77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6363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3375672" y="1414714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3828600" y="1566664"/>
            <a:ext cx="5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A66C4-77E5-7B43-9BEF-C2E9743AA86E}"/>
              </a:ext>
            </a:extLst>
          </p:cNvPr>
          <p:cNvSpPr txBox="1"/>
          <p:nvPr/>
        </p:nvSpPr>
        <p:spPr>
          <a:xfrm>
            <a:off x="4265376" y="1414713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0FA560-17E2-8E43-994A-F107F6A1DBF2}"/>
              </a:ext>
            </a:extLst>
          </p:cNvPr>
          <p:cNvSpPr txBox="1"/>
          <p:nvPr/>
        </p:nvSpPr>
        <p:spPr>
          <a:xfrm>
            <a:off x="4658568" y="1414712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6513FF-92B4-B843-AAA0-7A2304BC7692}"/>
              </a:ext>
            </a:extLst>
          </p:cNvPr>
          <p:cNvGrpSpPr/>
          <p:nvPr/>
        </p:nvGrpSpPr>
        <p:grpSpPr>
          <a:xfrm>
            <a:off x="3389088" y="2244648"/>
            <a:ext cx="1986050" cy="675172"/>
            <a:chOff x="3389088" y="2244648"/>
            <a:chExt cx="1986050" cy="6751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D98D18-7538-EC41-BE32-729FB0687947}"/>
                </a:ext>
              </a:extLst>
            </p:cNvPr>
            <p:cNvSpPr txBox="1"/>
            <p:nvPr/>
          </p:nvSpPr>
          <p:spPr>
            <a:xfrm>
              <a:off x="3389088" y="2244650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79950-9E98-2A4A-95CE-60D49D48E097}"/>
                </a:ext>
              </a:extLst>
            </p:cNvPr>
            <p:cNvSpPr txBox="1"/>
            <p:nvPr/>
          </p:nvSpPr>
          <p:spPr>
            <a:xfrm>
              <a:off x="3842016" y="2396600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DC2E89-F066-8A4F-B982-7BF3FAF117C1}"/>
                </a:ext>
              </a:extLst>
            </p:cNvPr>
            <p:cNvSpPr txBox="1"/>
            <p:nvPr/>
          </p:nvSpPr>
          <p:spPr>
            <a:xfrm>
              <a:off x="4278792" y="2244649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r>
                <a:rPr lang="en-US" sz="3600" baseline="30000" dirty="0">
                  <a:latin typeface="Lucida Bright" panose="02040602050505020304" pitchFamily="18" charset="77"/>
                </a:rPr>
                <a:t>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AB355A-7300-1848-8748-8E0AB4328EF2}"/>
                </a:ext>
              </a:extLst>
            </p:cNvPr>
            <p:cNvSpPr txBox="1"/>
            <p:nvPr/>
          </p:nvSpPr>
          <p:spPr>
            <a:xfrm>
              <a:off x="4915824" y="2244648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370527-BC7E-6A49-B65D-0FD7F7D5A02A}"/>
              </a:ext>
            </a:extLst>
          </p:cNvPr>
          <p:cNvGrpSpPr/>
          <p:nvPr/>
        </p:nvGrpSpPr>
        <p:grpSpPr>
          <a:xfrm>
            <a:off x="3376896" y="3066554"/>
            <a:ext cx="1986050" cy="675172"/>
            <a:chOff x="3376896" y="3066554"/>
            <a:chExt cx="1986050" cy="67517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AD4180-3584-5442-A635-49AA0568FB28}"/>
                </a:ext>
              </a:extLst>
            </p:cNvPr>
            <p:cNvSpPr txBox="1"/>
            <p:nvPr/>
          </p:nvSpPr>
          <p:spPr>
            <a:xfrm>
              <a:off x="3376896" y="3066556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AA240B-A9AC-5249-98FA-26C2EA49E7B8}"/>
                </a:ext>
              </a:extLst>
            </p:cNvPr>
            <p:cNvSpPr txBox="1"/>
            <p:nvPr/>
          </p:nvSpPr>
          <p:spPr>
            <a:xfrm>
              <a:off x="3829824" y="3218506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5E4D67-28CC-374D-8010-847A40146E61}"/>
                </a:ext>
              </a:extLst>
            </p:cNvPr>
            <p:cNvSpPr txBox="1"/>
            <p:nvPr/>
          </p:nvSpPr>
          <p:spPr>
            <a:xfrm>
              <a:off x="4266600" y="3066555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endParaRPr lang="en-US" sz="3600" baseline="30000" dirty="0">
                <a:latin typeface="Lucida Bright" panose="02040602050505020304" pitchFamily="18" charset="7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15AC31-1D72-084E-B474-F25556CC5817}"/>
                </a:ext>
              </a:extLst>
            </p:cNvPr>
            <p:cNvSpPr txBox="1"/>
            <p:nvPr/>
          </p:nvSpPr>
          <p:spPr>
            <a:xfrm>
              <a:off x="4830480" y="3066554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E32F3E-2067-0044-9872-3C87D67AE8E3}"/>
              </a:ext>
            </a:extLst>
          </p:cNvPr>
          <p:cNvSpPr txBox="1"/>
          <p:nvPr/>
        </p:nvSpPr>
        <p:spPr>
          <a:xfrm>
            <a:off x="4580700" y="292611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>
                <a:latin typeface="Lucida Bright" panose="02040602050505020304" pitchFamily="18" charset="77"/>
              </a:rPr>
              <a:t>*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CCEAA5-E171-5048-8866-DD20763E734B}"/>
              </a:ext>
            </a:extLst>
          </p:cNvPr>
          <p:cNvGrpSpPr/>
          <p:nvPr/>
        </p:nvGrpSpPr>
        <p:grpSpPr>
          <a:xfrm>
            <a:off x="4423116" y="3791766"/>
            <a:ext cx="2609432" cy="2549921"/>
            <a:chOff x="1419594" y="3824503"/>
            <a:chExt cx="2609432" cy="2549921"/>
          </a:xfrm>
        </p:grpSpPr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EBCA3EAA-6C6E-AB40-BBDB-72CB8ED39587}"/>
                </a:ext>
              </a:extLst>
            </p:cNvPr>
            <p:cNvSpPr/>
            <p:nvPr/>
          </p:nvSpPr>
          <p:spPr>
            <a:xfrm>
              <a:off x="1419594" y="4100889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BE0D22-A537-6347-B0CD-38A35CA2C1B9}"/>
                </a:ext>
              </a:extLst>
            </p:cNvPr>
            <p:cNvSpPr txBox="1"/>
            <p:nvPr/>
          </p:nvSpPr>
          <p:spPr>
            <a:xfrm>
              <a:off x="2485819" y="4059370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37A405-6CD3-334C-B922-7C1FCB326DC9}"/>
                </a:ext>
              </a:extLst>
            </p:cNvPr>
            <p:cNvSpPr txBox="1"/>
            <p:nvPr/>
          </p:nvSpPr>
          <p:spPr>
            <a:xfrm>
              <a:off x="2487881" y="4537408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004AF2-8C92-2148-94E7-9480D77C683C}"/>
                </a:ext>
              </a:extLst>
            </p:cNvPr>
            <p:cNvSpPr txBox="1"/>
            <p:nvPr/>
          </p:nvSpPr>
          <p:spPr>
            <a:xfrm>
              <a:off x="2472093" y="5202776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m</a:t>
              </a:r>
              <a:endParaRPr lang="en-US" sz="2400" baseline="-25000" dirty="0">
                <a:solidFill>
                  <a:srgbClr val="C00000"/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15BEF3-D681-A64B-B324-B81985BABD56}"/>
                </a:ext>
              </a:extLst>
            </p:cNvPr>
            <p:cNvSpPr txBox="1"/>
            <p:nvPr/>
          </p:nvSpPr>
          <p:spPr>
            <a:xfrm>
              <a:off x="2455738" y="5912759"/>
              <a:ext cx="731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A4AD63-8096-0A4C-8506-E4FC13A1AE0A}"/>
                </a:ext>
              </a:extLst>
            </p:cNvPr>
            <p:cNvSpPr txBox="1"/>
            <p:nvPr/>
          </p:nvSpPr>
          <p:spPr>
            <a:xfrm rot="16200000">
              <a:off x="2297408" y="4866073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5FAD5B-4414-1441-B5FD-2F449A0398AF}"/>
                </a:ext>
              </a:extLst>
            </p:cNvPr>
            <p:cNvSpPr txBox="1"/>
            <p:nvPr/>
          </p:nvSpPr>
          <p:spPr>
            <a:xfrm rot="16200000">
              <a:off x="2254986" y="5558801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05FE9DA-CADE-814E-A879-81A361674C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3898956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89BFA-B1F0-2847-9EBD-BEB7A84EAE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4388704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757138-8E56-D843-909F-2B014C85A5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5076428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3EF82A5-0D9F-1A4E-A03F-85C000A177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5752343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D7A0F566-E727-924D-BD74-1D9C9ED56327}"/>
                </a:ext>
              </a:extLst>
            </p:cNvPr>
            <p:cNvSpPr/>
            <p:nvPr/>
          </p:nvSpPr>
          <p:spPr>
            <a:xfrm flipH="1">
              <a:off x="3865579" y="4100889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ACC453-6422-8B45-B171-E148AD91BB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3903672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5119C5-480D-464A-890D-E8D2D420B58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5747627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2C32D4-5A3E-704B-B5B9-AB5BEF6D46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4380517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FECB2C-F12B-3B48-9699-28B30996C36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5076429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47CDD7-208D-2543-8E0A-F68907A9DB5D}"/>
                </a:ext>
              </a:extLst>
            </p:cNvPr>
            <p:cNvSpPr txBox="1"/>
            <p:nvPr/>
          </p:nvSpPr>
          <p:spPr>
            <a:xfrm>
              <a:off x="2661578" y="3824503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A8589A-6DDE-854A-ABE2-61AA5F5F0207}"/>
                </a:ext>
              </a:extLst>
            </p:cNvPr>
            <p:cNvSpPr txBox="1"/>
            <p:nvPr/>
          </p:nvSpPr>
          <p:spPr>
            <a:xfrm>
              <a:off x="2632685" y="4333705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769783-3193-BE4C-B137-86F46E7EA676}"/>
                </a:ext>
              </a:extLst>
            </p:cNvPr>
            <p:cNvSpPr txBox="1"/>
            <p:nvPr/>
          </p:nvSpPr>
          <p:spPr>
            <a:xfrm>
              <a:off x="2616947" y="5012431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021D88E-1B4B-F54C-957D-B12A1C356EF6}"/>
                </a:ext>
              </a:extLst>
            </p:cNvPr>
            <p:cNvSpPr txBox="1"/>
            <p:nvPr/>
          </p:nvSpPr>
          <p:spPr>
            <a:xfrm>
              <a:off x="2591073" y="5705478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7270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85D7FE-5190-014A-A773-751E42DAA3B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0F40-1BC0-7E44-B8B6-6EBF95A970ED}"/>
              </a:ext>
            </a:extLst>
          </p:cNvPr>
          <p:cNvSpPr txBox="1"/>
          <p:nvPr/>
        </p:nvSpPr>
        <p:spPr>
          <a:xfrm>
            <a:off x="3375672" y="1414714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6026C-85F3-CE47-ACEB-DA00D8CEA92B}"/>
              </a:ext>
            </a:extLst>
          </p:cNvPr>
          <p:cNvSpPr txBox="1"/>
          <p:nvPr/>
        </p:nvSpPr>
        <p:spPr>
          <a:xfrm>
            <a:off x="3828600" y="1566664"/>
            <a:ext cx="5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FA66C4-77E5-7B43-9BEF-C2E9743AA86E}"/>
              </a:ext>
            </a:extLst>
          </p:cNvPr>
          <p:cNvSpPr txBox="1"/>
          <p:nvPr/>
        </p:nvSpPr>
        <p:spPr>
          <a:xfrm>
            <a:off x="4265376" y="1414713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0FA560-17E2-8E43-994A-F107F6A1DBF2}"/>
              </a:ext>
            </a:extLst>
          </p:cNvPr>
          <p:cNvSpPr txBox="1"/>
          <p:nvPr/>
        </p:nvSpPr>
        <p:spPr>
          <a:xfrm>
            <a:off x="4658568" y="1414712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-25000" dirty="0">
                <a:latin typeface="Lucida Bright" panose="02040602050505020304" pitchFamily="18" charset="77"/>
              </a:rPr>
              <a:t>Z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6513FF-92B4-B843-AAA0-7A2304BC7692}"/>
              </a:ext>
            </a:extLst>
          </p:cNvPr>
          <p:cNvGrpSpPr/>
          <p:nvPr/>
        </p:nvGrpSpPr>
        <p:grpSpPr>
          <a:xfrm>
            <a:off x="3389088" y="2244648"/>
            <a:ext cx="1986050" cy="675172"/>
            <a:chOff x="3389088" y="2244648"/>
            <a:chExt cx="1986050" cy="6751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D98D18-7538-EC41-BE32-729FB0687947}"/>
                </a:ext>
              </a:extLst>
            </p:cNvPr>
            <p:cNvSpPr txBox="1"/>
            <p:nvPr/>
          </p:nvSpPr>
          <p:spPr>
            <a:xfrm>
              <a:off x="3389088" y="2244650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79950-9E98-2A4A-95CE-60D49D48E097}"/>
                </a:ext>
              </a:extLst>
            </p:cNvPr>
            <p:cNvSpPr txBox="1"/>
            <p:nvPr/>
          </p:nvSpPr>
          <p:spPr>
            <a:xfrm>
              <a:off x="3842016" y="2396600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DC2E89-F066-8A4F-B982-7BF3FAF117C1}"/>
                </a:ext>
              </a:extLst>
            </p:cNvPr>
            <p:cNvSpPr txBox="1"/>
            <p:nvPr/>
          </p:nvSpPr>
          <p:spPr>
            <a:xfrm>
              <a:off x="4278792" y="2244649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r>
                <a:rPr lang="en-US" sz="3600" baseline="30000" dirty="0">
                  <a:latin typeface="Lucida Bright" panose="02040602050505020304" pitchFamily="18" charset="77"/>
                </a:rPr>
                <a:t>-1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3AB355A-7300-1848-8748-8E0AB4328EF2}"/>
                </a:ext>
              </a:extLst>
            </p:cNvPr>
            <p:cNvSpPr txBox="1"/>
            <p:nvPr/>
          </p:nvSpPr>
          <p:spPr>
            <a:xfrm>
              <a:off x="4915824" y="2244648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370527-BC7E-6A49-B65D-0FD7F7D5A02A}"/>
              </a:ext>
            </a:extLst>
          </p:cNvPr>
          <p:cNvGrpSpPr/>
          <p:nvPr/>
        </p:nvGrpSpPr>
        <p:grpSpPr>
          <a:xfrm>
            <a:off x="3376896" y="3066554"/>
            <a:ext cx="1986050" cy="675172"/>
            <a:chOff x="3376896" y="3066554"/>
            <a:chExt cx="1986050" cy="67517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AD4180-3584-5442-A635-49AA0568FB28}"/>
                </a:ext>
              </a:extLst>
            </p:cNvPr>
            <p:cNvSpPr txBox="1"/>
            <p:nvPr/>
          </p:nvSpPr>
          <p:spPr>
            <a:xfrm>
              <a:off x="3376896" y="3066556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Z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AA240B-A9AC-5249-98FA-26C2EA49E7B8}"/>
                </a:ext>
              </a:extLst>
            </p:cNvPr>
            <p:cNvSpPr txBox="1"/>
            <p:nvPr/>
          </p:nvSpPr>
          <p:spPr>
            <a:xfrm>
              <a:off x="3829824" y="3218506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5E4D67-28CC-374D-8010-847A40146E61}"/>
                </a:ext>
              </a:extLst>
            </p:cNvPr>
            <p:cNvSpPr txBox="1"/>
            <p:nvPr/>
          </p:nvSpPr>
          <p:spPr>
            <a:xfrm>
              <a:off x="4266600" y="3066555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</a:t>
              </a:r>
              <a:endParaRPr lang="en-US" sz="3600" baseline="30000" dirty="0">
                <a:latin typeface="Lucida Bright" panose="02040602050505020304" pitchFamily="18" charset="7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15AC31-1D72-084E-B474-F25556CC5817}"/>
                </a:ext>
              </a:extLst>
            </p:cNvPr>
            <p:cNvSpPr txBox="1"/>
            <p:nvPr/>
          </p:nvSpPr>
          <p:spPr>
            <a:xfrm>
              <a:off x="4830480" y="3066554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X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E32F3E-2067-0044-9872-3C87D67AE8E3}"/>
              </a:ext>
            </a:extLst>
          </p:cNvPr>
          <p:cNvSpPr txBox="1"/>
          <p:nvPr/>
        </p:nvSpPr>
        <p:spPr>
          <a:xfrm>
            <a:off x="4580700" y="292611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>
                <a:latin typeface="Lucida Bright" panose="02040602050505020304" pitchFamily="18" charset="77"/>
              </a:rPr>
              <a:t>*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CCEAA5-E171-5048-8866-DD20763E734B}"/>
              </a:ext>
            </a:extLst>
          </p:cNvPr>
          <p:cNvGrpSpPr/>
          <p:nvPr/>
        </p:nvGrpSpPr>
        <p:grpSpPr>
          <a:xfrm>
            <a:off x="4423116" y="3791766"/>
            <a:ext cx="2609432" cy="2549921"/>
            <a:chOff x="1419594" y="3824503"/>
            <a:chExt cx="2609432" cy="2549921"/>
          </a:xfrm>
        </p:grpSpPr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EBCA3EAA-6C6E-AB40-BBDB-72CB8ED39587}"/>
                </a:ext>
              </a:extLst>
            </p:cNvPr>
            <p:cNvSpPr/>
            <p:nvPr/>
          </p:nvSpPr>
          <p:spPr>
            <a:xfrm>
              <a:off x="1419594" y="4100889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BE0D22-A537-6347-B0CD-38A35CA2C1B9}"/>
                </a:ext>
              </a:extLst>
            </p:cNvPr>
            <p:cNvSpPr txBox="1"/>
            <p:nvPr/>
          </p:nvSpPr>
          <p:spPr>
            <a:xfrm>
              <a:off x="2485819" y="4059370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37A405-6CD3-334C-B922-7C1FCB326DC9}"/>
                </a:ext>
              </a:extLst>
            </p:cNvPr>
            <p:cNvSpPr txBox="1"/>
            <p:nvPr/>
          </p:nvSpPr>
          <p:spPr>
            <a:xfrm>
              <a:off x="2487881" y="4537408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9004AF2-8C92-2148-94E7-9480D77C683C}"/>
                </a:ext>
              </a:extLst>
            </p:cNvPr>
            <p:cNvSpPr txBox="1"/>
            <p:nvPr/>
          </p:nvSpPr>
          <p:spPr>
            <a:xfrm>
              <a:off x="2472093" y="5202776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m</a:t>
              </a:r>
              <a:endParaRPr lang="en-US" sz="2400" baseline="-25000" dirty="0">
                <a:solidFill>
                  <a:srgbClr val="C00000"/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15BEF3-D681-A64B-B324-B81985BABD56}"/>
                </a:ext>
              </a:extLst>
            </p:cNvPr>
            <p:cNvSpPr txBox="1"/>
            <p:nvPr/>
          </p:nvSpPr>
          <p:spPr>
            <a:xfrm>
              <a:off x="2455738" y="5912759"/>
              <a:ext cx="731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A4AD63-8096-0A4C-8506-E4FC13A1AE0A}"/>
                </a:ext>
              </a:extLst>
            </p:cNvPr>
            <p:cNvSpPr txBox="1"/>
            <p:nvPr/>
          </p:nvSpPr>
          <p:spPr>
            <a:xfrm rot="16200000">
              <a:off x="2297408" y="4866073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55FAD5B-4414-1441-B5FD-2F449A0398AF}"/>
                </a:ext>
              </a:extLst>
            </p:cNvPr>
            <p:cNvSpPr txBox="1"/>
            <p:nvPr/>
          </p:nvSpPr>
          <p:spPr>
            <a:xfrm rot="16200000">
              <a:off x="2254986" y="5558801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05FE9DA-CADE-814E-A879-81A361674C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3898956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89BFA-B1F0-2847-9EBD-BEB7A84EAE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4388704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757138-8E56-D843-909F-2B014C85A5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5076428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3EF82A5-0D9F-1A4E-A03F-85C000A177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5752343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D7A0F566-E727-924D-BD74-1D9C9ED56327}"/>
                </a:ext>
              </a:extLst>
            </p:cNvPr>
            <p:cNvSpPr/>
            <p:nvPr/>
          </p:nvSpPr>
          <p:spPr>
            <a:xfrm flipH="1">
              <a:off x="3865579" y="4100889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ACC453-6422-8B45-B171-E148AD91BB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3903672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5119C5-480D-464A-890D-E8D2D420B58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5747627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2C32D4-5A3E-704B-B5B9-AB5BEF6D46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13372" y="4380517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FECB2C-F12B-3B48-9699-28B30996C36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17874" y="5076429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47CDD7-208D-2543-8E0A-F68907A9DB5D}"/>
                </a:ext>
              </a:extLst>
            </p:cNvPr>
            <p:cNvSpPr txBox="1"/>
            <p:nvPr/>
          </p:nvSpPr>
          <p:spPr>
            <a:xfrm>
              <a:off x="2661578" y="3824503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4A8589A-6DDE-854A-ABE2-61AA5F5F0207}"/>
                </a:ext>
              </a:extLst>
            </p:cNvPr>
            <p:cNvSpPr txBox="1"/>
            <p:nvPr/>
          </p:nvSpPr>
          <p:spPr>
            <a:xfrm>
              <a:off x="2632685" y="4333705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769783-3193-BE4C-B137-86F46E7EA676}"/>
                </a:ext>
              </a:extLst>
            </p:cNvPr>
            <p:cNvSpPr txBox="1"/>
            <p:nvPr/>
          </p:nvSpPr>
          <p:spPr>
            <a:xfrm>
              <a:off x="2616947" y="5012431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021D88E-1B4B-F54C-957D-B12A1C356EF6}"/>
                </a:ext>
              </a:extLst>
            </p:cNvPr>
            <p:cNvSpPr txBox="1"/>
            <p:nvPr/>
          </p:nvSpPr>
          <p:spPr>
            <a:xfrm>
              <a:off x="2591073" y="5705478"/>
              <a:ext cx="379776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6E5DD8-9910-C74E-99F4-D6D50CFD128C}"/>
              </a:ext>
            </a:extLst>
          </p:cNvPr>
          <p:cNvGrpSpPr/>
          <p:nvPr/>
        </p:nvGrpSpPr>
        <p:grpSpPr>
          <a:xfrm>
            <a:off x="2760778" y="4207946"/>
            <a:ext cx="758228" cy="1884474"/>
            <a:chOff x="3467263" y="3833705"/>
            <a:chExt cx="758228" cy="188447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0BA20F3-37F5-7B45-A634-E0EA665AC8C0}"/>
                </a:ext>
              </a:extLst>
            </p:cNvPr>
            <p:cNvSpPr txBox="1"/>
            <p:nvPr/>
          </p:nvSpPr>
          <p:spPr>
            <a:xfrm>
              <a:off x="3585982" y="3833705"/>
              <a:ext cx="520519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Z</a:t>
              </a:r>
              <a:r>
                <a:rPr lang="en-US" b="1" baseline="-250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E553C11-B370-B042-AB73-87FCADAD1006}"/>
                </a:ext>
              </a:extLst>
            </p:cNvPr>
            <p:cNvSpPr txBox="1"/>
            <p:nvPr/>
          </p:nvSpPr>
          <p:spPr>
            <a:xfrm>
              <a:off x="3585982" y="4158331"/>
              <a:ext cx="520519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Z</a:t>
              </a:r>
              <a:r>
                <a:rPr lang="en-US" b="1" baseline="-250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A271A83-FB12-B343-B39C-47DFBE5E1252}"/>
                </a:ext>
              </a:extLst>
            </p:cNvPr>
            <p:cNvSpPr txBox="1"/>
            <p:nvPr/>
          </p:nvSpPr>
          <p:spPr>
            <a:xfrm>
              <a:off x="3582592" y="4750269"/>
              <a:ext cx="520519" cy="365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Z</a:t>
              </a:r>
              <a:r>
                <a:rPr lang="en-US" b="1" baseline="-250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m</a:t>
              </a:r>
              <a:endParaRPr lang="en-US" b="1" baseline="-25000" dirty="0">
                <a:solidFill>
                  <a:srgbClr val="C00000"/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C3D1D9-9138-F345-9254-E9FEA450D83B}"/>
                </a:ext>
              </a:extLst>
            </p:cNvPr>
            <p:cNvSpPr txBox="1"/>
            <p:nvPr/>
          </p:nvSpPr>
          <p:spPr>
            <a:xfrm>
              <a:off x="3570400" y="5348847"/>
              <a:ext cx="655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Z</a:t>
              </a:r>
              <a:r>
                <a:rPr lang="en-US" b="1" baseline="-250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B0123D-A030-A042-B665-EBC18B38B649}"/>
                </a:ext>
              </a:extLst>
            </p:cNvPr>
            <p:cNvSpPr txBox="1"/>
            <p:nvPr/>
          </p:nvSpPr>
          <p:spPr>
            <a:xfrm rot="16200000">
              <a:off x="3429512" y="4402770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6D9C273-7D3F-CA43-B574-CC4705D7283F}"/>
                </a:ext>
              </a:extLst>
            </p:cNvPr>
            <p:cNvSpPr txBox="1"/>
            <p:nvPr/>
          </p:nvSpPr>
          <p:spPr>
            <a:xfrm rot="16200000">
              <a:off x="3429176" y="4997185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70" name="Left Bracket 69">
              <a:extLst>
                <a:ext uri="{FF2B5EF4-FFF2-40B4-BE49-F238E27FC236}">
                  <a16:creationId xmlns:a16="http://schemas.microsoft.com/office/drawing/2014/main" id="{47DE363C-1AEA-DD45-B641-AD9D22B82A6C}"/>
                </a:ext>
              </a:extLst>
            </p:cNvPr>
            <p:cNvSpPr/>
            <p:nvPr/>
          </p:nvSpPr>
          <p:spPr>
            <a:xfrm>
              <a:off x="3484776" y="3887824"/>
              <a:ext cx="163447" cy="1821301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Left Bracket 70">
              <a:extLst>
                <a:ext uri="{FF2B5EF4-FFF2-40B4-BE49-F238E27FC236}">
                  <a16:creationId xmlns:a16="http://schemas.microsoft.com/office/drawing/2014/main" id="{F2F539D3-FA55-C74A-81F2-3B1B9D6FF058}"/>
                </a:ext>
              </a:extLst>
            </p:cNvPr>
            <p:cNvSpPr/>
            <p:nvPr/>
          </p:nvSpPr>
          <p:spPr>
            <a:xfrm flipH="1">
              <a:off x="3976472" y="3887824"/>
              <a:ext cx="163447" cy="1821301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AB0E53-6E73-1A46-89BD-CE5D1718E7C9}"/>
              </a:ext>
            </a:extLst>
          </p:cNvPr>
          <p:cNvGrpSpPr/>
          <p:nvPr/>
        </p:nvGrpSpPr>
        <p:grpSpPr>
          <a:xfrm>
            <a:off x="7240127" y="4150755"/>
            <a:ext cx="1124672" cy="2000553"/>
            <a:chOff x="7124295" y="1512036"/>
            <a:chExt cx="1124672" cy="200055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3D2839-95F7-A049-BA3C-26874D57C5EB}"/>
                </a:ext>
              </a:extLst>
            </p:cNvPr>
            <p:cNvSpPr txBox="1"/>
            <p:nvPr/>
          </p:nvSpPr>
          <p:spPr>
            <a:xfrm>
              <a:off x="7302076" y="1514621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x[0]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85764B5-C3B0-0F4A-8CE3-752B9AE4E381}"/>
                </a:ext>
              </a:extLst>
            </p:cNvPr>
            <p:cNvSpPr txBox="1"/>
            <p:nvPr/>
          </p:nvSpPr>
          <p:spPr>
            <a:xfrm>
              <a:off x="7302076" y="1898479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x[1]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0DD9CF7-88AF-8B45-B88C-6F9D19BA970F}"/>
                </a:ext>
              </a:extLst>
            </p:cNvPr>
            <p:cNvSpPr txBox="1"/>
            <p:nvPr/>
          </p:nvSpPr>
          <p:spPr>
            <a:xfrm>
              <a:off x="7302076" y="2294529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x[2]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05FC82A-C0A4-D446-9612-8B4CC358739E}"/>
                </a:ext>
              </a:extLst>
            </p:cNvPr>
            <p:cNvSpPr txBox="1"/>
            <p:nvPr/>
          </p:nvSpPr>
          <p:spPr>
            <a:xfrm>
              <a:off x="7277692" y="3110783"/>
              <a:ext cx="922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x[N-1]</a:t>
              </a:r>
              <a:endParaRPr lang="en-US" sz="2800" dirty="0">
                <a:latin typeface="Lucida Bright" panose="02040602050505020304" pitchFamily="18" charset="77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E561B2D-1A5D-2C49-8298-FCD46B7D20D4}"/>
                </a:ext>
              </a:extLst>
            </p:cNvPr>
            <p:cNvSpPr txBox="1"/>
            <p:nvPr/>
          </p:nvSpPr>
          <p:spPr>
            <a:xfrm rot="5400000">
              <a:off x="7444066" y="2640548"/>
              <a:ext cx="5856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Lucida Bright" panose="02040602050505020304" pitchFamily="18" charset="77"/>
                </a:rPr>
                <a:t>…</a:t>
              </a:r>
              <a:endParaRPr lang="en-US" sz="32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77" name="Left Bracket 76">
              <a:extLst>
                <a:ext uri="{FF2B5EF4-FFF2-40B4-BE49-F238E27FC236}">
                  <a16:creationId xmlns:a16="http://schemas.microsoft.com/office/drawing/2014/main" id="{7BEEAE8D-9035-B54E-AC7A-13F993CC8045}"/>
                </a:ext>
              </a:extLst>
            </p:cNvPr>
            <p:cNvSpPr/>
            <p:nvPr/>
          </p:nvSpPr>
          <p:spPr>
            <a:xfrm>
              <a:off x="7124295" y="1513732"/>
              <a:ext cx="128553" cy="1998857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Left Bracket 77">
              <a:extLst>
                <a:ext uri="{FF2B5EF4-FFF2-40B4-BE49-F238E27FC236}">
                  <a16:creationId xmlns:a16="http://schemas.microsoft.com/office/drawing/2014/main" id="{CD9398F2-5901-1B45-9B4C-987FA6EEDB28}"/>
                </a:ext>
              </a:extLst>
            </p:cNvPr>
            <p:cNvSpPr/>
            <p:nvPr/>
          </p:nvSpPr>
          <p:spPr>
            <a:xfrm flipH="1">
              <a:off x="8120414" y="1512036"/>
              <a:ext cx="128553" cy="1998857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DBDAE9A5-567D-9642-A6EC-E5C76E2577EF}"/>
              </a:ext>
            </a:extLst>
          </p:cNvPr>
          <p:cNvSpPr txBox="1"/>
          <p:nvPr/>
        </p:nvSpPr>
        <p:spPr>
          <a:xfrm>
            <a:off x="3761989" y="4779952"/>
            <a:ext cx="509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=</a:t>
            </a:r>
            <a:endParaRPr lang="en-US" sz="2800" baseline="-25000" dirty="0">
              <a:latin typeface="Lucida Bright" panose="02040602050505020304" pitchFamily="18" charset="77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BBA9A1F-35FC-874A-AC54-689B0728D555}"/>
              </a:ext>
            </a:extLst>
          </p:cNvPr>
          <p:cNvGrpSpPr/>
          <p:nvPr/>
        </p:nvGrpSpPr>
        <p:grpSpPr>
          <a:xfrm>
            <a:off x="5542176" y="2450004"/>
            <a:ext cx="1959843" cy="623777"/>
            <a:chOff x="3109298" y="5179872"/>
            <a:chExt cx="1959843" cy="623777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BB5EA5-DD27-CE43-A118-F5726D752BBC}"/>
                </a:ext>
              </a:extLst>
            </p:cNvPr>
            <p:cNvSpPr/>
            <p:nvPr/>
          </p:nvSpPr>
          <p:spPr>
            <a:xfrm rot="1528318">
              <a:off x="3109298" y="5179872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A8C2ECC-92A1-2C4B-82C3-2AB0A9D0F408}"/>
                </a:ext>
              </a:extLst>
            </p:cNvPr>
            <p:cNvSpPr txBox="1"/>
            <p:nvPr/>
          </p:nvSpPr>
          <p:spPr>
            <a:xfrm>
              <a:off x="4403574" y="5341984"/>
              <a:ext cx="66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DFT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255D8E2-E8C5-8E42-97AD-6EEB19286C82}"/>
              </a:ext>
            </a:extLst>
          </p:cNvPr>
          <p:cNvGrpSpPr/>
          <p:nvPr/>
        </p:nvGrpSpPr>
        <p:grpSpPr>
          <a:xfrm>
            <a:off x="5186403" y="1588586"/>
            <a:ext cx="2036787" cy="623777"/>
            <a:chOff x="3109298" y="5179872"/>
            <a:chExt cx="2036787" cy="623777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1CE4D0D-C46E-2548-A9FA-D7527D28CECC}"/>
                </a:ext>
              </a:extLst>
            </p:cNvPr>
            <p:cNvSpPr/>
            <p:nvPr/>
          </p:nvSpPr>
          <p:spPr>
            <a:xfrm rot="1528318">
              <a:off x="3109298" y="5179872"/>
              <a:ext cx="1341120" cy="475869"/>
            </a:xfrm>
            <a:custGeom>
              <a:avLst/>
              <a:gdLst>
                <a:gd name="connsiteX0" fmla="*/ 0 w 1341120"/>
                <a:gd name="connsiteY0" fmla="*/ 475869 h 475869"/>
                <a:gd name="connsiteX1" fmla="*/ 804672 w 1341120"/>
                <a:gd name="connsiteY1" fmla="*/ 381 h 475869"/>
                <a:gd name="connsiteX2" fmla="*/ 841248 w 1341120"/>
                <a:gd name="connsiteY2" fmla="*/ 390525 h 475869"/>
                <a:gd name="connsiteX3" fmla="*/ 1341120 w 1341120"/>
                <a:gd name="connsiteY3" fmla="*/ 97917 h 475869"/>
                <a:gd name="connsiteX4" fmla="*/ 1341120 w 1341120"/>
                <a:gd name="connsiteY4" fmla="*/ 97917 h 475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120" h="475869">
                  <a:moveTo>
                    <a:pt x="0" y="475869"/>
                  </a:moveTo>
                  <a:cubicBezTo>
                    <a:pt x="332232" y="245237"/>
                    <a:pt x="664464" y="14605"/>
                    <a:pt x="804672" y="381"/>
                  </a:cubicBezTo>
                  <a:cubicBezTo>
                    <a:pt x="944880" y="-13843"/>
                    <a:pt x="751840" y="374269"/>
                    <a:pt x="841248" y="390525"/>
                  </a:cubicBezTo>
                  <a:cubicBezTo>
                    <a:pt x="930656" y="406781"/>
                    <a:pt x="1341120" y="97917"/>
                    <a:pt x="1341120" y="97917"/>
                  </a:cubicBezTo>
                  <a:lnTo>
                    <a:pt x="1341120" y="97917"/>
                  </a:ln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5C7ADF7-B5AD-2240-B163-63BCAF0CB80B}"/>
                </a:ext>
              </a:extLst>
            </p:cNvPr>
            <p:cNvSpPr txBox="1"/>
            <p:nvPr/>
          </p:nvSpPr>
          <p:spPr>
            <a:xfrm>
              <a:off x="4403574" y="5341984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IDFT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4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BDDD6-95DE-DE48-BC97-8143B581B48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ADA79-A4A6-254B-849A-C294B6DD9864}"/>
              </a:ext>
            </a:extLst>
          </p:cNvPr>
          <p:cNvSpPr txBox="1"/>
          <p:nvPr/>
        </p:nvSpPr>
        <p:spPr>
          <a:xfrm>
            <a:off x="516336" y="1811472"/>
            <a:ext cx="84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DFT: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D21DE-2CEF-E14E-9D1E-B834451015DB}"/>
              </a:ext>
            </a:extLst>
          </p:cNvPr>
          <p:cNvSpPr txBox="1"/>
          <p:nvPr/>
        </p:nvSpPr>
        <p:spPr>
          <a:xfrm>
            <a:off x="1682496" y="1706880"/>
            <a:ext cx="154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z(m) 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DD73C1-8774-FA41-B83B-58D50CA57A54}"/>
                  </a:ext>
                </a:extLst>
              </p:cNvPr>
              <p:cNvSpPr txBox="1"/>
              <p:nvPr/>
            </p:nvSpPr>
            <p:spPr>
              <a:xfrm>
                <a:off x="3094008" y="1449084"/>
                <a:ext cx="2398413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DD73C1-8774-FA41-B83B-58D50CA5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08" y="1449084"/>
                <a:ext cx="2398413" cy="1038811"/>
              </a:xfrm>
              <a:prstGeom prst="rect">
                <a:avLst/>
              </a:prstGeom>
              <a:blipFill>
                <a:blip r:embed="rId2"/>
                <a:stretch>
                  <a:fillRect l="-45503" t="-114458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2A32FE1-5E6E-264E-ABB0-AA7BBAEAE3C9}"/>
              </a:ext>
            </a:extLst>
          </p:cNvPr>
          <p:cNvGrpSpPr/>
          <p:nvPr/>
        </p:nvGrpSpPr>
        <p:grpSpPr>
          <a:xfrm>
            <a:off x="516336" y="3171204"/>
            <a:ext cx="4921647" cy="1038811"/>
            <a:chOff x="516336" y="3171204"/>
            <a:chExt cx="4921647" cy="10388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6A146C-00FE-9E4A-84C4-60E0910E58E3}"/>
                </a:ext>
              </a:extLst>
            </p:cNvPr>
            <p:cNvSpPr txBox="1"/>
            <p:nvPr/>
          </p:nvSpPr>
          <p:spPr>
            <a:xfrm>
              <a:off x="516336" y="3521553"/>
              <a:ext cx="849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IDFT: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7AF0E7-3220-F449-A678-9F90E5BA2F57}"/>
                </a:ext>
              </a:extLst>
            </p:cNvPr>
            <p:cNvSpPr txBox="1"/>
            <p:nvPr/>
          </p:nvSpPr>
          <p:spPr>
            <a:xfrm>
              <a:off x="1682496" y="3429000"/>
              <a:ext cx="1548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x(n)  =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53E8CD-212B-2941-87D9-C583C31786B2}"/>
                    </a:ext>
                  </a:extLst>
                </p:cNvPr>
                <p:cNvSpPr txBox="1"/>
                <p:nvPr/>
              </p:nvSpPr>
              <p:spPr>
                <a:xfrm>
                  <a:off x="3094008" y="3171204"/>
                  <a:ext cx="2343975" cy="10388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53E8CD-212B-2941-87D9-C583C3178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008" y="3171204"/>
                  <a:ext cx="2343975" cy="1038811"/>
                </a:xfrm>
                <a:prstGeom prst="rect">
                  <a:avLst/>
                </a:prstGeom>
                <a:blipFill>
                  <a:blip r:embed="rId3"/>
                  <a:stretch>
                    <a:fillRect l="-45946" t="-115854" b="-178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71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A367-F4C9-6645-8C82-D4ADA422E5E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Preserving energy in time and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1388090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A367-F4C9-6645-8C82-D4ADA422E5E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Preserving energy in time and frequency domain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1080C-3499-6E43-8F8D-A5830174FDA2}"/>
              </a:ext>
            </a:extLst>
          </p:cNvPr>
          <p:cNvSpPr txBox="1"/>
          <p:nvPr/>
        </p:nvSpPr>
        <p:spPr>
          <a:xfrm>
            <a:off x="-2168" y="1384904"/>
            <a:ext cx="914616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Is    IDFT( DFT(x) ) = x ?</a:t>
            </a:r>
            <a:endParaRPr lang="en-US" sz="2400" baseline="-25000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2703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8A367-F4C9-6645-8C82-D4ADA422E5E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Preserving energy in time and frequency domain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D1080C-3499-6E43-8F8D-A5830174FDA2}"/>
              </a:ext>
            </a:extLst>
          </p:cNvPr>
          <p:cNvSpPr txBox="1"/>
          <p:nvPr/>
        </p:nvSpPr>
        <p:spPr>
          <a:xfrm>
            <a:off x="-2168" y="1384904"/>
            <a:ext cx="914616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Is    IDFT( DFT(x) ) = x ?</a:t>
            </a:r>
            <a:endParaRPr lang="en-US" sz="2400" baseline="-25000" dirty="0">
              <a:solidFill>
                <a:schemeClr val="bg1"/>
              </a:solidFill>
              <a:latin typeface="Lucida Bright" panose="02040602050505020304" pitchFamily="18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8A6A52-6CB1-B647-9D8A-4FF92DDBD7E1}"/>
              </a:ext>
            </a:extLst>
          </p:cNvPr>
          <p:cNvGrpSpPr/>
          <p:nvPr/>
        </p:nvGrpSpPr>
        <p:grpSpPr>
          <a:xfrm>
            <a:off x="3460769" y="2086307"/>
            <a:ext cx="2744959" cy="680058"/>
            <a:chOff x="4266600" y="3061667"/>
            <a:chExt cx="2744959" cy="6800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9F90D9-B88C-8143-B924-9D849D131355}"/>
                </a:ext>
              </a:extLst>
            </p:cNvPr>
            <p:cNvSpPr txBox="1"/>
            <p:nvPr/>
          </p:nvSpPr>
          <p:spPr>
            <a:xfrm>
              <a:off x="5485946" y="3218505"/>
              <a:ext cx="509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=</a:t>
              </a:r>
              <a:endParaRPr lang="en-US" sz="28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EB132-7799-0A4B-9C0C-CB88229BCDA7}"/>
                </a:ext>
              </a:extLst>
            </p:cNvPr>
            <p:cNvSpPr txBox="1"/>
            <p:nvPr/>
          </p:nvSpPr>
          <p:spPr>
            <a:xfrm>
              <a:off x="4266600" y="3066555"/>
              <a:ext cx="1096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F F</a:t>
              </a:r>
              <a:endParaRPr lang="en-US" sz="3600" baseline="30000" dirty="0">
                <a:latin typeface="Lucida Bright" panose="02040602050505020304" pitchFamily="18" charset="7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A3C8D9-3F87-CD47-B4A1-297A645DC783}"/>
                </a:ext>
              </a:extLst>
            </p:cNvPr>
            <p:cNvSpPr txBox="1"/>
            <p:nvPr/>
          </p:nvSpPr>
          <p:spPr>
            <a:xfrm>
              <a:off x="4891440" y="3066554"/>
              <a:ext cx="712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 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F509A1-0480-9F4D-8EBB-EDE1E41D0855}"/>
                </a:ext>
              </a:extLst>
            </p:cNvPr>
            <p:cNvSpPr txBox="1"/>
            <p:nvPr/>
          </p:nvSpPr>
          <p:spPr>
            <a:xfrm>
              <a:off x="5774437" y="3061667"/>
              <a:ext cx="1237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latin typeface="Lucida Bright" panose="02040602050505020304" pitchFamily="18" charset="77"/>
                </a:rPr>
                <a:t> X   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167B6A4-8AD3-9043-AB1F-B19FEC161914}"/>
              </a:ext>
            </a:extLst>
          </p:cNvPr>
          <p:cNvSpPr txBox="1"/>
          <p:nvPr/>
        </p:nvSpPr>
        <p:spPr>
          <a:xfrm>
            <a:off x="4019868" y="1950758"/>
            <a:ext cx="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>
                <a:latin typeface="Lucida Bright" panose="02040602050505020304" pitchFamily="18" charset="77"/>
              </a:rPr>
              <a:t>*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637050-FFB8-1A4B-9D41-8074C2FE28FC}"/>
              </a:ext>
            </a:extLst>
          </p:cNvPr>
          <p:cNvGrpSpPr/>
          <p:nvPr/>
        </p:nvGrpSpPr>
        <p:grpSpPr>
          <a:xfrm>
            <a:off x="3460769" y="2832807"/>
            <a:ext cx="2744959" cy="815607"/>
            <a:chOff x="3460769" y="2832807"/>
            <a:chExt cx="2744959" cy="8156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2699E9F-29B5-834A-A6B3-5A658FA61F44}"/>
                </a:ext>
              </a:extLst>
            </p:cNvPr>
            <p:cNvGrpSpPr/>
            <p:nvPr/>
          </p:nvGrpSpPr>
          <p:grpSpPr>
            <a:xfrm>
              <a:off x="3460769" y="2968356"/>
              <a:ext cx="2744959" cy="680058"/>
              <a:chOff x="4266600" y="3061667"/>
              <a:chExt cx="2744959" cy="680058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F4946D1-CD22-1E4C-9DE9-96249D192C2D}"/>
                  </a:ext>
                </a:extLst>
              </p:cNvPr>
              <p:cNvSpPr txBox="1"/>
              <p:nvPr/>
            </p:nvSpPr>
            <p:spPr>
              <a:xfrm>
                <a:off x="5485946" y="3218505"/>
                <a:ext cx="5099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Lucida Bright" panose="02040602050505020304" pitchFamily="18" charset="77"/>
                  </a:rPr>
                  <a:t>=</a:t>
                </a:r>
                <a:endParaRPr lang="en-US" sz="2800" baseline="-25000" dirty="0">
                  <a:latin typeface="Lucida Bright" panose="02040602050505020304" pitchFamily="18" charset="77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E95027-4892-6341-9758-3F8057650AE1}"/>
                  </a:ext>
                </a:extLst>
              </p:cNvPr>
              <p:cNvSpPr txBox="1"/>
              <p:nvPr/>
            </p:nvSpPr>
            <p:spPr>
              <a:xfrm>
                <a:off x="4266600" y="3066555"/>
                <a:ext cx="10963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aseline="-25000" dirty="0">
                    <a:latin typeface="Lucida Bright" panose="02040602050505020304" pitchFamily="18" charset="77"/>
                  </a:rPr>
                  <a:t>F F</a:t>
                </a:r>
                <a:endParaRPr lang="en-US" sz="3600" baseline="30000" dirty="0">
                  <a:latin typeface="Lucida Bright" panose="02040602050505020304" pitchFamily="18" charset="77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9612270-CC77-9549-99E8-2B390E4AB700}"/>
                  </a:ext>
                </a:extLst>
              </p:cNvPr>
              <p:cNvSpPr txBox="1"/>
              <p:nvPr/>
            </p:nvSpPr>
            <p:spPr>
              <a:xfrm>
                <a:off x="4891440" y="3066554"/>
                <a:ext cx="7124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aseline="-25000" dirty="0">
                    <a:latin typeface="Lucida Bright" panose="02040602050505020304" pitchFamily="18" charset="77"/>
                  </a:rPr>
                  <a:t> X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A7FE78-626A-D048-9B15-995A416161D9}"/>
                  </a:ext>
                </a:extLst>
              </p:cNvPr>
              <p:cNvSpPr txBox="1"/>
              <p:nvPr/>
            </p:nvSpPr>
            <p:spPr>
              <a:xfrm>
                <a:off x="5774437" y="3061667"/>
                <a:ext cx="12371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aseline="-25000" dirty="0">
                    <a:latin typeface="Lucida Bright" panose="02040602050505020304" pitchFamily="18" charset="77"/>
                  </a:rPr>
                  <a:t> </a:t>
                </a:r>
                <a:r>
                  <a:rPr lang="en-US" sz="3600" baseline="-25000" dirty="0">
                    <a:latin typeface="Lucida Bright" panose="02040602050505020304" pitchFamily="18" charset="77"/>
                  </a:rPr>
                  <a:t>N.</a:t>
                </a:r>
                <a:r>
                  <a:rPr lang="en-US" sz="4800" baseline="-25000" dirty="0">
                    <a:latin typeface="Lucida Bright" panose="02040602050505020304" pitchFamily="18" charset="77"/>
                  </a:rPr>
                  <a:t>X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49C295-CFD2-C444-B96D-ADD96425C561}"/>
                </a:ext>
              </a:extLst>
            </p:cNvPr>
            <p:cNvSpPr txBox="1"/>
            <p:nvPr/>
          </p:nvSpPr>
          <p:spPr>
            <a:xfrm>
              <a:off x="4019868" y="2832807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baseline="-25000" dirty="0">
                  <a:latin typeface="Lucida Bright" panose="02040602050505020304" pitchFamily="18" charset="77"/>
                </a:rPr>
                <a:t>*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9707FC-34EF-1842-9F26-17A5B6A3842B}"/>
              </a:ext>
            </a:extLst>
          </p:cNvPr>
          <p:cNvGrpSpPr/>
          <p:nvPr/>
        </p:nvGrpSpPr>
        <p:grpSpPr>
          <a:xfrm>
            <a:off x="1052784" y="4007243"/>
            <a:ext cx="6083970" cy="2203774"/>
            <a:chOff x="1052784" y="4007243"/>
            <a:chExt cx="6083970" cy="22037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EF67079-FBB7-B94A-8464-0A5377AEC59E}"/>
                </a:ext>
              </a:extLst>
            </p:cNvPr>
            <p:cNvSpPr txBox="1"/>
            <p:nvPr/>
          </p:nvSpPr>
          <p:spPr>
            <a:xfrm>
              <a:off x="1052784" y="4901337"/>
              <a:ext cx="1775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DFT matrix, 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4747BDB-8DA6-9E44-A708-BFC1070EBDE1}"/>
                </a:ext>
              </a:extLst>
            </p:cNvPr>
            <p:cNvSpPr txBox="1"/>
            <p:nvPr/>
          </p:nvSpPr>
          <p:spPr>
            <a:xfrm>
              <a:off x="2724000" y="4633333"/>
              <a:ext cx="3797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-250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D0F6D8-C463-2A48-B7EE-873CE51B0249}"/>
                </a:ext>
              </a:extLst>
            </p:cNvPr>
            <p:cNvSpPr txBox="1"/>
            <p:nvPr/>
          </p:nvSpPr>
          <p:spPr>
            <a:xfrm>
              <a:off x="3050136" y="4890411"/>
              <a:ext cx="509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=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2B2F2B20-ECCC-4D48-989C-55962000B01A}"/>
                </a:ext>
              </a:extLst>
            </p:cNvPr>
            <p:cNvSpPr/>
            <p:nvPr/>
          </p:nvSpPr>
          <p:spPr>
            <a:xfrm>
              <a:off x="4030593" y="4007243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C7DEDC-894F-074B-853B-FC6DBDA686F4}"/>
                </a:ext>
              </a:extLst>
            </p:cNvPr>
            <p:cNvSpPr txBox="1"/>
            <p:nvPr/>
          </p:nvSpPr>
          <p:spPr>
            <a:xfrm>
              <a:off x="4305825" y="4859633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6">
                      <a:lumMod val="75000"/>
                    </a:schemeClr>
                  </a:solidFill>
                  <a:latin typeface="Lucida Bright" panose="02040602050505020304" pitchFamily="18" charset="77"/>
                </a:rPr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136C8B-68F4-6847-96A4-7745CCC1DF53}"/>
                </a:ext>
              </a:extLst>
            </p:cNvPr>
            <p:cNvSpPr txBox="1"/>
            <p:nvPr/>
          </p:nvSpPr>
          <p:spPr>
            <a:xfrm>
              <a:off x="4790335" y="4858367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2">
                      <a:lumMod val="75000"/>
                    </a:schemeClr>
                  </a:solidFill>
                  <a:latin typeface="Lucida Bright" panose="02040602050505020304" pitchFamily="18" charset="77"/>
                </a:rPr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F0FAEB-3FE3-A949-9138-BCD4952802D4}"/>
                </a:ext>
              </a:extLst>
            </p:cNvPr>
            <p:cNvSpPr txBox="1"/>
            <p:nvPr/>
          </p:nvSpPr>
          <p:spPr>
            <a:xfrm>
              <a:off x="5640605" y="4857101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 err="1">
                  <a:solidFill>
                    <a:srgbClr val="C00000"/>
                  </a:solidFill>
                  <a:latin typeface="Lucida Bright" panose="02040602050505020304" pitchFamily="18" charset="77"/>
                </a:rPr>
                <a:t>m</a:t>
              </a:r>
              <a:endParaRPr lang="en-US" sz="2400" baseline="-25000" dirty="0">
                <a:solidFill>
                  <a:srgbClr val="C00000"/>
                </a:solidFill>
                <a:latin typeface="Lucida Bright" panose="02040602050505020304" pitchFamily="18" charset="7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4444B7C-3B8A-E944-B22C-F1702882BF90}"/>
                </a:ext>
              </a:extLst>
            </p:cNvPr>
            <p:cNvSpPr txBox="1"/>
            <p:nvPr/>
          </p:nvSpPr>
          <p:spPr>
            <a:xfrm>
              <a:off x="6405531" y="4855835"/>
              <a:ext cx="731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f</a:t>
              </a:r>
              <a:r>
                <a:rPr lang="en-US" sz="2400" baseline="-25000" dirty="0">
                  <a:solidFill>
                    <a:schemeClr val="accent5">
                      <a:lumMod val="75000"/>
                    </a:schemeClr>
                  </a:solidFill>
                  <a:latin typeface="Lucida Bright" panose="02040602050505020304" pitchFamily="18" charset="77"/>
                </a:rPr>
                <a:t>N-1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616134A-9F74-A14F-9D62-5173BD0A68C7}"/>
                </a:ext>
              </a:extLst>
            </p:cNvPr>
            <p:cNvSpPr txBox="1"/>
            <p:nvPr/>
          </p:nvSpPr>
          <p:spPr>
            <a:xfrm>
              <a:off x="5181399" y="4789738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DEF010A-0F36-904B-8799-4E151BF07124}"/>
                </a:ext>
              </a:extLst>
            </p:cNvPr>
            <p:cNvSpPr txBox="1"/>
            <p:nvPr/>
          </p:nvSpPr>
          <p:spPr>
            <a:xfrm>
              <a:off x="5953860" y="4756443"/>
              <a:ext cx="537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Lucida Bright" panose="02040602050505020304" pitchFamily="18" charset="77"/>
                </a:rPr>
                <a:t>…</a:t>
              </a:r>
              <a:endParaRPr lang="en-US" sz="2400" baseline="-25000" dirty="0">
                <a:latin typeface="Lucida Bright" panose="02040602050505020304" pitchFamily="18" charset="77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893FAE8-52CD-D742-9252-DFA7A23924FB}"/>
                </a:ext>
              </a:extLst>
            </p:cNvPr>
            <p:cNvCxnSpPr/>
            <p:nvPr/>
          </p:nvCxnSpPr>
          <p:spPr>
            <a:xfrm>
              <a:off x="4474464" y="4107998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E6A37DF-75AB-1B41-9436-9ABB66DB541E}"/>
                </a:ext>
              </a:extLst>
            </p:cNvPr>
            <p:cNvCxnSpPr/>
            <p:nvPr/>
          </p:nvCxnSpPr>
          <p:spPr>
            <a:xfrm>
              <a:off x="4943856" y="4107998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21609B-4586-C149-937E-CC64DFF18A99}"/>
                </a:ext>
              </a:extLst>
            </p:cNvPr>
            <p:cNvCxnSpPr/>
            <p:nvPr/>
          </p:nvCxnSpPr>
          <p:spPr>
            <a:xfrm>
              <a:off x="5803392" y="4107998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42C889D-3EA9-1A48-B94E-15FA70AB3634}"/>
                </a:ext>
              </a:extLst>
            </p:cNvPr>
            <p:cNvCxnSpPr/>
            <p:nvPr/>
          </p:nvCxnSpPr>
          <p:spPr>
            <a:xfrm>
              <a:off x="6553200" y="4107998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0103EA9-6631-8041-B570-7B96BC0066B1}"/>
                </a:ext>
              </a:extLst>
            </p:cNvPr>
            <p:cNvCxnSpPr/>
            <p:nvPr/>
          </p:nvCxnSpPr>
          <p:spPr>
            <a:xfrm>
              <a:off x="4459224" y="5285471"/>
              <a:ext cx="0" cy="782495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BB238C-3416-474E-A10C-EDD6917A5CE7}"/>
                </a:ext>
              </a:extLst>
            </p:cNvPr>
            <p:cNvCxnSpPr/>
            <p:nvPr/>
          </p:nvCxnSpPr>
          <p:spPr>
            <a:xfrm>
              <a:off x="4928616" y="5285471"/>
              <a:ext cx="0" cy="782495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2741E7-ACF9-CE4E-97EF-C23E8B035647}"/>
                </a:ext>
              </a:extLst>
            </p:cNvPr>
            <p:cNvCxnSpPr/>
            <p:nvPr/>
          </p:nvCxnSpPr>
          <p:spPr>
            <a:xfrm>
              <a:off x="5788152" y="5285471"/>
              <a:ext cx="0" cy="78249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EE1D3B7-DC43-4542-AA95-5EFC9B2F4710}"/>
                </a:ext>
              </a:extLst>
            </p:cNvPr>
            <p:cNvCxnSpPr/>
            <p:nvPr/>
          </p:nvCxnSpPr>
          <p:spPr>
            <a:xfrm>
              <a:off x="6537960" y="5285471"/>
              <a:ext cx="0" cy="782495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Left Bracket 52">
              <a:extLst>
                <a:ext uri="{FF2B5EF4-FFF2-40B4-BE49-F238E27FC236}">
                  <a16:creationId xmlns:a16="http://schemas.microsoft.com/office/drawing/2014/main" id="{B9834FF2-CD93-AE41-BD9D-0740ED888C1C}"/>
                </a:ext>
              </a:extLst>
            </p:cNvPr>
            <p:cNvSpPr/>
            <p:nvPr/>
          </p:nvSpPr>
          <p:spPr>
            <a:xfrm flipH="1">
              <a:off x="6973307" y="4007243"/>
              <a:ext cx="163447" cy="2203774"/>
            </a:xfrm>
            <a:prstGeom prst="leftBracket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3D13986-8D2E-0348-B4B8-A15B835E7737}"/>
                    </a:ext>
                  </a:extLst>
                </p:cNvPr>
                <p:cNvSpPr txBox="1"/>
                <p:nvPr/>
              </p:nvSpPr>
              <p:spPr>
                <a:xfrm>
                  <a:off x="3435798" y="4719909"/>
                  <a:ext cx="504561" cy="7629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3D13986-8D2E-0348-B4B8-A15B835E77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5798" y="4719909"/>
                  <a:ext cx="504561" cy="762966"/>
                </a:xfrm>
                <a:prstGeom prst="rect">
                  <a:avLst/>
                </a:prstGeom>
                <a:blipFill>
                  <a:blip r:embed="rId2"/>
                  <a:stretch>
                    <a:fillRect t="-1667" r="-10000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909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BDDD6-95DE-DE48-BC97-8143B581B48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Discrete Fourier Transform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ADA79-A4A6-254B-849A-C294B6DD9864}"/>
              </a:ext>
            </a:extLst>
          </p:cNvPr>
          <p:cNvSpPr txBox="1"/>
          <p:nvPr/>
        </p:nvSpPr>
        <p:spPr>
          <a:xfrm>
            <a:off x="516336" y="1811472"/>
            <a:ext cx="849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Bright" panose="02040602050505020304" pitchFamily="18" charset="77"/>
              </a:rPr>
              <a:t>DFT:</a:t>
            </a:r>
            <a:endParaRPr lang="en-US" sz="2000" baseline="-25000" dirty="0">
              <a:latin typeface="Lucida Bright" panose="02040602050505020304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D21DE-2CEF-E14E-9D1E-B834451015DB}"/>
              </a:ext>
            </a:extLst>
          </p:cNvPr>
          <p:cNvSpPr txBox="1"/>
          <p:nvPr/>
        </p:nvSpPr>
        <p:spPr>
          <a:xfrm>
            <a:off x="1682496" y="1706880"/>
            <a:ext cx="154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ucida Bright" panose="02040602050505020304" pitchFamily="18" charset="77"/>
              </a:rPr>
              <a:t>z(m) 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DD73C1-8774-FA41-B83B-58D50CA57A54}"/>
                  </a:ext>
                </a:extLst>
              </p:cNvPr>
              <p:cNvSpPr txBox="1"/>
              <p:nvPr/>
            </p:nvSpPr>
            <p:spPr>
              <a:xfrm>
                <a:off x="3630456" y="1449084"/>
                <a:ext cx="2398413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DD73C1-8774-FA41-B83B-58D50CA5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456" y="1449084"/>
                <a:ext cx="2398413" cy="1038811"/>
              </a:xfrm>
              <a:prstGeom prst="rect">
                <a:avLst/>
              </a:prstGeom>
              <a:blipFill>
                <a:blip r:embed="rId2"/>
                <a:stretch>
                  <a:fillRect l="-45263" t="-114458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2A32FE1-5E6E-264E-ABB0-AA7BBAEAE3C9}"/>
              </a:ext>
            </a:extLst>
          </p:cNvPr>
          <p:cNvGrpSpPr/>
          <p:nvPr/>
        </p:nvGrpSpPr>
        <p:grpSpPr>
          <a:xfrm>
            <a:off x="516336" y="3171204"/>
            <a:ext cx="5445903" cy="1038811"/>
            <a:chOff x="516336" y="3171204"/>
            <a:chExt cx="5445903" cy="10388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6A146C-00FE-9E4A-84C4-60E0910E58E3}"/>
                </a:ext>
              </a:extLst>
            </p:cNvPr>
            <p:cNvSpPr txBox="1"/>
            <p:nvPr/>
          </p:nvSpPr>
          <p:spPr>
            <a:xfrm>
              <a:off x="516336" y="3521553"/>
              <a:ext cx="849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Lucida Bright" panose="02040602050505020304" pitchFamily="18" charset="77"/>
                </a:rPr>
                <a:t>IDFT:</a:t>
              </a:r>
              <a:endParaRPr lang="en-US" sz="2000" baseline="-25000" dirty="0">
                <a:latin typeface="Lucida Bright" panose="02040602050505020304" pitchFamily="18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7AF0E7-3220-F449-A678-9F90E5BA2F57}"/>
                </a:ext>
              </a:extLst>
            </p:cNvPr>
            <p:cNvSpPr txBox="1"/>
            <p:nvPr/>
          </p:nvSpPr>
          <p:spPr>
            <a:xfrm>
              <a:off x="1682496" y="3429000"/>
              <a:ext cx="1548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Lucida Bright" panose="02040602050505020304" pitchFamily="18" charset="77"/>
                </a:rPr>
                <a:t>x(n)  =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53E8CD-212B-2941-87D9-C583C31786B2}"/>
                    </a:ext>
                  </a:extLst>
                </p:cNvPr>
                <p:cNvSpPr txBox="1"/>
                <p:nvPr/>
              </p:nvSpPr>
              <p:spPr>
                <a:xfrm>
                  <a:off x="3618264" y="3171204"/>
                  <a:ext cx="2343975" cy="10388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853E8CD-212B-2941-87D9-C583C3178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264" y="3171204"/>
                  <a:ext cx="2343975" cy="1038811"/>
                </a:xfrm>
                <a:prstGeom prst="rect">
                  <a:avLst/>
                </a:prstGeom>
                <a:blipFill>
                  <a:blip r:embed="rId3"/>
                  <a:stretch>
                    <a:fillRect l="-45405" t="-115854" b="-1780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B055BD-ABC8-7D46-9D21-AD55CBF99C5B}"/>
                  </a:ext>
                </a:extLst>
              </p:cNvPr>
              <p:cNvSpPr txBox="1"/>
              <p:nvPr/>
            </p:nvSpPr>
            <p:spPr>
              <a:xfrm>
                <a:off x="3043311" y="1625404"/>
                <a:ext cx="504561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B055BD-ABC8-7D46-9D21-AD55CBF99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11" y="1625404"/>
                <a:ext cx="504561" cy="762966"/>
              </a:xfrm>
              <a:prstGeom prst="rect">
                <a:avLst/>
              </a:prstGeom>
              <a:blipFill>
                <a:blip r:embed="rId4"/>
                <a:stretch>
                  <a:fillRect r="-1282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CD496D-832C-FE47-B68C-DEA841DC66C5}"/>
                  </a:ext>
                </a:extLst>
              </p:cNvPr>
              <p:cNvSpPr txBox="1"/>
              <p:nvPr/>
            </p:nvSpPr>
            <p:spPr>
              <a:xfrm>
                <a:off x="3043311" y="3340125"/>
                <a:ext cx="504561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CD496D-832C-FE47-B68C-DEA841DC6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11" y="3340125"/>
                <a:ext cx="504561" cy="762966"/>
              </a:xfrm>
              <a:prstGeom prst="rect">
                <a:avLst/>
              </a:prstGeom>
              <a:blipFill>
                <a:blip r:embed="rId5"/>
                <a:stretch>
                  <a:fillRect r="-1282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31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DFD5BD-AA44-BE43-A675-9A2E1A4D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41" y="1272576"/>
            <a:ext cx="5381517" cy="21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B8FA9E0A-2F9D-AD4F-B005-6D93333F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7" y="3973742"/>
            <a:ext cx="3036973" cy="12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E7080C-5D17-C24B-A8A5-A793C96281B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System of linear equation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11CDDD7-9EED-CD43-A762-8A39871A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74" y="3973742"/>
            <a:ext cx="2081825" cy="130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BBC993F-BD3C-4C43-BF5A-377646C76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97" y="3973742"/>
            <a:ext cx="2307356" cy="142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36BB2E-2AD4-4F40-B86C-07F028D275E3}"/>
              </a:ext>
            </a:extLst>
          </p:cNvPr>
          <p:cNvGrpSpPr/>
          <p:nvPr/>
        </p:nvGrpSpPr>
        <p:grpSpPr>
          <a:xfrm>
            <a:off x="2517912" y="5711687"/>
            <a:ext cx="4598504" cy="1106280"/>
            <a:chOff x="2517912" y="5711687"/>
            <a:chExt cx="4598504" cy="1106280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F4B347F6-A1BD-AB40-9641-78F5C26E8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957" y="5808870"/>
              <a:ext cx="4051405" cy="860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B0726F1-2EB1-6949-80BA-9F3F2BDEA465}"/>
                </a:ext>
              </a:extLst>
            </p:cNvPr>
            <p:cNvSpPr/>
            <p:nvPr/>
          </p:nvSpPr>
          <p:spPr>
            <a:xfrm>
              <a:off x="2517912" y="5711687"/>
              <a:ext cx="4598504" cy="1106280"/>
            </a:xfrm>
            <a:prstGeom prst="rect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39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B2C2A05-5BE5-264F-BE74-3A3E16464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71" y="3259241"/>
            <a:ext cx="4446432" cy="29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F68829-D9CD-3142-ABE0-5338EC721BD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Row view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7CBF98A-D982-9240-9018-D37493B0F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50" y="1201606"/>
            <a:ext cx="2267107" cy="10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A4CFA2AD-01E4-CB49-B510-F7435355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0" y="1116147"/>
            <a:ext cx="2966600" cy="13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0D9E342-689A-5242-933A-EC44684C4022}"/>
              </a:ext>
            </a:extLst>
          </p:cNvPr>
          <p:cNvGrpSpPr/>
          <p:nvPr/>
        </p:nvGrpSpPr>
        <p:grpSpPr>
          <a:xfrm>
            <a:off x="3180521" y="4276539"/>
            <a:ext cx="4558749" cy="760392"/>
            <a:chOff x="3180521" y="4276539"/>
            <a:chExt cx="4558749" cy="76039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8702AF4-613A-0B4A-B3CD-C397E078C268}"/>
                </a:ext>
              </a:extLst>
            </p:cNvPr>
            <p:cNvSpPr/>
            <p:nvPr/>
          </p:nvSpPr>
          <p:spPr>
            <a:xfrm>
              <a:off x="3180521" y="4599609"/>
              <a:ext cx="437322" cy="437322"/>
            </a:xfrm>
            <a:prstGeom prst="ellipse">
              <a:avLst/>
            </a:prstGeom>
            <a:noFill/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FD2C397-EB19-3949-B68D-D0B1E7F7F90B}"/>
                </a:ext>
              </a:extLst>
            </p:cNvPr>
            <p:cNvSpPr/>
            <p:nvPr/>
          </p:nvSpPr>
          <p:spPr>
            <a:xfrm>
              <a:off x="3670852" y="4567030"/>
              <a:ext cx="1099931" cy="361711"/>
            </a:xfrm>
            <a:custGeom>
              <a:avLst/>
              <a:gdLst>
                <a:gd name="connsiteX0" fmla="*/ 0 w 1099931"/>
                <a:gd name="connsiteY0" fmla="*/ 278295 h 361711"/>
                <a:gd name="connsiteX1" fmla="*/ 477078 w 1099931"/>
                <a:gd name="connsiteY1" fmla="*/ 344556 h 361711"/>
                <a:gd name="connsiteX2" fmla="*/ 1099931 w 1099931"/>
                <a:gd name="connsiteY2" fmla="*/ 0 h 36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9931" h="361711">
                  <a:moveTo>
                    <a:pt x="0" y="278295"/>
                  </a:moveTo>
                  <a:cubicBezTo>
                    <a:pt x="146878" y="334617"/>
                    <a:pt x="293756" y="390939"/>
                    <a:pt x="477078" y="344556"/>
                  </a:cubicBezTo>
                  <a:cubicBezTo>
                    <a:pt x="660400" y="298174"/>
                    <a:pt x="880165" y="149087"/>
                    <a:pt x="1099931" y="0"/>
                  </a:cubicBezTo>
                </a:path>
              </a:pathLst>
            </a:custGeom>
            <a:noFill/>
            <a:ln w="25400">
              <a:solidFill>
                <a:schemeClr val="accent4">
                  <a:lumMod val="75000"/>
                </a:schemeClr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5A49F0-29DD-944C-BFCF-F72B260DDEE9}"/>
                </a:ext>
              </a:extLst>
            </p:cNvPr>
            <p:cNvSpPr txBox="1"/>
            <p:nvPr/>
          </p:nvSpPr>
          <p:spPr>
            <a:xfrm>
              <a:off x="4770783" y="4276539"/>
              <a:ext cx="2968487" cy="461665"/>
            </a:xfrm>
            <a:prstGeom prst="rect">
              <a:avLst/>
            </a:prstGeom>
            <a:noFill/>
            <a:ln w="22225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Lucida Bright" panose="02040602050505020304" pitchFamily="18" charset="77"/>
                </a:rPr>
                <a:t>Solution, x=1, y=2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5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FF9C5A2A-4248-EB44-967F-0F7F0C17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55" y="1543548"/>
            <a:ext cx="3589586" cy="15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8C7E3FC9-5C64-C045-BE3C-5E3A52D05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49" y="3976995"/>
            <a:ext cx="4576198" cy="144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B705EC-E4E5-1A46-A27D-64A52526EC1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Column view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EFEA1AC-1024-5548-8834-FAF4B1C6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41" y="1202673"/>
            <a:ext cx="5381517" cy="21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3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B6D6903F-B9B8-CA4E-B1D4-39B5F642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91" y="1630017"/>
            <a:ext cx="4952220" cy="43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6675E-750B-9D47-80EE-4EC8F2BF03C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Column view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9CB4BCF-4608-EA4B-9E34-65DCD544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20" y="4973526"/>
            <a:ext cx="3125605" cy="9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8D57EC39-6C85-3141-ADA7-BF781288C827}"/>
              </a:ext>
            </a:extLst>
          </p:cNvPr>
          <p:cNvSpPr/>
          <p:nvPr/>
        </p:nvSpPr>
        <p:spPr>
          <a:xfrm>
            <a:off x="4369699" y="1950181"/>
            <a:ext cx="2330506" cy="1699327"/>
          </a:xfrm>
          <a:custGeom>
            <a:avLst/>
            <a:gdLst>
              <a:gd name="connsiteX0" fmla="*/ 1205713 w 2330506"/>
              <a:gd name="connsiteY0" fmla="*/ 72828 h 1699327"/>
              <a:gd name="connsiteX1" fmla="*/ 1205713 w 2330506"/>
              <a:gd name="connsiteY1" fmla="*/ 72828 h 1699327"/>
              <a:gd name="connsiteX2" fmla="*/ 1132885 w 2330506"/>
              <a:gd name="connsiteY2" fmla="*/ 97104 h 1699327"/>
              <a:gd name="connsiteX3" fmla="*/ 1092425 w 2330506"/>
              <a:gd name="connsiteY3" fmla="*/ 105196 h 1699327"/>
              <a:gd name="connsiteX4" fmla="*/ 1003413 w 2330506"/>
              <a:gd name="connsiteY4" fmla="*/ 145656 h 1699327"/>
              <a:gd name="connsiteX5" fmla="*/ 979136 w 2330506"/>
              <a:gd name="connsiteY5" fmla="*/ 161840 h 1699327"/>
              <a:gd name="connsiteX6" fmla="*/ 930584 w 2330506"/>
              <a:gd name="connsiteY6" fmla="*/ 178024 h 1699327"/>
              <a:gd name="connsiteX7" fmla="*/ 890124 w 2330506"/>
              <a:gd name="connsiteY7" fmla="*/ 202300 h 1699327"/>
              <a:gd name="connsiteX8" fmla="*/ 841572 w 2330506"/>
              <a:gd name="connsiteY8" fmla="*/ 234669 h 1699327"/>
              <a:gd name="connsiteX9" fmla="*/ 809204 w 2330506"/>
              <a:gd name="connsiteY9" fmla="*/ 283221 h 1699327"/>
              <a:gd name="connsiteX10" fmla="*/ 793020 w 2330506"/>
              <a:gd name="connsiteY10" fmla="*/ 356049 h 1699327"/>
              <a:gd name="connsiteX11" fmla="*/ 768743 w 2330506"/>
              <a:gd name="connsiteY11" fmla="*/ 501706 h 1699327"/>
              <a:gd name="connsiteX12" fmla="*/ 752559 w 2330506"/>
              <a:gd name="connsiteY12" fmla="*/ 550258 h 1699327"/>
              <a:gd name="connsiteX13" fmla="*/ 744467 w 2330506"/>
              <a:gd name="connsiteY13" fmla="*/ 574534 h 1699327"/>
              <a:gd name="connsiteX14" fmla="*/ 728283 w 2330506"/>
              <a:gd name="connsiteY14" fmla="*/ 598810 h 1699327"/>
              <a:gd name="connsiteX15" fmla="*/ 720191 w 2330506"/>
              <a:gd name="connsiteY15" fmla="*/ 623086 h 1699327"/>
              <a:gd name="connsiteX16" fmla="*/ 695915 w 2330506"/>
              <a:gd name="connsiteY16" fmla="*/ 631178 h 1699327"/>
              <a:gd name="connsiteX17" fmla="*/ 671639 w 2330506"/>
              <a:gd name="connsiteY17" fmla="*/ 647362 h 1699327"/>
              <a:gd name="connsiteX18" fmla="*/ 623087 w 2330506"/>
              <a:gd name="connsiteY18" fmla="*/ 663546 h 1699327"/>
              <a:gd name="connsiteX19" fmla="*/ 574535 w 2330506"/>
              <a:gd name="connsiteY19" fmla="*/ 728283 h 1699327"/>
              <a:gd name="connsiteX20" fmla="*/ 558351 w 2330506"/>
              <a:gd name="connsiteY20" fmla="*/ 760651 h 1699327"/>
              <a:gd name="connsiteX21" fmla="*/ 525982 w 2330506"/>
              <a:gd name="connsiteY21" fmla="*/ 809203 h 1699327"/>
              <a:gd name="connsiteX22" fmla="*/ 509798 w 2330506"/>
              <a:gd name="connsiteY22" fmla="*/ 833479 h 1699327"/>
              <a:gd name="connsiteX23" fmla="*/ 493614 w 2330506"/>
              <a:gd name="connsiteY23" fmla="*/ 857755 h 1699327"/>
              <a:gd name="connsiteX24" fmla="*/ 477430 w 2330506"/>
              <a:gd name="connsiteY24" fmla="*/ 882031 h 1699327"/>
              <a:gd name="connsiteX25" fmla="*/ 420786 w 2330506"/>
              <a:gd name="connsiteY25" fmla="*/ 954860 h 1699327"/>
              <a:gd name="connsiteX26" fmla="*/ 404602 w 2330506"/>
              <a:gd name="connsiteY26" fmla="*/ 979136 h 1699327"/>
              <a:gd name="connsiteX27" fmla="*/ 372234 w 2330506"/>
              <a:gd name="connsiteY27" fmla="*/ 1035780 h 1699327"/>
              <a:gd name="connsiteX28" fmla="*/ 323682 w 2330506"/>
              <a:gd name="connsiteY28" fmla="*/ 1100516 h 1699327"/>
              <a:gd name="connsiteX29" fmla="*/ 291313 w 2330506"/>
              <a:gd name="connsiteY29" fmla="*/ 1173345 h 1699327"/>
              <a:gd name="connsiteX30" fmla="*/ 283221 w 2330506"/>
              <a:gd name="connsiteY30" fmla="*/ 1197621 h 1699327"/>
              <a:gd name="connsiteX31" fmla="*/ 250853 w 2330506"/>
              <a:gd name="connsiteY31" fmla="*/ 1254265 h 1699327"/>
              <a:gd name="connsiteX32" fmla="*/ 234669 w 2330506"/>
              <a:gd name="connsiteY32" fmla="*/ 1286633 h 1699327"/>
              <a:gd name="connsiteX33" fmla="*/ 210393 w 2330506"/>
              <a:gd name="connsiteY33" fmla="*/ 1310909 h 1699327"/>
              <a:gd name="connsiteX34" fmla="*/ 178025 w 2330506"/>
              <a:gd name="connsiteY34" fmla="*/ 1359461 h 1699327"/>
              <a:gd name="connsiteX35" fmla="*/ 145657 w 2330506"/>
              <a:gd name="connsiteY35" fmla="*/ 1399922 h 1699327"/>
              <a:gd name="connsiteX36" fmla="*/ 97105 w 2330506"/>
              <a:gd name="connsiteY36" fmla="*/ 1440382 h 1699327"/>
              <a:gd name="connsiteX37" fmla="*/ 89013 w 2330506"/>
              <a:gd name="connsiteY37" fmla="*/ 1464658 h 1699327"/>
              <a:gd name="connsiteX38" fmla="*/ 72828 w 2330506"/>
              <a:gd name="connsiteY38" fmla="*/ 1480842 h 1699327"/>
              <a:gd name="connsiteX39" fmla="*/ 56644 w 2330506"/>
              <a:gd name="connsiteY39" fmla="*/ 1529394 h 1699327"/>
              <a:gd name="connsiteX40" fmla="*/ 48552 w 2330506"/>
              <a:gd name="connsiteY40" fmla="*/ 1553670 h 1699327"/>
              <a:gd name="connsiteX41" fmla="*/ 32368 w 2330506"/>
              <a:gd name="connsiteY41" fmla="*/ 1577946 h 1699327"/>
              <a:gd name="connsiteX42" fmla="*/ 8092 w 2330506"/>
              <a:gd name="connsiteY42" fmla="*/ 1650775 h 1699327"/>
              <a:gd name="connsiteX43" fmla="*/ 0 w 2330506"/>
              <a:gd name="connsiteY43" fmla="*/ 1675051 h 1699327"/>
              <a:gd name="connsiteX44" fmla="*/ 48552 w 2330506"/>
              <a:gd name="connsiteY44" fmla="*/ 1699327 h 1699327"/>
              <a:gd name="connsiteX45" fmla="*/ 72828 w 2330506"/>
              <a:gd name="connsiteY45" fmla="*/ 1691235 h 1699327"/>
              <a:gd name="connsiteX46" fmla="*/ 137565 w 2330506"/>
              <a:gd name="connsiteY46" fmla="*/ 1675051 h 1699327"/>
              <a:gd name="connsiteX47" fmla="*/ 161841 w 2330506"/>
              <a:gd name="connsiteY47" fmla="*/ 1666959 h 1699327"/>
              <a:gd name="connsiteX48" fmla="*/ 250853 w 2330506"/>
              <a:gd name="connsiteY48" fmla="*/ 1650775 h 1699327"/>
              <a:gd name="connsiteX49" fmla="*/ 299405 w 2330506"/>
              <a:gd name="connsiteY49" fmla="*/ 1634591 h 1699327"/>
              <a:gd name="connsiteX50" fmla="*/ 323682 w 2330506"/>
              <a:gd name="connsiteY50" fmla="*/ 1626499 h 1699327"/>
              <a:gd name="connsiteX51" fmla="*/ 372234 w 2330506"/>
              <a:gd name="connsiteY51" fmla="*/ 1602223 h 1699327"/>
              <a:gd name="connsiteX52" fmla="*/ 404602 w 2330506"/>
              <a:gd name="connsiteY52" fmla="*/ 1586038 h 1699327"/>
              <a:gd name="connsiteX53" fmla="*/ 436970 w 2330506"/>
              <a:gd name="connsiteY53" fmla="*/ 1577946 h 1699327"/>
              <a:gd name="connsiteX54" fmla="*/ 493614 w 2330506"/>
              <a:gd name="connsiteY54" fmla="*/ 1545578 h 1699327"/>
              <a:gd name="connsiteX55" fmla="*/ 534074 w 2330506"/>
              <a:gd name="connsiteY55" fmla="*/ 1529394 h 1699327"/>
              <a:gd name="connsiteX56" fmla="*/ 558351 w 2330506"/>
              <a:gd name="connsiteY56" fmla="*/ 1513210 h 1699327"/>
              <a:gd name="connsiteX57" fmla="*/ 614995 w 2330506"/>
              <a:gd name="connsiteY57" fmla="*/ 1488934 h 1699327"/>
              <a:gd name="connsiteX58" fmla="*/ 655455 w 2330506"/>
              <a:gd name="connsiteY58" fmla="*/ 1456566 h 1699327"/>
              <a:gd name="connsiteX59" fmla="*/ 679731 w 2330506"/>
              <a:gd name="connsiteY59" fmla="*/ 1440382 h 1699327"/>
              <a:gd name="connsiteX60" fmla="*/ 744467 w 2330506"/>
              <a:gd name="connsiteY60" fmla="*/ 1383738 h 1699327"/>
              <a:gd name="connsiteX61" fmla="*/ 760651 w 2330506"/>
              <a:gd name="connsiteY61" fmla="*/ 1359461 h 1699327"/>
              <a:gd name="connsiteX62" fmla="*/ 841572 w 2330506"/>
              <a:gd name="connsiteY62" fmla="*/ 1294725 h 1699327"/>
              <a:gd name="connsiteX63" fmla="*/ 873940 w 2330506"/>
              <a:gd name="connsiteY63" fmla="*/ 1270449 h 1699327"/>
              <a:gd name="connsiteX64" fmla="*/ 914400 w 2330506"/>
              <a:gd name="connsiteY64" fmla="*/ 1246173 h 1699327"/>
              <a:gd name="connsiteX65" fmla="*/ 938676 w 2330506"/>
              <a:gd name="connsiteY65" fmla="*/ 1221897 h 1699327"/>
              <a:gd name="connsiteX66" fmla="*/ 1019597 w 2330506"/>
              <a:gd name="connsiteY66" fmla="*/ 1173345 h 1699327"/>
              <a:gd name="connsiteX67" fmla="*/ 1068149 w 2330506"/>
              <a:gd name="connsiteY67" fmla="*/ 1140977 h 1699327"/>
              <a:gd name="connsiteX68" fmla="*/ 1092425 w 2330506"/>
              <a:gd name="connsiteY68" fmla="*/ 1124792 h 1699327"/>
              <a:gd name="connsiteX69" fmla="*/ 1124793 w 2330506"/>
              <a:gd name="connsiteY69" fmla="*/ 1116700 h 1699327"/>
              <a:gd name="connsiteX70" fmla="*/ 1181437 w 2330506"/>
              <a:gd name="connsiteY70" fmla="*/ 1076240 h 1699327"/>
              <a:gd name="connsiteX71" fmla="*/ 1213805 w 2330506"/>
              <a:gd name="connsiteY71" fmla="*/ 1060056 h 1699327"/>
              <a:gd name="connsiteX72" fmla="*/ 1286634 w 2330506"/>
              <a:gd name="connsiteY72" fmla="*/ 1003412 h 1699327"/>
              <a:gd name="connsiteX73" fmla="*/ 1335186 w 2330506"/>
              <a:gd name="connsiteY73" fmla="*/ 979136 h 1699327"/>
              <a:gd name="connsiteX74" fmla="*/ 1375646 w 2330506"/>
              <a:gd name="connsiteY74" fmla="*/ 930584 h 1699327"/>
              <a:gd name="connsiteX75" fmla="*/ 1399922 w 2330506"/>
              <a:gd name="connsiteY75" fmla="*/ 898215 h 1699327"/>
              <a:gd name="connsiteX76" fmla="*/ 1432290 w 2330506"/>
              <a:gd name="connsiteY76" fmla="*/ 873939 h 1699327"/>
              <a:gd name="connsiteX77" fmla="*/ 1464659 w 2330506"/>
              <a:gd name="connsiteY77" fmla="*/ 841571 h 1699327"/>
              <a:gd name="connsiteX78" fmla="*/ 1545579 w 2330506"/>
              <a:gd name="connsiteY78" fmla="*/ 776835 h 1699327"/>
              <a:gd name="connsiteX79" fmla="*/ 1626499 w 2330506"/>
              <a:gd name="connsiteY79" fmla="*/ 712099 h 1699327"/>
              <a:gd name="connsiteX80" fmla="*/ 1869260 w 2330506"/>
              <a:gd name="connsiteY80" fmla="*/ 550258 h 1699327"/>
              <a:gd name="connsiteX81" fmla="*/ 1909720 w 2330506"/>
              <a:gd name="connsiteY81" fmla="*/ 534074 h 1699327"/>
              <a:gd name="connsiteX82" fmla="*/ 1974457 w 2330506"/>
              <a:gd name="connsiteY82" fmla="*/ 493614 h 1699327"/>
              <a:gd name="connsiteX83" fmla="*/ 2039193 w 2330506"/>
              <a:gd name="connsiteY83" fmla="*/ 461246 h 1699327"/>
              <a:gd name="connsiteX84" fmla="*/ 2095837 w 2330506"/>
              <a:gd name="connsiteY84" fmla="*/ 436969 h 1699327"/>
              <a:gd name="connsiteX85" fmla="*/ 2144389 w 2330506"/>
              <a:gd name="connsiteY85" fmla="*/ 404601 h 1699327"/>
              <a:gd name="connsiteX86" fmla="*/ 2249586 w 2330506"/>
              <a:gd name="connsiteY86" fmla="*/ 339865 h 1699327"/>
              <a:gd name="connsiteX87" fmla="*/ 2265770 w 2330506"/>
              <a:gd name="connsiteY87" fmla="*/ 315589 h 1699327"/>
              <a:gd name="connsiteX88" fmla="*/ 2290046 w 2330506"/>
              <a:gd name="connsiteY88" fmla="*/ 291313 h 1699327"/>
              <a:gd name="connsiteX89" fmla="*/ 2314322 w 2330506"/>
              <a:gd name="connsiteY89" fmla="*/ 234669 h 1699327"/>
              <a:gd name="connsiteX90" fmla="*/ 2330506 w 2330506"/>
              <a:gd name="connsiteY90" fmla="*/ 169932 h 1699327"/>
              <a:gd name="connsiteX91" fmla="*/ 2306230 w 2330506"/>
              <a:gd name="connsiteY91" fmla="*/ 80920 h 1699327"/>
              <a:gd name="connsiteX92" fmla="*/ 2273862 w 2330506"/>
              <a:gd name="connsiteY92" fmla="*/ 40460 h 1699327"/>
              <a:gd name="connsiteX93" fmla="*/ 2201034 w 2330506"/>
              <a:gd name="connsiteY93" fmla="*/ 16184 h 1699327"/>
              <a:gd name="connsiteX94" fmla="*/ 2152482 w 2330506"/>
              <a:gd name="connsiteY94" fmla="*/ 0 h 1699327"/>
              <a:gd name="connsiteX95" fmla="*/ 1464659 w 2330506"/>
              <a:gd name="connsiteY95" fmla="*/ 8092 h 1699327"/>
              <a:gd name="connsiteX96" fmla="*/ 1335186 w 2330506"/>
              <a:gd name="connsiteY96" fmla="*/ 24276 h 1699327"/>
              <a:gd name="connsiteX97" fmla="*/ 1238082 w 2330506"/>
              <a:gd name="connsiteY97" fmla="*/ 56644 h 1699327"/>
              <a:gd name="connsiteX98" fmla="*/ 1213805 w 2330506"/>
              <a:gd name="connsiteY98" fmla="*/ 64736 h 1699327"/>
              <a:gd name="connsiteX99" fmla="*/ 1205713 w 2330506"/>
              <a:gd name="connsiteY99" fmla="*/ 72828 h 169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330506" h="1699327">
                <a:moveTo>
                  <a:pt x="1205713" y="72828"/>
                </a:moveTo>
                <a:lnTo>
                  <a:pt x="1205713" y="72828"/>
                </a:lnTo>
                <a:cubicBezTo>
                  <a:pt x="1181437" y="80920"/>
                  <a:pt x="1157490" y="90074"/>
                  <a:pt x="1132885" y="97104"/>
                </a:cubicBezTo>
                <a:cubicBezTo>
                  <a:pt x="1119660" y="100882"/>
                  <a:pt x="1105599" y="101244"/>
                  <a:pt x="1092425" y="105196"/>
                </a:cubicBezTo>
                <a:cubicBezTo>
                  <a:pt x="1068311" y="112430"/>
                  <a:pt x="1023668" y="134404"/>
                  <a:pt x="1003413" y="145656"/>
                </a:cubicBezTo>
                <a:cubicBezTo>
                  <a:pt x="994911" y="150379"/>
                  <a:pt x="988023" y="157890"/>
                  <a:pt x="979136" y="161840"/>
                </a:cubicBezTo>
                <a:cubicBezTo>
                  <a:pt x="963547" y="168768"/>
                  <a:pt x="946114" y="170965"/>
                  <a:pt x="930584" y="178024"/>
                </a:cubicBezTo>
                <a:cubicBezTo>
                  <a:pt x="916266" y="184532"/>
                  <a:pt x="903393" y="193856"/>
                  <a:pt x="890124" y="202300"/>
                </a:cubicBezTo>
                <a:cubicBezTo>
                  <a:pt x="873714" y="212743"/>
                  <a:pt x="841572" y="234669"/>
                  <a:pt x="841572" y="234669"/>
                </a:cubicBezTo>
                <a:cubicBezTo>
                  <a:pt x="830783" y="250853"/>
                  <a:pt x="813921" y="264351"/>
                  <a:pt x="809204" y="283221"/>
                </a:cubicBezTo>
                <a:cubicBezTo>
                  <a:pt x="802760" y="308996"/>
                  <a:pt x="797129" y="329339"/>
                  <a:pt x="793020" y="356049"/>
                </a:cubicBezTo>
                <a:cubicBezTo>
                  <a:pt x="785823" y="402830"/>
                  <a:pt x="783745" y="456699"/>
                  <a:pt x="768743" y="501706"/>
                </a:cubicBezTo>
                <a:lnTo>
                  <a:pt x="752559" y="550258"/>
                </a:lnTo>
                <a:cubicBezTo>
                  <a:pt x="749862" y="558350"/>
                  <a:pt x="749198" y="567437"/>
                  <a:pt x="744467" y="574534"/>
                </a:cubicBezTo>
                <a:cubicBezTo>
                  <a:pt x="739072" y="582626"/>
                  <a:pt x="732632" y="590111"/>
                  <a:pt x="728283" y="598810"/>
                </a:cubicBezTo>
                <a:cubicBezTo>
                  <a:pt x="724468" y="606439"/>
                  <a:pt x="726222" y="617055"/>
                  <a:pt x="720191" y="623086"/>
                </a:cubicBezTo>
                <a:cubicBezTo>
                  <a:pt x="714160" y="629117"/>
                  <a:pt x="703544" y="627363"/>
                  <a:pt x="695915" y="631178"/>
                </a:cubicBezTo>
                <a:cubicBezTo>
                  <a:pt x="687216" y="635527"/>
                  <a:pt x="680526" y="643412"/>
                  <a:pt x="671639" y="647362"/>
                </a:cubicBezTo>
                <a:cubicBezTo>
                  <a:pt x="656050" y="654290"/>
                  <a:pt x="623087" y="663546"/>
                  <a:pt x="623087" y="663546"/>
                </a:cubicBezTo>
                <a:cubicBezTo>
                  <a:pt x="600328" y="686306"/>
                  <a:pt x="592834" y="691685"/>
                  <a:pt x="574535" y="728283"/>
                </a:cubicBezTo>
                <a:cubicBezTo>
                  <a:pt x="569140" y="739072"/>
                  <a:pt x="564557" y="750307"/>
                  <a:pt x="558351" y="760651"/>
                </a:cubicBezTo>
                <a:cubicBezTo>
                  <a:pt x="548343" y="777330"/>
                  <a:pt x="536772" y="793019"/>
                  <a:pt x="525982" y="809203"/>
                </a:cubicBezTo>
                <a:lnTo>
                  <a:pt x="509798" y="833479"/>
                </a:lnTo>
                <a:lnTo>
                  <a:pt x="493614" y="857755"/>
                </a:lnTo>
                <a:cubicBezTo>
                  <a:pt x="488219" y="865847"/>
                  <a:pt x="484307" y="875154"/>
                  <a:pt x="477430" y="882031"/>
                </a:cubicBezTo>
                <a:cubicBezTo>
                  <a:pt x="439400" y="920061"/>
                  <a:pt x="459503" y="896784"/>
                  <a:pt x="420786" y="954860"/>
                </a:cubicBezTo>
                <a:cubicBezTo>
                  <a:pt x="415391" y="962952"/>
                  <a:pt x="408951" y="970437"/>
                  <a:pt x="404602" y="979136"/>
                </a:cubicBezTo>
                <a:cubicBezTo>
                  <a:pt x="389743" y="1008853"/>
                  <a:pt x="390534" y="1010617"/>
                  <a:pt x="372234" y="1035780"/>
                </a:cubicBezTo>
                <a:cubicBezTo>
                  <a:pt x="356369" y="1057594"/>
                  <a:pt x="323682" y="1100516"/>
                  <a:pt x="323682" y="1100516"/>
                </a:cubicBezTo>
                <a:cubicBezTo>
                  <a:pt x="281924" y="1225784"/>
                  <a:pt x="329785" y="1096401"/>
                  <a:pt x="291313" y="1173345"/>
                </a:cubicBezTo>
                <a:cubicBezTo>
                  <a:pt x="287498" y="1180974"/>
                  <a:pt x="286581" y="1189781"/>
                  <a:pt x="283221" y="1197621"/>
                </a:cubicBezTo>
                <a:cubicBezTo>
                  <a:pt x="262261" y="1246528"/>
                  <a:pt x="274072" y="1213631"/>
                  <a:pt x="250853" y="1254265"/>
                </a:cubicBezTo>
                <a:cubicBezTo>
                  <a:pt x="244868" y="1264738"/>
                  <a:pt x="241680" y="1276817"/>
                  <a:pt x="234669" y="1286633"/>
                </a:cubicBezTo>
                <a:cubicBezTo>
                  <a:pt x="228017" y="1295945"/>
                  <a:pt x="217419" y="1301876"/>
                  <a:pt x="210393" y="1310909"/>
                </a:cubicBezTo>
                <a:cubicBezTo>
                  <a:pt x="198451" y="1326262"/>
                  <a:pt x="191778" y="1345707"/>
                  <a:pt x="178025" y="1359461"/>
                </a:cubicBezTo>
                <a:cubicBezTo>
                  <a:pt x="130933" y="1406556"/>
                  <a:pt x="196707" y="1338662"/>
                  <a:pt x="145657" y="1399922"/>
                </a:cubicBezTo>
                <a:cubicBezTo>
                  <a:pt x="126186" y="1423287"/>
                  <a:pt x="120975" y="1424469"/>
                  <a:pt x="97105" y="1440382"/>
                </a:cubicBezTo>
                <a:cubicBezTo>
                  <a:pt x="94408" y="1448474"/>
                  <a:pt x="93402" y="1457344"/>
                  <a:pt x="89013" y="1464658"/>
                </a:cubicBezTo>
                <a:cubicBezTo>
                  <a:pt x="85088" y="1471200"/>
                  <a:pt x="76240" y="1474018"/>
                  <a:pt x="72828" y="1480842"/>
                </a:cubicBezTo>
                <a:cubicBezTo>
                  <a:pt x="65199" y="1496100"/>
                  <a:pt x="62039" y="1513210"/>
                  <a:pt x="56644" y="1529394"/>
                </a:cubicBezTo>
                <a:cubicBezTo>
                  <a:pt x="53947" y="1537486"/>
                  <a:pt x="53283" y="1546573"/>
                  <a:pt x="48552" y="1553670"/>
                </a:cubicBezTo>
                <a:lnTo>
                  <a:pt x="32368" y="1577946"/>
                </a:lnTo>
                <a:lnTo>
                  <a:pt x="8092" y="1650775"/>
                </a:lnTo>
                <a:lnTo>
                  <a:pt x="0" y="1675051"/>
                </a:lnTo>
                <a:cubicBezTo>
                  <a:pt x="12274" y="1683234"/>
                  <a:pt x="31801" y="1699327"/>
                  <a:pt x="48552" y="1699327"/>
                </a:cubicBezTo>
                <a:cubicBezTo>
                  <a:pt x="57082" y="1699327"/>
                  <a:pt x="64599" y="1693479"/>
                  <a:pt x="72828" y="1691235"/>
                </a:cubicBezTo>
                <a:cubicBezTo>
                  <a:pt x="94287" y="1685383"/>
                  <a:pt x="116463" y="1682085"/>
                  <a:pt x="137565" y="1675051"/>
                </a:cubicBezTo>
                <a:cubicBezTo>
                  <a:pt x="145657" y="1672354"/>
                  <a:pt x="153639" y="1669302"/>
                  <a:pt x="161841" y="1666959"/>
                </a:cubicBezTo>
                <a:cubicBezTo>
                  <a:pt x="199995" y="1656058"/>
                  <a:pt x="205010" y="1657324"/>
                  <a:pt x="250853" y="1650775"/>
                </a:cubicBezTo>
                <a:lnTo>
                  <a:pt x="299405" y="1634591"/>
                </a:lnTo>
                <a:lnTo>
                  <a:pt x="323682" y="1626499"/>
                </a:lnTo>
                <a:cubicBezTo>
                  <a:pt x="370339" y="1595395"/>
                  <a:pt x="325327" y="1622327"/>
                  <a:pt x="372234" y="1602223"/>
                </a:cubicBezTo>
                <a:cubicBezTo>
                  <a:pt x="383322" y="1597471"/>
                  <a:pt x="393307" y="1590274"/>
                  <a:pt x="404602" y="1586038"/>
                </a:cubicBezTo>
                <a:cubicBezTo>
                  <a:pt x="415015" y="1582133"/>
                  <a:pt x="426557" y="1581851"/>
                  <a:pt x="436970" y="1577946"/>
                </a:cubicBezTo>
                <a:cubicBezTo>
                  <a:pt x="493717" y="1556666"/>
                  <a:pt x="446660" y="1569055"/>
                  <a:pt x="493614" y="1545578"/>
                </a:cubicBezTo>
                <a:cubicBezTo>
                  <a:pt x="506606" y="1539082"/>
                  <a:pt x="521082" y="1535890"/>
                  <a:pt x="534074" y="1529394"/>
                </a:cubicBezTo>
                <a:cubicBezTo>
                  <a:pt x="542773" y="1525045"/>
                  <a:pt x="549652" y="1517559"/>
                  <a:pt x="558351" y="1513210"/>
                </a:cubicBezTo>
                <a:cubicBezTo>
                  <a:pt x="601506" y="1491633"/>
                  <a:pt x="564483" y="1522608"/>
                  <a:pt x="614995" y="1488934"/>
                </a:cubicBezTo>
                <a:cubicBezTo>
                  <a:pt x="629366" y="1479354"/>
                  <a:pt x="641638" y="1466929"/>
                  <a:pt x="655455" y="1456566"/>
                </a:cubicBezTo>
                <a:cubicBezTo>
                  <a:pt x="663235" y="1450731"/>
                  <a:pt x="672347" y="1446711"/>
                  <a:pt x="679731" y="1440382"/>
                </a:cubicBezTo>
                <a:cubicBezTo>
                  <a:pt x="777508" y="1356573"/>
                  <a:pt x="650507" y="1454208"/>
                  <a:pt x="744467" y="1383738"/>
                </a:cubicBezTo>
                <a:cubicBezTo>
                  <a:pt x="749862" y="1375646"/>
                  <a:pt x="754575" y="1367055"/>
                  <a:pt x="760651" y="1359461"/>
                </a:cubicBezTo>
                <a:cubicBezTo>
                  <a:pt x="778276" y="1337430"/>
                  <a:pt x="833074" y="1301099"/>
                  <a:pt x="841572" y="1294725"/>
                </a:cubicBezTo>
                <a:cubicBezTo>
                  <a:pt x="852361" y="1286633"/>
                  <a:pt x="862375" y="1277388"/>
                  <a:pt x="873940" y="1270449"/>
                </a:cubicBezTo>
                <a:cubicBezTo>
                  <a:pt x="887427" y="1262357"/>
                  <a:pt x="901818" y="1255610"/>
                  <a:pt x="914400" y="1246173"/>
                </a:cubicBezTo>
                <a:cubicBezTo>
                  <a:pt x="923555" y="1239307"/>
                  <a:pt x="929267" y="1228411"/>
                  <a:pt x="938676" y="1221897"/>
                </a:cubicBezTo>
                <a:cubicBezTo>
                  <a:pt x="964539" y="1203992"/>
                  <a:pt x="993424" y="1190794"/>
                  <a:pt x="1019597" y="1173345"/>
                </a:cubicBezTo>
                <a:lnTo>
                  <a:pt x="1068149" y="1140977"/>
                </a:lnTo>
                <a:cubicBezTo>
                  <a:pt x="1076241" y="1135582"/>
                  <a:pt x="1082990" y="1127151"/>
                  <a:pt x="1092425" y="1124792"/>
                </a:cubicBezTo>
                <a:lnTo>
                  <a:pt x="1124793" y="1116700"/>
                </a:lnTo>
                <a:cubicBezTo>
                  <a:pt x="1138687" y="1106279"/>
                  <a:pt x="1164871" y="1085706"/>
                  <a:pt x="1181437" y="1076240"/>
                </a:cubicBezTo>
                <a:cubicBezTo>
                  <a:pt x="1191910" y="1070255"/>
                  <a:pt x="1203887" y="1066922"/>
                  <a:pt x="1213805" y="1060056"/>
                </a:cubicBezTo>
                <a:cubicBezTo>
                  <a:pt x="1239091" y="1042550"/>
                  <a:pt x="1257458" y="1013137"/>
                  <a:pt x="1286634" y="1003412"/>
                </a:cubicBezTo>
                <a:cubicBezTo>
                  <a:pt x="1320136" y="992245"/>
                  <a:pt x="1303813" y="1000051"/>
                  <a:pt x="1335186" y="979136"/>
                </a:cubicBezTo>
                <a:cubicBezTo>
                  <a:pt x="1369907" y="909694"/>
                  <a:pt x="1329895" y="976336"/>
                  <a:pt x="1375646" y="930584"/>
                </a:cubicBezTo>
                <a:cubicBezTo>
                  <a:pt x="1385183" y="921047"/>
                  <a:pt x="1390385" y="907752"/>
                  <a:pt x="1399922" y="898215"/>
                </a:cubicBezTo>
                <a:cubicBezTo>
                  <a:pt x="1409458" y="888678"/>
                  <a:pt x="1422140" y="882820"/>
                  <a:pt x="1432290" y="873939"/>
                </a:cubicBezTo>
                <a:cubicBezTo>
                  <a:pt x="1443773" y="863891"/>
                  <a:pt x="1453074" y="851501"/>
                  <a:pt x="1464659" y="841571"/>
                </a:cubicBezTo>
                <a:cubicBezTo>
                  <a:pt x="1490886" y="819091"/>
                  <a:pt x="1518606" y="798414"/>
                  <a:pt x="1545579" y="776835"/>
                </a:cubicBezTo>
                <a:cubicBezTo>
                  <a:pt x="1572552" y="755256"/>
                  <a:pt x="1598390" y="732177"/>
                  <a:pt x="1626499" y="712099"/>
                </a:cubicBezTo>
                <a:cubicBezTo>
                  <a:pt x="1723474" y="642831"/>
                  <a:pt x="1763743" y="610553"/>
                  <a:pt x="1869260" y="550258"/>
                </a:cubicBezTo>
                <a:cubicBezTo>
                  <a:pt x="1881872" y="543051"/>
                  <a:pt x="1896931" y="540961"/>
                  <a:pt x="1909720" y="534074"/>
                </a:cubicBezTo>
                <a:cubicBezTo>
                  <a:pt x="1932125" y="522010"/>
                  <a:pt x="1952278" y="506090"/>
                  <a:pt x="1974457" y="493614"/>
                </a:cubicBezTo>
                <a:cubicBezTo>
                  <a:pt x="1995484" y="481786"/>
                  <a:pt x="2017331" y="471449"/>
                  <a:pt x="2039193" y="461246"/>
                </a:cubicBezTo>
                <a:cubicBezTo>
                  <a:pt x="2057808" y="452559"/>
                  <a:pt x="2077750" y="446708"/>
                  <a:pt x="2095837" y="436969"/>
                </a:cubicBezTo>
                <a:cubicBezTo>
                  <a:pt x="2112963" y="427747"/>
                  <a:pt x="2127710" y="414608"/>
                  <a:pt x="2144389" y="404601"/>
                </a:cubicBezTo>
                <a:cubicBezTo>
                  <a:pt x="2168162" y="390337"/>
                  <a:pt x="2224550" y="364901"/>
                  <a:pt x="2249586" y="339865"/>
                </a:cubicBezTo>
                <a:cubicBezTo>
                  <a:pt x="2256463" y="332988"/>
                  <a:pt x="2259544" y="323060"/>
                  <a:pt x="2265770" y="315589"/>
                </a:cubicBezTo>
                <a:cubicBezTo>
                  <a:pt x="2273096" y="306798"/>
                  <a:pt x="2283394" y="300625"/>
                  <a:pt x="2290046" y="291313"/>
                </a:cubicBezTo>
                <a:cubicBezTo>
                  <a:pt x="2299798" y="277660"/>
                  <a:pt x="2309661" y="251761"/>
                  <a:pt x="2314322" y="234669"/>
                </a:cubicBezTo>
                <a:cubicBezTo>
                  <a:pt x="2320174" y="213210"/>
                  <a:pt x="2330506" y="169932"/>
                  <a:pt x="2330506" y="169932"/>
                </a:cubicBezTo>
                <a:cubicBezTo>
                  <a:pt x="2315944" y="53438"/>
                  <a:pt x="2336831" y="142121"/>
                  <a:pt x="2306230" y="80920"/>
                </a:cubicBezTo>
                <a:cubicBezTo>
                  <a:pt x="2289080" y="46620"/>
                  <a:pt x="2312057" y="62285"/>
                  <a:pt x="2273862" y="40460"/>
                </a:cubicBezTo>
                <a:cubicBezTo>
                  <a:pt x="2228708" y="14658"/>
                  <a:pt x="2253874" y="30595"/>
                  <a:pt x="2201034" y="16184"/>
                </a:cubicBezTo>
                <a:cubicBezTo>
                  <a:pt x="2184576" y="11695"/>
                  <a:pt x="2152482" y="0"/>
                  <a:pt x="2152482" y="0"/>
                </a:cubicBezTo>
                <a:lnTo>
                  <a:pt x="1464659" y="8092"/>
                </a:lnTo>
                <a:cubicBezTo>
                  <a:pt x="1440692" y="8602"/>
                  <a:pt x="1363054" y="20295"/>
                  <a:pt x="1335186" y="24276"/>
                </a:cubicBezTo>
                <a:lnTo>
                  <a:pt x="1238082" y="56644"/>
                </a:lnTo>
                <a:lnTo>
                  <a:pt x="1213805" y="64736"/>
                </a:lnTo>
                <a:cubicBezTo>
                  <a:pt x="1186970" y="73681"/>
                  <a:pt x="1207062" y="71479"/>
                  <a:pt x="1205713" y="7282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B2648017-4066-9C45-8858-BB5ABCC9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90" y="584775"/>
            <a:ext cx="4952220" cy="53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8F26E33-3193-3F44-8916-64BF80A6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89" y="584775"/>
            <a:ext cx="4952220" cy="537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964904-CA49-2C4F-9831-4ABDD3DFD98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Column view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76CFB1F-4719-B14E-AAB1-24D402AC7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20" y="4973526"/>
            <a:ext cx="3125605" cy="9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1BD330E-57D5-494F-BC28-2C50CEA030DA}"/>
              </a:ext>
            </a:extLst>
          </p:cNvPr>
          <p:cNvGrpSpPr/>
          <p:nvPr/>
        </p:nvGrpSpPr>
        <p:grpSpPr>
          <a:xfrm>
            <a:off x="545458" y="4132226"/>
            <a:ext cx="3377047" cy="1790841"/>
            <a:chOff x="545458" y="4132226"/>
            <a:chExt cx="3377047" cy="1790841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A0CB81D9-881C-F545-933D-03D526581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58" y="4132226"/>
              <a:ext cx="3377047" cy="1682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18DAA2-4367-824F-902B-9C4EBBBB71F0}"/>
                </a:ext>
              </a:extLst>
            </p:cNvPr>
            <p:cNvSpPr/>
            <p:nvPr/>
          </p:nvSpPr>
          <p:spPr>
            <a:xfrm>
              <a:off x="992414" y="5369927"/>
              <a:ext cx="1644768" cy="553140"/>
            </a:xfrm>
            <a:prstGeom prst="rect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E59F7A7-7856-F748-B00A-B97E8A6EEEB8}"/>
              </a:ext>
            </a:extLst>
          </p:cNvPr>
          <p:cNvSpPr txBox="1"/>
          <p:nvPr/>
        </p:nvSpPr>
        <p:spPr>
          <a:xfrm>
            <a:off x="0" y="2716696"/>
            <a:ext cx="9144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What is the solution space or the set of all candidate solutions?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667DE-E196-8344-A564-014B23DC6172}"/>
              </a:ext>
            </a:extLst>
          </p:cNvPr>
          <p:cNvSpPr txBox="1"/>
          <p:nvPr/>
        </p:nvSpPr>
        <p:spPr>
          <a:xfrm>
            <a:off x="0" y="3608485"/>
            <a:ext cx="91440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Ans: All linear combinations of the columns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Lucida Bright" panose="02040602050505020304" pitchFamily="18" charset="77"/>
              </a:rPr>
              <a:t>of the matrix </a:t>
            </a:r>
            <a:r>
              <a:rPr lang="en-US" sz="4000" dirty="0">
                <a:solidFill>
                  <a:schemeClr val="bg1"/>
                </a:solidFill>
                <a:latin typeface="Lucida Bright" panose="02040602050505020304" pitchFamily="18" charset="77"/>
              </a:rPr>
              <a:t>A</a:t>
            </a:r>
            <a:r>
              <a:rPr lang="en-US" sz="4000" baseline="-25000" dirty="0">
                <a:solidFill>
                  <a:schemeClr val="bg1"/>
                </a:solidFill>
                <a:latin typeface="Lucida Bright" panose="02040602050505020304" pitchFamily="18" charset="77"/>
              </a:rPr>
              <a:t>(m x n)</a:t>
            </a:r>
          </a:p>
        </p:txBody>
      </p:sp>
    </p:spTree>
    <p:extLst>
      <p:ext uri="{BB962C8B-B14F-4D97-AF65-F5344CB8AC3E}">
        <p14:creationId xmlns:p14="http://schemas.microsoft.com/office/powerpoint/2010/main" val="2125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11099</TotalTime>
  <Words>1148</Words>
  <Application>Microsoft Macintosh PowerPoint</Application>
  <PresentationFormat>On-screen Show (4:3)</PresentationFormat>
  <Paragraphs>603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Lucida Bright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563</cp:revision>
  <dcterms:created xsi:type="dcterms:W3CDTF">2019-02-02T17:19:18Z</dcterms:created>
  <dcterms:modified xsi:type="dcterms:W3CDTF">2019-09-13T12:10:34Z</dcterms:modified>
</cp:coreProperties>
</file>