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1467" r:id="rId2"/>
    <p:sldId id="1565" r:id="rId3"/>
    <p:sldId id="1566" r:id="rId4"/>
    <p:sldId id="1564" r:id="rId5"/>
    <p:sldId id="1567" r:id="rId6"/>
    <p:sldId id="1568" r:id="rId7"/>
    <p:sldId id="1569" r:id="rId8"/>
    <p:sldId id="1570" r:id="rId9"/>
    <p:sldId id="1563" r:id="rId10"/>
    <p:sldId id="1571" r:id="rId11"/>
    <p:sldId id="1572" r:id="rId12"/>
    <p:sldId id="1573" r:id="rId13"/>
    <p:sldId id="1601" r:id="rId14"/>
    <p:sldId id="1602" r:id="rId15"/>
    <p:sldId id="518" r:id="rId16"/>
    <p:sldId id="588" r:id="rId17"/>
    <p:sldId id="590" r:id="rId18"/>
    <p:sldId id="591" r:id="rId19"/>
    <p:sldId id="472" r:id="rId20"/>
    <p:sldId id="594" r:id="rId21"/>
    <p:sldId id="595" r:id="rId22"/>
    <p:sldId id="593" r:id="rId23"/>
    <p:sldId id="473" r:id="rId24"/>
    <p:sldId id="536" r:id="rId25"/>
    <p:sldId id="1612" r:id="rId26"/>
    <p:sldId id="1603" r:id="rId27"/>
    <p:sldId id="1604" r:id="rId28"/>
    <p:sldId id="1606" r:id="rId29"/>
    <p:sldId id="1608" r:id="rId30"/>
    <p:sldId id="1614" r:id="rId31"/>
    <p:sldId id="1616" r:id="rId32"/>
    <p:sldId id="1615" r:id="rId33"/>
    <p:sldId id="1613" r:id="rId34"/>
    <p:sldId id="583" r:id="rId35"/>
    <p:sldId id="584" r:id="rId36"/>
    <p:sldId id="1605" r:id="rId37"/>
    <p:sldId id="568" r:id="rId38"/>
    <p:sldId id="567" r:id="rId39"/>
    <p:sldId id="1609" r:id="rId40"/>
    <p:sldId id="1610" r:id="rId41"/>
    <p:sldId id="161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/>
    <p:restoredTop sz="96000"/>
  </p:normalViewPr>
  <p:slideViewPr>
    <p:cSldViewPr snapToGrid="0" snapToObjects="1">
      <p:cViewPr varScale="1">
        <p:scale>
          <a:sx n="120" d="100"/>
          <a:sy n="120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1.4: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Properties of the Discrete Fourier Transform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N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min(abs(N*f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  <a:p>
            <a:pPr algn="ctr"/>
            <a:r>
              <a:rPr lang="en-US" sz="2400" dirty="0"/>
              <a:t>|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r>
              <a:rPr lang="en-US" sz="2400" dirty="0"/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075005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1863-5BC0-DB41-8A3C-01AFB2C9EA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384902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  <a:p>
            <a:pPr algn="ctr"/>
            <a:r>
              <a:rPr lang="en-US" sz="2400" dirty="0"/>
              <a:t>|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r>
              <a:rPr lang="en-US" sz="2400" dirty="0"/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Phase</a:t>
            </a:r>
          </a:p>
          <a:p>
            <a:pPr algn="ctr"/>
            <a:r>
              <a:rPr lang="en-US" sz="3200" dirty="0"/>
              <a:t>⦨</a:t>
            </a:r>
            <a:r>
              <a:rPr lang="en-US" sz="2400" dirty="0"/>
              <a:t>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50887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726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06948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457358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09256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092561" cy="508473"/>
              </a:xfrm>
              <a:prstGeom prst="rect">
                <a:avLst/>
              </a:prstGeom>
              <a:blipFill>
                <a:blip r:embed="rId8"/>
                <a:stretch>
                  <a:fillRect l="-3614" t="-4878" r="-602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209256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2092561" cy="508473"/>
              </a:xfrm>
              <a:prstGeom prst="rect">
                <a:avLst/>
              </a:prstGeom>
              <a:blipFill>
                <a:blip r:embed="rId8"/>
                <a:stretch>
                  <a:fillRect l="-3614" t="-2439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7623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4267588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359910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 angle per step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 angle per step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5292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044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5880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Real signal’s magnitude spectrum is symmetric. </a:t>
            </a:r>
          </a:p>
          <a:p>
            <a:pPr algn="ctr"/>
            <a:endParaRPr lang="en-US" sz="2000" dirty="0">
              <a:latin typeface="Lucida Bright" panose="02040602050505020304" pitchFamily="18" charset="77"/>
            </a:endParaRPr>
          </a:p>
          <a:p>
            <a:pPr algn="ctr"/>
            <a:r>
              <a:rPr lang="en-US" sz="2000" dirty="0">
                <a:latin typeface="Lucida Bright" panose="02040602050505020304" pitchFamily="18" charset="77"/>
              </a:rPr>
              <a:t>Why?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  <a:p>
            <a:pPr algn="ctr"/>
            <a:r>
              <a:rPr lang="en-US" sz="2400" dirty="0"/>
              <a:t>|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r>
              <a:rPr lang="en-US" sz="24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707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Complex signal’s magnitude spectrum may or may not be symmetric. </a:t>
            </a:r>
          </a:p>
          <a:p>
            <a:pPr algn="ctr"/>
            <a:endParaRPr lang="en-US" sz="2000" dirty="0">
              <a:latin typeface="Lucida Bright" panose="02040602050505020304" pitchFamily="18" charset="77"/>
            </a:endParaRPr>
          </a:p>
          <a:p>
            <a:pPr algn="ctr"/>
            <a:r>
              <a:rPr lang="en-US" sz="2000" dirty="0">
                <a:latin typeface="Lucida Bright" panose="02040602050505020304" pitchFamily="18" charset="77"/>
              </a:rPr>
              <a:t>Why?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  <a:p>
            <a:pPr algn="ctr"/>
            <a:r>
              <a:rPr lang="en-US" sz="2400" dirty="0"/>
              <a:t>|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r>
              <a:rPr lang="en-US" sz="2400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971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11098</TotalTime>
  <Words>1258</Words>
  <Application>Microsoft Macintosh PowerPoint</Application>
  <PresentationFormat>On-screen Show (4:3)</PresentationFormat>
  <Paragraphs>490</Paragraphs>
  <Slides>41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564</cp:revision>
  <dcterms:created xsi:type="dcterms:W3CDTF">2019-02-02T17:19:18Z</dcterms:created>
  <dcterms:modified xsi:type="dcterms:W3CDTF">2019-09-13T12:11:38Z</dcterms:modified>
</cp:coreProperties>
</file>