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5"/>
  </p:notesMasterIdLst>
  <p:sldIdLst>
    <p:sldId id="1467" r:id="rId2"/>
    <p:sldId id="320" r:id="rId3"/>
    <p:sldId id="534" r:id="rId4"/>
    <p:sldId id="257" r:id="rId5"/>
    <p:sldId id="1468" r:id="rId6"/>
    <p:sldId id="1470" r:id="rId7"/>
    <p:sldId id="1471" r:id="rId8"/>
    <p:sldId id="1472" r:id="rId9"/>
    <p:sldId id="1473" r:id="rId10"/>
    <p:sldId id="1474" r:id="rId11"/>
    <p:sldId id="1477" r:id="rId12"/>
    <p:sldId id="1481" r:id="rId13"/>
    <p:sldId id="485" r:id="rId14"/>
    <p:sldId id="486" r:id="rId15"/>
    <p:sldId id="1483" r:id="rId16"/>
    <p:sldId id="1480" r:id="rId17"/>
    <p:sldId id="1478" r:id="rId18"/>
    <p:sldId id="1479" r:id="rId19"/>
    <p:sldId id="1475" r:id="rId20"/>
    <p:sldId id="1484" r:id="rId21"/>
    <p:sldId id="1537" r:id="rId22"/>
    <p:sldId id="1536" r:id="rId23"/>
    <p:sldId id="1485" r:id="rId24"/>
    <p:sldId id="1486" r:id="rId25"/>
    <p:sldId id="1487" r:id="rId26"/>
    <p:sldId id="1488" r:id="rId27"/>
    <p:sldId id="1491" r:id="rId28"/>
    <p:sldId id="1492" r:id="rId29"/>
    <p:sldId id="1490" r:id="rId30"/>
    <p:sldId id="1507" r:id="rId31"/>
    <p:sldId id="1510" r:id="rId32"/>
    <p:sldId id="1511" r:id="rId33"/>
    <p:sldId id="1513" r:id="rId34"/>
    <p:sldId id="330" r:id="rId35"/>
    <p:sldId id="276" r:id="rId36"/>
    <p:sldId id="1538" r:id="rId37"/>
    <p:sldId id="279" r:id="rId38"/>
    <p:sldId id="282" r:id="rId39"/>
    <p:sldId id="283" r:id="rId40"/>
    <p:sldId id="287" r:id="rId41"/>
    <p:sldId id="291" r:id="rId42"/>
    <p:sldId id="580" r:id="rId43"/>
    <p:sldId id="286" r:id="rId44"/>
    <p:sldId id="289" r:id="rId45"/>
    <p:sldId id="288" r:id="rId46"/>
    <p:sldId id="290" r:id="rId47"/>
    <p:sldId id="293" r:id="rId48"/>
    <p:sldId id="295" r:id="rId49"/>
    <p:sldId id="296" r:id="rId50"/>
    <p:sldId id="297" r:id="rId51"/>
    <p:sldId id="1526" r:id="rId52"/>
    <p:sldId id="298" r:id="rId53"/>
    <p:sldId id="331" r:id="rId54"/>
    <p:sldId id="304" r:id="rId55"/>
    <p:sldId id="305" r:id="rId56"/>
    <p:sldId id="306" r:id="rId57"/>
    <p:sldId id="307" r:id="rId58"/>
    <p:sldId id="308" r:id="rId59"/>
    <p:sldId id="581" r:id="rId60"/>
    <p:sldId id="1437" r:id="rId61"/>
    <p:sldId id="761" r:id="rId62"/>
    <p:sldId id="758" r:id="rId63"/>
    <p:sldId id="582" r:id="rId64"/>
    <p:sldId id="584" r:id="rId65"/>
    <p:sldId id="583" r:id="rId66"/>
    <p:sldId id="1518" r:id="rId67"/>
    <p:sldId id="300" r:id="rId68"/>
    <p:sldId id="310" r:id="rId69"/>
    <p:sldId id="337" r:id="rId70"/>
    <p:sldId id="338" r:id="rId71"/>
    <p:sldId id="339" r:id="rId72"/>
    <p:sldId id="340" r:id="rId73"/>
    <p:sldId id="341" r:id="rId74"/>
    <p:sldId id="343" r:id="rId75"/>
    <p:sldId id="1528" r:id="rId76"/>
    <p:sldId id="1529" r:id="rId77"/>
    <p:sldId id="311" r:id="rId78"/>
    <p:sldId id="1530" r:id="rId79"/>
    <p:sldId id="1531" r:id="rId80"/>
    <p:sldId id="314" r:id="rId81"/>
    <p:sldId id="316" r:id="rId82"/>
    <p:sldId id="585" r:id="rId83"/>
    <p:sldId id="1532" r:id="rId84"/>
    <p:sldId id="1533" r:id="rId85"/>
    <p:sldId id="1534" r:id="rId86"/>
    <p:sldId id="1535" r:id="rId87"/>
    <p:sldId id="345" r:id="rId88"/>
    <p:sldId id="509" r:id="rId89"/>
    <p:sldId id="510" r:id="rId90"/>
    <p:sldId id="512" r:id="rId91"/>
    <p:sldId id="514" r:id="rId92"/>
    <p:sldId id="515" r:id="rId93"/>
    <p:sldId id="516" r:id="rId94"/>
    <p:sldId id="498" r:id="rId95"/>
    <p:sldId id="522" r:id="rId96"/>
    <p:sldId id="1519" r:id="rId97"/>
    <p:sldId id="1520" r:id="rId98"/>
    <p:sldId id="1521" r:id="rId99"/>
    <p:sldId id="1522" r:id="rId100"/>
    <p:sldId id="1523" r:id="rId101"/>
    <p:sldId id="1524" r:id="rId102"/>
    <p:sldId id="1525" r:id="rId103"/>
    <p:sldId id="521" r:id="rId104"/>
    <p:sldId id="520" r:id="rId105"/>
    <p:sldId id="519" r:id="rId106"/>
    <p:sldId id="523" r:id="rId107"/>
    <p:sldId id="524" r:id="rId108"/>
    <p:sldId id="525" r:id="rId109"/>
    <p:sldId id="505" r:id="rId110"/>
    <p:sldId id="508" r:id="rId111"/>
    <p:sldId id="589" r:id="rId112"/>
    <p:sldId id="590" r:id="rId113"/>
    <p:sldId id="591" r:id="rId114"/>
    <p:sldId id="592" r:id="rId115"/>
    <p:sldId id="593" r:id="rId116"/>
    <p:sldId id="594" r:id="rId117"/>
    <p:sldId id="586" r:id="rId118"/>
    <p:sldId id="530" r:id="rId119"/>
    <p:sldId id="531" r:id="rId120"/>
    <p:sldId id="532" r:id="rId121"/>
    <p:sldId id="533" r:id="rId122"/>
    <p:sldId id="1514" r:id="rId123"/>
    <p:sldId id="1515" r:id="rId124"/>
    <p:sldId id="1516" r:id="rId125"/>
    <p:sldId id="1517" r:id="rId126"/>
    <p:sldId id="344" r:id="rId127"/>
    <p:sldId id="315" r:id="rId128"/>
    <p:sldId id="333" r:id="rId129"/>
    <p:sldId id="319" r:id="rId130"/>
    <p:sldId id="334" r:id="rId131"/>
    <p:sldId id="318" r:id="rId132"/>
    <p:sldId id="335" r:id="rId133"/>
    <p:sldId id="336" r:id="rId134"/>
    <p:sldId id="321" r:id="rId135"/>
    <p:sldId id="322" r:id="rId136"/>
    <p:sldId id="323" r:id="rId137"/>
    <p:sldId id="324" r:id="rId138"/>
    <p:sldId id="325" r:id="rId139"/>
    <p:sldId id="326" r:id="rId140"/>
    <p:sldId id="536" r:id="rId141"/>
    <p:sldId id="537" r:id="rId142"/>
    <p:sldId id="538" r:id="rId143"/>
    <p:sldId id="539" r:id="rId144"/>
    <p:sldId id="260" r:id="rId145"/>
    <p:sldId id="263" r:id="rId146"/>
    <p:sldId id="262" r:id="rId147"/>
    <p:sldId id="267" r:id="rId148"/>
    <p:sldId id="278" r:id="rId149"/>
    <p:sldId id="277" r:id="rId150"/>
    <p:sldId id="265" r:id="rId151"/>
    <p:sldId id="270" r:id="rId152"/>
    <p:sldId id="271" r:id="rId153"/>
    <p:sldId id="272" r:id="rId154"/>
    <p:sldId id="273" r:id="rId155"/>
    <p:sldId id="327" r:id="rId156"/>
    <p:sldId id="328" r:id="rId157"/>
    <p:sldId id="329" r:id="rId158"/>
    <p:sldId id="280" r:id="rId159"/>
    <p:sldId id="540" r:id="rId160"/>
    <p:sldId id="281" r:id="rId161"/>
    <p:sldId id="541" r:id="rId162"/>
    <p:sldId id="292" r:id="rId163"/>
    <p:sldId id="1527" r:id="rId1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34"/>
    <p:restoredTop sz="94733"/>
  </p:normalViewPr>
  <p:slideViewPr>
    <p:cSldViewPr snapToGrid="0" snapToObjects="1" showGuides="1">
      <p:cViewPr varScale="1">
        <p:scale>
          <a:sx n="103" d="100"/>
          <a:sy n="103" d="100"/>
        </p:scale>
        <p:origin x="184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1:58:08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767 1 24575,'-18'35'0,"9"-15"0,-13 16 0,12-21 0,0-6 0,5 1 0,-3-1 0,2 0 0,-4 6 0,5-5 0,-4 5 0,8-6 0,-7 0 0,7 1 0,-4-1 0,1 0 0,3 1 0,-7-1 0,7 0 0,-8 1 0,8-1 0,-7 1 0,7-1 0,-8 0 0,8 1 0,-7-1 0,7 0 0,-4 1 0,1-5 0,3 3 0,-3-3 0,4 4 0,-4 1 0,3-1 0,-4 0 0,5 1 0,-4-1 0,3 0 0,-3 1 0,4-1 0,0 0 0,-4 1 0,3-1 0,-4 0 0,5 1 0,0-1 0,0 0 0,0 1 0,0-1 0,0 0 0,0 1 0,0-1 0,0 0 0,0 0 0,0-1 0,0 1 0,0 0 0,0 1 0,0-1 0,0 0 0,0 1 0,0-1 0,0 0 0,0 0 0,0 0 0,0 0 0,0 0 0,0-1 0,0 1 0,0 1 0,0-1 0,0 0 0,0 1 0,0-1 0,4 0 0,-2 1 0,2-1 0,0 1 0,-3-1 0,3-4 0,-4-2 0</inkml:trace>
  <inkml:trace contextRef="#ctx0" brushRef="#br0" timeOffset="3694">1 934 24575,'0'25'0,"0"-5"0,0 13 0,0-11 0,0 4 0,0 1 0,0-5 0,0 5 0,0-7 0,0 1 0,0-5 0,0 3 0,4-8 0,-3 3 0,7-5 0,-7 1 0,3-1 0,1 0 0,-4 1 0,3 4 0,0-3 0,-3 3 0,7-4 0,-7 4 0,4-3 0,-5 3 0,4-5 0,-3 0 0,7 0 0,-7 0 0,7 0 0,-7 0 0,7 1 0,-3-1 0,4 0 0,1 1 0,-5-1 0,4 5 0,-4-3 0,5 3 0,0 1 0,-1-5 0,1 5 0,-5-6 0,3 0 0,-2 1 0,3-1 0,0-4 0,-4 3 0,3-7 0,-7 7 0,8-7 0,-4 8 0,4-4 0,0 0 0,-4 3 0,3-7 0,-3 7 0,4-7 0,0 7 0,0-7 0,0 6 0,0-6 0,0 7 0,0-7 0,1 8 0,-2-8 0,-2 7 0,1-7 0,-2 3 0,3-4 0,1 4 0,0-3 0,1 7 0,-1-7 0,0 3 0,-4 0 0,2-3 0,-1 3 0,2-4 0,2 0 0,-5 4 0,3-3 0,-3 3 0,0 0 0,-1-3 0,-4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1:58:08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767 1 24575,'-18'35'0,"9"-15"0,-13 16 0,12-21 0,0-6 0,5 1 0,-3-1 0,2 0 0,-4 6 0,5-5 0,-4 5 0,8-6 0,-7 0 0,7 1 0,-4-1 0,1 0 0,3 1 0,-7-1 0,7 0 0,-8 1 0,8-1 0,-7 1 0,7-1 0,-8 0 0,8 1 0,-7-1 0,7 0 0,-4 1 0,1-5 0,3 3 0,-3-3 0,4 4 0,-4 1 0,3-1 0,-4 0 0,5 1 0,-4-1 0,3 0 0,-3 1 0,4-1 0,0 0 0,-4 1 0,3-1 0,-4 0 0,5 1 0,0-1 0,0 0 0,0 1 0,0-1 0,0 0 0,0 1 0,0-1 0,0 0 0,0 0 0,0-1 0,0 1 0,0 0 0,0 1 0,0-1 0,0 0 0,0 1 0,0-1 0,0 0 0,0 0 0,0 0 0,0 0 0,0 0 0,0-1 0,0 1 0,0 1 0,0-1 0,0 0 0,0 1 0,0-1 0,4 0 0,-2 1 0,2-1 0,0 1 0,-3-1 0,3-4 0,-4-2 0</inkml:trace>
  <inkml:trace contextRef="#ctx0" brushRef="#br0" timeOffset="3694">1 934 24575,'0'25'0,"0"-5"0,0 13 0,0-11 0,0 4 0,0 1 0,0-5 0,0 5 0,0-7 0,0 1 0,0-5 0,0 3 0,4-8 0,-3 3 0,7-5 0,-7 1 0,3-1 0,1 0 0,-4 1 0,3 4 0,0-3 0,-3 3 0,7-4 0,-7 4 0,4-3 0,-5 3 0,4-5 0,-3 0 0,7 0 0,-7 0 0,7 0 0,-7 0 0,7 1 0,-3-1 0,4 0 0,1 1 0,-5-1 0,4 5 0,-4-3 0,5 3 0,0 1 0,-1-5 0,1 5 0,-5-6 0,3 0 0,-2 1 0,3-1 0,0-4 0,-4 3 0,3-7 0,-7 7 0,8-7 0,-4 8 0,4-4 0,0 0 0,-4 3 0,3-7 0,-3 7 0,4-7 0,0 7 0,0-7 0,0 6 0,0-6 0,0 7 0,0-7 0,1 8 0,-2-8 0,-2 7 0,1-7 0,-2 3 0,3-4 0,1 4 0,0-3 0,1 7 0,-1-7 0,0 3 0,-4 0 0,2-3 0,-1 3 0,2-4 0,2 0 0,-5 4 0,3-3 0,-3 3 0,0 0 0,-1-3 0,-4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14:19:06.9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3711 24575,'3'0'0,"0"0"0,15 0 0,-7 0 0,3 0 0,-4 0 0,-1 0 0,0 0 0,1 0 0,-1 0 0,1 0 0,4 0 0,-3 0 0,3 4 0,-5-3 0,1 3 0,4-4 0,-3 0 0,3 0 0,-5 0 0,0 0 0,1 0 0,-1 0 0,0 0 0,0 0 0,0 0 0,0 0 0,0 4 0,1-3 0,-1 3 0,0-4 0,1 0 0,-1 0 0,0 0 0,1 4 0,-1-2 0,0 2 0,1-4 0,-1 0 0,0 0 0,0 0 0,-3 4 0,2-3 0,-3 3 0,4-4 0,1 0 0,-1 0 0,0 0 0,1 0 0,-1 0 0,0 0 0,0 0 0,1 0 0,-1 0 0,0 0 0,1 0 0,-1 0 0,0 0 0,0 0 0,0 0 0,1 0 0,-1 0 0,1 0 0,-1 0 0,0 0 0,1 0 0,-1 0 0,0 0 0,1 0 0,4 0 0,-3 0 0,8 0 0,-3 0 0,4 0 0,1 0 0,6 0 0,-5 0 0,4 0 0,1 0 0,-5 0 0,5 0 0,-7 0 0,-4 0 0,4 0 0,-5 0 0,1 0 0,-2 0 0,-4 0 0,-1 0 0,0 0 0,1 0 0,-1 0 0,0 0 0,1 0 0,-1 0 0,0 0 0,0 0 0,0 0 0,0 0 0,0 0 0,0 0 0,0 0 0,-1 0 0,1 0 0,0 0 0,0 0 0,0 0 0,0 0 0,0 0 0,0 0 0,0 0 0,1 0 0,-1 0 0,0 0 0,0 0 0,0 0 0,0 0 0,-4-4 0,3 3 0,-7-7 0,7 3 0,-3-5 0,1 1 0,2-1 0,-2-4 0,3-2 0,-3-5 0,3 0 0,-8 1 0,9-1 0,-9 0 0,8 0 0,-8-6 0,4 5 0,-1-5 0,-3 6 0,4 6 0,-5 0 0,5 1 0,-4-2 0,3 0 0,1 1 0,-4 6 0,7-1 0,-7 1 0,3-1 0,0 1 0,-3-6 0,8 5 0,-4-5 0,0 6 0,4-6 0,-8 4 0,8-3 0,-8 4 0,7 1 0,-7-1 0,7 5 0,-7-3 0,4 3 0,-1-1 0,-3-2 0,7 7 0,-7-7 0,7 7 0,-3-7 0,4 2 0,0 1 0,-4-3 0,3 3 0,-2-5 0,3 5 0,0-3 0,0 3 0,0 0 0,-1 1 0,1 4 0,0 0 0,1 0 0,-1-4 0,0 3 0,0-3 0,0 4 0,1 0 0,-1 0 0,1 0 0,-1 0 0,0 0 0,1 0 0,-1 0 0,0 0 0,1 0 0,-1 4 0,0-3 0,1 7 0,-5-3 0,3 0 0,-7 4 0,7-8 0,-7 7 0,8-7 0,-8 7 0,7-2 0,-7 3 0,8-4 0,-8 3 0,7-7 0,-7 7 0,7-3 0,-7 4 0,7-4 0,-3 3 0,0-3 0,4 5 0,-4-1 0,0 0 0,3 0 0,-7 1 0,7-1 0,-7 0 0,8 1 0,-8-1 0,3 0 0,-4 1 0,0-1 0,4 0 0,-3 1 0,3-1 0,-4 1 0,0-1 0,0 0 0,0 1 0,4-1 0,-3 0 0,3 0 0,-4 0 0,5-4 0,0 3 0,4-3 0,0 0 0,0 3 0,0-3 0,0 0 0,-4 3 0,2-7 0,-2 3 0,0-8 0,4-12 0,-4-2 0,7-14 0,-1 4 0,-5-7 0,4 1 0,-9 6 0,4 1 0,0 6 0,-4 1 0,4-1 0,-5 5 0,0-4 0,0 10 0,0-10 0,0 4 0,4-4 0,-3-7 0,4-1 0,0-7 0,1 7 0,0-5 0,4 5 0,-9-6 0,4 6 0,0 1 0,-4 6 0,8 0 0,-8 1 0,4-1 0,-1 0 0,-3-6 0,9-1 0,-9-6 0,9 0 0,-3-7 0,5 5 0,-6-5 0,4 6 0,-3 1 0,-1-7 0,4 5 0,-9 1 0,9 3 0,-8 3 0,8-5 0,-9 6 0,4-5 0,0 11 0,-4-5 0,3 0 0,1-1 0,-3 0 0,8-5 0,-4 5 0,0-6 0,4 0 0,-3 0 0,-1-1 0,-1 7 0,-5-4 0,0 3 0,0 1 0,0 1 0,0 1 0,0 3 0,0-4 0,0 7 0,0 4 0,0-4 0,0 4 0,0-4 0,5-1 0,-4 0 0,3 5 0,-4-3 0,5 8 0,-4-4 0,3 6 0,-4-1 0,0 1 0,0 0 0,0 0 0,4 4 0,0 1 0,5 4 0,0 0 0,1 0 0,-1 0 0,0 4 0,6 6 0,-5 1 0,10 8 0,-9-3 0,4 5 0,-5-6 0,0 5 0,0-5 0,0 6 0,1 6 0,-5-5 0,3 4 0,-2 1 0,-2-5 0,5 11 0,-4-11 0,6 11 0,-2-11 0,-4 10 0,3-10 0,-3 5 0,0-11 0,3 3 0,-3-3 0,0-1 0,-2 5 0,0-10 0,-3 5 0,8-1 0,-8-3 0,8 3 0,-8 1 0,7-5 0,-7 5 0,8-1 0,-8-3 0,9 8 0,-9-3 0,3-1 0,-4 5 0,4-10 0,-2 5 0,2-6 0,0 0 0,-3 1 0,3-1 0,-4 1 0,4-5 0,-3 3 0,7-7 0,-3 3 0,4-4 0,-1-9 0,2-8 0,1-11 0,0-6 0,1-7 0,0-1 0,0-16 0,1-1 0,1-8 0,-2 8 0,2-7 0,-1 7 0,-1 0 0,1 2 0,0 7 0,-2 7 0,1 2 0,0 7 0,-1 0 0,-5 6 0,4-5 0,-8 11 0,7-5 0,-8 6 0,9 0 0,-9-5 0,3 3 0,1-4 0,-4 7 0,4-1 0,0-6 0,-4 5 0,9-5 0,-9 6 0,3-5 0,-4 3 0,5-4 0,-4 7 0,4-1 0,-5-6 0,4 5 0,-3-11 0,4 11 0,-5-5 0,5 0 0,-4 5 0,4-5 0,-5 6 0,0 0 0,0 1 0,0 4 0,0 1 0,0 6 0,0-1 0,0 1 0,0-6 0,0 4 0,0-3 0,0 4 0,0 1 0,0-1 0,0 1 0,0-1 0,4 1 0,-2 0 0,6-1 0,-7 1 0,7 0 0,-3 0 0,4 0 0,0 4 0,0 1 0,-1 4 0,1 0 0,1 0 0,-1 0 0,1 0 0,-1 4 0,0 1 0,1 10 0,0 0 0,0 1 0,0 3 0,0-8 0,0 8 0,-1-8 0,2 8 0,-2-3 0,1 0 0,1 3 0,-6-8 0,4 8 0,-3-3 0,0-1 0,3 5 0,-8-10 0,8 10 0,-8-10 0,4 10 0,-1-10 0,-3 5 0,3-1 0,-4-3 0,0 8 0,0-8 0,0 3 0,0 1 0,0 0 0,0 1 0,0 3 0,0-3 0,0 0 0,5 3 0,-4-8 0,3 3 0,1-4 0,-4-1 0,3 0 0,0 1 0,-3-1 0,7-4 0,-3-1 0,-1-13 0,6-23 0,-3-7 0,6-18 0,-6-1 0,4-1 0,-4-8 0,7 0 0,-1 0 0,-6 8 0,4 8 0,-9 10 0,3 13 0,-5 1 0,0 11 0,0-3 0,4 8 0,-3-8 0,3 3 0,1-5 0,-4 0 0,8 0 0,-8 0 0,8 1 0,-7 4 0,2-4 0,-4 9 0,4-3 0,-3 4 0,4 1 0,-5-1 0,0 1 0,3 4 0,2 1 0,4 4 0,0 0 0,-1 0 0,1 0 0,0 0 0,0 0 0,0 4 0,-4 2 0,4 8 0,-3 2 0,3-1 0,-3 11 0,3-9 0,-3 9 0,4-5 0,-4 0 0,3 5 0,-7-3 0,7 3 0,-8-10 0,9 3 0,-9-8 0,8 8 0,-8-8 0,4 8 0,-5-8 0,0 8 0,4-3 0,-3 0 0,4 3 0,-5 3 0,0 0 0,0 5 0,0-12 0,0 5 0,0-5 0,0 6 0,0 0 0,0-1 0,0 1 0,0 0 0,0-1 0,0 1 0,0 0 0,0 0 0,0-1 0,5 7 0,-4-5 0,4 11 0,-5-11 0,0 4 0,0-5 0,0 0 0,0-1 0,0 1 0,5 0 0,-4-6 0,4 5 0,-5-10 0,0 10 0,0-4 0,4 4 0,-3 1 0,4 0 0,-5-1 0,0 7 0,0-5 0,0 11 0,0-11 0,0 10 0,0-10 0,5 11 0,-4-11 0,4 5 0,-5-6 0,0-1 0,0 7 0,0-5 0,0 11 0,5-11 0,-4 10 0,4-10 0,-5 11 0,0-11 0,0 5 0,0-1 0,4-3 0,-3 9 0,4-10 0,-5 11 0,5-5 0,-4 6 0,4-6 0,1 11 0,-5-15 0,10 16 0,-10-5 0,9-6 0,-9 11 0,3-12 0,1 6 0,-3 0 0,8 0 0,-9-6 0,9 5 0,-9-11 0,9 10 0,-8-4 0,7 1 0,-7-3 0,7 1 0,-8-5 0,9 11 0,-8-11 0,8 10 0,-9-10 0,9 5 0,-9 0 0,3-5 0,1 4 0,0-10 0,1 4 0,-2-10 0,1 10 0,-4-10 0,8 10 0,-8-10 0,4 10 0,-1-5 0,2 6 0,0 6 0,3-5 0,-3 4 0,0 1 0,3-5 0,-8 5 0,8-7 0,-8 1 0,9 0 0,-9-1 0,3-4 0,1 4 0,-4-10 0,4 4 0,-1-4 0,-3-1 0,7 0 0,-7 1 0,8-1 0,-8 1 0,7-1 0,-7 0 0,7 1 0,-7-1 0,8 0 0,-8 1 0,7-5 0,-3-1 0,0 0 0,4-3 0,-4 8 0,4-8 0,0 7 0,0-3 0,0-1 0,0 0 0,-4-11 0,-2-5 0,-3-13 0,0-3 0,0 0 0,0-5 0,0 5 0,0-6 0,0-1 0,0 7 0,0 1 0,0 7 0,0-1 0,0 5 0,5-4 0,-4 10 0,4-5 0,-1 6 0,1-1 0,0 1 0,3-1 0,-2 1 0,-1-1 0,3 5 0,-7-4 0,7 4 0,-3 0 0,4 1 0,-1 4 0,1 0 0,0 0 0,0 0 0,0 0 0,1 0 0,-1 0 0,0 4 0,-4 1 0,3 9 0,-2 2 0,0 5 0,-2-1 0,1 1 0,-4 0 0,4-1 0,-5 1 0,4 0 0,-2 5 0,2-8 0,-4 7 0,0-9 0,0-1 0,4 0 0,-3-6 0,4 5 0,-5-3 0,0 3 0,0-4 0,4-1 0,-3 0 0,3 1 0,-4 4 0,4-3 0,-3 8 0,3-8 0,0 3 0,-3 1 0,4 0 0,-1 1 0,-3 3 0,3-3 0,0 0 0,-3-2 0,8 0 0,-8-3 0,4 3 0,-1-4 0,-3-1 0,7 0 0,-7 1 0,3-1 0,4-4 0,3 0 0,8-5 0,-4 0 0,5-5 0,-10 4 0,10-4 0,-9 1 0,3 3 0,-5-8 0,1 8 0,-1-7 0,0 7 0,1-8 0,-1 4 0,0 0 0,1-4 0,-1 4 0,0 0 0,-4-3 0,3 7 0,-7-8 0,4 4 0,-1-4 0,1-1 0,5-4 0,-1 3 0,-3-4 0,2 6 0,-3-1 0,5-4 0,-5 3 0,4-3 0,-8 4 0,8 1 0,-4-1 0,4 1 0,-4-1 0,4 1 0,-8-1 0,7 1 0,-7 0 0,7 4 0,-7-4 0,3 4 0,0 0 0,-3-3 0,7 7 0,-2-7 0,3 3 0,0-1 0,0-2 0,1 7 0,-1-3 0,0 4 0,0 0 0,0 0 0,1 0 0,-1 0 0,0 0 0,1 0 0,-1 0 0,1 0 0,-1 0 0,0 0 0,6 0 0,-5 4 0,10 6 0,-9 6 0,8 5 0,-7-1 0,3 1 0,1 6 0,-5-5 0,5 4 0,-6-5 0,1 0 0,-1-6 0,0 5 0,0-4 0,0 4 0,0-4 0,0-2 0,0 1 0,-1-5 0,1 5 0,0-1 0,-1-3 0,1 3 0,-1-5 0,1 1 0,-1-1 0,0 0 0,1 1 0,-5-1 0,3 1 0,-3-1 0,5 0 0,-5 1 0,3-1 0,-2 0 0,-1 1 0,3-1 0,-3 0 0,4 0 0,-3 1 0,2-6 0,-3 4 0,4-3 0,0 1 0,0 2 0,1-7 0,-1 7 0,0-3 0,6 0 0,0 4 0,1-4 0,3 1 0,-8-2 0,3-4 0,-4 4 0,-1-3 0,1 4 0,-1-5 0,0 0 0,0 0 0,0 0 0,-1 0 0,-3-5 0,-1-5 0,0-6 0,2-11 0,0 5 0,4-11 0,-8 5 0,8-6 0,-9 6 0,4 1 0,0 6 0,-4 0 0,8 6 0,-8-5 0,7 9 0,-7-3 0,3 4 0,0 1 0,-3-1 0,8 1 0,-8-1 0,3-4 0,0 7 0,-3-6 0,3 2 0,0 1 0,-3-5 0,8 6 0,-8-1 0,3 1 0,0-1 0,-3 1 0,7-1 0,-7 1 0,7 0 0,-3-1 0,4 1 0,0 4 0,1-3 0,-1 2 0,0 1 0,1-3 0,-1 2 0,1 1 0,-1-3 0,0 7 0,1-4 0,-1 1 0,0 3 0,1-3 0,-1 4 0,0 0 0,1 0 0,-1 0 0,0 0 0,0 0 0,1 0 0,-1 0 0,0 0 0,0 0 0,0 0 0,0 0 0,0 0 0,1 0 0,-1 0 0,0 0 0,0 0 0,0 0 0,1 4 0,-1-3 0,0 7 0,-4-2 0,4-1 0,-8 3 0,7-7 0,-3 7 0,0-3 0,3 0 0,-7 4 0,7-4 0,-2 4 0,3 0 0,-4 1 0,4-5 0,-4 3 0,0-3 0,3 5 0,-7-1 0,8 1 0,-8-1 0,7 0 0,-3 0 0,0 1 0,3-1 0,-3 0 0,1 0 0,2 1 0,-7-1 0,7 1 0,-3-1 0,1 0 0,2 1 0,-3-5 0,4 3 0,-3-3 0,2 1 0,-3-2 0,5-4 0,-5 4 0,3-3 0,-3 3 0,4-4 0,0 0 0,-1-4 0,-3-1 0,3-9 0,-7 3 0,8-3 0,-8 4 0,3-4 0,1-2 0,-4 0 0,8-4 0,-8 5 0,9-6 0,-5 0 0,1-6 0,-1 5 0,0-11 0,-4 5 0,9-6 0,-9 0 0,4-1 0,0 7 0,-4-5 0,4 5 0,-5-6 0,0 0 0,0 0 0,0-7 0,0 5 0,5-12 0,-3 12 0,3-12 0,-5 5 0,0-6 0,0-1 0,0 8 0,0 0 0,0 8 0,0 0 0,0 6 0,0-5 0,0 11 0,0-11 0,0 11 0,0-11 0,0 11 0,0-5 0,5 6 0,-4-5 0,3 3 0,-4-3 0,5 5 0,-4 0 0,4 0 0,-5 5 0,0-3 0,4 8 0,-3-4 0,7 6 0,-7-1 0,4 1 0,-1 4 0,-3-4 0,7 4 0,-3-4 0,0-1 0,3 1 0,-7-1 0,8 1 0,-4-6 0,5 5 0,-1-5 0,1 6 0,-1-1 0,0 1 0,1-1 0,-1 1 0,1-1 0,-1 1 0,0 3 0,0-2 0,1 7 0,-1-3 0,0 4 0,0 0 0,1 0 0,-1 0 0,1 0 0,-1 0 0,0 0 0,1 0 0,-1 0 0,0 0 0,1 0 0,-1 4 0,0 2 0,1 3 0,-1 0 0,1 6 0,0 0 0,0 1 0,0 3 0,0-3 0,-5 5 0,5-1 0,-5-4 0,1 4 0,2-5 0,-7 6 0,8-5 0,-8 3 0,8-3 0,-3 4 0,0 1 0,3 0 0,-8-1 0,8 1 0,-8 0 0,8-1 0,-7 1 0,6-5 0,-7 3 0,8-8 0,-4 8 0,1-8 0,-2 3 0,0-4 0,-3-1 0,8 0 0,-4 1 0,4-5 0,-1-1 0,1-4 0,-1 0 0,1 0 0,0 0 0,0 0 0,-1 0 0,-3-4 0,-1-1 0,-4-4 0,4-1 0,-3-4 0,3-8 0,1-1 0,-4-9 0,8 9 0,-8-9 0,4 4 0,0-1 0,-4 3 0,8-1 0,-7 5 0,7-5 0,-8 11 0,9-3 0,-9 3 0,3-5 0,1 0 0,-4 0 0,4 0 0,-5 1 0,4-1 0,-3 0 0,4 0 0,0-6 0,-4 5 0,9-5 0,-9 6 0,9-5 0,-4 3 0,5-9 0,-5 4 0,4-7 0,-4 1 0,5 6 0,-5-5 0,4 5 0,-4-6 0,5 0 0,1 0 0,0-7 0,-1 5 0,1-5 0,0 0 0,-1 5 0,-4-12 0,3 12 0,-4-4 0,0 5 0,4 7 0,-9 1 0,8 7 0,-7-1 0,2 5 0,-4 1 0,4 6 0,-3-1 0,4 1 0,-5 0 0,4-1 0,-3 1 0,3-1 0,-4-4 0,4 3 0,-3-4 0,7 6 0,-7-1 0,8 1 0,-8-1 0,7 5 0,-7-3 0,7 2 0,-3-3 0,4 0 0,0 4 0,0 1 0,-1 4 0,1 0 0,1 0 0,-1 0 0,-4 4 0,3 1 0,-2 5 0,3 4 0,1 2 0,0 0 0,0 3 0,-4-3 0,3 4 0,-8-4 0,8 3 0,-8-3 0,9 5 0,-9-6 0,8 5 0,-8-5 0,4 1 0,-1-1 0,-3-6 0,3 5 0,0-3 0,-3 3 0,3-4 0,1-1 0,-4 0 0,7 6 0,-6-5 0,2 5 0,0-6 0,-3 0 0,3 1 0,-4-1 0,0 1 0,0-1 0,4 0 0,-3 0 0,7 0 0,-7-8 0,3-2 0,-4-19 0,0-4 0,0-17 0,0 5 0,0-11 0,0 4 0,0-7 0,5 1 0,-3 6 0,8 8 0,-9 8 0,8 6 0,-8 5 0,4 2 0,-1 4 0,-3 1 0,7 0 0,-6 0 0,6 4 0,-7-4 0,7 8 0,-7-7 0,7 7 0,-4-3 0,5 4 0,0 0 0,0 0 0,0 0 0,0 0 0,0 3 0,-4 3 0,3 3 0,-7 0 0,7 0 0,-2 1 0,-1-1 0,3 6 0,-2-5 0,-1 10 0,4-10 0,-8 5 0,8-1 0,-8-3 0,3 3 0,0-5 0,-3 1 0,4-1 0,-1 0 0,-3 1 0,3-1 0,0 0 0,-3 1 0,3 4 0,0-3 0,-3 3 0,4 0 0,-1-3 0,-3 4 0,8-1 0,-8-3 0,3 8 0,0-8 0,-3 8 0,8-3 0,-8-1 0,8 5 0,-7-5 0,7 6 0,-8 0 0,8-1 0,-8 1 0,4 0 0,-1-1 0,-2 1 0,7 0 0,-8 0 0,8-1 0,-8 1 0,4 0 0,0-1 0,-4 1 0,3 6 0,1-5 0,-4 4 0,4-5 0,-5 0 0,4-1 0,-3-4 0,4 4 0,-5-10 0,5 10 0,-4-5 0,3 6 0,0-5 0,-3 9 0,8-8 0,-8 10 0,9-7 0,-5 1 0,1 0 0,3-1 0,-8 1 0,9 0 0,-9-6 0,8 5 0,-8-10 0,4 5 0,-5-6 0,4 6 0,-3-5 0,4 5 0,-1-6 0,-3 5 0,3-3 0,-4 8 0,4-8 0,-3 3 0,8 1 0,-8-5 0,4 10 0,0-4 0,-4 4 0,3 1 0,1 0 0,-4-1 0,4 7 0,-5-5 0,4 5 0,-3-7 0,4-4 0,0 3 0,-4-8 0,3 8 0,1-8 0,-4 8 0,3 3 0,-4 0 0,0-16 0,9-9 0,3-25 0,9 5 0,1-3 0,-6 5 0,3 5 0,-7-4 0,2 9 0,1-4 0,-4 5 0,3 0 0,-4 1 0,4-1 0,-3 0 0,8 4 0,-3-7 0,4 6 0,1-8 0,0 4 0,0 5 0,-6-2 0,5 2 0,-10 1 0,10-5 0,-10 9 0,5-4 0,-6 5 0,0-4 0,1 3 0,-1-3 0,0 4 0,0 0 0,-1 0 0,2 0 0,-1 0 0,0 0 0,0 0 0,0 0 0,1 0 0,-1 0 0,5 0 0,-3 4 0,8 2 0,-8 3 0,3 1 0,1 0 0,-5-1 0,5 1 0,-6-1 0,1 1 0,-1-1 0,0 0 0,-4 1 0,4-5 0,-8 3 0,7-7 0,-7 8 0,7-8 0,-7 7 0,8-7 0,-4 3 0,4-4 0,-1 0 0,1 0 0,-5-4 0,4-1 0,-7-10 0,8 4 0,-8-8 0,7 8 0,-7-9 0,8 5 0,-8-6 0,8 5 0,-8-4 0,8 5 0,-8-6 0,3 0 0,0 5 0,-3-3 0,8 3 0,-8-5 0,8 5 0,-8-3 0,8 3 0,-8-5 0,4-6 0,-1 5 0,-3-5 0,9 6 0,-5 0 0,1-5 0,3 8 0,-8-13 0,8 14 0,-4-10 0,1 6 0,3 0 0,-7-5 0,7 3 0,-4-4 0,1 7 0,4-7 0,-9 5 0,9-5 0,-9 6 0,8 0 0,-8 5 0,4 2 0,-1-1 0,-2 5 0,2-5 0,0 5 0,2 5 0,-1-3 0,3 2 0,-3 1 0,5-3 0,-1 3 0,0-1 0,1-2 0,-1 7 0,0-3 0,1 4 0,-1 0 0,5 0 0,-3 0 0,3 0 0,-4 0 0,-1 0 0,1 0 0,-1 0 0,5 0 0,-3 0 0,3 0 0,-4 0 0,-1 4 0,1 6 0,0 6 0,5 4 0,-4 1 0,4 0 0,-4 5 0,-1-4 0,1 0 0,-1-3 0,-5-3 0,4 0 0,-8-2 0,3-4 0,-4-1 0,4 0 0,-3 0 0,7-4 0,-3-1 0,3-4 0,-3-4 0,-1-6 0,0-6 0,2 0 0,-1-3 0,4 3 0,-8 0 0,8-4 0,-7 5 0,6-1 0,-7 1 0,8 1 0,-4 3 0,1-9 0,2 10 0,-7-5 0,8 6 0,-8-6 0,7 9 0,-7-8 0,7 9 0,-6-5 0,6 1 0,-3 0 0,4 0 0,0 4 0,0 1 0,0 4 0,0-5 0,0 4 0,0-3 0,0 4 0,1 0 0,-1 0 0,1 0 0,-1 0 0,0 0 0,1 0 0,-1 0 0,0 0 0,1 0 0,-1 0 0,0 0 0,0 4 0,0 1 0,0 4 0,-4 1 0,4-1 0,-4 5 0,5-3 0,0 8 0,0-3 0,0 5 0,1 0 0,-1-6 0,-5 5 0,4-10 0,-8 5 0,7-1 0,-6-3 0,6 3 0,-7-5 0,4 0 0,-1-4 0,-3 4 0,3-5 0,0 1 0,-3 3 0,7-7 0,-7-1 0,3-5 0,-4-4 0,0-5 0,0-8 0,0-6 0,5-6 0,1 0 0,6-7 0,0 5 0,0-12 0,-1 12 0,1-5 0,-1 7 0,1 0 0,-1 0 0,0 5 0,0-3 0,0 9 0,-5-3 0,3-1 0,-3 5 0,5-5 0,0 0 0,-5 5 0,3-5 0,-3 6 0,4 0 0,-4 1 0,3-1 0,-7 0 0,6 5 0,-2-3 0,-1 8 0,4-9 0,-3 9 0,-1-3 0,4 4 0,-8 1 0,8-6 0,-8 5 0,7-5 0,-2 6 0,-1-1 0,3 1 0,-7-1 0,8 1 0,-8-1 0,7 1 0,-3-1 0,0 1 0,4-1 0,-4 1 0,0-1 0,2 1 0,-2 0 0,4 4 0,0-2 0,-1 6 0,1-3 0,0 4 0,1 0 0,-1 0 0,0 0 0,1 0 0,-1 0 0,6 0 0,-5 0 0,10 0 0,-10 0 0,10 0 0,-5 4 0,6 2 0,-5 4 0,3 0 0,-3 0 0,4 0 0,-3 5 0,2-3 0,-7 7 0,2-8 0,1 9 0,-4-9 0,3 3 0,-5-5 0,1 6 0,0-5 0,-5 5 0,4-6 0,-8 0 0,3 1 0,0-1 0,-3 0 0,7 0 0,-7 0 0,3 1 0,0-1 0,-3 1 0,7-1 0,-7 0 0,8 1 0,-8-1 0,7 0 0,-3 1 0,0 4 0,4-3 0,-8 8 0,7-8 0,-7 8 0,8-3 0,-8 4 0,8 1 0,-3 0 0,0 5 0,3-4 0,-8 5 0,9 0 0,-9-5 0,9 4 0,-9-5 0,8-5 0,-8 3 0,3-8 0,0 3 0,-3 0 0,3-3 0,1 8 0,-4-3 0,3 0 0,2 9 0,-5-8 0,8 10 0,-7 0 0,7-5 0,-8 10 0,4-10 0,0 11 0,-4-11 0,4 5 0,-1-7 0,-2 1 0,2-5 0,-4 3 0,4-8 0,-3 3 0,4-5 0,-1 1 0,-3-1 0,3 0 0,-4 1 0,4-1 0,-3 1 0,7-1 0,-7 0 0,7-4 0,-7 2 0,7-2 0,-7 5 0,7-2 0,-3 1 0,3-4 0,1-1 0,0-4 0,-5-4 0,4 3 0,-2-8 0,3 8 0,0-7 0,6 2 0,0-4 0,6 0 0,0-1 0,-1 1 0,1-1 0,0 1 0,-1-1 0,1 1 0,-5 0 0,-2 0 0,1 0 0,-5 4 0,5-3 0,-6 4 0,0-4 0,6 3 0,-5-2 0,5 3 0,-6-1 0,0 2 0,1 4 0,-1 0 0,0 0 0,1 0 0,-1 0 0,1 0 0,-1 0 0,0 0 0,6 5 0,-5 0 0,10 10 0,-9 1 0,4 4 0,-5 1 0,0-5 0,0 3 0,0-8 0,-1 3 0,1 0 0,0-3 0,-1 3 0,1 1 0,0-5 0,0 10 0,-1-10 0,2 10 0,-2-9 0,1 3 0,0 0 0,-1-3 0,1 3 0,0 1 0,0 0 0,-5 1 0,5 3 0,-5-8 0,1 9 0,2-10 0,-7 10 0,7-10 0,-7 10 0,8-10 0,-8 5 0,7-6 0,-7 0 0,7 1 0,-7-1 0,7 0 0,-3-4 0,4-1 0,-4 0 0,-1 1 0,-4 9 0,0-4 0,0 5 0,0-6 0,0 1 0,0-1 0,0 5 0,0-3 0,0 3 0,0 1 0,0-5 0,4 10 0,-2-10 0,7 10 0,-8-10 0,8 5 0,-8-1 0,3 2 0,0-1 0,-3 5 0,7-9 0,-6 8 0,6-8 0,-7 3 0,3-5 0,0 1 0,-3-1 0,8 0 0,-8 1 0,7-1 0,-7 0 0,7 1 0,-7-1 0,8 1 0,-4-1 0,0 0 0,4 6 0,-8-5 0,8 5 0,-4-6 0,0 5 0,3-3 0,-2 3 0,-1 1 0,3-5 0,-3 5 0,0-6 0,4 0 0,-8 1 0,7-1 0,-7 0 0,7 1 0,-6-1 0,6 1 0,-3-1 0,0 0 0,3-4 0,-7 3 0,7-3 0,-2 5 0,3-1 0,0 0 0,1 1 0,-1-1 0,0 0 0,1 1 0,4 0 0,2 0 0,4 0 0,-4 0 0,3-5 0,-3 4 0,0-8 0,-2 4 0,1 0 0,-5-4 0,5 3 0,-6-4 0,0 0 0,1 0 0,-1 0 0,0 0 0,0 0 0,0 0 0,1 0 0,10 0 0,-3-4 0,16-3 0,-11-8 0,10 3 0,-3-9 0,5 8 0,-6-7 0,4 7 0,-10-7 0,5 8 0,-6-3 0,-1 0 0,1 3 0,0-7 0,-6 7 0,5-7 0,-9 3 0,8 0 0,-2-4 0,-2 9 0,5-4 0,-9 0 0,8 4 0,-7-9 0,7 9 0,-7-9 0,7 8 0,-3-7 0,0 7 0,3-3 0,-8 1 0,9 2 0,-9-2 0,3 4 0,1 0 0,-5 0 0,5 0 0,-1 5 0,-3-4 0,8 4 0,-8-5 0,3 4 0,1-3 0,-5 4 0,5-5 0,-6 5 0,0-4 0,6 4 0,-5-1 0,5-3 0,-6 4 0,0 0 0,1-4 0,-1 4 0,0-4 0,0 0 0,1-1 0,-1 1 0,1-6 0,-1 4 0,1-8 0,5 8 0,-4-9 0,9 4 0,-9 0 0,8-4 0,-8 10 0,8-5 0,-8 5 0,3 0 0,-4 1 0,-1-1 0,1 5 0,-1-4 0,5 8 0,-3-7 0,3 7 0,-4-3 0,-1 4 0,0 0 0,1 0 0,-1 0 0,0 0 0,1 0 0,-1 0 0,1 0 0,-1 0 0,0 4 0,0 1 0,0 4 0,-3 0 0,2 0 0,-3 1 0,0-1 0,4 1 0,-4-1 0,4 0 0,0 0 0,0 0 0,0 1 0,0-1 0,0-5 0,0 0 0,0-4 0,-1 0 0,1 0 0,0-4 0,1-6 0,0-6 0,5-5 0,7 0 0,0 0 0,10-2 0,-4 1 0,7 4 0,-1 2 0,0-1 0,-6 5 0,4 1 0,-10 1 0,5 9 0,-6-4 0,-6 5 0,5 0 0,-10 0 0,5 0 0,-6 0 0,0 0 0,1 0 0,-1 0 0,0 0 0,1 0 0,-1 0 0,0 0 0,6 0 0,-5 0 0,5 5 0,-6 0 0,0 4 0,1 0 0,-1 1 0,0-1 0,1 1 0,-1-1 0,0 0 0,1 1 0,-1-1 0,1 5 0,-1-3 0,1 3 0,-5-4 0,4-1 0,-8 0 0,7 1 0,-7-1 0,7-4 0,-7 3 0,8-3 0,-4 4 0,0 0 0,3 0 0,-3 1 0,0-1 0,4 0 0,-4 1 0,4-1 0,1 0 0,-1 1 0,0-1 0,1 0 0,4 1 0,-3 0 0,8 0 0,-8 4 0,9-2 0,-9 2 0,3-4 0,-5-5 0,1-1 0,-1 1 0,0-4 0,1 3 0,-1-4 0,1 0 0,-1 0 0,-4-4 0,-1-1 0,0 0 0,1-4 0,4 4 0,1-5 0,-1 5 0,0 1 0,1 4 0,-1 0 0,11 0 0,-2 0 0,8 0 0,1 0 0,1 0 0,6 10 0,-6 2 0,4 5 0,-9 3 0,3-4 0,-5 5 0,0 0 0,-1-1 0,-4 1 0,4 0 0,-9-1 0,4-4 0,0-1 0,-5-6 0,5 1 0,-6-5 0,0 0 0,0-5 0,0 0 0,0 0 0,0-5 0,0 0 0,6 0 0,-5 1 0,16 4 0,-3 0 0,11 0 0,0 0 0,0 0 0,0 0 0,0 5 0,0 6 0,0 7 0,0 4 0,-5 6 0,-2-5 0,2 11 0,-6-6 0,5 2 0,-10 2 0,1-14 0,-7 7 0,3-14 0,-5 4 0,-1-6 0,-4 0 0,3 1 0,-3-5 0,0 3 0,-1-2 0,1-1 0,-4 3 0,3-3 0,-4 5 0,0 6 0,0 6 0,5 15 0,8 6 0,6 6 0,5-6 0,-1-2 0,-5-7 0,3 0 0,-4-6 0,4-2 0,-4-5 0,2-5 0,-7 4 0,7-9 0,-8 4 0,9-5 0,-10-1 0,5-3 0,-6-2 0,0-4 0,6 0 0,-5 0 0,5 0 0,-1 0 0,1 0 0,1-4 0,3-6 0,-3-6 0,11-1 0,1-3 0,0 3 0,4-1 0,-3-3 0,5 4 0,0-6 0,0 5 0,0 1 0,-6 2 0,4 7 0,-10-5 0,5 7 0,0 0 0,1 1 0,0 5 0,4 0 0,-4 0 0,6 0 0,-6 5 0,5 6 0,-11 5 0,11 7 0,-11-2 0,5 0 0,-7 0 0,-4 0 0,4 0 0,-8 5 0,7-4 0,-7 5 0,8-11 0,-9 4 0,9-4 0,-9 4 0,9-4 0,-9-1 0,9 0 0,-10-5 0,5 5 0,-6-10 0,0 3 0,1-7 0,-1 3 0,0-4 0,1 0 0,-1 0 0,0 0 0,6 0 0,-5 0 0,10 0 0,-5-9 0,6-2 0,0-6 0,0-2 0,-1 2 0,1-3 0,6-2 0,-5 1 0,4-1 0,-10 1 0,4 5 0,-9-3 0,9 7 0,-9-3 0,4 0 0,-6 5 0,1-1 0,-1 3 0,1 7 0,-1-8 0,0 8 0,0-3 0,1 4 0,-1 0 0,0 0 0,1 0 0,-1 0 0,5 5 0,2 5 0,5 6 0,0 11 0,0-5 0,2 10 0,-2-10 0,-4 5 0,2-6 0,-8-1 0,4-4 0,-5-2 0,-1-4 0,0-1 0,1 0 0,-1 1 0,0-1 0,1 0 0,-1-3 0,0-2 0,6 0 0,1-2 0,4 2 0,1-4 0,0 0 0,5 0 0,-4 0 0,11 0 0,-11 0 0,5 0 0,-1 0 0,-3 0 0,9 0 0,-10-9 0,5 2 0,-1-9 0,-3 11 0,-2-5 0,-1 9 0,-5-3 0,1 4 0,3 0 0,-8 0 0,8 0 0,-8 4 0,8 6 0,-2 12 0,0 6 0,4 6 0,-9-6 0,10 5 0,-11-11 0,10 4 0,-10-5 0,4 0 0,-5-5 0,0-2 0,-1-5 0,1 1 0,-1-5 0,0-1 0,1-4 0,-1 0 0,0 0 0,1 0 0,-1 0 0,0 0 0,1 0 0,4 0 0,2 0 0,-1 0 0,5 0 0,-4 0 0,4 0 0,-4 0 0,3-5 0,-3 4 0,0-3 0,3 4 0,-3 0 0,-1 0 0,5 0 0,-5 0 0,6 0 0,0 0 0,0 4 0,5 2 0,-4 5 0,5-1 0,-7 1 0,1-1 0,0-4 0,0-2 0,-1 1 0,1-4 0,-5 4 0,3-5 0,-3 0 0,-1 0 0,5 0 0,-5 0 0,6 0 0,0 0 0,0-5 0,-1 4 0,1-8 0,-6 8 0,0-4 0,-6 5 0,0 0 0,1 0 0,-1 0 0,0 0 0,-3 4 0,2 1 0,-2 10 0,4 0 0,0 6 0,0 0 0,5-5 0,-4-2 0,9-3 0,-10-2 0,10 1 0,-10 0 0,5 0 0,-6-5 0,0-1 0,1-4 0,-1 4 0,0-3 0,1 3 0,-1-4 0,6 0 0,0 0 0,6 0 0,5 5 0,-4-3 0,5 3 0,-6-5 0,-1 0 0,1 0 0,0 0 0,-6 0 0,0 0 0,-6 0 0,1 0 0,-1 0 0,0 0 0,1 0 0,-1 0 0,0 0 0,6 0 0,0 0 0,1 0 0,4 0 0,-10 0 0,10 0 0,-5-5 0,6-1 0,0-4 0,-6 4 0,5-4 0,-10 5 0,10-1 0,-10-2 0,5 7 0,-6-3 0,0 4 0,0 0 0,0 0 0,-1 0 0,0 0 0,1 0 0,-1 0 0,1 0 0,-1 0 0,-3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9/25/19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402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312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338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657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73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3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092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395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7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50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001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931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097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188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76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20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542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5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657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76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285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gi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gif"/><Relationship Id="rId4" Type="http://schemas.openxmlformats.org/officeDocument/2006/relationships/image" Target="../media/image125.gif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tif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83.tif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83.tiff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6.png"/><Relationship Id="rId7" Type="http://schemas.openxmlformats.org/officeDocument/2006/relationships/image" Target="../media/image24.png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26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3.tiff"/><Relationship Id="rId7" Type="http://schemas.openxmlformats.org/officeDocument/2006/relationships/image" Target="../media/image8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10" Type="http://schemas.openxmlformats.org/officeDocument/2006/relationships/image" Target="../media/image82.png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550.png"/><Relationship Id="rId3" Type="http://schemas.openxmlformats.org/officeDocument/2006/relationships/image" Target="../media/image620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32.tiff"/><Relationship Id="rId2" Type="http://schemas.openxmlformats.org/officeDocument/2006/relationships/image" Target="../media/image71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9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3.png"/><Relationship Id="rId7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1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7" Type="http://schemas.openxmlformats.org/officeDocument/2006/relationships/image" Target="../media/image8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3.tiff"/><Relationship Id="rId7" Type="http://schemas.openxmlformats.org/officeDocument/2006/relationships/image" Target="../media/image8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openxmlformats.org/officeDocument/2006/relationships/image" Target="../media/image87.png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7" Type="http://schemas.openxmlformats.org/officeDocument/2006/relationships/image" Target="../media/image8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3.tiff"/><Relationship Id="rId7" Type="http://schemas.openxmlformats.org/officeDocument/2006/relationships/image" Target="../media/image8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3.tiff"/><Relationship Id="rId7" Type="http://schemas.openxmlformats.org/officeDocument/2006/relationships/image" Target="../media/image8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3.tiff"/><Relationship Id="rId7" Type="http://schemas.openxmlformats.org/officeDocument/2006/relationships/image" Target="../media/image8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9" Type="http://schemas.openxmlformats.org/officeDocument/2006/relationships/image" Target="../media/image90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tif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tiff"/><Relationship Id="rId3" Type="http://schemas.openxmlformats.org/officeDocument/2006/relationships/image" Target="../media/image66.png"/><Relationship Id="rId7" Type="http://schemas.openxmlformats.org/officeDocument/2006/relationships/image" Target="../media/image35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tiff"/><Relationship Id="rId3" Type="http://schemas.openxmlformats.org/officeDocument/2006/relationships/image" Target="../media/image66.png"/><Relationship Id="rId7" Type="http://schemas.openxmlformats.org/officeDocument/2006/relationships/image" Target="../media/image35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tiff"/><Relationship Id="rId5" Type="http://schemas.microsoft.com/office/2007/relationships/hdphoto" Target="../media/hdphoto1.wdp"/><Relationship Id="rId4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tiff"/><Relationship Id="rId5" Type="http://schemas.microsoft.com/office/2007/relationships/hdphoto" Target="../media/hdphoto2.wdp"/><Relationship Id="rId4" Type="http://schemas.openxmlformats.org/officeDocument/2006/relationships/image" Target="../media/image10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customXml" Target="../ink/ink3.xml"/><Relationship Id="rId4" Type="http://schemas.microsoft.com/office/2007/relationships/hdphoto" Target="../media/hdphoto3.wdp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1122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3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.1: Wave basics</a:t>
            </a:r>
          </a:p>
        </p:txBody>
      </p:sp>
    </p:spTree>
    <p:extLst>
      <p:ext uri="{BB962C8B-B14F-4D97-AF65-F5344CB8AC3E}">
        <p14:creationId xmlns:p14="http://schemas.microsoft.com/office/powerpoint/2010/main" val="3800020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3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</p:spTree>
    <p:extLst>
      <p:ext uri="{BB962C8B-B14F-4D97-AF65-F5344CB8AC3E}">
        <p14:creationId xmlns:p14="http://schemas.microsoft.com/office/powerpoint/2010/main" val="2131738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5FFC58-EE59-FD4A-95E9-A5F96D1C8261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97169045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81D697-E991-9B48-A65D-8F27236902D3}"/>
              </a:ext>
            </a:extLst>
          </p:cNvPr>
          <p:cNvCxnSpPr>
            <a:cxnSpLocks/>
          </p:cNvCxnSpPr>
          <p:nvPr/>
        </p:nvCxnSpPr>
        <p:spPr>
          <a:xfrm flipH="1">
            <a:off x="6982767" y="4364822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AC8B41-BBF0-DC44-9E3B-938FC1E0024E}"/>
              </a:ext>
            </a:extLst>
          </p:cNvPr>
          <p:cNvCxnSpPr>
            <a:cxnSpLocks/>
          </p:cNvCxnSpPr>
          <p:nvPr/>
        </p:nvCxnSpPr>
        <p:spPr>
          <a:xfrm flipH="1">
            <a:off x="6331658" y="4929002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Oxygen-Icons.org-Oxygen-Actions-speaker.ico">
            <a:extLst>
              <a:ext uri="{FF2B5EF4-FFF2-40B4-BE49-F238E27FC236}">
                <a16:creationId xmlns:a16="http://schemas.microsoft.com/office/drawing/2014/main" id="{6E1D04D5-02A4-F042-A84B-CF850E42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2284">
            <a:off x="5473777" y="4475844"/>
            <a:ext cx="877303" cy="87730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BEBAE1-BC22-4245-AE93-326543EFCF95}"/>
              </a:ext>
            </a:extLst>
          </p:cNvPr>
          <p:cNvSpPr txBox="1"/>
          <p:nvPr/>
        </p:nvSpPr>
        <p:spPr>
          <a:xfrm>
            <a:off x="4025208" y="4728947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5FCFC62-8966-9C45-A126-C60BA3FDF012}"/>
              </a:ext>
            </a:extLst>
          </p:cNvPr>
          <p:cNvGrpSpPr/>
          <p:nvPr/>
        </p:nvGrpSpPr>
        <p:grpSpPr>
          <a:xfrm rot="10800000">
            <a:off x="5075235" y="4495995"/>
            <a:ext cx="1256423" cy="866014"/>
            <a:chOff x="1986989" y="1652897"/>
            <a:chExt cx="1256423" cy="866014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B6DEEB5B-B5FB-BD41-97CD-765FD971ED27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C2D9B932-7454-034E-9938-0AEB016267FD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8D4AC016-72E7-3848-A40A-E70B7867AF96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615BDD2A-A321-EF46-9B68-1C3D2E36C72F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0A40AF-DD89-8145-B855-A4F9885844FA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34168588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32584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006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17684705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en-US"/>
                <a:t>sound</a:t>
              </a:r>
            </a:p>
            <a:p>
              <a:pPr algn="r" eaLnBrk="1" hangingPunct="1"/>
              <a:r>
                <a:rPr lang="en-US" altLang="en-US"/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9533474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C1A315-65CB-E140-8E2F-66B8BCFE55F7}"/>
              </a:ext>
            </a:extLst>
          </p:cNvPr>
          <p:cNvCxnSpPr/>
          <p:nvPr/>
        </p:nvCxnSpPr>
        <p:spPr>
          <a:xfrm rot="5400000">
            <a:off x="7659688" y="5143500"/>
            <a:ext cx="15986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en-US"/>
                <a:t>sound</a:t>
              </a:r>
            </a:p>
            <a:p>
              <a:pPr algn="r" eaLnBrk="1" hangingPunct="1"/>
              <a:r>
                <a:rPr lang="en-US" altLang="en-US"/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D27FA49-06AD-5848-BDAA-925F69A9F6F5}"/>
              </a:ext>
            </a:extLst>
          </p:cNvPr>
          <p:cNvCxnSpPr/>
          <p:nvPr/>
        </p:nvCxnSpPr>
        <p:spPr>
          <a:xfrm>
            <a:off x="6248400" y="5637213"/>
            <a:ext cx="2209800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391B39-2F49-7844-9111-B76E90C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(hardware, interrupt, driver, scheduling,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412233592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A710D4E-7B6C-1346-9841-461E29D5A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863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read(sound_dev,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t1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74ADA40-3D3E-0149-808F-97F029D1E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3200400"/>
            <a:ext cx="2697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aware of arrival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C1A315-65CB-E140-8E2F-66B8BCFE55F7}"/>
              </a:ext>
            </a:extLst>
          </p:cNvPr>
          <p:cNvCxnSpPr/>
          <p:nvPr/>
        </p:nvCxnSpPr>
        <p:spPr>
          <a:xfrm rot="5400000">
            <a:off x="7659688" y="5143500"/>
            <a:ext cx="15986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en-US"/>
                <a:t>sound</a:t>
              </a:r>
            </a:p>
            <a:p>
              <a:pPr algn="r" eaLnBrk="1" hangingPunct="1"/>
              <a:r>
                <a:rPr lang="en-US" altLang="en-US"/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D27FA49-06AD-5848-BDAA-925F69A9F6F5}"/>
              </a:ext>
            </a:extLst>
          </p:cNvPr>
          <p:cNvCxnSpPr/>
          <p:nvPr/>
        </p:nvCxnSpPr>
        <p:spPr>
          <a:xfrm>
            <a:off x="6248400" y="5637213"/>
            <a:ext cx="2209800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391B39-2F49-7844-9111-B76E90C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(hardware, interrupt, driver, scheduling,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30660322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>
            <a:extLst>
              <a:ext uri="{FF2B5EF4-FFF2-40B4-BE49-F238E27FC236}">
                <a16:creationId xmlns:a16="http://schemas.microsoft.com/office/drawing/2014/main" id="{FF22CD7A-B7D7-314F-B4A0-B0629DEC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宋体" panose="02010600030101010101" pitchFamily="2" charset="-122"/>
              </a:rPr>
              <a:t>Beepbeep’s basic procedure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A1738829-F314-BF49-972E-D8C8C8567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62150"/>
            <a:ext cx="627063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626755CD-1723-2A4C-BEB7-BBB7C73A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962150"/>
            <a:ext cx="627062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7346FC1-500E-2C4D-8B33-20E26996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93357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F0004EB-6FD2-1F4B-85DD-B428C201C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008188"/>
            <a:ext cx="3476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>
            <a:extLst>
              <a:ext uri="{FF2B5EF4-FFF2-40B4-BE49-F238E27FC236}">
                <a16:creationId xmlns:a16="http://schemas.microsoft.com/office/drawing/2014/main" id="{7BB824D3-9B1D-CB44-BE61-5CFCEC22DA17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009775"/>
            <a:ext cx="2790825" cy="1490663"/>
            <a:chOff x="2561740" y="2424372"/>
            <a:chExt cx="3610460" cy="190500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5F5B88A-3117-664E-9D0F-83C0920DCD0B}"/>
                </a:ext>
              </a:extLst>
            </p:cNvPr>
            <p:cNvCxnSpPr/>
            <p:nvPr/>
          </p:nvCxnSpPr>
          <p:spPr>
            <a:xfrm>
              <a:off x="3810409" y="2590730"/>
              <a:ext cx="2361791" cy="114218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90A0F05B-DA1E-094B-8560-9494031610A5}"/>
                </a:ext>
              </a:extLst>
            </p:cNvPr>
            <p:cNvSpPr/>
            <p:nvPr/>
          </p:nvSpPr>
          <p:spPr>
            <a:xfrm rot="2133424">
              <a:off x="2561740" y="2424372"/>
              <a:ext cx="1349302" cy="1905000"/>
            </a:xfrm>
            <a:prstGeom prst="arc">
              <a:avLst>
                <a:gd name="adj1" fmla="val 16200000"/>
                <a:gd name="adj2" fmla="val 21239948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33E558BE-3F1D-994E-AA1B-8D2A542BAC4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324600" y="2009775"/>
            <a:ext cx="2667000" cy="1490663"/>
            <a:chOff x="2714140" y="2576772"/>
            <a:chExt cx="3610460" cy="190500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C5AD482-5EDC-6040-8ADE-ED82820B76BD}"/>
                </a:ext>
              </a:extLst>
            </p:cNvPr>
            <p:cNvCxnSpPr/>
            <p:nvPr/>
          </p:nvCxnSpPr>
          <p:spPr>
            <a:xfrm>
              <a:off x="3962757" y="2743130"/>
              <a:ext cx="2361843" cy="114218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E83C2407-6EBA-6C41-A38D-64CD89752290}"/>
                </a:ext>
              </a:extLst>
            </p:cNvPr>
            <p:cNvSpPr/>
            <p:nvPr/>
          </p:nvSpPr>
          <p:spPr>
            <a:xfrm rot="2133424">
              <a:off x="2714140" y="2576772"/>
              <a:ext cx="1349624" cy="1905000"/>
            </a:xfrm>
            <a:prstGeom prst="arc">
              <a:avLst>
                <a:gd name="adj1" fmla="val 16200000"/>
                <a:gd name="adj2" fmla="val 21239948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2297" name="TextBox 20">
            <a:extLst>
              <a:ext uri="{FF2B5EF4-FFF2-40B4-BE49-F238E27FC236}">
                <a16:creationId xmlns:a16="http://schemas.microsoft.com/office/drawing/2014/main" id="{E929469C-BBE6-1D4D-8390-519E9F080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5192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000"/>
              <a:t>Device A</a:t>
            </a:r>
          </a:p>
        </p:txBody>
      </p:sp>
      <p:sp>
        <p:nvSpPr>
          <p:cNvPr id="12298" name="TextBox 21">
            <a:extLst>
              <a:ext uri="{FF2B5EF4-FFF2-40B4-BE49-F238E27FC236}">
                <a16:creationId xmlns:a16="http://schemas.microsoft.com/office/drawing/2014/main" id="{A3C174BC-0305-2841-A69B-74318FA08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5192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/>
              <a:t>Device B</a:t>
            </a:r>
          </a:p>
        </p:txBody>
      </p:sp>
      <p:sp>
        <p:nvSpPr>
          <p:cNvPr id="25" name="Curved Up Arrow 24">
            <a:extLst>
              <a:ext uri="{FF2B5EF4-FFF2-40B4-BE49-F238E27FC236}">
                <a16:creationId xmlns:a16="http://schemas.microsoft.com/office/drawing/2014/main" id="{F71F81F4-0E58-7743-976E-EC1BB84C4B66}"/>
              </a:ext>
            </a:extLst>
          </p:cNvPr>
          <p:cNvSpPr/>
          <p:nvPr/>
        </p:nvSpPr>
        <p:spPr>
          <a:xfrm>
            <a:off x="6640513" y="5202238"/>
            <a:ext cx="1589087" cy="4238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rved Up Arrow 25">
            <a:extLst>
              <a:ext uri="{FF2B5EF4-FFF2-40B4-BE49-F238E27FC236}">
                <a16:creationId xmlns:a16="http://schemas.microsoft.com/office/drawing/2014/main" id="{D7C8B3EA-A197-6B47-8E0B-D05B88F73B0D}"/>
              </a:ext>
            </a:extLst>
          </p:cNvPr>
          <p:cNvSpPr/>
          <p:nvPr/>
        </p:nvSpPr>
        <p:spPr>
          <a:xfrm rot="8101" flipH="1">
            <a:off x="6138863" y="5183188"/>
            <a:ext cx="1589087" cy="4238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37B260-501C-7A46-9DBB-A565C1F99CC1}"/>
              </a:ext>
            </a:extLst>
          </p:cNvPr>
          <p:cNvSpPr/>
          <p:nvPr/>
        </p:nvSpPr>
        <p:spPr>
          <a:xfrm>
            <a:off x="5486400" y="5773738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D</a:t>
            </a:r>
            <a:r>
              <a:rPr lang="fr-FR" sz="2400" baseline="-25000" dirty="0">
                <a:latin typeface="Arial" charset="0"/>
              </a:rPr>
              <a:t>AB</a:t>
            </a:r>
            <a:r>
              <a:rPr lang="fr-FR" sz="2400" dirty="0">
                <a:latin typeface="Arial" charset="0"/>
              </a:rPr>
              <a:t>=|ETOA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|/2</a:t>
            </a:r>
            <a:endParaRPr lang="en-US" sz="2400" dirty="0">
              <a:latin typeface="Arial" charset="0"/>
            </a:endParaRPr>
          </a:p>
        </p:txBody>
      </p:sp>
      <p:sp>
        <p:nvSpPr>
          <p:cNvPr id="12302" name="TextBox 20">
            <a:extLst>
              <a:ext uri="{FF2B5EF4-FFF2-40B4-BE49-F238E27FC236}">
                <a16:creationId xmlns:a16="http://schemas.microsoft.com/office/drawing/2014/main" id="{4CD78BA8-8F01-BF43-B15D-45BBE6402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500438"/>
            <a:ext cx="144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600"/>
              <a:t>A’s recording</a:t>
            </a:r>
          </a:p>
        </p:txBody>
      </p:sp>
      <p:sp>
        <p:nvSpPr>
          <p:cNvPr id="12303" name="TextBox 21">
            <a:extLst>
              <a:ext uri="{FF2B5EF4-FFF2-40B4-BE49-F238E27FC236}">
                <a16:creationId xmlns:a16="http://schemas.microsoft.com/office/drawing/2014/main" id="{92EBD183-FE23-7249-82D5-8BAD588F4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500438"/>
            <a:ext cx="137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600"/>
              <a:t>B’s recording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499026F6-867D-2844-85F8-61DC39586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5227638" y="387032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22CE8E4-5F75-BD4D-B45B-188058F0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7773988" y="387032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D9C6ACAC-341A-D347-AFCD-D42399C9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6292850" y="3873500"/>
            <a:ext cx="3476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A7E54A6-CBE2-564E-8C89-0BF15FC6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8370888" y="3873500"/>
            <a:ext cx="3476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E76220F-5BA2-9F46-965A-905359F20910}"/>
              </a:ext>
            </a:extLst>
          </p:cNvPr>
          <p:cNvCxnSpPr/>
          <p:nvPr/>
        </p:nvCxnSpPr>
        <p:spPr>
          <a:xfrm>
            <a:off x="5181600" y="4110038"/>
            <a:ext cx="1524000" cy="15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0530CE3-234B-FD45-A22F-5914D21099D4}"/>
              </a:ext>
            </a:extLst>
          </p:cNvPr>
          <p:cNvCxnSpPr/>
          <p:nvPr/>
        </p:nvCxnSpPr>
        <p:spPr>
          <a:xfrm>
            <a:off x="7467600" y="4110038"/>
            <a:ext cx="1524000" cy="15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0CFA97-E449-5442-93ED-1249FD1968FB}"/>
              </a:ext>
            </a:extLst>
          </p:cNvPr>
          <p:cNvCxnSpPr/>
          <p:nvPr/>
        </p:nvCxnSpPr>
        <p:spPr>
          <a:xfrm>
            <a:off x="7848600" y="4337050"/>
            <a:ext cx="533400" cy="1588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A8DA12-A28C-C64B-B8FA-25785701E190}"/>
              </a:ext>
            </a:extLst>
          </p:cNvPr>
          <p:cNvCxnSpPr/>
          <p:nvPr/>
        </p:nvCxnSpPr>
        <p:spPr>
          <a:xfrm>
            <a:off x="5257800" y="4338638"/>
            <a:ext cx="1066800" cy="1587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291F3CBA-8CC0-9E48-8B96-7B89C1287880}"/>
              </a:ext>
            </a:extLst>
          </p:cNvPr>
          <p:cNvSpPr/>
          <p:nvPr/>
        </p:nvSpPr>
        <p:spPr>
          <a:xfrm>
            <a:off x="5257800" y="4414838"/>
            <a:ext cx="1219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ETOA</a:t>
            </a:r>
            <a:r>
              <a:rPr lang="fr-FR" sz="2400" baseline="-25000" dirty="0">
                <a:latin typeface="Arial" charset="0"/>
              </a:rPr>
              <a:t>A</a:t>
            </a:r>
            <a:endParaRPr lang="en-US" sz="2400" dirty="0">
              <a:latin typeface="Arial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BC79C4-2A13-8749-A940-1B5387B63073}"/>
              </a:ext>
            </a:extLst>
          </p:cNvPr>
          <p:cNvSpPr/>
          <p:nvPr/>
        </p:nvSpPr>
        <p:spPr>
          <a:xfrm>
            <a:off x="7620000" y="4414838"/>
            <a:ext cx="1219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ETOA</a:t>
            </a:r>
            <a:r>
              <a:rPr lang="fr-FR" sz="2400" baseline="-25000" dirty="0">
                <a:latin typeface="Arial" charset="0"/>
              </a:rPr>
              <a:t>B</a:t>
            </a:r>
            <a:endParaRPr lang="en-US" sz="2400" dirty="0">
              <a:latin typeface="Arial" charset="0"/>
            </a:endParaRPr>
          </a:p>
        </p:txBody>
      </p:sp>
      <p:sp>
        <p:nvSpPr>
          <p:cNvPr id="38" name="Content Placeholder 42">
            <a:extLst>
              <a:ext uri="{FF2B5EF4-FFF2-40B4-BE49-F238E27FC236}">
                <a16:creationId xmlns:a16="http://schemas.microsoft.com/office/drawing/2014/main" id="{19D2A7CD-7F21-634A-A4D7-B743DB83D54A}"/>
              </a:ext>
            </a:extLst>
          </p:cNvPr>
          <p:cNvSpPr txBox="1">
            <a:spLocks/>
          </p:cNvSpPr>
          <p:nvPr/>
        </p:nvSpPr>
        <p:spPr bwMode="auto">
          <a:xfrm>
            <a:off x="304800" y="1600200"/>
            <a:ext cx="480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Device A emits a beep while both recording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Device B emits another beep while both continue recording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Both devices detect TOA of the two beeps and obtain respective ETOAs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Exchange ETOAs and calculate the distance</a:t>
            </a:r>
          </a:p>
        </p:txBody>
      </p:sp>
    </p:spTree>
    <p:extLst>
      <p:ext uri="{BB962C8B-B14F-4D97-AF65-F5344CB8AC3E}">
        <p14:creationId xmlns:p14="http://schemas.microsoft.com/office/powerpoint/2010/main" val="139039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3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CCA11F-038B-514A-8C69-68375EA6B0AB}"/>
              </a:ext>
            </a:extLst>
          </p:cNvPr>
          <p:cNvGrpSpPr/>
          <p:nvPr/>
        </p:nvGrpSpPr>
        <p:grpSpPr>
          <a:xfrm>
            <a:off x="1952259" y="1440823"/>
            <a:ext cx="4558" cy="2714481"/>
            <a:chOff x="1952259" y="1440823"/>
            <a:chExt cx="4558" cy="271448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4A078A-D6E1-564D-9355-58FCEBC80CE8}"/>
                </a:ext>
              </a:extLst>
            </p:cNvPr>
            <p:cNvCxnSpPr>
              <a:cxnSpLocks/>
            </p:cNvCxnSpPr>
            <p:nvPr/>
          </p:nvCxnSpPr>
          <p:spPr>
            <a:xfrm>
              <a:off x="1956817" y="1440823"/>
              <a:ext cx="0" cy="1357240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621B56-A9B0-B944-9182-69C3B67DF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2259" y="2798063"/>
              <a:ext cx="1" cy="1357241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0E0830-0653-1F4B-8F0D-E743125C5D3E}"/>
              </a:ext>
            </a:extLst>
          </p:cNvPr>
          <p:cNvGrpSpPr/>
          <p:nvPr/>
        </p:nvGrpSpPr>
        <p:grpSpPr>
          <a:xfrm>
            <a:off x="3909074" y="584775"/>
            <a:ext cx="387795" cy="2714481"/>
            <a:chOff x="1915319" y="1593223"/>
            <a:chExt cx="387795" cy="271448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B730DE-080F-1242-A979-04802DEC204A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BF4A55-C08A-6048-BFEA-5BE0D0CFC163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14962AE-C658-5A4D-AE09-114A83AED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B8AEAE1-7158-6E40-9C3E-088FFF9400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0FD456-CA42-9747-9F71-2AA58F5B91D5}"/>
              </a:ext>
            </a:extLst>
          </p:cNvPr>
          <p:cNvGrpSpPr/>
          <p:nvPr/>
        </p:nvGrpSpPr>
        <p:grpSpPr>
          <a:xfrm>
            <a:off x="7517906" y="3937575"/>
            <a:ext cx="387795" cy="2714481"/>
            <a:chOff x="1915319" y="1593223"/>
            <a:chExt cx="387795" cy="27144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F3639D-AB60-F240-A5B0-ECDE42869D53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CDA5FD-3FF3-0F4B-BD78-5801D0C49224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B465E2-051C-B348-8D6A-3FA70EBF7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C30E17E-742E-1A47-8518-BB1DCCA2BB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C02EB38-1660-3144-A306-3DAD460A46BB}"/>
              </a:ext>
            </a:extLst>
          </p:cNvPr>
          <p:cNvSpPr txBox="1"/>
          <p:nvPr/>
        </p:nvSpPr>
        <p:spPr>
          <a:xfrm>
            <a:off x="59483" y="5973435"/>
            <a:ext cx="6697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Temporal variation of the wave’s amplitude</a:t>
            </a:r>
          </a:p>
        </p:txBody>
      </p:sp>
    </p:spTree>
    <p:extLst>
      <p:ext uri="{BB962C8B-B14F-4D97-AF65-F5344CB8AC3E}">
        <p14:creationId xmlns:p14="http://schemas.microsoft.com/office/powerpoint/2010/main" val="287002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3972217183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</p:spTree>
    <p:extLst>
      <p:ext uri="{BB962C8B-B14F-4D97-AF65-F5344CB8AC3E}">
        <p14:creationId xmlns:p14="http://schemas.microsoft.com/office/powerpoint/2010/main" val="1209308564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</p:spTree>
    <p:extLst>
      <p:ext uri="{BB962C8B-B14F-4D97-AF65-F5344CB8AC3E}">
        <p14:creationId xmlns:p14="http://schemas.microsoft.com/office/powerpoint/2010/main" val="3707811775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 Beep</a:t>
            </a:r>
            <a:endParaRPr lang="en-US" altLang="en-US" baseline="-250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B2</a:t>
            </a:r>
          </a:p>
        </p:txBody>
      </p:sp>
    </p:spTree>
    <p:extLst>
      <p:ext uri="{BB962C8B-B14F-4D97-AF65-F5344CB8AC3E}">
        <p14:creationId xmlns:p14="http://schemas.microsoft.com/office/powerpoint/2010/main" val="2258826652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 Beep</a:t>
            </a:r>
            <a:endParaRPr lang="en-US" altLang="en-US" baseline="-250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B3</a:t>
            </a:r>
          </a:p>
        </p:txBody>
      </p:sp>
    </p:spTree>
    <p:extLst>
      <p:ext uri="{BB962C8B-B14F-4D97-AF65-F5344CB8AC3E}">
        <p14:creationId xmlns:p14="http://schemas.microsoft.com/office/powerpoint/2010/main" val="3793936999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 Beep</a:t>
            </a:r>
            <a:endParaRPr lang="en-US" altLang="en-US" baseline="-250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B3</a:t>
            </a:r>
          </a:p>
        </p:txBody>
      </p:sp>
      <p:grpSp>
        <p:nvGrpSpPr>
          <p:cNvPr id="21" name="Group 133">
            <a:extLst>
              <a:ext uri="{FF2B5EF4-FFF2-40B4-BE49-F238E27FC236}">
                <a16:creationId xmlns:a16="http://schemas.microsoft.com/office/drawing/2014/main" id="{000E7F39-83DE-C54C-9998-5119505BFA9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60DA3C-46E2-2543-A05F-B155CC8AB172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D8A38B-E66F-A245-8937-F0A3F81C6E4C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E54BB8-538A-E24E-9A54-EA7C71E4D2F3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6C21AB-FDCD-5445-9926-F2EA93DFF747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1">
              <a:extLst>
                <a:ext uri="{FF2B5EF4-FFF2-40B4-BE49-F238E27FC236}">
                  <a16:creationId xmlns:a16="http://schemas.microsoft.com/office/drawing/2014/main" id="{76B58554-5587-3D49-B4F7-DB8CC46B6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4994216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 Beep</a:t>
            </a:r>
            <a:endParaRPr lang="en-US" altLang="en-US" baseline="-250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B3</a:t>
            </a:r>
          </a:p>
        </p:txBody>
      </p:sp>
      <p:grpSp>
        <p:nvGrpSpPr>
          <p:cNvPr id="21" name="Group 133">
            <a:extLst>
              <a:ext uri="{FF2B5EF4-FFF2-40B4-BE49-F238E27FC236}">
                <a16:creationId xmlns:a16="http://schemas.microsoft.com/office/drawing/2014/main" id="{000E7F39-83DE-C54C-9998-5119505BFA9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60DA3C-46E2-2543-A05F-B155CC8AB172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D8A38B-E66F-A245-8937-F0A3F81C6E4C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E54BB8-538A-E24E-9A54-EA7C71E4D2F3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6C21AB-FDCD-5445-9926-F2EA93DFF747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1">
              <a:extLst>
                <a:ext uri="{FF2B5EF4-FFF2-40B4-BE49-F238E27FC236}">
                  <a16:creationId xmlns:a16="http://schemas.microsoft.com/office/drawing/2014/main" id="{76B58554-5587-3D49-B4F7-DB8CC46B6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27" name="Group 139">
            <a:extLst>
              <a:ext uri="{FF2B5EF4-FFF2-40B4-BE49-F238E27FC236}">
                <a16:creationId xmlns:a16="http://schemas.microsoft.com/office/drawing/2014/main" id="{235A7AEB-AECD-DC46-ADEF-5658A5EBF16E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7615A2E-EC85-F946-91C1-AF9A5D7FD13F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9136D14-D35C-F247-A045-C275ECD8BD3E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C94D16-9451-2A4C-8E87-59208EF4BF92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844B55F-70E9-CC48-AE11-76D6695723A2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87">
              <a:extLst>
                <a:ext uri="{FF2B5EF4-FFF2-40B4-BE49-F238E27FC236}">
                  <a16:creationId xmlns:a16="http://schemas.microsoft.com/office/drawing/2014/main" id="{9E6ADE1B-F6C1-6C44-BCBC-DA9B696AB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479874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C5CACE-52EF-B247-A974-17553BBC40A7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F202CA2-C7B5-E148-B932-F9034C306EEC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684BBCD-1CBD-C54C-BCE1-4B2E41D23C61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222882-DFA5-8D4C-A255-95092220D458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1804215188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96E907-3F86-4B41-A11D-3FAEC316E605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A00987-4D15-2F42-BD6A-90E9A4CF9DE4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E369591E-A150-8946-B9C6-2B1C147C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1FAFCA8-3DE4-8042-B835-6F1DCBA3745A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2EEFAFA-5065-F641-8C19-878205E3024C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BE54A35-A1EC-5D4D-986E-95FD1AD9F2B6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E341A41-B519-DB45-AEAC-A3763B0E740E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189503525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3F669AA-49BC-1347-822F-9E05BDEDDD2E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4A0D23D-F8C0-414E-BADE-6215A19D320C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F6CCBD-6FA4-5044-AB3C-270F71358761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0ABB376-3362-694A-B9AE-B31D916A3E53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D1B94DF-3012-C646-9BC6-953A4F49ADAB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008079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D5DB4-1AEC-5843-BDDE-2D4627747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911" y="4855366"/>
            <a:ext cx="954169" cy="9541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F461-0B56-4448-A257-5370CEA3D283}"/>
              </a:ext>
            </a:extLst>
          </p:cNvPr>
          <p:cNvGrpSpPr/>
          <p:nvPr/>
        </p:nvGrpSpPr>
        <p:grpSpPr>
          <a:xfrm>
            <a:off x="6781080" y="3877231"/>
            <a:ext cx="387795" cy="2714481"/>
            <a:chOff x="1915319" y="1593223"/>
            <a:chExt cx="387795" cy="27144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5834E1-5DF4-0D47-B230-80B001DAD742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947F30-DA7A-AC4E-A64E-384389A6E69F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733E721-4CD8-CF46-B9A7-64D5BEC85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B960519-DFF1-CD4C-A93A-6246F4F421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0317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A00987-4D15-2F42-BD6A-90E9A4CF9DE4}"/>
              </a:ext>
            </a:extLst>
          </p:cNvPr>
          <p:cNvSpPr txBox="1"/>
          <p:nvPr/>
        </p:nvSpPr>
        <p:spPr>
          <a:xfrm>
            <a:off x="4569647" y="5024654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</a:t>
            </a:r>
            <a:endParaRPr lang="en-US" sz="2400" dirty="0"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(P+Q+P) – (Q)</a:t>
            </a:r>
            <a:endParaRPr lang="en-US" sz="2400" dirty="0">
              <a:latin typeface="Arial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88066DB-F3B6-4F40-8851-C6250A8C358D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9C9F4DD-11EE-CD45-BE6E-AB8BE7E55201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2EE8225-1910-B149-B367-66CBA51727D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E18EB93-1F42-6743-A941-8F82AB4576DE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445868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A00987-4D15-2F42-BD6A-90E9A4CF9DE4}"/>
              </a:ext>
            </a:extLst>
          </p:cNvPr>
          <p:cNvSpPr txBox="1"/>
          <p:nvPr/>
        </p:nvSpPr>
        <p:spPr>
          <a:xfrm>
            <a:off x="4569647" y="5024654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</a:t>
            </a:r>
            <a:endParaRPr lang="en-US" sz="2400" dirty="0"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(P+Q+P) – (Q)</a:t>
            </a:r>
            <a:endParaRPr lang="en-US" sz="2400" dirty="0"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0ECF93B-BBBB-0241-AA33-E6941187A71D}"/>
              </a:ext>
            </a:extLst>
          </p:cNvPr>
          <p:cNvSpPr/>
          <p:nvPr/>
        </p:nvSpPr>
        <p:spPr>
          <a:xfrm>
            <a:off x="6018580" y="5003370"/>
            <a:ext cx="205422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2P</a:t>
            </a:r>
            <a:endParaRPr lang="en-US" sz="2400" dirty="0">
              <a:latin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1E44E1-1400-6D48-83CF-CA6391969AA1}"/>
              </a:ext>
            </a:extLst>
          </p:cNvPr>
          <p:cNvSpPr/>
          <p:nvPr/>
        </p:nvSpPr>
        <p:spPr>
          <a:xfrm>
            <a:off x="6018579" y="5465332"/>
            <a:ext cx="2781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 (time of flight) </a:t>
            </a:r>
            <a:endParaRPr lang="en-US" sz="2400" dirty="0">
              <a:latin typeface="Arial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EEB282C-2B14-6548-92B7-C5162309D4F5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06D56C2-80B7-3F48-9684-B91467DE01CA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B20AD54-4BAF-BA4C-8867-92E1BB26085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788FFF3-914A-6A43-8CA9-F0A9DB444C45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626393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0BC80-04FE-1D45-824C-44B863FE9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7B867-6CE3-B245-910B-7BCDB4FA4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9912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B3BE0-0ACF-F043-B094-FFBE5B2E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2F95A-2E23-8C4B-A818-852724498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0349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B9B52-D111-3E49-8381-41593D2D2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155BD-9EB3-F649-9E1F-3F03F8C5B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2666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465C-FE7B-344D-96E1-96BFFB19B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CD0F9-06A1-E74A-A950-2AB391A22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0973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1" y="286927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Project ideas: Inertial motion sensing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DE404-4F07-1F4B-BBB8-F54A2CE09B5C}"/>
              </a:ext>
            </a:extLst>
          </p:cNvPr>
          <p:cNvSpPr txBox="1"/>
          <p:nvPr/>
        </p:nvSpPr>
        <p:spPr>
          <a:xfrm>
            <a:off x="924614" y="1670233"/>
            <a:ext cx="6107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1. Car location in multistory parking lot.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9A38A-8026-4E48-A2C8-F41553AD830C}"/>
              </a:ext>
            </a:extLst>
          </p:cNvPr>
          <p:cNvSpPr txBox="1"/>
          <p:nvPr/>
        </p:nvSpPr>
        <p:spPr>
          <a:xfrm>
            <a:off x="924614" y="2381432"/>
            <a:ext cx="7194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2. Driver-passenger detection using smartphone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26AA2-B36D-D040-A94B-2B28B331901B}"/>
              </a:ext>
            </a:extLst>
          </p:cNvPr>
          <p:cNvSpPr txBox="1"/>
          <p:nvPr/>
        </p:nvSpPr>
        <p:spPr>
          <a:xfrm>
            <a:off x="924614" y="4124606"/>
            <a:ext cx="727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WiFi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AP hand-off based on the motion pattern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47274-75A6-F945-9D3D-100D4E8CD4FB}"/>
              </a:ext>
            </a:extLst>
          </p:cNvPr>
          <p:cNvSpPr txBox="1"/>
          <p:nvPr/>
        </p:nvSpPr>
        <p:spPr>
          <a:xfrm>
            <a:off x="924613" y="3065803"/>
            <a:ext cx="83335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3. Driver’s / Biker’s driving pattern detection, dangerous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   driving/biking alert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152B2-2641-0A4C-B984-E1A4EA8463D4}"/>
              </a:ext>
            </a:extLst>
          </p:cNvPr>
          <p:cNvSpPr txBox="1"/>
          <p:nvPr/>
        </p:nvSpPr>
        <p:spPr>
          <a:xfrm>
            <a:off x="924613" y="4840902"/>
            <a:ext cx="7331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5. 3D image by combining video and motion info.</a:t>
            </a:r>
          </a:p>
        </p:txBody>
      </p:sp>
    </p:spTree>
    <p:extLst>
      <p:ext uri="{BB962C8B-B14F-4D97-AF65-F5344CB8AC3E}">
        <p14:creationId xmlns:p14="http://schemas.microsoft.com/office/powerpoint/2010/main" val="14919976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3121567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Sound production and recording</a:t>
            </a:r>
          </a:p>
        </p:txBody>
      </p:sp>
    </p:spTree>
    <p:extLst>
      <p:ext uri="{BB962C8B-B14F-4D97-AF65-F5344CB8AC3E}">
        <p14:creationId xmlns:p14="http://schemas.microsoft.com/office/powerpoint/2010/main" val="394188745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</p:spTree>
    <p:extLst>
      <p:ext uri="{BB962C8B-B14F-4D97-AF65-F5344CB8AC3E}">
        <p14:creationId xmlns:p14="http://schemas.microsoft.com/office/powerpoint/2010/main" val="17949906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AF49814-8624-3046-B09A-F7B8EAB5000D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71124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766DCF-E130-494C-B971-B320345301A5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24658C2-1FEF-2C42-95D6-5DB9DF58EE9E}"/>
              </a:ext>
            </a:extLst>
          </p:cNvPr>
          <p:cNvSpPr/>
          <p:nvPr/>
        </p:nvSpPr>
        <p:spPr>
          <a:xfrm>
            <a:off x="3670569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A1A4FD-46A2-CD47-B83A-1F0C597A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52913">
            <a:off x="378496" y="2718349"/>
            <a:ext cx="1133050" cy="1103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43125-A83D-1345-88BE-F606ED4B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39" y="2485317"/>
            <a:ext cx="1101632" cy="13011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254F5-BB0C-964B-AA34-71B4E6F13D0E}"/>
              </a:ext>
            </a:extLst>
          </p:cNvPr>
          <p:cNvCxnSpPr>
            <a:cxnSpLocks/>
          </p:cNvCxnSpPr>
          <p:nvPr/>
        </p:nvCxnSpPr>
        <p:spPr>
          <a:xfrm>
            <a:off x="5002306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C2332A-E95F-3E42-B7E7-DB5CF01D066C}"/>
              </a:ext>
            </a:extLst>
          </p:cNvPr>
          <p:cNvCxnSpPr>
            <a:cxnSpLocks/>
          </p:cNvCxnSpPr>
          <p:nvPr/>
        </p:nvCxnSpPr>
        <p:spPr>
          <a:xfrm flipV="1">
            <a:off x="4864806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392342464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67820E5-3766-2142-BDA0-D3B17F809D11}"/>
              </a:ext>
            </a:extLst>
          </p:cNvPr>
          <p:cNvGrpSpPr/>
          <p:nvPr/>
        </p:nvGrpSpPr>
        <p:grpSpPr>
          <a:xfrm>
            <a:off x="1670675" y="3329883"/>
            <a:ext cx="3192196" cy="676376"/>
            <a:chOff x="300795" y="776467"/>
            <a:chExt cx="9487892" cy="1451529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39A4787-68E6-E047-8BFB-AD8CEA3BA059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157DEFF3-D59B-C343-BC0E-4C47B399BA25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ABF2E75B-50F3-EE45-BD3F-352230C9CA1F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E5F97EA-099F-194E-94E2-311F00420E4C}"/>
              </a:ext>
            </a:extLst>
          </p:cNvPr>
          <p:cNvGrpSpPr/>
          <p:nvPr/>
        </p:nvGrpSpPr>
        <p:grpSpPr>
          <a:xfrm>
            <a:off x="1500027" y="4214149"/>
            <a:ext cx="3862146" cy="1082458"/>
            <a:chOff x="3273705" y="2227351"/>
            <a:chExt cx="3862146" cy="108245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F0254D1-F4F0-074E-B38B-9C70BD7EE055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8012962-8011-7B40-9581-B4B4E5865019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CDCA2B9-3987-614D-AADE-92255C8629BE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47A8628-8ACB-4F48-B167-2E8582470578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3D80EC5-9250-AB4A-82B3-6D86145E6D93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974FF7C-EB13-7347-949D-DFE0ADBF8297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3A0FDA6-A141-8C47-81C3-AD1B85753E0F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E724675-BAAF-0E4A-9358-33C28301496B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B741205-7E12-5C41-93C9-4DD0E2D9DBB6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B9E6ED2-28E0-D648-9B3E-63C6F0B6C2E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2DDB6C5-1D9B-5E43-B4BF-2578EFCEB0AC}"/>
              </a:ext>
            </a:extLst>
          </p:cNvPr>
          <p:cNvGrpSpPr/>
          <p:nvPr/>
        </p:nvGrpSpPr>
        <p:grpSpPr>
          <a:xfrm>
            <a:off x="1731295" y="3459215"/>
            <a:ext cx="3141877" cy="748690"/>
            <a:chOff x="3504973" y="1472417"/>
            <a:chExt cx="3141877" cy="74869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EBACA52-9B75-7848-A553-05F4890FB19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CEA8D74-2F06-1645-9E11-A079A32ACDD3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B18D1E1-246E-094E-8435-94261EF16C26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9A5862F-498C-8B40-ACEA-F0DF4F774D48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6FFD5C2-71F7-E842-9391-F61CC9C33BC6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3461865-B06C-1946-B638-BB4A494E7239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AB07BFB-BF0E-FB45-AF08-34EECE9E08F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E4B4CB7-0FDB-F045-B8A6-948E0A84258F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52A097C-DF5C-C34D-ADE8-8B0902CA0CF6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493F579-2DFE-A740-8010-C0C13B2FED8E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B83A72F-4EF1-B944-BA84-4F387DAAB92D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4E65707-9F89-8940-B038-D023DDF53DB8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0FFFFB2-3731-5B4D-8A0B-3AF5CCA9B0B6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402113E-BCE9-6647-8629-6E7DE769E005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71FD7BA-A007-CA4C-ABD4-CFF9567B785D}"/>
              </a:ext>
            </a:extLst>
          </p:cNvPr>
          <p:cNvCxnSpPr>
            <a:cxnSpLocks/>
          </p:cNvCxnSpPr>
          <p:nvPr/>
        </p:nvCxnSpPr>
        <p:spPr>
          <a:xfrm>
            <a:off x="6326275" y="2603208"/>
            <a:ext cx="0" cy="10515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EAA351A-FED4-FB41-A7EE-1A0545B7F662}"/>
              </a:ext>
            </a:extLst>
          </p:cNvPr>
          <p:cNvCxnSpPr>
            <a:cxnSpLocks/>
          </p:cNvCxnSpPr>
          <p:nvPr/>
        </p:nvCxnSpPr>
        <p:spPr>
          <a:xfrm flipH="1">
            <a:off x="5312150" y="3669233"/>
            <a:ext cx="101412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D7E7E3-BE1D-8A42-8B82-FC80E403CE92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265921140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</p:spTree>
    <p:extLst>
      <p:ext uri="{BB962C8B-B14F-4D97-AF65-F5344CB8AC3E}">
        <p14:creationId xmlns:p14="http://schemas.microsoft.com/office/powerpoint/2010/main" val="170355971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5FFC58-EE59-FD4A-95E9-A5F96D1C8261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374484551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81D697-E991-9B48-A65D-8F27236902D3}"/>
              </a:ext>
            </a:extLst>
          </p:cNvPr>
          <p:cNvCxnSpPr>
            <a:cxnSpLocks/>
          </p:cNvCxnSpPr>
          <p:nvPr/>
        </p:nvCxnSpPr>
        <p:spPr>
          <a:xfrm flipH="1">
            <a:off x="6982767" y="4364822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AC8B41-BBF0-DC44-9E3B-938FC1E0024E}"/>
              </a:ext>
            </a:extLst>
          </p:cNvPr>
          <p:cNvCxnSpPr>
            <a:cxnSpLocks/>
          </p:cNvCxnSpPr>
          <p:nvPr/>
        </p:nvCxnSpPr>
        <p:spPr>
          <a:xfrm flipH="1">
            <a:off x="6331658" y="4929002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Oxygen-Icons.org-Oxygen-Actions-speaker.ico">
            <a:extLst>
              <a:ext uri="{FF2B5EF4-FFF2-40B4-BE49-F238E27FC236}">
                <a16:creationId xmlns:a16="http://schemas.microsoft.com/office/drawing/2014/main" id="{6E1D04D5-02A4-F042-A84B-CF850E42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2284">
            <a:off x="5473777" y="4475844"/>
            <a:ext cx="877303" cy="87730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BEBAE1-BC22-4245-AE93-326543EFCF95}"/>
              </a:ext>
            </a:extLst>
          </p:cNvPr>
          <p:cNvSpPr txBox="1"/>
          <p:nvPr/>
        </p:nvSpPr>
        <p:spPr>
          <a:xfrm>
            <a:off x="4025208" y="4728947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5FCFC62-8966-9C45-A126-C60BA3FDF012}"/>
              </a:ext>
            </a:extLst>
          </p:cNvPr>
          <p:cNvGrpSpPr/>
          <p:nvPr/>
        </p:nvGrpSpPr>
        <p:grpSpPr>
          <a:xfrm rot="10800000">
            <a:off x="5075235" y="4495995"/>
            <a:ext cx="1256423" cy="866014"/>
            <a:chOff x="1986989" y="1652897"/>
            <a:chExt cx="1256423" cy="866014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B6DEEB5B-B5FB-BD41-97CD-765FD971ED27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C2D9B932-7454-034E-9938-0AEB016267FD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8D4AC016-72E7-3848-A40A-E70B7867AF96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615BDD2A-A321-EF46-9B68-1C3D2E36C72F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0A40AF-DD89-8145-B855-A4F9885844FA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137963488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10507-6F9B-974A-A829-4A859B1A9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95" y="862554"/>
            <a:ext cx="4983211" cy="2807705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01B6BD2-449F-2F41-B36A-2AA9DCF1955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Human hearing</a:t>
            </a:r>
          </a:p>
        </p:txBody>
      </p:sp>
    </p:spTree>
    <p:extLst>
      <p:ext uri="{BB962C8B-B14F-4D97-AF65-F5344CB8AC3E}">
        <p14:creationId xmlns:p14="http://schemas.microsoft.com/office/powerpoint/2010/main" val="34352522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10507-6F9B-974A-A829-4A859B1A9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95" y="862554"/>
            <a:ext cx="4983211" cy="280770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3B21930-4502-2B46-A218-C1F5006954B3}"/>
              </a:ext>
            </a:extLst>
          </p:cNvPr>
          <p:cNvGrpSpPr/>
          <p:nvPr/>
        </p:nvGrpSpPr>
        <p:grpSpPr>
          <a:xfrm>
            <a:off x="725377" y="5880619"/>
            <a:ext cx="8253180" cy="936920"/>
            <a:chOff x="738440" y="2560341"/>
            <a:chExt cx="8253180" cy="93692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EBF1E68-D17C-BE42-8567-AEDE12FFD9DF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6D71196-BDEE-B747-8B36-77408928DE9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202CE0A-04BB-C54A-86FD-5B113D43D26C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76E7DB6-179C-C94D-8EC8-17314C37AC79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50C7E73-7AC6-9241-B534-78B3C8660DF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3B651B1-7B7F-6944-8B59-CE1EAF446DF6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B35E88F-4795-5A42-9CC5-5CB99B890B7F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1CEF4BE-82E2-1149-9E42-3975B81A3A6A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FCBF3E5-4EEC-A04C-AABE-4EC96B903AD1}"/>
                </a:ext>
              </a:extLst>
            </p:cNvPr>
            <p:cNvSpPr txBox="1"/>
            <p:nvPr/>
          </p:nvSpPr>
          <p:spPr>
            <a:xfrm>
              <a:off x="4969870" y="2741411"/>
              <a:ext cx="80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588C20E-362F-3548-A264-FBA9601D0C6F}"/>
                </a:ext>
              </a:extLst>
            </p:cNvPr>
            <p:cNvSpPr txBox="1"/>
            <p:nvPr/>
          </p:nvSpPr>
          <p:spPr>
            <a:xfrm>
              <a:off x="6457292" y="2734615"/>
              <a:ext cx="955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10,000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9E078F1-5A2C-6C40-B3F1-9A6E409BD29F}"/>
                </a:ext>
              </a:extLst>
            </p:cNvPr>
            <p:cNvSpPr txBox="1"/>
            <p:nvPr/>
          </p:nvSpPr>
          <p:spPr>
            <a:xfrm>
              <a:off x="7944716" y="2727819"/>
              <a:ext cx="955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100,000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65713F5-DF3C-3343-8CC6-2D0495E090E3}"/>
                </a:ext>
              </a:extLst>
            </p:cNvPr>
            <p:cNvSpPr txBox="1"/>
            <p:nvPr/>
          </p:nvSpPr>
          <p:spPr>
            <a:xfrm>
              <a:off x="6322435" y="3097151"/>
              <a:ext cx="2669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(log scale)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41CC3F4-C4E9-694C-B604-FCF77E104558}"/>
                </a:ext>
              </a:extLst>
            </p:cNvPr>
            <p:cNvSpPr txBox="1"/>
            <p:nvPr/>
          </p:nvSpPr>
          <p:spPr>
            <a:xfrm>
              <a:off x="738440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D4A0B1F1-99A6-4848-9F7C-F03E9915E68F}"/>
              </a:ext>
            </a:extLst>
          </p:cNvPr>
          <p:cNvSpPr/>
          <p:nvPr/>
        </p:nvSpPr>
        <p:spPr>
          <a:xfrm>
            <a:off x="2664877" y="5117322"/>
            <a:ext cx="4398729" cy="61395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20Hz – 20kHz (Human hearing range)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B2D003-88C1-3241-B62D-36BBE4B3C4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Human hearing</a:t>
            </a:r>
          </a:p>
        </p:txBody>
      </p:sp>
    </p:spTree>
    <p:extLst>
      <p:ext uri="{BB962C8B-B14F-4D97-AF65-F5344CB8AC3E}">
        <p14:creationId xmlns:p14="http://schemas.microsoft.com/office/powerpoint/2010/main" val="376780903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10507-6F9B-974A-A829-4A859B1A9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95" y="862554"/>
            <a:ext cx="4983211" cy="280770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3B21930-4502-2B46-A218-C1F5006954B3}"/>
              </a:ext>
            </a:extLst>
          </p:cNvPr>
          <p:cNvGrpSpPr/>
          <p:nvPr/>
        </p:nvGrpSpPr>
        <p:grpSpPr>
          <a:xfrm>
            <a:off x="725377" y="5880619"/>
            <a:ext cx="8253180" cy="936920"/>
            <a:chOff x="738440" y="2560341"/>
            <a:chExt cx="8253180" cy="93692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EBF1E68-D17C-BE42-8567-AEDE12FFD9DF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6D71196-BDEE-B747-8B36-77408928DE9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202CE0A-04BB-C54A-86FD-5B113D43D26C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76E7DB6-179C-C94D-8EC8-17314C37AC79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50C7E73-7AC6-9241-B534-78B3C8660DF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3B651B1-7B7F-6944-8B59-CE1EAF446DF6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B35E88F-4795-5A42-9CC5-5CB99B890B7F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1CEF4BE-82E2-1149-9E42-3975B81A3A6A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FCBF3E5-4EEC-A04C-AABE-4EC96B903AD1}"/>
                </a:ext>
              </a:extLst>
            </p:cNvPr>
            <p:cNvSpPr txBox="1"/>
            <p:nvPr/>
          </p:nvSpPr>
          <p:spPr>
            <a:xfrm>
              <a:off x="4969870" y="2741411"/>
              <a:ext cx="80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588C20E-362F-3548-A264-FBA9601D0C6F}"/>
                </a:ext>
              </a:extLst>
            </p:cNvPr>
            <p:cNvSpPr txBox="1"/>
            <p:nvPr/>
          </p:nvSpPr>
          <p:spPr>
            <a:xfrm>
              <a:off x="6457292" y="2734615"/>
              <a:ext cx="955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10,000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9E078F1-5A2C-6C40-B3F1-9A6E409BD29F}"/>
                </a:ext>
              </a:extLst>
            </p:cNvPr>
            <p:cNvSpPr txBox="1"/>
            <p:nvPr/>
          </p:nvSpPr>
          <p:spPr>
            <a:xfrm>
              <a:off x="7944716" y="2727819"/>
              <a:ext cx="955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100,000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65713F5-DF3C-3343-8CC6-2D0495E090E3}"/>
                </a:ext>
              </a:extLst>
            </p:cNvPr>
            <p:cNvSpPr txBox="1"/>
            <p:nvPr/>
          </p:nvSpPr>
          <p:spPr>
            <a:xfrm>
              <a:off x="6322435" y="3097151"/>
              <a:ext cx="2669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(log scale)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41CC3F4-C4E9-694C-B604-FCF77E104558}"/>
                </a:ext>
              </a:extLst>
            </p:cNvPr>
            <p:cNvSpPr txBox="1"/>
            <p:nvPr/>
          </p:nvSpPr>
          <p:spPr>
            <a:xfrm>
              <a:off x="738440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D4A0B1F1-99A6-4848-9F7C-F03E9915E68F}"/>
              </a:ext>
            </a:extLst>
          </p:cNvPr>
          <p:cNvSpPr/>
          <p:nvPr/>
        </p:nvSpPr>
        <p:spPr>
          <a:xfrm>
            <a:off x="2664877" y="5117322"/>
            <a:ext cx="4398729" cy="61395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20Hz – 20kHz (Human hearing range)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E69D3A-F173-B447-92F3-A41BCA55DD44}"/>
              </a:ext>
            </a:extLst>
          </p:cNvPr>
          <p:cNvCxnSpPr>
            <a:cxnSpLocks/>
          </p:cNvCxnSpPr>
          <p:nvPr/>
        </p:nvCxnSpPr>
        <p:spPr>
          <a:xfrm>
            <a:off x="2679885" y="4297680"/>
            <a:ext cx="0" cy="17035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3B49F7-E212-9649-A8E5-97F4119E3E2C}"/>
              </a:ext>
            </a:extLst>
          </p:cNvPr>
          <p:cNvCxnSpPr>
            <a:cxnSpLocks/>
          </p:cNvCxnSpPr>
          <p:nvPr/>
        </p:nvCxnSpPr>
        <p:spPr>
          <a:xfrm>
            <a:off x="7061251" y="4265550"/>
            <a:ext cx="0" cy="17035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699C0DE-32AD-8148-BF01-CE222CD21066}"/>
              </a:ext>
            </a:extLst>
          </p:cNvPr>
          <p:cNvSpPr txBox="1"/>
          <p:nvPr/>
        </p:nvSpPr>
        <p:spPr>
          <a:xfrm>
            <a:off x="627019" y="4646524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Infra-sound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6AAE3B-CA83-654F-AC3A-3108F0D92059}"/>
              </a:ext>
            </a:extLst>
          </p:cNvPr>
          <p:cNvSpPr txBox="1"/>
          <p:nvPr/>
        </p:nvSpPr>
        <p:spPr>
          <a:xfrm>
            <a:off x="7084975" y="4606539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Ultrasound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455DD7-B6B2-A14B-84AC-C91216D65C90}"/>
              </a:ext>
            </a:extLst>
          </p:cNvPr>
          <p:cNvSpPr txBox="1"/>
          <p:nvPr/>
        </p:nvSpPr>
        <p:spPr>
          <a:xfrm>
            <a:off x="4043293" y="4686980"/>
            <a:ext cx="1720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Audible sound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BDAD77-6F81-7C46-A375-2757D5417B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Human hearing</a:t>
            </a:r>
          </a:p>
        </p:txBody>
      </p:sp>
    </p:spTree>
    <p:extLst>
      <p:ext uri="{BB962C8B-B14F-4D97-AF65-F5344CB8AC3E}">
        <p14:creationId xmlns:p14="http://schemas.microsoft.com/office/powerpoint/2010/main" val="30496477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10507-6F9B-974A-A829-4A859B1A9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95" y="862554"/>
            <a:ext cx="4983211" cy="280770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3B21930-4502-2B46-A218-C1F5006954B3}"/>
              </a:ext>
            </a:extLst>
          </p:cNvPr>
          <p:cNvGrpSpPr/>
          <p:nvPr/>
        </p:nvGrpSpPr>
        <p:grpSpPr>
          <a:xfrm>
            <a:off x="725377" y="5880619"/>
            <a:ext cx="8253180" cy="936920"/>
            <a:chOff x="738440" y="2560341"/>
            <a:chExt cx="8253180" cy="93692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EBF1E68-D17C-BE42-8567-AEDE12FFD9DF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6D71196-BDEE-B747-8B36-77408928DE9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202CE0A-04BB-C54A-86FD-5B113D43D26C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76E7DB6-179C-C94D-8EC8-17314C37AC79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50C7E73-7AC6-9241-B534-78B3C8660DF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3B651B1-7B7F-6944-8B59-CE1EAF446DF6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B35E88F-4795-5A42-9CC5-5CB99B890B7F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1CEF4BE-82E2-1149-9E42-3975B81A3A6A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FCBF3E5-4EEC-A04C-AABE-4EC96B903AD1}"/>
                </a:ext>
              </a:extLst>
            </p:cNvPr>
            <p:cNvSpPr txBox="1"/>
            <p:nvPr/>
          </p:nvSpPr>
          <p:spPr>
            <a:xfrm>
              <a:off x="4969870" y="2741411"/>
              <a:ext cx="80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588C20E-362F-3548-A264-FBA9601D0C6F}"/>
                </a:ext>
              </a:extLst>
            </p:cNvPr>
            <p:cNvSpPr txBox="1"/>
            <p:nvPr/>
          </p:nvSpPr>
          <p:spPr>
            <a:xfrm>
              <a:off x="6457292" y="2734615"/>
              <a:ext cx="955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10,000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9E078F1-5A2C-6C40-B3F1-9A6E409BD29F}"/>
                </a:ext>
              </a:extLst>
            </p:cNvPr>
            <p:cNvSpPr txBox="1"/>
            <p:nvPr/>
          </p:nvSpPr>
          <p:spPr>
            <a:xfrm>
              <a:off x="7944716" y="2727819"/>
              <a:ext cx="955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100,000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65713F5-DF3C-3343-8CC6-2D0495E090E3}"/>
                </a:ext>
              </a:extLst>
            </p:cNvPr>
            <p:cNvSpPr txBox="1"/>
            <p:nvPr/>
          </p:nvSpPr>
          <p:spPr>
            <a:xfrm>
              <a:off x="6322435" y="3097151"/>
              <a:ext cx="2669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(log scale)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41CC3F4-C4E9-694C-B604-FCF77E104558}"/>
                </a:ext>
              </a:extLst>
            </p:cNvPr>
            <p:cNvSpPr txBox="1"/>
            <p:nvPr/>
          </p:nvSpPr>
          <p:spPr>
            <a:xfrm>
              <a:off x="738440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D4A0B1F1-99A6-4848-9F7C-F03E9915E68F}"/>
              </a:ext>
            </a:extLst>
          </p:cNvPr>
          <p:cNvSpPr/>
          <p:nvPr/>
        </p:nvSpPr>
        <p:spPr>
          <a:xfrm>
            <a:off x="2664877" y="5117322"/>
            <a:ext cx="4398729" cy="61395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20Hz – 20kHz (Human hearing range)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E69D3A-F173-B447-92F3-A41BCA55DD44}"/>
              </a:ext>
            </a:extLst>
          </p:cNvPr>
          <p:cNvCxnSpPr>
            <a:cxnSpLocks/>
          </p:cNvCxnSpPr>
          <p:nvPr/>
        </p:nvCxnSpPr>
        <p:spPr>
          <a:xfrm>
            <a:off x="2679885" y="4297680"/>
            <a:ext cx="0" cy="17035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3B49F7-E212-9649-A8E5-97F4119E3E2C}"/>
              </a:ext>
            </a:extLst>
          </p:cNvPr>
          <p:cNvCxnSpPr>
            <a:cxnSpLocks/>
          </p:cNvCxnSpPr>
          <p:nvPr/>
        </p:nvCxnSpPr>
        <p:spPr>
          <a:xfrm>
            <a:off x="7061251" y="4265550"/>
            <a:ext cx="0" cy="17035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699C0DE-32AD-8148-BF01-CE222CD21066}"/>
              </a:ext>
            </a:extLst>
          </p:cNvPr>
          <p:cNvSpPr txBox="1"/>
          <p:nvPr/>
        </p:nvSpPr>
        <p:spPr>
          <a:xfrm>
            <a:off x="627019" y="4646524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Infra-sound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6AAE3B-CA83-654F-AC3A-3108F0D92059}"/>
              </a:ext>
            </a:extLst>
          </p:cNvPr>
          <p:cNvSpPr txBox="1"/>
          <p:nvPr/>
        </p:nvSpPr>
        <p:spPr>
          <a:xfrm>
            <a:off x="7084975" y="4606539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Ultrasound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455DD7-B6B2-A14B-84AC-C91216D65C90}"/>
              </a:ext>
            </a:extLst>
          </p:cNvPr>
          <p:cNvSpPr txBox="1"/>
          <p:nvPr/>
        </p:nvSpPr>
        <p:spPr>
          <a:xfrm>
            <a:off x="4043293" y="4686980"/>
            <a:ext cx="1720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Audible sound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66C8C0F-1BEB-8447-8194-099DE8124425}"/>
              </a:ext>
            </a:extLst>
          </p:cNvPr>
          <p:cNvSpPr/>
          <p:nvPr/>
        </p:nvSpPr>
        <p:spPr>
          <a:xfrm>
            <a:off x="7301711" y="5345663"/>
            <a:ext cx="195942" cy="195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83337D82-6B34-334E-B3EE-FD3EFEF59B2D}"/>
              </a:ext>
            </a:extLst>
          </p:cNvPr>
          <p:cNvSpPr/>
          <p:nvPr/>
        </p:nvSpPr>
        <p:spPr>
          <a:xfrm rot="17987066">
            <a:off x="6857082" y="4420285"/>
            <a:ext cx="904414" cy="782484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9372D8-2094-6F4F-8883-604C51111185}"/>
              </a:ext>
            </a:extLst>
          </p:cNvPr>
          <p:cNvSpPr txBox="1"/>
          <p:nvPr/>
        </p:nvSpPr>
        <p:spPr>
          <a:xfrm>
            <a:off x="5833599" y="3623386"/>
            <a:ext cx="1557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Dog /Cat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(45/65kHz)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A326A68-2D13-BA4A-9AF1-47CFE9D05509}"/>
              </a:ext>
            </a:extLst>
          </p:cNvPr>
          <p:cNvSpPr/>
          <p:nvPr/>
        </p:nvSpPr>
        <p:spPr>
          <a:xfrm>
            <a:off x="8316498" y="5379626"/>
            <a:ext cx="195942" cy="195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A865362D-1A00-DD46-A5D4-44CF45E513F5}"/>
              </a:ext>
            </a:extLst>
          </p:cNvPr>
          <p:cNvSpPr/>
          <p:nvPr/>
        </p:nvSpPr>
        <p:spPr>
          <a:xfrm rot="17987066">
            <a:off x="7871869" y="4454248"/>
            <a:ext cx="904414" cy="782484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0180F3-D20E-134B-ACCC-0EEAC7F4A2C9}"/>
              </a:ext>
            </a:extLst>
          </p:cNvPr>
          <p:cNvSpPr txBox="1"/>
          <p:nvPr/>
        </p:nvSpPr>
        <p:spPr>
          <a:xfrm>
            <a:off x="7285351" y="3554057"/>
            <a:ext cx="1693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Bat/Dolphin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(120/150kHz)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DF37D0-09E3-1C48-BB90-DF7BB99EB2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Human hearing</a:t>
            </a:r>
          </a:p>
        </p:txBody>
      </p:sp>
    </p:spTree>
    <p:extLst>
      <p:ext uri="{BB962C8B-B14F-4D97-AF65-F5344CB8AC3E}">
        <p14:creationId xmlns:p14="http://schemas.microsoft.com/office/powerpoint/2010/main" val="429392369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9BAE27-554D-0640-B26F-089B0C33478C}"/>
              </a:ext>
            </a:extLst>
          </p:cNvPr>
          <p:cNvSpPr txBox="1"/>
          <p:nvPr/>
        </p:nvSpPr>
        <p:spPr>
          <a:xfrm>
            <a:off x="6717753" y="4100544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60k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34E75E-14D8-3D49-AE01-EFA77441A3CA}"/>
              </a:ext>
            </a:extLst>
          </p:cNvPr>
          <p:cNvSpPr txBox="1"/>
          <p:nvPr/>
        </p:nvSpPr>
        <p:spPr>
          <a:xfrm>
            <a:off x="4373784" y="4100544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4A2E33-167B-1645-B84D-6BAC9ABE8AFE}"/>
              </a:ext>
            </a:extLst>
          </p:cNvPr>
          <p:cNvGrpSpPr/>
          <p:nvPr/>
        </p:nvGrpSpPr>
        <p:grpSpPr>
          <a:xfrm>
            <a:off x="222817" y="2215610"/>
            <a:ext cx="412030" cy="1951847"/>
            <a:chOff x="150235" y="300204"/>
            <a:chExt cx="412030" cy="259790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55932B9-85A0-C844-BFD3-6D971CA98100}"/>
                </a:ext>
              </a:extLst>
            </p:cNvPr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37A5DD-C538-DF43-942B-50EE51D81058}"/>
                </a:ext>
              </a:extLst>
            </p:cNvPr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0594BC-323B-9E41-AAB9-DAE36764FF49}"/>
              </a:ext>
            </a:extLst>
          </p:cNvPr>
          <p:cNvCxnSpPr>
            <a:cxnSpLocks/>
          </p:cNvCxnSpPr>
          <p:nvPr/>
        </p:nvCxnSpPr>
        <p:spPr>
          <a:xfrm flipV="1">
            <a:off x="621192" y="4145308"/>
            <a:ext cx="8274614" cy="1345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31E5B61-A252-3E4D-A657-2ADAC8E0C80C}"/>
              </a:ext>
            </a:extLst>
          </p:cNvPr>
          <p:cNvSpPr txBox="1"/>
          <p:nvPr/>
        </p:nvSpPr>
        <p:spPr>
          <a:xfrm>
            <a:off x="2156034" y="409225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DF2BB4-6F23-1041-8E8E-A2F89919325D}"/>
              </a:ext>
            </a:extLst>
          </p:cNvPr>
          <p:cNvGrpSpPr/>
          <p:nvPr/>
        </p:nvGrpSpPr>
        <p:grpSpPr>
          <a:xfrm>
            <a:off x="644229" y="2931402"/>
            <a:ext cx="2583300" cy="552778"/>
            <a:chOff x="343843" y="1625116"/>
            <a:chExt cx="2583300" cy="552778"/>
          </a:xfrm>
        </p:grpSpPr>
        <p:pic>
          <p:nvPicPr>
            <p:cNvPr id="11" name="Picture 10" descr="6083-200.png">
              <a:extLst>
                <a:ext uri="{FF2B5EF4-FFF2-40B4-BE49-F238E27FC236}">
                  <a16:creationId xmlns:a16="http://schemas.microsoft.com/office/drawing/2014/main" id="{6126F007-14BB-F440-B0DF-54AD7ABC1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365" y="1625116"/>
              <a:ext cx="552778" cy="552778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9DF5368-9101-1E4B-A001-F8FB988D9486}"/>
                </a:ext>
              </a:extLst>
            </p:cNvPr>
            <p:cNvCxnSpPr/>
            <p:nvPr/>
          </p:nvCxnSpPr>
          <p:spPr>
            <a:xfrm>
              <a:off x="343843" y="1957926"/>
              <a:ext cx="2154462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1D24385-D14C-E143-A2CE-CFDA6AF3A16F}"/>
              </a:ext>
            </a:extLst>
          </p:cNvPr>
          <p:cNvSpPr txBox="1"/>
          <p:nvPr/>
        </p:nvSpPr>
        <p:spPr>
          <a:xfrm>
            <a:off x="7701286" y="4204561"/>
            <a:ext cx="1406505" cy="2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866889-2C9F-3B40-8383-C67A7D30466B}"/>
              </a:ext>
            </a:extLst>
          </p:cNvPr>
          <p:cNvGrpSpPr/>
          <p:nvPr/>
        </p:nvGrpSpPr>
        <p:grpSpPr>
          <a:xfrm>
            <a:off x="644229" y="2537466"/>
            <a:ext cx="1997696" cy="735748"/>
            <a:chOff x="644229" y="2537466"/>
            <a:chExt cx="1997696" cy="73574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CE2FF80-078F-9647-8085-FE7529032E22}"/>
                </a:ext>
              </a:extLst>
            </p:cNvPr>
            <p:cNvCxnSpPr/>
            <p:nvPr/>
          </p:nvCxnSpPr>
          <p:spPr>
            <a:xfrm>
              <a:off x="644229" y="2931402"/>
              <a:ext cx="1511805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951243-4857-C340-A118-222C5EC2B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6177" y="2537466"/>
              <a:ext cx="735748" cy="73574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FA2E2A-9738-7B48-8EEA-8EEC659C1F99}"/>
              </a:ext>
            </a:extLst>
          </p:cNvPr>
          <p:cNvGrpSpPr/>
          <p:nvPr/>
        </p:nvGrpSpPr>
        <p:grpSpPr>
          <a:xfrm>
            <a:off x="694111" y="1653822"/>
            <a:ext cx="7930173" cy="544234"/>
            <a:chOff x="367539" y="347536"/>
            <a:chExt cx="7930173" cy="544234"/>
          </a:xfrm>
        </p:grpSpPr>
        <p:sp>
          <p:nvSpPr>
            <p:cNvPr id="20" name="Left-Right Arrow 19">
              <a:extLst>
                <a:ext uri="{FF2B5EF4-FFF2-40B4-BE49-F238E27FC236}">
                  <a16:creationId xmlns:a16="http://schemas.microsoft.com/office/drawing/2014/main" id="{32A699E9-3F88-AC4F-B5FA-C9C996776BBA}"/>
                </a:ext>
              </a:extLst>
            </p:cNvPr>
            <p:cNvSpPr/>
            <p:nvPr/>
          </p:nvSpPr>
          <p:spPr>
            <a:xfrm>
              <a:off x="367539" y="360020"/>
              <a:ext cx="1903110" cy="517259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Left-Right Arrow 20">
              <a:extLst>
                <a:ext uri="{FF2B5EF4-FFF2-40B4-BE49-F238E27FC236}">
                  <a16:creationId xmlns:a16="http://schemas.microsoft.com/office/drawing/2014/main" id="{F5A7B05E-9578-7642-9F2A-CF72D8393389}"/>
                </a:ext>
              </a:extLst>
            </p:cNvPr>
            <p:cNvSpPr/>
            <p:nvPr/>
          </p:nvSpPr>
          <p:spPr>
            <a:xfrm>
              <a:off x="2300208" y="347536"/>
              <a:ext cx="5997504" cy="544234"/>
            </a:xfrm>
            <a:prstGeom prst="left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F335A9-3E02-3443-813F-92522E6895F4}"/>
                </a:ext>
              </a:extLst>
            </p:cNvPr>
            <p:cNvSpPr txBox="1"/>
            <p:nvPr/>
          </p:nvSpPr>
          <p:spPr>
            <a:xfrm>
              <a:off x="411971" y="440013"/>
              <a:ext cx="18617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CBAE4CD-74A5-BC43-9C4D-0488B77AC6F7}"/>
              </a:ext>
            </a:extLst>
          </p:cNvPr>
          <p:cNvSpPr txBox="1"/>
          <p:nvPr/>
        </p:nvSpPr>
        <p:spPr>
          <a:xfrm>
            <a:off x="4577130" y="1751753"/>
            <a:ext cx="2855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rPr>
              <a:t>Inaudible Ultrasound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0CDB5B-85A6-944E-BE14-7AF2AD9B0A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Near-ultrasound</a:t>
            </a:r>
          </a:p>
        </p:txBody>
      </p:sp>
    </p:spTree>
    <p:extLst>
      <p:ext uri="{BB962C8B-B14F-4D97-AF65-F5344CB8AC3E}">
        <p14:creationId xmlns:p14="http://schemas.microsoft.com/office/powerpoint/2010/main" val="48601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9BAE27-554D-0640-B26F-089B0C33478C}"/>
              </a:ext>
            </a:extLst>
          </p:cNvPr>
          <p:cNvSpPr txBox="1"/>
          <p:nvPr/>
        </p:nvSpPr>
        <p:spPr>
          <a:xfrm>
            <a:off x="6717753" y="4100544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60k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34E75E-14D8-3D49-AE01-EFA77441A3CA}"/>
              </a:ext>
            </a:extLst>
          </p:cNvPr>
          <p:cNvSpPr txBox="1"/>
          <p:nvPr/>
        </p:nvSpPr>
        <p:spPr>
          <a:xfrm>
            <a:off x="4373784" y="4100544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4A2E33-167B-1645-B84D-6BAC9ABE8AFE}"/>
              </a:ext>
            </a:extLst>
          </p:cNvPr>
          <p:cNvGrpSpPr/>
          <p:nvPr/>
        </p:nvGrpSpPr>
        <p:grpSpPr>
          <a:xfrm>
            <a:off x="222817" y="2215610"/>
            <a:ext cx="412030" cy="1951847"/>
            <a:chOff x="150235" y="300204"/>
            <a:chExt cx="412030" cy="259790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55932B9-85A0-C844-BFD3-6D971CA98100}"/>
                </a:ext>
              </a:extLst>
            </p:cNvPr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37A5DD-C538-DF43-942B-50EE51D81058}"/>
                </a:ext>
              </a:extLst>
            </p:cNvPr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0594BC-323B-9E41-AAB9-DAE36764FF49}"/>
              </a:ext>
            </a:extLst>
          </p:cNvPr>
          <p:cNvCxnSpPr>
            <a:cxnSpLocks/>
          </p:cNvCxnSpPr>
          <p:nvPr/>
        </p:nvCxnSpPr>
        <p:spPr>
          <a:xfrm flipV="1">
            <a:off x="621192" y="4145308"/>
            <a:ext cx="8274614" cy="1345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31E5B61-A252-3E4D-A657-2ADAC8E0C80C}"/>
              </a:ext>
            </a:extLst>
          </p:cNvPr>
          <p:cNvSpPr txBox="1"/>
          <p:nvPr/>
        </p:nvSpPr>
        <p:spPr>
          <a:xfrm>
            <a:off x="2156034" y="409225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DF2BB4-6F23-1041-8E8E-A2F89919325D}"/>
              </a:ext>
            </a:extLst>
          </p:cNvPr>
          <p:cNvGrpSpPr/>
          <p:nvPr/>
        </p:nvGrpSpPr>
        <p:grpSpPr>
          <a:xfrm>
            <a:off x="644229" y="2931402"/>
            <a:ext cx="2583300" cy="552778"/>
            <a:chOff x="343843" y="1625116"/>
            <a:chExt cx="2583300" cy="552778"/>
          </a:xfrm>
        </p:grpSpPr>
        <p:pic>
          <p:nvPicPr>
            <p:cNvPr id="11" name="Picture 10" descr="6083-200.png">
              <a:extLst>
                <a:ext uri="{FF2B5EF4-FFF2-40B4-BE49-F238E27FC236}">
                  <a16:creationId xmlns:a16="http://schemas.microsoft.com/office/drawing/2014/main" id="{6126F007-14BB-F440-B0DF-54AD7ABC1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365" y="1625116"/>
              <a:ext cx="552778" cy="552778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9DF5368-9101-1E4B-A001-F8FB988D9486}"/>
                </a:ext>
              </a:extLst>
            </p:cNvPr>
            <p:cNvCxnSpPr/>
            <p:nvPr/>
          </p:nvCxnSpPr>
          <p:spPr>
            <a:xfrm>
              <a:off x="343843" y="1957926"/>
              <a:ext cx="2154462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1D24385-D14C-E143-A2CE-CFDA6AF3A16F}"/>
              </a:ext>
            </a:extLst>
          </p:cNvPr>
          <p:cNvSpPr txBox="1"/>
          <p:nvPr/>
        </p:nvSpPr>
        <p:spPr>
          <a:xfrm>
            <a:off x="7701286" y="4204561"/>
            <a:ext cx="1406505" cy="2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E2FF80-078F-9647-8085-FE7529032E22}"/>
              </a:ext>
            </a:extLst>
          </p:cNvPr>
          <p:cNvCxnSpPr/>
          <p:nvPr/>
        </p:nvCxnSpPr>
        <p:spPr>
          <a:xfrm>
            <a:off x="644229" y="2931402"/>
            <a:ext cx="1511805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D951243-4857-C340-A118-222C5EC2B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177" y="2537466"/>
            <a:ext cx="735748" cy="73574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852D655-CD79-7F40-949D-8E7CE95BEDC4}"/>
              </a:ext>
            </a:extLst>
          </p:cNvPr>
          <p:cNvGrpSpPr/>
          <p:nvPr/>
        </p:nvGrpSpPr>
        <p:grpSpPr>
          <a:xfrm>
            <a:off x="2487687" y="2167531"/>
            <a:ext cx="3117739" cy="1984354"/>
            <a:chOff x="2487687" y="2167531"/>
            <a:chExt cx="3117739" cy="198435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70589C3-BB1A-024A-A094-8090EA342968}"/>
                </a:ext>
              </a:extLst>
            </p:cNvPr>
            <p:cNvSpPr/>
            <p:nvPr/>
          </p:nvSpPr>
          <p:spPr>
            <a:xfrm>
              <a:off x="2487687" y="2517588"/>
              <a:ext cx="291126" cy="1634297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9F3DAE5-E5FA-DF40-A153-EAE2319539FC}"/>
                </a:ext>
              </a:extLst>
            </p:cNvPr>
            <p:cNvGrpSpPr/>
            <p:nvPr/>
          </p:nvGrpSpPr>
          <p:grpSpPr>
            <a:xfrm rot="167194">
              <a:off x="2829106" y="2167531"/>
              <a:ext cx="2776320" cy="583537"/>
              <a:chOff x="2506635" y="628034"/>
              <a:chExt cx="2776320" cy="58353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FAEDDF-E4E6-2048-B908-0612E8964FE4}"/>
                  </a:ext>
                </a:extLst>
              </p:cNvPr>
              <p:cNvSpPr txBox="1"/>
              <p:nvPr/>
            </p:nvSpPr>
            <p:spPr>
              <a:xfrm rot="21432806">
                <a:off x="3246056" y="628034"/>
                <a:ext cx="20368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Lucida Bright" charset="0"/>
                    <a:ea typeface="Lucida Bright" charset="0"/>
                    <a:cs typeface="Lucida Bright" charset="0"/>
                  </a:rPr>
                  <a:t>Near-ultrasound</a:t>
                </a: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A162644C-570F-C74F-A9B5-8299B1691B8D}"/>
                  </a:ext>
                </a:extLst>
              </p:cNvPr>
              <p:cNvSpPr/>
              <p:nvPr/>
            </p:nvSpPr>
            <p:spPr>
              <a:xfrm rot="21432806" flipV="1">
                <a:off x="2506635" y="891813"/>
                <a:ext cx="800777" cy="319758"/>
              </a:xfrm>
              <a:custGeom>
                <a:avLst/>
                <a:gdLst>
                  <a:gd name="connsiteX0" fmla="*/ 819324 w 819324"/>
                  <a:gd name="connsiteY0" fmla="*/ 505218 h 505218"/>
                  <a:gd name="connsiteX1" fmla="*/ 314074 w 819324"/>
                  <a:gd name="connsiteY1" fmla="*/ 314054 h 505218"/>
                  <a:gd name="connsiteX2" fmla="*/ 587182 w 819324"/>
                  <a:gd name="connsiteY2" fmla="*/ 204818 h 505218"/>
                  <a:gd name="connsiteX3" fmla="*/ 0 w 819324"/>
                  <a:gd name="connsiteY3" fmla="*/ 0 h 505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324" h="505218">
                    <a:moveTo>
                      <a:pt x="819324" y="505218"/>
                    </a:moveTo>
                    <a:cubicBezTo>
                      <a:pt x="586044" y="434669"/>
                      <a:pt x="352764" y="364120"/>
                      <a:pt x="314074" y="314054"/>
                    </a:cubicBezTo>
                    <a:cubicBezTo>
                      <a:pt x="275384" y="263988"/>
                      <a:pt x="639528" y="257160"/>
                      <a:pt x="587182" y="204818"/>
                    </a:cubicBezTo>
                    <a:cubicBezTo>
                      <a:pt x="534836" y="152476"/>
                      <a:pt x="0" y="0"/>
                      <a:pt x="0" y="0"/>
                    </a:cubicBezTo>
                  </a:path>
                </a:pathLst>
              </a:custGeom>
              <a:ln w="9525" cmpd="sng">
                <a:solidFill>
                  <a:schemeClr val="tx1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FA2E2A-9738-7B48-8EEA-8EEC659C1F99}"/>
              </a:ext>
            </a:extLst>
          </p:cNvPr>
          <p:cNvGrpSpPr/>
          <p:nvPr/>
        </p:nvGrpSpPr>
        <p:grpSpPr>
          <a:xfrm>
            <a:off x="694111" y="1653822"/>
            <a:ext cx="7930173" cy="544234"/>
            <a:chOff x="367539" y="347536"/>
            <a:chExt cx="7930173" cy="544234"/>
          </a:xfrm>
        </p:grpSpPr>
        <p:sp>
          <p:nvSpPr>
            <p:cNvPr id="20" name="Left-Right Arrow 19">
              <a:extLst>
                <a:ext uri="{FF2B5EF4-FFF2-40B4-BE49-F238E27FC236}">
                  <a16:creationId xmlns:a16="http://schemas.microsoft.com/office/drawing/2014/main" id="{32A699E9-3F88-AC4F-B5FA-C9C996776BBA}"/>
                </a:ext>
              </a:extLst>
            </p:cNvPr>
            <p:cNvSpPr/>
            <p:nvPr/>
          </p:nvSpPr>
          <p:spPr>
            <a:xfrm>
              <a:off x="367539" y="360020"/>
              <a:ext cx="1903110" cy="517259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Left-Right Arrow 20">
              <a:extLst>
                <a:ext uri="{FF2B5EF4-FFF2-40B4-BE49-F238E27FC236}">
                  <a16:creationId xmlns:a16="http://schemas.microsoft.com/office/drawing/2014/main" id="{F5A7B05E-9578-7642-9F2A-CF72D8393389}"/>
                </a:ext>
              </a:extLst>
            </p:cNvPr>
            <p:cNvSpPr/>
            <p:nvPr/>
          </p:nvSpPr>
          <p:spPr>
            <a:xfrm>
              <a:off x="2300208" y="347536"/>
              <a:ext cx="5997504" cy="544234"/>
            </a:xfrm>
            <a:prstGeom prst="left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F335A9-3E02-3443-813F-92522E6895F4}"/>
                </a:ext>
              </a:extLst>
            </p:cNvPr>
            <p:cNvSpPr txBox="1"/>
            <p:nvPr/>
          </p:nvSpPr>
          <p:spPr>
            <a:xfrm>
              <a:off x="411971" y="440013"/>
              <a:ext cx="18617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0830CE-0268-1045-97B1-D378B337EB74}"/>
                </a:ext>
              </a:extLst>
            </p:cNvPr>
            <p:cNvSpPr txBox="1"/>
            <p:nvPr/>
          </p:nvSpPr>
          <p:spPr>
            <a:xfrm>
              <a:off x="4250558" y="445467"/>
              <a:ext cx="28556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Inaudible Ultrasound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E6B29FF-5C8A-454F-B0B5-C78F6389D5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Near-ultrasound</a:t>
            </a:r>
          </a:p>
        </p:txBody>
      </p:sp>
    </p:spTree>
    <p:extLst>
      <p:ext uri="{BB962C8B-B14F-4D97-AF65-F5344CB8AC3E}">
        <p14:creationId xmlns:p14="http://schemas.microsoft.com/office/powerpoint/2010/main" val="1235789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02202C-482D-B348-A490-1CD80B36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" t="1343" r="253" b="68563"/>
          <a:stretch>
            <a:fillRect/>
          </a:stretch>
        </p:blipFill>
        <p:spPr>
          <a:xfrm>
            <a:off x="1572828" y="2126931"/>
            <a:ext cx="7638883" cy="2106599"/>
          </a:xfrm>
          <a:custGeom>
            <a:avLst/>
            <a:gdLst>
              <a:gd name="connsiteX0" fmla="*/ 0 w 5217459"/>
              <a:gd name="connsiteY0" fmla="*/ 0 h 1438835"/>
              <a:gd name="connsiteX1" fmla="*/ 5217459 w 5217459"/>
              <a:gd name="connsiteY1" fmla="*/ 0 h 1438835"/>
              <a:gd name="connsiteX2" fmla="*/ 5217459 w 5217459"/>
              <a:gd name="connsiteY2" fmla="*/ 1438835 h 1438835"/>
              <a:gd name="connsiteX3" fmla="*/ 0 w 5217459"/>
              <a:gd name="connsiteY3" fmla="*/ 1438835 h 14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7459" h="1438835">
                <a:moveTo>
                  <a:pt x="0" y="0"/>
                </a:moveTo>
                <a:lnTo>
                  <a:pt x="5217459" y="0"/>
                </a:lnTo>
                <a:lnTo>
                  <a:pt x="5217459" y="1438835"/>
                </a:lnTo>
                <a:lnTo>
                  <a:pt x="0" y="1438835"/>
                </a:lnTo>
                <a:close/>
              </a:path>
            </a:pathLst>
          </a:cu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388DB3-AD36-FB47-95EA-58D8A6E5377E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FBE08893-75D8-C243-B39A-B7841EC69A62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D16E87-9C7B-DD41-AE88-C6B5600F5954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104F1A-382F-C248-91AC-E4A802B5572C}"/>
              </a:ext>
            </a:extLst>
          </p:cNvPr>
          <p:cNvCxnSpPr>
            <a:cxnSpLocks/>
          </p:cNvCxnSpPr>
          <p:nvPr/>
        </p:nvCxnSpPr>
        <p:spPr>
          <a:xfrm>
            <a:off x="3793523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D4BCCD-997E-B942-AF17-881D4762ABE9}"/>
              </a:ext>
            </a:extLst>
          </p:cNvPr>
          <p:cNvSpPr txBox="1"/>
          <p:nvPr/>
        </p:nvSpPr>
        <p:spPr>
          <a:xfrm>
            <a:off x="7463463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58F49-E351-E54E-8540-45234C3038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/>
              <p:nvPr/>
            </p:nvSpPr>
            <p:spPr>
              <a:xfrm>
                <a:off x="753753" y="4275700"/>
                <a:ext cx="2742481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53" y="42757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/>
              <p:nvPr/>
            </p:nvSpPr>
            <p:spPr>
              <a:xfrm>
                <a:off x="759660" y="4884006"/>
                <a:ext cx="2751459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60" y="4884006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2315" t="-6667" r="-324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062870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085495-E010-884D-9E6E-60720706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68" y="1155271"/>
            <a:ext cx="3694545" cy="2770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E2F4C6-09C7-A546-AA8A-DEBE11BA5C57}"/>
              </a:ext>
            </a:extLst>
          </p:cNvPr>
          <p:cNvSpPr txBox="1"/>
          <p:nvPr/>
        </p:nvSpPr>
        <p:spPr>
          <a:xfrm>
            <a:off x="1185703" y="639190"/>
            <a:ext cx="2226635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Transverse wave</a:t>
            </a:r>
          </a:p>
        </p:txBody>
      </p:sp>
    </p:spTree>
    <p:extLst>
      <p:ext uri="{BB962C8B-B14F-4D97-AF65-F5344CB8AC3E}">
        <p14:creationId xmlns:p14="http://schemas.microsoft.com/office/powerpoint/2010/main" val="274707411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085495-E010-884D-9E6E-60720706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68" y="1155271"/>
            <a:ext cx="3694545" cy="2770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D60DE-50A9-6E4D-A811-1C1D3B1B4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45" y="4252805"/>
            <a:ext cx="4072255" cy="2166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0BA120-BC07-BB45-914C-00C58D39EA14}"/>
              </a:ext>
            </a:extLst>
          </p:cNvPr>
          <p:cNvSpPr txBox="1"/>
          <p:nvPr/>
        </p:nvSpPr>
        <p:spPr>
          <a:xfrm>
            <a:off x="1185703" y="639190"/>
            <a:ext cx="2226635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Transverse wave</a:t>
            </a:r>
          </a:p>
        </p:txBody>
      </p:sp>
    </p:spTree>
    <p:extLst>
      <p:ext uri="{BB962C8B-B14F-4D97-AF65-F5344CB8AC3E}">
        <p14:creationId xmlns:p14="http://schemas.microsoft.com/office/powerpoint/2010/main" val="9513191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BD60DE-50A9-6E4D-A811-1C1D3B1B4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45" y="4252805"/>
            <a:ext cx="4072255" cy="2166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10C7F8-F376-DB43-966A-6DCEB6BB0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289" y="1155271"/>
            <a:ext cx="3694546" cy="2770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D221ED-0169-874B-B070-498431035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68" y="1155271"/>
            <a:ext cx="3694545" cy="2770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8A67F3-2785-9841-BC9D-7CE46F6741ED}"/>
              </a:ext>
            </a:extLst>
          </p:cNvPr>
          <p:cNvSpPr txBox="1"/>
          <p:nvPr/>
        </p:nvSpPr>
        <p:spPr>
          <a:xfrm>
            <a:off x="1185703" y="639190"/>
            <a:ext cx="2226635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Transverse wave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C7918-9619-024F-B104-920C7C679178}"/>
              </a:ext>
            </a:extLst>
          </p:cNvPr>
          <p:cNvSpPr txBox="1"/>
          <p:nvPr/>
        </p:nvSpPr>
        <p:spPr>
          <a:xfrm>
            <a:off x="5731664" y="639190"/>
            <a:ext cx="2447721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Longitudinal wave</a:t>
            </a:r>
          </a:p>
        </p:txBody>
      </p:sp>
    </p:spTree>
    <p:extLst>
      <p:ext uri="{BB962C8B-B14F-4D97-AF65-F5344CB8AC3E}">
        <p14:creationId xmlns:p14="http://schemas.microsoft.com/office/powerpoint/2010/main" val="172632294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0C7F8-F376-DB43-966A-6DCEB6BB0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289" y="1155271"/>
            <a:ext cx="3694546" cy="2770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EA88F3-59EB-3747-8AEA-E0E7C38B3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289" y="4252804"/>
            <a:ext cx="3768255" cy="2166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36E8B-F1AA-5540-A220-53A4585C5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68" y="1155271"/>
            <a:ext cx="3694545" cy="2770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DCB9FA-36A0-C44F-B6C6-F78A8CA6C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45" y="4252805"/>
            <a:ext cx="4072255" cy="2166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46E19A-8DE0-D546-9C9C-BB3352E6E327}"/>
              </a:ext>
            </a:extLst>
          </p:cNvPr>
          <p:cNvSpPr txBox="1"/>
          <p:nvPr/>
        </p:nvSpPr>
        <p:spPr>
          <a:xfrm>
            <a:off x="1185703" y="639190"/>
            <a:ext cx="2226635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Transverse wave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1368A-65A5-4144-85D5-E1DD0B006950}"/>
              </a:ext>
            </a:extLst>
          </p:cNvPr>
          <p:cNvSpPr txBox="1"/>
          <p:nvPr/>
        </p:nvSpPr>
        <p:spPr>
          <a:xfrm>
            <a:off x="5731664" y="639190"/>
            <a:ext cx="2447721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Longitudinal wave</a:t>
            </a:r>
          </a:p>
        </p:txBody>
      </p:sp>
    </p:spTree>
    <p:extLst>
      <p:ext uri="{BB962C8B-B14F-4D97-AF65-F5344CB8AC3E}">
        <p14:creationId xmlns:p14="http://schemas.microsoft.com/office/powerpoint/2010/main" val="22252759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FE56F-3B8B-4B42-B86E-E908A0309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640" y="1931703"/>
            <a:ext cx="2994594" cy="299459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57B6BE-6F89-084C-8304-E597E57830FC}"/>
              </a:ext>
            </a:extLst>
          </p:cNvPr>
          <p:cNvCxnSpPr>
            <a:cxnSpLocks/>
          </p:cNvCxnSpPr>
          <p:nvPr/>
        </p:nvCxnSpPr>
        <p:spPr>
          <a:xfrm rot="5400000">
            <a:off x="1266330" y="904305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F4BC7E-D9AF-E642-9799-CB19AEE6DE01}"/>
              </a:ext>
            </a:extLst>
          </p:cNvPr>
          <p:cNvCxnSpPr>
            <a:cxnSpLocks/>
          </p:cNvCxnSpPr>
          <p:nvPr/>
        </p:nvCxnSpPr>
        <p:spPr>
          <a:xfrm rot="5400000" flipV="1">
            <a:off x="1207208" y="1292539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04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FE56F-3B8B-4B42-B86E-E908A0309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640" y="1931703"/>
            <a:ext cx="2994594" cy="2994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F2792C-C871-CF40-99D4-4CA9AD54E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762" y="1653301"/>
            <a:ext cx="6915150" cy="230505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AADC3E-5A8D-D944-9EBC-1CA89DD9E9E2}"/>
              </a:ext>
            </a:extLst>
          </p:cNvPr>
          <p:cNvCxnSpPr>
            <a:cxnSpLocks/>
          </p:cNvCxnSpPr>
          <p:nvPr/>
        </p:nvCxnSpPr>
        <p:spPr>
          <a:xfrm rot="5400000">
            <a:off x="1266330" y="904305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11F64B-EB88-3442-9FF5-B883986F6B32}"/>
              </a:ext>
            </a:extLst>
          </p:cNvPr>
          <p:cNvCxnSpPr>
            <a:cxnSpLocks/>
          </p:cNvCxnSpPr>
          <p:nvPr/>
        </p:nvCxnSpPr>
        <p:spPr>
          <a:xfrm rot="5400000" flipV="1">
            <a:off x="1207208" y="1292539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74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16A50-C56D-324E-993C-A3948EAFD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12" y="978878"/>
            <a:ext cx="6669777" cy="490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314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ECCC75F-8901-A743-A4E3-A37312A2CBA9}"/>
              </a:ext>
            </a:extLst>
          </p:cNvPr>
          <p:cNvGrpSpPr/>
          <p:nvPr/>
        </p:nvGrpSpPr>
        <p:grpSpPr>
          <a:xfrm>
            <a:off x="1151176" y="2087004"/>
            <a:ext cx="6946152" cy="2367279"/>
            <a:chOff x="457077" y="757056"/>
            <a:chExt cx="6946152" cy="23672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827753-85FB-DA41-8B58-BBD70FE33670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6397645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8E9FE8E-C492-D94C-B834-A655319B56C2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85679F-D47E-FB4E-AF6D-F07AA1238D4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3E1932-9F80-A044-80E2-FFD61950EC40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3131D2E-ABCE-1843-9878-0505B6FBC214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52BA02-D917-B646-84F2-5A4B24E4A96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185966-DFEA-184A-B9E1-41FFCEA60100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A58C85-23E1-F74D-B22B-8344F1172F30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8E13D46C-D576-FA42-BFC1-62ABD322C09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B4091D2-22C3-5E48-BBD1-C8797FE7D49D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9AA969-9122-6F43-9E8A-84A22AEDE0CD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DF2B0D-C77F-AF46-BF0F-0FE730FE3D10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3C5850-0A40-5E43-BEB0-C72C9678185C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79CC7F-504D-EF46-8C1D-E5AE53BDC986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6074A7-FFB3-5743-A00B-53BF261A3964}"/>
                </a:ext>
              </a:extLst>
            </p:cNvPr>
            <p:cNvSpPr txBox="1"/>
            <p:nvPr/>
          </p:nvSpPr>
          <p:spPr>
            <a:xfrm>
              <a:off x="5074374" y="2225775"/>
              <a:ext cx="23288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Distance (meters)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25BD85-60AD-4445-A6F2-0A766B73A7F3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A942457-DD48-924B-AFBB-E3154507587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waves: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336823916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ECCC75F-8901-A743-A4E3-A37312A2CBA9}"/>
              </a:ext>
            </a:extLst>
          </p:cNvPr>
          <p:cNvGrpSpPr/>
          <p:nvPr/>
        </p:nvGrpSpPr>
        <p:grpSpPr>
          <a:xfrm>
            <a:off x="1151176" y="2087004"/>
            <a:ext cx="6946152" cy="2367279"/>
            <a:chOff x="457077" y="757056"/>
            <a:chExt cx="6946152" cy="23672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827753-85FB-DA41-8B58-BBD70FE33670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6397645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8E9FE8E-C492-D94C-B834-A655319B56C2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85679F-D47E-FB4E-AF6D-F07AA1238D4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3E1932-9F80-A044-80E2-FFD61950EC40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3131D2E-ABCE-1843-9878-0505B6FBC214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52BA02-D917-B646-84F2-5A4B24E4A96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185966-DFEA-184A-B9E1-41FFCEA60100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A58C85-23E1-F74D-B22B-8344F1172F30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8E13D46C-D576-FA42-BFC1-62ABD322C09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B4091D2-22C3-5E48-BBD1-C8797FE7D49D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9AA969-9122-6F43-9E8A-84A22AEDE0CD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DF2B0D-C77F-AF46-BF0F-0FE730FE3D10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3C5850-0A40-5E43-BEB0-C72C9678185C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79CC7F-504D-EF46-8C1D-E5AE53BDC986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6074A7-FFB3-5743-A00B-53BF261A3964}"/>
                </a:ext>
              </a:extLst>
            </p:cNvPr>
            <p:cNvSpPr txBox="1"/>
            <p:nvPr/>
          </p:nvSpPr>
          <p:spPr>
            <a:xfrm>
              <a:off x="5074374" y="2225775"/>
              <a:ext cx="23288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Distance (meters)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25BD85-60AD-4445-A6F2-0A766B73A7F3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EC7998F-1A5C-D249-B06F-A5F88281EE9B}"/>
              </a:ext>
            </a:extLst>
          </p:cNvPr>
          <p:cNvSpPr txBox="1"/>
          <p:nvPr/>
        </p:nvSpPr>
        <p:spPr>
          <a:xfrm>
            <a:off x="2543232" y="1230353"/>
            <a:ext cx="4608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Phase of the signal changes over distance/space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942457-DD48-924B-AFBB-E3154507587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waves: Time and space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B949E8-3313-EB47-A49F-7072791C792F}"/>
              </a:ext>
            </a:extLst>
          </p:cNvPr>
          <p:cNvCxnSpPr>
            <a:cxnSpLocks/>
          </p:cNvCxnSpPr>
          <p:nvPr/>
        </p:nvCxnSpPr>
        <p:spPr>
          <a:xfrm flipV="1">
            <a:off x="2442754" y="1912114"/>
            <a:ext cx="2222676" cy="682570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30DB4D-50F5-364E-BBB6-FD4035A65D61}"/>
              </a:ext>
            </a:extLst>
          </p:cNvPr>
          <p:cNvCxnSpPr>
            <a:cxnSpLocks/>
          </p:cNvCxnSpPr>
          <p:nvPr/>
        </p:nvCxnSpPr>
        <p:spPr>
          <a:xfrm flipV="1">
            <a:off x="3371874" y="1938239"/>
            <a:ext cx="1280493" cy="1379728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309F35-3388-2A45-8A76-FB26E4E365E6}"/>
              </a:ext>
            </a:extLst>
          </p:cNvPr>
          <p:cNvCxnSpPr>
            <a:cxnSpLocks/>
          </p:cNvCxnSpPr>
          <p:nvPr/>
        </p:nvCxnSpPr>
        <p:spPr>
          <a:xfrm flipH="1" flipV="1">
            <a:off x="4652367" y="1938239"/>
            <a:ext cx="598902" cy="682571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27855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ECCC75F-8901-A743-A4E3-A37312A2CBA9}"/>
              </a:ext>
            </a:extLst>
          </p:cNvPr>
          <p:cNvGrpSpPr/>
          <p:nvPr/>
        </p:nvGrpSpPr>
        <p:grpSpPr>
          <a:xfrm>
            <a:off x="1151176" y="2087004"/>
            <a:ext cx="6946152" cy="2367279"/>
            <a:chOff x="457077" y="757056"/>
            <a:chExt cx="6946152" cy="23672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827753-85FB-DA41-8B58-BBD70FE33670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6397645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8E9FE8E-C492-D94C-B834-A655319B56C2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85679F-D47E-FB4E-AF6D-F07AA1238D4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3E1932-9F80-A044-80E2-FFD61950EC40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3131D2E-ABCE-1843-9878-0505B6FBC214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52BA02-D917-B646-84F2-5A4B24E4A96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185966-DFEA-184A-B9E1-41FFCEA60100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A58C85-23E1-F74D-B22B-8344F1172F30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8E13D46C-D576-FA42-BFC1-62ABD322C09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B4091D2-22C3-5E48-BBD1-C8797FE7D49D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9AA969-9122-6F43-9E8A-84A22AEDE0CD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DF2B0D-C77F-AF46-BF0F-0FE730FE3D10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3C5850-0A40-5E43-BEB0-C72C9678185C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79CC7F-504D-EF46-8C1D-E5AE53BDC986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6074A7-FFB3-5743-A00B-53BF261A3964}"/>
                </a:ext>
              </a:extLst>
            </p:cNvPr>
            <p:cNvSpPr txBox="1"/>
            <p:nvPr/>
          </p:nvSpPr>
          <p:spPr>
            <a:xfrm>
              <a:off x="5074374" y="2225775"/>
              <a:ext cx="23288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Distance (meters)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25BD85-60AD-4445-A6F2-0A766B73A7F3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BFC7E0-AEA0-0147-861B-26BB784ADC2B}"/>
              </a:ext>
            </a:extLst>
          </p:cNvPr>
          <p:cNvCxnSpPr>
            <a:cxnSpLocks/>
          </p:cNvCxnSpPr>
          <p:nvPr/>
        </p:nvCxnSpPr>
        <p:spPr>
          <a:xfrm flipH="1">
            <a:off x="2325189" y="2507386"/>
            <a:ext cx="2804864" cy="0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EC7998F-1A5C-D249-B06F-A5F88281EE9B}"/>
              </a:ext>
            </a:extLst>
          </p:cNvPr>
          <p:cNvSpPr txBox="1"/>
          <p:nvPr/>
        </p:nvSpPr>
        <p:spPr>
          <a:xfrm>
            <a:off x="2184526" y="1858454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Wavelength = </a:t>
            </a:r>
            <a:r>
              <a:rPr lang="en-US" sz="2800" dirty="0" err="1"/>
              <a:t>λ</a:t>
            </a:r>
            <a:r>
              <a:rPr lang="en-US" sz="2800" dirty="0"/>
              <a:t> </a:t>
            </a:r>
            <a:r>
              <a:rPr lang="en-US" sz="2000" dirty="0"/>
              <a:t>meters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E09005-0CE7-E84B-84F6-A63B0830C7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waves: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3012719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299170" y="5226913"/>
                <a:ext cx="279961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4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170" y="5226913"/>
                <a:ext cx="2799613" cy="615553"/>
              </a:xfrm>
              <a:prstGeom prst="rect">
                <a:avLst/>
              </a:prstGeom>
              <a:blipFill>
                <a:blip r:embed="rId3"/>
                <a:stretch>
                  <a:fillRect l="-2715" t="-4082" r="-5430" b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760561" y="5220480"/>
                <a:ext cx="53860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561" y="5220480"/>
                <a:ext cx="538609" cy="615553"/>
              </a:xfrm>
              <a:prstGeom prst="rect">
                <a:avLst/>
              </a:prstGeom>
              <a:blipFill>
                <a:blip r:embed="rId4"/>
                <a:stretch>
                  <a:fillRect l="-4651" r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34F1D86-0C9B-3042-AD57-E92036A46EB7}"/>
              </a:ext>
            </a:extLst>
          </p:cNvPr>
          <p:cNvGrpSpPr/>
          <p:nvPr/>
        </p:nvGrpSpPr>
        <p:grpSpPr>
          <a:xfrm>
            <a:off x="1760560" y="5913583"/>
            <a:ext cx="3478709" cy="671376"/>
            <a:chOff x="1760560" y="5913583"/>
            <a:chExt cx="34787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2655CA3-88D4-7B40-9BD7-D91533DF734F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2655CA3-88D4-7B40-9BD7-D91533DF73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9C894B8-21B4-0A4F-8E3D-1CF8A55C3A85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9C894B8-21B4-0A4F-8E3D-1CF8A55C3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2575" t="-4082" r="-4721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= </a:t>
            </a:r>
            <a:r>
              <a:rPr lang="en-US" sz="2400" i="1" dirty="0"/>
              <a:t>t second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6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7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6E66ED-96DF-7B4E-90F0-86EF11DF5DC6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4000" dirty="0">
                    <a:latin typeface="Lucida Bright" panose="02040602050505020304" pitchFamily="18" charset="77"/>
                  </a:rPr>
                  <a:t>(t)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6E66ED-96DF-7B4E-90F0-86EF11DF5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blipFill>
                <a:blip r:embed="rId8"/>
                <a:stretch>
                  <a:fillRect l="-19178" t="-24490" r="-3150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E96CB922-B0AD-FF4D-B997-E5606F7899FD}"/>
              </a:ext>
            </a:extLst>
          </p:cNvPr>
          <p:cNvGrpSpPr/>
          <p:nvPr/>
        </p:nvGrpSpPr>
        <p:grpSpPr>
          <a:xfrm>
            <a:off x="5239269" y="5608663"/>
            <a:ext cx="3293081" cy="1152495"/>
            <a:chOff x="1760560" y="5636575"/>
            <a:chExt cx="3293081" cy="115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AA201F3-2F77-8F4A-8A51-BE7C71B7E686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AA201F3-2F77-8F4A-8A51-BE7C71B7E6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9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78F6F81-2135-8F4C-B5AF-86E9577CBE31}"/>
                    </a:ext>
                  </a:extLst>
                </p:cNvPr>
                <p:cNvSpPr txBox="1"/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78F6F81-2135-8F4C-B5AF-86E9577CBE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blipFill>
                  <a:blip r:embed="rId10"/>
                  <a:stretch>
                    <a:fillRect l="-2752" t="-1099" r="-5046" b="-131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D3D4B48-F73F-B147-BE26-14E63946BD3B}"/>
                  </a:ext>
                </a:extLst>
              </p:cNvPr>
              <p:cNvSpPr txBox="1"/>
              <p:nvPr/>
            </p:nvSpPr>
            <p:spPr>
              <a:xfrm>
                <a:off x="5190566" y="1038095"/>
                <a:ext cx="3882345" cy="10647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𝑂𝑛𝑒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𝑓𝑢𝑙𝑙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𝑐𝑦𝑐𝑙𝑒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𝑠𝑒𝑐𝑜𝑛𝑑𝑠</m:t>
                      </m:r>
                    </m:oMath>
                  </m:oMathPara>
                </a14:m>
                <a:endParaRPr lang="en-US" sz="2400" b="0" dirty="0">
                  <a:solidFill>
                    <a:schemeClr val="bg1"/>
                  </a:solidFill>
                </a:endParaRPr>
              </a:p>
              <a:p>
                <a:r>
                  <a:rPr lang="en-US" sz="2400" dirty="0">
                    <a:solidFill>
                      <a:schemeClr val="bg1"/>
                    </a:solidFill>
                  </a:rPr>
                  <a:t>i.e.,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D3D4B48-F73F-B147-BE26-14E63946B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566" y="1038095"/>
                <a:ext cx="3882345" cy="1064715"/>
              </a:xfrm>
              <a:prstGeom prst="rect">
                <a:avLst/>
              </a:prstGeom>
              <a:blipFill>
                <a:blip r:embed="rId11"/>
                <a:stretch>
                  <a:fillRect l="-4575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419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waves: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4573" y="3276423"/>
            <a:ext cx="4499765" cy="33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074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4573" y="3276423"/>
            <a:ext cx="4499765" cy="3374824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89ADBA-894D-5F42-99C5-64B093AA59EF}"/>
              </a:ext>
            </a:extLst>
          </p:cNvPr>
          <p:cNvCxnSpPr>
            <a:cxnSpLocks/>
          </p:cNvCxnSpPr>
          <p:nvPr/>
        </p:nvCxnSpPr>
        <p:spPr>
          <a:xfrm flipH="1">
            <a:off x="3017520" y="4479877"/>
            <a:ext cx="875211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A51D6E6-02C7-6946-AD21-C283305F4FBB}"/>
              </a:ext>
            </a:extLst>
          </p:cNvPr>
          <p:cNvSpPr txBox="1"/>
          <p:nvPr/>
        </p:nvSpPr>
        <p:spPr>
          <a:xfrm>
            <a:off x="4868700" y="3687623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Wavelength = </a:t>
            </a:r>
            <a:r>
              <a:rPr lang="en-US" sz="2800" dirty="0" err="1"/>
              <a:t>λ</a:t>
            </a:r>
            <a:r>
              <a:rPr lang="en-US" sz="2800" dirty="0"/>
              <a:t> </a:t>
            </a:r>
            <a:r>
              <a:rPr lang="en-US" sz="2000" dirty="0"/>
              <a:t>meters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5392EF26-DC8E-204C-8648-5435A2E826C4}"/>
              </a:ext>
            </a:extLst>
          </p:cNvPr>
          <p:cNvSpPr/>
          <p:nvPr/>
        </p:nvSpPr>
        <p:spPr>
          <a:xfrm rot="5750195" flipH="1">
            <a:off x="3983607" y="3426475"/>
            <a:ext cx="560652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03810-CF11-3B42-864F-300E49EEBEA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waves: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135694063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4573" y="3276423"/>
            <a:ext cx="4499765" cy="3374824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559CD822-EAF7-2442-A7B9-F1EDF3B1FBD8}"/>
              </a:ext>
            </a:extLst>
          </p:cNvPr>
          <p:cNvSpPr/>
          <p:nvPr/>
        </p:nvSpPr>
        <p:spPr>
          <a:xfrm>
            <a:off x="2922475" y="4223549"/>
            <a:ext cx="195942" cy="195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32B312E4-5F1B-0C41-A3E7-51E8F0730F5B}"/>
              </a:ext>
            </a:extLst>
          </p:cNvPr>
          <p:cNvSpPr/>
          <p:nvPr/>
        </p:nvSpPr>
        <p:spPr>
          <a:xfrm>
            <a:off x="3183307" y="2918603"/>
            <a:ext cx="1841863" cy="1417670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38E00E-8482-294C-AE2C-602478B4A0B8}"/>
              </a:ext>
            </a:extLst>
          </p:cNvPr>
          <p:cNvSpPr txBox="1"/>
          <p:nvPr/>
        </p:nvSpPr>
        <p:spPr>
          <a:xfrm>
            <a:off x="4857715" y="2568537"/>
            <a:ext cx="308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wave observed over time at a point in space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A4FD69-4CDB-E440-8B6E-5E1445164F8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waves: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157456135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4573" y="3276423"/>
            <a:ext cx="4499765" cy="3374824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559CD822-EAF7-2442-A7B9-F1EDF3B1FBD8}"/>
              </a:ext>
            </a:extLst>
          </p:cNvPr>
          <p:cNvSpPr/>
          <p:nvPr/>
        </p:nvSpPr>
        <p:spPr>
          <a:xfrm>
            <a:off x="2922475" y="4223549"/>
            <a:ext cx="195942" cy="195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32B312E4-5F1B-0C41-A3E7-51E8F0730F5B}"/>
              </a:ext>
            </a:extLst>
          </p:cNvPr>
          <p:cNvSpPr/>
          <p:nvPr/>
        </p:nvSpPr>
        <p:spPr>
          <a:xfrm>
            <a:off x="3183307" y="2918603"/>
            <a:ext cx="1841863" cy="1417670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38E00E-8482-294C-AE2C-602478B4A0B8}"/>
              </a:ext>
            </a:extLst>
          </p:cNvPr>
          <p:cNvSpPr txBox="1"/>
          <p:nvPr/>
        </p:nvSpPr>
        <p:spPr>
          <a:xfrm>
            <a:off x="4857715" y="2568537"/>
            <a:ext cx="308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wave observed over time at a point in space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0EA9C1-484E-0C47-8FDC-9D5A6FB7D4C7}"/>
              </a:ext>
            </a:extLst>
          </p:cNvPr>
          <p:cNvGrpSpPr/>
          <p:nvPr/>
        </p:nvGrpSpPr>
        <p:grpSpPr>
          <a:xfrm>
            <a:off x="1343514" y="665979"/>
            <a:ext cx="6841648" cy="2049561"/>
            <a:chOff x="457077" y="1074774"/>
            <a:chExt cx="6841648" cy="204956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44D3785-F81A-9341-B24E-75BD9ACCC597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6397645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8A9F07-423C-4545-9AC9-E59D2869E7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299" y="1074774"/>
              <a:ext cx="0" cy="163413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F33E25-05BA-1145-BB5D-79A8225671E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EAAA1BA-E9B0-214E-AD70-25D59601A1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252E8B-2E88-624A-AD71-0A8678A9CB4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6E8FB77-72DD-AE4E-A9E4-2836C215F447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463697F-FF2B-8C46-AE99-2DF24D92804D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7EA530-3C48-8040-B944-39B8F62F9E99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61FCD239-59D7-EF42-A064-30DC57FBD81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5D193176-6EC0-CE49-A51B-025C228F164C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CE0EA6-3AF0-5844-A335-7A383DB0595D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795962-FDDC-D74B-A938-F5378FA0A78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8F2333-5327-F948-8C69-E25F4A29D36C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8C48C6-3FEB-A14E-B032-5429668F2ED4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E55C20-998F-FF47-B2A8-8F1A18D1ADDC}"/>
                </a:ext>
              </a:extLst>
            </p:cNvPr>
            <p:cNvSpPr txBox="1"/>
            <p:nvPr/>
          </p:nvSpPr>
          <p:spPr>
            <a:xfrm>
              <a:off x="6033971" y="219964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Time (sec)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EB0BFD-7D60-0F4C-B758-7093D42C8111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Mechanical waves: Time and space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C9E2CF-C0A2-4243-9E8D-D9568365BBCC}"/>
              </a:ext>
            </a:extLst>
          </p:cNvPr>
          <p:cNvSpPr txBox="1"/>
          <p:nvPr/>
        </p:nvSpPr>
        <p:spPr>
          <a:xfrm>
            <a:off x="2632215" y="1624601"/>
            <a:ext cx="37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Cycles per sec = frequency = </a:t>
            </a:r>
            <a:r>
              <a:rPr lang="en-US" sz="2800" i="1" dirty="0"/>
              <a:t>f</a:t>
            </a:r>
            <a:r>
              <a:rPr lang="en-US" sz="2800" dirty="0"/>
              <a:t> </a:t>
            </a:r>
            <a:r>
              <a:rPr lang="en-US" sz="2000" dirty="0"/>
              <a:t>Hz</a:t>
            </a:r>
          </a:p>
        </p:txBody>
      </p:sp>
    </p:spTree>
    <p:extLst>
      <p:ext uri="{BB962C8B-B14F-4D97-AF65-F5344CB8AC3E}">
        <p14:creationId xmlns:p14="http://schemas.microsoft.com/office/powerpoint/2010/main" val="219363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579963" y="1369603"/>
            <a:ext cx="37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Cycles per sec = frequency = </a:t>
            </a:r>
            <a:r>
              <a:rPr lang="en-US" sz="2800" i="1" dirty="0"/>
              <a:t>f</a:t>
            </a:r>
            <a:r>
              <a:rPr lang="en-US" sz="2800" dirty="0"/>
              <a:t> </a:t>
            </a:r>
            <a:r>
              <a:rPr lang="en-US" sz="2000" dirty="0"/>
              <a:t>Hz</a:t>
            </a:r>
          </a:p>
        </p:txBody>
      </p:sp>
    </p:spTree>
    <p:extLst>
      <p:ext uri="{BB962C8B-B14F-4D97-AF65-F5344CB8AC3E}">
        <p14:creationId xmlns:p14="http://schemas.microsoft.com/office/powerpoint/2010/main" val="201639099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579963" y="1369603"/>
            <a:ext cx="37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Cycles per sec = frequency = </a:t>
            </a:r>
            <a:r>
              <a:rPr lang="en-US" sz="2800" i="1" dirty="0"/>
              <a:t>f</a:t>
            </a:r>
            <a:r>
              <a:rPr lang="en-US" sz="2800" dirty="0"/>
              <a:t> </a:t>
            </a:r>
            <a:r>
              <a:rPr lang="en-US" sz="2000" dirty="0"/>
              <a:t>Hz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78A522-A5C0-AE4B-B4FA-9F5AAC444B23}"/>
              </a:ext>
            </a:extLst>
          </p:cNvPr>
          <p:cNvSpPr txBox="1"/>
          <p:nvPr/>
        </p:nvSpPr>
        <p:spPr>
          <a:xfrm>
            <a:off x="1780144" y="1873500"/>
            <a:ext cx="518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per cycle = wavelength = </a:t>
            </a:r>
            <a:r>
              <a:rPr lang="en-US" sz="2800" dirty="0" err="1"/>
              <a:t>λ</a:t>
            </a:r>
            <a:r>
              <a:rPr lang="en-US" sz="2800" dirty="0"/>
              <a:t> </a:t>
            </a:r>
            <a:r>
              <a:rPr lang="en-US" sz="2000" dirty="0"/>
              <a:t>meters</a:t>
            </a:r>
          </a:p>
        </p:txBody>
      </p:sp>
    </p:spTree>
    <p:extLst>
      <p:ext uri="{BB962C8B-B14F-4D97-AF65-F5344CB8AC3E}">
        <p14:creationId xmlns:p14="http://schemas.microsoft.com/office/powerpoint/2010/main" val="258674273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579963" y="1369603"/>
            <a:ext cx="37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Cycles per sec = frequency = </a:t>
            </a:r>
            <a:r>
              <a:rPr lang="en-US" sz="2800" i="1" dirty="0"/>
              <a:t>f</a:t>
            </a:r>
            <a:r>
              <a:rPr lang="en-US" sz="2800" dirty="0"/>
              <a:t> </a:t>
            </a:r>
            <a:r>
              <a:rPr lang="en-US" sz="2000" dirty="0"/>
              <a:t>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83505-08AB-7243-A0D8-C90A66727947}"/>
              </a:ext>
            </a:extLst>
          </p:cNvPr>
          <p:cNvSpPr txBox="1"/>
          <p:nvPr/>
        </p:nvSpPr>
        <p:spPr>
          <a:xfrm>
            <a:off x="1806269" y="2363089"/>
            <a:ext cx="600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per second = speed = </a:t>
            </a:r>
            <a:r>
              <a:rPr lang="en-US" sz="2800" dirty="0"/>
              <a:t>C</a:t>
            </a:r>
            <a:r>
              <a:rPr lang="en-US" sz="2000" dirty="0"/>
              <a:t> meters/sec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78A522-A5C0-AE4B-B4FA-9F5AAC444B23}"/>
              </a:ext>
            </a:extLst>
          </p:cNvPr>
          <p:cNvSpPr txBox="1"/>
          <p:nvPr/>
        </p:nvSpPr>
        <p:spPr>
          <a:xfrm>
            <a:off x="1780144" y="1873500"/>
            <a:ext cx="518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per cycle = wavelength = </a:t>
            </a:r>
            <a:r>
              <a:rPr lang="en-US" sz="2800" dirty="0" err="1"/>
              <a:t>λ</a:t>
            </a:r>
            <a:r>
              <a:rPr lang="en-US" sz="2800" dirty="0"/>
              <a:t> </a:t>
            </a:r>
            <a:r>
              <a:rPr lang="en-US" sz="2000" dirty="0"/>
              <a:t>meters</a:t>
            </a:r>
          </a:p>
        </p:txBody>
      </p:sp>
    </p:spTree>
    <p:extLst>
      <p:ext uri="{BB962C8B-B14F-4D97-AF65-F5344CB8AC3E}">
        <p14:creationId xmlns:p14="http://schemas.microsoft.com/office/powerpoint/2010/main" val="31219500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579963" y="1369603"/>
            <a:ext cx="37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Cycles per sec = frequency = </a:t>
            </a:r>
            <a:r>
              <a:rPr lang="en-US" sz="2800" i="1" dirty="0"/>
              <a:t>f</a:t>
            </a:r>
            <a:r>
              <a:rPr lang="en-US" sz="2800" dirty="0"/>
              <a:t> </a:t>
            </a:r>
            <a:r>
              <a:rPr lang="en-US" sz="2000" dirty="0"/>
              <a:t>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83505-08AB-7243-A0D8-C90A66727947}"/>
              </a:ext>
            </a:extLst>
          </p:cNvPr>
          <p:cNvSpPr txBox="1"/>
          <p:nvPr/>
        </p:nvSpPr>
        <p:spPr>
          <a:xfrm>
            <a:off x="1806269" y="2363089"/>
            <a:ext cx="600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per second = speed = </a:t>
            </a:r>
            <a:r>
              <a:rPr lang="en-US" sz="2800" dirty="0"/>
              <a:t>C</a:t>
            </a:r>
            <a:r>
              <a:rPr lang="en-US" sz="2000" dirty="0"/>
              <a:t> meters/sec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78A522-A5C0-AE4B-B4FA-9F5AAC444B23}"/>
              </a:ext>
            </a:extLst>
          </p:cNvPr>
          <p:cNvSpPr txBox="1"/>
          <p:nvPr/>
        </p:nvSpPr>
        <p:spPr>
          <a:xfrm>
            <a:off x="1780144" y="1873500"/>
            <a:ext cx="518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per cycle = wavelength = </a:t>
            </a:r>
            <a:r>
              <a:rPr lang="en-US" sz="2800" dirty="0" err="1"/>
              <a:t>λ</a:t>
            </a:r>
            <a:r>
              <a:rPr lang="en-US" sz="2800" dirty="0"/>
              <a:t> </a:t>
            </a:r>
            <a:r>
              <a:rPr lang="en-US" sz="2000" dirty="0"/>
              <a:t>meters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78F25B-C335-1F4B-9525-C0B120DBA198}"/>
              </a:ext>
            </a:extLst>
          </p:cNvPr>
          <p:cNvSpPr txBox="1"/>
          <p:nvPr/>
        </p:nvSpPr>
        <p:spPr>
          <a:xfrm>
            <a:off x="1780144" y="3181548"/>
            <a:ext cx="600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 =</a:t>
            </a:r>
            <a:r>
              <a:rPr lang="en-US" sz="2800" i="1" dirty="0"/>
              <a:t> f .</a:t>
            </a:r>
            <a:r>
              <a:rPr lang="en-US" sz="2800" dirty="0"/>
              <a:t> </a:t>
            </a:r>
            <a:r>
              <a:rPr lang="en-US" sz="2800" dirty="0" err="1"/>
              <a:t>λ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41409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blipFill>
                <a:blip r:embed="rId3"/>
                <a:stretch>
                  <a:fillRect l="-4587" t="-6452" r="-6422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40B852-E819-4C47-87D4-136D60105DC0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8D420A0-7116-E941-8736-5354055F8CB4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981438-69E7-C44E-BB13-046BFB0AEC1D}"/>
              </a:ext>
            </a:extLst>
          </p:cNvPr>
          <p:cNvSpPr txBox="1"/>
          <p:nvPr/>
        </p:nvSpPr>
        <p:spPr>
          <a:xfrm>
            <a:off x="1607592" y="4125377"/>
            <a:ext cx="659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is delayed by = </a:t>
            </a:r>
            <a:r>
              <a:rPr lang="en-US" sz="2800" dirty="0"/>
              <a:t>d/C </a:t>
            </a:r>
            <a:r>
              <a:rPr lang="en-US" sz="2000" dirty="0"/>
              <a:t>sec</a:t>
            </a:r>
          </a:p>
          <a:p>
            <a:r>
              <a:rPr lang="en-US" sz="2000" dirty="0"/>
              <a:t>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9000165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blipFill>
                <a:blip r:embed="rId3"/>
                <a:stretch>
                  <a:fillRect l="-4587" t="-6452" r="-6422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9093A9-CB73-0543-9933-C277EFCF458B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8BEF45-9C37-114C-B9FD-EA79AD3FA676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AEA77-0DC3-AF43-9195-978308313AB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D86184-752B-EF4C-9652-C9CE8D38283A}"/>
              </a:ext>
            </a:extLst>
          </p:cNvPr>
          <p:cNvSpPr txBox="1"/>
          <p:nvPr/>
        </p:nvSpPr>
        <p:spPr>
          <a:xfrm>
            <a:off x="1607592" y="4125377"/>
            <a:ext cx="659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is delayed by = </a:t>
            </a:r>
            <a:r>
              <a:rPr lang="en-US" sz="2800" dirty="0"/>
              <a:t>d/C </a:t>
            </a:r>
            <a:r>
              <a:rPr lang="en-US" sz="2000" dirty="0"/>
              <a:t>sec</a:t>
            </a:r>
          </a:p>
          <a:p>
            <a:r>
              <a:rPr lang="en-US" sz="2000" dirty="0"/>
              <a:t>                                                   = (d/C).</a:t>
            </a:r>
            <a:r>
              <a:rPr lang="en-US" sz="2000" i="1" dirty="0"/>
              <a:t>f  </a:t>
            </a:r>
            <a:r>
              <a:rPr lang="en-US" sz="2000" dirty="0"/>
              <a:t>cycles</a:t>
            </a:r>
          </a:p>
        </p:txBody>
      </p:sp>
    </p:spTree>
    <p:extLst>
      <p:ext uri="{BB962C8B-B14F-4D97-AF65-F5344CB8AC3E}">
        <p14:creationId xmlns:p14="http://schemas.microsoft.com/office/powerpoint/2010/main" val="276366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09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blipFill>
                <a:blip r:embed="rId3"/>
                <a:stretch>
                  <a:fillRect l="-4587" t="-6452" r="-6422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9093A9-CB73-0543-9933-C277EFCF458B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8BEF45-9C37-114C-B9FD-EA79AD3FA676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AEA77-0DC3-AF43-9195-978308313AB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D86184-752B-EF4C-9652-C9CE8D38283A}"/>
              </a:ext>
            </a:extLst>
          </p:cNvPr>
          <p:cNvSpPr txBox="1"/>
          <p:nvPr/>
        </p:nvSpPr>
        <p:spPr>
          <a:xfrm>
            <a:off x="1607592" y="4125377"/>
            <a:ext cx="659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is delayed by = </a:t>
            </a:r>
            <a:r>
              <a:rPr lang="en-US" sz="2800" dirty="0"/>
              <a:t>d/C </a:t>
            </a:r>
            <a:r>
              <a:rPr lang="en-US" sz="2000" dirty="0"/>
              <a:t>sec</a:t>
            </a:r>
          </a:p>
          <a:p>
            <a:r>
              <a:rPr lang="en-US" sz="2000" dirty="0"/>
              <a:t>                                                   = (d/C).</a:t>
            </a:r>
            <a:r>
              <a:rPr lang="en-US" sz="2000" i="1" dirty="0"/>
              <a:t>f  </a:t>
            </a:r>
            <a:r>
              <a:rPr lang="en-US" sz="2000" dirty="0"/>
              <a:t>cycles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9EB3E8-051E-A844-9223-B243692D0AA0}"/>
                  </a:ext>
                </a:extLst>
              </p:cNvPr>
              <p:cNvSpPr txBox="1"/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9EB3E8-051E-A844-9223-B243692D0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blipFill>
                <a:blip r:embed="rId5"/>
                <a:stretch>
                  <a:fillRect l="-315" t="-1754" r="-1577" b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2521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blipFill>
                <a:blip r:embed="rId3"/>
                <a:stretch>
                  <a:fillRect l="-4587" t="-6452" r="-6422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9093A9-CB73-0543-9933-C277EFCF458B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8BEF45-9C37-114C-B9FD-EA79AD3FA676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AEA77-0DC3-AF43-9195-978308313AB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D86184-752B-EF4C-9652-C9CE8D38283A}"/>
              </a:ext>
            </a:extLst>
          </p:cNvPr>
          <p:cNvSpPr txBox="1"/>
          <p:nvPr/>
        </p:nvSpPr>
        <p:spPr>
          <a:xfrm>
            <a:off x="1607592" y="4125377"/>
            <a:ext cx="659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is delayed by = </a:t>
            </a:r>
            <a:r>
              <a:rPr lang="en-US" sz="2800" dirty="0"/>
              <a:t>d/C </a:t>
            </a:r>
            <a:r>
              <a:rPr lang="en-US" sz="2000" dirty="0"/>
              <a:t>sec</a:t>
            </a:r>
          </a:p>
          <a:p>
            <a:r>
              <a:rPr lang="en-US" sz="2000" dirty="0"/>
              <a:t>                                                   = (d/C).</a:t>
            </a:r>
            <a:r>
              <a:rPr lang="en-US" sz="2000" i="1" dirty="0"/>
              <a:t>f  </a:t>
            </a:r>
            <a:r>
              <a:rPr lang="en-US" sz="2000" dirty="0"/>
              <a:t>cycles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9EB3E8-051E-A844-9223-B243692D0AA0}"/>
                  </a:ext>
                </a:extLst>
              </p:cNvPr>
              <p:cNvSpPr txBox="1"/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9EB3E8-051E-A844-9223-B243692D0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blipFill>
                <a:blip r:embed="rId5"/>
                <a:stretch>
                  <a:fillRect l="-315" t="-1754" r="-1577" b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DF06B9-C5C5-BC4A-89E4-4A7739F6960C}"/>
                  </a:ext>
                </a:extLst>
              </p:cNvPr>
              <p:cNvSpPr txBox="1"/>
              <p:nvPr/>
            </p:nvSpPr>
            <p:spPr>
              <a:xfrm>
                <a:off x="4480409" y="5826604"/>
                <a:ext cx="371479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DF06B9-C5C5-BC4A-89E4-4A7739F69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826604"/>
                <a:ext cx="3714798" cy="369332"/>
              </a:xfrm>
              <a:prstGeom prst="rect">
                <a:avLst/>
              </a:prstGeom>
              <a:blipFill>
                <a:blip r:embed="rId6"/>
                <a:stretch>
                  <a:fillRect l="-341" t="-20000" r="-2048" b="-4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987024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66F74CD-B4FD-8C4A-BE29-57C568789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409" y="1090972"/>
            <a:ext cx="971518" cy="97151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/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F8DFF7C-B594-1F4F-A4A8-A514D39F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7" y="3919535"/>
                <a:ext cx="1366848" cy="369332"/>
              </a:xfrm>
              <a:prstGeom prst="rect">
                <a:avLst/>
              </a:prstGeom>
              <a:blipFill>
                <a:blip r:embed="rId4"/>
                <a:stretch>
                  <a:fillRect l="-4587" t="-6452" r="-6422" b="-290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82B409-4F7E-6A48-A236-2B12DA7E3947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77DB2-9D84-144D-BE7D-1A7147E9ED39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12E329-3BDE-6C40-9F4D-752E90DA34E3}"/>
              </a:ext>
            </a:extLst>
          </p:cNvPr>
          <p:cNvSpPr txBox="1"/>
          <p:nvPr/>
        </p:nvSpPr>
        <p:spPr>
          <a:xfrm>
            <a:off x="1607592" y="4125377"/>
            <a:ext cx="659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is delayed by = </a:t>
            </a:r>
            <a:r>
              <a:rPr lang="en-US" sz="2800" dirty="0"/>
              <a:t>d/C </a:t>
            </a:r>
            <a:r>
              <a:rPr lang="en-US" sz="2000" dirty="0"/>
              <a:t>sec</a:t>
            </a:r>
          </a:p>
          <a:p>
            <a:r>
              <a:rPr lang="en-US" sz="2000" dirty="0"/>
              <a:t>                                                   = (d/C).</a:t>
            </a:r>
            <a:r>
              <a:rPr lang="en-US" sz="2000" i="1" dirty="0"/>
              <a:t>f  </a:t>
            </a:r>
            <a:r>
              <a:rPr lang="en-US" sz="2000" dirty="0"/>
              <a:t>cycles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E89CE5-4221-3C46-905C-707FE46E223E}"/>
                  </a:ext>
                </a:extLst>
              </p:cNvPr>
              <p:cNvSpPr txBox="1"/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E89CE5-4221-3C46-905C-707FE46E2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blipFill>
                <a:blip r:embed="rId5"/>
                <a:stretch>
                  <a:fillRect l="-315" t="-1754" r="-1577" b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C9EFC5-9C5E-6A4C-8976-8B87417E41B7}"/>
                  </a:ext>
                </a:extLst>
              </p:cNvPr>
              <p:cNvSpPr txBox="1"/>
              <p:nvPr/>
            </p:nvSpPr>
            <p:spPr>
              <a:xfrm>
                <a:off x="4480409" y="5826604"/>
                <a:ext cx="370607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C9EFC5-9C5E-6A4C-8976-8B87417E4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826604"/>
                <a:ext cx="3706078" cy="369332"/>
              </a:xfrm>
              <a:prstGeom prst="rect">
                <a:avLst/>
              </a:prstGeom>
              <a:blipFill>
                <a:blip r:embed="rId6"/>
                <a:stretch>
                  <a:fillRect l="-341" t="-20000" r="-1706" b="-4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/>
              <p:nvPr/>
            </p:nvSpPr>
            <p:spPr>
              <a:xfrm>
                <a:off x="5650024" y="2820999"/>
                <a:ext cx="255788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B3FD5-F946-214B-B7EC-848D33435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024" y="2820999"/>
                <a:ext cx="2557880" cy="369332"/>
              </a:xfrm>
              <a:prstGeom prst="rect">
                <a:avLst/>
              </a:prstGeom>
              <a:blipFill>
                <a:blip r:embed="rId7"/>
                <a:stretch>
                  <a:fillRect l="-1970" t="-3226" r="-3448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1058095" y="1698171"/>
            <a:ext cx="3620411" cy="143162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BACB4-1518-C34C-AB11-3E6BEA74DB7A}"/>
              </a:ext>
            </a:extLst>
          </p:cNvPr>
          <p:cNvSpPr txBox="1"/>
          <p:nvPr/>
        </p:nvSpPr>
        <p:spPr>
          <a:xfrm>
            <a:off x="918840" y="199164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F295E4-385A-3A43-8548-567FF0FE2FEE}"/>
              </a:ext>
            </a:extLst>
          </p:cNvPr>
          <p:cNvGrpSpPr/>
          <p:nvPr/>
        </p:nvGrpSpPr>
        <p:grpSpPr>
          <a:xfrm>
            <a:off x="-1313996" y="1224195"/>
            <a:ext cx="6391675" cy="3919863"/>
            <a:chOff x="-1313996" y="1224195"/>
            <a:chExt cx="6391675" cy="391986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FAD02AB1-7FB5-6C4A-86B1-46C3A32218C4}"/>
                </a:ext>
              </a:extLst>
            </p:cNvPr>
            <p:cNvSpPr/>
            <p:nvPr/>
          </p:nvSpPr>
          <p:spPr>
            <a:xfrm rot="2282257">
              <a:off x="2188784" y="1224195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6A17204A-362C-3442-BF9E-3B4BA31B9747}"/>
                </a:ext>
              </a:extLst>
            </p:cNvPr>
            <p:cNvSpPr/>
            <p:nvPr/>
          </p:nvSpPr>
          <p:spPr>
            <a:xfrm rot="2282257">
              <a:off x="1313089" y="1481937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F9D164D-6888-664A-BFC8-5AB3BBD428E7}"/>
                </a:ext>
              </a:extLst>
            </p:cNvPr>
            <p:cNvSpPr/>
            <p:nvPr/>
          </p:nvSpPr>
          <p:spPr>
            <a:xfrm rot="2282257">
              <a:off x="437394" y="1739679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7D17B52-2572-DC4F-9C0F-A07C6D094D3E}"/>
                </a:ext>
              </a:extLst>
            </p:cNvPr>
            <p:cNvSpPr/>
            <p:nvPr/>
          </p:nvSpPr>
          <p:spPr>
            <a:xfrm rot="2282257">
              <a:off x="-438301" y="1997421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BB23A1A0-BD5F-964B-9517-563BC18E1003}"/>
                </a:ext>
              </a:extLst>
            </p:cNvPr>
            <p:cNvSpPr/>
            <p:nvPr/>
          </p:nvSpPr>
          <p:spPr>
            <a:xfrm rot="2282257">
              <a:off x="-1313996" y="2255163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CE8F35A-40E6-2B48-909A-B4441A4DBC1C}"/>
                  </a:ext>
                </a:extLst>
              </p:cNvPr>
              <p:cNvSpPr txBox="1"/>
              <p:nvPr/>
            </p:nvSpPr>
            <p:spPr>
              <a:xfrm>
                <a:off x="5303520" y="1132606"/>
                <a:ext cx="255788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CE8F35A-40E6-2B48-909A-B4441A4DB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520" y="1132606"/>
                <a:ext cx="2557880" cy="369332"/>
              </a:xfrm>
              <a:prstGeom prst="rect">
                <a:avLst/>
              </a:prstGeom>
              <a:blipFill>
                <a:blip r:embed="rId8"/>
                <a:stretch>
                  <a:fillRect l="-2463" t="-3226" r="-2956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DC9BB07-43D5-8644-992C-6520D0F182A4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46DC72-5D09-CF4E-9FDB-C7DBCD27782D}"/>
                  </a:ext>
                </a:extLst>
              </p:cNvPr>
              <p:cNvSpPr txBox="1"/>
              <p:nvPr/>
            </p:nvSpPr>
            <p:spPr>
              <a:xfrm>
                <a:off x="0" y="3069315"/>
                <a:ext cx="9143999" cy="107721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Equation of the sine wave in time and space:</a:t>
                </a:r>
              </a:p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 F(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x,t</a:t>
                </a:r>
                <a:r>
                  <a:rPr lang="en-US" sz="3200" dirty="0">
                    <a:solidFill>
                      <a:schemeClr val="bg1"/>
                    </a:solidFill>
                  </a:rPr>
                  <a:t>)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3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⁡(2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𝑓𝑡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</a:rPr>
                      <m:t>λ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46DC72-5D09-CF4E-9FDB-C7DBCD277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69315"/>
                <a:ext cx="9143999" cy="1077218"/>
              </a:xfrm>
              <a:prstGeom prst="rect">
                <a:avLst/>
              </a:prstGeom>
              <a:blipFill>
                <a:blip r:embed="rId9"/>
                <a:stretch>
                  <a:fillRect t="-7059" b="-1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98A0DDFD-3935-374C-8922-507F07D0100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</p:spTree>
    <p:extLst>
      <p:ext uri="{BB962C8B-B14F-4D97-AF65-F5344CB8AC3E}">
        <p14:creationId xmlns:p14="http://schemas.microsoft.com/office/powerpoint/2010/main" val="252087949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12E329-3BDE-6C40-9F4D-752E90DA34E3}"/>
              </a:ext>
            </a:extLst>
          </p:cNvPr>
          <p:cNvSpPr txBox="1"/>
          <p:nvPr/>
        </p:nvSpPr>
        <p:spPr>
          <a:xfrm>
            <a:off x="1607592" y="4125377"/>
            <a:ext cx="659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 is delayed by = </a:t>
            </a:r>
            <a:r>
              <a:rPr lang="en-US" sz="2800" dirty="0"/>
              <a:t>d/C </a:t>
            </a:r>
            <a:r>
              <a:rPr lang="en-US" sz="2000" dirty="0"/>
              <a:t>sec</a:t>
            </a:r>
          </a:p>
          <a:p>
            <a:r>
              <a:rPr lang="en-US" sz="2000" dirty="0"/>
              <a:t>                                                   = (d/C).</a:t>
            </a:r>
            <a:r>
              <a:rPr lang="en-US" sz="2000" i="1" dirty="0"/>
              <a:t>f  </a:t>
            </a:r>
            <a:r>
              <a:rPr lang="en-US" sz="2000" dirty="0"/>
              <a:t>cycles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E89CE5-4221-3C46-905C-707FE46E223E}"/>
                  </a:ext>
                </a:extLst>
              </p:cNvPr>
              <p:cNvSpPr txBox="1"/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E89CE5-4221-3C46-905C-707FE46E2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012547"/>
                <a:ext cx="4014945" cy="709105"/>
              </a:xfrm>
              <a:prstGeom prst="rect">
                <a:avLst/>
              </a:prstGeom>
              <a:blipFill>
                <a:blip r:embed="rId5"/>
                <a:stretch>
                  <a:fillRect l="-315" t="-1754" r="-1577" b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C9EFC5-9C5E-6A4C-8976-8B87417E41B7}"/>
                  </a:ext>
                </a:extLst>
              </p:cNvPr>
              <p:cNvSpPr txBox="1"/>
              <p:nvPr/>
            </p:nvSpPr>
            <p:spPr>
              <a:xfrm>
                <a:off x="4480409" y="5826604"/>
                <a:ext cx="371479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2400" dirty="0"/>
                        <m:t>λ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2400" dirty="0"/>
                        <m:t>radians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in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phase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C9EFC5-9C5E-6A4C-8976-8B87417E4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09" y="5826604"/>
                <a:ext cx="3714799" cy="369332"/>
              </a:xfrm>
              <a:prstGeom prst="rect">
                <a:avLst/>
              </a:prstGeom>
              <a:blipFill>
                <a:blip r:embed="rId6"/>
                <a:stretch>
                  <a:fillRect l="-341" t="-20000" r="-2048" b="-4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D1A1DE-2160-E34D-A86B-7E2A95D5D41C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FF8B021-E638-CA45-B8F1-BB1E866922BA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BA36AC-A0CB-C946-945A-358BE0853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5E9F08-6CCF-D048-980E-444CC0C02F57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38F40D-FE38-2A4D-9B3A-D6FA0C599920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68A1BF-5A78-874F-815F-4CD9A139669F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68A1BF-5A78-874F-815F-4CD9A1396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C49A125-3E75-FD43-9143-403C154B04D6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000" dirty="0"/>
                              <m:t>λ</m:t>
                            </m:r>
                          </m:den>
                        </m:f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C49A125-3E75-FD43-9143-403C154B0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8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04B9E5-F338-2D46-9D78-B3C5181D0BBC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8F7B97-349A-EE49-B3E0-2132B10734EF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4D1147-DAF6-AD45-846E-6EDEE090A484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4D1147-DAF6-AD45-846E-6EDEE090A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9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CB9713-396D-184A-8DE5-B3FD04202584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CB9713-396D-184A-8DE5-B3FD042025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98596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2128256"/>
            <a:ext cx="1540748" cy="140549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251494"/>
            <a:ext cx="1540748" cy="116156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477653"/>
            <a:ext cx="1540748" cy="793367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81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47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860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6A338-1D84-0D4F-A63A-148DF7F27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0" y="974583"/>
            <a:ext cx="8713181" cy="4908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</a:t>
            </a:r>
          </a:p>
        </p:txBody>
      </p:sp>
    </p:spTree>
    <p:extLst>
      <p:ext uri="{BB962C8B-B14F-4D97-AF65-F5344CB8AC3E}">
        <p14:creationId xmlns:p14="http://schemas.microsoft.com/office/powerpoint/2010/main" val="2809413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is a delayed version of</a:t>
              </a:r>
            </a:p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506C0915-4A51-5440-AC0A-C12D4FAEE605}"/>
              </a:ext>
            </a:extLst>
          </p:cNvPr>
          <p:cNvSpPr/>
          <p:nvPr/>
        </p:nvSpPr>
        <p:spPr>
          <a:xfrm rot="10800000" flipH="1">
            <a:off x="5004827" y="969884"/>
            <a:ext cx="1471663" cy="1066153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9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19A411B-7430-784D-883A-7DB2223A5131}"/>
              </a:ext>
            </a:extLst>
          </p:cNvPr>
          <p:cNvGrpSpPr/>
          <p:nvPr/>
        </p:nvGrpSpPr>
        <p:grpSpPr>
          <a:xfrm>
            <a:off x="1638561" y="1925320"/>
            <a:ext cx="7711065" cy="1799343"/>
            <a:chOff x="427591" y="1925320"/>
            <a:chExt cx="7711065" cy="179934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49986D6-CD9B-E34A-878D-E96765347DF2}"/>
                </a:ext>
              </a:extLst>
            </p:cNvPr>
            <p:cNvSpPr/>
            <p:nvPr/>
          </p:nvSpPr>
          <p:spPr>
            <a:xfrm>
              <a:off x="1970549" y="1962391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82D62CD-982A-FF4F-9BF6-9B3BE06A008A}"/>
                </a:ext>
              </a:extLst>
            </p:cNvPr>
            <p:cNvSpPr/>
            <p:nvPr/>
          </p:nvSpPr>
          <p:spPr>
            <a:xfrm>
              <a:off x="3511297" y="1998967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0772106-50BC-F747-BA0A-6943C68C32FB}"/>
                </a:ext>
              </a:extLst>
            </p:cNvPr>
            <p:cNvSpPr/>
            <p:nvPr/>
          </p:nvSpPr>
          <p:spPr>
            <a:xfrm>
              <a:off x="5052045" y="200024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3D50E74-7F77-1448-84D2-80F939D8434F}"/>
                </a:ext>
              </a:extLst>
            </p:cNvPr>
            <p:cNvSpPr/>
            <p:nvPr/>
          </p:nvSpPr>
          <p:spPr>
            <a:xfrm>
              <a:off x="6597908" y="202401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8F27730-21B1-D34D-AB4E-EBF8B502C2BE}"/>
                </a:ext>
              </a:extLst>
            </p:cNvPr>
            <p:cNvSpPr/>
            <p:nvPr/>
          </p:nvSpPr>
          <p:spPr>
            <a:xfrm>
              <a:off x="427591" y="192532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0BF9B89-408B-FC43-99C9-427E890A34E2}"/>
              </a:ext>
            </a:extLst>
          </p:cNvPr>
          <p:cNvSpPr/>
          <p:nvPr/>
        </p:nvSpPr>
        <p:spPr>
          <a:xfrm>
            <a:off x="543697" y="1705232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080156-303C-E044-955A-DB8807E1FD94}"/>
              </a:ext>
            </a:extLst>
          </p:cNvPr>
          <p:cNvSpPr/>
          <p:nvPr/>
        </p:nvSpPr>
        <p:spPr>
          <a:xfrm>
            <a:off x="8143771" y="1794854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0">
            <a:extLst>
              <a:ext uri="{FF2B5EF4-FFF2-40B4-BE49-F238E27FC236}">
                <a16:creationId xmlns:a16="http://schemas.microsoft.com/office/drawing/2014/main" id="{FF0769D4-D3F0-424E-A1E4-8CFE3F43CFCF}"/>
              </a:ext>
            </a:extLst>
          </p:cNvPr>
          <p:cNvSpPr/>
          <p:nvPr/>
        </p:nvSpPr>
        <p:spPr>
          <a:xfrm rot="10800000" flipH="1">
            <a:off x="5004827" y="969884"/>
            <a:ext cx="1471663" cy="1066153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is a delayed version of</a:t>
              </a:r>
            </a:p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2572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is a delayed version of</a:t>
              </a:r>
            </a:p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The delay depends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on the distance.</a:t>
              </a:r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879558ED-89D6-2F49-BBB7-3DD11C389044}"/>
              </a:ext>
            </a:extLst>
          </p:cNvPr>
          <p:cNvSpPr/>
          <p:nvPr/>
        </p:nvSpPr>
        <p:spPr>
          <a:xfrm rot="10800000" flipH="1">
            <a:off x="5004827" y="969884"/>
            <a:ext cx="1471663" cy="1066153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1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is a delayed version of</a:t>
              </a:r>
            </a:p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The delay depends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1771942" y="5182484"/>
            <a:ext cx="3478709" cy="671376"/>
            <a:chOff x="1760560" y="5913583"/>
            <a:chExt cx="34787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2586" t="-6122" r="-4741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4000" dirty="0">
                    <a:latin typeface="Lucida Bright" panose="02040602050505020304" pitchFamily="18" charset="77"/>
                  </a:rPr>
                  <a:t>(t)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blipFill>
                <a:blip r:embed="rId6"/>
                <a:stretch>
                  <a:fillRect l="-19178" t="-24490" r="-3150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882D488B-1AA6-214E-B338-49BF95AF127B}"/>
              </a:ext>
            </a:extLst>
          </p:cNvPr>
          <p:cNvGrpSpPr/>
          <p:nvPr/>
        </p:nvGrpSpPr>
        <p:grpSpPr>
          <a:xfrm>
            <a:off x="5186910" y="4870245"/>
            <a:ext cx="3293081" cy="1152495"/>
            <a:chOff x="1760560" y="5636575"/>
            <a:chExt cx="3293081" cy="115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7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/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blipFill>
                  <a:blip r:embed="rId8"/>
                  <a:stretch>
                    <a:fillRect l="-2752" r="-5046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C2A173CD-678E-0348-9045-65D845FB3D26}"/>
              </a:ext>
            </a:extLst>
          </p:cNvPr>
          <p:cNvSpPr/>
          <p:nvPr/>
        </p:nvSpPr>
        <p:spPr>
          <a:xfrm rot="10800000" flipH="1">
            <a:off x="5004827" y="969884"/>
            <a:ext cx="1471663" cy="1066153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53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is a delayed version of</a:t>
              </a:r>
            </a:p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The delay depends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4000" dirty="0">
                    <a:latin typeface="Lucida Bright" panose="02040602050505020304" pitchFamily="18" charset="77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9A7B3FC-C14E-9A47-AB9A-D7D70CBE0FCF}"/>
              </a:ext>
            </a:extLst>
          </p:cNvPr>
          <p:cNvGrpSpPr/>
          <p:nvPr/>
        </p:nvGrpSpPr>
        <p:grpSpPr>
          <a:xfrm>
            <a:off x="914145" y="5803585"/>
            <a:ext cx="4911922" cy="898453"/>
            <a:chOff x="767841" y="5803585"/>
            <a:chExt cx="4911922" cy="8984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7A3DAA-5AB2-1D4F-8208-41C6D00205FC}"/>
                </a:ext>
              </a:extLst>
            </p:cNvPr>
            <p:cNvSpPr txBox="1"/>
            <p:nvPr/>
          </p:nvSpPr>
          <p:spPr>
            <a:xfrm>
              <a:off x="767841" y="6117263"/>
              <a:ext cx="4373313" cy="584775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Why is this negative?</a:t>
              </a: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741BF09-4361-6D44-87EF-FAAF5F1DCA46}"/>
                </a:ext>
              </a:extLst>
            </p:cNvPr>
            <p:cNvSpPr/>
            <p:nvPr/>
          </p:nvSpPr>
          <p:spPr>
            <a:xfrm rot="10800000" flipH="1" flipV="1">
              <a:off x="5114632" y="5803585"/>
              <a:ext cx="565131" cy="620011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6DAD7B8B-D714-F740-AA67-C2E8EF7FC1A8}"/>
              </a:ext>
            </a:extLst>
          </p:cNvPr>
          <p:cNvSpPr/>
          <p:nvPr/>
        </p:nvSpPr>
        <p:spPr>
          <a:xfrm rot="10800000" flipH="1">
            <a:off x="5004827" y="969884"/>
            <a:ext cx="1471663" cy="1066153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4000" dirty="0">
                    <a:latin typeface="Lucida Bright" panose="02040602050505020304" pitchFamily="18" charset="77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𝑎𝑣𝑒𝑙𝑒𝑛𝑔𝑡h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λ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929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𝑎𝑣𝑒𝑙𝑒𝑛𝑔𝑡h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λ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3739309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𝑚𝑒𝑡𝑒𝑟𝑠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32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𝑠𝑝𝑒𝑒𝑑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𝑤𝑎𝑣𝑒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3846" r="-835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𝑑𝑖𝑠𝑡𝑎𝑛𝑐𝑒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𝑝𝑒𝑟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𝑐𝑦𝑐𝑙𝑒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</a:rPr>
                      <m:t>λ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/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8947" r="-214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984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𝑎𝑣𝑒𝑙𝑒𝑛𝑔𝑡h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λ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3739309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𝑚𝑒𝑡𝑒𝑟𝑠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32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𝑠𝑝𝑒𝑒𝑑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𝑤𝑎𝑣𝑒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3846" r="-835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𝑑𝑖𝑠𝑡𝑎𝑛𝑐𝑒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𝑝𝑒𝑟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𝑐𝑦𝑐𝑙𝑒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</a:rPr>
                      <m:t>λ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/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8947" r="-214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/>
              <p:nvPr/>
            </p:nvSpPr>
            <p:spPr>
              <a:xfrm>
                <a:off x="1171710" y="6062019"/>
                <a:ext cx="7568675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𝑟𝑎𝑑𝑖𝑎𝑛𝑠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𝑐𝑜𝑣𝑒𝑟𝑒𝑑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0" y="6062019"/>
                <a:ext cx="7568675" cy="492443"/>
              </a:xfrm>
              <a:prstGeom prst="rect">
                <a:avLst/>
              </a:prstGeom>
              <a:blipFill>
                <a:blip r:embed="rId6"/>
                <a:stretch>
                  <a:fillRect l="-670" t="-5000" r="-117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3247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1762918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1971469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121143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157719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1158992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1182762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432607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-208741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𝑎𝑣𝑒𝑙𝑒𝑛𝑔𝑡h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λ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-208741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6316" r="-7763" b="-4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2898061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076530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076530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3599982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𝑚𝑒𝑡𝑒𝑟𝑠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32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𝑠𝑝𝑒𝑒𝑑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𝑤𝑎𝑣𝑒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3599982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2532" r="-835" b="-16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4640690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𝑑𝑖𝑠𝑡𝑎𝑛𝑐𝑒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𝑝𝑒𝑟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𝑐𝑦𝑐𝑙𝑒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</a:rPr>
                      <m:t>λ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/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4640690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2500" r="-2148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/>
              <p:nvPr/>
            </p:nvSpPr>
            <p:spPr>
              <a:xfrm>
                <a:off x="1171710" y="5220771"/>
                <a:ext cx="7568675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𝑟𝑎𝑑𝑖𝑎𝑛𝑠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𝑐𝑜𝑣𝑒𝑟𝑒𝑑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0" y="5220771"/>
                <a:ext cx="7568675" cy="492443"/>
              </a:xfrm>
              <a:prstGeom prst="rect">
                <a:avLst/>
              </a:prstGeom>
              <a:blipFill>
                <a:blip r:embed="rId6"/>
                <a:stretch>
                  <a:fillRect l="-670" t="-5000" r="-117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6F007-2CA4-2D4E-AD1E-A2D71F1AAA35}"/>
                  </a:ext>
                </a:extLst>
              </p:cNvPr>
              <p:cNvSpPr txBox="1"/>
              <p:nvPr/>
            </p:nvSpPr>
            <p:spPr>
              <a:xfrm>
                <a:off x="43950" y="5775507"/>
                <a:ext cx="9134680" cy="92538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dirty="0">
                              <a:solidFill>
                                <a:schemeClr val="bg1"/>
                              </a:solidFill>
                            </a:rPr>
                            <m:t>λ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𝑟𝑎𝑑𝑖𝑎𝑛𝑠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𝑐𝑜𝑣𝑒𝑟𝑒𝑑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𝑢𝑛𝑖𝑡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6F007-2CA4-2D4E-AD1E-A2D71F1AA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0" y="5775507"/>
                <a:ext cx="9134680" cy="925382"/>
              </a:xfrm>
              <a:prstGeom prst="rect">
                <a:avLst/>
              </a:prstGeom>
              <a:blipFill>
                <a:blip r:embed="rId7"/>
                <a:stretch>
                  <a:fillRect l="-971" r="-416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308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269855" y="425832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385" t="-2000" r="-2770" b="-3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4347627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4000" dirty="0">
                    <a:latin typeface="Lucida Bright" panose="02040602050505020304" pitchFamily="18" charset="77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4347627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0924" t="-22000" r="-19328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𝑎𝑣𝑒𝑙𝑒𝑛𝑔𝑡h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λ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DEA44-C8BC-9F4C-9E19-DC448763F58B}"/>
              </a:ext>
            </a:extLst>
          </p:cNvPr>
          <p:cNvGrpSpPr/>
          <p:nvPr/>
        </p:nvGrpSpPr>
        <p:grpSpPr>
          <a:xfrm>
            <a:off x="2246953" y="5163898"/>
            <a:ext cx="5062668" cy="1156727"/>
            <a:chOff x="1760560" y="5913583"/>
            <a:chExt cx="5062668" cy="1156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/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blipFill>
                  <a:blip r:embed="rId8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000" dirty="0">
                                <a:solidFill>
                                  <a:schemeClr val="tx1"/>
                                </a:solidFill>
                              </a:rPr>
                              <m:t>λ</m:t>
                            </m:r>
                          </m:den>
                        </m:f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blipFill>
                  <a:blip r:embed="rId9"/>
                  <a:stretch>
                    <a:fillRect l="-1397" t="-1087" r="-2793" b="-14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4385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Waves: Transfer of energy, not mass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07D83-456A-0744-9841-171F134DC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25" y="1762210"/>
            <a:ext cx="4348150" cy="333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81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4AE22-ABF2-5D45-AA87-877B38C8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61" y="1770836"/>
            <a:ext cx="7102879" cy="3316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/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blipFill>
                <a:blip r:embed="rId3"/>
                <a:stretch>
                  <a:fillRect l="-6593" t="-27083" r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E1FAC5E7-18AB-CC4E-AFEB-D681457470C2}"/>
              </a:ext>
            </a:extLst>
          </p:cNvPr>
          <p:cNvSpPr/>
          <p:nvPr/>
        </p:nvSpPr>
        <p:spPr>
          <a:xfrm>
            <a:off x="2023353" y="1108953"/>
            <a:ext cx="666166" cy="1070043"/>
          </a:xfrm>
          <a:custGeom>
            <a:avLst/>
            <a:gdLst>
              <a:gd name="connsiteX0" fmla="*/ 0 w 666166"/>
              <a:gd name="connsiteY0" fmla="*/ 0 h 1070043"/>
              <a:gd name="connsiteX1" fmla="*/ 622570 w 666166"/>
              <a:gd name="connsiteY1" fmla="*/ 291830 h 1070043"/>
              <a:gd name="connsiteX2" fmla="*/ 564204 w 666166"/>
              <a:gd name="connsiteY2" fmla="*/ 1070043 h 10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166" h="1070043">
                <a:moveTo>
                  <a:pt x="0" y="0"/>
                </a:moveTo>
                <a:cubicBezTo>
                  <a:pt x="264268" y="56745"/>
                  <a:pt x="528536" y="113490"/>
                  <a:pt x="622570" y="291830"/>
                </a:cubicBezTo>
                <a:cubicBezTo>
                  <a:pt x="716604" y="470171"/>
                  <a:pt x="640404" y="770107"/>
                  <a:pt x="564204" y="1070043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28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32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blipFill>
                <a:blip r:embed="rId4"/>
                <a:stretch>
                  <a:fillRect l="-6522" t="-26531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6531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blipFill>
                <a:blip r:embed="rId7"/>
                <a:stretch>
                  <a:fillRect l="-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blipFill>
                <a:blip r:embed="rId9"/>
                <a:stretch>
                  <a:fillRect l="-6522" t="-29167" r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blipFill>
                <a:blip r:embed="rId10"/>
                <a:stretch>
                  <a:fillRect l="-5825" t="-29167" r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/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blipFill>
                <a:blip r:embed="rId12"/>
                <a:stretch>
                  <a:fillRect l="-606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/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/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blipFill>
                <a:blip r:embed="rId14"/>
                <a:stretch>
                  <a:fillRect l="-6522" t="-29167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/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blipFill>
                <a:blip r:embed="rId15"/>
                <a:stretch>
                  <a:fillRect l="-593" t="-7692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/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/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9167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F755762-D03C-984D-96E2-AEB9ED7A55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904" y="1048650"/>
            <a:ext cx="888480" cy="84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BC4C36-AF4C-FC45-A5D5-0AD0E0460B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2017453"/>
            <a:ext cx="888480" cy="8404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B9F43A-EB27-1B4D-8586-FFB6004FBE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3452660"/>
            <a:ext cx="888480" cy="8404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906CE9-15DC-CE4F-ABBA-2C5E8ED419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5389123"/>
            <a:ext cx="888480" cy="8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78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4347627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4000" dirty="0">
                    <a:latin typeface="Lucida Bright" panose="02040602050505020304" pitchFamily="18" charset="77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4347627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0924" t="-22000" r="-19328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𝑎𝑣𝑒𝑙𝑒𝑛𝑔𝑡h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λ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DEA44-C8BC-9F4C-9E19-DC448763F58B}"/>
              </a:ext>
            </a:extLst>
          </p:cNvPr>
          <p:cNvGrpSpPr/>
          <p:nvPr/>
        </p:nvGrpSpPr>
        <p:grpSpPr>
          <a:xfrm>
            <a:off x="2246953" y="4039429"/>
            <a:ext cx="5062668" cy="1156727"/>
            <a:chOff x="1760560" y="5913583"/>
            <a:chExt cx="5062668" cy="1156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/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blipFill>
                  <a:blip r:embed="rId8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000" dirty="0">
                                <a:solidFill>
                                  <a:schemeClr val="tx1"/>
                                </a:solidFill>
                              </a:rPr>
                              <m:t>λ</m:t>
                            </m:r>
                          </m:den>
                        </m:f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blipFill>
                  <a:blip r:embed="rId9"/>
                  <a:stretch>
                    <a:fillRect l="-1397" t="-1087" r="-2793" b="-14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87593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4841403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4000" dirty="0">
                    <a:latin typeface="Lucida Bright" panose="02040602050505020304" pitchFamily="18" charset="77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4841403"/>
                <a:ext cx="1502014" cy="615553"/>
              </a:xfrm>
              <a:prstGeom prst="rect">
                <a:avLst/>
              </a:prstGeom>
              <a:blipFill>
                <a:blip r:embed="rId4"/>
                <a:stretch>
                  <a:fillRect l="-10924" t="-22000" r="-19328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𝑎𝑣𝑒𝑙𝑒𝑛𝑔𝑡h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λ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5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DEA44-C8BC-9F4C-9E19-DC448763F58B}"/>
              </a:ext>
            </a:extLst>
          </p:cNvPr>
          <p:cNvGrpSpPr/>
          <p:nvPr/>
        </p:nvGrpSpPr>
        <p:grpSpPr>
          <a:xfrm>
            <a:off x="2484964" y="4671199"/>
            <a:ext cx="1881960" cy="785756"/>
            <a:chOff x="1998571" y="6077377"/>
            <a:chExt cx="1881960" cy="785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/>
                <p:nvPr/>
              </p:nvSpPr>
              <p:spPr>
                <a:xfrm>
                  <a:off x="1998571" y="6247580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8571" y="6247580"/>
                  <a:ext cx="538609" cy="615553"/>
                </a:xfrm>
                <a:prstGeom prst="rect">
                  <a:avLst/>
                </a:prstGeom>
                <a:blipFill>
                  <a:blip r:embed="rId6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/>
                <p:nvPr/>
              </p:nvSpPr>
              <p:spPr>
                <a:xfrm>
                  <a:off x="2644616" y="6077377"/>
                  <a:ext cx="1235915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8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48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4616" y="6077377"/>
                  <a:ext cx="1235915" cy="738664"/>
                </a:xfrm>
                <a:prstGeom prst="rect">
                  <a:avLst/>
                </a:prstGeom>
                <a:blipFill>
                  <a:blip r:embed="rId7"/>
                  <a:stretch>
                    <a:fillRect l="-8163" t="-3390" r="-4082" b="-389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3C5C03-ED50-8E4E-83F9-4C99DED9ED38}"/>
                  </a:ext>
                </a:extLst>
              </p:cNvPr>
              <p:cNvSpPr txBox="1"/>
              <p:nvPr/>
            </p:nvSpPr>
            <p:spPr>
              <a:xfrm>
                <a:off x="4266317" y="4331045"/>
                <a:ext cx="2824491" cy="925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dirty="0"/>
                            <m:t>λ</m:t>
                          </m:r>
                        </m:den>
                      </m:f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3C5C03-ED50-8E4E-83F9-4C99DED9E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317" y="4331045"/>
                <a:ext cx="2824491" cy="925382"/>
              </a:xfrm>
              <a:prstGeom prst="rect">
                <a:avLst/>
              </a:prstGeom>
              <a:blipFill>
                <a:blip r:embed="rId8"/>
                <a:stretch>
                  <a:fillRect l="-4955" r="-4054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4577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184575" y="729523"/>
            <a:ext cx="4556376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Cycles per sec = frequency =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83505-08AB-7243-A0D8-C90A66727947}"/>
              </a:ext>
            </a:extLst>
          </p:cNvPr>
          <p:cNvSpPr txBox="1"/>
          <p:nvPr/>
        </p:nvSpPr>
        <p:spPr>
          <a:xfrm>
            <a:off x="1175840" y="172300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Distance per second = speed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 meters/sec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78A522-A5C0-AE4B-B4FA-9F5AAC444B23}"/>
              </a:ext>
            </a:extLst>
          </p:cNvPr>
          <p:cNvSpPr txBox="1"/>
          <p:nvPr/>
        </p:nvSpPr>
        <p:spPr>
          <a:xfrm>
            <a:off x="1235996" y="1233420"/>
            <a:ext cx="6270655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Distance per cycle = wavelength =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λ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meters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78F25B-C335-1F4B-9525-C0B120DBA198}"/>
              </a:ext>
            </a:extLst>
          </p:cNvPr>
          <p:cNvSpPr txBox="1"/>
          <p:nvPr/>
        </p:nvSpPr>
        <p:spPr>
          <a:xfrm>
            <a:off x="1058275" y="224622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C =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 f .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λ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D6365-94E6-4546-9BE5-8D6E1220E4B4}"/>
              </a:ext>
            </a:extLst>
          </p:cNvPr>
          <p:cNvGrpSpPr/>
          <p:nvPr/>
        </p:nvGrpSpPr>
        <p:grpSpPr>
          <a:xfrm>
            <a:off x="1569958" y="3154680"/>
            <a:ext cx="6004085" cy="1234836"/>
            <a:chOff x="1569958" y="3154680"/>
            <a:chExt cx="6004085" cy="123483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E14252-6617-CB42-940B-B091555242BB}"/>
                </a:ext>
              </a:extLst>
            </p:cNvPr>
            <p:cNvSpPr txBox="1"/>
            <p:nvPr/>
          </p:nvSpPr>
          <p:spPr>
            <a:xfrm>
              <a:off x="1569960" y="3154680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Speed of sound in air: 343 m/s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F981A0-5FAA-3849-AB7F-257A3714FA00}"/>
                </a:ext>
              </a:extLst>
            </p:cNvPr>
            <p:cNvSpPr txBox="1"/>
            <p:nvPr/>
          </p:nvSpPr>
          <p:spPr>
            <a:xfrm>
              <a:off x="1569959" y="3572043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Speed of sound in water: 1493 m/s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5692254-5E35-E54A-83E6-7F2875C27B38}"/>
                </a:ext>
              </a:extLst>
            </p:cNvPr>
            <p:cNvSpPr txBox="1"/>
            <p:nvPr/>
          </p:nvSpPr>
          <p:spPr>
            <a:xfrm>
              <a:off x="1569958" y="3989406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Speed of sound in iron: 5130 m/s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80C57A-0DD1-A047-8759-671421DF1C4F}"/>
              </a:ext>
            </a:extLst>
          </p:cNvPr>
          <p:cNvSpPr txBox="1"/>
          <p:nvPr/>
        </p:nvSpPr>
        <p:spPr>
          <a:xfrm>
            <a:off x="1569958" y="5106217"/>
            <a:ext cx="6004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Speed of electromagnetic waves: 3*10</a:t>
            </a:r>
            <a:r>
              <a:rPr lang="en-US" sz="2000" baseline="30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8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 m/s</a:t>
            </a:r>
          </a:p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(~ a million times faster than sound)</a:t>
            </a:r>
          </a:p>
        </p:txBody>
      </p:sp>
    </p:spTree>
    <p:extLst>
      <p:ext uri="{BB962C8B-B14F-4D97-AF65-F5344CB8AC3E}">
        <p14:creationId xmlns:p14="http://schemas.microsoft.com/office/powerpoint/2010/main" val="259055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E0C6F6-450D-244A-AE87-8C9F7E530C0C}"/>
                  </a:ext>
                </a:extLst>
              </p:cNvPr>
              <p:cNvSpPr txBox="1"/>
              <p:nvPr/>
            </p:nvSpPr>
            <p:spPr>
              <a:xfrm>
                <a:off x="108852" y="4028363"/>
                <a:ext cx="17403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E0C6F6-450D-244A-AE87-8C9F7E530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52" y="4028363"/>
                <a:ext cx="1740348" cy="369332"/>
              </a:xfrm>
              <a:prstGeom prst="rect">
                <a:avLst/>
              </a:prstGeom>
              <a:blipFill>
                <a:blip r:embed="rId3"/>
                <a:stretch>
                  <a:fillRect l="-3597" t="-3226" r="-431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9947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6A6792-AED1-6344-8543-AF576341F443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9FA147-8C5B-A34B-B85C-8C8237E4C40C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159271A-148B-AA47-AEAE-05D8B704A54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159271A-148B-AA47-AEAE-05D8B704A5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3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A3D940B-EEFF-924F-9A6A-06334D26D34B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A3D940B-EEFF-924F-9A6A-06334D26D3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94938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62832F-EE73-794A-B415-0E65A1FDCBE8}"/>
              </a:ext>
            </a:extLst>
          </p:cNvPr>
          <p:cNvGrpSpPr/>
          <p:nvPr/>
        </p:nvGrpSpPr>
        <p:grpSpPr>
          <a:xfrm>
            <a:off x="1058095" y="2792269"/>
            <a:ext cx="3847248" cy="523220"/>
            <a:chOff x="1058095" y="2792269"/>
            <a:chExt cx="3847248" cy="52322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84B3E62-CE57-EF45-9B78-FA62A9B77F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8095" y="3304220"/>
              <a:ext cx="3847248" cy="0"/>
            </a:xfrm>
            <a:prstGeom prst="line">
              <a:avLst/>
            </a:prstGeom>
            <a:ln w="44450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E74B69-FBA0-0F42-88D1-D178A6FD8916}"/>
                </a:ext>
              </a:extLst>
            </p:cNvPr>
            <p:cNvSpPr txBox="1"/>
            <p:nvPr/>
          </p:nvSpPr>
          <p:spPr>
            <a:xfrm>
              <a:off x="1553675" y="2792269"/>
              <a:ext cx="29368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Distance = </a:t>
              </a:r>
              <a:r>
                <a:rPr lang="en-US" sz="2800" dirty="0"/>
                <a:t>d</a:t>
              </a:r>
              <a:r>
                <a:rPr lang="en-US" sz="2000" dirty="0"/>
                <a:t> meter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3B29AD-9FCE-E241-84ED-1AC035C0FE07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B08ECA-DD37-4542-B01A-7FD9186DEED3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2F95408-03FD-0943-867C-3F1C57AEF030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2F95408-03FD-0943-867C-3F1C57AEF0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CD35759-765B-3242-935C-B84702969519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CD35759-765B-3242-935C-B8470296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127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D1A1DE-2160-E34D-A86B-7E2A95D5D41C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FF8B021-E638-CA45-B8F1-BB1E866922BA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BA36AC-A0CB-C946-945A-358BE0853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5E9F08-6CCF-D048-980E-444CC0C02F57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38F40D-FE38-2A4D-9B3A-D6FA0C599920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68A1BF-5A78-874F-815F-4CD9A139669F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68A1BF-5A78-874F-815F-4CD9A1396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C49A125-3E75-FD43-9143-403C154B04D6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000" dirty="0"/>
                              <m:t>λ</m:t>
                            </m:r>
                          </m:den>
                        </m:f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C49A125-3E75-FD43-9143-403C154B0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04B9E5-F338-2D46-9D78-B3C5181D0BBC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8F7B97-349A-EE49-B3E0-2132B10734EF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4D1147-DAF6-AD45-846E-6EDEE090A484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4D1147-DAF6-AD45-846E-6EDEE090A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CB9713-396D-184A-8DE5-B3FD04202584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CB9713-396D-184A-8DE5-B3FD042025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93355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82B409-4F7E-6A48-A236-2B12DA7E3947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77DB2-9D84-144D-BE7D-1A7147E9ED39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409" y="1090972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1058095" y="1698171"/>
            <a:ext cx="3620411" cy="143162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BACB4-1518-C34C-AB11-3E6BEA74DB7A}"/>
              </a:ext>
            </a:extLst>
          </p:cNvPr>
          <p:cNvSpPr txBox="1"/>
          <p:nvPr/>
        </p:nvSpPr>
        <p:spPr>
          <a:xfrm>
            <a:off x="918840" y="199164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B735A-052D-1A4B-BDCF-47887D7A090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DB4808-A12E-9E4D-A704-1B332517CA6F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BAB2E0B-7563-B94F-9839-72FECBEB0105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30EBFF5-3C9E-834E-B6BA-23610A67412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30EBFF5-3C9E-834E-B6BA-23610A674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21DC1B5-006F-C847-B966-EDD977F00033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000" dirty="0"/>
                              <m:t>λ</m:t>
                            </m:r>
                          </m:den>
                        </m:f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21DC1B5-006F-C847-B966-EDD977F000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DC009D-99CE-6045-BD72-BF395699CC5F}"/>
              </a:ext>
            </a:extLst>
          </p:cNvPr>
          <p:cNvGrpSpPr/>
          <p:nvPr/>
        </p:nvGrpSpPr>
        <p:grpSpPr>
          <a:xfrm>
            <a:off x="5427213" y="712456"/>
            <a:ext cx="2598289" cy="1061609"/>
            <a:chOff x="3076833" y="4313581"/>
            <a:chExt cx="2598289" cy="106160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6CC3A92-DE0B-BC4F-BCD5-9ECE18BA4FC8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FFC40B1-75DA-674F-B668-D13F2FE6D31C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FFC40B1-75DA-674F-B668-D13F2FE6D3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10769" t="-5128" r="-3077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3074FD7-2032-094A-BF79-0C0F09B5F070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000" dirty="0"/>
                              <m:t>λ</m:t>
                            </m:r>
                          </m:den>
                        </m:f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3074FD7-2032-094A-BF79-0C0F09B5F0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7"/>
                  <a:stretch>
                    <a:fillRect l="-4255" r="-3546" b="-14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266FD9F-16ED-514E-937F-89CA459056F2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9B79708-B1C8-7D43-9E2A-B86411175A3B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3F7ABA8-1D21-3343-B554-BD3130F918E1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3F7ABA8-1D21-3343-B554-BD3130F91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8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D345F71-5E07-7D4D-A50A-EF3DFB31A2C9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D345F71-5E07-7D4D-A50A-EF3DFB31A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0747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5144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66F74CD-B4FD-8C4A-BE29-57C568789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409" y="1090972"/>
            <a:ext cx="971518" cy="97151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82B409-4F7E-6A48-A236-2B12DA7E3947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77DB2-9D84-144D-BE7D-1A7147E9ED39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1058095" y="1698171"/>
            <a:ext cx="3620411" cy="143162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BACB4-1518-C34C-AB11-3E6BEA74DB7A}"/>
              </a:ext>
            </a:extLst>
          </p:cNvPr>
          <p:cNvSpPr txBox="1"/>
          <p:nvPr/>
        </p:nvSpPr>
        <p:spPr>
          <a:xfrm>
            <a:off x="918840" y="199164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r>
              <a:rPr lang="en-US" sz="2000" dirty="0"/>
              <a:t> 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F295E4-385A-3A43-8548-567FF0FE2FEE}"/>
              </a:ext>
            </a:extLst>
          </p:cNvPr>
          <p:cNvGrpSpPr/>
          <p:nvPr/>
        </p:nvGrpSpPr>
        <p:grpSpPr>
          <a:xfrm>
            <a:off x="-1313996" y="1224195"/>
            <a:ext cx="6391675" cy="3919863"/>
            <a:chOff x="-1313996" y="1224195"/>
            <a:chExt cx="6391675" cy="391986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FAD02AB1-7FB5-6C4A-86B1-46C3A32218C4}"/>
                </a:ext>
              </a:extLst>
            </p:cNvPr>
            <p:cNvSpPr/>
            <p:nvPr/>
          </p:nvSpPr>
          <p:spPr>
            <a:xfrm rot="2282257">
              <a:off x="2188784" y="1224195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6A17204A-362C-3442-BF9E-3B4BA31B9747}"/>
                </a:ext>
              </a:extLst>
            </p:cNvPr>
            <p:cNvSpPr/>
            <p:nvPr/>
          </p:nvSpPr>
          <p:spPr>
            <a:xfrm rot="2282257">
              <a:off x="1313089" y="1481937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F9D164D-6888-664A-BFC8-5AB3BBD428E7}"/>
                </a:ext>
              </a:extLst>
            </p:cNvPr>
            <p:cNvSpPr/>
            <p:nvPr/>
          </p:nvSpPr>
          <p:spPr>
            <a:xfrm rot="2282257">
              <a:off x="437394" y="1739679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7D17B52-2572-DC4F-9C0F-A07C6D094D3E}"/>
                </a:ext>
              </a:extLst>
            </p:cNvPr>
            <p:cNvSpPr/>
            <p:nvPr/>
          </p:nvSpPr>
          <p:spPr>
            <a:xfrm rot="2282257">
              <a:off x="-438301" y="1997421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BB23A1A0-BD5F-964B-9517-563BC18E1003}"/>
                </a:ext>
              </a:extLst>
            </p:cNvPr>
            <p:cNvSpPr/>
            <p:nvPr/>
          </p:nvSpPr>
          <p:spPr>
            <a:xfrm rot="2282257">
              <a:off x="-1313996" y="2255163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24C8407-ED88-174F-B094-C20F23A29E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8E6B85-EE42-1F4F-8628-80F7628AF0BA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9714CE7-A4FB-B345-ADE7-A3DE46A71370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2D0DE39-816F-C34F-9C89-3118226610B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2D0DE39-816F-C34F-9C89-3118226610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7AAB19E-CA53-3847-A7D3-351E409D95CC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000" dirty="0"/>
                              <m:t>λ</m:t>
                            </m:r>
                          </m:den>
                        </m:f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7AAB19E-CA53-3847-A7D3-351E409D95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E93046-D79C-C747-991C-054AB861C3FE}"/>
              </a:ext>
            </a:extLst>
          </p:cNvPr>
          <p:cNvGrpSpPr/>
          <p:nvPr/>
        </p:nvGrpSpPr>
        <p:grpSpPr>
          <a:xfrm>
            <a:off x="5427213" y="712456"/>
            <a:ext cx="2598289" cy="1061609"/>
            <a:chOff x="3076833" y="4313581"/>
            <a:chExt cx="2598289" cy="106160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1D0E7F-1D47-B74D-BD3C-D72623048195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C4C6BE8-23C4-8349-8650-4C3BBF155447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C4C6BE8-23C4-8349-8650-4C3BBF1554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10769" t="-5128" r="-3077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674E6E0-0456-B84A-B608-485EAE0620F0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000" dirty="0"/>
                              <m:t>λ</m:t>
                            </m:r>
                          </m:den>
                        </m:f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674E6E0-0456-B84A-B608-485EAE0620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7"/>
                  <a:stretch>
                    <a:fillRect l="-4255" r="-3546" b="-14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A64222C-7BC9-E642-9FB7-A6C18A26A97C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93A2169-18DE-FE4F-867A-AA93BDA2F057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94F7BC-9919-5749-8A3C-411E982712F2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94F7BC-9919-5749-8A3C-411E982712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8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AD04AD-1C08-684E-8573-B5FD41A78257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AD04AD-1C08-684E-8573-B5FD41A782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2291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A146DC-372F-4142-ADD8-4377C00A35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A82C8C-E73E-CA41-A2C9-34A6D5399DCD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08E744-AF80-6544-88F6-D8186D18E743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762E5A4-2DB8-C343-95F4-8919D84392C9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762E5A4-2DB8-C343-95F4-8919D8439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049DD5C-A749-E849-A113-C7F02970852E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049DD5C-A749-E849-A113-C7F029708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8816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5303520" y="1365316"/>
            <a:ext cx="1184362" cy="158213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3A146DC-372F-4142-ADD8-4377C00A35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BD53C7-1862-9841-89FB-D0A11CD70589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1E153DA-23BC-8D42-B992-90EE2B41B4A6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3BBC5F-C5BC-C64A-9EC5-0650C0E7B57F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3BBC5F-C5BC-C64A-9EC5-0650C0E7B5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CFA7046-883B-1641-A6C1-378BAC18D059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CFA7046-883B-1641-A6C1-378BAC18D0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7AE2895-23D6-CB46-8F39-73ED5142814C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X</a:t>
            </a:r>
            <a:r>
              <a:rPr lang="en-US" sz="2000" dirty="0"/>
              <a:t> meters</a:t>
            </a:r>
          </a:p>
        </p:txBody>
      </p:sp>
    </p:spTree>
    <p:extLst>
      <p:ext uri="{BB962C8B-B14F-4D97-AF65-F5344CB8AC3E}">
        <p14:creationId xmlns:p14="http://schemas.microsoft.com/office/powerpoint/2010/main" val="19590225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EAB60F-0649-B549-8FF2-C9F37B61B4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694D6F-2844-1D4B-AABA-25694F3896C9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X</a:t>
            </a:r>
            <a:r>
              <a:rPr lang="en-US" sz="2000" dirty="0"/>
              <a:t> meters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F1F56F-BABF-AF46-912F-8ECA7F5B0FC5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0402FA5-1327-4C42-9A9B-4AF2B738060F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5AD45C0-8C95-BF49-8A89-EC0BDC528051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5AD45C0-8C95-BF49-8A89-EC0BDC5280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FA32AF5-ADFC-E945-844F-502F2A8B6291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FA32AF5-ADFC-E945-844F-502F2A8B62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62890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4CB1F0-1FC7-4D42-A011-16B01DE08700}"/>
                  </a:ext>
                </a:extLst>
              </p:cNvPr>
              <p:cNvSpPr txBox="1"/>
              <p:nvPr/>
            </p:nvSpPr>
            <p:spPr>
              <a:xfrm>
                <a:off x="3752737" y="961028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/>
                  <a:t>X.sin</a:t>
                </a:r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𝚹</m:t>
                    </m:r>
                  </m:oMath>
                </a14:m>
                <a:r>
                  <a:rPr lang="en-US" sz="2800" dirty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4CB1F0-1FC7-4D42-A011-16B01DE08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737" y="961028"/>
                <a:ext cx="2936834" cy="523220"/>
              </a:xfrm>
              <a:prstGeom prst="rect">
                <a:avLst/>
              </a:prstGeom>
              <a:blipFill>
                <a:blip r:embed="rId6"/>
                <a:stretch>
                  <a:fillRect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433BAE8B-A8B7-9F41-BBFF-1A09474BD0D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0B0DD4-B298-CB41-80D2-6E952473589A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X</a:t>
            </a:r>
            <a:r>
              <a:rPr lang="en-US" sz="2000" dirty="0"/>
              <a:t> meters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16BCCD-CBAB-6E4C-8653-898027A5D53A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AA5B3AD-7D77-C042-8ED8-E565F194E0D1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0B3C9E6-ED02-0C45-9B0D-A4B5623AFE3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0B3C9E6-ED02-0C45-9B0D-A4B5623AFE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2CC5C25-FDC6-C74A-A5BE-5C46A9691690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2CC5C25-FDC6-C74A-A5BE-5C46A96916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79139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d = </a:t>
                </a:r>
                <a:r>
                  <a:rPr lang="en-US" sz="2800" dirty="0" err="1"/>
                  <a:t>X.sin</a:t>
                </a:r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𝚹</m:t>
                    </m:r>
                  </m:oMath>
                </a14:m>
                <a:r>
                  <a:rPr lang="en-US" sz="2800" dirty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B998D23-57D7-614C-8370-11F020E326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26036B-F523-6F44-B3B8-64B6B861559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X</a:t>
            </a:r>
            <a:r>
              <a:rPr lang="en-US" sz="2000" dirty="0"/>
              <a:t> meters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C46D47-5382-8645-85A8-2D63A6B1D348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F2EBCFA-CBC8-F84E-9B7C-57A5787E13A2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0EB9B23-7CDA-0F4D-ABA9-F5BFC42DCFC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0EB9B23-7CDA-0F4D-ABA9-F5BFC42DC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3A956CB-E19C-994E-9334-3EDA1B671EE5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3A956CB-E19C-994E-9334-3EDA1B671E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62961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d = </a:t>
                </a:r>
                <a:r>
                  <a:rPr lang="en-US" sz="2800" dirty="0" err="1"/>
                  <a:t>X.sin</a:t>
                </a:r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𝚹</m:t>
                    </m:r>
                  </m:oMath>
                </a14:m>
                <a:r>
                  <a:rPr lang="en-US" sz="2800" dirty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FFD28-9060-4B40-B7B5-8D63EA552CF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X</a:t>
            </a:r>
            <a:r>
              <a:rPr lang="en-US" sz="2000" dirty="0"/>
              <a:t> meters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243A4-E609-5445-92EE-2289EFF5C5A2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80BB78-8C28-0D4B-9CE4-EC548A2B8834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32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2C0ADF-55E9-3B41-863A-B1806F703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088" y="717151"/>
            <a:ext cx="1821596" cy="74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61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2F0A40-8A19-D64A-856C-C3A8ED51C244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40CB4-452C-FD46-86BC-0104DE27C1B3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Reflection of waves</a:t>
            </a:r>
          </a:p>
        </p:txBody>
      </p:sp>
    </p:spTree>
    <p:extLst>
      <p:ext uri="{BB962C8B-B14F-4D97-AF65-F5344CB8AC3E}">
        <p14:creationId xmlns:p14="http://schemas.microsoft.com/office/powerpoint/2010/main" val="2554119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4" name="Picture 3" descr="Oxygen-Icons.org-Oxygen-Actions-speaker.ico">
            <a:extLst>
              <a:ext uri="{FF2B5EF4-FFF2-40B4-BE49-F238E27FC236}">
                <a16:creationId xmlns:a16="http://schemas.microsoft.com/office/drawing/2014/main" id="{56B22D9C-A530-BE42-843C-CEB1FE7BD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3214">
            <a:off x="1524390" y="574276"/>
            <a:ext cx="877303" cy="8773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0D2B05-04BD-454A-8514-EB8DD310D9D9}"/>
              </a:ext>
            </a:extLst>
          </p:cNvPr>
          <p:cNvGrpSpPr/>
          <p:nvPr/>
        </p:nvGrpSpPr>
        <p:grpSpPr>
          <a:xfrm rot="1757034">
            <a:off x="1552146" y="579919"/>
            <a:ext cx="1256423" cy="866014"/>
            <a:chOff x="1986989" y="1652897"/>
            <a:chExt cx="1256423" cy="866014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3CA8C5B7-DABD-7A4C-90EF-58565E2B815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C35FFB7A-A5B9-3640-9549-5F358E520563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8219E5C-C8E7-634E-8661-24FD0E8FFB5B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2B7B376D-FC46-CA4D-BE1F-9BFE2578F6A8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A667D3-F0F8-FE48-92DD-C05E7FA58F2D}"/>
              </a:ext>
            </a:extLst>
          </p:cNvPr>
          <p:cNvGrpSpPr/>
          <p:nvPr/>
        </p:nvGrpSpPr>
        <p:grpSpPr>
          <a:xfrm rot="9469099">
            <a:off x="6680464" y="2670385"/>
            <a:ext cx="1256423" cy="866014"/>
            <a:chOff x="1986989" y="1652897"/>
            <a:chExt cx="1256423" cy="866014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2567F257-AC9E-E441-9037-99680B54CE6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9F4ADFF2-1B63-0341-BB89-2574B7C808F0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6241CED-A7A9-484B-B09D-A79A916EE1F7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1C3B4F14-553C-554F-BDF1-895F9085CDEB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A1F99DC-5EAC-0C4B-AEC6-5CE272EC1FFB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52126F-EE94-F047-A195-EF84080FF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445" y="183212"/>
            <a:ext cx="1859407" cy="185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38 0.02569 L 0.49288 0.2479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1111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-0.5408 0.2523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49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4" name="Picture 3" descr="Oxygen-Icons.org-Oxygen-Actions-speaker.ico">
            <a:extLst>
              <a:ext uri="{FF2B5EF4-FFF2-40B4-BE49-F238E27FC236}">
                <a16:creationId xmlns:a16="http://schemas.microsoft.com/office/drawing/2014/main" id="{56B22D9C-A530-BE42-843C-CEB1FE7BD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3214">
            <a:off x="1524390" y="574276"/>
            <a:ext cx="877303" cy="8773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0D2B05-04BD-454A-8514-EB8DD310D9D9}"/>
              </a:ext>
            </a:extLst>
          </p:cNvPr>
          <p:cNvGrpSpPr/>
          <p:nvPr/>
        </p:nvGrpSpPr>
        <p:grpSpPr>
          <a:xfrm rot="1757034">
            <a:off x="1552146" y="579919"/>
            <a:ext cx="1256423" cy="866014"/>
            <a:chOff x="1986989" y="1652897"/>
            <a:chExt cx="1256423" cy="866014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3CA8C5B7-DABD-7A4C-90EF-58565E2B815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C35FFB7A-A5B9-3640-9549-5F358E520563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8219E5C-C8E7-634E-8661-24FD0E8FFB5B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2B7B376D-FC46-CA4D-BE1F-9BFE2578F6A8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A667D3-F0F8-FE48-92DD-C05E7FA58F2D}"/>
              </a:ext>
            </a:extLst>
          </p:cNvPr>
          <p:cNvGrpSpPr/>
          <p:nvPr/>
        </p:nvGrpSpPr>
        <p:grpSpPr>
          <a:xfrm rot="9469099">
            <a:off x="2066847" y="4303243"/>
            <a:ext cx="1256423" cy="866014"/>
            <a:chOff x="1986989" y="1652897"/>
            <a:chExt cx="1256423" cy="866014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2567F257-AC9E-E441-9037-99680B54CE6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9F4ADFF2-1B63-0341-BB89-2574B7C808F0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6241CED-A7A9-484B-B09D-A79A916EE1F7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1C3B4F14-553C-554F-BDF1-895F9085CDEB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71DDF-E341-FF42-9080-84714724BF9F}"/>
              </a:ext>
            </a:extLst>
          </p:cNvPr>
          <p:cNvCxnSpPr>
            <a:cxnSpLocks/>
          </p:cNvCxnSpPr>
          <p:nvPr/>
        </p:nvCxnSpPr>
        <p:spPr>
          <a:xfrm flipH="1" flipV="1">
            <a:off x="2458124" y="1201784"/>
            <a:ext cx="4991865" cy="1815736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572330-86C9-D740-A2A3-459FBC633FFF}"/>
              </a:ext>
            </a:extLst>
          </p:cNvPr>
          <p:cNvCxnSpPr>
            <a:cxnSpLocks/>
          </p:cNvCxnSpPr>
          <p:nvPr/>
        </p:nvCxnSpPr>
        <p:spPr>
          <a:xfrm flipH="1">
            <a:off x="2472147" y="3029155"/>
            <a:ext cx="4991865" cy="1815736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7607AB-82DD-9444-9FAE-2B0C837330F6}"/>
              </a:ext>
            </a:extLst>
          </p:cNvPr>
          <p:cNvCxnSpPr>
            <a:cxnSpLocks/>
          </p:cNvCxnSpPr>
          <p:nvPr/>
        </p:nvCxnSpPr>
        <p:spPr>
          <a:xfrm flipH="1">
            <a:off x="2322039" y="3023003"/>
            <a:ext cx="5141974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D25B29-C406-834C-80EB-316698FF8FD6}"/>
                  </a:ext>
                </a:extLst>
              </p:cNvPr>
              <p:cNvSpPr txBox="1"/>
              <p:nvPr/>
            </p:nvSpPr>
            <p:spPr>
              <a:xfrm>
                <a:off x="6140144" y="2637116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D25B29-C406-834C-80EB-316698FF8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144" y="2637116"/>
                <a:ext cx="286938" cy="369332"/>
              </a:xfrm>
              <a:prstGeom prst="rect">
                <a:avLst/>
              </a:prstGeom>
              <a:blipFill>
                <a:blip r:embed="rId4"/>
                <a:stretch>
                  <a:fillRect l="-16667" r="-20833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ADADFE-BE06-764F-9D4B-082BF6DC7DBC}"/>
                  </a:ext>
                </a:extLst>
              </p:cNvPr>
              <p:cNvSpPr txBox="1"/>
              <p:nvPr/>
            </p:nvSpPr>
            <p:spPr>
              <a:xfrm>
                <a:off x="5996897" y="310362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ADADFE-BE06-764F-9D4B-082BF6DC7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897" y="310362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0833" r="-20833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BAFF276-37B6-8D41-BE2F-A0A225A1A772}"/>
                  </a:ext>
                </a:extLst>
              </p14:cNvPr>
              <p14:cNvContentPartPr/>
              <p14:nvPr/>
            </p14:nvContentPartPr>
            <p14:xfrm>
              <a:off x="6320623" y="2738829"/>
              <a:ext cx="276120" cy="627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BAFF276-37B6-8D41-BE2F-A0A225A1A7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11983" y="2730184"/>
                <a:ext cx="293760" cy="64513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C1BE9F09-8FC0-CE4F-AE85-EB46AAD561ED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441F79-2326-3442-B603-1C9E8AF90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445" y="183212"/>
            <a:ext cx="1859407" cy="185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9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EC8CC-EA63-6F45-BA64-1E8C574073DF}"/>
              </a:ext>
            </a:extLst>
          </p:cNvPr>
          <p:cNvSpPr txBox="1"/>
          <p:nvPr/>
        </p:nvSpPr>
        <p:spPr>
          <a:xfrm>
            <a:off x="1224371" y="973181"/>
            <a:ext cx="271580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Mechanical Wave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79D4B-20D0-6C49-AB37-0E9AB2BB7C83}"/>
              </a:ext>
            </a:extLst>
          </p:cNvPr>
          <p:cNvSpPr txBox="1"/>
          <p:nvPr/>
        </p:nvSpPr>
        <p:spPr>
          <a:xfrm>
            <a:off x="5014199" y="973181"/>
            <a:ext cx="34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Electromagnetic Wave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887215-776D-2E47-9F59-95CEC185A632}"/>
              </a:ext>
            </a:extLst>
          </p:cNvPr>
          <p:cNvCxnSpPr/>
          <p:nvPr/>
        </p:nvCxnSpPr>
        <p:spPr>
          <a:xfrm>
            <a:off x="4603148" y="968764"/>
            <a:ext cx="0" cy="525910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EB69BED-451A-8E45-8552-AC219C1AF5FB}"/>
              </a:ext>
            </a:extLst>
          </p:cNvPr>
          <p:cNvGrpSpPr/>
          <p:nvPr/>
        </p:nvGrpSpPr>
        <p:grpSpPr>
          <a:xfrm>
            <a:off x="-167578" y="4523053"/>
            <a:ext cx="5014094" cy="4145459"/>
            <a:chOff x="-167578" y="4523053"/>
            <a:chExt cx="5014094" cy="41454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EB0201-DB2B-6643-AFC7-DA10A8BB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7578" y="4523053"/>
              <a:ext cx="5014094" cy="368382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59F541-9795-D540-A9BD-6E0471E169E0}"/>
                </a:ext>
              </a:extLst>
            </p:cNvPr>
            <p:cNvSpPr/>
            <p:nvPr/>
          </p:nvSpPr>
          <p:spPr>
            <a:xfrm>
              <a:off x="-167578" y="6118443"/>
              <a:ext cx="5014093" cy="2550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7544649-952B-5240-B645-FFB76199B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03" b="7545"/>
          <a:stretch/>
        </p:blipFill>
        <p:spPr>
          <a:xfrm>
            <a:off x="4497804" y="4408710"/>
            <a:ext cx="4163650" cy="19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3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4" name="Picture 3" descr="Oxygen-Icons.org-Oxygen-Actions-speaker.ico">
            <a:extLst>
              <a:ext uri="{FF2B5EF4-FFF2-40B4-BE49-F238E27FC236}">
                <a16:creationId xmlns:a16="http://schemas.microsoft.com/office/drawing/2014/main" id="{56B22D9C-A530-BE42-843C-CEB1FE7BD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3214">
            <a:off x="1524390" y="574276"/>
            <a:ext cx="877303" cy="8773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0D2B05-04BD-454A-8514-EB8DD310D9D9}"/>
              </a:ext>
            </a:extLst>
          </p:cNvPr>
          <p:cNvGrpSpPr/>
          <p:nvPr/>
        </p:nvGrpSpPr>
        <p:grpSpPr>
          <a:xfrm rot="1757034">
            <a:off x="1552146" y="579919"/>
            <a:ext cx="1256423" cy="866014"/>
            <a:chOff x="1986989" y="1652897"/>
            <a:chExt cx="1256423" cy="866014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3CA8C5B7-DABD-7A4C-90EF-58565E2B815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C35FFB7A-A5B9-3640-9549-5F358E520563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8219E5C-C8E7-634E-8661-24FD0E8FFB5B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2B7B376D-FC46-CA4D-BE1F-9BFE2578F6A8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A667D3-F0F8-FE48-92DD-C05E7FA58F2D}"/>
              </a:ext>
            </a:extLst>
          </p:cNvPr>
          <p:cNvGrpSpPr/>
          <p:nvPr/>
        </p:nvGrpSpPr>
        <p:grpSpPr>
          <a:xfrm rot="9469099">
            <a:off x="2066847" y="4303243"/>
            <a:ext cx="1256423" cy="866014"/>
            <a:chOff x="1986989" y="1652897"/>
            <a:chExt cx="1256423" cy="866014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2567F257-AC9E-E441-9037-99680B54CE6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9F4ADFF2-1B63-0341-BB89-2574B7C808F0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6241CED-A7A9-484B-B09D-A79A916EE1F7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1C3B4F14-553C-554F-BDF1-895F9085CDEB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71DDF-E341-FF42-9080-84714724BF9F}"/>
              </a:ext>
            </a:extLst>
          </p:cNvPr>
          <p:cNvCxnSpPr>
            <a:cxnSpLocks/>
          </p:cNvCxnSpPr>
          <p:nvPr/>
        </p:nvCxnSpPr>
        <p:spPr>
          <a:xfrm flipH="1" flipV="1">
            <a:off x="2458124" y="1201784"/>
            <a:ext cx="4991865" cy="1815736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572330-86C9-D740-A2A3-459FBC633FFF}"/>
              </a:ext>
            </a:extLst>
          </p:cNvPr>
          <p:cNvCxnSpPr>
            <a:cxnSpLocks/>
          </p:cNvCxnSpPr>
          <p:nvPr/>
        </p:nvCxnSpPr>
        <p:spPr>
          <a:xfrm flipH="1">
            <a:off x="2472147" y="3029155"/>
            <a:ext cx="4991865" cy="1815736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7607AB-82DD-9444-9FAE-2B0C837330F6}"/>
              </a:ext>
            </a:extLst>
          </p:cNvPr>
          <p:cNvCxnSpPr>
            <a:cxnSpLocks/>
          </p:cNvCxnSpPr>
          <p:nvPr/>
        </p:nvCxnSpPr>
        <p:spPr>
          <a:xfrm flipH="1">
            <a:off x="2322039" y="3023003"/>
            <a:ext cx="5141974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D25B29-C406-834C-80EB-316698FF8FD6}"/>
                  </a:ext>
                </a:extLst>
              </p:cNvPr>
              <p:cNvSpPr txBox="1"/>
              <p:nvPr/>
            </p:nvSpPr>
            <p:spPr>
              <a:xfrm>
                <a:off x="6140144" y="2637116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D25B29-C406-834C-80EB-316698FF8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144" y="2637116"/>
                <a:ext cx="286938" cy="369332"/>
              </a:xfrm>
              <a:prstGeom prst="rect">
                <a:avLst/>
              </a:prstGeom>
              <a:blipFill>
                <a:blip r:embed="rId4"/>
                <a:stretch>
                  <a:fillRect l="-16667" r="-20833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ADADFE-BE06-764F-9D4B-082BF6DC7DBC}"/>
                  </a:ext>
                </a:extLst>
              </p:cNvPr>
              <p:cNvSpPr txBox="1"/>
              <p:nvPr/>
            </p:nvSpPr>
            <p:spPr>
              <a:xfrm>
                <a:off x="5996897" y="310362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ADADFE-BE06-764F-9D4B-082BF6DC7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897" y="310362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0833" r="-20833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BAFF276-37B6-8D41-BE2F-A0A225A1A772}"/>
                  </a:ext>
                </a:extLst>
              </p14:cNvPr>
              <p14:cNvContentPartPr/>
              <p14:nvPr/>
            </p14:nvContentPartPr>
            <p14:xfrm>
              <a:off x="6320623" y="2738829"/>
              <a:ext cx="276120" cy="627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BAFF276-37B6-8D41-BE2F-A0A225A1A7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11983" y="2730184"/>
                <a:ext cx="293760" cy="64513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F0943A83-247E-694C-9BAA-EC7EFF82D284}"/>
              </a:ext>
            </a:extLst>
          </p:cNvPr>
          <p:cNvSpPr txBox="1"/>
          <p:nvPr/>
        </p:nvSpPr>
        <p:spPr>
          <a:xfrm>
            <a:off x="4572000" y="1605276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d1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28E92C-447A-8044-9EB3-A0B726764D79}"/>
              </a:ext>
            </a:extLst>
          </p:cNvPr>
          <p:cNvSpPr txBox="1"/>
          <p:nvPr/>
        </p:nvSpPr>
        <p:spPr>
          <a:xfrm>
            <a:off x="4674770" y="3895666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d2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DC15D2-8586-A24C-820B-B72A5707147F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729E4E0-E083-8A40-89D4-B2D5F3984A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445" y="183212"/>
            <a:ext cx="1859407" cy="185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93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E1D1C-F1FF-3640-8B5E-3173A2503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95"/>
          <a:stretch/>
        </p:blipFill>
        <p:spPr>
          <a:xfrm>
            <a:off x="1308654" y="2585044"/>
            <a:ext cx="1797939" cy="1474987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5155425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C0D7AE-2524-3E42-B10A-A41BA94FF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4CBF61-8FF3-C84D-AA59-4C2FC343EBD0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8F9790-4679-B344-857D-0C29A781D1F8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5299011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8C30AA-D89D-3D44-9545-F667781D4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24CBF61-8FF3-C84D-AA59-4C2FC343EBD0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912B5-95C4-2A46-BA86-B91FD4D731EF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2DCAF-77FB-FF44-A57C-8315D9B6A2DA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654779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0E9A589-2E97-D94E-8EEB-11743BAB3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54234C-5828-F147-BE0B-D9FB44AFD4B9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C3603-B628-3644-B45D-DFA0BBA0EC66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2094492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FA2C37A-76F8-C049-8A6A-01631C10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1DAAA81-25C9-D64F-A8A2-882244A2B4A5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5B2E1-92A5-C248-AE7D-D06C9AE8C00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23093-917D-3147-933E-6E4D1B7DF9C4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F7609-E5CC-9C4E-A383-77D3650A2FCD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7011047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8AD9CE0-6A6F-FB42-A48E-B7E4F343E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EC6F9-B98F-1F44-8836-08D6508301A8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D7971-AFCE-C844-87FB-627BE05EA6F1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6829942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700EB2D-04F7-2F4B-AF7E-33D7DAB2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702EE0-3CAA-2544-A0AC-E114872BE010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Echolocation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4AAFF5-6CF8-3344-AF29-FC391376C69A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CECA5E-49DB-2F40-B6E8-2F83F0674E25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946740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19BC3-D4B3-4A49-920B-AF82B8862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847" y="1671842"/>
            <a:ext cx="3712306" cy="3514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Echolocation in nature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198F1-D6D7-9544-A387-BC9CE04441AD}"/>
              </a:ext>
            </a:extLst>
          </p:cNvPr>
          <p:cNvSpPr txBox="1"/>
          <p:nvPr/>
        </p:nvSpPr>
        <p:spPr>
          <a:xfrm>
            <a:off x="4051105" y="5186158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080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Echolocation in nature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5509E1-D816-5A4C-9E8A-E527A00C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25" y="1807782"/>
            <a:ext cx="3841750" cy="3242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7C3B5C-85F1-AC4B-9654-CF0907A5AFCB}"/>
              </a:ext>
            </a:extLst>
          </p:cNvPr>
          <p:cNvSpPr txBox="1"/>
          <p:nvPr/>
        </p:nvSpPr>
        <p:spPr>
          <a:xfrm>
            <a:off x="3343757" y="5186158"/>
            <a:ext cx="24564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Beluga whale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696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A4D92B-0CF9-514D-99A1-95DD41D3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699333"/>
            <a:ext cx="8312727" cy="479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71F8F-DDC6-ED4F-8E69-569F23C538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16"/>
          <a:stretch/>
        </p:blipFill>
        <p:spPr>
          <a:xfrm>
            <a:off x="2186576" y="2515536"/>
            <a:ext cx="4770849" cy="328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423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F5CF85-0355-4647-8D2B-35D5C27D9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5" y="1179118"/>
            <a:ext cx="8999530" cy="4499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4E0632-AF15-964B-A65F-CDD94A3F49B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for gesture detection</a:t>
            </a:r>
          </a:p>
        </p:txBody>
      </p:sp>
    </p:spTree>
    <p:extLst>
      <p:ext uri="{BB962C8B-B14F-4D97-AF65-F5344CB8AC3E}">
        <p14:creationId xmlns:p14="http://schemas.microsoft.com/office/powerpoint/2010/main" val="27132257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215412-6AA7-5846-A6E3-C9572FFBF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87" y="1090393"/>
            <a:ext cx="10142220" cy="507111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E081E-0DFA-C24C-9E35-E1B7586CE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53D2-B192-E142-BE0A-9E6E716F16C9}" type="slidenum">
              <a:rPr lang="en-US" smtClean="0"/>
              <a:t>61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9822C-E82F-6F44-9F7D-28B10417311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LiDAR (Light Detection and Ranging)</a:t>
            </a:r>
          </a:p>
        </p:txBody>
      </p:sp>
    </p:spTree>
    <p:extLst>
      <p:ext uri="{BB962C8B-B14F-4D97-AF65-F5344CB8AC3E}">
        <p14:creationId xmlns:p14="http://schemas.microsoft.com/office/powerpoint/2010/main" val="17109253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2EFD35-7169-1240-87B4-374E58D29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0828"/>
            <a:ext cx="9144000" cy="6096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2846A-E87C-304F-AF13-567A88AFA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53D2-B192-E142-BE0A-9E6E716F16C9}" type="slidenum">
              <a:rPr lang="en-US" smtClean="0"/>
              <a:t>62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BBB2F6-67A8-BD44-B4ED-356889F3074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LiDAR (Light Detection and Ranging)</a:t>
            </a:r>
          </a:p>
        </p:txBody>
      </p:sp>
    </p:spTree>
    <p:extLst>
      <p:ext uri="{BB962C8B-B14F-4D97-AF65-F5344CB8AC3E}">
        <p14:creationId xmlns:p14="http://schemas.microsoft.com/office/powerpoint/2010/main" val="3020797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Acoustic imaging</a:t>
            </a:r>
          </a:p>
        </p:txBody>
      </p:sp>
    </p:spTree>
    <p:extLst>
      <p:ext uri="{BB962C8B-B14F-4D97-AF65-F5344CB8AC3E}">
        <p14:creationId xmlns:p14="http://schemas.microsoft.com/office/powerpoint/2010/main" val="13203153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Acoustic imaging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C3B5C-85F1-AC4B-9654-CF0907A5AFCB}"/>
              </a:ext>
            </a:extLst>
          </p:cNvPr>
          <p:cNvSpPr txBox="1"/>
          <p:nvPr/>
        </p:nvSpPr>
        <p:spPr>
          <a:xfrm>
            <a:off x="3343757" y="5186158"/>
            <a:ext cx="245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Sonogram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02F7D-8FFD-4E4E-BB76-E333D2CA3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476500"/>
            <a:ext cx="508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150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Acoustic imaging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C3B5C-85F1-AC4B-9654-CF0907A5AFCB}"/>
              </a:ext>
            </a:extLst>
          </p:cNvPr>
          <p:cNvSpPr txBox="1"/>
          <p:nvPr/>
        </p:nvSpPr>
        <p:spPr>
          <a:xfrm>
            <a:off x="3343757" y="5186158"/>
            <a:ext cx="245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Sonogram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38BEB-F511-CD4A-A445-164A1A6FA4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92104" y="2023274"/>
            <a:ext cx="3959793" cy="281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672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2F0A40-8A19-D64A-856C-C3A8ED51C244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40CB4-452C-FD46-86BC-0104DE27C1B3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Multipath</a:t>
            </a:r>
          </a:p>
        </p:txBody>
      </p:sp>
    </p:spTree>
    <p:extLst>
      <p:ext uri="{BB962C8B-B14F-4D97-AF65-F5344CB8AC3E}">
        <p14:creationId xmlns:p14="http://schemas.microsoft.com/office/powerpoint/2010/main" val="9411907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623486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3078803"/>
            <a:ext cx="619245" cy="36937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B4C503-3B7A-B643-8C12-77DBE9B16CDC}"/>
              </a:ext>
            </a:extLst>
          </p:cNvPr>
          <p:cNvGrpSpPr/>
          <p:nvPr/>
        </p:nvGrpSpPr>
        <p:grpSpPr>
          <a:xfrm>
            <a:off x="1906982" y="623486"/>
            <a:ext cx="619245" cy="6149102"/>
            <a:chOff x="2037612" y="257722"/>
            <a:chExt cx="619245" cy="6149102"/>
          </a:xfrm>
        </p:grpSpPr>
        <p:pic>
          <p:nvPicPr>
            <p:cNvPr id="6" name="Picture 5" descr="images-4.jpeg">
              <a:extLst>
                <a:ext uri="{FF2B5EF4-FFF2-40B4-BE49-F238E27FC236}">
                  <a16:creationId xmlns:a16="http://schemas.microsoft.com/office/drawing/2014/main" id="{9B58882C-03CE-A645-9A4C-B285BCE33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612" y="257722"/>
              <a:ext cx="619245" cy="3674314"/>
            </a:xfrm>
            <a:prstGeom prst="rect">
              <a:avLst/>
            </a:prstGeom>
          </p:spPr>
        </p:pic>
        <p:pic>
          <p:nvPicPr>
            <p:cNvPr id="7" name="Picture 6" descr="images-4.jpeg">
              <a:extLst>
                <a:ext uri="{FF2B5EF4-FFF2-40B4-BE49-F238E27FC236}">
                  <a16:creationId xmlns:a16="http://schemas.microsoft.com/office/drawing/2014/main" id="{490E1DC6-DC4A-B24E-BE85-1D217A579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612" y="2713039"/>
              <a:ext cx="619245" cy="369378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E01886-872C-CC4C-B05B-844EC9F4D6FA}"/>
              </a:ext>
            </a:extLst>
          </p:cNvPr>
          <p:cNvGrpSpPr/>
          <p:nvPr/>
        </p:nvGrpSpPr>
        <p:grpSpPr>
          <a:xfrm rot="16200000">
            <a:off x="4691549" y="-2141442"/>
            <a:ext cx="619245" cy="6149102"/>
            <a:chOff x="4262377" y="257722"/>
            <a:chExt cx="619245" cy="6149102"/>
          </a:xfrm>
        </p:grpSpPr>
        <p:pic>
          <p:nvPicPr>
            <p:cNvPr id="11" name="Picture 10" descr="images-4.jpeg">
              <a:extLst>
                <a:ext uri="{FF2B5EF4-FFF2-40B4-BE49-F238E27FC236}">
                  <a16:creationId xmlns:a16="http://schemas.microsoft.com/office/drawing/2014/main" id="{41A65F6C-29F6-8E4D-A709-547392A60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57722"/>
              <a:ext cx="619245" cy="3674314"/>
            </a:xfrm>
            <a:prstGeom prst="rect">
              <a:avLst/>
            </a:prstGeom>
          </p:spPr>
        </p:pic>
        <p:pic>
          <p:nvPicPr>
            <p:cNvPr id="12" name="Picture 11" descr="images-4.jpeg">
              <a:extLst>
                <a:ext uri="{FF2B5EF4-FFF2-40B4-BE49-F238E27FC236}">
                  <a16:creationId xmlns:a16="http://schemas.microsoft.com/office/drawing/2014/main" id="{AF8054EA-DCC8-3F42-85BF-08608628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713039"/>
              <a:ext cx="619245" cy="369378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E18D33-47E1-2B46-AD3B-FB09F840F4A4}"/>
              </a:ext>
            </a:extLst>
          </p:cNvPr>
          <p:cNvGrpSpPr/>
          <p:nvPr/>
        </p:nvGrpSpPr>
        <p:grpSpPr>
          <a:xfrm rot="16200000">
            <a:off x="4685060" y="3368942"/>
            <a:ext cx="619245" cy="6149102"/>
            <a:chOff x="4262377" y="257722"/>
            <a:chExt cx="619245" cy="6149102"/>
          </a:xfrm>
        </p:grpSpPr>
        <p:pic>
          <p:nvPicPr>
            <p:cNvPr id="15" name="Picture 14" descr="images-4.jpeg">
              <a:extLst>
                <a:ext uri="{FF2B5EF4-FFF2-40B4-BE49-F238E27FC236}">
                  <a16:creationId xmlns:a16="http://schemas.microsoft.com/office/drawing/2014/main" id="{39A3C6A3-B60B-3042-AD98-195017038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57722"/>
              <a:ext cx="619245" cy="3674314"/>
            </a:xfrm>
            <a:prstGeom prst="rect">
              <a:avLst/>
            </a:prstGeom>
          </p:spPr>
        </p:pic>
        <p:pic>
          <p:nvPicPr>
            <p:cNvPr id="17" name="Picture 16" descr="images-4.jpeg">
              <a:extLst>
                <a:ext uri="{FF2B5EF4-FFF2-40B4-BE49-F238E27FC236}">
                  <a16:creationId xmlns:a16="http://schemas.microsoft.com/office/drawing/2014/main" id="{5BCCB6A5-7F07-834A-A59A-8F0D0B22C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713039"/>
              <a:ext cx="619245" cy="3693785"/>
            </a:xfrm>
            <a:prstGeom prst="rect">
              <a:avLst/>
            </a:prstGeom>
          </p:spPr>
        </p:pic>
      </p:grpSp>
      <p:pic>
        <p:nvPicPr>
          <p:cNvPr id="22" name="Picture 21" descr="Oxygen-Icons.org-Oxygen-Actions-speaker.ico">
            <a:extLst>
              <a:ext uri="{FF2B5EF4-FFF2-40B4-BE49-F238E27FC236}">
                <a16:creationId xmlns:a16="http://schemas.microsoft.com/office/drawing/2014/main" id="{6180793F-1749-DC4E-9DA5-371555588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6085">
            <a:off x="3276296" y="2361398"/>
            <a:ext cx="877303" cy="8773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AD19A5-0124-114E-97C5-02F920656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5009160" y="3679376"/>
            <a:ext cx="722088" cy="68797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46B394C-525E-EF45-B08C-CEB18E2894B2}"/>
              </a:ext>
            </a:extLst>
          </p:cNvPr>
          <p:cNvCxnSpPr/>
          <p:nvPr/>
        </p:nvCxnSpPr>
        <p:spPr>
          <a:xfrm>
            <a:off x="3827417" y="2913021"/>
            <a:ext cx="1181743" cy="881743"/>
          </a:xfrm>
          <a:prstGeom prst="straightConnector1">
            <a:avLst/>
          </a:prstGeom>
          <a:noFill/>
          <a:ln w="31750">
            <a:solidFill>
              <a:srgbClr val="FF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1BF5D06-5CBD-8A4D-8B7B-83E39E493E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FC4BCC-7CE1-3643-AF22-B74CACEEF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3993" y="1500603"/>
            <a:ext cx="1154545" cy="11545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EA7D78-0002-2C4D-9FF2-C0E3FA7B7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230" y="3771150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423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623486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3078803"/>
            <a:ext cx="619245" cy="36937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B4C503-3B7A-B643-8C12-77DBE9B16CDC}"/>
              </a:ext>
            </a:extLst>
          </p:cNvPr>
          <p:cNvGrpSpPr/>
          <p:nvPr/>
        </p:nvGrpSpPr>
        <p:grpSpPr>
          <a:xfrm>
            <a:off x="1906982" y="623486"/>
            <a:ext cx="619245" cy="6149102"/>
            <a:chOff x="2037612" y="257722"/>
            <a:chExt cx="619245" cy="6149102"/>
          </a:xfrm>
        </p:grpSpPr>
        <p:pic>
          <p:nvPicPr>
            <p:cNvPr id="6" name="Picture 5" descr="images-4.jpeg">
              <a:extLst>
                <a:ext uri="{FF2B5EF4-FFF2-40B4-BE49-F238E27FC236}">
                  <a16:creationId xmlns:a16="http://schemas.microsoft.com/office/drawing/2014/main" id="{9B58882C-03CE-A645-9A4C-B285BCE33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612" y="257722"/>
              <a:ext cx="619245" cy="3674314"/>
            </a:xfrm>
            <a:prstGeom prst="rect">
              <a:avLst/>
            </a:prstGeom>
          </p:spPr>
        </p:pic>
        <p:pic>
          <p:nvPicPr>
            <p:cNvPr id="7" name="Picture 6" descr="images-4.jpeg">
              <a:extLst>
                <a:ext uri="{FF2B5EF4-FFF2-40B4-BE49-F238E27FC236}">
                  <a16:creationId xmlns:a16="http://schemas.microsoft.com/office/drawing/2014/main" id="{490E1DC6-DC4A-B24E-BE85-1D217A579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612" y="2713039"/>
              <a:ext cx="619245" cy="369378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E01886-872C-CC4C-B05B-844EC9F4D6FA}"/>
              </a:ext>
            </a:extLst>
          </p:cNvPr>
          <p:cNvGrpSpPr/>
          <p:nvPr/>
        </p:nvGrpSpPr>
        <p:grpSpPr>
          <a:xfrm rot="16200000">
            <a:off x="4691549" y="-2141442"/>
            <a:ext cx="619245" cy="6149102"/>
            <a:chOff x="4262377" y="257722"/>
            <a:chExt cx="619245" cy="6149102"/>
          </a:xfrm>
        </p:grpSpPr>
        <p:pic>
          <p:nvPicPr>
            <p:cNvPr id="11" name="Picture 10" descr="images-4.jpeg">
              <a:extLst>
                <a:ext uri="{FF2B5EF4-FFF2-40B4-BE49-F238E27FC236}">
                  <a16:creationId xmlns:a16="http://schemas.microsoft.com/office/drawing/2014/main" id="{41A65F6C-29F6-8E4D-A709-547392A60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57722"/>
              <a:ext cx="619245" cy="3674314"/>
            </a:xfrm>
            <a:prstGeom prst="rect">
              <a:avLst/>
            </a:prstGeom>
          </p:spPr>
        </p:pic>
        <p:pic>
          <p:nvPicPr>
            <p:cNvPr id="12" name="Picture 11" descr="images-4.jpeg">
              <a:extLst>
                <a:ext uri="{FF2B5EF4-FFF2-40B4-BE49-F238E27FC236}">
                  <a16:creationId xmlns:a16="http://schemas.microsoft.com/office/drawing/2014/main" id="{AF8054EA-DCC8-3F42-85BF-08608628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713039"/>
              <a:ext cx="619245" cy="369378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E18D33-47E1-2B46-AD3B-FB09F840F4A4}"/>
              </a:ext>
            </a:extLst>
          </p:cNvPr>
          <p:cNvGrpSpPr/>
          <p:nvPr/>
        </p:nvGrpSpPr>
        <p:grpSpPr>
          <a:xfrm rot="16200000">
            <a:off x="4685060" y="3368942"/>
            <a:ext cx="619245" cy="6149102"/>
            <a:chOff x="4262377" y="257722"/>
            <a:chExt cx="619245" cy="6149102"/>
          </a:xfrm>
        </p:grpSpPr>
        <p:pic>
          <p:nvPicPr>
            <p:cNvPr id="15" name="Picture 14" descr="images-4.jpeg">
              <a:extLst>
                <a:ext uri="{FF2B5EF4-FFF2-40B4-BE49-F238E27FC236}">
                  <a16:creationId xmlns:a16="http://schemas.microsoft.com/office/drawing/2014/main" id="{39A3C6A3-B60B-3042-AD98-195017038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57722"/>
              <a:ext cx="619245" cy="3674314"/>
            </a:xfrm>
            <a:prstGeom prst="rect">
              <a:avLst/>
            </a:prstGeom>
          </p:spPr>
        </p:pic>
        <p:pic>
          <p:nvPicPr>
            <p:cNvPr id="17" name="Picture 16" descr="images-4.jpeg">
              <a:extLst>
                <a:ext uri="{FF2B5EF4-FFF2-40B4-BE49-F238E27FC236}">
                  <a16:creationId xmlns:a16="http://schemas.microsoft.com/office/drawing/2014/main" id="{5BCCB6A5-7F07-834A-A59A-8F0D0B22C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713039"/>
              <a:ext cx="619245" cy="3693785"/>
            </a:xfrm>
            <a:prstGeom prst="rect">
              <a:avLst/>
            </a:prstGeom>
          </p:spPr>
        </p:pic>
      </p:grpSp>
      <p:sp>
        <p:nvSpPr>
          <p:cNvPr id="18" name="Freeform 17">
            <a:extLst>
              <a:ext uri="{FF2B5EF4-FFF2-40B4-BE49-F238E27FC236}">
                <a16:creationId xmlns:a16="http://schemas.microsoft.com/office/drawing/2014/main" id="{C9A4CE06-0557-C44F-81D6-143C70BC25F5}"/>
              </a:ext>
            </a:extLst>
          </p:cNvPr>
          <p:cNvSpPr/>
          <p:nvPr/>
        </p:nvSpPr>
        <p:spPr>
          <a:xfrm>
            <a:off x="3724185" y="3217209"/>
            <a:ext cx="1593669" cy="2916659"/>
          </a:xfrm>
          <a:custGeom>
            <a:avLst/>
            <a:gdLst>
              <a:gd name="connsiteX0" fmla="*/ 0 w 1593669"/>
              <a:gd name="connsiteY0" fmla="*/ 0 h 3161211"/>
              <a:gd name="connsiteX1" fmla="*/ 1071155 w 1593669"/>
              <a:gd name="connsiteY1" fmla="*/ 3161211 h 3161211"/>
              <a:gd name="connsiteX2" fmla="*/ 1593669 w 1593669"/>
              <a:gd name="connsiteY2" fmla="*/ 1201783 h 31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3669" h="3161211">
                <a:moveTo>
                  <a:pt x="0" y="0"/>
                </a:moveTo>
                <a:lnTo>
                  <a:pt x="1071155" y="3161211"/>
                </a:lnTo>
                <a:lnTo>
                  <a:pt x="1593669" y="1201783"/>
                </a:ln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EBCAF342-81D0-A44F-AFF6-4ABA895662AE}"/>
              </a:ext>
            </a:extLst>
          </p:cNvPr>
          <p:cNvSpPr/>
          <p:nvPr/>
        </p:nvSpPr>
        <p:spPr>
          <a:xfrm>
            <a:off x="3788229" y="1319353"/>
            <a:ext cx="1593668" cy="2360021"/>
          </a:xfrm>
          <a:custGeom>
            <a:avLst/>
            <a:gdLst>
              <a:gd name="connsiteX0" fmla="*/ 0 w 1593668"/>
              <a:gd name="connsiteY0" fmla="*/ 1449977 h 2586445"/>
              <a:gd name="connsiteX1" fmla="*/ 613954 w 1593668"/>
              <a:gd name="connsiteY1" fmla="*/ 0 h 2586445"/>
              <a:gd name="connsiteX2" fmla="*/ 1593668 w 1593668"/>
              <a:gd name="connsiteY2" fmla="*/ 2586445 h 2586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3668" h="2586445">
                <a:moveTo>
                  <a:pt x="0" y="1449977"/>
                </a:moveTo>
                <a:lnTo>
                  <a:pt x="613954" y="0"/>
                </a:lnTo>
                <a:lnTo>
                  <a:pt x="1593668" y="2586445"/>
                </a:ln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BD02ED1-D7A0-3C46-AA84-33715D87D293}"/>
              </a:ext>
            </a:extLst>
          </p:cNvPr>
          <p:cNvSpPr/>
          <p:nvPr/>
        </p:nvSpPr>
        <p:spPr>
          <a:xfrm>
            <a:off x="2547917" y="3071098"/>
            <a:ext cx="2547257" cy="1175657"/>
          </a:xfrm>
          <a:custGeom>
            <a:avLst/>
            <a:gdLst>
              <a:gd name="connsiteX0" fmla="*/ 1097280 w 2547257"/>
              <a:gd name="connsiteY0" fmla="*/ 0 h 1175657"/>
              <a:gd name="connsiteX1" fmla="*/ 0 w 2547257"/>
              <a:gd name="connsiteY1" fmla="*/ 836023 h 1175657"/>
              <a:gd name="connsiteX2" fmla="*/ 2547257 w 2547257"/>
              <a:gd name="connsiteY2" fmla="*/ 1175657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7257" h="1175657">
                <a:moveTo>
                  <a:pt x="1097280" y="0"/>
                </a:moveTo>
                <a:lnTo>
                  <a:pt x="0" y="836023"/>
                </a:lnTo>
                <a:lnTo>
                  <a:pt x="2547257" y="1175657"/>
                </a:ln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D000BE2-B732-624E-AF96-FF3CA9129190}"/>
              </a:ext>
            </a:extLst>
          </p:cNvPr>
          <p:cNvSpPr/>
          <p:nvPr/>
        </p:nvSpPr>
        <p:spPr>
          <a:xfrm>
            <a:off x="4024733" y="2690746"/>
            <a:ext cx="3513909" cy="1162595"/>
          </a:xfrm>
          <a:custGeom>
            <a:avLst/>
            <a:gdLst>
              <a:gd name="connsiteX0" fmla="*/ 0 w 3513909"/>
              <a:gd name="connsiteY0" fmla="*/ 0 h 1162595"/>
              <a:gd name="connsiteX1" fmla="*/ 3513909 w 3513909"/>
              <a:gd name="connsiteY1" fmla="*/ 574766 h 1162595"/>
              <a:gd name="connsiteX2" fmla="*/ 1737360 w 3513909"/>
              <a:gd name="connsiteY2" fmla="*/ 1162595 h 116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3909" h="1162595">
                <a:moveTo>
                  <a:pt x="0" y="0"/>
                </a:moveTo>
                <a:lnTo>
                  <a:pt x="3513909" y="574766"/>
                </a:lnTo>
                <a:lnTo>
                  <a:pt x="1737360" y="1162595"/>
                </a:ln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Picture 21" descr="Oxygen-Icons.org-Oxygen-Actions-speaker.ico">
            <a:extLst>
              <a:ext uri="{FF2B5EF4-FFF2-40B4-BE49-F238E27FC236}">
                <a16:creationId xmlns:a16="http://schemas.microsoft.com/office/drawing/2014/main" id="{6180793F-1749-DC4E-9DA5-371555588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6085">
            <a:off x="3276296" y="2361398"/>
            <a:ext cx="877303" cy="8773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AD19A5-0124-114E-97C5-02F920656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5009160" y="3679376"/>
            <a:ext cx="722088" cy="68797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DD9629-BEED-4E4D-BBD6-B1930531EFAC}"/>
              </a:ext>
            </a:extLst>
          </p:cNvPr>
          <p:cNvCxnSpPr/>
          <p:nvPr/>
        </p:nvCxnSpPr>
        <p:spPr>
          <a:xfrm>
            <a:off x="3827417" y="2913021"/>
            <a:ext cx="1181743" cy="881743"/>
          </a:xfrm>
          <a:prstGeom prst="straightConnector1">
            <a:avLst/>
          </a:prstGeom>
          <a:noFill/>
          <a:ln w="31750">
            <a:solidFill>
              <a:srgbClr val="FF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967CC38-A5CC-9B44-9E21-2495D20E4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3993" y="1500603"/>
            <a:ext cx="1154545" cy="11545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98862E-CC89-9D4D-B236-B781837DB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230" y="3771150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783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39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E67A06-2AFF-7945-B0EA-A85C569AE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874"/>
            <a:ext cx="9144001" cy="60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385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7E719-8BB6-7D4A-B438-0017EDDBDC3C}"/>
              </a:ext>
            </a:extLst>
          </p:cNvPr>
          <p:cNvGrpSpPr/>
          <p:nvPr/>
        </p:nvGrpSpPr>
        <p:grpSpPr>
          <a:xfrm>
            <a:off x="457077" y="3858032"/>
            <a:ext cx="8443103" cy="2580984"/>
            <a:chOff x="457077" y="543351"/>
            <a:chExt cx="8443103" cy="258098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603A68-C8C9-9444-B062-5BD0C65DF01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486F4B-2D98-5047-B6F4-AE0399AC7DD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BFD161-A098-5A46-A65B-0323C03A2B5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AF544B-54F0-0243-BD6B-BD42E5A4580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42FD61-2CB7-5342-997F-AFCE51C3C228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00655-B5B0-F54D-B726-CE2D4D44ED1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2CB786-DA64-474C-BB16-70532ECE8457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29D1B0-F016-EF4E-8F44-981F5B94CC79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F15462-777A-1945-8BDE-4EA9B7996B5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5F586-6721-304C-B43A-0B5602BCDBD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B35B2-4A98-ED4E-8F84-8908EA49811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71716F-AD40-C549-9F78-B03CEFCD2D4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079FBD-37CF-3A40-A7BD-F00804832A4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12CC2F0-2621-5F45-BEA0-96A3A05D184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4E5B0-FA9D-DD4A-ACDF-0BE2126C70C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C78ADB8D-9F23-B24B-B1A0-BDE968CC15BA}"/>
              </a:ext>
            </a:extLst>
          </p:cNvPr>
          <p:cNvSpPr/>
          <p:nvPr/>
        </p:nvSpPr>
        <p:spPr>
          <a:xfrm>
            <a:off x="1412631" y="4593742"/>
            <a:ext cx="1410789" cy="1420401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ABCADCC-AC65-6E41-9D0F-C43466CA4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-27077" y="5606568"/>
            <a:ext cx="873727" cy="83244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3D1AFD9-5A80-CC4E-9162-7C34328CDDAD}"/>
              </a:ext>
            </a:extLst>
          </p:cNvPr>
          <p:cNvSpPr txBox="1"/>
          <p:nvPr/>
        </p:nvSpPr>
        <p:spPr>
          <a:xfrm>
            <a:off x="1388518" y="4211894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Direct path</a:t>
            </a:r>
          </a:p>
        </p:txBody>
      </p:sp>
    </p:spTree>
    <p:extLst>
      <p:ext uri="{BB962C8B-B14F-4D97-AF65-F5344CB8AC3E}">
        <p14:creationId xmlns:p14="http://schemas.microsoft.com/office/powerpoint/2010/main" val="18327738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7E719-8BB6-7D4A-B438-0017EDDBDC3C}"/>
              </a:ext>
            </a:extLst>
          </p:cNvPr>
          <p:cNvGrpSpPr/>
          <p:nvPr/>
        </p:nvGrpSpPr>
        <p:grpSpPr>
          <a:xfrm>
            <a:off x="457077" y="3858032"/>
            <a:ext cx="8443103" cy="2580984"/>
            <a:chOff x="457077" y="543351"/>
            <a:chExt cx="8443103" cy="258098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603A68-C8C9-9444-B062-5BD0C65DF01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486F4B-2D98-5047-B6F4-AE0399AC7DD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BFD161-A098-5A46-A65B-0323C03A2B5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AF544B-54F0-0243-BD6B-BD42E5A4580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42FD61-2CB7-5342-997F-AFCE51C3C228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00655-B5B0-F54D-B726-CE2D4D44ED1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2CB786-DA64-474C-BB16-70532ECE8457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29D1B0-F016-EF4E-8F44-981F5B94CC79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F15462-777A-1945-8BDE-4EA9B7996B5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5F586-6721-304C-B43A-0B5602BCDBD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B35B2-4A98-ED4E-8F84-8908EA49811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71716F-AD40-C549-9F78-B03CEFCD2D4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079FBD-37CF-3A40-A7BD-F00804832A4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12CC2F0-2621-5F45-BEA0-96A3A05D184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4E5B0-FA9D-DD4A-ACDF-0BE2126C70C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C78ADB8D-9F23-B24B-B1A0-BDE968CC15BA}"/>
              </a:ext>
            </a:extLst>
          </p:cNvPr>
          <p:cNvSpPr/>
          <p:nvPr/>
        </p:nvSpPr>
        <p:spPr>
          <a:xfrm>
            <a:off x="1412631" y="4593742"/>
            <a:ext cx="1410789" cy="1420401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ABCADCC-AC65-6E41-9D0F-C43466CA4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-27077" y="5606568"/>
            <a:ext cx="873727" cy="832448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B5CF6272-6604-4043-BDF5-5FE9E223B053}"/>
              </a:ext>
            </a:extLst>
          </p:cNvPr>
          <p:cNvSpPr/>
          <p:nvPr/>
        </p:nvSpPr>
        <p:spPr>
          <a:xfrm>
            <a:off x="3033519" y="4830153"/>
            <a:ext cx="1410789" cy="11738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783DB8-2329-C841-BDDA-A5150A397054}"/>
              </a:ext>
            </a:extLst>
          </p:cNvPr>
          <p:cNvSpPr txBox="1"/>
          <p:nvPr/>
        </p:nvSpPr>
        <p:spPr>
          <a:xfrm>
            <a:off x="1388518" y="4211894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Direct path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952449-97E5-6F49-BD97-18F799D04260}"/>
              </a:ext>
            </a:extLst>
          </p:cNvPr>
          <p:cNvSpPr txBox="1"/>
          <p:nvPr/>
        </p:nvSpPr>
        <p:spPr>
          <a:xfrm>
            <a:off x="3074210" y="4429530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Echo</a:t>
            </a:r>
          </a:p>
        </p:txBody>
      </p:sp>
    </p:spTree>
    <p:extLst>
      <p:ext uri="{BB962C8B-B14F-4D97-AF65-F5344CB8AC3E}">
        <p14:creationId xmlns:p14="http://schemas.microsoft.com/office/powerpoint/2010/main" val="4067189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7E719-8BB6-7D4A-B438-0017EDDBDC3C}"/>
              </a:ext>
            </a:extLst>
          </p:cNvPr>
          <p:cNvGrpSpPr/>
          <p:nvPr/>
        </p:nvGrpSpPr>
        <p:grpSpPr>
          <a:xfrm>
            <a:off x="457077" y="3858032"/>
            <a:ext cx="8443103" cy="2580984"/>
            <a:chOff x="457077" y="543351"/>
            <a:chExt cx="8443103" cy="258098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603A68-C8C9-9444-B062-5BD0C65DF01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486F4B-2D98-5047-B6F4-AE0399AC7DD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BFD161-A098-5A46-A65B-0323C03A2B5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AF544B-54F0-0243-BD6B-BD42E5A4580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42FD61-2CB7-5342-997F-AFCE51C3C228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00655-B5B0-F54D-B726-CE2D4D44ED1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2CB786-DA64-474C-BB16-70532ECE8457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29D1B0-F016-EF4E-8F44-981F5B94CC79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F15462-777A-1945-8BDE-4EA9B7996B5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5F586-6721-304C-B43A-0B5602BCDBD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B35B2-4A98-ED4E-8F84-8908EA49811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71716F-AD40-C549-9F78-B03CEFCD2D4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079FBD-37CF-3A40-A7BD-F00804832A4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12CC2F0-2621-5F45-BEA0-96A3A05D184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4E5B0-FA9D-DD4A-ACDF-0BE2126C70C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C78ADB8D-9F23-B24B-B1A0-BDE968CC15BA}"/>
              </a:ext>
            </a:extLst>
          </p:cNvPr>
          <p:cNvSpPr/>
          <p:nvPr/>
        </p:nvSpPr>
        <p:spPr>
          <a:xfrm>
            <a:off x="1412631" y="4593742"/>
            <a:ext cx="1410789" cy="1420401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ABCADCC-AC65-6E41-9D0F-C43466CA4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-27077" y="5606568"/>
            <a:ext cx="873727" cy="832448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B5CF6272-6604-4043-BDF5-5FE9E223B053}"/>
              </a:ext>
            </a:extLst>
          </p:cNvPr>
          <p:cNvSpPr/>
          <p:nvPr/>
        </p:nvSpPr>
        <p:spPr>
          <a:xfrm>
            <a:off x="3033519" y="4830153"/>
            <a:ext cx="1410789" cy="11738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783DB8-2329-C841-BDDA-A5150A397054}"/>
              </a:ext>
            </a:extLst>
          </p:cNvPr>
          <p:cNvSpPr txBox="1"/>
          <p:nvPr/>
        </p:nvSpPr>
        <p:spPr>
          <a:xfrm>
            <a:off x="1388518" y="4211894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Direct path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952449-97E5-6F49-BD97-18F799D04260}"/>
              </a:ext>
            </a:extLst>
          </p:cNvPr>
          <p:cNvSpPr txBox="1"/>
          <p:nvPr/>
        </p:nvSpPr>
        <p:spPr>
          <a:xfrm>
            <a:off x="3074210" y="4429530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Echo</a:t>
            </a: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DA2284DA-69B7-4643-8B31-F55D76543CEB}"/>
              </a:ext>
            </a:extLst>
          </p:cNvPr>
          <p:cNvSpPr/>
          <p:nvPr/>
        </p:nvSpPr>
        <p:spPr>
          <a:xfrm>
            <a:off x="3666286" y="5045281"/>
            <a:ext cx="1410789" cy="970153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414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7E719-8BB6-7D4A-B438-0017EDDBDC3C}"/>
              </a:ext>
            </a:extLst>
          </p:cNvPr>
          <p:cNvGrpSpPr/>
          <p:nvPr/>
        </p:nvGrpSpPr>
        <p:grpSpPr>
          <a:xfrm>
            <a:off x="457077" y="3858032"/>
            <a:ext cx="8443103" cy="2580984"/>
            <a:chOff x="457077" y="543351"/>
            <a:chExt cx="8443103" cy="258098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603A68-C8C9-9444-B062-5BD0C65DF01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486F4B-2D98-5047-B6F4-AE0399AC7DD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BFD161-A098-5A46-A65B-0323C03A2B5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AF544B-54F0-0243-BD6B-BD42E5A4580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42FD61-2CB7-5342-997F-AFCE51C3C228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00655-B5B0-F54D-B726-CE2D4D44ED1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2CB786-DA64-474C-BB16-70532ECE8457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29D1B0-F016-EF4E-8F44-981F5B94CC79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F15462-777A-1945-8BDE-4EA9B7996B5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5F586-6721-304C-B43A-0B5602BCDBD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B35B2-4A98-ED4E-8F84-8908EA49811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71716F-AD40-C549-9F78-B03CEFCD2D4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079FBD-37CF-3A40-A7BD-F00804832A4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12CC2F0-2621-5F45-BEA0-96A3A05D184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4E5B0-FA9D-DD4A-ACDF-0BE2126C70C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C78ADB8D-9F23-B24B-B1A0-BDE968CC15BA}"/>
              </a:ext>
            </a:extLst>
          </p:cNvPr>
          <p:cNvSpPr/>
          <p:nvPr/>
        </p:nvSpPr>
        <p:spPr>
          <a:xfrm>
            <a:off x="1412631" y="4593742"/>
            <a:ext cx="1410789" cy="1420401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ABCADCC-AC65-6E41-9D0F-C43466CA4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-27077" y="5606568"/>
            <a:ext cx="873727" cy="832448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B5CF6272-6604-4043-BDF5-5FE9E223B053}"/>
              </a:ext>
            </a:extLst>
          </p:cNvPr>
          <p:cNvSpPr/>
          <p:nvPr/>
        </p:nvSpPr>
        <p:spPr>
          <a:xfrm>
            <a:off x="3033519" y="4830153"/>
            <a:ext cx="1410789" cy="11738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783DB8-2329-C841-BDDA-A5150A397054}"/>
              </a:ext>
            </a:extLst>
          </p:cNvPr>
          <p:cNvSpPr txBox="1"/>
          <p:nvPr/>
        </p:nvSpPr>
        <p:spPr>
          <a:xfrm>
            <a:off x="1388518" y="4211894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Direct path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952449-97E5-6F49-BD97-18F799D04260}"/>
              </a:ext>
            </a:extLst>
          </p:cNvPr>
          <p:cNvSpPr txBox="1"/>
          <p:nvPr/>
        </p:nvSpPr>
        <p:spPr>
          <a:xfrm>
            <a:off x="3074210" y="4429530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Echo</a:t>
            </a: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DA2284DA-69B7-4643-8B31-F55D76543CEB}"/>
              </a:ext>
            </a:extLst>
          </p:cNvPr>
          <p:cNvSpPr/>
          <p:nvPr/>
        </p:nvSpPr>
        <p:spPr>
          <a:xfrm>
            <a:off x="3666286" y="5045281"/>
            <a:ext cx="1410789" cy="970153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0C4702D4-B167-2449-AA6F-13DA55B5ADF7}"/>
              </a:ext>
            </a:extLst>
          </p:cNvPr>
          <p:cNvSpPr/>
          <p:nvPr/>
        </p:nvSpPr>
        <p:spPr>
          <a:xfrm>
            <a:off x="3994299" y="5216779"/>
            <a:ext cx="1410789" cy="801779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FF7D029C-87EC-BF44-AEE0-49D9D82A9A16}"/>
              </a:ext>
            </a:extLst>
          </p:cNvPr>
          <p:cNvSpPr/>
          <p:nvPr/>
        </p:nvSpPr>
        <p:spPr>
          <a:xfrm>
            <a:off x="4322312" y="5334477"/>
            <a:ext cx="1410789" cy="662627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40F8BDFB-4A5A-9F4F-B47B-BCABB799071D}"/>
              </a:ext>
            </a:extLst>
          </p:cNvPr>
          <p:cNvSpPr/>
          <p:nvPr/>
        </p:nvSpPr>
        <p:spPr>
          <a:xfrm>
            <a:off x="5302650" y="5539043"/>
            <a:ext cx="1410789" cy="452583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48740218-BBC2-C840-B535-231ED7C2F46A}"/>
              </a:ext>
            </a:extLst>
          </p:cNvPr>
          <p:cNvSpPr/>
          <p:nvPr/>
        </p:nvSpPr>
        <p:spPr>
          <a:xfrm>
            <a:off x="5718472" y="5546521"/>
            <a:ext cx="1410789" cy="452583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982FAFAD-1FBF-924F-A721-FA91CB0002FA}"/>
              </a:ext>
            </a:extLst>
          </p:cNvPr>
          <p:cNvSpPr/>
          <p:nvPr/>
        </p:nvSpPr>
        <p:spPr>
          <a:xfrm>
            <a:off x="6134294" y="5649463"/>
            <a:ext cx="1410789" cy="340032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CB39C5F1-9625-AC4E-B3E2-EE3562D7CF20}"/>
              </a:ext>
            </a:extLst>
          </p:cNvPr>
          <p:cNvSpPr/>
          <p:nvPr/>
        </p:nvSpPr>
        <p:spPr>
          <a:xfrm>
            <a:off x="6550116" y="5763086"/>
            <a:ext cx="1410789" cy="232246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043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7E719-8BB6-7D4A-B438-0017EDDBDC3C}"/>
              </a:ext>
            </a:extLst>
          </p:cNvPr>
          <p:cNvGrpSpPr/>
          <p:nvPr/>
        </p:nvGrpSpPr>
        <p:grpSpPr>
          <a:xfrm>
            <a:off x="457077" y="3858032"/>
            <a:ext cx="8443103" cy="2580984"/>
            <a:chOff x="457077" y="543351"/>
            <a:chExt cx="8443103" cy="258098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603A68-C8C9-9444-B062-5BD0C65DF01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486F4B-2D98-5047-B6F4-AE0399AC7DD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BFD161-A098-5A46-A65B-0323C03A2B5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AF544B-54F0-0243-BD6B-BD42E5A4580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42FD61-2CB7-5342-997F-AFCE51C3C228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00655-B5B0-F54D-B726-CE2D4D44ED1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2CB786-DA64-474C-BB16-70532ECE8457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29D1B0-F016-EF4E-8F44-981F5B94CC79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F15462-777A-1945-8BDE-4EA9B7996B5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5F586-6721-304C-B43A-0B5602BCDBD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B35B2-4A98-ED4E-8F84-8908EA49811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71716F-AD40-C549-9F78-B03CEFCD2D4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079FBD-37CF-3A40-A7BD-F00804832A4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12CC2F0-2621-5F45-BEA0-96A3A05D184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4E5B0-FA9D-DD4A-ACDF-0BE2126C70C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8ABCADCC-AC65-6E41-9D0F-C43466CA4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-27077" y="5606568"/>
            <a:ext cx="873727" cy="8324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2695727-FB1A-B349-8B52-934905A9C1E1}"/>
                  </a:ext>
                </a:extLst>
              </p14:cNvPr>
              <p14:cNvContentPartPr/>
              <p14:nvPr/>
            </p14:nvContentPartPr>
            <p14:xfrm>
              <a:off x="901392" y="4623703"/>
              <a:ext cx="7542720" cy="137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2695727-FB1A-B349-8B52-934905A9C1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2752" y="4614703"/>
                <a:ext cx="7560360" cy="139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10588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C2826A8-28DE-DF46-99E4-9D8C1DD787E2}"/>
              </a:ext>
            </a:extLst>
          </p:cNvPr>
          <p:cNvCxnSpPr>
            <a:cxnSpLocks/>
          </p:cNvCxnSpPr>
          <p:nvPr/>
        </p:nvCxnSpPr>
        <p:spPr>
          <a:xfrm>
            <a:off x="878366" y="2826949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15BED4-A21A-C24A-B927-7841052969EE}"/>
              </a:ext>
            </a:extLst>
          </p:cNvPr>
          <p:cNvCxnSpPr/>
          <p:nvPr/>
        </p:nvCxnSpPr>
        <p:spPr>
          <a:xfrm flipV="1">
            <a:off x="881299" y="68935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52DBA30-DF63-8F47-84C6-470406DD54DE}"/>
              </a:ext>
            </a:extLst>
          </p:cNvPr>
          <p:cNvSpPr txBox="1"/>
          <p:nvPr/>
        </p:nvSpPr>
        <p:spPr>
          <a:xfrm rot="16200000">
            <a:off x="24755" y="165310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57C4237-D7F3-194D-8BC8-13C0203EFFCA}"/>
              </a:ext>
            </a:extLst>
          </p:cNvPr>
          <p:cNvCxnSpPr/>
          <p:nvPr/>
        </p:nvCxnSpPr>
        <p:spPr>
          <a:xfrm>
            <a:off x="871872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458B156-0F99-AF4A-81B4-E33EB6D9DB9E}"/>
              </a:ext>
            </a:extLst>
          </p:cNvPr>
          <p:cNvCxnSpPr/>
          <p:nvPr/>
        </p:nvCxnSpPr>
        <p:spPr>
          <a:xfrm>
            <a:off x="3820931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A678831-14FB-FB4D-A5B7-0F8D75A58F13}"/>
              </a:ext>
            </a:extLst>
          </p:cNvPr>
          <p:cNvSpPr txBox="1"/>
          <p:nvPr/>
        </p:nvSpPr>
        <p:spPr>
          <a:xfrm>
            <a:off x="4969870" y="2887415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0A3F846-F2DB-0547-8CDD-2F293C22AA46}"/>
              </a:ext>
            </a:extLst>
          </p:cNvPr>
          <p:cNvSpPr txBox="1"/>
          <p:nvPr/>
        </p:nvSpPr>
        <p:spPr>
          <a:xfrm>
            <a:off x="7587283" y="294204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7F6F3B6-B690-4144-9FD0-2F36829C202F}"/>
              </a:ext>
            </a:extLst>
          </p:cNvPr>
          <p:cNvSpPr txBox="1"/>
          <p:nvPr/>
        </p:nvSpPr>
        <p:spPr>
          <a:xfrm>
            <a:off x="601251" y="2894211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EA5E46D-7B34-C544-9B0A-5D5B53430EB7}"/>
              </a:ext>
            </a:extLst>
          </p:cNvPr>
          <p:cNvCxnSpPr/>
          <p:nvPr/>
        </p:nvCxnSpPr>
        <p:spPr>
          <a:xfrm>
            <a:off x="1345548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FB0FEA9-9051-BC44-BC25-8ADF7AA35C05}"/>
              </a:ext>
            </a:extLst>
          </p:cNvPr>
          <p:cNvCxnSpPr/>
          <p:nvPr/>
        </p:nvCxnSpPr>
        <p:spPr>
          <a:xfrm>
            <a:off x="1819224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D72B3E8-3616-3849-AFD5-E685E6224D55}"/>
              </a:ext>
            </a:extLst>
          </p:cNvPr>
          <p:cNvCxnSpPr/>
          <p:nvPr/>
        </p:nvCxnSpPr>
        <p:spPr>
          <a:xfrm>
            <a:off x="2292900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CA80556-6C56-1C44-B6C7-9CB434166ECC}"/>
              </a:ext>
            </a:extLst>
          </p:cNvPr>
          <p:cNvCxnSpPr/>
          <p:nvPr/>
        </p:nvCxnSpPr>
        <p:spPr>
          <a:xfrm>
            <a:off x="2766576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F44D82C-B5CA-0E40-9B17-4C31B7FB425B}"/>
              </a:ext>
            </a:extLst>
          </p:cNvPr>
          <p:cNvCxnSpPr/>
          <p:nvPr/>
        </p:nvCxnSpPr>
        <p:spPr>
          <a:xfrm>
            <a:off x="3240252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3CB520D-F2B3-2543-9CB7-A7D2E94DCE45}"/>
              </a:ext>
            </a:extLst>
          </p:cNvPr>
          <p:cNvCxnSpPr/>
          <p:nvPr/>
        </p:nvCxnSpPr>
        <p:spPr>
          <a:xfrm>
            <a:off x="4187604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F5529A7-3A80-B34B-A2EA-282CDF1E2259}"/>
              </a:ext>
            </a:extLst>
          </p:cNvPr>
          <p:cNvCxnSpPr/>
          <p:nvPr/>
        </p:nvCxnSpPr>
        <p:spPr>
          <a:xfrm>
            <a:off x="4661280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608AC28-A66C-0E40-B243-D4D1279175DC}"/>
              </a:ext>
            </a:extLst>
          </p:cNvPr>
          <p:cNvCxnSpPr/>
          <p:nvPr/>
        </p:nvCxnSpPr>
        <p:spPr>
          <a:xfrm>
            <a:off x="5134956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749434"/>
            <a:ext cx="4081594" cy="2079609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93CFB1-8D73-C94F-AA0B-F40BB778C17F}"/>
              </a:ext>
            </a:extLst>
          </p:cNvPr>
          <p:cNvGrpSpPr/>
          <p:nvPr/>
        </p:nvGrpSpPr>
        <p:grpSpPr>
          <a:xfrm>
            <a:off x="1329147" y="1218243"/>
            <a:ext cx="3332133" cy="1655445"/>
            <a:chOff x="1329147" y="1218243"/>
            <a:chExt cx="3332133" cy="1655445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AC890E3-AB3F-1D46-AA6B-7429D9B3BE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9147" y="2662290"/>
              <a:ext cx="0" cy="161903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7279602-F794-B048-A24A-D28C2D5048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9224" y="1581236"/>
              <a:ext cx="0" cy="129245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DAA8A70-8334-5C4E-BDBA-95B4E3E3C9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2900" y="1952368"/>
              <a:ext cx="0" cy="884019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63C28F8-D934-D74E-9959-DB36A10CBC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6576" y="1220779"/>
              <a:ext cx="0" cy="1603415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EFC7C86-EA0F-D64D-BBAE-42E2F46E6F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0252" y="1218243"/>
              <a:ext cx="0" cy="1603415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B314E17-9587-1B46-874A-DA3C32BAB5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2784" y="2387068"/>
              <a:ext cx="0" cy="422229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5B53DF5-9045-734B-9C71-CCCF4922A7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7604" y="2662290"/>
              <a:ext cx="0" cy="154317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CF68E19-3B04-1043-9F93-FB0AEE29D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1280" y="2581486"/>
              <a:ext cx="0" cy="24853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438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C2826A8-28DE-DF46-99E4-9D8C1DD787E2}"/>
              </a:ext>
            </a:extLst>
          </p:cNvPr>
          <p:cNvCxnSpPr>
            <a:cxnSpLocks/>
          </p:cNvCxnSpPr>
          <p:nvPr/>
        </p:nvCxnSpPr>
        <p:spPr>
          <a:xfrm>
            <a:off x="878366" y="2826949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15BED4-A21A-C24A-B927-7841052969EE}"/>
              </a:ext>
            </a:extLst>
          </p:cNvPr>
          <p:cNvCxnSpPr/>
          <p:nvPr/>
        </p:nvCxnSpPr>
        <p:spPr>
          <a:xfrm flipV="1">
            <a:off x="881299" y="68935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52DBA30-DF63-8F47-84C6-470406DD54DE}"/>
              </a:ext>
            </a:extLst>
          </p:cNvPr>
          <p:cNvSpPr txBox="1"/>
          <p:nvPr/>
        </p:nvSpPr>
        <p:spPr>
          <a:xfrm rot="16200000">
            <a:off x="24755" y="165310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57C4237-D7F3-194D-8BC8-13C0203EFFCA}"/>
              </a:ext>
            </a:extLst>
          </p:cNvPr>
          <p:cNvCxnSpPr/>
          <p:nvPr/>
        </p:nvCxnSpPr>
        <p:spPr>
          <a:xfrm>
            <a:off x="871872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458B156-0F99-AF4A-81B4-E33EB6D9DB9E}"/>
              </a:ext>
            </a:extLst>
          </p:cNvPr>
          <p:cNvCxnSpPr/>
          <p:nvPr/>
        </p:nvCxnSpPr>
        <p:spPr>
          <a:xfrm>
            <a:off x="3820931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A678831-14FB-FB4D-A5B7-0F8D75A58F13}"/>
              </a:ext>
            </a:extLst>
          </p:cNvPr>
          <p:cNvSpPr txBox="1"/>
          <p:nvPr/>
        </p:nvSpPr>
        <p:spPr>
          <a:xfrm>
            <a:off x="4969870" y="2887415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0A3F846-F2DB-0547-8CDD-2F293C22AA46}"/>
              </a:ext>
            </a:extLst>
          </p:cNvPr>
          <p:cNvSpPr txBox="1"/>
          <p:nvPr/>
        </p:nvSpPr>
        <p:spPr>
          <a:xfrm>
            <a:off x="7587283" y="294204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7F6F3B6-B690-4144-9FD0-2F36829C202F}"/>
              </a:ext>
            </a:extLst>
          </p:cNvPr>
          <p:cNvSpPr txBox="1"/>
          <p:nvPr/>
        </p:nvSpPr>
        <p:spPr>
          <a:xfrm>
            <a:off x="601251" y="2894211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EA5E46D-7B34-C544-9B0A-5D5B53430EB7}"/>
              </a:ext>
            </a:extLst>
          </p:cNvPr>
          <p:cNvCxnSpPr/>
          <p:nvPr/>
        </p:nvCxnSpPr>
        <p:spPr>
          <a:xfrm>
            <a:off x="1345548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FB0FEA9-9051-BC44-BC25-8ADF7AA35C05}"/>
              </a:ext>
            </a:extLst>
          </p:cNvPr>
          <p:cNvCxnSpPr/>
          <p:nvPr/>
        </p:nvCxnSpPr>
        <p:spPr>
          <a:xfrm>
            <a:off x="1819224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D72B3E8-3616-3849-AFD5-E685E6224D55}"/>
              </a:ext>
            </a:extLst>
          </p:cNvPr>
          <p:cNvCxnSpPr/>
          <p:nvPr/>
        </p:nvCxnSpPr>
        <p:spPr>
          <a:xfrm>
            <a:off x="2292900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CA80556-6C56-1C44-B6C7-9CB434166ECC}"/>
              </a:ext>
            </a:extLst>
          </p:cNvPr>
          <p:cNvCxnSpPr/>
          <p:nvPr/>
        </p:nvCxnSpPr>
        <p:spPr>
          <a:xfrm>
            <a:off x="2766576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F44D82C-B5CA-0E40-9B17-4C31B7FB425B}"/>
              </a:ext>
            </a:extLst>
          </p:cNvPr>
          <p:cNvCxnSpPr/>
          <p:nvPr/>
        </p:nvCxnSpPr>
        <p:spPr>
          <a:xfrm>
            <a:off x="3240252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3CB520D-F2B3-2543-9CB7-A7D2E94DCE45}"/>
              </a:ext>
            </a:extLst>
          </p:cNvPr>
          <p:cNvCxnSpPr/>
          <p:nvPr/>
        </p:nvCxnSpPr>
        <p:spPr>
          <a:xfrm>
            <a:off x="4187604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F5529A7-3A80-B34B-A2EA-282CDF1E2259}"/>
              </a:ext>
            </a:extLst>
          </p:cNvPr>
          <p:cNvCxnSpPr/>
          <p:nvPr/>
        </p:nvCxnSpPr>
        <p:spPr>
          <a:xfrm>
            <a:off x="4661280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608AC28-A66C-0E40-B243-D4D1279175DC}"/>
              </a:ext>
            </a:extLst>
          </p:cNvPr>
          <p:cNvCxnSpPr/>
          <p:nvPr/>
        </p:nvCxnSpPr>
        <p:spPr>
          <a:xfrm>
            <a:off x="5134956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749434"/>
            <a:ext cx="4081594" cy="2079609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835408ED-1F81-1144-A2A8-7E13BCC16C02}"/>
              </a:ext>
            </a:extLst>
          </p:cNvPr>
          <p:cNvSpPr/>
          <p:nvPr/>
        </p:nvSpPr>
        <p:spPr>
          <a:xfrm>
            <a:off x="1216436" y="2495053"/>
            <a:ext cx="237395" cy="333196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6408248-EEB6-3247-B544-9E03950B675B}"/>
              </a:ext>
            </a:extLst>
          </p:cNvPr>
          <p:cNvSpPr/>
          <p:nvPr/>
        </p:nvSpPr>
        <p:spPr>
          <a:xfrm>
            <a:off x="1664781" y="1606378"/>
            <a:ext cx="315974" cy="1224519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21BA1B0-700D-084F-971C-826FB364EAE9}"/>
              </a:ext>
            </a:extLst>
          </p:cNvPr>
          <p:cNvSpPr/>
          <p:nvPr/>
        </p:nvSpPr>
        <p:spPr>
          <a:xfrm>
            <a:off x="2119239" y="2001796"/>
            <a:ext cx="382328" cy="810591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A94A0621-710B-A341-B577-4E31708D410B}"/>
              </a:ext>
            </a:extLst>
          </p:cNvPr>
          <p:cNvSpPr/>
          <p:nvPr/>
        </p:nvSpPr>
        <p:spPr>
          <a:xfrm>
            <a:off x="2569803" y="1334531"/>
            <a:ext cx="382328" cy="1493050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40D40DAB-ABDA-814B-BA87-EEA6966BFB85}"/>
              </a:ext>
            </a:extLst>
          </p:cNvPr>
          <p:cNvSpPr/>
          <p:nvPr/>
        </p:nvSpPr>
        <p:spPr>
          <a:xfrm>
            <a:off x="3045081" y="1334531"/>
            <a:ext cx="382328" cy="1495887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29A8D63B-1F1A-E649-B544-FE32CB2E9088}"/>
              </a:ext>
            </a:extLst>
          </p:cNvPr>
          <p:cNvSpPr/>
          <p:nvPr/>
        </p:nvSpPr>
        <p:spPr>
          <a:xfrm>
            <a:off x="3582144" y="2333064"/>
            <a:ext cx="382328" cy="487834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DA518E9-FF19-8747-80C7-996040AF6F47}"/>
              </a:ext>
            </a:extLst>
          </p:cNvPr>
          <p:cNvSpPr/>
          <p:nvPr/>
        </p:nvSpPr>
        <p:spPr>
          <a:xfrm>
            <a:off x="4069779" y="2662290"/>
            <a:ext cx="382328" cy="149088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2E539D5F-5FDC-4B40-8988-F8BA3F51E4BA}"/>
              </a:ext>
            </a:extLst>
          </p:cNvPr>
          <p:cNvSpPr/>
          <p:nvPr/>
        </p:nvSpPr>
        <p:spPr>
          <a:xfrm>
            <a:off x="4557414" y="2541686"/>
            <a:ext cx="382328" cy="284886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32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CB748BB-905C-3D46-879A-A5679FB2249A}"/>
              </a:ext>
            </a:extLst>
          </p:cNvPr>
          <p:cNvCxnSpPr>
            <a:cxnSpLocks/>
          </p:cNvCxnSpPr>
          <p:nvPr/>
        </p:nvCxnSpPr>
        <p:spPr>
          <a:xfrm>
            <a:off x="826116" y="2845013"/>
            <a:ext cx="409150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64A2725-7B45-C145-8051-50F56033CF2C}"/>
              </a:ext>
            </a:extLst>
          </p:cNvPr>
          <p:cNvCxnSpPr/>
          <p:nvPr/>
        </p:nvCxnSpPr>
        <p:spPr>
          <a:xfrm flipV="1">
            <a:off x="829049" y="70741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CC77E57-B0B2-DE46-B1D4-668362783167}"/>
              </a:ext>
            </a:extLst>
          </p:cNvPr>
          <p:cNvSpPr txBox="1"/>
          <p:nvPr/>
        </p:nvSpPr>
        <p:spPr>
          <a:xfrm rot="16200000">
            <a:off x="-27495" y="16711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21C7144-9669-074C-BD54-08558E157C7B}"/>
              </a:ext>
            </a:extLst>
          </p:cNvPr>
          <p:cNvCxnSpPr/>
          <p:nvPr/>
        </p:nvCxnSpPr>
        <p:spPr>
          <a:xfrm>
            <a:off x="2302438" y="272440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BE8439E-8D35-A541-84BA-686B420369FB}"/>
              </a:ext>
            </a:extLst>
          </p:cNvPr>
          <p:cNvCxnSpPr/>
          <p:nvPr/>
        </p:nvCxnSpPr>
        <p:spPr>
          <a:xfrm>
            <a:off x="3163200" y="2736602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0B85872-4CBA-364E-9311-1FC220E391BE}"/>
              </a:ext>
            </a:extLst>
          </p:cNvPr>
          <p:cNvSpPr txBox="1"/>
          <p:nvPr/>
        </p:nvSpPr>
        <p:spPr>
          <a:xfrm>
            <a:off x="3605468" y="235488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64275A91-EB0E-3344-ACC3-94D58E75903D}"/>
              </a:ext>
            </a:extLst>
          </p:cNvPr>
          <p:cNvSpPr/>
          <p:nvPr/>
        </p:nvSpPr>
        <p:spPr>
          <a:xfrm>
            <a:off x="1117580" y="993970"/>
            <a:ext cx="664791" cy="1852551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F96079-BDC1-4243-B1AB-3F09806244EB}"/>
              </a:ext>
            </a:extLst>
          </p:cNvPr>
          <p:cNvSpPr txBox="1"/>
          <p:nvPr/>
        </p:nvSpPr>
        <p:spPr>
          <a:xfrm>
            <a:off x="1438523" y="907666"/>
            <a:ext cx="3479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Impulse/ Dirac delta function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AF5C361-D24C-D74E-9C3B-D97AEB29261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Impulse response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20CDCA-3E39-F84C-9B43-D45F5D3337C8}"/>
              </a:ext>
            </a:extLst>
          </p:cNvPr>
          <p:cNvCxnSpPr/>
          <p:nvPr/>
        </p:nvCxnSpPr>
        <p:spPr>
          <a:xfrm>
            <a:off x="1446724" y="272440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91BAC7E-DAC1-9F4A-A35C-A9D8E12FF538}"/>
              </a:ext>
            </a:extLst>
          </p:cNvPr>
          <p:cNvSpPr txBox="1"/>
          <p:nvPr/>
        </p:nvSpPr>
        <p:spPr>
          <a:xfrm>
            <a:off x="1129555" y="2839222"/>
            <a:ext cx="64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2F2F0B-6D14-324B-A2F8-3C5749A25DB0}"/>
                  </a:ext>
                </a:extLst>
              </p:cNvPr>
              <p:cNvSpPr txBox="1"/>
              <p:nvPr/>
            </p:nvSpPr>
            <p:spPr>
              <a:xfrm>
                <a:off x="2449152" y="1222218"/>
                <a:ext cx="7289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400" dirty="0"/>
                  <a:t>(x-a)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2F2F0B-6D14-324B-A2F8-3C5749A25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152" y="1222218"/>
                <a:ext cx="728917" cy="369332"/>
              </a:xfrm>
              <a:prstGeom prst="rect">
                <a:avLst/>
              </a:prstGeom>
              <a:blipFill>
                <a:blip r:embed="rId2"/>
                <a:stretch>
                  <a:fillRect l="-13793" t="-24138" r="-24138" b="-5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5C4B2B3-7E8D-E641-94E2-611CDFA24772}"/>
              </a:ext>
            </a:extLst>
          </p:cNvPr>
          <p:cNvGrpSpPr/>
          <p:nvPr/>
        </p:nvGrpSpPr>
        <p:grpSpPr>
          <a:xfrm>
            <a:off x="4870222" y="1130305"/>
            <a:ext cx="3317438" cy="1886300"/>
            <a:chOff x="4870222" y="1130305"/>
            <a:chExt cx="3317438" cy="18863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927B153-30E4-DC49-8A8A-F856E00985BB}"/>
                </a:ext>
              </a:extLst>
            </p:cNvPr>
            <p:cNvSpPr/>
            <p:nvPr/>
          </p:nvSpPr>
          <p:spPr>
            <a:xfrm>
              <a:off x="4870222" y="1130305"/>
              <a:ext cx="1599202" cy="509452"/>
            </a:xfrm>
            <a:custGeom>
              <a:avLst/>
              <a:gdLst>
                <a:gd name="connsiteX0" fmla="*/ 0 w 2468880"/>
                <a:gd name="connsiteY0" fmla="*/ 0 h 509452"/>
                <a:gd name="connsiteX1" fmla="*/ 1724297 w 2468880"/>
                <a:gd name="connsiteY1" fmla="*/ 52252 h 509452"/>
                <a:gd name="connsiteX2" fmla="*/ 2468880 w 2468880"/>
                <a:gd name="connsiteY2" fmla="*/ 509452 h 50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8880" h="509452">
                  <a:moveTo>
                    <a:pt x="0" y="0"/>
                  </a:moveTo>
                  <a:lnTo>
                    <a:pt x="1724297" y="52252"/>
                  </a:lnTo>
                  <a:cubicBezTo>
                    <a:pt x="2135777" y="137161"/>
                    <a:pt x="2302328" y="323306"/>
                    <a:pt x="2468880" y="509452"/>
                  </a:cubicBezTo>
                </a:path>
              </a:pathLst>
            </a:custGeom>
            <a:ln w="53975">
              <a:solidFill>
                <a:srgbClr val="C0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7AB92F-B292-7444-9124-12E313072940}"/>
                </a:ext>
              </a:extLst>
            </p:cNvPr>
            <p:cNvSpPr txBox="1"/>
            <p:nvPr/>
          </p:nvSpPr>
          <p:spPr>
            <a:xfrm>
              <a:off x="6173251" y="1693166"/>
              <a:ext cx="2014409" cy="13234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Environment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(reflections, absorption, attenuation etc.)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1609B78-935C-BF4A-B3D6-BD36B63C62FE}"/>
              </a:ext>
            </a:extLst>
          </p:cNvPr>
          <p:cNvGrpSpPr/>
          <p:nvPr/>
        </p:nvGrpSpPr>
        <p:grpSpPr>
          <a:xfrm>
            <a:off x="713730" y="3070013"/>
            <a:ext cx="7716540" cy="3602231"/>
            <a:chOff x="713730" y="3070013"/>
            <a:chExt cx="7716540" cy="36022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1429EA4-D44A-0843-8444-ABF486C6C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730" y="3529846"/>
              <a:ext cx="7716540" cy="31423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9FEF1E5-7663-EF40-A851-A72B01BCBBE1}"/>
                </a:ext>
              </a:extLst>
            </p:cNvPr>
            <p:cNvSpPr txBox="1"/>
            <p:nvPr/>
          </p:nvSpPr>
          <p:spPr>
            <a:xfrm>
              <a:off x="3498101" y="3375419"/>
              <a:ext cx="2628379" cy="4001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Impulse Response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810D8D5-7598-BC43-AE4C-F950530E5A66}"/>
                </a:ext>
              </a:extLst>
            </p:cNvPr>
            <p:cNvSpPr/>
            <p:nvPr/>
          </p:nvSpPr>
          <p:spPr>
            <a:xfrm>
              <a:off x="5894174" y="3070013"/>
              <a:ext cx="778476" cy="25814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C0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0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283E0B-92FE-E84E-BF56-27495BDF3AB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Linear Time Invariant (LTI) System</a:t>
            </a:r>
          </a:p>
        </p:txBody>
      </p:sp>
    </p:spTree>
    <p:extLst>
      <p:ext uri="{BB962C8B-B14F-4D97-AF65-F5344CB8AC3E}">
        <p14:creationId xmlns:p14="http://schemas.microsoft.com/office/powerpoint/2010/main" val="2797815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283E0B-92FE-E84E-BF56-27495BDF3AB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Linear Time Invariant (LTI) System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1EE31A-A819-1F4F-9ACD-C651A04226B4}"/>
              </a:ext>
            </a:extLst>
          </p:cNvPr>
          <p:cNvCxnSpPr>
            <a:cxnSpLocks/>
          </p:cNvCxnSpPr>
          <p:nvPr/>
        </p:nvCxnSpPr>
        <p:spPr>
          <a:xfrm>
            <a:off x="878366" y="2826949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7B48ADC-8EC8-E445-AC34-C98F30BED705}"/>
              </a:ext>
            </a:extLst>
          </p:cNvPr>
          <p:cNvCxnSpPr/>
          <p:nvPr/>
        </p:nvCxnSpPr>
        <p:spPr>
          <a:xfrm flipV="1">
            <a:off x="881299" y="68935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89BBF2-B855-F84D-87B9-340ADF96F4D3}"/>
              </a:ext>
            </a:extLst>
          </p:cNvPr>
          <p:cNvSpPr txBox="1"/>
          <p:nvPr/>
        </p:nvSpPr>
        <p:spPr>
          <a:xfrm rot="16200000">
            <a:off x="24755" y="165310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DCBC48-2A87-6747-AD45-114E30E45492}"/>
              </a:ext>
            </a:extLst>
          </p:cNvPr>
          <p:cNvCxnSpPr/>
          <p:nvPr/>
        </p:nvCxnSpPr>
        <p:spPr>
          <a:xfrm>
            <a:off x="871872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FC9AA6-2394-D947-B6A8-46B28A01E63E}"/>
              </a:ext>
            </a:extLst>
          </p:cNvPr>
          <p:cNvCxnSpPr/>
          <p:nvPr/>
        </p:nvCxnSpPr>
        <p:spPr>
          <a:xfrm>
            <a:off x="3820931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CA41251-3660-BF4A-BABA-820FF669AEC3}"/>
              </a:ext>
            </a:extLst>
          </p:cNvPr>
          <p:cNvSpPr txBox="1"/>
          <p:nvPr/>
        </p:nvSpPr>
        <p:spPr>
          <a:xfrm>
            <a:off x="4969870" y="2887415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0210F9-2643-F44E-AD69-A07EBAA9D0FA}"/>
              </a:ext>
            </a:extLst>
          </p:cNvPr>
          <p:cNvSpPr txBox="1"/>
          <p:nvPr/>
        </p:nvSpPr>
        <p:spPr>
          <a:xfrm>
            <a:off x="7587283" y="294204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D51F08-D368-3645-BE84-64FD632F1E9C}"/>
              </a:ext>
            </a:extLst>
          </p:cNvPr>
          <p:cNvSpPr txBox="1"/>
          <p:nvPr/>
        </p:nvSpPr>
        <p:spPr>
          <a:xfrm>
            <a:off x="601251" y="2894211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421F15-713A-2341-8DB3-C8F5B4C0231F}"/>
              </a:ext>
            </a:extLst>
          </p:cNvPr>
          <p:cNvCxnSpPr/>
          <p:nvPr/>
        </p:nvCxnSpPr>
        <p:spPr>
          <a:xfrm>
            <a:off x="1345548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0CDE5A-967C-8245-B77A-EDE7343DAB78}"/>
              </a:ext>
            </a:extLst>
          </p:cNvPr>
          <p:cNvCxnSpPr/>
          <p:nvPr/>
        </p:nvCxnSpPr>
        <p:spPr>
          <a:xfrm>
            <a:off x="1819224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92A624-15B2-844D-A8E0-08593C55FF19}"/>
              </a:ext>
            </a:extLst>
          </p:cNvPr>
          <p:cNvCxnSpPr/>
          <p:nvPr/>
        </p:nvCxnSpPr>
        <p:spPr>
          <a:xfrm>
            <a:off x="2292900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0F30CF-AAE3-EB46-ACD3-DE2C4982DD62}"/>
              </a:ext>
            </a:extLst>
          </p:cNvPr>
          <p:cNvCxnSpPr/>
          <p:nvPr/>
        </p:nvCxnSpPr>
        <p:spPr>
          <a:xfrm>
            <a:off x="2766576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DF9509-9889-A844-97FF-ACE58343354B}"/>
              </a:ext>
            </a:extLst>
          </p:cNvPr>
          <p:cNvCxnSpPr/>
          <p:nvPr/>
        </p:nvCxnSpPr>
        <p:spPr>
          <a:xfrm>
            <a:off x="3240252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44C56D-C010-3548-BE7D-A979B691CF6D}"/>
              </a:ext>
            </a:extLst>
          </p:cNvPr>
          <p:cNvCxnSpPr/>
          <p:nvPr/>
        </p:nvCxnSpPr>
        <p:spPr>
          <a:xfrm>
            <a:off x="4187604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2FC0CC-C088-9448-BAC8-C949E3834666}"/>
              </a:ext>
            </a:extLst>
          </p:cNvPr>
          <p:cNvCxnSpPr/>
          <p:nvPr/>
        </p:nvCxnSpPr>
        <p:spPr>
          <a:xfrm>
            <a:off x="4661280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7C7B51-984F-E44D-8F50-E40720540DFE}"/>
              </a:ext>
            </a:extLst>
          </p:cNvPr>
          <p:cNvCxnSpPr/>
          <p:nvPr/>
        </p:nvCxnSpPr>
        <p:spPr>
          <a:xfrm>
            <a:off x="5134956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85A00B52-14BE-474B-80B7-718AFABBB778}"/>
              </a:ext>
            </a:extLst>
          </p:cNvPr>
          <p:cNvSpPr/>
          <p:nvPr/>
        </p:nvSpPr>
        <p:spPr>
          <a:xfrm>
            <a:off x="888274" y="749434"/>
            <a:ext cx="4081594" cy="2079609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31A6044-096E-BD4D-9132-595DB826F889}"/>
              </a:ext>
            </a:extLst>
          </p:cNvPr>
          <p:cNvSpPr/>
          <p:nvPr/>
        </p:nvSpPr>
        <p:spPr>
          <a:xfrm>
            <a:off x="1216436" y="2495053"/>
            <a:ext cx="237395" cy="333196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94E8BE9-CF5E-4C44-867A-0CC02E2105EA}"/>
              </a:ext>
            </a:extLst>
          </p:cNvPr>
          <p:cNvSpPr/>
          <p:nvPr/>
        </p:nvSpPr>
        <p:spPr>
          <a:xfrm>
            <a:off x="1664781" y="1606378"/>
            <a:ext cx="315974" cy="1224519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724E481A-206C-FC44-BD30-85E8D3A048AA}"/>
              </a:ext>
            </a:extLst>
          </p:cNvPr>
          <p:cNvSpPr/>
          <p:nvPr/>
        </p:nvSpPr>
        <p:spPr>
          <a:xfrm>
            <a:off x="2119239" y="2001796"/>
            <a:ext cx="382328" cy="810591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180CA50E-8EF5-374A-A9B9-BBC934A630B7}"/>
              </a:ext>
            </a:extLst>
          </p:cNvPr>
          <p:cNvSpPr/>
          <p:nvPr/>
        </p:nvSpPr>
        <p:spPr>
          <a:xfrm>
            <a:off x="2569803" y="1334531"/>
            <a:ext cx="382328" cy="1493050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E13753E-6FB3-9247-B17A-0677EFA53839}"/>
              </a:ext>
            </a:extLst>
          </p:cNvPr>
          <p:cNvSpPr/>
          <p:nvPr/>
        </p:nvSpPr>
        <p:spPr>
          <a:xfrm>
            <a:off x="3045081" y="1334531"/>
            <a:ext cx="382328" cy="1495887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456B5D43-58FF-974C-BAF8-9FC9CD12B692}"/>
              </a:ext>
            </a:extLst>
          </p:cNvPr>
          <p:cNvSpPr/>
          <p:nvPr/>
        </p:nvSpPr>
        <p:spPr>
          <a:xfrm>
            <a:off x="3582144" y="2333064"/>
            <a:ext cx="382328" cy="487834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0777A388-39B5-B04C-9632-E4E851D2A500}"/>
              </a:ext>
            </a:extLst>
          </p:cNvPr>
          <p:cNvSpPr/>
          <p:nvPr/>
        </p:nvSpPr>
        <p:spPr>
          <a:xfrm>
            <a:off x="4069779" y="2662290"/>
            <a:ext cx="382328" cy="149088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C422611-F240-9A42-B661-8809FB2E3013}"/>
              </a:ext>
            </a:extLst>
          </p:cNvPr>
          <p:cNvSpPr/>
          <p:nvPr/>
        </p:nvSpPr>
        <p:spPr>
          <a:xfrm>
            <a:off x="4557414" y="2541686"/>
            <a:ext cx="382328" cy="284886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455084-B887-7E44-8CE1-F895E87C6C54}"/>
              </a:ext>
            </a:extLst>
          </p:cNvPr>
          <p:cNvGrpSpPr/>
          <p:nvPr/>
        </p:nvGrpSpPr>
        <p:grpSpPr>
          <a:xfrm>
            <a:off x="232058" y="2895193"/>
            <a:ext cx="1640267" cy="1483673"/>
            <a:chOff x="232058" y="2895193"/>
            <a:chExt cx="1640267" cy="148367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11C299E-8764-3447-9CC5-89F2C714A4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087" t="10422" r="38791" b="23399"/>
            <a:stretch/>
          </p:blipFill>
          <p:spPr>
            <a:xfrm>
              <a:off x="232058" y="3496908"/>
              <a:ext cx="1640267" cy="881958"/>
            </a:xfrm>
            <a:prstGeom prst="rect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AE0BF67-78EB-6E46-82EE-973BF67A4D25}"/>
                </a:ext>
              </a:extLst>
            </p:cNvPr>
            <p:cNvSpPr/>
            <p:nvPr/>
          </p:nvSpPr>
          <p:spPr>
            <a:xfrm flipH="1">
              <a:off x="1345546" y="2895193"/>
              <a:ext cx="45719" cy="588097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C0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9C1EF44-EC1D-9E40-B698-D67CF064A8FB}"/>
              </a:ext>
            </a:extLst>
          </p:cNvPr>
          <p:cNvGrpSpPr/>
          <p:nvPr/>
        </p:nvGrpSpPr>
        <p:grpSpPr>
          <a:xfrm>
            <a:off x="922490" y="2844615"/>
            <a:ext cx="2535100" cy="2708526"/>
            <a:chOff x="922490" y="2844615"/>
            <a:chExt cx="2535100" cy="270852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8590D04-6509-FF4D-B52A-120C3DDC2D8A}"/>
                </a:ext>
              </a:extLst>
            </p:cNvPr>
            <p:cNvGrpSpPr/>
            <p:nvPr/>
          </p:nvGrpSpPr>
          <p:grpSpPr>
            <a:xfrm>
              <a:off x="1472867" y="2844615"/>
              <a:ext cx="1984723" cy="2708526"/>
              <a:chOff x="1472867" y="2844615"/>
              <a:chExt cx="1984723" cy="2708526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72BA0EF-F0B4-B540-9D79-E980612F0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1087" t="10422" r="38791" b="23399"/>
              <a:stretch/>
            </p:blipFill>
            <p:spPr>
              <a:xfrm>
                <a:off x="1472867" y="4485972"/>
                <a:ext cx="1984723" cy="1067169"/>
              </a:xfrm>
              <a:prstGeom prst="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</p:pic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FA4BEC22-1CB5-2448-B69D-7C5EA77A3183}"/>
                  </a:ext>
                </a:extLst>
              </p:cNvPr>
              <p:cNvSpPr/>
              <p:nvPr/>
            </p:nvSpPr>
            <p:spPr>
              <a:xfrm flipH="1">
                <a:off x="1819224" y="2844615"/>
                <a:ext cx="840344" cy="1589846"/>
              </a:xfrm>
              <a:custGeom>
                <a:avLst/>
                <a:gdLst>
                  <a:gd name="connsiteX0" fmla="*/ 705395 w 705395"/>
                  <a:gd name="connsiteY0" fmla="*/ 0 h 574766"/>
                  <a:gd name="connsiteX1" fmla="*/ 0 w 705395"/>
                  <a:gd name="connsiteY1" fmla="*/ 574766 h 57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5395" h="574766">
                    <a:moveTo>
                      <a:pt x="705395" y="0"/>
                    </a:moveTo>
                    <a:lnTo>
                      <a:pt x="0" y="574766"/>
                    </a:lnTo>
                  </a:path>
                </a:pathLst>
              </a:custGeom>
              <a:ln w="53975">
                <a:solidFill>
                  <a:srgbClr val="C00000"/>
                </a:solidFill>
                <a:prstDash val="sysDot"/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F1BB61-3F2E-5A4F-AED4-BDFFE7237BFD}"/>
                </a:ext>
              </a:extLst>
            </p:cNvPr>
            <p:cNvSpPr txBox="1"/>
            <p:nvPr/>
          </p:nvSpPr>
          <p:spPr>
            <a:xfrm>
              <a:off x="922490" y="4682355"/>
              <a:ext cx="5313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+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3E9DF1C-0D5E-854C-AAF2-757988442018}"/>
              </a:ext>
            </a:extLst>
          </p:cNvPr>
          <p:cNvGrpSpPr/>
          <p:nvPr/>
        </p:nvGrpSpPr>
        <p:grpSpPr>
          <a:xfrm>
            <a:off x="2313712" y="2841134"/>
            <a:ext cx="2780059" cy="3945648"/>
            <a:chOff x="2313712" y="2841134"/>
            <a:chExt cx="2780059" cy="394564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0533F5D-0AEF-6B45-AC66-66E2E7B099B1}"/>
                </a:ext>
              </a:extLst>
            </p:cNvPr>
            <p:cNvGrpSpPr/>
            <p:nvPr/>
          </p:nvGrpSpPr>
          <p:grpSpPr>
            <a:xfrm>
              <a:off x="2313712" y="2841134"/>
              <a:ext cx="2780059" cy="3945648"/>
              <a:chOff x="2313712" y="2841134"/>
              <a:chExt cx="2780059" cy="3945648"/>
            </a:xfrm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EF059CEF-1DA5-C145-9EDB-333563EA1192}"/>
                  </a:ext>
                </a:extLst>
              </p:cNvPr>
              <p:cNvSpPr/>
              <p:nvPr/>
            </p:nvSpPr>
            <p:spPr>
              <a:xfrm flipH="1">
                <a:off x="2313712" y="2841134"/>
                <a:ext cx="2451416" cy="2712007"/>
              </a:xfrm>
              <a:custGeom>
                <a:avLst/>
                <a:gdLst>
                  <a:gd name="connsiteX0" fmla="*/ 705395 w 705395"/>
                  <a:gd name="connsiteY0" fmla="*/ 0 h 574766"/>
                  <a:gd name="connsiteX1" fmla="*/ 0 w 705395"/>
                  <a:gd name="connsiteY1" fmla="*/ 574766 h 57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5395" h="574766">
                    <a:moveTo>
                      <a:pt x="705395" y="0"/>
                    </a:moveTo>
                    <a:lnTo>
                      <a:pt x="0" y="574766"/>
                    </a:lnTo>
                  </a:path>
                </a:pathLst>
              </a:custGeom>
              <a:ln w="53975">
                <a:solidFill>
                  <a:srgbClr val="C00000"/>
                </a:solidFill>
                <a:prstDash val="sysDot"/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BDC66AA-CC8F-B74A-B8BF-E8AA7DF101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1087" t="10422" r="38791" b="23399"/>
              <a:stretch/>
            </p:blipFill>
            <p:spPr>
              <a:xfrm>
                <a:off x="2998639" y="5660247"/>
                <a:ext cx="2095132" cy="1126535"/>
              </a:xfrm>
              <a:prstGeom prst="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2B59EB6-90D4-9C4F-87D8-22A306E85D97}"/>
                </a:ext>
              </a:extLst>
            </p:cNvPr>
            <p:cNvSpPr txBox="1"/>
            <p:nvPr/>
          </p:nvSpPr>
          <p:spPr>
            <a:xfrm>
              <a:off x="2418971" y="5869571"/>
              <a:ext cx="5313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+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2DC3BA4-A978-A548-8DB3-7367080904E3}"/>
              </a:ext>
            </a:extLst>
          </p:cNvPr>
          <p:cNvGrpSpPr/>
          <p:nvPr/>
        </p:nvGrpSpPr>
        <p:grpSpPr>
          <a:xfrm>
            <a:off x="5268243" y="5240746"/>
            <a:ext cx="3937095" cy="1605815"/>
            <a:chOff x="5268243" y="5240746"/>
            <a:chExt cx="3937095" cy="160581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A25F59A-09AB-4A44-A213-133EC60A8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1077" y="5240746"/>
              <a:ext cx="3524261" cy="160581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F7FC2B9-45A9-694E-81B8-11AAC98722C0}"/>
                </a:ext>
              </a:extLst>
            </p:cNvPr>
            <p:cNvSpPr txBox="1"/>
            <p:nvPr/>
          </p:nvSpPr>
          <p:spPr>
            <a:xfrm>
              <a:off x="5268243" y="5789934"/>
              <a:ext cx="5313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545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94F78-5FD4-2D40-BC57-22D8DF4DF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1" t="17534" r="17764" b="6419"/>
          <a:stretch/>
        </p:blipFill>
        <p:spPr>
          <a:xfrm>
            <a:off x="478302" y="2047911"/>
            <a:ext cx="3880357" cy="2849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33D33-3F04-104E-8155-A894FE24B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77"/>
          <a:stretch/>
        </p:blipFill>
        <p:spPr>
          <a:xfrm>
            <a:off x="4578236" y="2047912"/>
            <a:ext cx="3749838" cy="28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031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1E6CED-1A62-4E4C-A58C-D737E4E2E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5" y="740391"/>
            <a:ext cx="8999530" cy="53772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04587E-3479-FD48-B146-8F449DA82E8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Impulse response</a:t>
            </a:r>
          </a:p>
        </p:txBody>
      </p:sp>
    </p:spTree>
    <p:extLst>
      <p:ext uri="{BB962C8B-B14F-4D97-AF65-F5344CB8AC3E}">
        <p14:creationId xmlns:p14="http://schemas.microsoft.com/office/powerpoint/2010/main" val="19822669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CB587A-719C-4E41-8464-12EF690BC62B}"/>
              </a:ext>
            </a:extLst>
          </p:cNvPr>
          <p:cNvSpPr txBox="1"/>
          <p:nvPr/>
        </p:nvSpPr>
        <p:spPr>
          <a:xfrm>
            <a:off x="3682785" y="3228945"/>
            <a:ext cx="2014409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SYSTEM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4DFF279-52E3-474F-AEFA-CCA9B73CD68E}"/>
              </a:ext>
            </a:extLst>
          </p:cNvPr>
          <p:cNvSpPr/>
          <p:nvPr/>
        </p:nvSpPr>
        <p:spPr>
          <a:xfrm rot="13102834">
            <a:off x="5799408" y="3141616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FD13129-3D8E-1B45-980A-F3E919F111DB}"/>
              </a:ext>
            </a:extLst>
          </p:cNvPr>
          <p:cNvSpPr/>
          <p:nvPr/>
        </p:nvSpPr>
        <p:spPr>
          <a:xfrm rot="13102834">
            <a:off x="2875174" y="3167743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87912-E7F9-FF4F-B530-97FF04E901DE}"/>
              </a:ext>
            </a:extLst>
          </p:cNvPr>
          <p:cNvSpPr txBox="1"/>
          <p:nvPr/>
        </p:nvSpPr>
        <p:spPr>
          <a:xfrm>
            <a:off x="6724628" y="3219869"/>
            <a:ext cx="2314812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Impulse 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4FC9A-E215-6A48-ABD2-AEA512AF9C76}"/>
              </a:ext>
            </a:extLst>
          </p:cNvPr>
          <p:cNvSpPr txBox="1"/>
          <p:nvPr/>
        </p:nvSpPr>
        <p:spPr>
          <a:xfrm>
            <a:off x="1459207" y="3228945"/>
            <a:ext cx="1187865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Impulse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132005-3E27-6B44-B913-B3B4BACAF02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Impulse response</a:t>
            </a:r>
          </a:p>
        </p:txBody>
      </p:sp>
    </p:spTree>
    <p:extLst>
      <p:ext uri="{BB962C8B-B14F-4D97-AF65-F5344CB8AC3E}">
        <p14:creationId xmlns:p14="http://schemas.microsoft.com/office/powerpoint/2010/main" val="1840411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CB587A-719C-4E41-8464-12EF690BC62B}"/>
              </a:ext>
            </a:extLst>
          </p:cNvPr>
          <p:cNvSpPr txBox="1"/>
          <p:nvPr/>
        </p:nvSpPr>
        <p:spPr>
          <a:xfrm>
            <a:off x="3682785" y="3228945"/>
            <a:ext cx="2014409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SYSTEM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4DFF279-52E3-474F-AEFA-CCA9B73CD68E}"/>
              </a:ext>
            </a:extLst>
          </p:cNvPr>
          <p:cNvSpPr/>
          <p:nvPr/>
        </p:nvSpPr>
        <p:spPr>
          <a:xfrm rot="13102834">
            <a:off x="5799408" y="3141616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FD13129-3D8E-1B45-980A-F3E919F111DB}"/>
              </a:ext>
            </a:extLst>
          </p:cNvPr>
          <p:cNvSpPr/>
          <p:nvPr/>
        </p:nvSpPr>
        <p:spPr>
          <a:xfrm rot="13102834">
            <a:off x="2875174" y="3167743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87912-E7F9-FF4F-B530-97FF04E901DE}"/>
              </a:ext>
            </a:extLst>
          </p:cNvPr>
          <p:cNvSpPr txBox="1"/>
          <p:nvPr/>
        </p:nvSpPr>
        <p:spPr>
          <a:xfrm>
            <a:off x="6724628" y="2971672"/>
            <a:ext cx="2314812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Impulse 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4FC9A-E215-6A48-ABD2-AEA512AF9C76}"/>
              </a:ext>
            </a:extLst>
          </p:cNvPr>
          <p:cNvSpPr txBox="1"/>
          <p:nvPr/>
        </p:nvSpPr>
        <p:spPr>
          <a:xfrm>
            <a:off x="1459207" y="3228945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F38F2F-C487-1742-9DB9-F49D07DA4481}"/>
              </a:ext>
            </a:extLst>
          </p:cNvPr>
          <p:cNvSpPr txBox="1"/>
          <p:nvPr/>
        </p:nvSpPr>
        <p:spPr>
          <a:xfrm>
            <a:off x="7288101" y="3857783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A7A18B-76AE-6B4A-A4A1-F4287F52C74A}"/>
              </a:ext>
            </a:extLst>
          </p:cNvPr>
          <p:cNvSpPr/>
          <p:nvPr/>
        </p:nvSpPr>
        <p:spPr>
          <a:xfrm>
            <a:off x="7671655" y="3428999"/>
            <a:ext cx="315894" cy="339634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8EC49-39C8-E146-B22F-0FADEAB9B70A}"/>
              </a:ext>
            </a:extLst>
          </p:cNvPr>
          <p:cNvSpPr txBox="1"/>
          <p:nvPr/>
        </p:nvSpPr>
        <p:spPr>
          <a:xfrm>
            <a:off x="7646646" y="3391222"/>
            <a:ext cx="407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132005-3E27-6B44-B913-B3B4BACAF02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Impulse response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68D2F9-8920-7E46-BB13-07C7F00DB926}"/>
              </a:ext>
            </a:extLst>
          </p:cNvPr>
          <p:cNvGrpSpPr/>
          <p:nvPr/>
        </p:nvGrpSpPr>
        <p:grpSpPr>
          <a:xfrm>
            <a:off x="5454184" y="3554226"/>
            <a:ext cx="2040950" cy="2001893"/>
            <a:chOff x="5454184" y="3554226"/>
            <a:chExt cx="2040950" cy="200189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FE8ECD-A959-7A44-AD99-278C2FCFC0F4}"/>
                </a:ext>
              </a:extLst>
            </p:cNvPr>
            <p:cNvSpPr txBox="1"/>
            <p:nvPr/>
          </p:nvSpPr>
          <p:spPr>
            <a:xfrm>
              <a:off x="5454184" y="4848233"/>
              <a:ext cx="16324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Convolution</a:t>
              </a:r>
            </a:p>
            <a:p>
              <a:pPr algn="ctr"/>
              <a:r>
                <a:rPr lang="en-US" sz="2000" dirty="0"/>
                <a:t>operator</a:t>
              </a: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353DA2E-F7F7-3741-9800-83D90DB1C5E2}"/>
                </a:ext>
              </a:extLst>
            </p:cNvPr>
            <p:cNvSpPr/>
            <p:nvPr/>
          </p:nvSpPr>
          <p:spPr>
            <a:xfrm rot="16855704" flipV="1">
              <a:off x="6339766" y="3821652"/>
              <a:ext cx="1422793" cy="887942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2F0A40-8A19-D64A-856C-C3A8ED51C244}"/>
              </a:ext>
            </a:extLst>
          </p:cNvPr>
          <p:cNvSpPr/>
          <p:nvPr/>
        </p:nvSpPr>
        <p:spPr>
          <a:xfrm>
            <a:off x="0" y="2730843"/>
            <a:ext cx="9144000" cy="14457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40CB4-452C-FD46-86BC-0104DE27C1B3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Convolution operator</a:t>
            </a:r>
          </a:p>
        </p:txBody>
      </p:sp>
    </p:spTree>
    <p:extLst>
      <p:ext uri="{BB962C8B-B14F-4D97-AF65-F5344CB8AC3E}">
        <p14:creationId xmlns:p14="http://schemas.microsoft.com/office/powerpoint/2010/main" val="3765167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FC283-CFEC-ED42-A57F-BC39D69FBDF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Convolution operator: Definition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89627D29-5D02-E843-9731-1EE7284F7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067" y="1508640"/>
            <a:ext cx="4693920" cy="160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159442-B684-3C48-80BC-2003868B20CB}"/>
              </a:ext>
            </a:extLst>
          </p:cNvPr>
          <p:cNvSpPr/>
          <p:nvPr/>
        </p:nvSpPr>
        <p:spPr>
          <a:xfrm>
            <a:off x="2879124" y="2100649"/>
            <a:ext cx="4201298" cy="1328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2F45BEE4-C85B-FB40-A1BE-22DD4AC2A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47" y="3288099"/>
            <a:ext cx="32131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57A0C3-E3AE-7F4F-9CBE-9671BB2909CF}"/>
              </a:ext>
            </a:extLst>
          </p:cNvPr>
          <p:cNvSpPr/>
          <p:nvPr/>
        </p:nvSpPr>
        <p:spPr>
          <a:xfrm>
            <a:off x="2841230" y="3110384"/>
            <a:ext cx="4201298" cy="1328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6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FC283-CFEC-ED42-A57F-BC39D69FBDF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Convolution operator: Properties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138BA-D574-164F-A21F-DCA59C9F1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5" y="1037967"/>
            <a:ext cx="71755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2BFB4873-1A5E-FF4C-ADD2-711718F5C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5" y="3687462"/>
            <a:ext cx="76581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629F8F-D9AB-4341-991E-8E37565BC4D3}"/>
              </a:ext>
            </a:extLst>
          </p:cNvPr>
          <p:cNvSpPr/>
          <p:nvPr/>
        </p:nvSpPr>
        <p:spPr>
          <a:xfrm>
            <a:off x="469557" y="1724908"/>
            <a:ext cx="7451124" cy="1328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7DAEB2-8FCE-BF4A-BF0C-B2C521A70F1A}"/>
              </a:ext>
            </a:extLst>
          </p:cNvPr>
          <p:cNvSpPr/>
          <p:nvPr/>
        </p:nvSpPr>
        <p:spPr>
          <a:xfrm>
            <a:off x="556055" y="3406861"/>
            <a:ext cx="7451124" cy="1511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9EC7CD-6AAF-AC4C-8786-D70768054298}"/>
              </a:ext>
            </a:extLst>
          </p:cNvPr>
          <p:cNvSpPr/>
          <p:nvPr/>
        </p:nvSpPr>
        <p:spPr>
          <a:xfrm>
            <a:off x="659542" y="5027398"/>
            <a:ext cx="8027257" cy="1511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4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FC283-CFEC-ED42-A57F-BC39D69FBDF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Convolution operator</a:t>
            </a:r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BB208312-F37C-E145-B8BB-11B341F63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1" y="977900"/>
            <a:ext cx="760730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F39DD9-422D-3649-90C2-D9A3AC02E2E9}"/>
              </a:ext>
            </a:extLst>
          </p:cNvPr>
          <p:cNvSpPr/>
          <p:nvPr/>
        </p:nvSpPr>
        <p:spPr>
          <a:xfrm>
            <a:off x="308919" y="2098847"/>
            <a:ext cx="7829722" cy="1511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8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2787930"/>
            <a:ext cx="9143999" cy="16312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simple acoustic ranging technique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600" dirty="0" err="1">
                <a:solidFill>
                  <a:schemeClr val="bg1"/>
                </a:solidFill>
              </a:rPr>
              <a:t>BeepBeep</a:t>
            </a:r>
            <a:r>
              <a:rPr lang="en-US" sz="3600" dirty="0">
                <a:solidFill>
                  <a:schemeClr val="bg1"/>
                </a:solidFill>
              </a:rPr>
              <a:t> – </a:t>
            </a:r>
            <a:r>
              <a:rPr lang="en-US" sz="3600" dirty="0" err="1">
                <a:solidFill>
                  <a:schemeClr val="bg1"/>
                </a:solidFill>
              </a:rPr>
              <a:t>SenSys</a:t>
            </a:r>
            <a:r>
              <a:rPr lang="en-US" sz="3600" dirty="0">
                <a:solidFill>
                  <a:schemeClr val="bg1"/>
                </a:solidFill>
              </a:rPr>
              <a:t> 2007</a:t>
            </a:r>
          </a:p>
        </p:txBody>
      </p:sp>
    </p:spTree>
    <p:extLst>
      <p:ext uri="{BB962C8B-B14F-4D97-AF65-F5344CB8AC3E}">
        <p14:creationId xmlns:p14="http://schemas.microsoft.com/office/powerpoint/2010/main" val="12567096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2509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BD5D925-C9D4-A043-99D3-0E016F42C9C1}"/>
              </a:ext>
            </a:extLst>
          </p:cNvPr>
          <p:cNvSpPr/>
          <p:nvPr/>
        </p:nvSpPr>
        <p:spPr>
          <a:xfrm>
            <a:off x="1974514" y="1663903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4728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46E796-9F4E-C84C-AF17-DD0488F4B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530" y="3901041"/>
            <a:ext cx="4396598" cy="2757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3D165-7C19-1E4E-A83C-814EF709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72" y="988991"/>
            <a:ext cx="4388200" cy="3179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9BD1B-E6DE-0B4B-B617-742994EE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986" y="985473"/>
            <a:ext cx="4249742" cy="3179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1EB48A-9699-0249-97F8-395BE14C4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72" y="4390891"/>
            <a:ext cx="4219848" cy="215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287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01223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Bluetooth/</a:t>
            </a:r>
            <a:r>
              <a:rPr lang="en-US" sz="2000" dirty="0" err="1"/>
              <a:t>WiFi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56166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Bluetooth/</a:t>
            </a:r>
            <a:r>
              <a:rPr lang="en-US" sz="2000" dirty="0" err="1"/>
              <a:t>WiFi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BC75A-BFCE-3A44-8FE6-022E12BB1ED7}"/>
              </a:ext>
            </a:extLst>
          </p:cNvPr>
          <p:cNvSpPr txBox="1"/>
          <p:nvPr/>
        </p:nvSpPr>
        <p:spPr>
          <a:xfrm>
            <a:off x="3174546" y="5073913"/>
            <a:ext cx="279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 = C . (t2-t1)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19417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Bluetooth/</a:t>
            </a:r>
            <a:r>
              <a:rPr lang="en-US" sz="2000" dirty="0" err="1"/>
              <a:t>WiFi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BC75A-BFCE-3A44-8FE6-022E12BB1ED7}"/>
              </a:ext>
            </a:extLst>
          </p:cNvPr>
          <p:cNvSpPr txBox="1"/>
          <p:nvPr/>
        </p:nvSpPr>
        <p:spPr>
          <a:xfrm>
            <a:off x="3174546" y="5073913"/>
            <a:ext cx="279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 = C . (t2-t1)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23E378-402B-B745-A54D-BBA1B6C849F2}"/>
              </a:ext>
            </a:extLst>
          </p:cNvPr>
          <p:cNvSpPr txBox="1"/>
          <p:nvPr/>
        </p:nvSpPr>
        <p:spPr>
          <a:xfrm>
            <a:off x="-974" y="2979888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Problem: Clock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19288316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</p:spTree>
    <p:extLst>
      <p:ext uri="{BB962C8B-B14F-4D97-AF65-F5344CB8AC3E}">
        <p14:creationId xmlns:p14="http://schemas.microsoft.com/office/powerpoint/2010/main" val="36849389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</p:spTree>
    <p:extLst>
      <p:ext uri="{BB962C8B-B14F-4D97-AF65-F5344CB8AC3E}">
        <p14:creationId xmlns:p14="http://schemas.microsoft.com/office/powerpoint/2010/main" val="11478939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3121567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Sound production and recording</a:t>
            </a:r>
          </a:p>
        </p:txBody>
      </p:sp>
    </p:spTree>
    <p:extLst>
      <p:ext uri="{BB962C8B-B14F-4D97-AF65-F5344CB8AC3E}">
        <p14:creationId xmlns:p14="http://schemas.microsoft.com/office/powerpoint/2010/main" val="35945258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</p:spTree>
    <p:extLst>
      <p:ext uri="{BB962C8B-B14F-4D97-AF65-F5344CB8AC3E}">
        <p14:creationId xmlns:p14="http://schemas.microsoft.com/office/powerpoint/2010/main" val="20791595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AF49814-8624-3046-B09A-F7B8EAB5000D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38805641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67820E5-3766-2142-BDA0-D3B17F809D11}"/>
              </a:ext>
            </a:extLst>
          </p:cNvPr>
          <p:cNvGrpSpPr/>
          <p:nvPr/>
        </p:nvGrpSpPr>
        <p:grpSpPr>
          <a:xfrm>
            <a:off x="1670675" y="3329883"/>
            <a:ext cx="3192196" cy="676376"/>
            <a:chOff x="300795" y="776467"/>
            <a:chExt cx="9487892" cy="1451529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39A4787-68E6-E047-8BFB-AD8CEA3BA059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157DEFF3-D59B-C343-BC0E-4C47B399BA25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ABF2E75B-50F3-EE45-BD3F-352230C9CA1F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E5F97EA-099F-194E-94E2-311F00420E4C}"/>
              </a:ext>
            </a:extLst>
          </p:cNvPr>
          <p:cNvGrpSpPr/>
          <p:nvPr/>
        </p:nvGrpSpPr>
        <p:grpSpPr>
          <a:xfrm>
            <a:off x="1500027" y="4214149"/>
            <a:ext cx="3862146" cy="1082458"/>
            <a:chOff x="3273705" y="2227351"/>
            <a:chExt cx="3862146" cy="108245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F0254D1-F4F0-074E-B38B-9C70BD7EE055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8012962-8011-7B40-9581-B4B4E5865019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CDCA2B9-3987-614D-AADE-92255C8629BE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47A8628-8ACB-4F48-B167-2E8582470578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3D80EC5-9250-AB4A-82B3-6D86145E6D93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974FF7C-EB13-7347-949D-DFE0ADBF8297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3A0FDA6-A141-8C47-81C3-AD1B85753E0F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E724675-BAAF-0E4A-9358-33C28301496B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B741205-7E12-5C41-93C9-4DD0E2D9DBB6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B9E6ED2-28E0-D648-9B3E-63C6F0B6C2E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2DDB6C5-1D9B-5E43-B4BF-2578EFCEB0AC}"/>
              </a:ext>
            </a:extLst>
          </p:cNvPr>
          <p:cNvGrpSpPr/>
          <p:nvPr/>
        </p:nvGrpSpPr>
        <p:grpSpPr>
          <a:xfrm>
            <a:off x="1731295" y="3459215"/>
            <a:ext cx="3141877" cy="748690"/>
            <a:chOff x="3504973" y="1472417"/>
            <a:chExt cx="3141877" cy="74869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EBACA52-9B75-7848-A553-05F4890FB19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CEA8D74-2F06-1645-9E11-A079A32ACDD3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B18D1E1-246E-094E-8435-94261EF16C26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9A5862F-498C-8B40-ACEA-F0DF4F774D48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6FFD5C2-71F7-E842-9391-F61CC9C33BC6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3461865-B06C-1946-B638-BB4A494E7239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AB07BFB-BF0E-FB45-AF08-34EECE9E08F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E4B4CB7-0FDB-F045-B8A6-948E0A84258F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52A097C-DF5C-C34D-ADE8-8B0902CA0CF6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493F579-2DFE-A740-8010-C0C13B2FED8E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B83A72F-4EF1-B944-BA84-4F387DAAB92D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4E65707-9F89-8940-B038-D023DDF53DB8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0FFFFB2-3731-5B4D-8A0B-3AF5CCA9B0B6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402113E-BCE9-6647-8629-6E7DE769E005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71FD7BA-A007-CA4C-ABD4-CFF9567B785D}"/>
              </a:ext>
            </a:extLst>
          </p:cNvPr>
          <p:cNvCxnSpPr>
            <a:cxnSpLocks/>
          </p:cNvCxnSpPr>
          <p:nvPr/>
        </p:nvCxnSpPr>
        <p:spPr>
          <a:xfrm>
            <a:off x="6326275" y="2603208"/>
            <a:ext cx="0" cy="10515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EAA351A-FED4-FB41-A7EE-1A0545B7F662}"/>
              </a:ext>
            </a:extLst>
          </p:cNvPr>
          <p:cNvCxnSpPr>
            <a:cxnSpLocks/>
          </p:cNvCxnSpPr>
          <p:nvPr/>
        </p:nvCxnSpPr>
        <p:spPr>
          <a:xfrm flipH="1">
            <a:off x="5312150" y="3669233"/>
            <a:ext cx="101412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D7E7E3-BE1D-8A42-8B82-FC80E403CE92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4119201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2541</TotalTime>
  <Words>3221</Words>
  <Application>Microsoft Macintosh PowerPoint</Application>
  <PresentationFormat>On-screen Show (4:3)</PresentationFormat>
  <Paragraphs>1005</Paragraphs>
  <Slides>163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163</vt:i4>
      </vt:variant>
    </vt:vector>
  </HeadingPairs>
  <TitlesOfParts>
    <vt:vector size="170" baseType="lpstr">
      <vt:lpstr>Arial</vt:lpstr>
      <vt:lpstr>Calibri</vt:lpstr>
      <vt:lpstr>Calibri Light</vt:lpstr>
      <vt:lpstr>Cambria Math</vt:lpstr>
      <vt:lpstr>Courier New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root cause of inaccuracy  – three uncertainties </vt:lpstr>
      <vt:lpstr>The root cause of inaccuracy  – three uncertainties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Beepbeep’s basic procedure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303</cp:revision>
  <dcterms:created xsi:type="dcterms:W3CDTF">2019-02-13T16:19:48Z</dcterms:created>
  <dcterms:modified xsi:type="dcterms:W3CDTF">2019-09-25T17:09:02Z</dcterms:modified>
</cp:coreProperties>
</file>