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83" r:id="rId2"/>
    <p:sldId id="291" r:id="rId3"/>
    <p:sldId id="292" r:id="rId4"/>
    <p:sldId id="295" r:id="rId5"/>
    <p:sldId id="293" r:id="rId6"/>
    <p:sldId id="318" r:id="rId7"/>
    <p:sldId id="325" r:id="rId8"/>
    <p:sldId id="326" r:id="rId9"/>
    <p:sldId id="334" r:id="rId10"/>
    <p:sldId id="335" r:id="rId11"/>
    <p:sldId id="319" r:id="rId12"/>
    <p:sldId id="299" r:id="rId13"/>
    <p:sldId id="323" r:id="rId14"/>
    <p:sldId id="327" r:id="rId15"/>
    <p:sldId id="320" r:id="rId16"/>
    <p:sldId id="297" r:id="rId17"/>
    <p:sldId id="340" r:id="rId18"/>
    <p:sldId id="330" r:id="rId19"/>
    <p:sldId id="328" r:id="rId20"/>
    <p:sldId id="321" r:id="rId21"/>
    <p:sldId id="306" r:id="rId22"/>
    <p:sldId id="303" r:id="rId23"/>
    <p:sldId id="341" r:id="rId24"/>
    <p:sldId id="304" r:id="rId25"/>
    <p:sldId id="342" r:id="rId26"/>
    <p:sldId id="331" r:id="rId27"/>
    <p:sldId id="322" r:id="rId28"/>
    <p:sldId id="298" r:id="rId29"/>
    <p:sldId id="338" r:id="rId30"/>
    <p:sldId id="339" r:id="rId31"/>
    <p:sldId id="316" r:id="rId32"/>
    <p:sldId id="329" r:id="rId33"/>
    <p:sldId id="308" r:id="rId34"/>
    <p:sldId id="309" r:id="rId35"/>
    <p:sldId id="317" r:id="rId36"/>
    <p:sldId id="333" r:id="rId37"/>
    <p:sldId id="332" r:id="rId38"/>
    <p:sldId id="337" r:id="rId39"/>
    <p:sldId id="290" r:id="rId4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800080"/>
    <a:srgbClr val="00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5273" autoAdjust="0"/>
  </p:normalViewPr>
  <p:slideViewPr>
    <p:cSldViewPr>
      <p:cViewPr>
        <p:scale>
          <a:sx n="76" d="100"/>
          <a:sy n="76" d="100"/>
        </p:scale>
        <p:origin x="3216" y="1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256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-286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file://localhost\Users\yihong\Desktop\work\courses\Physically_Based_Simulation\Course_Presentation\smokeControl.mov" TargetMode="Externa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hyperlink" Target="file://localhost\Users\yihong\Desktop\work\courses\Physically_Based_Simulation\Course_Presentation\ship.mov" TargetMode="External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hyperlink" Target="http://www.youtube.com/watch?v=WruTNnF6Ztg" TargetMode="External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hyperlink" Target="http://www.youtube.com/watch?v=jXX_hn0iI_4&amp;feature=youtu.be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hyperlink" Target="file://localhost\Users\yihong\Desktop\work\courses\Physically_Based_Simulation\Course_Presentation\smokeControl.mov" TargetMode="External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hyperlink" Target="file://localhost\Users\yihong\Desktop\work\courses\Physically_Based_Simulation\Course_Presentation\ship.mov" TargetMode="External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hyperlink" Target="http://www.youtube.com/watch?v=WruTNnF6Ztg" TargetMode="External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hyperlink" Target="http://www.youtube.com/watch?v=jXX_hn0iI_4&amp;feature=youtu.be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1D145A-FCE6-FA4C-B00D-0A009F6BF84D}" type="doc">
      <dgm:prSet loTypeId="urn:microsoft.com/office/officeart/2005/8/layout/hierarchy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2B1965-162A-334D-9AAB-A69AFE7B590E}">
      <dgm:prSet phldrT="[Text]"/>
      <dgm:spPr/>
      <dgm:t>
        <a:bodyPr/>
        <a:lstStyle/>
        <a:p>
          <a:r>
            <a:rPr lang="en-US" dirty="0" smtClean="0"/>
            <a:t>Inverse Control</a:t>
          </a:r>
          <a:endParaRPr lang="en-US" dirty="0"/>
        </a:p>
      </dgm:t>
    </dgm:pt>
    <dgm:pt modelId="{5F795AD3-BBDF-C442-8745-93B50852C790}" type="parTrans" cxnId="{5FDE06F0-78CF-9544-9DB6-B36C68D9B08D}">
      <dgm:prSet/>
      <dgm:spPr/>
      <dgm:t>
        <a:bodyPr/>
        <a:lstStyle/>
        <a:p>
          <a:endParaRPr lang="en-US"/>
        </a:p>
      </dgm:t>
    </dgm:pt>
    <dgm:pt modelId="{3520358F-98C4-924F-B70B-86250D0CBD2D}" type="sibTrans" cxnId="{5FDE06F0-78CF-9544-9DB6-B36C68D9B08D}">
      <dgm:prSet/>
      <dgm:spPr/>
      <dgm:t>
        <a:bodyPr/>
        <a:lstStyle/>
        <a:p>
          <a:endParaRPr lang="en-US"/>
        </a:p>
      </dgm:t>
    </dgm:pt>
    <dgm:pt modelId="{3FD33028-91C7-1C44-819F-C96F9D5B1B16}">
      <dgm:prSet phldrT="[Text]"/>
      <dgm:spPr/>
      <dgm:t>
        <a:bodyPr/>
        <a:lstStyle/>
        <a:p>
          <a:r>
            <a:rPr lang="en-US" dirty="0" smtClean="0"/>
            <a:t>Fluid Shape</a:t>
          </a:r>
          <a:endParaRPr lang="en-US" dirty="0"/>
        </a:p>
      </dgm:t>
    </dgm:pt>
    <dgm:pt modelId="{3134BBC6-1081-9A4F-8C5C-0C429778C8C6}" type="parTrans" cxnId="{FA0C5AE8-C643-6B47-A5FE-BE835407F03C}">
      <dgm:prSet/>
      <dgm:spPr/>
      <dgm:t>
        <a:bodyPr/>
        <a:lstStyle/>
        <a:p>
          <a:endParaRPr lang="en-US" dirty="0"/>
        </a:p>
      </dgm:t>
    </dgm:pt>
    <dgm:pt modelId="{B6D063F4-3CDE-D14C-8069-A68375E4002D}" type="sibTrans" cxnId="{FA0C5AE8-C643-6B47-A5FE-BE835407F03C}">
      <dgm:prSet/>
      <dgm:spPr/>
      <dgm:t>
        <a:bodyPr/>
        <a:lstStyle/>
        <a:p>
          <a:endParaRPr lang="en-US"/>
        </a:p>
      </dgm:t>
    </dgm:pt>
    <dgm:pt modelId="{762F0CFD-A3DF-494D-A5C2-9272C290929D}">
      <dgm:prSet phldrT="[Text]"/>
      <dgm:spPr/>
      <dgm:t>
        <a:bodyPr/>
        <a:lstStyle/>
        <a:p>
          <a:r>
            <a:rPr lang="en-US" dirty="0" smtClean="0"/>
            <a:t>Optimization</a:t>
          </a:r>
          <a:endParaRPr lang="en-US" dirty="0"/>
        </a:p>
      </dgm:t>
    </dgm:pt>
    <dgm:pt modelId="{6DCB4CEF-E563-CD47-A8A3-588EBC004860}" type="parTrans" cxnId="{42C1D3C3-D7E4-214F-B7D1-D4843689C0C4}">
      <dgm:prSet/>
      <dgm:spPr/>
      <dgm:t>
        <a:bodyPr/>
        <a:lstStyle/>
        <a:p>
          <a:endParaRPr lang="en-US" dirty="0"/>
        </a:p>
      </dgm:t>
    </dgm:pt>
    <dgm:pt modelId="{8D87BCB3-F8F3-CC4A-BBF2-9D0B9B010C05}" type="sibTrans" cxnId="{42C1D3C3-D7E4-214F-B7D1-D4843689C0C4}">
      <dgm:prSet/>
      <dgm:spPr/>
      <dgm:t>
        <a:bodyPr/>
        <a:lstStyle/>
        <a:p>
          <a:endParaRPr lang="en-US"/>
        </a:p>
      </dgm:t>
    </dgm:pt>
    <dgm:pt modelId="{087E7B4B-17FF-DB49-AC11-DBC587F717F0}">
      <dgm:prSet phldrT="[Text]"/>
      <dgm:spPr/>
      <dgm:t>
        <a:bodyPr/>
        <a:lstStyle/>
        <a:p>
          <a:r>
            <a:rPr lang="en-US" dirty="0" smtClean="0"/>
            <a:t>Feedback</a:t>
          </a:r>
          <a:endParaRPr lang="en-US" dirty="0"/>
        </a:p>
      </dgm:t>
    </dgm:pt>
    <dgm:pt modelId="{294C913F-D075-C74F-A9F9-BAC0A8887D86}" type="parTrans" cxnId="{D1F81A4A-0264-2940-9370-2B8F8AEB3E63}">
      <dgm:prSet/>
      <dgm:spPr/>
      <dgm:t>
        <a:bodyPr/>
        <a:lstStyle/>
        <a:p>
          <a:endParaRPr lang="en-US" dirty="0"/>
        </a:p>
      </dgm:t>
    </dgm:pt>
    <dgm:pt modelId="{A4C1E3C7-7E78-1F40-8FA9-0868EE599A38}" type="sibTrans" cxnId="{D1F81A4A-0264-2940-9370-2B8F8AEB3E63}">
      <dgm:prSet/>
      <dgm:spPr/>
      <dgm:t>
        <a:bodyPr/>
        <a:lstStyle/>
        <a:p>
          <a:endParaRPr lang="en-US"/>
        </a:p>
      </dgm:t>
    </dgm:pt>
    <dgm:pt modelId="{A82448EC-46A8-5F47-BC93-15FF5B1B2828}">
      <dgm:prSet phldrT="[Text]"/>
      <dgm:spPr/>
      <dgm:t>
        <a:bodyPr/>
        <a:lstStyle/>
        <a:p>
          <a:r>
            <a:rPr lang="en-US" dirty="0" smtClean="0"/>
            <a:t>Fluid Path</a:t>
          </a:r>
          <a:endParaRPr lang="en-US" dirty="0"/>
        </a:p>
      </dgm:t>
    </dgm:pt>
    <dgm:pt modelId="{4B9AE488-F17B-DC40-B020-6414E7EFCE00}" type="parTrans" cxnId="{87AF2212-F43C-564E-9F31-0E4F726046EF}">
      <dgm:prSet/>
      <dgm:spPr/>
      <dgm:t>
        <a:bodyPr/>
        <a:lstStyle/>
        <a:p>
          <a:endParaRPr lang="en-US" dirty="0"/>
        </a:p>
      </dgm:t>
    </dgm:pt>
    <dgm:pt modelId="{43B63D85-BEB1-CD40-B969-B293132054DF}" type="sibTrans" cxnId="{87AF2212-F43C-564E-9F31-0E4F726046EF}">
      <dgm:prSet/>
      <dgm:spPr/>
      <dgm:t>
        <a:bodyPr/>
        <a:lstStyle/>
        <a:p>
          <a:endParaRPr lang="en-US"/>
        </a:p>
      </dgm:t>
    </dgm:pt>
    <dgm:pt modelId="{41B9A152-73B0-C146-90DB-76D721A703D7}">
      <dgm:prSet phldrT="[Text]"/>
      <dgm:spPr/>
      <dgm:t>
        <a:bodyPr/>
        <a:lstStyle/>
        <a:p>
          <a:r>
            <a:rPr lang="en-US" dirty="0" smtClean="0"/>
            <a:t>Path-based Control</a:t>
          </a:r>
          <a:endParaRPr lang="en-US" dirty="0"/>
        </a:p>
      </dgm:t>
    </dgm:pt>
    <dgm:pt modelId="{35E9D9A7-A528-E843-B04D-4CDA68AD49E8}" type="parTrans" cxnId="{1D87F6CA-8530-1E49-AF16-8B5344F03733}">
      <dgm:prSet/>
      <dgm:spPr/>
      <dgm:t>
        <a:bodyPr/>
        <a:lstStyle/>
        <a:p>
          <a:endParaRPr lang="en-US" dirty="0"/>
        </a:p>
      </dgm:t>
    </dgm:pt>
    <dgm:pt modelId="{A7ED82DA-5B9A-E443-887C-98F85FD63DBA}" type="sibTrans" cxnId="{1D87F6CA-8530-1E49-AF16-8B5344F03733}">
      <dgm:prSet/>
      <dgm:spPr/>
      <dgm:t>
        <a:bodyPr/>
        <a:lstStyle/>
        <a:p>
          <a:endParaRPr lang="en-US"/>
        </a:p>
      </dgm:t>
    </dgm:pt>
    <dgm:pt modelId="{B8192609-DB58-EF42-9695-C11BFFF3D46E}">
      <dgm:prSet phldrT="[Text]"/>
      <dgm:spPr/>
      <dgm:t>
        <a:bodyPr/>
        <a:lstStyle/>
        <a:p>
          <a:r>
            <a:rPr lang="en-US" dirty="0" smtClean="0"/>
            <a:t>Keyframe Control</a:t>
          </a:r>
          <a:endParaRPr lang="en-US" dirty="0"/>
        </a:p>
      </dgm:t>
    </dgm:pt>
    <dgm:pt modelId="{B66EAE35-7A35-C448-B2B0-AE948F1FC393}" type="parTrans" cxnId="{0B67BB05-B64D-0D42-9474-FD24651CE9F4}">
      <dgm:prSet/>
      <dgm:spPr/>
      <dgm:t>
        <a:bodyPr/>
        <a:lstStyle/>
        <a:p>
          <a:endParaRPr lang="en-US" dirty="0"/>
        </a:p>
      </dgm:t>
    </dgm:pt>
    <dgm:pt modelId="{53FCE792-7022-064D-9B68-979383A8D4DE}" type="sibTrans" cxnId="{0B67BB05-B64D-0D42-9474-FD24651CE9F4}">
      <dgm:prSet/>
      <dgm:spPr/>
      <dgm:t>
        <a:bodyPr/>
        <a:lstStyle/>
        <a:p>
          <a:endParaRPr lang="en-US"/>
        </a:p>
      </dgm:t>
    </dgm:pt>
    <dgm:pt modelId="{CCD22237-2B15-C44B-BD91-9D3CB5C0A425}">
      <dgm:prSet phldrT="[Text]"/>
      <dgm:spPr/>
      <dgm:t>
        <a:bodyPr/>
        <a:lstStyle/>
        <a:p>
          <a:r>
            <a:rPr lang="en-US" dirty="0" smtClean="0"/>
            <a:t>Target-driven Control</a:t>
          </a:r>
          <a:endParaRPr lang="en-US" dirty="0"/>
        </a:p>
      </dgm:t>
    </dgm:pt>
    <dgm:pt modelId="{451FFF0D-CD21-DD46-B7C7-FAFF9948C1DC}" type="parTrans" cxnId="{99837A89-8B4B-1B49-89B2-1BAB7A681BF5}">
      <dgm:prSet/>
      <dgm:spPr/>
      <dgm:t>
        <a:bodyPr/>
        <a:lstStyle/>
        <a:p>
          <a:endParaRPr lang="en-US" dirty="0"/>
        </a:p>
      </dgm:t>
    </dgm:pt>
    <dgm:pt modelId="{676286D9-1AA7-0440-9CDB-029481E734D5}" type="sibTrans" cxnId="{99837A89-8B4B-1B49-89B2-1BAB7A681BF5}">
      <dgm:prSet/>
      <dgm:spPr/>
      <dgm:t>
        <a:bodyPr/>
        <a:lstStyle/>
        <a:p>
          <a:endParaRPr lang="en-US"/>
        </a:p>
      </dgm:t>
    </dgm:pt>
    <dgm:pt modelId="{C07F530D-1754-284B-AF5C-0F35D9D075A4}">
      <dgm:prSet phldrT="[Text]"/>
      <dgm:spPr/>
      <dgm:t>
        <a:bodyPr/>
        <a:lstStyle/>
        <a:p>
          <a:r>
            <a:rPr lang="en-US" dirty="0" smtClean="0"/>
            <a:t>Particle-based Control</a:t>
          </a:r>
          <a:endParaRPr lang="en-US" dirty="0"/>
        </a:p>
      </dgm:t>
    </dgm:pt>
    <dgm:pt modelId="{71DB1C7B-DE89-EC4D-AB9A-33873B5F1377}" type="parTrans" cxnId="{993FDCF6-73BB-D347-B588-5CB180098229}">
      <dgm:prSet/>
      <dgm:spPr/>
      <dgm:t>
        <a:bodyPr/>
        <a:lstStyle/>
        <a:p>
          <a:endParaRPr lang="en-US" dirty="0"/>
        </a:p>
      </dgm:t>
    </dgm:pt>
    <dgm:pt modelId="{F1DB3BDF-99CF-7C4B-80EE-2ABE7CB8CAD6}" type="sibTrans" cxnId="{993FDCF6-73BB-D347-B588-5CB180098229}">
      <dgm:prSet/>
      <dgm:spPr/>
      <dgm:t>
        <a:bodyPr/>
        <a:lstStyle/>
        <a:p>
          <a:endParaRPr lang="en-US"/>
        </a:p>
      </dgm:t>
    </dgm:pt>
    <dgm:pt modelId="{E960A0FF-10EC-BE42-A6D8-54CC69663A71}">
      <dgm:prSet phldrT="[Text]"/>
      <dgm:spPr/>
      <dgm:t>
        <a:bodyPr/>
        <a:lstStyle/>
        <a:p>
          <a:r>
            <a:rPr lang="en-US" dirty="0" smtClean="0"/>
            <a:t>Mesh-based Control</a:t>
          </a:r>
          <a:endParaRPr lang="en-US" dirty="0"/>
        </a:p>
      </dgm:t>
    </dgm:pt>
    <dgm:pt modelId="{CD9E0BF3-28C9-064E-998C-CF592AC57A42}" type="parTrans" cxnId="{9E003E76-4F93-504A-9A0C-64E1ED469E37}">
      <dgm:prSet/>
      <dgm:spPr/>
      <dgm:t>
        <a:bodyPr/>
        <a:lstStyle/>
        <a:p>
          <a:endParaRPr lang="en-US" dirty="0"/>
        </a:p>
      </dgm:t>
    </dgm:pt>
    <dgm:pt modelId="{BBF1A5A8-22DE-0D45-877E-BB72F1CA19B6}" type="sibTrans" cxnId="{9E003E76-4F93-504A-9A0C-64E1ED469E37}">
      <dgm:prSet/>
      <dgm:spPr/>
      <dgm:t>
        <a:bodyPr/>
        <a:lstStyle/>
        <a:p>
          <a:endParaRPr lang="en-US"/>
        </a:p>
      </dgm:t>
    </dgm:pt>
    <dgm:pt modelId="{A579CB77-07CE-1A42-B385-3EAD0F973232}">
      <dgm:prSet phldrT="[Text]"/>
      <dgm:spPr/>
      <dgm:t>
        <a:bodyPr/>
        <a:lstStyle/>
        <a:p>
          <a:r>
            <a:rPr lang="en-US" dirty="0" smtClean="0"/>
            <a:t>Forward Control</a:t>
          </a:r>
          <a:endParaRPr lang="en-US" dirty="0"/>
        </a:p>
      </dgm:t>
    </dgm:pt>
    <dgm:pt modelId="{82D287F9-24FF-EA4D-8A36-F907616A4465}" type="parTrans" cxnId="{C492A09E-ABE8-6942-BDDD-505FFA7EDE97}">
      <dgm:prSet/>
      <dgm:spPr/>
      <dgm:t>
        <a:bodyPr/>
        <a:lstStyle/>
        <a:p>
          <a:endParaRPr lang="en-US"/>
        </a:p>
      </dgm:t>
    </dgm:pt>
    <dgm:pt modelId="{BD7036F1-ED9F-D84F-83AF-C5CF8F28511B}" type="sibTrans" cxnId="{C492A09E-ABE8-6942-BDDD-505FFA7EDE97}">
      <dgm:prSet/>
      <dgm:spPr/>
      <dgm:t>
        <a:bodyPr/>
        <a:lstStyle/>
        <a:p>
          <a:endParaRPr lang="en-US"/>
        </a:p>
      </dgm:t>
    </dgm:pt>
    <dgm:pt modelId="{CF9A5C03-3DDF-254E-AE74-FAE0041D7B85}" type="pres">
      <dgm:prSet presAssocID="{1B1D145A-FCE6-FA4C-B00D-0A009F6BF84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39325FB-7E96-184A-972A-CDCED009861B}" type="pres">
      <dgm:prSet presAssocID="{A579CB77-07CE-1A42-B385-3EAD0F973232}" presName="root1" presStyleCnt="0"/>
      <dgm:spPr/>
    </dgm:pt>
    <dgm:pt modelId="{88B00E0C-785D-AA41-B965-2450ED44042F}" type="pres">
      <dgm:prSet presAssocID="{A579CB77-07CE-1A42-B385-3EAD0F973232}" presName="LevelOneTextNod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DCB0D36-20E1-0F44-923B-2ED6F77E6A11}" type="pres">
      <dgm:prSet presAssocID="{A579CB77-07CE-1A42-B385-3EAD0F973232}" presName="level2hierChild" presStyleCnt="0"/>
      <dgm:spPr/>
    </dgm:pt>
    <dgm:pt modelId="{F8F6BB13-08EB-404D-A531-A9A6F105736D}" type="pres">
      <dgm:prSet presAssocID="{CF2B1965-162A-334D-9AAB-A69AFE7B590E}" presName="root1" presStyleCnt="0"/>
      <dgm:spPr/>
    </dgm:pt>
    <dgm:pt modelId="{B076193D-206C-5D42-8A54-8472238F3FF2}" type="pres">
      <dgm:prSet presAssocID="{CF2B1965-162A-334D-9AAB-A69AFE7B590E}" presName="LevelOneTextNod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E8CAC89-F0B8-5346-81DD-F5A03A19DC54}" type="pres">
      <dgm:prSet presAssocID="{CF2B1965-162A-334D-9AAB-A69AFE7B590E}" presName="level2hierChild" presStyleCnt="0"/>
      <dgm:spPr/>
    </dgm:pt>
    <dgm:pt modelId="{C6241E02-1215-8741-A5AA-ACF5B126E733}" type="pres">
      <dgm:prSet presAssocID="{3134BBC6-1081-9A4F-8C5C-0C429778C8C6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2FDE6773-AFC6-D247-BC11-40C90A572195}" type="pres">
      <dgm:prSet presAssocID="{3134BBC6-1081-9A4F-8C5C-0C429778C8C6}" presName="connTx" presStyleLbl="parChTrans1D2" presStyleIdx="0" presStyleCnt="2"/>
      <dgm:spPr/>
      <dgm:t>
        <a:bodyPr/>
        <a:lstStyle/>
        <a:p>
          <a:endParaRPr lang="en-US"/>
        </a:p>
      </dgm:t>
    </dgm:pt>
    <dgm:pt modelId="{FD4EA799-7AFF-7B43-9E6B-D7AE0AB44906}" type="pres">
      <dgm:prSet presAssocID="{3FD33028-91C7-1C44-819F-C96F9D5B1B16}" presName="root2" presStyleCnt="0"/>
      <dgm:spPr/>
    </dgm:pt>
    <dgm:pt modelId="{A7A662D3-52E3-144F-8DBB-2343C851A24F}" type="pres">
      <dgm:prSet presAssocID="{3FD33028-91C7-1C44-819F-C96F9D5B1B16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9086C71-EBB4-B74F-8857-DF41DD191E88}" type="pres">
      <dgm:prSet presAssocID="{3FD33028-91C7-1C44-819F-C96F9D5B1B16}" presName="level3hierChild" presStyleCnt="0"/>
      <dgm:spPr/>
    </dgm:pt>
    <dgm:pt modelId="{42EDAC1B-C51D-A54E-8283-2E9871FCC399}" type="pres">
      <dgm:prSet presAssocID="{6DCB4CEF-E563-CD47-A8A3-588EBC004860}" presName="conn2-1" presStyleLbl="parChTrans1D3" presStyleIdx="0" presStyleCnt="3"/>
      <dgm:spPr/>
      <dgm:t>
        <a:bodyPr/>
        <a:lstStyle/>
        <a:p>
          <a:endParaRPr lang="en-US"/>
        </a:p>
      </dgm:t>
    </dgm:pt>
    <dgm:pt modelId="{5E733220-A1C0-224E-A7C6-88DB62207FB6}" type="pres">
      <dgm:prSet presAssocID="{6DCB4CEF-E563-CD47-A8A3-588EBC004860}" presName="connTx" presStyleLbl="parChTrans1D3" presStyleIdx="0" presStyleCnt="3"/>
      <dgm:spPr/>
      <dgm:t>
        <a:bodyPr/>
        <a:lstStyle/>
        <a:p>
          <a:endParaRPr lang="en-US"/>
        </a:p>
      </dgm:t>
    </dgm:pt>
    <dgm:pt modelId="{FDAFEAAD-7231-034D-AF06-4AE33130FE5C}" type="pres">
      <dgm:prSet presAssocID="{762F0CFD-A3DF-494D-A5C2-9272C290929D}" presName="root2" presStyleCnt="0"/>
      <dgm:spPr/>
    </dgm:pt>
    <dgm:pt modelId="{ADD4AE54-A130-2A4E-B292-A8A51DFC66BC}" type="pres">
      <dgm:prSet presAssocID="{762F0CFD-A3DF-494D-A5C2-9272C290929D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EA7C70-B6C2-3E4A-BCC0-67333C5CD0C6}" type="pres">
      <dgm:prSet presAssocID="{762F0CFD-A3DF-494D-A5C2-9272C290929D}" presName="level3hierChild" presStyleCnt="0"/>
      <dgm:spPr/>
    </dgm:pt>
    <dgm:pt modelId="{F2F1A463-4C03-3C48-A7B5-D0A904311AF9}" type="pres">
      <dgm:prSet presAssocID="{B66EAE35-7A35-C448-B2B0-AE948F1FC393}" presName="conn2-1" presStyleLbl="parChTrans1D4" presStyleIdx="0" presStyleCnt="4"/>
      <dgm:spPr/>
      <dgm:t>
        <a:bodyPr/>
        <a:lstStyle/>
        <a:p>
          <a:endParaRPr lang="en-US"/>
        </a:p>
      </dgm:t>
    </dgm:pt>
    <dgm:pt modelId="{32484FA0-AFB2-D947-8BEE-8DF513977047}" type="pres">
      <dgm:prSet presAssocID="{B66EAE35-7A35-C448-B2B0-AE948F1FC393}" presName="connTx" presStyleLbl="parChTrans1D4" presStyleIdx="0" presStyleCnt="4"/>
      <dgm:spPr/>
      <dgm:t>
        <a:bodyPr/>
        <a:lstStyle/>
        <a:p>
          <a:endParaRPr lang="en-US"/>
        </a:p>
      </dgm:t>
    </dgm:pt>
    <dgm:pt modelId="{E0A58223-D429-D84D-9496-963A50576816}" type="pres">
      <dgm:prSet presAssocID="{B8192609-DB58-EF42-9695-C11BFFF3D46E}" presName="root2" presStyleCnt="0"/>
      <dgm:spPr/>
    </dgm:pt>
    <dgm:pt modelId="{9102C031-58DA-A84C-BCE2-2C27DBC0DBF9}" type="pres">
      <dgm:prSet presAssocID="{B8192609-DB58-EF42-9695-C11BFFF3D46E}" presName="LevelTwoTextNode" presStyleLbl="node4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A0E63D3-BF51-9445-AD68-E1211B611A54}" type="pres">
      <dgm:prSet presAssocID="{B8192609-DB58-EF42-9695-C11BFFF3D46E}" presName="level3hierChild" presStyleCnt="0"/>
      <dgm:spPr/>
    </dgm:pt>
    <dgm:pt modelId="{83166B48-DB10-774A-AC03-C813D5F887F7}" type="pres">
      <dgm:prSet presAssocID="{294C913F-D075-C74F-A9F9-BAC0A8887D86}" presName="conn2-1" presStyleLbl="parChTrans1D3" presStyleIdx="1" presStyleCnt="3"/>
      <dgm:spPr/>
      <dgm:t>
        <a:bodyPr/>
        <a:lstStyle/>
        <a:p>
          <a:endParaRPr lang="en-US"/>
        </a:p>
      </dgm:t>
    </dgm:pt>
    <dgm:pt modelId="{093EE229-6421-BF43-9293-060F79272327}" type="pres">
      <dgm:prSet presAssocID="{294C913F-D075-C74F-A9F9-BAC0A8887D86}" presName="connTx" presStyleLbl="parChTrans1D3" presStyleIdx="1" presStyleCnt="3"/>
      <dgm:spPr/>
      <dgm:t>
        <a:bodyPr/>
        <a:lstStyle/>
        <a:p>
          <a:endParaRPr lang="en-US"/>
        </a:p>
      </dgm:t>
    </dgm:pt>
    <dgm:pt modelId="{340337FA-3C98-DC48-A63E-408CB8E9FD27}" type="pres">
      <dgm:prSet presAssocID="{087E7B4B-17FF-DB49-AC11-DBC587F717F0}" presName="root2" presStyleCnt="0"/>
      <dgm:spPr/>
    </dgm:pt>
    <dgm:pt modelId="{E0D52799-29CA-2C45-946E-6D8F4317AED5}" type="pres">
      <dgm:prSet presAssocID="{087E7B4B-17FF-DB49-AC11-DBC587F717F0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F6E347-B556-E645-844B-21ACD2BBAAF4}" type="pres">
      <dgm:prSet presAssocID="{087E7B4B-17FF-DB49-AC11-DBC587F717F0}" presName="level3hierChild" presStyleCnt="0"/>
      <dgm:spPr/>
    </dgm:pt>
    <dgm:pt modelId="{BC206DDC-5468-2440-B8E0-C2BFC1BD9EB4}" type="pres">
      <dgm:prSet presAssocID="{451FFF0D-CD21-DD46-B7C7-FAFF9948C1DC}" presName="conn2-1" presStyleLbl="parChTrans1D4" presStyleIdx="1" presStyleCnt="4"/>
      <dgm:spPr/>
      <dgm:t>
        <a:bodyPr/>
        <a:lstStyle/>
        <a:p>
          <a:endParaRPr lang="en-US"/>
        </a:p>
      </dgm:t>
    </dgm:pt>
    <dgm:pt modelId="{13AC2C3B-3482-134B-B1DD-41BF43A557ED}" type="pres">
      <dgm:prSet presAssocID="{451FFF0D-CD21-DD46-B7C7-FAFF9948C1DC}" presName="connTx" presStyleLbl="parChTrans1D4" presStyleIdx="1" presStyleCnt="4"/>
      <dgm:spPr/>
      <dgm:t>
        <a:bodyPr/>
        <a:lstStyle/>
        <a:p>
          <a:endParaRPr lang="en-US"/>
        </a:p>
      </dgm:t>
    </dgm:pt>
    <dgm:pt modelId="{4B6E393F-2241-C047-95BB-CFF6A762FBE7}" type="pres">
      <dgm:prSet presAssocID="{CCD22237-2B15-C44B-BD91-9D3CB5C0A425}" presName="root2" presStyleCnt="0"/>
      <dgm:spPr/>
    </dgm:pt>
    <dgm:pt modelId="{F1A149C8-E891-C649-892C-1406BB9C48F0}" type="pres">
      <dgm:prSet presAssocID="{CCD22237-2B15-C44B-BD91-9D3CB5C0A425}" presName="LevelTwoTextNode" presStyleLbl="node4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F9234F-35AB-1941-AA91-FF050459ABE0}" type="pres">
      <dgm:prSet presAssocID="{CCD22237-2B15-C44B-BD91-9D3CB5C0A425}" presName="level3hierChild" presStyleCnt="0"/>
      <dgm:spPr/>
    </dgm:pt>
    <dgm:pt modelId="{C4B692C1-11DA-1841-86A9-9E910AFBCB08}" type="pres">
      <dgm:prSet presAssocID="{71DB1C7B-DE89-EC4D-AB9A-33873B5F1377}" presName="conn2-1" presStyleLbl="parChTrans1D4" presStyleIdx="2" presStyleCnt="4"/>
      <dgm:spPr/>
      <dgm:t>
        <a:bodyPr/>
        <a:lstStyle/>
        <a:p>
          <a:endParaRPr lang="en-US"/>
        </a:p>
      </dgm:t>
    </dgm:pt>
    <dgm:pt modelId="{950875F7-8734-B747-AFBE-791FDDA324DB}" type="pres">
      <dgm:prSet presAssocID="{71DB1C7B-DE89-EC4D-AB9A-33873B5F1377}" presName="connTx" presStyleLbl="parChTrans1D4" presStyleIdx="2" presStyleCnt="4"/>
      <dgm:spPr/>
      <dgm:t>
        <a:bodyPr/>
        <a:lstStyle/>
        <a:p>
          <a:endParaRPr lang="en-US"/>
        </a:p>
      </dgm:t>
    </dgm:pt>
    <dgm:pt modelId="{A17FFE25-35AA-134A-B25D-7EE23F450A9B}" type="pres">
      <dgm:prSet presAssocID="{C07F530D-1754-284B-AF5C-0F35D9D075A4}" presName="root2" presStyleCnt="0"/>
      <dgm:spPr/>
    </dgm:pt>
    <dgm:pt modelId="{92FCD397-68C7-6D4F-A2FE-21E0D87DE726}" type="pres">
      <dgm:prSet presAssocID="{C07F530D-1754-284B-AF5C-0F35D9D075A4}" presName="LevelTwoTextNode" presStyleLbl="node4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CBF2299-31EA-534B-B896-F68EA5BE0A86}" type="pres">
      <dgm:prSet presAssocID="{C07F530D-1754-284B-AF5C-0F35D9D075A4}" presName="level3hierChild" presStyleCnt="0"/>
      <dgm:spPr/>
    </dgm:pt>
    <dgm:pt modelId="{94CA4B1E-71CF-CF4B-98BA-E3DD7709D5E4}" type="pres">
      <dgm:prSet presAssocID="{CD9E0BF3-28C9-064E-998C-CF592AC57A42}" presName="conn2-1" presStyleLbl="parChTrans1D4" presStyleIdx="3" presStyleCnt="4"/>
      <dgm:spPr/>
      <dgm:t>
        <a:bodyPr/>
        <a:lstStyle/>
        <a:p>
          <a:endParaRPr lang="en-US"/>
        </a:p>
      </dgm:t>
    </dgm:pt>
    <dgm:pt modelId="{93E32660-0A93-E743-BE8D-AE60F8300C02}" type="pres">
      <dgm:prSet presAssocID="{CD9E0BF3-28C9-064E-998C-CF592AC57A42}" presName="connTx" presStyleLbl="parChTrans1D4" presStyleIdx="3" presStyleCnt="4"/>
      <dgm:spPr/>
      <dgm:t>
        <a:bodyPr/>
        <a:lstStyle/>
        <a:p>
          <a:endParaRPr lang="en-US"/>
        </a:p>
      </dgm:t>
    </dgm:pt>
    <dgm:pt modelId="{381FC2DD-0A5F-DD45-92DD-64D1E638E497}" type="pres">
      <dgm:prSet presAssocID="{E960A0FF-10EC-BE42-A6D8-54CC69663A71}" presName="root2" presStyleCnt="0"/>
      <dgm:spPr/>
    </dgm:pt>
    <dgm:pt modelId="{550FE136-25FC-A741-B82A-70C91CBDD22F}" type="pres">
      <dgm:prSet presAssocID="{E960A0FF-10EC-BE42-A6D8-54CC69663A71}" presName="LevelTwoTextNode" presStyleLbl="node4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7C6ABB-CBF7-464A-8E1A-0DB2D2337A04}" type="pres">
      <dgm:prSet presAssocID="{E960A0FF-10EC-BE42-A6D8-54CC69663A71}" presName="level3hierChild" presStyleCnt="0"/>
      <dgm:spPr/>
    </dgm:pt>
    <dgm:pt modelId="{F6BE1F00-0264-8147-9090-9FBBA72B00DC}" type="pres">
      <dgm:prSet presAssocID="{4B9AE488-F17B-DC40-B020-6414E7EFCE00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A51D6A0A-7FF9-1847-9E58-793238F6D7DE}" type="pres">
      <dgm:prSet presAssocID="{4B9AE488-F17B-DC40-B020-6414E7EFCE00}" presName="connTx" presStyleLbl="parChTrans1D2" presStyleIdx="1" presStyleCnt="2"/>
      <dgm:spPr/>
      <dgm:t>
        <a:bodyPr/>
        <a:lstStyle/>
        <a:p>
          <a:endParaRPr lang="en-US"/>
        </a:p>
      </dgm:t>
    </dgm:pt>
    <dgm:pt modelId="{25368904-644A-7345-9048-EBC264AB3A56}" type="pres">
      <dgm:prSet presAssocID="{A82448EC-46A8-5F47-BC93-15FF5B1B2828}" presName="root2" presStyleCnt="0"/>
      <dgm:spPr/>
    </dgm:pt>
    <dgm:pt modelId="{4AA257AD-FCD0-BE4B-9D7C-B6EDB2665F5A}" type="pres">
      <dgm:prSet presAssocID="{A82448EC-46A8-5F47-BC93-15FF5B1B2828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4604D2-76ED-D84F-86E1-36BD58BE3038}" type="pres">
      <dgm:prSet presAssocID="{A82448EC-46A8-5F47-BC93-15FF5B1B2828}" presName="level3hierChild" presStyleCnt="0"/>
      <dgm:spPr/>
    </dgm:pt>
    <dgm:pt modelId="{4B6903C6-5A94-8C4A-858E-E39348028A0A}" type="pres">
      <dgm:prSet presAssocID="{35E9D9A7-A528-E843-B04D-4CDA68AD49E8}" presName="conn2-1" presStyleLbl="parChTrans1D3" presStyleIdx="2" presStyleCnt="3"/>
      <dgm:spPr/>
      <dgm:t>
        <a:bodyPr/>
        <a:lstStyle/>
        <a:p>
          <a:endParaRPr lang="en-US"/>
        </a:p>
      </dgm:t>
    </dgm:pt>
    <dgm:pt modelId="{CC0A298E-A4E9-A841-B7B4-9628FE95FEC5}" type="pres">
      <dgm:prSet presAssocID="{35E9D9A7-A528-E843-B04D-4CDA68AD49E8}" presName="connTx" presStyleLbl="parChTrans1D3" presStyleIdx="2" presStyleCnt="3"/>
      <dgm:spPr/>
      <dgm:t>
        <a:bodyPr/>
        <a:lstStyle/>
        <a:p>
          <a:endParaRPr lang="en-US"/>
        </a:p>
      </dgm:t>
    </dgm:pt>
    <dgm:pt modelId="{56EACE11-D297-C740-AAFB-FBCF2B52442B}" type="pres">
      <dgm:prSet presAssocID="{41B9A152-73B0-C146-90DB-76D721A703D7}" presName="root2" presStyleCnt="0"/>
      <dgm:spPr/>
    </dgm:pt>
    <dgm:pt modelId="{EA1140AD-B41B-D14C-B5C9-EF839B7C5C0F}" type="pres">
      <dgm:prSet presAssocID="{41B9A152-73B0-C146-90DB-76D721A703D7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9EC06A4-6B8F-9843-AF20-FCB509D77CD2}" type="pres">
      <dgm:prSet presAssocID="{41B9A152-73B0-C146-90DB-76D721A703D7}" presName="level3hierChild" presStyleCnt="0"/>
      <dgm:spPr/>
    </dgm:pt>
  </dgm:ptLst>
  <dgm:cxnLst>
    <dgm:cxn modelId="{0B67BB05-B64D-0D42-9474-FD24651CE9F4}" srcId="{762F0CFD-A3DF-494D-A5C2-9272C290929D}" destId="{B8192609-DB58-EF42-9695-C11BFFF3D46E}" srcOrd="0" destOrd="0" parTransId="{B66EAE35-7A35-C448-B2B0-AE948F1FC393}" sibTransId="{53FCE792-7022-064D-9B68-979383A8D4DE}"/>
    <dgm:cxn modelId="{BDAE55FF-988D-F24D-A8F8-087A4DAF0BF2}" type="presOf" srcId="{6DCB4CEF-E563-CD47-A8A3-588EBC004860}" destId="{5E733220-A1C0-224E-A7C6-88DB62207FB6}" srcOrd="1" destOrd="0" presId="urn:microsoft.com/office/officeart/2005/8/layout/hierarchy2"/>
    <dgm:cxn modelId="{87AF2212-F43C-564E-9F31-0E4F726046EF}" srcId="{CF2B1965-162A-334D-9AAB-A69AFE7B590E}" destId="{A82448EC-46A8-5F47-BC93-15FF5B1B2828}" srcOrd="1" destOrd="0" parTransId="{4B9AE488-F17B-DC40-B020-6414E7EFCE00}" sibTransId="{43B63D85-BEB1-CD40-B969-B293132054DF}"/>
    <dgm:cxn modelId="{D63AD58E-6FBE-5640-92CF-324DEB8919C2}" type="presOf" srcId="{35E9D9A7-A528-E843-B04D-4CDA68AD49E8}" destId="{4B6903C6-5A94-8C4A-858E-E39348028A0A}" srcOrd="0" destOrd="0" presId="urn:microsoft.com/office/officeart/2005/8/layout/hierarchy2"/>
    <dgm:cxn modelId="{69D7550A-0B16-3444-AACB-F8DF43EE35E9}" type="presOf" srcId="{B66EAE35-7A35-C448-B2B0-AE948F1FC393}" destId="{F2F1A463-4C03-3C48-A7B5-D0A904311AF9}" srcOrd="0" destOrd="0" presId="urn:microsoft.com/office/officeart/2005/8/layout/hierarchy2"/>
    <dgm:cxn modelId="{FA0C5AE8-C643-6B47-A5FE-BE835407F03C}" srcId="{CF2B1965-162A-334D-9AAB-A69AFE7B590E}" destId="{3FD33028-91C7-1C44-819F-C96F9D5B1B16}" srcOrd="0" destOrd="0" parTransId="{3134BBC6-1081-9A4F-8C5C-0C429778C8C6}" sibTransId="{B6D063F4-3CDE-D14C-8069-A68375E4002D}"/>
    <dgm:cxn modelId="{2EEF0F16-693B-C444-B7F2-0A43C477CF46}" type="presOf" srcId="{3FD33028-91C7-1C44-819F-C96F9D5B1B16}" destId="{A7A662D3-52E3-144F-8DBB-2343C851A24F}" srcOrd="0" destOrd="0" presId="urn:microsoft.com/office/officeart/2005/8/layout/hierarchy2"/>
    <dgm:cxn modelId="{1CB72516-8B31-1241-95D7-A647337855C2}" type="presOf" srcId="{A579CB77-07CE-1A42-B385-3EAD0F973232}" destId="{88B00E0C-785D-AA41-B965-2450ED44042F}" srcOrd="0" destOrd="0" presId="urn:microsoft.com/office/officeart/2005/8/layout/hierarchy2"/>
    <dgm:cxn modelId="{993FDCF6-73BB-D347-B588-5CB180098229}" srcId="{087E7B4B-17FF-DB49-AC11-DBC587F717F0}" destId="{C07F530D-1754-284B-AF5C-0F35D9D075A4}" srcOrd="1" destOrd="0" parTransId="{71DB1C7B-DE89-EC4D-AB9A-33873B5F1377}" sibTransId="{F1DB3BDF-99CF-7C4B-80EE-2ABE7CB8CAD6}"/>
    <dgm:cxn modelId="{D8CF0F5F-DE5C-8940-AB77-2AAA4B453231}" type="presOf" srcId="{35E9D9A7-A528-E843-B04D-4CDA68AD49E8}" destId="{CC0A298E-A4E9-A841-B7B4-9628FE95FEC5}" srcOrd="1" destOrd="0" presId="urn:microsoft.com/office/officeart/2005/8/layout/hierarchy2"/>
    <dgm:cxn modelId="{EE8E31E0-706E-AF40-99AE-D4646C28E385}" type="presOf" srcId="{C07F530D-1754-284B-AF5C-0F35D9D075A4}" destId="{92FCD397-68C7-6D4F-A2FE-21E0D87DE726}" srcOrd="0" destOrd="0" presId="urn:microsoft.com/office/officeart/2005/8/layout/hierarchy2"/>
    <dgm:cxn modelId="{49D21132-2FCA-1B46-8214-043BE9114498}" type="presOf" srcId="{CF2B1965-162A-334D-9AAB-A69AFE7B590E}" destId="{B076193D-206C-5D42-8A54-8472238F3FF2}" srcOrd="0" destOrd="0" presId="urn:microsoft.com/office/officeart/2005/8/layout/hierarchy2"/>
    <dgm:cxn modelId="{AF33368D-130E-1248-BD13-259FAB3465C5}" type="presOf" srcId="{41B9A152-73B0-C146-90DB-76D721A703D7}" destId="{EA1140AD-B41B-D14C-B5C9-EF839B7C5C0F}" srcOrd="0" destOrd="0" presId="urn:microsoft.com/office/officeart/2005/8/layout/hierarchy2"/>
    <dgm:cxn modelId="{B7BCEC6C-CF89-B142-A72F-4E878EC5E6FC}" type="presOf" srcId="{CD9E0BF3-28C9-064E-998C-CF592AC57A42}" destId="{93E32660-0A93-E743-BE8D-AE60F8300C02}" srcOrd="1" destOrd="0" presId="urn:microsoft.com/office/officeart/2005/8/layout/hierarchy2"/>
    <dgm:cxn modelId="{2C9D37F7-69B5-D74E-88ED-81F16C211E26}" type="presOf" srcId="{CCD22237-2B15-C44B-BD91-9D3CB5C0A425}" destId="{F1A149C8-E891-C649-892C-1406BB9C48F0}" srcOrd="0" destOrd="0" presId="urn:microsoft.com/office/officeart/2005/8/layout/hierarchy2"/>
    <dgm:cxn modelId="{30F01B8D-471B-4640-92A8-49E85E0A9D11}" type="presOf" srcId="{451FFF0D-CD21-DD46-B7C7-FAFF9948C1DC}" destId="{13AC2C3B-3482-134B-B1DD-41BF43A557ED}" srcOrd="1" destOrd="0" presId="urn:microsoft.com/office/officeart/2005/8/layout/hierarchy2"/>
    <dgm:cxn modelId="{4713AA79-F9F4-D640-B9A2-4A39167A6040}" type="presOf" srcId="{294C913F-D075-C74F-A9F9-BAC0A8887D86}" destId="{83166B48-DB10-774A-AC03-C813D5F887F7}" srcOrd="0" destOrd="0" presId="urn:microsoft.com/office/officeart/2005/8/layout/hierarchy2"/>
    <dgm:cxn modelId="{67EF3DC6-A37E-B64D-A603-AAAEE8C0A9C2}" type="presOf" srcId="{087E7B4B-17FF-DB49-AC11-DBC587F717F0}" destId="{E0D52799-29CA-2C45-946E-6D8F4317AED5}" srcOrd="0" destOrd="0" presId="urn:microsoft.com/office/officeart/2005/8/layout/hierarchy2"/>
    <dgm:cxn modelId="{D86C57C7-D300-4E47-8F32-DDCA20D15335}" type="presOf" srcId="{B8192609-DB58-EF42-9695-C11BFFF3D46E}" destId="{9102C031-58DA-A84C-BCE2-2C27DBC0DBF9}" srcOrd="0" destOrd="0" presId="urn:microsoft.com/office/officeart/2005/8/layout/hierarchy2"/>
    <dgm:cxn modelId="{E17B750C-BBFF-994B-974A-E2EE1CE29804}" type="presOf" srcId="{762F0CFD-A3DF-494D-A5C2-9272C290929D}" destId="{ADD4AE54-A130-2A4E-B292-A8A51DFC66BC}" srcOrd="0" destOrd="0" presId="urn:microsoft.com/office/officeart/2005/8/layout/hierarchy2"/>
    <dgm:cxn modelId="{D1F81A4A-0264-2940-9370-2B8F8AEB3E63}" srcId="{3FD33028-91C7-1C44-819F-C96F9D5B1B16}" destId="{087E7B4B-17FF-DB49-AC11-DBC587F717F0}" srcOrd="1" destOrd="0" parTransId="{294C913F-D075-C74F-A9F9-BAC0A8887D86}" sibTransId="{A4C1E3C7-7E78-1F40-8FA9-0868EE599A38}"/>
    <dgm:cxn modelId="{6A0F8CA4-1321-4845-AF2D-30BCC91B77F8}" type="presOf" srcId="{6DCB4CEF-E563-CD47-A8A3-588EBC004860}" destId="{42EDAC1B-C51D-A54E-8283-2E9871FCC399}" srcOrd="0" destOrd="0" presId="urn:microsoft.com/office/officeart/2005/8/layout/hierarchy2"/>
    <dgm:cxn modelId="{9E003E76-4F93-504A-9A0C-64E1ED469E37}" srcId="{087E7B4B-17FF-DB49-AC11-DBC587F717F0}" destId="{E960A0FF-10EC-BE42-A6D8-54CC69663A71}" srcOrd="2" destOrd="0" parTransId="{CD9E0BF3-28C9-064E-998C-CF592AC57A42}" sibTransId="{BBF1A5A8-22DE-0D45-877E-BB72F1CA19B6}"/>
    <dgm:cxn modelId="{5BAD9243-B992-5D49-B7CB-7823C536D702}" type="presOf" srcId="{451FFF0D-CD21-DD46-B7C7-FAFF9948C1DC}" destId="{BC206DDC-5468-2440-B8E0-C2BFC1BD9EB4}" srcOrd="0" destOrd="0" presId="urn:microsoft.com/office/officeart/2005/8/layout/hierarchy2"/>
    <dgm:cxn modelId="{C442EA61-16AC-524C-8CD0-B64281601ED4}" type="presOf" srcId="{3134BBC6-1081-9A4F-8C5C-0C429778C8C6}" destId="{2FDE6773-AFC6-D247-BC11-40C90A572195}" srcOrd="1" destOrd="0" presId="urn:microsoft.com/office/officeart/2005/8/layout/hierarchy2"/>
    <dgm:cxn modelId="{C9153196-5319-5740-9164-F920E79E3E80}" type="presOf" srcId="{71DB1C7B-DE89-EC4D-AB9A-33873B5F1377}" destId="{950875F7-8734-B747-AFBE-791FDDA324DB}" srcOrd="1" destOrd="0" presId="urn:microsoft.com/office/officeart/2005/8/layout/hierarchy2"/>
    <dgm:cxn modelId="{6ABCA054-B0B5-3E46-BC41-010BBBCD3952}" type="presOf" srcId="{4B9AE488-F17B-DC40-B020-6414E7EFCE00}" destId="{A51D6A0A-7FF9-1847-9E58-793238F6D7DE}" srcOrd="1" destOrd="0" presId="urn:microsoft.com/office/officeart/2005/8/layout/hierarchy2"/>
    <dgm:cxn modelId="{5FDE06F0-78CF-9544-9DB6-B36C68D9B08D}" srcId="{1B1D145A-FCE6-FA4C-B00D-0A009F6BF84D}" destId="{CF2B1965-162A-334D-9AAB-A69AFE7B590E}" srcOrd="1" destOrd="0" parTransId="{5F795AD3-BBDF-C442-8745-93B50852C790}" sibTransId="{3520358F-98C4-924F-B70B-86250D0CBD2D}"/>
    <dgm:cxn modelId="{862347AB-8EDC-834C-891B-B02DBC9AB073}" type="presOf" srcId="{3134BBC6-1081-9A4F-8C5C-0C429778C8C6}" destId="{C6241E02-1215-8741-A5AA-ACF5B126E733}" srcOrd="0" destOrd="0" presId="urn:microsoft.com/office/officeart/2005/8/layout/hierarchy2"/>
    <dgm:cxn modelId="{42C1D3C3-D7E4-214F-B7D1-D4843689C0C4}" srcId="{3FD33028-91C7-1C44-819F-C96F9D5B1B16}" destId="{762F0CFD-A3DF-494D-A5C2-9272C290929D}" srcOrd="0" destOrd="0" parTransId="{6DCB4CEF-E563-CD47-A8A3-588EBC004860}" sibTransId="{8D87BCB3-F8F3-CC4A-BBF2-9D0B9B010C05}"/>
    <dgm:cxn modelId="{695BF571-CEC0-6743-8D7C-8BAD32F82BB2}" type="presOf" srcId="{A82448EC-46A8-5F47-BC93-15FF5B1B2828}" destId="{4AA257AD-FCD0-BE4B-9D7C-B6EDB2665F5A}" srcOrd="0" destOrd="0" presId="urn:microsoft.com/office/officeart/2005/8/layout/hierarchy2"/>
    <dgm:cxn modelId="{87638FC9-F803-D742-AA67-EB708FF975FA}" type="presOf" srcId="{4B9AE488-F17B-DC40-B020-6414E7EFCE00}" destId="{F6BE1F00-0264-8147-9090-9FBBA72B00DC}" srcOrd="0" destOrd="0" presId="urn:microsoft.com/office/officeart/2005/8/layout/hierarchy2"/>
    <dgm:cxn modelId="{CF7270EB-ECF1-A94F-87C9-B558B342E612}" type="presOf" srcId="{294C913F-D075-C74F-A9F9-BAC0A8887D86}" destId="{093EE229-6421-BF43-9293-060F79272327}" srcOrd="1" destOrd="0" presId="urn:microsoft.com/office/officeart/2005/8/layout/hierarchy2"/>
    <dgm:cxn modelId="{EFA01959-3FDB-5A4D-9F99-7A1CC36102FF}" type="presOf" srcId="{CD9E0BF3-28C9-064E-998C-CF592AC57A42}" destId="{94CA4B1E-71CF-CF4B-98BA-E3DD7709D5E4}" srcOrd="0" destOrd="0" presId="urn:microsoft.com/office/officeart/2005/8/layout/hierarchy2"/>
    <dgm:cxn modelId="{99837A89-8B4B-1B49-89B2-1BAB7A681BF5}" srcId="{087E7B4B-17FF-DB49-AC11-DBC587F717F0}" destId="{CCD22237-2B15-C44B-BD91-9D3CB5C0A425}" srcOrd="0" destOrd="0" parTransId="{451FFF0D-CD21-DD46-B7C7-FAFF9948C1DC}" sibTransId="{676286D9-1AA7-0440-9CDB-029481E734D5}"/>
    <dgm:cxn modelId="{46170849-5835-8442-8E96-45A2FA0191B6}" type="presOf" srcId="{B66EAE35-7A35-C448-B2B0-AE948F1FC393}" destId="{32484FA0-AFB2-D947-8BEE-8DF513977047}" srcOrd="1" destOrd="0" presId="urn:microsoft.com/office/officeart/2005/8/layout/hierarchy2"/>
    <dgm:cxn modelId="{C71B0D4E-238B-2648-BD55-3AAE2F5CBE84}" type="presOf" srcId="{1B1D145A-FCE6-FA4C-B00D-0A009F6BF84D}" destId="{CF9A5C03-3DDF-254E-AE74-FAE0041D7B85}" srcOrd="0" destOrd="0" presId="urn:microsoft.com/office/officeart/2005/8/layout/hierarchy2"/>
    <dgm:cxn modelId="{85E5399A-AA2D-F742-996B-33E3B46FB32C}" type="presOf" srcId="{71DB1C7B-DE89-EC4D-AB9A-33873B5F1377}" destId="{C4B692C1-11DA-1841-86A9-9E910AFBCB08}" srcOrd="0" destOrd="0" presId="urn:microsoft.com/office/officeart/2005/8/layout/hierarchy2"/>
    <dgm:cxn modelId="{C492A09E-ABE8-6942-BDDD-505FFA7EDE97}" srcId="{1B1D145A-FCE6-FA4C-B00D-0A009F6BF84D}" destId="{A579CB77-07CE-1A42-B385-3EAD0F973232}" srcOrd="0" destOrd="0" parTransId="{82D287F9-24FF-EA4D-8A36-F907616A4465}" sibTransId="{BD7036F1-ED9F-D84F-83AF-C5CF8F28511B}"/>
    <dgm:cxn modelId="{55025B8C-296C-9D40-96A6-47A8AD649BF3}" type="presOf" srcId="{E960A0FF-10EC-BE42-A6D8-54CC69663A71}" destId="{550FE136-25FC-A741-B82A-70C91CBDD22F}" srcOrd="0" destOrd="0" presId="urn:microsoft.com/office/officeart/2005/8/layout/hierarchy2"/>
    <dgm:cxn modelId="{1D87F6CA-8530-1E49-AF16-8B5344F03733}" srcId="{A82448EC-46A8-5F47-BC93-15FF5B1B2828}" destId="{41B9A152-73B0-C146-90DB-76D721A703D7}" srcOrd="0" destOrd="0" parTransId="{35E9D9A7-A528-E843-B04D-4CDA68AD49E8}" sibTransId="{A7ED82DA-5B9A-E443-887C-98F85FD63DBA}"/>
    <dgm:cxn modelId="{12C26E37-87A8-254B-A62E-CC152E297321}" type="presParOf" srcId="{CF9A5C03-3DDF-254E-AE74-FAE0041D7B85}" destId="{739325FB-7E96-184A-972A-CDCED009861B}" srcOrd="0" destOrd="0" presId="urn:microsoft.com/office/officeart/2005/8/layout/hierarchy2"/>
    <dgm:cxn modelId="{D933DD51-E6B1-D642-8A82-429E018E2235}" type="presParOf" srcId="{739325FB-7E96-184A-972A-CDCED009861B}" destId="{88B00E0C-785D-AA41-B965-2450ED44042F}" srcOrd="0" destOrd="0" presId="urn:microsoft.com/office/officeart/2005/8/layout/hierarchy2"/>
    <dgm:cxn modelId="{48B2006A-494D-EA49-9166-F54ED6CE659D}" type="presParOf" srcId="{739325FB-7E96-184A-972A-CDCED009861B}" destId="{7DCB0D36-20E1-0F44-923B-2ED6F77E6A11}" srcOrd="1" destOrd="0" presId="urn:microsoft.com/office/officeart/2005/8/layout/hierarchy2"/>
    <dgm:cxn modelId="{A01BDC7F-1C81-B141-A6D7-152327CEA529}" type="presParOf" srcId="{CF9A5C03-3DDF-254E-AE74-FAE0041D7B85}" destId="{F8F6BB13-08EB-404D-A531-A9A6F105736D}" srcOrd="1" destOrd="0" presId="urn:microsoft.com/office/officeart/2005/8/layout/hierarchy2"/>
    <dgm:cxn modelId="{51FD2220-18A4-DF4E-83A4-3EE106D37628}" type="presParOf" srcId="{F8F6BB13-08EB-404D-A531-A9A6F105736D}" destId="{B076193D-206C-5D42-8A54-8472238F3FF2}" srcOrd="0" destOrd="0" presId="urn:microsoft.com/office/officeart/2005/8/layout/hierarchy2"/>
    <dgm:cxn modelId="{7A394BE2-016A-E841-96E8-5525C5387C47}" type="presParOf" srcId="{F8F6BB13-08EB-404D-A531-A9A6F105736D}" destId="{FE8CAC89-F0B8-5346-81DD-F5A03A19DC54}" srcOrd="1" destOrd="0" presId="urn:microsoft.com/office/officeart/2005/8/layout/hierarchy2"/>
    <dgm:cxn modelId="{E454DBC8-3D40-C341-8D39-2533C53F9160}" type="presParOf" srcId="{FE8CAC89-F0B8-5346-81DD-F5A03A19DC54}" destId="{C6241E02-1215-8741-A5AA-ACF5B126E733}" srcOrd="0" destOrd="0" presId="urn:microsoft.com/office/officeart/2005/8/layout/hierarchy2"/>
    <dgm:cxn modelId="{8C901708-ADE7-0140-81DB-3A5E87496EED}" type="presParOf" srcId="{C6241E02-1215-8741-A5AA-ACF5B126E733}" destId="{2FDE6773-AFC6-D247-BC11-40C90A572195}" srcOrd="0" destOrd="0" presId="urn:microsoft.com/office/officeart/2005/8/layout/hierarchy2"/>
    <dgm:cxn modelId="{71296642-FC7B-B44C-99BE-6B9C638436CC}" type="presParOf" srcId="{FE8CAC89-F0B8-5346-81DD-F5A03A19DC54}" destId="{FD4EA799-7AFF-7B43-9E6B-D7AE0AB44906}" srcOrd="1" destOrd="0" presId="urn:microsoft.com/office/officeart/2005/8/layout/hierarchy2"/>
    <dgm:cxn modelId="{79898C73-65DE-B748-BD35-0ECD0A95A8C1}" type="presParOf" srcId="{FD4EA799-7AFF-7B43-9E6B-D7AE0AB44906}" destId="{A7A662D3-52E3-144F-8DBB-2343C851A24F}" srcOrd="0" destOrd="0" presId="urn:microsoft.com/office/officeart/2005/8/layout/hierarchy2"/>
    <dgm:cxn modelId="{232459E3-9F99-3547-93FE-074130044F6B}" type="presParOf" srcId="{FD4EA799-7AFF-7B43-9E6B-D7AE0AB44906}" destId="{49086C71-EBB4-B74F-8857-DF41DD191E88}" srcOrd="1" destOrd="0" presId="urn:microsoft.com/office/officeart/2005/8/layout/hierarchy2"/>
    <dgm:cxn modelId="{6BADA4F3-44B0-BB40-B92D-F0C530EF1EC0}" type="presParOf" srcId="{49086C71-EBB4-B74F-8857-DF41DD191E88}" destId="{42EDAC1B-C51D-A54E-8283-2E9871FCC399}" srcOrd="0" destOrd="0" presId="urn:microsoft.com/office/officeart/2005/8/layout/hierarchy2"/>
    <dgm:cxn modelId="{65233D54-7070-5640-B5E3-ACADC8273814}" type="presParOf" srcId="{42EDAC1B-C51D-A54E-8283-2E9871FCC399}" destId="{5E733220-A1C0-224E-A7C6-88DB62207FB6}" srcOrd="0" destOrd="0" presId="urn:microsoft.com/office/officeart/2005/8/layout/hierarchy2"/>
    <dgm:cxn modelId="{8CAD1C2E-6307-6D4F-B958-9578DDA0FBA6}" type="presParOf" srcId="{49086C71-EBB4-B74F-8857-DF41DD191E88}" destId="{FDAFEAAD-7231-034D-AF06-4AE33130FE5C}" srcOrd="1" destOrd="0" presId="urn:microsoft.com/office/officeart/2005/8/layout/hierarchy2"/>
    <dgm:cxn modelId="{F8008388-BF10-1647-A6A0-BA5CEE2AE239}" type="presParOf" srcId="{FDAFEAAD-7231-034D-AF06-4AE33130FE5C}" destId="{ADD4AE54-A130-2A4E-B292-A8A51DFC66BC}" srcOrd="0" destOrd="0" presId="urn:microsoft.com/office/officeart/2005/8/layout/hierarchy2"/>
    <dgm:cxn modelId="{D84A45A4-A3F1-534C-A46F-42AE499BD23C}" type="presParOf" srcId="{FDAFEAAD-7231-034D-AF06-4AE33130FE5C}" destId="{E7EA7C70-B6C2-3E4A-BCC0-67333C5CD0C6}" srcOrd="1" destOrd="0" presId="urn:microsoft.com/office/officeart/2005/8/layout/hierarchy2"/>
    <dgm:cxn modelId="{4D564177-71C5-CD43-85DC-CEE5B46A7ED1}" type="presParOf" srcId="{E7EA7C70-B6C2-3E4A-BCC0-67333C5CD0C6}" destId="{F2F1A463-4C03-3C48-A7B5-D0A904311AF9}" srcOrd="0" destOrd="0" presId="urn:microsoft.com/office/officeart/2005/8/layout/hierarchy2"/>
    <dgm:cxn modelId="{794F73F7-06C2-1E41-BF99-CD7D42A2EE1F}" type="presParOf" srcId="{F2F1A463-4C03-3C48-A7B5-D0A904311AF9}" destId="{32484FA0-AFB2-D947-8BEE-8DF513977047}" srcOrd="0" destOrd="0" presId="urn:microsoft.com/office/officeart/2005/8/layout/hierarchy2"/>
    <dgm:cxn modelId="{332B6716-1D82-B744-B9FA-DB0C6CBF95A8}" type="presParOf" srcId="{E7EA7C70-B6C2-3E4A-BCC0-67333C5CD0C6}" destId="{E0A58223-D429-D84D-9496-963A50576816}" srcOrd="1" destOrd="0" presId="urn:microsoft.com/office/officeart/2005/8/layout/hierarchy2"/>
    <dgm:cxn modelId="{750FE0F8-4060-5D4C-90DF-5DD89AB50D70}" type="presParOf" srcId="{E0A58223-D429-D84D-9496-963A50576816}" destId="{9102C031-58DA-A84C-BCE2-2C27DBC0DBF9}" srcOrd="0" destOrd="0" presId="urn:microsoft.com/office/officeart/2005/8/layout/hierarchy2"/>
    <dgm:cxn modelId="{E8469B7B-D9E1-E74D-941F-FBC4F4E747E3}" type="presParOf" srcId="{E0A58223-D429-D84D-9496-963A50576816}" destId="{CA0E63D3-BF51-9445-AD68-E1211B611A54}" srcOrd="1" destOrd="0" presId="urn:microsoft.com/office/officeart/2005/8/layout/hierarchy2"/>
    <dgm:cxn modelId="{29F32765-4E45-324F-A90E-C8CA86EDFB37}" type="presParOf" srcId="{49086C71-EBB4-B74F-8857-DF41DD191E88}" destId="{83166B48-DB10-774A-AC03-C813D5F887F7}" srcOrd="2" destOrd="0" presId="urn:microsoft.com/office/officeart/2005/8/layout/hierarchy2"/>
    <dgm:cxn modelId="{CA7716ED-704C-AA48-B9CA-E9EDCBF23FC1}" type="presParOf" srcId="{83166B48-DB10-774A-AC03-C813D5F887F7}" destId="{093EE229-6421-BF43-9293-060F79272327}" srcOrd="0" destOrd="0" presId="urn:microsoft.com/office/officeart/2005/8/layout/hierarchy2"/>
    <dgm:cxn modelId="{4EFD16E1-08EF-EF41-97F7-BB1CB443D083}" type="presParOf" srcId="{49086C71-EBB4-B74F-8857-DF41DD191E88}" destId="{340337FA-3C98-DC48-A63E-408CB8E9FD27}" srcOrd="3" destOrd="0" presId="urn:microsoft.com/office/officeart/2005/8/layout/hierarchy2"/>
    <dgm:cxn modelId="{5AD35BFA-D18E-C44B-882F-2DFE0D03F71A}" type="presParOf" srcId="{340337FA-3C98-DC48-A63E-408CB8E9FD27}" destId="{E0D52799-29CA-2C45-946E-6D8F4317AED5}" srcOrd="0" destOrd="0" presId="urn:microsoft.com/office/officeart/2005/8/layout/hierarchy2"/>
    <dgm:cxn modelId="{D1B5D3BB-F446-414E-93C9-A1D01149B401}" type="presParOf" srcId="{340337FA-3C98-DC48-A63E-408CB8E9FD27}" destId="{CDF6E347-B556-E645-844B-21ACD2BBAAF4}" srcOrd="1" destOrd="0" presId="urn:microsoft.com/office/officeart/2005/8/layout/hierarchy2"/>
    <dgm:cxn modelId="{0598EA16-4DD7-2C4F-BD8E-A87BC77BB254}" type="presParOf" srcId="{CDF6E347-B556-E645-844B-21ACD2BBAAF4}" destId="{BC206DDC-5468-2440-B8E0-C2BFC1BD9EB4}" srcOrd="0" destOrd="0" presId="urn:microsoft.com/office/officeart/2005/8/layout/hierarchy2"/>
    <dgm:cxn modelId="{726FB493-58FB-A74B-8340-7121D9CD8D56}" type="presParOf" srcId="{BC206DDC-5468-2440-B8E0-C2BFC1BD9EB4}" destId="{13AC2C3B-3482-134B-B1DD-41BF43A557ED}" srcOrd="0" destOrd="0" presId="urn:microsoft.com/office/officeart/2005/8/layout/hierarchy2"/>
    <dgm:cxn modelId="{601BBB55-8516-D941-8612-A3FF8FB3B7D1}" type="presParOf" srcId="{CDF6E347-B556-E645-844B-21ACD2BBAAF4}" destId="{4B6E393F-2241-C047-95BB-CFF6A762FBE7}" srcOrd="1" destOrd="0" presId="urn:microsoft.com/office/officeart/2005/8/layout/hierarchy2"/>
    <dgm:cxn modelId="{C3BE1EDD-7452-094D-B9BF-895A7BA1E838}" type="presParOf" srcId="{4B6E393F-2241-C047-95BB-CFF6A762FBE7}" destId="{F1A149C8-E891-C649-892C-1406BB9C48F0}" srcOrd="0" destOrd="0" presId="urn:microsoft.com/office/officeart/2005/8/layout/hierarchy2"/>
    <dgm:cxn modelId="{C50844E6-8B7A-BB42-9A68-F60C1EEFD7F6}" type="presParOf" srcId="{4B6E393F-2241-C047-95BB-CFF6A762FBE7}" destId="{99F9234F-35AB-1941-AA91-FF050459ABE0}" srcOrd="1" destOrd="0" presId="urn:microsoft.com/office/officeart/2005/8/layout/hierarchy2"/>
    <dgm:cxn modelId="{C113D81F-9651-6547-AFD4-401872A1CED9}" type="presParOf" srcId="{CDF6E347-B556-E645-844B-21ACD2BBAAF4}" destId="{C4B692C1-11DA-1841-86A9-9E910AFBCB08}" srcOrd="2" destOrd="0" presId="urn:microsoft.com/office/officeart/2005/8/layout/hierarchy2"/>
    <dgm:cxn modelId="{A6740BB4-6908-0F42-9A78-F9CC8A7B18D0}" type="presParOf" srcId="{C4B692C1-11DA-1841-86A9-9E910AFBCB08}" destId="{950875F7-8734-B747-AFBE-791FDDA324DB}" srcOrd="0" destOrd="0" presId="urn:microsoft.com/office/officeart/2005/8/layout/hierarchy2"/>
    <dgm:cxn modelId="{21F25664-103B-734D-9D86-45866F05A5FD}" type="presParOf" srcId="{CDF6E347-B556-E645-844B-21ACD2BBAAF4}" destId="{A17FFE25-35AA-134A-B25D-7EE23F450A9B}" srcOrd="3" destOrd="0" presId="urn:microsoft.com/office/officeart/2005/8/layout/hierarchy2"/>
    <dgm:cxn modelId="{0C28CF61-7584-1443-A6DA-FB1069A76FFA}" type="presParOf" srcId="{A17FFE25-35AA-134A-B25D-7EE23F450A9B}" destId="{92FCD397-68C7-6D4F-A2FE-21E0D87DE726}" srcOrd="0" destOrd="0" presId="urn:microsoft.com/office/officeart/2005/8/layout/hierarchy2"/>
    <dgm:cxn modelId="{9331FE21-9E97-4B40-A260-C3178DFCD982}" type="presParOf" srcId="{A17FFE25-35AA-134A-B25D-7EE23F450A9B}" destId="{FCBF2299-31EA-534B-B896-F68EA5BE0A86}" srcOrd="1" destOrd="0" presId="urn:microsoft.com/office/officeart/2005/8/layout/hierarchy2"/>
    <dgm:cxn modelId="{82692AAF-BBFF-484D-AAB9-07EF9628391F}" type="presParOf" srcId="{CDF6E347-B556-E645-844B-21ACD2BBAAF4}" destId="{94CA4B1E-71CF-CF4B-98BA-E3DD7709D5E4}" srcOrd="4" destOrd="0" presId="urn:microsoft.com/office/officeart/2005/8/layout/hierarchy2"/>
    <dgm:cxn modelId="{3C656FBA-F798-D540-9C89-45D80053DC91}" type="presParOf" srcId="{94CA4B1E-71CF-CF4B-98BA-E3DD7709D5E4}" destId="{93E32660-0A93-E743-BE8D-AE60F8300C02}" srcOrd="0" destOrd="0" presId="urn:microsoft.com/office/officeart/2005/8/layout/hierarchy2"/>
    <dgm:cxn modelId="{40381FDE-415E-EF48-830F-5F4CAB242691}" type="presParOf" srcId="{CDF6E347-B556-E645-844B-21ACD2BBAAF4}" destId="{381FC2DD-0A5F-DD45-92DD-64D1E638E497}" srcOrd="5" destOrd="0" presId="urn:microsoft.com/office/officeart/2005/8/layout/hierarchy2"/>
    <dgm:cxn modelId="{1E54FA14-BF9B-344E-97FF-C5F259E62F71}" type="presParOf" srcId="{381FC2DD-0A5F-DD45-92DD-64D1E638E497}" destId="{550FE136-25FC-A741-B82A-70C91CBDD22F}" srcOrd="0" destOrd="0" presId="urn:microsoft.com/office/officeart/2005/8/layout/hierarchy2"/>
    <dgm:cxn modelId="{571D66FD-9E7B-F24C-A950-91265EDDA9F6}" type="presParOf" srcId="{381FC2DD-0A5F-DD45-92DD-64D1E638E497}" destId="{A07C6ABB-CBF7-464A-8E1A-0DB2D2337A04}" srcOrd="1" destOrd="0" presId="urn:microsoft.com/office/officeart/2005/8/layout/hierarchy2"/>
    <dgm:cxn modelId="{4CC55EF6-7823-914C-A100-903EBD216965}" type="presParOf" srcId="{FE8CAC89-F0B8-5346-81DD-F5A03A19DC54}" destId="{F6BE1F00-0264-8147-9090-9FBBA72B00DC}" srcOrd="2" destOrd="0" presId="urn:microsoft.com/office/officeart/2005/8/layout/hierarchy2"/>
    <dgm:cxn modelId="{333C7090-63F2-7747-BD5D-D2C23786067A}" type="presParOf" srcId="{F6BE1F00-0264-8147-9090-9FBBA72B00DC}" destId="{A51D6A0A-7FF9-1847-9E58-793238F6D7DE}" srcOrd="0" destOrd="0" presId="urn:microsoft.com/office/officeart/2005/8/layout/hierarchy2"/>
    <dgm:cxn modelId="{D0E1DEA0-150E-984A-BA0F-126AD57FC148}" type="presParOf" srcId="{FE8CAC89-F0B8-5346-81DD-F5A03A19DC54}" destId="{25368904-644A-7345-9048-EBC264AB3A56}" srcOrd="3" destOrd="0" presId="urn:microsoft.com/office/officeart/2005/8/layout/hierarchy2"/>
    <dgm:cxn modelId="{B054225F-ECA2-E043-BA6F-14DFA2005ECD}" type="presParOf" srcId="{25368904-644A-7345-9048-EBC264AB3A56}" destId="{4AA257AD-FCD0-BE4B-9D7C-B6EDB2665F5A}" srcOrd="0" destOrd="0" presId="urn:microsoft.com/office/officeart/2005/8/layout/hierarchy2"/>
    <dgm:cxn modelId="{8B3EF23C-7CC6-134F-BECC-BAD0A49F77D1}" type="presParOf" srcId="{25368904-644A-7345-9048-EBC264AB3A56}" destId="{A64604D2-76ED-D84F-86E1-36BD58BE3038}" srcOrd="1" destOrd="0" presId="urn:microsoft.com/office/officeart/2005/8/layout/hierarchy2"/>
    <dgm:cxn modelId="{E9871C2C-20F1-AC4E-BA4F-1D1878A3E437}" type="presParOf" srcId="{A64604D2-76ED-D84F-86E1-36BD58BE3038}" destId="{4B6903C6-5A94-8C4A-858E-E39348028A0A}" srcOrd="0" destOrd="0" presId="urn:microsoft.com/office/officeart/2005/8/layout/hierarchy2"/>
    <dgm:cxn modelId="{F01908EB-7283-6A42-BB9C-9669C7348149}" type="presParOf" srcId="{4B6903C6-5A94-8C4A-858E-E39348028A0A}" destId="{CC0A298E-A4E9-A841-B7B4-9628FE95FEC5}" srcOrd="0" destOrd="0" presId="urn:microsoft.com/office/officeart/2005/8/layout/hierarchy2"/>
    <dgm:cxn modelId="{047D2C47-6AD2-2A40-B654-80117A942D5E}" type="presParOf" srcId="{A64604D2-76ED-D84F-86E1-36BD58BE3038}" destId="{56EACE11-D297-C740-AAFB-FBCF2B52442B}" srcOrd="1" destOrd="0" presId="urn:microsoft.com/office/officeart/2005/8/layout/hierarchy2"/>
    <dgm:cxn modelId="{1B4CB6D7-ABB0-5D40-AB96-402C1EFD5C4E}" type="presParOf" srcId="{56EACE11-D297-C740-AAFB-FBCF2B52442B}" destId="{EA1140AD-B41B-D14C-B5C9-EF839B7C5C0F}" srcOrd="0" destOrd="0" presId="urn:microsoft.com/office/officeart/2005/8/layout/hierarchy2"/>
    <dgm:cxn modelId="{0A6873EE-4A32-A340-87BF-90928DF9C33D}" type="presParOf" srcId="{56EACE11-D297-C740-AAFB-FBCF2B52442B}" destId="{29EC06A4-6B8F-9843-AF20-FCB509D77CD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1D145A-FCE6-FA4C-B00D-0A009F6BF84D}" type="doc">
      <dgm:prSet loTypeId="urn:microsoft.com/office/officeart/2005/8/layout/hierarchy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2B1965-162A-334D-9AAB-A69AFE7B590E}">
      <dgm:prSet phldrT="[Text]"/>
      <dgm:spPr/>
      <dgm:t>
        <a:bodyPr/>
        <a:lstStyle/>
        <a:p>
          <a:r>
            <a:rPr lang="en-US" dirty="0" smtClean="0"/>
            <a:t>Inverse Control</a:t>
          </a:r>
          <a:endParaRPr lang="en-US" dirty="0"/>
        </a:p>
      </dgm:t>
    </dgm:pt>
    <dgm:pt modelId="{5F795AD3-BBDF-C442-8745-93B50852C790}" type="parTrans" cxnId="{5FDE06F0-78CF-9544-9DB6-B36C68D9B08D}">
      <dgm:prSet/>
      <dgm:spPr/>
      <dgm:t>
        <a:bodyPr/>
        <a:lstStyle/>
        <a:p>
          <a:endParaRPr lang="en-US"/>
        </a:p>
      </dgm:t>
    </dgm:pt>
    <dgm:pt modelId="{3520358F-98C4-924F-B70B-86250D0CBD2D}" type="sibTrans" cxnId="{5FDE06F0-78CF-9544-9DB6-B36C68D9B08D}">
      <dgm:prSet/>
      <dgm:spPr/>
      <dgm:t>
        <a:bodyPr/>
        <a:lstStyle/>
        <a:p>
          <a:endParaRPr lang="en-US"/>
        </a:p>
      </dgm:t>
    </dgm:pt>
    <dgm:pt modelId="{3FD33028-91C7-1C44-819F-C96F9D5B1B16}">
      <dgm:prSet phldrT="[Text]"/>
      <dgm:spPr/>
      <dgm:t>
        <a:bodyPr/>
        <a:lstStyle/>
        <a:p>
          <a:r>
            <a:rPr lang="en-US" dirty="0" smtClean="0"/>
            <a:t>Fluid Shape</a:t>
          </a:r>
          <a:endParaRPr lang="en-US" dirty="0"/>
        </a:p>
      </dgm:t>
    </dgm:pt>
    <dgm:pt modelId="{3134BBC6-1081-9A4F-8C5C-0C429778C8C6}" type="parTrans" cxnId="{FA0C5AE8-C643-6B47-A5FE-BE835407F03C}">
      <dgm:prSet/>
      <dgm:spPr/>
      <dgm:t>
        <a:bodyPr/>
        <a:lstStyle/>
        <a:p>
          <a:endParaRPr lang="en-US" dirty="0"/>
        </a:p>
      </dgm:t>
    </dgm:pt>
    <dgm:pt modelId="{B6D063F4-3CDE-D14C-8069-A68375E4002D}" type="sibTrans" cxnId="{FA0C5AE8-C643-6B47-A5FE-BE835407F03C}">
      <dgm:prSet/>
      <dgm:spPr/>
      <dgm:t>
        <a:bodyPr/>
        <a:lstStyle/>
        <a:p>
          <a:endParaRPr lang="en-US"/>
        </a:p>
      </dgm:t>
    </dgm:pt>
    <dgm:pt modelId="{762F0CFD-A3DF-494D-A5C2-9272C290929D}">
      <dgm:prSet phldrT="[Text]"/>
      <dgm:spPr/>
      <dgm:t>
        <a:bodyPr/>
        <a:lstStyle/>
        <a:p>
          <a:r>
            <a:rPr lang="en-US" dirty="0" smtClean="0"/>
            <a:t>Optimization</a:t>
          </a:r>
          <a:endParaRPr lang="en-US" dirty="0"/>
        </a:p>
      </dgm:t>
    </dgm:pt>
    <dgm:pt modelId="{6DCB4CEF-E563-CD47-A8A3-588EBC004860}" type="parTrans" cxnId="{42C1D3C3-D7E4-214F-B7D1-D4843689C0C4}">
      <dgm:prSet/>
      <dgm:spPr/>
      <dgm:t>
        <a:bodyPr/>
        <a:lstStyle/>
        <a:p>
          <a:endParaRPr lang="en-US" dirty="0"/>
        </a:p>
      </dgm:t>
    </dgm:pt>
    <dgm:pt modelId="{8D87BCB3-F8F3-CC4A-BBF2-9D0B9B010C05}" type="sibTrans" cxnId="{42C1D3C3-D7E4-214F-B7D1-D4843689C0C4}">
      <dgm:prSet/>
      <dgm:spPr/>
      <dgm:t>
        <a:bodyPr/>
        <a:lstStyle/>
        <a:p>
          <a:endParaRPr lang="en-US"/>
        </a:p>
      </dgm:t>
    </dgm:pt>
    <dgm:pt modelId="{087E7B4B-17FF-DB49-AC11-DBC587F717F0}">
      <dgm:prSet phldrT="[Text]"/>
      <dgm:spPr/>
      <dgm:t>
        <a:bodyPr/>
        <a:lstStyle/>
        <a:p>
          <a:r>
            <a:rPr lang="en-US" dirty="0" smtClean="0"/>
            <a:t>Feedback</a:t>
          </a:r>
          <a:endParaRPr lang="en-US" dirty="0"/>
        </a:p>
      </dgm:t>
    </dgm:pt>
    <dgm:pt modelId="{294C913F-D075-C74F-A9F9-BAC0A8887D86}" type="parTrans" cxnId="{D1F81A4A-0264-2940-9370-2B8F8AEB3E63}">
      <dgm:prSet/>
      <dgm:spPr/>
      <dgm:t>
        <a:bodyPr/>
        <a:lstStyle/>
        <a:p>
          <a:endParaRPr lang="en-US" dirty="0"/>
        </a:p>
      </dgm:t>
    </dgm:pt>
    <dgm:pt modelId="{A4C1E3C7-7E78-1F40-8FA9-0868EE599A38}" type="sibTrans" cxnId="{D1F81A4A-0264-2940-9370-2B8F8AEB3E63}">
      <dgm:prSet/>
      <dgm:spPr/>
      <dgm:t>
        <a:bodyPr/>
        <a:lstStyle/>
        <a:p>
          <a:endParaRPr lang="en-US"/>
        </a:p>
      </dgm:t>
    </dgm:pt>
    <dgm:pt modelId="{A82448EC-46A8-5F47-BC93-15FF5B1B2828}">
      <dgm:prSet phldrT="[Text]"/>
      <dgm:spPr/>
      <dgm:t>
        <a:bodyPr/>
        <a:lstStyle/>
        <a:p>
          <a:r>
            <a:rPr lang="en-US" dirty="0" smtClean="0"/>
            <a:t>Fluid Path</a:t>
          </a:r>
          <a:endParaRPr lang="en-US" dirty="0"/>
        </a:p>
      </dgm:t>
    </dgm:pt>
    <dgm:pt modelId="{4B9AE488-F17B-DC40-B020-6414E7EFCE00}" type="parTrans" cxnId="{87AF2212-F43C-564E-9F31-0E4F726046EF}">
      <dgm:prSet/>
      <dgm:spPr/>
      <dgm:t>
        <a:bodyPr/>
        <a:lstStyle/>
        <a:p>
          <a:endParaRPr lang="en-US" dirty="0"/>
        </a:p>
      </dgm:t>
    </dgm:pt>
    <dgm:pt modelId="{43B63D85-BEB1-CD40-B969-B293132054DF}" type="sibTrans" cxnId="{87AF2212-F43C-564E-9F31-0E4F726046EF}">
      <dgm:prSet/>
      <dgm:spPr/>
      <dgm:t>
        <a:bodyPr/>
        <a:lstStyle/>
        <a:p>
          <a:endParaRPr lang="en-US"/>
        </a:p>
      </dgm:t>
    </dgm:pt>
    <dgm:pt modelId="{41B9A152-73B0-C146-90DB-76D721A703D7}">
      <dgm:prSet phldrT="[Text]"/>
      <dgm:spPr/>
      <dgm:t>
        <a:bodyPr/>
        <a:lstStyle/>
        <a:p>
          <a:r>
            <a:rPr lang="en-US" dirty="0" smtClean="0"/>
            <a:t>Path-based Control</a:t>
          </a:r>
          <a:endParaRPr lang="en-US" dirty="0"/>
        </a:p>
      </dgm:t>
    </dgm:pt>
    <dgm:pt modelId="{35E9D9A7-A528-E843-B04D-4CDA68AD49E8}" type="parTrans" cxnId="{1D87F6CA-8530-1E49-AF16-8B5344F03733}">
      <dgm:prSet/>
      <dgm:spPr/>
      <dgm:t>
        <a:bodyPr/>
        <a:lstStyle/>
        <a:p>
          <a:endParaRPr lang="en-US" dirty="0"/>
        </a:p>
      </dgm:t>
    </dgm:pt>
    <dgm:pt modelId="{A7ED82DA-5B9A-E443-887C-98F85FD63DBA}" type="sibTrans" cxnId="{1D87F6CA-8530-1E49-AF16-8B5344F03733}">
      <dgm:prSet/>
      <dgm:spPr/>
      <dgm:t>
        <a:bodyPr/>
        <a:lstStyle/>
        <a:p>
          <a:endParaRPr lang="en-US"/>
        </a:p>
      </dgm:t>
    </dgm:pt>
    <dgm:pt modelId="{B8192609-DB58-EF42-9695-C11BFFF3D46E}">
      <dgm:prSet phldrT="[Text]"/>
      <dgm:spPr/>
      <dgm:t>
        <a:bodyPr/>
        <a:lstStyle/>
        <a:p>
          <a:r>
            <a:rPr lang="en-US" dirty="0" smtClean="0"/>
            <a:t>Keyframe Control</a:t>
          </a:r>
          <a:endParaRPr lang="en-US" dirty="0"/>
        </a:p>
      </dgm:t>
    </dgm:pt>
    <dgm:pt modelId="{B66EAE35-7A35-C448-B2B0-AE948F1FC393}" type="parTrans" cxnId="{0B67BB05-B64D-0D42-9474-FD24651CE9F4}">
      <dgm:prSet/>
      <dgm:spPr/>
      <dgm:t>
        <a:bodyPr/>
        <a:lstStyle/>
        <a:p>
          <a:endParaRPr lang="en-US" dirty="0"/>
        </a:p>
      </dgm:t>
    </dgm:pt>
    <dgm:pt modelId="{53FCE792-7022-064D-9B68-979383A8D4DE}" type="sibTrans" cxnId="{0B67BB05-B64D-0D42-9474-FD24651CE9F4}">
      <dgm:prSet/>
      <dgm:spPr/>
      <dgm:t>
        <a:bodyPr/>
        <a:lstStyle/>
        <a:p>
          <a:endParaRPr lang="en-US"/>
        </a:p>
      </dgm:t>
    </dgm:pt>
    <dgm:pt modelId="{CCD22237-2B15-C44B-BD91-9D3CB5C0A425}">
      <dgm:prSet phldrT="[Text]"/>
      <dgm:spPr/>
      <dgm:t>
        <a:bodyPr/>
        <a:lstStyle/>
        <a:p>
          <a:r>
            <a:rPr lang="en-US" dirty="0" smtClean="0"/>
            <a:t>Target-driven Control</a:t>
          </a:r>
          <a:endParaRPr lang="en-US" dirty="0"/>
        </a:p>
      </dgm:t>
    </dgm:pt>
    <dgm:pt modelId="{451FFF0D-CD21-DD46-B7C7-FAFF9948C1DC}" type="parTrans" cxnId="{99837A89-8B4B-1B49-89B2-1BAB7A681BF5}">
      <dgm:prSet/>
      <dgm:spPr/>
      <dgm:t>
        <a:bodyPr/>
        <a:lstStyle/>
        <a:p>
          <a:endParaRPr lang="en-US" dirty="0"/>
        </a:p>
      </dgm:t>
    </dgm:pt>
    <dgm:pt modelId="{676286D9-1AA7-0440-9CDB-029481E734D5}" type="sibTrans" cxnId="{99837A89-8B4B-1B49-89B2-1BAB7A681BF5}">
      <dgm:prSet/>
      <dgm:spPr/>
      <dgm:t>
        <a:bodyPr/>
        <a:lstStyle/>
        <a:p>
          <a:endParaRPr lang="en-US"/>
        </a:p>
      </dgm:t>
    </dgm:pt>
    <dgm:pt modelId="{C07F530D-1754-284B-AF5C-0F35D9D075A4}">
      <dgm:prSet phldrT="[Text]"/>
      <dgm:spPr/>
      <dgm:t>
        <a:bodyPr/>
        <a:lstStyle/>
        <a:p>
          <a:r>
            <a:rPr lang="en-US" dirty="0" smtClean="0"/>
            <a:t>Particle-based Control</a:t>
          </a:r>
          <a:endParaRPr lang="en-US" dirty="0"/>
        </a:p>
      </dgm:t>
    </dgm:pt>
    <dgm:pt modelId="{71DB1C7B-DE89-EC4D-AB9A-33873B5F1377}" type="parTrans" cxnId="{993FDCF6-73BB-D347-B588-5CB180098229}">
      <dgm:prSet/>
      <dgm:spPr/>
      <dgm:t>
        <a:bodyPr/>
        <a:lstStyle/>
        <a:p>
          <a:endParaRPr lang="en-US" dirty="0"/>
        </a:p>
      </dgm:t>
    </dgm:pt>
    <dgm:pt modelId="{F1DB3BDF-99CF-7C4B-80EE-2ABE7CB8CAD6}" type="sibTrans" cxnId="{993FDCF6-73BB-D347-B588-5CB180098229}">
      <dgm:prSet/>
      <dgm:spPr/>
      <dgm:t>
        <a:bodyPr/>
        <a:lstStyle/>
        <a:p>
          <a:endParaRPr lang="en-US"/>
        </a:p>
      </dgm:t>
    </dgm:pt>
    <dgm:pt modelId="{E960A0FF-10EC-BE42-A6D8-54CC69663A71}">
      <dgm:prSet phldrT="[Text]"/>
      <dgm:spPr/>
      <dgm:t>
        <a:bodyPr/>
        <a:lstStyle/>
        <a:p>
          <a:r>
            <a:rPr lang="en-US" dirty="0" smtClean="0"/>
            <a:t>Mesh-based Control</a:t>
          </a:r>
          <a:endParaRPr lang="en-US" dirty="0"/>
        </a:p>
      </dgm:t>
    </dgm:pt>
    <dgm:pt modelId="{CD9E0BF3-28C9-064E-998C-CF592AC57A42}" type="parTrans" cxnId="{9E003E76-4F93-504A-9A0C-64E1ED469E37}">
      <dgm:prSet/>
      <dgm:spPr/>
      <dgm:t>
        <a:bodyPr/>
        <a:lstStyle/>
        <a:p>
          <a:endParaRPr lang="en-US" dirty="0"/>
        </a:p>
      </dgm:t>
    </dgm:pt>
    <dgm:pt modelId="{BBF1A5A8-22DE-0D45-877E-BB72F1CA19B6}" type="sibTrans" cxnId="{9E003E76-4F93-504A-9A0C-64E1ED469E37}">
      <dgm:prSet/>
      <dgm:spPr/>
      <dgm:t>
        <a:bodyPr/>
        <a:lstStyle/>
        <a:p>
          <a:endParaRPr lang="en-US"/>
        </a:p>
      </dgm:t>
    </dgm:pt>
    <dgm:pt modelId="{A579CB77-07CE-1A42-B385-3EAD0F973232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Forward Control</a:t>
          </a:r>
          <a:endParaRPr lang="en-US" dirty="0"/>
        </a:p>
      </dgm:t>
    </dgm:pt>
    <dgm:pt modelId="{82D287F9-24FF-EA4D-8A36-F907616A4465}" type="parTrans" cxnId="{C492A09E-ABE8-6942-BDDD-505FFA7EDE97}">
      <dgm:prSet/>
      <dgm:spPr/>
      <dgm:t>
        <a:bodyPr/>
        <a:lstStyle/>
        <a:p>
          <a:endParaRPr lang="en-US"/>
        </a:p>
      </dgm:t>
    </dgm:pt>
    <dgm:pt modelId="{BD7036F1-ED9F-D84F-83AF-C5CF8F28511B}" type="sibTrans" cxnId="{C492A09E-ABE8-6942-BDDD-505FFA7EDE97}">
      <dgm:prSet/>
      <dgm:spPr/>
      <dgm:t>
        <a:bodyPr/>
        <a:lstStyle/>
        <a:p>
          <a:endParaRPr lang="en-US"/>
        </a:p>
      </dgm:t>
    </dgm:pt>
    <dgm:pt modelId="{CF9A5C03-3DDF-254E-AE74-FAE0041D7B85}" type="pres">
      <dgm:prSet presAssocID="{1B1D145A-FCE6-FA4C-B00D-0A009F6BF84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39325FB-7E96-184A-972A-CDCED009861B}" type="pres">
      <dgm:prSet presAssocID="{A579CB77-07CE-1A42-B385-3EAD0F973232}" presName="root1" presStyleCnt="0"/>
      <dgm:spPr/>
    </dgm:pt>
    <dgm:pt modelId="{88B00E0C-785D-AA41-B965-2450ED44042F}" type="pres">
      <dgm:prSet presAssocID="{A579CB77-07CE-1A42-B385-3EAD0F973232}" presName="LevelOneTextNod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DCB0D36-20E1-0F44-923B-2ED6F77E6A11}" type="pres">
      <dgm:prSet presAssocID="{A579CB77-07CE-1A42-B385-3EAD0F973232}" presName="level2hierChild" presStyleCnt="0"/>
      <dgm:spPr/>
    </dgm:pt>
    <dgm:pt modelId="{F8F6BB13-08EB-404D-A531-A9A6F105736D}" type="pres">
      <dgm:prSet presAssocID="{CF2B1965-162A-334D-9AAB-A69AFE7B590E}" presName="root1" presStyleCnt="0"/>
      <dgm:spPr/>
    </dgm:pt>
    <dgm:pt modelId="{B076193D-206C-5D42-8A54-8472238F3FF2}" type="pres">
      <dgm:prSet presAssocID="{CF2B1965-162A-334D-9AAB-A69AFE7B590E}" presName="LevelOneTextNod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E8CAC89-F0B8-5346-81DD-F5A03A19DC54}" type="pres">
      <dgm:prSet presAssocID="{CF2B1965-162A-334D-9AAB-A69AFE7B590E}" presName="level2hierChild" presStyleCnt="0"/>
      <dgm:spPr/>
    </dgm:pt>
    <dgm:pt modelId="{C6241E02-1215-8741-A5AA-ACF5B126E733}" type="pres">
      <dgm:prSet presAssocID="{3134BBC6-1081-9A4F-8C5C-0C429778C8C6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2FDE6773-AFC6-D247-BC11-40C90A572195}" type="pres">
      <dgm:prSet presAssocID="{3134BBC6-1081-9A4F-8C5C-0C429778C8C6}" presName="connTx" presStyleLbl="parChTrans1D2" presStyleIdx="0" presStyleCnt="2"/>
      <dgm:spPr/>
      <dgm:t>
        <a:bodyPr/>
        <a:lstStyle/>
        <a:p>
          <a:endParaRPr lang="en-US"/>
        </a:p>
      </dgm:t>
    </dgm:pt>
    <dgm:pt modelId="{FD4EA799-7AFF-7B43-9E6B-D7AE0AB44906}" type="pres">
      <dgm:prSet presAssocID="{3FD33028-91C7-1C44-819F-C96F9D5B1B16}" presName="root2" presStyleCnt="0"/>
      <dgm:spPr/>
    </dgm:pt>
    <dgm:pt modelId="{A7A662D3-52E3-144F-8DBB-2343C851A24F}" type="pres">
      <dgm:prSet presAssocID="{3FD33028-91C7-1C44-819F-C96F9D5B1B16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9086C71-EBB4-B74F-8857-DF41DD191E88}" type="pres">
      <dgm:prSet presAssocID="{3FD33028-91C7-1C44-819F-C96F9D5B1B16}" presName="level3hierChild" presStyleCnt="0"/>
      <dgm:spPr/>
    </dgm:pt>
    <dgm:pt modelId="{42EDAC1B-C51D-A54E-8283-2E9871FCC399}" type="pres">
      <dgm:prSet presAssocID="{6DCB4CEF-E563-CD47-A8A3-588EBC004860}" presName="conn2-1" presStyleLbl="parChTrans1D3" presStyleIdx="0" presStyleCnt="3"/>
      <dgm:spPr/>
      <dgm:t>
        <a:bodyPr/>
        <a:lstStyle/>
        <a:p>
          <a:endParaRPr lang="en-US"/>
        </a:p>
      </dgm:t>
    </dgm:pt>
    <dgm:pt modelId="{5E733220-A1C0-224E-A7C6-88DB62207FB6}" type="pres">
      <dgm:prSet presAssocID="{6DCB4CEF-E563-CD47-A8A3-588EBC004860}" presName="connTx" presStyleLbl="parChTrans1D3" presStyleIdx="0" presStyleCnt="3"/>
      <dgm:spPr/>
      <dgm:t>
        <a:bodyPr/>
        <a:lstStyle/>
        <a:p>
          <a:endParaRPr lang="en-US"/>
        </a:p>
      </dgm:t>
    </dgm:pt>
    <dgm:pt modelId="{FDAFEAAD-7231-034D-AF06-4AE33130FE5C}" type="pres">
      <dgm:prSet presAssocID="{762F0CFD-A3DF-494D-A5C2-9272C290929D}" presName="root2" presStyleCnt="0"/>
      <dgm:spPr/>
    </dgm:pt>
    <dgm:pt modelId="{ADD4AE54-A130-2A4E-B292-A8A51DFC66BC}" type="pres">
      <dgm:prSet presAssocID="{762F0CFD-A3DF-494D-A5C2-9272C290929D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EA7C70-B6C2-3E4A-BCC0-67333C5CD0C6}" type="pres">
      <dgm:prSet presAssocID="{762F0CFD-A3DF-494D-A5C2-9272C290929D}" presName="level3hierChild" presStyleCnt="0"/>
      <dgm:spPr/>
    </dgm:pt>
    <dgm:pt modelId="{F2F1A463-4C03-3C48-A7B5-D0A904311AF9}" type="pres">
      <dgm:prSet presAssocID="{B66EAE35-7A35-C448-B2B0-AE948F1FC393}" presName="conn2-1" presStyleLbl="parChTrans1D4" presStyleIdx="0" presStyleCnt="4"/>
      <dgm:spPr/>
      <dgm:t>
        <a:bodyPr/>
        <a:lstStyle/>
        <a:p>
          <a:endParaRPr lang="en-US"/>
        </a:p>
      </dgm:t>
    </dgm:pt>
    <dgm:pt modelId="{32484FA0-AFB2-D947-8BEE-8DF513977047}" type="pres">
      <dgm:prSet presAssocID="{B66EAE35-7A35-C448-B2B0-AE948F1FC393}" presName="connTx" presStyleLbl="parChTrans1D4" presStyleIdx="0" presStyleCnt="4"/>
      <dgm:spPr/>
      <dgm:t>
        <a:bodyPr/>
        <a:lstStyle/>
        <a:p>
          <a:endParaRPr lang="en-US"/>
        </a:p>
      </dgm:t>
    </dgm:pt>
    <dgm:pt modelId="{E0A58223-D429-D84D-9496-963A50576816}" type="pres">
      <dgm:prSet presAssocID="{B8192609-DB58-EF42-9695-C11BFFF3D46E}" presName="root2" presStyleCnt="0"/>
      <dgm:spPr/>
    </dgm:pt>
    <dgm:pt modelId="{9102C031-58DA-A84C-BCE2-2C27DBC0DBF9}" type="pres">
      <dgm:prSet presAssocID="{B8192609-DB58-EF42-9695-C11BFFF3D46E}" presName="LevelTwoTextNode" presStyleLbl="node4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A0E63D3-BF51-9445-AD68-E1211B611A54}" type="pres">
      <dgm:prSet presAssocID="{B8192609-DB58-EF42-9695-C11BFFF3D46E}" presName="level3hierChild" presStyleCnt="0"/>
      <dgm:spPr/>
    </dgm:pt>
    <dgm:pt modelId="{83166B48-DB10-774A-AC03-C813D5F887F7}" type="pres">
      <dgm:prSet presAssocID="{294C913F-D075-C74F-A9F9-BAC0A8887D86}" presName="conn2-1" presStyleLbl="parChTrans1D3" presStyleIdx="1" presStyleCnt="3"/>
      <dgm:spPr/>
      <dgm:t>
        <a:bodyPr/>
        <a:lstStyle/>
        <a:p>
          <a:endParaRPr lang="en-US"/>
        </a:p>
      </dgm:t>
    </dgm:pt>
    <dgm:pt modelId="{093EE229-6421-BF43-9293-060F79272327}" type="pres">
      <dgm:prSet presAssocID="{294C913F-D075-C74F-A9F9-BAC0A8887D86}" presName="connTx" presStyleLbl="parChTrans1D3" presStyleIdx="1" presStyleCnt="3"/>
      <dgm:spPr/>
      <dgm:t>
        <a:bodyPr/>
        <a:lstStyle/>
        <a:p>
          <a:endParaRPr lang="en-US"/>
        </a:p>
      </dgm:t>
    </dgm:pt>
    <dgm:pt modelId="{340337FA-3C98-DC48-A63E-408CB8E9FD27}" type="pres">
      <dgm:prSet presAssocID="{087E7B4B-17FF-DB49-AC11-DBC587F717F0}" presName="root2" presStyleCnt="0"/>
      <dgm:spPr/>
    </dgm:pt>
    <dgm:pt modelId="{E0D52799-29CA-2C45-946E-6D8F4317AED5}" type="pres">
      <dgm:prSet presAssocID="{087E7B4B-17FF-DB49-AC11-DBC587F717F0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F6E347-B556-E645-844B-21ACD2BBAAF4}" type="pres">
      <dgm:prSet presAssocID="{087E7B4B-17FF-DB49-AC11-DBC587F717F0}" presName="level3hierChild" presStyleCnt="0"/>
      <dgm:spPr/>
    </dgm:pt>
    <dgm:pt modelId="{BC206DDC-5468-2440-B8E0-C2BFC1BD9EB4}" type="pres">
      <dgm:prSet presAssocID="{451FFF0D-CD21-DD46-B7C7-FAFF9948C1DC}" presName="conn2-1" presStyleLbl="parChTrans1D4" presStyleIdx="1" presStyleCnt="4"/>
      <dgm:spPr/>
      <dgm:t>
        <a:bodyPr/>
        <a:lstStyle/>
        <a:p>
          <a:endParaRPr lang="en-US"/>
        </a:p>
      </dgm:t>
    </dgm:pt>
    <dgm:pt modelId="{13AC2C3B-3482-134B-B1DD-41BF43A557ED}" type="pres">
      <dgm:prSet presAssocID="{451FFF0D-CD21-DD46-B7C7-FAFF9948C1DC}" presName="connTx" presStyleLbl="parChTrans1D4" presStyleIdx="1" presStyleCnt="4"/>
      <dgm:spPr/>
      <dgm:t>
        <a:bodyPr/>
        <a:lstStyle/>
        <a:p>
          <a:endParaRPr lang="en-US"/>
        </a:p>
      </dgm:t>
    </dgm:pt>
    <dgm:pt modelId="{4B6E393F-2241-C047-95BB-CFF6A762FBE7}" type="pres">
      <dgm:prSet presAssocID="{CCD22237-2B15-C44B-BD91-9D3CB5C0A425}" presName="root2" presStyleCnt="0"/>
      <dgm:spPr/>
    </dgm:pt>
    <dgm:pt modelId="{F1A149C8-E891-C649-892C-1406BB9C48F0}" type="pres">
      <dgm:prSet presAssocID="{CCD22237-2B15-C44B-BD91-9D3CB5C0A425}" presName="LevelTwoTextNode" presStyleLbl="node4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F9234F-35AB-1941-AA91-FF050459ABE0}" type="pres">
      <dgm:prSet presAssocID="{CCD22237-2B15-C44B-BD91-9D3CB5C0A425}" presName="level3hierChild" presStyleCnt="0"/>
      <dgm:spPr/>
    </dgm:pt>
    <dgm:pt modelId="{C4B692C1-11DA-1841-86A9-9E910AFBCB08}" type="pres">
      <dgm:prSet presAssocID="{71DB1C7B-DE89-EC4D-AB9A-33873B5F1377}" presName="conn2-1" presStyleLbl="parChTrans1D4" presStyleIdx="2" presStyleCnt="4"/>
      <dgm:spPr/>
      <dgm:t>
        <a:bodyPr/>
        <a:lstStyle/>
        <a:p>
          <a:endParaRPr lang="en-US"/>
        </a:p>
      </dgm:t>
    </dgm:pt>
    <dgm:pt modelId="{950875F7-8734-B747-AFBE-791FDDA324DB}" type="pres">
      <dgm:prSet presAssocID="{71DB1C7B-DE89-EC4D-AB9A-33873B5F1377}" presName="connTx" presStyleLbl="parChTrans1D4" presStyleIdx="2" presStyleCnt="4"/>
      <dgm:spPr/>
      <dgm:t>
        <a:bodyPr/>
        <a:lstStyle/>
        <a:p>
          <a:endParaRPr lang="en-US"/>
        </a:p>
      </dgm:t>
    </dgm:pt>
    <dgm:pt modelId="{A17FFE25-35AA-134A-B25D-7EE23F450A9B}" type="pres">
      <dgm:prSet presAssocID="{C07F530D-1754-284B-AF5C-0F35D9D075A4}" presName="root2" presStyleCnt="0"/>
      <dgm:spPr/>
    </dgm:pt>
    <dgm:pt modelId="{92FCD397-68C7-6D4F-A2FE-21E0D87DE726}" type="pres">
      <dgm:prSet presAssocID="{C07F530D-1754-284B-AF5C-0F35D9D075A4}" presName="LevelTwoTextNode" presStyleLbl="node4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CBF2299-31EA-534B-B896-F68EA5BE0A86}" type="pres">
      <dgm:prSet presAssocID="{C07F530D-1754-284B-AF5C-0F35D9D075A4}" presName="level3hierChild" presStyleCnt="0"/>
      <dgm:spPr/>
    </dgm:pt>
    <dgm:pt modelId="{94CA4B1E-71CF-CF4B-98BA-E3DD7709D5E4}" type="pres">
      <dgm:prSet presAssocID="{CD9E0BF3-28C9-064E-998C-CF592AC57A42}" presName="conn2-1" presStyleLbl="parChTrans1D4" presStyleIdx="3" presStyleCnt="4"/>
      <dgm:spPr/>
      <dgm:t>
        <a:bodyPr/>
        <a:lstStyle/>
        <a:p>
          <a:endParaRPr lang="en-US"/>
        </a:p>
      </dgm:t>
    </dgm:pt>
    <dgm:pt modelId="{93E32660-0A93-E743-BE8D-AE60F8300C02}" type="pres">
      <dgm:prSet presAssocID="{CD9E0BF3-28C9-064E-998C-CF592AC57A42}" presName="connTx" presStyleLbl="parChTrans1D4" presStyleIdx="3" presStyleCnt="4"/>
      <dgm:spPr/>
      <dgm:t>
        <a:bodyPr/>
        <a:lstStyle/>
        <a:p>
          <a:endParaRPr lang="en-US"/>
        </a:p>
      </dgm:t>
    </dgm:pt>
    <dgm:pt modelId="{381FC2DD-0A5F-DD45-92DD-64D1E638E497}" type="pres">
      <dgm:prSet presAssocID="{E960A0FF-10EC-BE42-A6D8-54CC69663A71}" presName="root2" presStyleCnt="0"/>
      <dgm:spPr/>
    </dgm:pt>
    <dgm:pt modelId="{550FE136-25FC-A741-B82A-70C91CBDD22F}" type="pres">
      <dgm:prSet presAssocID="{E960A0FF-10EC-BE42-A6D8-54CC69663A71}" presName="LevelTwoTextNode" presStyleLbl="node4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7C6ABB-CBF7-464A-8E1A-0DB2D2337A04}" type="pres">
      <dgm:prSet presAssocID="{E960A0FF-10EC-BE42-A6D8-54CC69663A71}" presName="level3hierChild" presStyleCnt="0"/>
      <dgm:spPr/>
    </dgm:pt>
    <dgm:pt modelId="{F6BE1F00-0264-8147-9090-9FBBA72B00DC}" type="pres">
      <dgm:prSet presAssocID="{4B9AE488-F17B-DC40-B020-6414E7EFCE00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A51D6A0A-7FF9-1847-9E58-793238F6D7DE}" type="pres">
      <dgm:prSet presAssocID="{4B9AE488-F17B-DC40-B020-6414E7EFCE00}" presName="connTx" presStyleLbl="parChTrans1D2" presStyleIdx="1" presStyleCnt="2"/>
      <dgm:spPr/>
      <dgm:t>
        <a:bodyPr/>
        <a:lstStyle/>
        <a:p>
          <a:endParaRPr lang="en-US"/>
        </a:p>
      </dgm:t>
    </dgm:pt>
    <dgm:pt modelId="{25368904-644A-7345-9048-EBC264AB3A56}" type="pres">
      <dgm:prSet presAssocID="{A82448EC-46A8-5F47-BC93-15FF5B1B2828}" presName="root2" presStyleCnt="0"/>
      <dgm:spPr/>
    </dgm:pt>
    <dgm:pt modelId="{4AA257AD-FCD0-BE4B-9D7C-B6EDB2665F5A}" type="pres">
      <dgm:prSet presAssocID="{A82448EC-46A8-5F47-BC93-15FF5B1B2828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4604D2-76ED-D84F-86E1-36BD58BE3038}" type="pres">
      <dgm:prSet presAssocID="{A82448EC-46A8-5F47-BC93-15FF5B1B2828}" presName="level3hierChild" presStyleCnt="0"/>
      <dgm:spPr/>
    </dgm:pt>
    <dgm:pt modelId="{4B6903C6-5A94-8C4A-858E-E39348028A0A}" type="pres">
      <dgm:prSet presAssocID="{35E9D9A7-A528-E843-B04D-4CDA68AD49E8}" presName="conn2-1" presStyleLbl="parChTrans1D3" presStyleIdx="2" presStyleCnt="3"/>
      <dgm:spPr/>
      <dgm:t>
        <a:bodyPr/>
        <a:lstStyle/>
        <a:p>
          <a:endParaRPr lang="en-US"/>
        </a:p>
      </dgm:t>
    </dgm:pt>
    <dgm:pt modelId="{CC0A298E-A4E9-A841-B7B4-9628FE95FEC5}" type="pres">
      <dgm:prSet presAssocID="{35E9D9A7-A528-E843-B04D-4CDA68AD49E8}" presName="connTx" presStyleLbl="parChTrans1D3" presStyleIdx="2" presStyleCnt="3"/>
      <dgm:spPr/>
      <dgm:t>
        <a:bodyPr/>
        <a:lstStyle/>
        <a:p>
          <a:endParaRPr lang="en-US"/>
        </a:p>
      </dgm:t>
    </dgm:pt>
    <dgm:pt modelId="{56EACE11-D297-C740-AAFB-FBCF2B52442B}" type="pres">
      <dgm:prSet presAssocID="{41B9A152-73B0-C146-90DB-76D721A703D7}" presName="root2" presStyleCnt="0"/>
      <dgm:spPr/>
    </dgm:pt>
    <dgm:pt modelId="{EA1140AD-B41B-D14C-B5C9-EF839B7C5C0F}" type="pres">
      <dgm:prSet presAssocID="{41B9A152-73B0-C146-90DB-76D721A703D7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9EC06A4-6B8F-9843-AF20-FCB509D77CD2}" type="pres">
      <dgm:prSet presAssocID="{41B9A152-73B0-C146-90DB-76D721A703D7}" presName="level3hierChild" presStyleCnt="0"/>
      <dgm:spPr/>
    </dgm:pt>
  </dgm:ptLst>
  <dgm:cxnLst>
    <dgm:cxn modelId="{FA0C5AE8-C643-6B47-A5FE-BE835407F03C}" srcId="{CF2B1965-162A-334D-9AAB-A69AFE7B590E}" destId="{3FD33028-91C7-1C44-819F-C96F9D5B1B16}" srcOrd="0" destOrd="0" parTransId="{3134BBC6-1081-9A4F-8C5C-0C429778C8C6}" sibTransId="{B6D063F4-3CDE-D14C-8069-A68375E4002D}"/>
    <dgm:cxn modelId="{8B464AB2-A63B-5E41-9CEC-341191B0608A}" type="presOf" srcId="{294C913F-D075-C74F-A9F9-BAC0A8887D86}" destId="{83166B48-DB10-774A-AC03-C813D5F887F7}" srcOrd="0" destOrd="0" presId="urn:microsoft.com/office/officeart/2005/8/layout/hierarchy2"/>
    <dgm:cxn modelId="{83E83133-B388-B749-A984-A8B946165812}" type="presOf" srcId="{B66EAE35-7A35-C448-B2B0-AE948F1FC393}" destId="{32484FA0-AFB2-D947-8BEE-8DF513977047}" srcOrd="1" destOrd="0" presId="urn:microsoft.com/office/officeart/2005/8/layout/hierarchy2"/>
    <dgm:cxn modelId="{4318D54D-13BA-814B-92F0-4375B58CA2EB}" type="presOf" srcId="{CD9E0BF3-28C9-064E-998C-CF592AC57A42}" destId="{94CA4B1E-71CF-CF4B-98BA-E3DD7709D5E4}" srcOrd="0" destOrd="0" presId="urn:microsoft.com/office/officeart/2005/8/layout/hierarchy2"/>
    <dgm:cxn modelId="{B8DAD00E-EA5F-AA4C-966C-1E2A45D97318}" type="presOf" srcId="{E960A0FF-10EC-BE42-A6D8-54CC69663A71}" destId="{550FE136-25FC-A741-B82A-70C91CBDD22F}" srcOrd="0" destOrd="0" presId="urn:microsoft.com/office/officeart/2005/8/layout/hierarchy2"/>
    <dgm:cxn modelId="{13363196-F82F-434B-9EEF-702914946C81}" type="presOf" srcId="{71DB1C7B-DE89-EC4D-AB9A-33873B5F1377}" destId="{C4B692C1-11DA-1841-86A9-9E910AFBCB08}" srcOrd="0" destOrd="0" presId="urn:microsoft.com/office/officeart/2005/8/layout/hierarchy2"/>
    <dgm:cxn modelId="{ADDE8AF8-C106-9943-98FD-F9ABDC8E190B}" type="presOf" srcId="{35E9D9A7-A528-E843-B04D-4CDA68AD49E8}" destId="{4B6903C6-5A94-8C4A-858E-E39348028A0A}" srcOrd="0" destOrd="0" presId="urn:microsoft.com/office/officeart/2005/8/layout/hierarchy2"/>
    <dgm:cxn modelId="{9578E1E5-9A49-AB42-8339-2932A6830967}" type="presOf" srcId="{B8192609-DB58-EF42-9695-C11BFFF3D46E}" destId="{9102C031-58DA-A84C-BCE2-2C27DBC0DBF9}" srcOrd="0" destOrd="0" presId="urn:microsoft.com/office/officeart/2005/8/layout/hierarchy2"/>
    <dgm:cxn modelId="{FE19D7D0-4CBC-F14C-ABDB-D9A6F3C99B17}" type="presOf" srcId="{4B9AE488-F17B-DC40-B020-6414E7EFCE00}" destId="{F6BE1F00-0264-8147-9090-9FBBA72B00DC}" srcOrd="0" destOrd="0" presId="urn:microsoft.com/office/officeart/2005/8/layout/hierarchy2"/>
    <dgm:cxn modelId="{FD0831FE-3B6A-6B45-9A70-0B2A0AA90946}" type="presOf" srcId="{3134BBC6-1081-9A4F-8C5C-0C429778C8C6}" destId="{2FDE6773-AFC6-D247-BC11-40C90A572195}" srcOrd="1" destOrd="0" presId="urn:microsoft.com/office/officeart/2005/8/layout/hierarchy2"/>
    <dgm:cxn modelId="{891BA9DB-4189-7E46-98C7-553AFD336185}" type="presOf" srcId="{451FFF0D-CD21-DD46-B7C7-FAFF9948C1DC}" destId="{13AC2C3B-3482-134B-B1DD-41BF43A557ED}" srcOrd="1" destOrd="0" presId="urn:microsoft.com/office/officeart/2005/8/layout/hierarchy2"/>
    <dgm:cxn modelId="{0B67BB05-B64D-0D42-9474-FD24651CE9F4}" srcId="{762F0CFD-A3DF-494D-A5C2-9272C290929D}" destId="{B8192609-DB58-EF42-9695-C11BFFF3D46E}" srcOrd="0" destOrd="0" parTransId="{B66EAE35-7A35-C448-B2B0-AE948F1FC393}" sibTransId="{53FCE792-7022-064D-9B68-979383A8D4DE}"/>
    <dgm:cxn modelId="{2BB978C4-E591-BB41-9B46-14630F7BE3B5}" type="presOf" srcId="{762F0CFD-A3DF-494D-A5C2-9272C290929D}" destId="{ADD4AE54-A130-2A4E-B292-A8A51DFC66BC}" srcOrd="0" destOrd="0" presId="urn:microsoft.com/office/officeart/2005/8/layout/hierarchy2"/>
    <dgm:cxn modelId="{CDB8E082-96C2-8043-94BD-695E8F855E93}" type="presOf" srcId="{1B1D145A-FCE6-FA4C-B00D-0A009F6BF84D}" destId="{CF9A5C03-3DDF-254E-AE74-FAE0041D7B85}" srcOrd="0" destOrd="0" presId="urn:microsoft.com/office/officeart/2005/8/layout/hierarchy2"/>
    <dgm:cxn modelId="{B4AE4A0C-C794-834C-8299-31B0C5488C85}" type="presOf" srcId="{087E7B4B-17FF-DB49-AC11-DBC587F717F0}" destId="{E0D52799-29CA-2C45-946E-6D8F4317AED5}" srcOrd="0" destOrd="0" presId="urn:microsoft.com/office/officeart/2005/8/layout/hierarchy2"/>
    <dgm:cxn modelId="{4DB486E3-491A-C248-B0D7-23EDC47ADC9F}" type="presOf" srcId="{4B9AE488-F17B-DC40-B020-6414E7EFCE00}" destId="{A51D6A0A-7FF9-1847-9E58-793238F6D7DE}" srcOrd="1" destOrd="0" presId="urn:microsoft.com/office/officeart/2005/8/layout/hierarchy2"/>
    <dgm:cxn modelId="{7B05D866-1D69-9345-AF45-7FE9FED6F9EB}" type="presOf" srcId="{B66EAE35-7A35-C448-B2B0-AE948F1FC393}" destId="{F2F1A463-4C03-3C48-A7B5-D0A904311AF9}" srcOrd="0" destOrd="0" presId="urn:microsoft.com/office/officeart/2005/8/layout/hierarchy2"/>
    <dgm:cxn modelId="{1B7EB3ED-99BC-9845-8FF2-C0EE440FB7EB}" type="presOf" srcId="{71DB1C7B-DE89-EC4D-AB9A-33873B5F1377}" destId="{950875F7-8734-B747-AFBE-791FDDA324DB}" srcOrd="1" destOrd="0" presId="urn:microsoft.com/office/officeart/2005/8/layout/hierarchy2"/>
    <dgm:cxn modelId="{99837A89-8B4B-1B49-89B2-1BAB7A681BF5}" srcId="{087E7B4B-17FF-DB49-AC11-DBC587F717F0}" destId="{CCD22237-2B15-C44B-BD91-9D3CB5C0A425}" srcOrd="0" destOrd="0" parTransId="{451FFF0D-CD21-DD46-B7C7-FAFF9948C1DC}" sibTransId="{676286D9-1AA7-0440-9CDB-029481E734D5}"/>
    <dgm:cxn modelId="{2ABB64F8-9545-5244-BFB6-CC74314EAC62}" type="presOf" srcId="{A82448EC-46A8-5F47-BC93-15FF5B1B2828}" destId="{4AA257AD-FCD0-BE4B-9D7C-B6EDB2665F5A}" srcOrd="0" destOrd="0" presId="urn:microsoft.com/office/officeart/2005/8/layout/hierarchy2"/>
    <dgm:cxn modelId="{1D87F6CA-8530-1E49-AF16-8B5344F03733}" srcId="{A82448EC-46A8-5F47-BC93-15FF5B1B2828}" destId="{41B9A152-73B0-C146-90DB-76D721A703D7}" srcOrd="0" destOrd="0" parTransId="{35E9D9A7-A528-E843-B04D-4CDA68AD49E8}" sibTransId="{A7ED82DA-5B9A-E443-887C-98F85FD63DBA}"/>
    <dgm:cxn modelId="{D69BA931-8311-7A4B-9C7C-F24FEF0DADBC}" type="presOf" srcId="{CF2B1965-162A-334D-9AAB-A69AFE7B590E}" destId="{B076193D-206C-5D42-8A54-8472238F3FF2}" srcOrd="0" destOrd="0" presId="urn:microsoft.com/office/officeart/2005/8/layout/hierarchy2"/>
    <dgm:cxn modelId="{C492A09E-ABE8-6942-BDDD-505FFA7EDE97}" srcId="{1B1D145A-FCE6-FA4C-B00D-0A009F6BF84D}" destId="{A579CB77-07CE-1A42-B385-3EAD0F973232}" srcOrd="0" destOrd="0" parTransId="{82D287F9-24FF-EA4D-8A36-F907616A4465}" sibTransId="{BD7036F1-ED9F-D84F-83AF-C5CF8F28511B}"/>
    <dgm:cxn modelId="{75956DF4-5FB7-C146-8714-77910DBE89F9}" type="presOf" srcId="{6DCB4CEF-E563-CD47-A8A3-588EBC004860}" destId="{42EDAC1B-C51D-A54E-8283-2E9871FCC399}" srcOrd="0" destOrd="0" presId="urn:microsoft.com/office/officeart/2005/8/layout/hierarchy2"/>
    <dgm:cxn modelId="{156ADF34-EEF6-A844-BF36-E181D2C9D764}" type="presOf" srcId="{451FFF0D-CD21-DD46-B7C7-FAFF9948C1DC}" destId="{BC206DDC-5468-2440-B8E0-C2BFC1BD9EB4}" srcOrd="0" destOrd="0" presId="urn:microsoft.com/office/officeart/2005/8/layout/hierarchy2"/>
    <dgm:cxn modelId="{1A9D62C8-8C2F-EE4E-836C-7C745F7007D3}" type="presOf" srcId="{294C913F-D075-C74F-A9F9-BAC0A8887D86}" destId="{093EE229-6421-BF43-9293-060F79272327}" srcOrd="1" destOrd="0" presId="urn:microsoft.com/office/officeart/2005/8/layout/hierarchy2"/>
    <dgm:cxn modelId="{44F80B4F-ECD2-1E41-95B4-8F26F18E0926}" type="presOf" srcId="{CCD22237-2B15-C44B-BD91-9D3CB5C0A425}" destId="{F1A149C8-E891-C649-892C-1406BB9C48F0}" srcOrd="0" destOrd="0" presId="urn:microsoft.com/office/officeart/2005/8/layout/hierarchy2"/>
    <dgm:cxn modelId="{D3D022E6-08D8-E849-8582-04694F8221B7}" type="presOf" srcId="{3134BBC6-1081-9A4F-8C5C-0C429778C8C6}" destId="{C6241E02-1215-8741-A5AA-ACF5B126E733}" srcOrd="0" destOrd="0" presId="urn:microsoft.com/office/officeart/2005/8/layout/hierarchy2"/>
    <dgm:cxn modelId="{87AF2212-F43C-564E-9F31-0E4F726046EF}" srcId="{CF2B1965-162A-334D-9AAB-A69AFE7B590E}" destId="{A82448EC-46A8-5F47-BC93-15FF5B1B2828}" srcOrd="1" destOrd="0" parTransId="{4B9AE488-F17B-DC40-B020-6414E7EFCE00}" sibTransId="{43B63D85-BEB1-CD40-B969-B293132054DF}"/>
    <dgm:cxn modelId="{3F8C7E7A-2BF3-504F-94DD-0A0E984F85FB}" type="presOf" srcId="{35E9D9A7-A528-E843-B04D-4CDA68AD49E8}" destId="{CC0A298E-A4E9-A841-B7B4-9628FE95FEC5}" srcOrd="1" destOrd="0" presId="urn:microsoft.com/office/officeart/2005/8/layout/hierarchy2"/>
    <dgm:cxn modelId="{F84EF322-7BDB-0046-AA31-D8BAA9CE1BEE}" type="presOf" srcId="{CD9E0BF3-28C9-064E-998C-CF592AC57A42}" destId="{93E32660-0A93-E743-BE8D-AE60F8300C02}" srcOrd="1" destOrd="0" presId="urn:microsoft.com/office/officeart/2005/8/layout/hierarchy2"/>
    <dgm:cxn modelId="{27561FDB-79A1-AA4C-9637-7295C8FABF65}" type="presOf" srcId="{A579CB77-07CE-1A42-B385-3EAD0F973232}" destId="{88B00E0C-785D-AA41-B965-2450ED44042F}" srcOrd="0" destOrd="0" presId="urn:microsoft.com/office/officeart/2005/8/layout/hierarchy2"/>
    <dgm:cxn modelId="{9E003E76-4F93-504A-9A0C-64E1ED469E37}" srcId="{087E7B4B-17FF-DB49-AC11-DBC587F717F0}" destId="{E960A0FF-10EC-BE42-A6D8-54CC69663A71}" srcOrd="2" destOrd="0" parTransId="{CD9E0BF3-28C9-064E-998C-CF592AC57A42}" sibTransId="{BBF1A5A8-22DE-0D45-877E-BB72F1CA19B6}"/>
    <dgm:cxn modelId="{EFFEFA11-13D4-DE48-B7B1-9CAB996B27FA}" type="presOf" srcId="{C07F530D-1754-284B-AF5C-0F35D9D075A4}" destId="{92FCD397-68C7-6D4F-A2FE-21E0D87DE726}" srcOrd="0" destOrd="0" presId="urn:microsoft.com/office/officeart/2005/8/layout/hierarchy2"/>
    <dgm:cxn modelId="{80B3AADA-3A93-4F4E-BAA0-EB898812B1F7}" type="presOf" srcId="{3FD33028-91C7-1C44-819F-C96F9D5B1B16}" destId="{A7A662D3-52E3-144F-8DBB-2343C851A24F}" srcOrd="0" destOrd="0" presId="urn:microsoft.com/office/officeart/2005/8/layout/hierarchy2"/>
    <dgm:cxn modelId="{42C1D3C3-D7E4-214F-B7D1-D4843689C0C4}" srcId="{3FD33028-91C7-1C44-819F-C96F9D5B1B16}" destId="{762F0CFD-A3DF-494D-A5C2-9272C290929D}" srcOrd="0" destOrd="0" parTransId="{6DCB4CEF-E563-CD47-A8A3-588EBC004860}" sibTransId="{8D87BCB3-F8F3-CC4A-BBF2-9D0B9B010C05}"/>
    <dgm:cxn modelId="{D1F81A4A-0264-2940-9370-2B8F8AEB3E63}" srcId="{3FD33028-91C7-1C44-819F-C96F9D5B1B16}" destId="{087E7B4B-17FF-DB49-AC11-DBC587F717F0}" srcOrd="1" destOrd="0" parTransId="{294C913F-D075-C74F-A9F9-BAC0A8887D86}" sibTransId="{A4C1E3C7-7E78-1F40-8FA9-0868EE599A38}"/>
    <dgm:cxn modelId="{A8A1A5F3-43A7-7F43-B5FA-892555C6B72B}" type="presOf" srcId="{41B9A152-73B0-C146-90DB-76D721A703D7}" destId="{EA1140AD-B41B-D14C-B5C9-EF839B7C5C0F}" srcOrd="0" destOrd="0" presId="urn:microsoft.com/office/officeart/2005/8/layout/hierarchy2"/>
    <dgm:cxn modelId="{993FDCF6-73BB-D347-B588-5CB180098229}" srcId="{087E7B4B-17FF-DB49-AC11-DBC587F717F0}" destId="{C07F530D-1754-284B-AF5C-0F35D9D075A4}" srcOrd="1" destOrd="0" parTransId="{71DB1C7B-DE89-EC4D-AB9A-33873B5F1377}" sibTransId="{F1DB3BDF-99CF-7C4B-80EE-2ABE7CB8CAD6}"/>
    <dgm:cxn modelId="{C941AE38-D6C7-D644-8752-5AB4B2E5E655}" type="presOf" srcId="{6DCB4CEF-E563-CD47-A8A3-588EBC004860}" destId="{5E733220-A1C0-224E-A7C6-88DB62207FB6}" srcOrd="1" destOrd="0" presId="urn:microsoft.com/office/officeart/2005/8/layout/hierarchy2"/>
    <dgm:cxn modelId="{5FDE06F0-78CF-9544-9DB6-B36C68D9B08D}" srcId="{1B1D145A-FCE6-FA4C-B00D-0A009F6BF84D}" destId="{CF2B1965-162A-334D-9AAB-A69AFE7B590E}" srcOrd="1" destOrd="0" parTransId="{5F795AD3-BBDF-C442-8745-93B50852C790}" sibTransId="{3520358F-98C4-924F-B70B-86250D0CBD2D}"/>
    <dgm:cxn modelId="{CF5AFB62-B6CF-4B4A-892A-8620CB927A3C}" type="presParOf" srcId="{CF9A5C03-3DDF-254E-AE74-FAE0041D7B85}" destId="{739325FB-7E96-184A-972A-CDCED009861B}" srcOrd="0" destOrd="0" presId="urn:microsoft.com/office/officeart/2005/8/layout/hierarchy2"/>
    <dgm:cxn modelId="{13185114-BAE0-FD41-8963-410D1738542A}" type="presParOf" srcId="{739325FB-7E96-184A-972A-CDCED009861B}" destId="{88B00E0C-785D-AA41-B965-2450ED44042F}" srcOrd="0" destOrd="0" presId="urn:microsoft.com/office/officeart/2005/8/layout/hierarchy2"/>
    <dgm:cxn modelId="{2F343F44-DE86-8D43-9C10-042B78515EE3}" type="presParOf" srcId="{739325FB-7E96-184A-972A-CDCED009861B}" destId="{7DCB0D36-20E1-0F44-923B-2ED6F77E6A11}" srcOrd="1" destOrd="0" presId="urn:microsoft.com/office/officeart/2005/8/layout/hierarchy2"/>
    <dgm:cxn modelId="{B674F413-A67A-DA48-8E4C-C010868FBEB8}" type="presParOf" srcId="{CF9A5C03-3DDF-254E-AE74-FAE0041D7B85}" destId="{F8F6BB13-08EB-404D-A531-A9A6F105736D}" srcOrd="1" destOrd="0" presId="urn:microsoft.com/office/officeart/2005/8/layout/hierarchy2"/>
    <dgm:cxn modelId="{42E42C0F-9866-4D46-BE39-FA15E93E55D0}" type="presParOf" srcId="{F8F6BB13-08EB-404D-A531-A9A6F105736D}" destId="{B076193D-206C-5D42-8A54-8472238F3FF2}" srcOrd="0" destOrd="0" presId="urn:microsoft.com/office/officeart/2005/8/layout/hierarchy2"/>
    <dgm:cxn modelId="{04A646C5-D17C-9B48-8CD5-F394A070DC93}" type="presParOf" srcId="{F8F6BB13-08EB-404D-A531-A9A6F105736D}" destId="{FE8CAC89-F0B8-5346-81DD-F5A03A19DC54}" srcOrd="1" destOrd="0" presId="urn:microsoft.com/office/officeart/2005/8/layout/hierarchy2"/>
    <dgm:cxn modelId="{52648CA8-CFBE-5449-904E-8D30245AA57B}" type="presParOf" srcId="{FE8CAC89-F0B8-5346-81DD-F5A03A19DC54}" destId="{C6241E02-1215-8741-A5AA-ACF5B126E733}" srcOrd="0" destOrd="0" presId="urn:microsoft.com/office/officeart/2005/8/layout/hierarchy2"/>
    <dgm:cxn modelId="{F54F99C0-BEA5-2A45-8A64-B8CA58BECDBE}" type="presParOf" srcId="{C6241E02-1215-8741-A5AA-ACF5B126E733}" destId="{2FDE6773-AFC6-D247-BC11-40C90A572195}" srcOrd="0" destOrd="0" presId="urn:microsoft.com/office/officeart/2005/8/layout/hierarchy2"/>
    <dgm:cxn modelId="{2781C5A1-EC56-E244-96A3-3B4C6EE8243F}" type="presParOf" srcId="{FE8CAC89-F0B8-5346-81DD-F5A03A19DC54}" destId="{FD4EA799-7AFF-7B43-9E6B-D7AE0AB44906}" srcOrd="1" destOrd="0" presId="urn:microsoft.com/office/officeart/2005/8/layout/hierarchy2"/>
    <dgm:cxn modelId="{8BD0743F-53B3-0140-A5FA-82EDCA32BD92}" type="presParOf" srcId="{FD4EA799-7AFF-7B43-9E6B-D7AE0AB44906}" destId="{A7A662D3-52E3-144F-8DBB-2343C851A24F}" srcOrd="0" destOrd="0" presId="urn:microsoft.com/office/officeart/2005/8/layout/hierarchy2"/>
    <dgm:cxn modelId="{3397D846-C82F-3A43-8B77-CAEF72867D5C}" type="presParOf" srcId="{FD4EA799-7AFF-7B43-9E6B-D7AE0AB44906}" destId="{49086C71-EBB4-B74F-8857-DF41DD191E88}" srcOrd="1" destOrd="0" presId="urn:microsoft.com/office/officeart/2005/8/layout/hierarchy2"/>
    <dgm:cxn modelId="{9EBAA877-5D4B-7E48-A38A-D2B2253DC4F7}" type="presParOf" srcId="{49086C71-EBB4-B74F-8857-DF41DD191E88}" destId="{42EDAC1B-C51D-A54E-8283-2E9871FCC399}" srcOrd="0" destOrd="0" presId="urn:microsoft.com/office/officeart/2005/8/layout/hierarchy2"/>
    <dgm:cxn modelId="{76D214D3-CBAF-F54A-867D-1AC8F880A638}" type="presParOf" srcId="{42EDAC1B-C51D-A54E-8283-2E9871FCC399}" destId="{5E733220-A1C0-224E-A7C6-88DB62207FB6}" srcOrd="0" destOrd="0" presId="urn:microsoft.com/office/officeart/2005/8/layout/hierarchy2"/>
    <dgm:cxn modelId="{FE67256B-E64B-0B40-9641-5DCC1D2CDC8B}" type="presParOf" srcId="{49086C71-EBB4-B74F-8857-DF41DD191E88}" destId="{FDAFEAAD-7231-034D-AF06-4AE33130FE5C}" srcOrd="1" destOrd="0" presId="urn:microsoft.com/office/officeart/2005/8/layout/hierarchy2"/>
    <dgm:cxn modelId="{3D0B3634-DF9D-444E-95DA-AB9DBAE7288E}" type="presParOf" srcId="{FDAFEAAD-7231-034D-AF06-4AE33130FE5C}" destId="{ADD4AE54-A130-2A4E-B292-A8A51DFC66BC}" srcOrd="0" destOrd="0" presId="urn:microsoft.com/office/officeart/2005/8/layout/hierarchy2"/>
    <dgm:cxn modelId="{63193C99-A54F-8A4F-9694-331A54FE1E27}" type="presParOf" srcId="{FDAFEAAD-7231-034D-AF06-4AE33130FE5C}" destId="{E7EA7C70-B6C2-3E4A-BCC0-67333C5CD0C6}" srcOrd="1" destOrd="0" presId="urn:microsoft.com/office/officeart/2005/8/layout/hierarchy2"/>
    <dgm:cxn modelId="{46A682A9-4B17-1244-A750-9CD07028F32C}" type="presParOf" srcId="{E7EA7C70-B6C2-3E4A-BCC0-67333C5CD0C6}" destId="{F2F1A463-4C03-3C48-A7B5-D0A904311AF9}" srcOrd="0" destOrd="0" presId="urn:microsoft.com/office/officeart/2005/8/layout/hierarchy2"/>
    <dgm:cxn modelId="{F0E08A42-6969-FA44-9628-4BE3651C87E6}" type="presParOf" srcId="{F2F1A463-4C03-3C48-A7B5-D0A904311AF9}" destId="{32484FA0-AFB2-D947-8BEE-8DF513977047}" srcOrd="0" destOrd="0" presId="urn:microsoft.com/office/officeart/2005/8/layout/hierarchy2"/>
    <dgm:cxn modelId="{67C489D9-C1E8-F748-BB55-1E3970C60AB1}" type="presParOf" srcId="{E7EA7C70-B6C2-3E4A-BCC0-67333C5CD0C6}" destId="{E0A58223-D429-D84D-9496-963A50576816}" srcOrd="1" destOrd="0" presId="urn:microsoft.com/office/officeart/2005/8/layout/hierarchy2"/>
    <dgm:cxn modelId="{B714628E-44DB-1F44-AF80-DF112422593B}" type="presParOf" srcId="{E0A58223-D429-D84D-9496-963A50576816}" destId="{9102C031-58DA-A84C-BCE2-2C27DBC0DBF9}" srcOrd="0" destOrd="0" presId="urn:microsoft.com/office/officeart/2005/8/layout/hierarchy2"/>
    <dgm:cxn modelId="{D7116DB9-348D-2C41-BFDF-20E25BB0F28A}" type="presParOf" srcId="{E0A58223-D429-D84D-9496-963A50576816}" destId="{CA0E63D3-BF51-9445-AD68-E1211B611A54}" srcOrd="1" destOrd="0" presId="urn:microsoft.com/office/officeart/2005/8/layout/hierarchy2"/>
    <dgm:cxn modelId="{A3D175F5-6AD3-644B-8FF2-81B2C5D6BC8E}" type="presParOf" srcId="{49086C71-EBB4-B74F-8857-DF41DD191E88}" destId="{83166B48-DB10-774A-AC03-C813D5F887F7}" srcOrd="2" destOrd="0" presId="urn:microsoft.com/office/officeart/2005/8/layout/hierarchy2"/>
    <dgm:cxn modelId="{6374D1CD-DACD-DB4F-AE0F-5775EF6B5FC4}" type="presParOf" srcId="{83166B48-DB10-774A-AC03-C813D5F887F7}" destId="{093EE229-6421-BF43-9293-060F79272327}" srcOrd="0" destOrd="0" presId="urn:microsoft.com/office/officeart/2005/8/layout/hierarchy2"/>
    <dgm:cxn modelId="{EA829B12-2E32-F040-BCA5-68296123A55F}" type="presParOf" srcId="{49086C71-EBB4-B74F-8857-DF41DD191E88}" destId="{340337FA-3C98-DC48-A63E-408CB8E9FD27}" srcOrd="3" destOrd="0" presId="urn:microsoft.com/office/officeart/2005/8/layout/hierarchy2"/>
    <dgm:cxn modelId="{BB18C972-2BAF-8D40-8F58-B5F925A04D6E}" type="presParOf" srcId="{340337FA-3C98-DC48-A63E-408CB8E9FD27}" destId="{E0D52799-29CA-2C45-946E-6D8F4317AED5}" srcOrd="0" destOrd="0" presId="urn:microsoft.com/office/officeart/2005/8/layout/hierarchy2"/>
    <dgm:cxn modelId="{0A26524D-A397-FE48-B793-655C401DC8AD}" type="presParOf" srcId="{340337FA-3C98-DC48-A63E-408CB8E9FD27}" destId="{CDF6E347-B556-E645-844B-21ACD2BBAAF4}" srcOrd="1" destOrd="0" presId="urn:microsoft.com/office/officeart/2005/8/layout/hierarchy2"/>
    <dgm:cxn modelId="{A217AB2F-9858-0945-A600-FC7FE1A89A0D}" type="presParOf" srcId="{CDF6E347-B556-E645-844B-21ACD2BBAAF4}" destId="{BC206DDC-5468-2440-B8E0-C2BFC1BD9EB4}" srcOrd="0" destOrd="0" presId="urn:microsoft.com/office/officeart/2005/8/layout/hierarchy2"/>
    <dgm:cxn modelId="{4F386F1E-BB9E-C947-8EF9-B8D8EA73F35E}" type="presParOf" srcId="{BC206DDC-5468-2440-B8E0-C2BFC1BD9EB4}" destId="{13AC2C3B-3482-134B-B1DD-41BF43A557ED}" srcOrd="0" destOrd="0" presId="urn:microsoft.com/office/officeart/2005/8/layout/hierarchy2"/>
    <dgm:cxn modelId="{DF1089C2-EC5D-D04D-9D21-7A8E0E7721F9}" type="presParOf" srcId="{CDF6E347-B556-E645-844B-21ACD2BBAAF4}" destId="{4B6E393F-2241-C047-95BB-CFF6A762FBE7}" srcOrd="1" destOrd="0" presId="urn:microsoft.com/office/officeart/2005/8/layout/hierarchy2"/>
    <dgm:cxn modelId="{46436347-3C25-1548-974F-9078BEA2657F}" type="presParOf" srcId="{4B6E393F-2241-C047-95BB-CFF6A762FBE7}" destId="{F1A149C8-E891-C649-892C-1406BB9C48F0}" srcOrd="0" destOrd="0" presId="urn:microsoft.com/office/officeart/2005/8/layout/hierarchy2"/>
    <dgm:cxn modelId="{48822685-BA5E-9B44-B33B-55142F715E32}" type="presParOf" srcId="{4B6E393F-2241-C047-95BB-CFF6A762FBE7}" destId="{99F9234F-35AB-1941-AA91-FF050459ABE0}" srcOrd="1" destOrd="0" presId="urn:microsoft.com/office/officeart/2005/8/layout/hierarchy2"/>
    <dgm:cxn modelId="{B2CE3604-527B-1946-B446-B7C1E852A439}" type="presParOf" srcId="{CDF6E347-B556-E645-844B-21ACD2BBAAF4}" destId="{C4B692C1-11DA-1841-86A9-9E910AFBCB08}" srcOrd="2" destOrd="0" presId="urn:microsoft.com/office/officeart/2005/8/layout/hierarchy2"/>
    <dgm:cxn modelId="{19CBBAAC-6DC2-EB40-A6B0-614DCB30FDD1}" type="presParOf" srcId="{C4B692C1-11DA-1841-86A9-9E910AFBCB08}" destId="{950875F7-8734-B747-AFBE-791FDDA324DB}" srcOrd="0" destOrd="0" presId="urn:microsoft.com/office/officeart/2005/8/layout/hierarchy2"/>
    <dgm:cxn modelId="{4EE637F7-1A7E-324F-8C4B-BFE27358FF6E}" type="presParOf" srcId="{CDF6E347-B556-E645-844B-21ACD2BBAAF4}" destId="{A17FFE25-35AA-134A-B25D-7EE23F450A9B}" srcOrd="3" destOrd="0" presId="urn:microsoft.com/office/officeart/2005/8/layout/hierarchy2"/>
    <dgm:cxn modelId="{BEAFFB8B-B1C2-0340-904D-4AACDAF1AEA4}" type="presParOf" srcId="{A17FFE25-35AA-134A-B25D-7EE23F450A9B}" destId="{92FCD397-68C7-6D4F-A2FE-21E0D87DE726}" srcOrd="0" destOrd="0" presId="urn:microsoft.com/office/officeart/2005/8/layout/hierarchy2"/>
    <dgm:cxn modelId="{AD3218C6-68B5-0F45-BB93-29547D5C53DB}" type="presParOf" srcId="{A17FFE25-35AA-134A-B25D-7EE23F450A9B}" destId="{FCBF2299-31EA-534B-B896-F68EA5BE0A86}" srcOrd="1" destOrd="0" presId="urn:microsoft.com/office/officeart/2005/8/layout/hierarchy2"/>
    <dgm:cxn modelId="{C8B0DA7E-543D-FC4A-8E7E-7DB250E53ED2}" type="presParOf" srcId="{CDF6E347-B556-E645-844B-21ACD2BBAAF4}" destId="{94CA4B1E-71CF-CF4B-98BA-E3DD7709D5E4}" srcOrd="4" destOrd="0" presId="urn:microsoft.com/office/officeart/2005/8/layout/hierarchy2"/>
    <dgm:cxn modelId="{A00EF8D9-6FB4-B641-A337-7CE82D7F8AA5}" type="presParOf" srcId="{94CA4B1E-71CF-CF4B-98BA-E3DD7709D5E4}" destId="{93E32660-0A93-E743-BE8D-AE60F8300C02}" srcOrd="0" destOrd="0" presId="urn:microsoft.com/office/officeart/2005/8/layout/hierarchy2"/>
    <dgm:cxn modelId="{6D1D0222-8D8C-4F49-9E01-7ECF1A643B04}" type="presParOf" srcId="{CDF6E347-B556-E645-844B-21ACD2BBAAF4}" destId="{381FC2DD-0A5F-DD45-92DD-64D1E638E497}" srcOrd="5" destOrd="0" presId="urn:microsoft.com/office/officeart/2005/8/layout/hierarchy2"/>
    <dgm:cxn modelId="{A188323B-A424-E44F-9872-53F00DDE0414}" type="presParOf" srcId="{381FC2DD-0A5F-DD45-92DD-64D1E638E497}" destId="{550FE136-25FC-A741-B82A-70C91CBDD22F}" srcOrd="0" destOrd="0" presId="urn:microsoft.com/office/officeart/2005/8/layout/hierarchy2"/>
    <dgm:cxn modelId="{BF79963F-30C4-BF43-BD17-9CA759F83671}" type="presParOf" srcId="{381FC2DD-0A5F-DD45-92DD-64D1E638E497}" destId="{A07C6ABB-CBF7-464A-8E1A-0DB2D2337A04}" srcOrd="1" destOrd="0" presId="urn:microsoft.com/office/officeart/2005/8/layout/hierarchy2"/>
    <dgm:cxn modelId="{D494AD23-0BD8-8B4F-9B56-84649722AF1C}" type="presParOf" srcId="{FE8CAC89-F0B8-5346-81DD-F5A03A19DC54}" destId="{F6BE1F00-0264-8147-9090-9FBBA72B00DC}" srcOrd="2" destOrd="0" presId="urn:microsoft.com/office/officeart/2005/8/layout/hierarchy2"/>
    <dgm:cxn modelId="{3CB83786-CA61-9143-9F7B-C4F042FD6EDD}" type="presParOf" srcId="{F6BE1F00-0264-8147-9090-9FBBA72B00DC}" destId="{A51D6A0A-7FF9-1847-9E58-793238F6D7DE}" srcOrd="0" destOrd="0" presId="urn:microsoft.com/office/officeart/2005/8/layout/hierarchy2"/>
    <dgm:cxn modelId="{A290FD7B-B742-7B44-BB3C-E726FBD5D88F}" type="presParOf" srcId="{FE8CAC89-F0B8-5346-81DD-F5A03A19DC54}" destId="{25368904-644A-7345-9048-EBC264AB3A56}" srcOrd="3" destOrd="0" presId="urn:microsoft.com/office/officeart/2005/8/layout/hierarchy2"/>
    <dgm:cxn modelId="{6B3F412D-746F-3244-AD8A-9BE0AFFA7023}" type="presParOf" srcId="{25368904-644A-7345-9048-EBC264AB3A56}" destId="{4AA257AD-FCD0-BE4B-9D7C-B6EDB2665F5A}" srcOrd="0" destOrd="0" presId="urn:microsoft.com/office/officeart/2005/8/layout/hierarchy2"/>
    <dgm:cxn modelId="{6CED92F6-2676-4549-8ECD-8D1305AB9F32}" type="presParOf" srcId="{25368904-644A-7345-9048-EBC264AB3A56}" destId="{A64604D2-76ED-D84F-86E1-36BD58BE3038}" srcOrd="1" destOrd="0" presId="urn:microsoft.com/office/officeart/2005/8/layout/hierarchy2"/>
    <dgm:cxn modelId="{B40266A1-148B-ED48-B077-7F788C8238D7}" type="presParOf" srcId="{A64604D2-76ED-D84F-86E1-36BD58BE3038}" destId="{4B6903C6-5A94-8C4A-858E-E39348028A0A}" srcOrd="0" destOrd="0" presId="urn:microsoft.com/office/officeart/2005/8/layout/hierarchy2"/>
    <dgm:cxn modelId="{388413C7-B167-D749-B18A-08D3D0B97320}" type="presParOf" srcId="{4B6903C6-5A94-8C4A-858E-E39348028A0A}" destId="{CC0A298E-A4E9-A841-B7B4-9628FE95FEC5}" srcOrd="0" destOrd="0" presId="urn:microsoft.com/office/officeart/2005/8/layout/hierarchy2"/>
    <dgm:cxn modelId="{C8ADC9F1-99AA-6743-9B74-9D2593CAD3BA}" type="presParOf" srcId="{A64604D2-76ED-D84F-86E1-36BD58BE3038}" destId="{56EACE11-D297-C740-AAFB-FBCF2B52442B}" srcOrd="1" destOrd="0" presId="urn:microsoft.com/office/officeart/2005/8/layout/hierarchy2"/>
    <dgm:cxn modelId="{48EC9099-F1B8-5F48-BC0A-B682F6B68F9E}" type="presParOf" srcId="{56EACE11-D297-C740-AAFB-FBCF2B52442B}" destId="{EA1140AD-B41B-D14C-B5C9-EF839B7C5C0F}" srcOrd="0" destOrd="0" presId="urn:microsoft.com/office/officeart/2005/8/layout/hierarchy2"/>
    <dgm:cxn modelId="{93311628-C419-654A-B3DB-C6ECE454491B}" type="presParOf" srcId="{56EACE11-D297-C740-AAFB-FBCF2B52442B}" destId="{29EC06A4-6B8F-9843-AF20-FCB509D77CD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B1D145A-FCE6-FA4C-B00D-0A009F6BF84D}" type="doc">
      <dgm:prSet loTypeId="urn:microsoft.com/office/officeart/2005/8/layout/hierarchy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2B1965-162A-334D-9AAB-A69AFE7B590E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Inverse Control</a:t>
          </a:r>
          <a:endParaRPr lang="en-US" dirty="0"/>
        </a:p>
      </dgm:t>
    </dgm:pt>
    <dgm:pt modelId="{5F795AD3-BBDF-C442-8745-93B50852C790}" type="parTrans" cxnId="{5FDE06F0-78CF-9544-9DB6-B36C68D9B08D}">
      <dgm:prSet/>
      <dgm:spPr/>
      <dgm:t>
        <a:bodyPr/>
        <a:lstStyle/>
        <a:p>
          <a:endParaRPr lang="en-US"/>
        </a:p>
      </dgm:t>
    </dgm:pt>
    <dgm:pt modelId="{3520358F-98C4-924F-B70B-86250D0CBD2D}" type="sibTrans" cxnId="{5FDE06F0-78CF-9544-9DB6-B36C68D9B08D}">
      <dgm:prSet/>
      <dgm:spPr/>
      <dgm:t>
        <a:bodyPr/>
        <a:lstStyle/>
        <a:p>
          <a:endParaRPr lang="en-US"/>
        </a:p>
      </dgm:t>
    </dgm:pt>
    <dgm:pt modelId="{3FD33028-91C7-1C44-819F-C96F9D5B1B16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Fluid Shape</a:t>
          </a:r>
          <a:endParaRPr lang="en-US" dirty="0"/>
        </a:p>
      </dgm:t>
    </dgm:pt>
    <dgm:pt modelId="{3134BBC6-1081-9A4F-8C5C-0C429778C8C6}" type="parTrans" cxnId="{FA0C5AE8-C643-6B47-A5FE-BE835407F03C}">
      <dgm:prSet/>
      <dgm:spPr>
        <a:ln w="38100" cmpd="sng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B6D063F4-3CDE-D14C-8069-A68375E4002D}" type="sibTrans" cxnId="{FA0C5AE8-C643-6B47-A5FE-BE835407F03C}">
      <dgm:prSet/>
      <dgm:spPr/>
      <dgm:t>
        <a:bodyPr/>
        <a:lstStyle/>
        <a:p>
          <a:endParaRPr lang="en-US"/>
        </a:p>
      </dgm:t>
    </dgm:pt>
    <dgm:pt modelId="{762F0CFD-A3DF-494D-A5C2-9272C290929D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Optimization</a:t>
          </a:r>
          <a:endParaRPr lang="en-US" dirty="0"/>
        </a:p>
      </dgm:t>
    </dgm:pt>
    <dgm:pt modelId="{6DCB4CEF-E563-CD47-A8A3-588EBC004860}" type="parTrans" cxnId="{42C1D3C3-D7E4-214F-B7D1-D4843689C0C4}">
      <dgm:prSet/>
      <dgm:spPr>
        <a:ln w="38100" cmpd="sng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8D87BCB3-F8F3-CC4A-BBF2-9D0B9B010C05}" type="sibTrans" cxnId="{42C1D3C3-D7E4-214F-B7D1-D4843689C0C4}">
      <dgm:prSet/>
      <dgm:spPr/>
      <dgm:t>
        <a:bodyPr/>
        <a:lstStyle/>
        <a:p>
          <a:endParaRPr lang="en-US"/>
        </a:p>
      </dgm:t>
    </dgm:pt>
    <dgm:pt modelId="{087E7B4B-17FF-DB49-AC11-DBC587F717F0}">
      <dgm:prSet phldrT="[Text]"/>
      <dgm:spPr/>
      <dgm:t>
        <a:bodyPr/>
        <a:lstStyle/>
        <a:p>
          <a:r>
            <a:rPr lang="en-US" dirty="0" smtClean="0"/>
            <a:t>Feedback</a:t>
          </a:r>
          <a:endParaRPr lang="en-US" dirty="0"/>
        </a:p>
      </dgm:t>
    </dgm:pt>
    <dgm:pt modelId="{294C913F-D075-C74F-A9F9-BAC0A8887D86}" type="parTrans" cxnId="{D1F81A4A-0264-2940-9370-2B8F8AEB3E63}">
      <dgm:prSet/>
      <dgm:spPr/>
      <dgm:t>
        <a:bodyPr/>
        <a:lstStyle/>
        <a:p>
          <a:endParaRPr lang="en-US" dirty="0"/>
        </a:p>
      </dgm:t>
    </dgm:pt>
    <dgm:pt modelId="{A4C1E3C7-7E78-1F40-8FA9-0868EE599A38}" type="sibTrans" cxnId="{D1F81A4A-0264-2940-9370-2B8F8AEB3E63}">
      <dgm:prSet/>
      <dgm:spPr/>
      <dgm:t>
        <a:bodyPr/>
        <a:lstStyle/>
        <a:p>
          <a:endParaRPr lang="en-US"/>
        </a:p>
      </dgm:t>
    </dgm:pt>
    <dgm:pt modelId="{A82448EC-46A8-5F47-BC93-15FF5B1B2828}">
      <dgm:prSet phldrT="[Text]"/>
      <dgm:spPr/>
      <dgm:t>
        <a:bodyPr/>
        <a:lstStyle/>
        <a:p>
          <a:r>
            <a:rPr lang="en-US" dirty="0" smtClean="0"/>
            <a:t>Fluid Path</a:t>
          </a:r>
          <a:endParaRPr lang="en-US" dirty="0"/>
        </a:p>
      </dgm:t>
    </dgm:pt>
    <dgm:pt modelId="{4B9AE488-F17B-DC40-B020-6414E7EFCE00}" type="parTrans" cxnId="{87AF2212-F43C-564E-9F31-0E4F726046EF}">
      <dgm:prSet/>
      <dgm:spPr/>
      <dgm:t>
        <a:bodyPr/>
        <a:lstStyle/>
        <a:p>
          <a:endParaRPr lang="en-US" dirty="0"/>
        </a:p>
      </dgm:t>
    </dgm:pt>
    <dgm:pt modelId="{43B63D85-BEB1-CD40-B969-B293132054DF}" type="sibTrans" cxnId="{87AF2212-F43C-564E-9F31-0E4F726046EF}">
      <dgm:prSet/>
      <dgm:spPr/>
      <dgm:t>
        <a:bodyPr/>
        <a:lstStyle/>
        <a:p>
          <a:endParaRPr lang="en-US"/>
        </a:p>
      </dgm:t>
    </dgm:pt>
    <dgm:pt modelId="{41B9A152-73B0-C146-90DB-76D721A703D7}">
      <dgm:prSet phldrT="[Text]"/>
      <dgm:spPr/>
      <dgm:t>
        <a:bodyPr/>
        <a:lstStyle/>
        <a:p>
          <a:r>
            <a:rPr lang="en-US" dirty="0" smtClean="0"/>
            <a:t>Path-based Control</a:t>
          </a:r>
          <a:endParaRPr lang="en-US" dirty="0"/>
        </a:p>
      </dgm:t>
    </dgm:pt>
    <dgm:pt modelId="{35E9D9A7-A528-E843-B04D-4CDA68AD49E8}" type="parTrans" cxnId="{1D87F6CA-8530-1E49-AF16-8B5344F03733}">
      <dgm:prSet/>
      <dgm:spPr/>
      <dgm:t>
        <a:bodyPr/>
        <a:lstStyle/>
        <a:p>
          <a:endParaRPr lang="en-US" dirty="0"/>
        </a:p>
      </dgm:t>
    </dgm:pt>
    <dgm:pt modelId="{A7ED82DA-5B9A-E443-887C-98F85FD63DBA}" type="sibTrans" cxnId="{1D87F6CA-8530-1E49-AF16-8B5344F03733}">
      <dgm:prSet/>
      <dgm:spPr/>
      <dgm:t>
        <a:bodyPr/>
        <a:lstStyle/>
        <a:p>
          <a:endParaRPr lang="en-US"/>
        </a:p>
      </dgm:t>
    </dgm:pt>
    <dgm:pt modelId="{B8192609-DB58-EF42-9695-C11BFFF3D46E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>
              <a:hlinkClick xmlns:r="http://schemas.openxmlformats.org/officeDocument/2006/relationships" r:id="rId1" action="ppaction://hlinkfile"/>
            </a:rPr>
            <a:t>Keyframe Control</a:t>
          </a:r>
          <a:endParaRPr lang="en-US" dirty="0"/>
        </a:p>
      </dgm:t>
    </dgm:pt>
    <dgm:pt modelId="{B66EAE35-7A35-C448-B2B0-AE948F1FC393}" type="parTrans" cxnId="{0B67BB05-B64D-0D42-9474-FD24651CE9F4}">
      <dgm:prSet/>
      <dgm:spPr>
        <a:ln w="38100" cmpd="sng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53FCE792-7022-064D-9B68-979383A8D4DE}" type="sibTrans" cxnId="{0B67BB05-B64D-0D42-9474-FD24651CE9F4}">
      <dgm:prSet/>
      <dgm:spPr/>
      <dgm:t>
        <a:bodyPr/>
        <a:lstStyle/>
        <a:p>
          <a:endParaRPr lang="en-US"/>
        </a:p>
      </dgm:t>
    </dgm:pt>
    <dgm:pt modelId="{CCD22237-2B15-C44B-BD91-9D3CB5C0A425}">
      <dgm:prSet phldrT="[Text]"/>
      <dgm:spPr/>
      <dgm:t>
        <a:bodyPr/>
        <a:lstStyle/>
        <a:p>
          <a:r>
            <a:rPr lang="en-US" dirty="0" smtClean="0"/>
            <a:t>Target-driven Control</a:t>
          </a:r>
          <a:endParaRPr lang="en-US" dirty="0"/>
        </a:p>
      </dgm:t>
    </dgm:pt>
    <dgm:pt modelId="{451FFF0D-CD21-DD46-B7C7-FAFF9948C1DC}" type="parTrans" cxnId="{99837A89-8B4B-1B49-89B2-1BAB7A681BF5}">
      <dgm:prSet/>
      <dgm:spPr/>
      <dgm:t>
        <a:bodyPr/>
        <a:lstStyle/>
        <a:p>
          <a:endParaRPr lang="en-US" dirty="0"/>
        </a:p>
      </dgm:t>
    </dgm:pt>
    <dgm:pt modelId="{676286D9-1AA7-0440-9CDB-029481E734D5}" type="sibTrans" cxnId="{99837A89-8B4B-1B49-89B2-1BAB7A681BF5}">
      <dgm:prSet/>
      <dgm:spPr/>
      <dgm:t>
        <a:bodyPr/>
        <a:lstStyle/>
        <a:p>
          <a:endParaRPr lang="en-US"/>
        </a:p>
      </dgm:t>
    </dgm:pt>
    <dgm:pt modelId="{C07F530D-1754-284B-AF5C-0F35D9D075A4}">
      <dgm:prSet phldrT="[Text]"/>
      <dgm:spPr/>
      <dgm:t>
        <a:bodyPr/>
        <a:lstStyle/>
        <a:p>
          <a:r>
            <a:rPr lang="en-US" dirty="0" smtClean="0"/>
            <a:t>Particle-based Control</a:t>
          </a:r>
          <a:endParaRPr lang="en-US" dirty="0"/>
        </a:p>
      </dgm:t>
    </dgm:pt>
    <dgm:pt modelId="{71DB1C7B-DE89-EC4D-AB9A-33873B5F1377}" type="parTrans" cxnId="{993FDCF6-73BB-D347-B588-5CB180098229}">
      <dgm:prSet/>
      <dgm:spPr/>
      <dgm:t>
        <a:bodyPr/>
        <a:lstStyle/>
        <a:p>
          <a:endParaRPr lang="en-US" dirty="0"/>
        </a:p>
      </dgm:t>
    </dgm:pt>
    <dgm:pt modelId="{F1DB3BDF-99CF-7C4B-80EE-2ABE7CB8CAD6}" type="sibTrans" cxnId="{993FDCF6-73BB-D347-B588-5CB180098229}">
      <dgm:prSet/>
      <dgm:spPr/>
      <dgm:t>
        <a:bodyPr/>
        <a:lstStyle/>
        <a:p>
          <a:endParaRPr lang="en-US"/>
        </a:p>
      </dgm:t>
    </dgm:pt>
    <dgm:pt modelId="{E960A0FF-10EC-BE42-A6D8-54CC69663A71}">
      <dgm:prSet phldrT="[Text]"/>
      <dgm:spPr/>
      <dgm:t>
        <a:bodyPr/>
        <a:lstStyle/>
        <a:p>
          <a:r>
            <a:rPr lang="en-US" dirty="0" smtClean="0"/>
            <a:t>Mesh-based Control</a:t>
          </a:r>
          <a:endParaRPr lang="en-US" dirty="0"/>
        </a:p>
      </dgm:t>
    </dgm:pt>
    <dgm:pt modelId="{CD9E0BF3-28C9-064E-998C-CF592AC57A42}" type="parTrans" cxnId="{9E003E76-4F93-504A-9A0C-64E1ED469E37}">
      <dgm:prSet/>
      <dgm:spPr/>
      <dgm:t>
        <a:bodyPr/>
        <a:lstStyle/>
        <a:p>
          <a:endParaRPr lang="en-US" dirty="0"/>
        </a:p>
      </dgm:t>
    </dgm:pt>
    <dgm:pt modelId="{BBF1A5A8-22DE-0D45-877E-BB72F1CA19B6}" type="sibTrans" cxnId="{9E003E76-4F93-504A-9A0C-64E1ED469E37}">
      <dgm:prSet/>
      <dgm:spPr/>
      <dgm:t>
        <a:bodyPr/>
        <a:lstStyle/>
        <a:p>
          <a:endParaRPr lang="en-US"/>
        </a:p>
      </dgm:t>
    </dgm:pt>
    <dgm:pt modelId="{A579CB77-07CE-1A42-B385-3EAD0F973232}">
      <dgm:prSet phldrT="[Text]"/>
      <dgm:spPr/>
      <dgm:t>
        <a:bodyPr/>
        <a:lstStyle/>
        <a:p>
          <a:r>
            <a:rPr lang="en-US" dirty="0" smtClean="0"/>
            <a:t>Forward Control</a:t>
          </a:r>
          <a:endParaRPr lang="en-US" dirty="0"/>
        </a:p>
      </dgm:t>
    </dgm:pt>
    <dgm:pt modelId="{82D287F9-24FF-EA4D-8A36-F907616A4465}" type="parTrans" cxnId="{C492A09E-ABE8-6942-BDDD-505FFA7EDE97}">
      <dgm:prSet/>
      <dgm:spPr/>
      <dgm:t>
        <a:bodyPr/>
        <a:lstStyle/>
        <a:p>
          <a:endParaRPr lang="en-US"/>
        </a:p>
      </dgm:t>
    </dgm:pt>
    <dgm:pt modelId="{BD7036F1-ED9F-D84F-83AF-C5CF8F28511B}" type="sibTrans" cxnId="{C492A09E-ABE8-6942-BDDD-505FFA7EDE97}">
      <dgm:prSet/>
      <dgm:spPr/>
      <dgm:t>
        <a:bodyPr/>
        <a:lstStyle/>
        <a:p>
          <a:endParaRPr lang="en-US"/>
        </a:p>
      </dgm:t>
    </dgm:pt>
    <dgm:pt modelId="{CF9A5C03-3DDF-254E-AE74-FAE0041D7B85}" type="pres">
      <dgm:prSet presAssocID="{1B1D145A-FCE6-FA4C-B00D-0A009F6BF84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39325FB-7E96-184A-972A-CDCED009861B}" type="pres">
      <dgm:prSet presAssocID="{A579CB77-07CE-1A42-B385-3EAD0F973232}" presName="root1" presStyleCnt="0"/>
      <dgm:spPr/>
    </dgm:pt>
    <dgm:pt modelId="{88B00E0C-785D-AA41-B965-2450ED44042F}" type="pres">
      <dgm:prSet presAssocID="{A579CB77-07CE-1A42-B385-3EAD0F973232}" presName="LevelOneTextNod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DCB0D36-20E1-0F44-923B-2ED6F77E6A11}" type="pres">
      <dgm:prSet presAssocID="{A579CB77-07CE-1A42-B385-3EAD0F973232}" presName="level2hierChild" presStyleCnt="0"/>
      <dgm:spPr/>
    </dgm:pt>
    <dgm:pt modelId="{F8F6BB13-08EB-404D-A531-A9A6F105736D}" type="pres">
      <dgm:prSet presAssocID="{CF2B1965-162A-334D-9AAB-A69AFE7B590E}" presName="root1" presStyleCnt="0"/>
      <dgm:spPr/>
    </dgm:pt>
    <dgm:pt modelId="{B076193D-206C-5D42-8A54-8472238F3FF2}" type="pres">
      <dgm:prSet presAssocID="{CF2B1965-162A-334D-9AAB-A69AFE7B590E}" presName="LevelOneTextNod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E8CAC89-F0B8-5346-81DD-F5A03A19DC54}" type="pres">
      <dgm:prSet presAssocID="{CF2B1965-162A-334D-9AAB-A69AFE7B590E}" presName="level2hierChild" presStyleCnt="0"/>
      <dgm:spPr/>
    </dgm:pt>
    <dgm:pt modelId="{C6241E02-1215-8741-A5AA-ACF5B126E733}" type="pres">
      <dgm:prSet presAssocID="{3134BBC6-1081-9A4F-8C5C-0C429778C8C6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2FDE6773-AFC6-D247-BC11-40C90A572195}" type="pres">
      <dgm:prSet presAssocID="{3134BBC6-1081-9A4F-8C5C-0C429778C8C6}" presName="connTx" presStyleLbl="parChTrans1D2" presStyleIdx="0" presStyleCnt="2"/>
      <dgm:spPr/>
      <dgm:t>
        <a:bodyPr/>
        <a:lstStyle/>
        <a:p>
          <a:endParaRPr lang="en-US"/>
        </a:p>
      </dgm:t>
    </dgm:pt>
    <dgm:pt modelId="{FD4EA799-7AFF-7B43-9E6B-D7AE0AB44906}" type="pres">
      <dgm:prSet presAssocID="{3FD33028-91C7-1C44-819F-C96F9D5B1B16}" presName="root2" presStyleCnt="0"/>
      <dgm:spPr/>
    </dgm:pt>
    <dgm:pt modelId="{A7A662D3-52E3-144F-8DBB-2343C851A24F}" type="pres">
      <dgm:prSet presAssocID="{3FD33028-91C7-1C44-819F-C96F9D5B1B16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9086C71-EBB4-B74F-8857-DF41DD191E88}" type="pres">
      <dgm:prSet presAssocID="{3FD33028-91C7-1C44-819F-C96F9D5B1B16}" presName="level3hierChild" presStyleCnt="0"/>
      <dgm:spPr/>
    </dgm:pt>
    <dgm:pt modelId="{42EDAC1B-C51D-A54E-8283-2E9871FCC399}" type="pres">
      <dgm:prSet presAssocID="{6DCB4CEF-E563-CD47-A8A3-588EBC004860}" presName="conn2-1" presStyleLbl="parChTrans1D3" presStyleIdx="0" presStyleCnt="3"/>
      <dgm:spPr/>
      <dgm:t>
        <a:bodyPr/>
        <a:lstStyle/>
        <a:p>
          <a:endParaRPr lang="en-US"/>
        </a:p>
      </dgm:t>
    </dgm:pt>
    <dgm:pt modelId="{5E733220-A1C0-224E-A7C6-88DB62207FB6}" type="pres">
      <dgm:prSet presAssocID="{6DCB4CEF-E563-CD47-A8A3-588EBC004860}" presName="connTx" presStyleLbl="parChTrans1D3" presStyleIdx="0" presStyleCnt="3"/>
      <dgm:spPr/>
      <dgm:t>
        <a:bodyPr/>
        <a:lstStyle/>
        <a:p>
          <a:endParaRPr lang="en-US"/>
        </a:p>
      </dgm:t>
    </dgm:pt>
    <dgm:pt modelId="{FDAFEAAD-7231-034D-AF06-4AE33130FE5C}" type="pres">
      <dgm:prSet presAssocID="{762F0CFD-A3DF-494D-A5C2-9272C290929D}" presName="root2" presStyleCnt="0"/>
      <dgm:spPr/>
    </dgm:pt>
    <dgm:pt modelId="{ADD4AE54-A130-2A4E-B292-A8A51DFC66BC}" type="pres">
      <dgm:prSet presAssocID="{762F0CFD-A3DF-494D-A5C2-9272C290929D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EA7C70-B6C2-3E4A-BCC0-67333C5CD0C6}" type="pres">
      <dgm:prSet presAssocID="{762F0CFD-A3DF-494D-A5C2-9272C290929D}" presName="level3hierChild" presStyleCnt="0"/>
      <dgm:spPr/>
    </dgm:pt>
    <dgm:pt modelId="{F2F1A463-4C03-3C48-A7B5-D0A904311AF9}" type="pres">
      <dgm:prSet presAssocID="{B66EAE35-7A35-C448-B2B0-AE948F1FC393}" presName="conn2-1" presStyleLbl="parChTrans1D4" presStyleIdx="0" presStyleCnt="4"/>
      <dgm:spPr/>
      <dgm:t>
        <a:bodyPr/>
        <a:lstStyle/>
        <a:p>
          <a:endParaRPr lang="en-US"/>
        </a:p>
      </dgm:t>
    </dgm:pt>
    <dgm:pt modelId="{32484FA0-AFB2-D947-8BEE-8DF513977047}" type="pres">
      <dgm:prSet presAssocID="{B66EAE35-7A35-C448-B2B0-AE948F1FC393}" presName="connTx" presStyleLbl="parChTrans1D4" presStyleIdx="0" presStyleCnt="4"/>
      <dgm:spPr/>
      <dgm:t>
        <a:bodyPr/>
        <a:lstStyle/>
        <a:p>
          <a:endParaRPr lang="en-US"/>
        </a:p>
      </dgm:t>
    </dgm:pt>
    <dgm:pt modelId="{E0A58223-D429-D84D-9496-963A50576816}" type="pres">
      <dgm:prSet presAssocID="{B8192609-DB58-EF42-9695-C11BFFF3D46E}" presName="root2" presStyleCnt="0"/>
      <dgm:spPr/>
    </dgm:pt>
    <dgm:pt modelId="{9102C031-58DA-A84C-BCE2-2C27DBC0DBF9}" type="pres">
      <dgm:prSet presAssocID="{B8192609-DB58-EF42-9695-C11BFFF3D46E}" presName="LevelTwoTextNode" presStyleLbl="node4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A0E63D3-BF51-9445-AD68-E1211B611A54}" type="pres">
      <dgm:prSet presAssocID="{B8192609-DB58-EF42-9695-C11BFFF3D46E}" presName="level3hierChild" presStyleCnt="0"/>
      <dgm:spPr/>
    </dgm:pt>
    <dgm:pt modelId="{83166B48-DB10-774A-AC03-C813D5F887F7}" type="pres">
      <dgm:prSet presAssocID="{294C913F-D075-C74F-A9F9-BAC0A8887D86}" presName="conn2-1" presStyleLbl="parChTrans1D3" presStyleIdx="1" presStyleCnt="3"/>
      <dgm:spPr/>
      <dgm:t>
        <a:bodyPr/>
        <a:lstStyle/>
        <a:p>
          <a:endParaRPr lang="en-US"/>
        </a:p>
      </dgm:t>
    </dgm:pt>
    <dgm:pt modelId="{093EE229-6421-BF43-9293-060F79272327}" type="pres">
      <dgm:prSet presAssocID="{294C913F-D075-C74F-A9F9-BAC0A8887D86}" presName="connTx" presStyleLbl="parChTrans1D3" presStyleIdx="1" presStyleCnt="3"/>
      <dgm:spPr/>
      <dgm:t>
        <a:bodyPr/>
        <a:lstStyle/>
        <a:p>
          <a:endParaRPr lang="en-US"/>
        </a:p>
      </dgm:t>
    </dgm:pt>
    <dgm:pt modelId="{340337FA-3C98-DC48-A63E-408CB8E9FD27}" type="pres">
      <dgm:prSet presAssocID="{087E7B4B-17FF-DB49-AC11-DBC587F717F0}" presName="root2" presStyleCnt="0"/>
      <dgm:spPr/>
    </dgm:pt>
    <dgm:pt modelId="{E0D52799-29CA-2C45-946E-6D8F4317AED5}" type="pres">
      <dgm:prSet presAssocID="{087E7B4B-17FF-DB49-AC11-DBC587F717F0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F6E347-B556-E645-844B-21ACD2BBAAF4}" type="pres">
      <dgm:prSet presAssocID="{087E7B4B-17FF-DB49-AC11-DBC587F717F0}" presName="level3hierChild" presStyleCnt="0"/>
      <dgm:spPr/>
    </dgm:pt>
    <dgm:pt modelId="{BC206DDC-5468-2440-B8E0-C2BFC1BD9EB4}" type="pres">
      <dgm:prSet presAssocID="{451FFF0D-CD21-DD46-B7C7-FAFF9948C1DC}" presName="conn2-1" presStyleLbl="parChTrans1D4" presStyleIdx="1" presStyleCnt="4"/>
      <dgm:spPr/>
      <dgm:t>
        <a:bodyPr/>
        <a:lstStyle/>
        <a:p>
          <a:endParaRPr lang="en-US"/>
        </a:p>
      </dgm:t>
    </dgm:pt>
    <dgm:pt modelId="{13AC2C3B-3482-134B-B1DD-41BF43A557ED}" type="pres">
      <dgm:prSet presAssocID="{451FFF0D-CD21-DD46-B7C7-FAFF9948C1DC}" presName="connTx" presStyleLbl="parChTrans1D4" presStyleIdx="1" presStyleCnt="4"/>
      <dgm:spPr/>
      <dgm:t>
        <a:bodyPr/>
        <a:lstStyle/>
        <a:p>
          <a:endParaRPr lang="en-US"/>
        </a:p>
      </dgm:t>
    </dgm:pt>
    <dgm:pt modelId="{4B6E393F-2241-C047-95BB-CFF6A762FBE7}" type="pres">
      <dgm:prSet presAssocID="{CCD22237-2B15-C44B-BD91-9D3CB5C0A425}" presName="root2" presStyleCnt="0"/>
      <dgm:spPr/>
    </dgm:pt>
    <dgm:pt modelId="{F1A149C8-E891-C649-892C-1406BB9C48F0}" type="pres">
      <dgm:prSet presAssocID="{CCD22237-2B15-C44B-BD91-9D3CB5C0A425}" presName="LevelTwoTextNode" presStyleLbl="node4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F9234F-35AB-1941-AA91-FF050459ABE0}" type="pres">
      <dgm:prSet presAssocID="{CCD22237-2B15-C44B-BD91-9D3CB5C0A425}" presName="level3hierChild" presStyleCnt="0"/>
      <dgm:spPr/>
    </dgm:pt>
    <dgm:pt modelId="{C4B692C1-11DA-1841-86A9-9E910AFBCB08}" type="pres">
      <dgm:prSet presAssocID="{71DB1C7B-DE89-EC4D-AB9A-33873B5F1377}" presName="conn2-1" presStyleLbl="parChTrans1D4" presStyleIdx="2" presStyleCnt="4"/>
      <dgm:spPr/>
      <dgm:t>
        <a:bodyPr/>
        <a:lstStyle/>
        <a:p>
          <a:endParaRPr lang="en-US"/>
        </a:p>
      </dgm:t>
    </dgm:pt>
    <dgm:pt modelId="{950875F7-8734-B747-AFBE-791FDDA324DB}" type="pres">
      <dgm:prSet presAssocID="{71DB1C7B-DE89-EC4D-AB9A-33873B5F1377}" presName="connTx" presStyleLbl="parChTrans1D4" presStyleIdx="2" presStyleCnt="4"/>
      <dgm:spPr/>
      <dgm:t>
        <a:bodyPr/>
        <a:lstStyle/>
        <a:p>
          <a:endParaRPr lang="en-US"/>
        </a:p>
      </dgm:t>
    </dgm:pt>
    <dgm:pt modelId="{A17FFE25-35AA-134A-B25D-7EE23F450A9B}" type="pres">
      <dgm:prSet presAssocID="{C07F530D-1754-284B-AF5C-0F35D9D075A4}" presName="root2" presStyleCnt="0"/>
      <dgm:spPr/>
    </dgm:pt>
    <dgm:pt modelId="{92FCD397-68C7-6D4F-A2FE-21E0D87DE726}" type="pres">
      <dgm:prSet presAssocID="{C07F530D-1754-284B-AF5C-0F35D9D075A4}" presName="LevelTwoTextNode" presStyleLbl="node4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CBF2299-31EA-534B-B896-F68EA5BE0A86}" type="pres">
      <dgm:prSet presAssocID="{C07F530D-1754-284B-AF5C-0F35D9D075A4}" presName="level3hierChild" presStyleCnt="0"/>
      <dgm:spPr/>
    </dgm:pt>
    <dgm:pt modelId="{94CA4B1E-71CF-CF4B-98BA-E3DD7709D5E4}" type="pres">
      <dgm:prSet presAssocID="{CD9E0BF3-28C9-064E-998C-CF592AC57A42}" presName="conn2-1" presStyleLbl="parChTrans1D4" presStyleIdx="3" presStyleCnt="4"/>
      <dgm:spPr/>
      <dgm:t>
        <a:bodyPr/>
        <a:lstStyle/>
        <a:p>
          <a:endParaRPr lang="en-US"/>
        </a:p>
      </dgm:t>
    </dgm:pt>
    <dgm:pt modelId="{93E32660-0A93-E743-BE8D-AE60F8300C02}" type="pres">
      <dgm:prSet presAssocID="{CD9E0BF3-28C9-064E-998C-CF592AC57A42}" presName="connTx" presStyleLbl="parChTrans1D4" presStyleIdx="3" presStyleCnt="4"/>
      <dgm:spPr/>
      <dgm:t>
        <a:bodyPr/>
        <a:lstStyle/>
        <a:p>
          <a:endParaRPr lang="en-US"/>
        </a:p>
      </dgm:t>
    </dgm:pt>
    <dgm:pt modelId="{381FC2DD-0A5F-DD45-92DD-64D1E638E497}" type="pres">
      <dgm:prSet presAssocID="{E960A0FF-10EC-BE42-A6D8-54CC69663A71}" presName="root2" presStyleCnt="0"/>
      <dgm:spPr/>
    </dgm:pt>
    <dgm:pt modelId="{550FE136-25FC-A741-B82A-70C91CBDD22F}" type="pres">
      <dgm:prSet presAssocID="{E960A0FF-10EC-BE42-A6D8-54CC69663A71}" presName="LevelTwoTextNode" presStyleLbl="node4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7C6ABB-CBF7-464A-8E1A-0DB2D2337A04}" type="pres">
      <dgm:prSet presAssocID="{E960A0FF-10EC-BE42-A6D8-54CC69663A71}" presName="level3hierChild" presStyleCnt="0"/>
      <dgm:spPr/>
    </dgm:pt>
    <dgm:pt modelId="{F6BE1F00-0264-8147-9090-9FBBA72B00DC}" type="pres">
      <dgm:prSet presAssocID="{4B9AE488-F17B-DC40-B020-6414E7EFCE00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A51D6A0A-7FF9-1847-9E58-793238F6D7DE}" type="pres">
      <dgm:prSet presAssocID="{4B9AE488-F17B-DC40-B020-6414E7EFCE00}" presName="connTx" presStyleLbl="parChTrans1D2" presStyleIdx="1" presStyleCnt="2"/>
      <dgm:spPr/>
      <dgm:t>
        <a:bodyPr/>
        <a:lstStyle/>
        <a:p>
          <a:endParaRPr lang="en-US"/>
        </a:p>
      </dgm:t>
    </dgm:pt>
    <dgm:pt modelId="{25368904-644A-7345-9048-EBC264AB3A56}" type="pres">
      <dgm:prSet presAssocID="{A82448EC-46A8-5F47-BC93-15FF5B1B2828}" presName="root2" presStyleCnt="0"/>
      <dgm:spPr/>
    </dgm:pt>
    <dgm:pt modelId="{4AA257AD-FCD0-BE4B-9D7C-B6EDB2665F5A}" type="pres">
      <dgm:prSet presAssocID="{A82448EC-46A8-5F47-BC93-15FF5B1B2828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4604D2-76ED-D84F-86E1-36BD58BE3038}" type="pres">
      <dgm:prSet presAssocID="{A82448EC-46A8-5F47-BC93-15FF5B1B2828}" presName="level3hierChild" presStyleCnt="0"/>
      <dgm:spPr/>
    </dgm:pt>
    <dgm:pt modelId="{4B6903C6-5A94-8C4A-858E-E39348028A0A}" type="pres">
      <dgm:prSet presAssocID="{35E9D9A7-A528-E843-B04D-4CDA68AD49E8}" presName="conn2-1" presStyleLbl="parChTrans1D3" presStyleIdx="2" presStyleCnt="3"/>
      <dgm:spPr/>
      <dgm:t>
        <a:bodyPr/>
        <a:lstStyle/>
        <a:p>
          <a:endParaRPr lang="en-US"/>
        </a:p>
      </dgm:t>
    </dgm:pt>
    <dgm:pt modelId="{CC0A298E-A4E9-A841-B7B4-9628FE95FEC5}" type="pres">
      <dgm:prSet presAssocID="{35E9D9A7-A528-E843-B04D-4CDA68AD49E8}" presName="connTx" presStyleLbl="parChTrans1D3" presStyleIdx="2" presStyleCnt="3"/>
      <dgm:spPr/>
      <dgm:t>
        <a:bodyPr/>
        <a:lstStyle/>
        <a:p>
          <a:endParaRPr lang="en-US"/>
        </a:p>
      </dgm:t>
    </dgm:pt>
    <dgm:pt modelId="{56EACE11-D297-C740-AAFB-FBCF2B52442B}" type="pres">
      <dgm:prSet presAssocID="{41B9A152-73B0-C146-90DB-76D721A703D7}" presName="root2" presStyleCnt="0"/>
      <dgm:spPr/>
    </dgm:pt>
    <dgm:pt modelId="{EA1140AD-B41B-D14C-B5C9-EF839B7C5C0F}" type="pres">
      <dgm:prSet presAssocID="{41B9A152-73B0-C146-90DB-76D721A703D7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9EC06A4-6B8F-9843-AF20-FCB509D77CD2}" type="pres">
      <dgm:prSet presAssocID="{41B9A152-73B0-C146-90DB-76D721A703D7}" presName="level3hierChild" presStyleCnt="0"/>
      <dgm:spPr/>
    </dgm:pt>
  </dgm:ptLst>
  <dgm:cxnLst>
    <dgm:cxn modelId="{0B67BB05-B64D-0D42-9474-FD24651CE9F4}" srcId="{762F0CFD-A3DF-494D-A5C2-9272C290929D}" destId="{B8192609-DB58-EF42-9695-C11BFFF3D46E}" srcOrd="0" destOrd="0" parTransId="{B66EAE35-7A35-C448-B2B0-AE948F1FC393}" sibTransId="{53FCE792-7022-064D-9B68-979383A8D4DE}"/>
    <dgm:cxn modelId="{650BDF42-FF58-5F42-A264-F571F8535345}" type="presOf" srcId="{B66EAE35-7A35-C448-B2B0-AE948F1FC393}" destId="{32484FA0-AFB2-D947-8BEE-8DF513977047}" srcOrd="1" destOrd="0" presId="urn:microsoft.com/office/officeart/2005/8/layout/hierarchy2"/>
    <dgm:cxn modelId="{87AF2212-F43C-564E-9F31-0E4F726046EF}" srcId="{CF2B1965-162A-334D-9AAB-A69AFE7B590E}" destId="{A82448EC-46A8-5F47-BC93-15FF5B1B2828}" srcOrd="1" destOrd="0" parTransId="{4B9AE488-F17B-DC40-B020-6414E7EFCE00}" sibTransId="{43B63D85-BEB1-CD40-B969-B293132054DF}"/>
    <dgm:cxn modelId="{57892DDD-0D6D-AF45-9AF5-1B86E54127BE}" type="presOf" srcId="{A82448EC-46A8-5F47-BC93-15FF5B1B2828}" destId="{4AA257AD-FCD0-BE4B-9D7C-B6EDB2665F5A}" srcOrd="0" destOrd="0" presId="urn:microsoft.com/office/officeart/2005/8/layout/hierarchy2"/>
    <dgm:cxn modelId="{61DBD365-32D0-BF44-BC3D-C71C2CC3A517}" type="presOf" srcId="{4B9AE488-F17B-DC40-B020-6414E7EFCE00}" destId="{F6BE1F00-0264-8147-9090-9FBBA72B00DC}" srcOrd="0" destOrd="0" presId="urn:microsoft.com/office/officeart/2005/8/layout/hierarchy2"/>
    <dgm:cxn modelId="{62A47943-C182-894C-B9BE-9A0A227B501E}" type="presOf" srcId="{3FD33028-91C7-1C44-819F-C96F9D5B1B16}" destId="{A7A662D3-52E3-144F-8DBB-2343C851A24F}" srcOrd="0" destOrd="0" presId="urn:microsoft.com/office/officeart/2005/8/layout/hierarchy2"/>
    <dgm:cxn modelId="{FA0C5AE8-C643-6B47-A5FE-BE835407F03C}" srcId="{CF2B1965-162A-334D-9AAB-A69AFE7B590E}" destId="{3FD33028-91C7-1C44-819F-C96F9D5B1B16}" srcOrd="0" destOrd="0" parTransId="{3134BBC6-1081-9A4F-8C5C-0C429778C8C6}" sibTransId="{B6D063F4-3CDE-D14C-8069-A68375E4002D}"/>
    <dgm:cxn modelId="{934077C8-9346-0D48-84A7-C1F8ECCC81AF}" type="presOf" srcId="{71DB1C7B-DE89-EC4D-AB9A-33873B5F1377}" destId="{C4B692C1-11DA-1841-86A9-9E910AFBCB08}" srcOrd="0" destOrd="0" presId="urn:microsoft.com/office/officeart/2005/8/layout/hierarchy2"/>
    <dgm:cxn modelId="{01198C44-821E-AF45-848F-EA7ABEFD6C31}" type="presOf" srcId="{6DCB4CEF-E563-CD47-A8A3-588EBC004860}" destId="{42EDAC1B-C51D-A54E-8283-2E9871FCC399}" srcOrd="0" destOrd="0" presId="urn:microsoft.com/office/officeart/2005/8/layout/hierarchy2"/>
    <dgm:cxn modelId="{79ACFB20-4932-614E-95A5-600339D444CA}" type="presOf" srcId="{35E9D9A7-A528-E843-B04D-4CDA68AD49E8}" destId="{CC0A298E-A4E9-A841-B7B4-9628FE95FEC5}" srcOrd="1" destOrd="0" presId="urn:microsoft.com/office/officeart/2005/8/layout/hierarchy2"/>
    <dgm:cxn modelId="{97A6F4AE-670E-D14D-9EA9-8BD223A2AFA1}" type="presOf" srcId="{41B9A152-73B0-C146-90DB-76D721A703D7}" destId="{EA1140AD-B41B-D14C-B5C9-EF839B7C5C0F}" srcOrd="0" destOrd="0" presId="urn:microsoft.com/office/officeart/2005/8/layout/hierarchy2"/>
    <dgm:cxn modelId="{993FDCF6-73BB-D347-B588-5CB180098229}" srcId="{087E7B4B-17FF-DB49-AC11-DBC587F717F0}" destId="{C07F530D-1754-284B-AF5C-0F35D9D075A4}" srcOrd="1" destOrd="0" parTransId="{71DB1C7B-DE89-EC4D-AB9A-33873B5F1377}" sibTransId="{F1DB3BDF-99CF-7C4B-80EE-2ABE7CB8CAD6}"/>
    <dgm:cxn modelId="{6AA9EE05-6BA3-0B4D-A7C1-5CD27F55FB69}" type="presOf" srcId="{A579CB77-07CE-1A42-B385-3EAD0F973232}" destId="{88B00E0C-785D-AA41-B965-2450ED44042F}" srcOrd="0" destOrd="0" presId="urn:microsoft.com/office/officeart/2005/8/layout/hierarchy2"/>
    <dgm:cxn modelId="{DAB34D24-70D6-3A41-A68E-F985EA81A649}" type="presOf" srcId="{3134BBC6-1081-9A4F-8C5C-0C429778C8C6}" destId="{C6241E02-1215-8741-A5AA-ACF5B126E733}" srcOrd="0" destOrd="0" presId="urn:microsoft.com/office/officeart/2005/8/layout/hierarchy2"/>
    <dgm:cxn modelId="{390BB9C1-B5E8-F645-A9C0-EC58FEBFF704}" type="presOf" srcId="{CD9E0BF3-28C9-064E-998C-CF592AC57A42}" destId="{93E32660-0A93-E743-BE8D-AE60F8300C02}" srcOrd="1" destOrd="0" presId="urn:microsoft.com/office/officeart/2005/8/layout/hierarchy2"/>
    <dgm:cxn modelId="{CCEAE841-F74F-994C-B2A8-D662DE224F04}" type="presOf" srcId="{B8192609-DB58-EF42-9695-C11BFFF3D46E}" destId="{9102C031-58DA-A84C-BCE2-2C27DBC0DBF9}" srcOrd="0" destOrd="0" presId="urn:microsoft.com/office/officeart/2005/8/layout/hierarchy2"/>
    <dgm:cxn modelId="{1D643DC4-9F31-604C-9DE2-447F9416CCE6}" type="presOf" srcId="{35E9D9A7-A528-E843-B04D-4CDA68AD49E8}" destId="{4B6903C6-5A94-8C4A-858E-E39348028A0A}" srcOrd="0" destOrd="0" presId="urn:microsoft.com/office/officeart/2005/8/layout/hierarchy2"/>
    <dgm:cxn modelId="{FFD2B73C-AC6B-E54A-9459-2ABB57255BBA}" type="presOf" srcId="{4B9AE488-F17B-DC40-B020-6414E7EFCE00}" destId="{A51D6A0A-7FF9-1847-9E58-793238F6D7DE}" srcOrd="1" destOrd="0" presId="urn:microsoft.com/office/officeart/2005/8/layout/hierarchy2"/>
    <dgm:cxn modelId="{F7811417-ED90-BB4B-86B7-7291F89D8A68}" type="presOf" srcId="{1B1D145A-FCE6-FA4C-B00D-0A009F6BF84D}" destId="{CF9A5C03-3DDF-254E-AE74-FAE0041D7B85}" srcOrd="0" destOrd="0" presId="urn:microsoft.com/office/officeart/2005/8/layout/hierarchy2"/>
    <dgm:cxn modelId="{68C8BC3F-4083-A14E-9F50-86B37DCC388F}" type="presOf" srcId="{294C913F-D075-C74F-A9F9-BAC0A8887D86}" destId="{83166B48-DB10-774A-AC03-C813D5F887F7}" srcOrd="0" destOrd="0" presId="urn:microsoft.com/office/officeart/2005/8/layout/hierarchy2"/>
    <dgm:cxn modelId="{4714A1EF-EF52-F449-98FF-2173FE7EB0E0}" type="presOf" srcId="{6DCB4CEF-E563-CD47-A8A3-588EBC004860}" destId="{5E733220-A1C0-224E-A7C6-88DB62207FB6}" srcOrd="1" destOrd="0" presId="urn:microsoft.com/office/officeart/2005/8/layout/hierarchy2"/>
    <dgm:cxn modelId="{D1F81A4A-0264-2940-9370-2B8F8AEB3E63}" srcId="{3FD33028-91C7-1C44-819F-C96F9D5B1B16}" destId="{087E7B4B-17FF-DB49-AC11-DBC587F717F0}" srcOrd="1" destOrd="0" parTransId="{294C913F-D075-C74F-A9F9-BAC0A8887D86}" sibTransId="{A4C1E3C7-7E78-1F40-8FA9-0868EE599A38}"/>
    <dgm:cxn modelId="{8FC0D9E0-3682-9E4D-9E80-A8E0ECB40352}" type="presOf" srcId="{CF2B1965-162A-334D-9AAB-A69AFE7B590E}" destId="{B076193D-206C-5D42-8A54-8472238F3FF2}" srcOrd="0" destOrd="0" presId="urn:microsoft.com/office/officeart/2005/8/layout/hierarchy2"/>
    <dgm:cxn modelId="{9E003E76-4F93-504A-9A0C-64E1ED469E37}" srcId="{087E7B4B-17FF-DB49-AC11-DBC587F717F0}" destId="{E960A0FF-10EC-BE42-A6D8-54CC69663A71}" srcOrd="2" destOrd="0" parTransId="{CD9E0BF3-28C9-064E-998C-CF592AC57A42}" sibTransId="{BBF1A5A8-22DE-0D45-877E-BB72F1CA19B6}"/>
    <dgm:cxn modelId="{6B184EE6-DF79-BD4F-A240-2C111E9ACE37}" type="presOf" srcId="{294C913F-D075-C74F-A9F9-BAC0A8887D86}" destId="{093EE229-6421-BF43-9293-060F79272327}" srcOrd="1" destOrd="0" presId="urn:microsoft.com/office/officeart/2005/8/layout/hierarchy2"/>
    <dgm:cxn modelId="{5FDE06F0-78CF-9544-9DB6-B36C68D9B08D}" srcId="{1B1D145A-FCE6-FA4C-B00D-0A009F6BF84D}" destId="{CF2B1965-162A-334D-9AAB-A69AFE7B590E}" srcOrd="1" destOrd="0" parTransId="{5F795AD3-BBDF-C442-8745-93B50852C790}" sibTransId="{3520358F-98C4-924F-B70B-86250D0CBD2D}"/>
    <dgm:cxn modelId="{42C1D3C3-D7E4-214F-B7D1-D4843689C0C4}" srcId="{3FD33028-91C7-1C44-819F-C96F9D5B1B16}" destId="{762F0CFD-A3DF-494D-A5C2-9272C290929D}" srcOrd="0" destOrd="0" parTransId="{6DCB4CEF-E563-CD47-A8A3-588EBC004860}" sibTransId="{8D87BCB3-F8F3-CC4A-BBF2-9D0B9B010C05}"/>
    <dgm:cxn modelId="{C758DF9D-1C3D-B649-B7BC-5A35F18E5E57}" type="presOf" srcId="{C07F530D-1754-284B-AF5C-0F35D9D075A4}" destId="{92FCD397-68C7-6D4F-A2FE-21E0D87DE726}" srcOrd="0" destOrd="0" presId="urn:microsoft.com/office/officeart/2005/8/layout/hierarchy2"/>
    <dgm:cxn modelId="{F6BD9225-39BB-2E46-900D-48CEFD469123}" type="presOf" srcId="{451FFF0D-CD21-DD46-B7C7-FAFF9948C1DC}" destId="{13AC2C3B-3482-134B-B1DD-41BF43A557ED}" srcOrd="1" destOrd="0" presId="urn:microsoft.com/office/officeart/2005/8/layout/hierarchy2"/>
    <dgm:cxn modelId="{D0F64B10-226A-854E-985C-0553149D85DC}" type="presOf" srcId="{451FFF0D-CD21-DD46-B7C7-FAFF9948C1DC}" destId="{BC206DDC-5468-2440-B8E0-C2BFC1BD9EB4}" srcOrd="0" destOrd="0" presId="urn:microsoft.com/office/officeart/2005/8/layout/hierarchy2"/>
    <dgm:cxn modelId="{B3398798-ED4F-0E41-958C-A2290F26890A}" type="presOf" srcId="{B66EAE35-7A35-C448-B2B0-AE948F1FC393}" destId="{F2F1A463-4C03-3C48-A7B5-D0A904311AF9}" srcOrd="0" destOrd="0" presId="urn:microsoft.com/office/officeart/2005/8/layout/hierarchy2"/>
    <dgm:cxn modelId="{25DAA052-1692-1C44-ABE0-4DDFEC4C9B63}" type="presOf" srcId="{762F0CFD-A3DF-494D-A5C2-9272C290929D}" destId="{ADD4AE54-A130-2A4E-B292-A8A51DFC66BC}" srcOrd="0" destOrd="0" presId="urn:microsoft.com/office/officeart/2005/8/layout/hierarchy2"/>
    <dgm:cxn modelId="{99837A89-8B4B-1B49-89B2-1BAB7A681BF5}" srcId="{087E7B4B-17FF-DB49-AC11-DBC587F717F0}" destId="{CCD22237-2B15-C44B-BD91-9D3CB5C0A425}" srcOrd="0" destOrd="0" parTransId="{451FFF0D-CD21-DD46-B7C7-FAFF9948C1DC}" sibTransId="{676286D9-1AA7-0440-9CDB-029481E734D5}"/>
    <dgm:cxn modelId="{D41B3545-ABEC-B544-A0C5-EF69DDF514FB}" type="presOf" srcId="{3134BBC6-1081-9A4F-8C5C-0C429778C8C6}" destId="{2FDE6773-AFC6-D247-BC11-40C90A572195}" srcOrd="1" destOrd="0" presId="urn:microsoft.com/office/officeart/2005/8/layout/hierarchy2"/>
    <dgm:cxn modelId="{1716C3E3-76C4-DF44-9065-125951D9D9F6}" type="presOf" srcId="{087E7B4B-17FF-DB49-AC11-DBC587F717F0}" destId="{E0D52799-29CA-2C45-946E-6D8F4317AED5}" srcOrd="0" destOrd="0" presId="urn:microsoft.com/office/officeart/2005/8/layout/hierarchy2"/>
    <dgm:cxn modelId="{B739EA02-9B8E-BD45-9F48-BE991406BC97}" type="presOf" srcId="{E960A0FF-10EC-BE42-A6D8-54CC69663A71}" destId="{550FE136-25FC-A741-B82A-70C91CBDD22F}" srcOrd="0" destOrd="0" presId="urn:microsoft.com/office/officeart/2005/8/layout/hierarchy2"/>
    <dgm:cxn modelId="{C492A09E-ABE8-6942-BDDD-505FFA7EDE97}" srcId="{1B1D145A-FCE6-FA4C-B00D-0A009F6BF84D}" destId="{A579CB77-07CE-1A42-B385-3EAD0F973232}" srcOrd="0" destOrd="0" parTransId="{82D287F9-24FF-EA4D-8A36-F907616A4465}" sibTransId="{BD7036F1-ED9F-D84F-83AF-C5CF8F28511B}"/>
    <dgm:cxn modelId="{DE34B303-9DF2-694B-BF1A-683617D0673F}" type="presOf" srcId="{CD9E0BF3-28C9-064E-998C-CF592AC57A42}" destId="{94CA4B1E-71CF-CF4B-98BA-E3DD7709D5E4}" srcOrd="0" destOrd="0" presId="urn:microsoft.com/office/officeart/2005/8/layout/hierarchy2"/>
    <dgm:cxn modelId="{4B2FF142-AB21-CF40-8597-3BC8E5637B1F}" type="presOf" srcId="{71DB1C7B-DE89-EC4D-AB9A-33873B5F1377}" destId="{950875F7-8734-B747-AFBE-791FDDA324DB}" srcOrd="1" destOrd="0" presId="urn:microsoft.com/office/officeart/2005/8/layout/hierarchy2"/>
    <dgm:cxn modelId="{9E24D70B-E5A6-EC40-99A2-CC07CFFA55F0}" type="presOf" srcId="{CCD22237-2B15-C44B-BD91-9D3CB5C0A425}" destId="{F1A149C8-E891-C649-892C-1406BB9C48F0}" srcOrd="0" destOrd="0" presId="urn:microsoft.com/office/officeart/2005/8/layout/hierarchy2"/>
    <dgm:cxn modelId="{1D87F6CA-8530-1E49-AF16-8B5344F03733}" srcId="{A82448EC-46A8-5F47-BC93-15FF5B1B2828}" destId="{41B9A152-73B0-C146-90DB-76D721A703D7}" srcOrd="0" destOrd="0" parTransId="{35E9D9A7-A528-E843-B04D-4CDA68AD49E8}" sibTransId="{A7ED82DA-5B9A-E443-887C-98F85FD63DBA}"/>
    <dgm:cxn modelId="{F73CDCBA-A6BB-F746-83F9-86B5F4EA9FA2}" type="presParOf" srcId="{CF9A5C03-3DDF-254E-AE74-FAE0041D7B85}" destId="{739325FB-7E96-184A-972A-CDCED009861B}" srcOrd="0" destOrd="0" presId="urn:microsoft.com/office/officeart/2005/8/layout/hierarchy2"/>
    <dgm:cxn modelId="{3E539CA2-D09B-FF4D-9C19-F01D6CAE84CC}" type="presParOf" srcId="{739325FB-7E96-184A-972A-CDCED009861B}" destId="{88B00E0C-785D-AA41-B965-2450ED44042F}" srcOrd="0" destOrd="0" presId="urn:microsoft.com/office/officeart/2005/8/layout/hierarchy2"/>
    <dgm:cxn modelId="{DB4CE6DF-D4E8-FA49-AFBC-357A5B3489CC}" type="presParOf" srcId="{739325FB-7E96-184A-972A-CDCED009861B}" destId="{7DCB0D36-20E1-0F44-923B-2ED6F77E6A11}" srcOrd="1" destOrd="0" presId="urn:microsoft.com/office/officeart/2005/8/layout/hierarchy2"/>
    <dgm:cxn modelId="{F50F83AB-A2BC-8447-9F3F-3C270291CC3D}" type="presParOf" srcId="{CF9A5C03-3DDF-254E-AE74-FAE0041D7B85}" destId="{F8F6BB13-08EB-404D-A531-A9A6F105736D}" srcOrd="1" destOrd="0" presId="urn:microsoft.com/office/officeart/2005/8/layout/hierarchy2"/>
    <dgm:cxn modelId="{B54F8436-CC09-1843-B8DB-8670C5EFC8F0}" type="presParOf" srcId="{F8F6BB13-08EB-404D-A531-A9A6F105736D}" destId="{B076193D-206C-5D42-8A54-8472238F3FF2}" srcOrd="0" destOrd="0" presId="urn:microsoft.com/office/officeart/2005/8/layout/hierarchy2"/>
    <dgm:cxn modelId="{195963E1-639C-E24E-8AD4-800DC7439AF1}" type="presParOf" srcId="{F8F6BB13-08EB-404D-A531-A9A6F105736D}" destId="{FE8CAC89-F0B8-5346-81DD-F5A03A19DC54}" srcOrd="1" destOrd="0" presId="urn:microsoft.com/office/officeart/2005/8/layout/hierarchy2"/>
    <dgm:cxn modelId="{1B76082E-3CA2-CE41-9CD1-3D78D90A35DF}" type="presParOf" srcId="{FE8CAC89-F0B8-5346-81DD-F5A03A19DC54}" destId="{C6241E02-1215-8741-A5AA-ACF5B126E733}" srcOrd="0" destOrd="0" presId="urn:microsoft.com/office/officeart/2005/8/layout/hierarchy2"/>
    <dgm:cxn modelId="{2D9C9039-0A1C-6D4A-81A4-92B3F18A105A}" type="presParOf" srcId="{C6241E02-1215-8741-A5AA-ACF5B126E733}" destId="{2FDE6773-AFC6-D247-BC11-40C90A572195}" srcOrd="0" destOrd="0" presId="urn:microsoft.com/office/officeart/2005/8/layout/hierarchy2"/>
    <dgm:cxn modelId="{DC7B1058-0CF0-EF4C-A387-8D6AC1707B0D}" type="presParOf" srcId="{FE8CAC89-F0B8-5346-81DD-F5A03A19DC54}" destId="{FD4EA799-7AFF-7B43-9E6B-D7AE0AB44906}" srcOrd="1" destOrd="0" presId="urn:microsoft.com/office/officeart/2005/8/layout/hierarchy2"/>
    <dgm:cxn modelId="{28799906-1805-A845-BA0B-500A71101D56}" type="presParOf" srcId="{FD4EA799-7AFF-7B43-9E6B-D7AE0AB44906}" destId="{A7A662D3-52E3-144F-8DBB-2343C851A24F}" srcOrd="0" destOrd="0" presId="urn:microsoft.com/office/officeart/2005/8/layout/hierarchy2"/>
    <dgm:cxn modelId="{78F083D8-779A-B74C-B284-780C4620FAC1}" type="presParOf" srcId="{FD4EA799-7AFF-7B43-9E6B-D7AE0AB44906}" destId="{49086C71-EBB4-B74F-8857-DF41DD191E88}" srcOrd="1" destOrd="0" presId="urn:microsoft.com/office/officeart/2005/8/layout/hierarchy2"/>
    <dgm:cxn modelId="{9F6F0FFE-87A6-6847-8E40-640CD74DB38D}" type="presParOf" srcId="{49086C71-EBB4-B74F-8857-DF41DD191E88}" destId="{42EDAC1B-C51D-A54E-8283-2E9871FCC399}" srcOrd="0" destOrd="0" presId="urn:microsoft.com/office/officeart/2005/8/layout/hierarchy2"/>
    <dgm:cxn modelId="{DD1737A1-A831-D046-BAA1-B1F504020CB5}" type="presParOf" srcId="{42EDAC1B-C51D-A54E-8283-2E9871FCC399}" destId="{5E733220-A1C0-224E-A7C6-88DB62207FB6}" srcOrd="0" destOrd="0" presId="urn:microsoft.com/office/officeart/2005/8/layout/hierarchy2"/>
    <dgm:cxn modelId="{16B3588D-2DAF-AE48-A327-1220710C83FB}" type="presParOf" srcId="{49086C71-EBB4-B74F-8857-DF41DD191E88}" destId="{FDAFEAAD-7231-034D-AF06-4AE33130FE5C}" srcOrd="1" destOrd="0" presId="urn:microsoft.com/office/officeart/2005/8/layout/hierarchy2"/>
    <dgm:cxn modelId="{E28C7BA3-9187-424F-A2A7-7B3B47430056}" type="presParOf" srcId="{FDAFEAAD-7231-034D-AF06-4AE33130FE5C}" destId="{ADD4AE54-A130-2A4E-B292-A8A51DFC66BC}" srcOrd="0" destOrd="0" presId="urn:microsoft.com/office/officeart/2005/8/layout/hierarchy2"/>
    <dgm:cxn modelId="{D507859E-85C9-CB4A-8A05-726F9FD5D4B2}" type="presParOf" srcId="{FDAFEAAD-7231-034D-AF06-4AE33130FE5C}" destId="{E7EA7C70-B6C2-3E4A-BCC0-67333C5CD0C6}" srcOrd="1" destOrd="0" presId="urn:microsoft.com/office/officeart/2005/8/layout/hierarchy2"/>
    <dgm:cxn modelId="{7676CD31-7980-6149-A55D-C9656DE44139}" type="presParOf" srcId="{E7EA7C70-B6C2-3E4A-BCC0-67333C5CD0C6}" destId="{F2F1A463-4C03-3C48-A7B5-D0A904311AF9}" srcOrd="0" destOrd="0" presId="urn:microsoft.com/office/officeart/2005/8/layout/hierarchy2"/>
    <dgm:cxn modelId="{720A69CD-1C44-8C42-B347-1FE6C14A0144}" type="presParOf" srcId="{F2F1A463-4C03-3C48-A7B5-D0A904311AF9}" destId="{32484FA0-AFB2-D947-8BEE-8DF513977047}" srcOrd="0" destOrd="0" presId="urn:microsoft.com/office/officeart/2005/8/layout/hierarchy2"/>
    <dgm:cxn modelId="{31FD863D-405C-5145-A779-CD417236408B}" type="presParOf" srcId="{E7EA7C70-B6C2-3E4A-BCC0-67333C5CD0C6}" destId="{E0A58223-D429-D84D-9496-963A50576816}" srcOrd="1" destOrd="0" presId="urn:microsoft.com/office/officeart/2005/8/layout/hierarchy2"/>
    <dgm:cxn modelId="{BCF210F8-5B36-8A4B-A1CC-C07FA0C71432}" type="presParOf" srcId="{E0A58223-D429-D84D-9496-963A50576816}" destId="{9102C031-58DA-A84C-BCE2-2C27DBC0DBF9}" srcOrd="0" destOrd="0" presId="urn:microsoft.com/office/officeart/2005/8/layout/hierarchy2"/>
    <dgm:cxn modelId="{98D9A70A-62BC-E84A-831C-2BC141F67156}" type="presParOf" srcId="{E0A58223-D429-D84D-9496-963A50576816}" destId="{CA0E63D3-BF51-9445-AD68-E1211B611A54}" srcOrd="1" destOrd="0" presId="urn:microsoft.com/office/officeart/2005/8/layout/hierarchy2"/>
    <dgm:cxn modelId="{4644D766-383A-654B-998C-821B4CAAD25F}" type="presParOf" srcId="{49086C71-EBB4-B74F-8857-DF41DD191E88}" destId="{83166B48-DB10-774A-AC03-C813D5F887F7}" srcOrd="2" destOrd="0" presId="urn:microsoft.com/office/officeart/2005/8/layout/hierarchy2"/>
    <dgm:cxn modelId="{6A704734-85F8-904B-B799-B2093BC39289}" type="presParOf" srcId="{83166B48-DB10-774A-AC03-C813D5F887F7}" destId="{093EE229-6421-BF43-9293-060F79272327}" srcOrd="0" destOrd="0" presId="urn:microsoft.com/office/officeart/2005/8/layout/hierarchy2"/>
    <dgm:cxn modelId="{2A19E585-1477-9140-A416-98ECE306FF4F}" type="presParOf" srcId="{49086C71-EBB4-B74F-8857-DF41DD191E88}" destId="{340337FA-3C98-DC48-A63E-408CB8E9FD27}" srcOrd="3" destOrd="0" presId="urn:microsoft.com/office/officeart/2005/8/layout/hierarchy2"/>
    <dgm:cxn modelId="{1E133C9B-2F76-554E-8300-291DC348332D}" type="presParOf" srcId="{340337FA-3C98-DC48-A63E-408CB8E9FD27}" destId="{E0D52799-29CA-2C45-946E-6D8F4317AED5}" srcOrd="0" destOrd="0" presId="urn:microsoft.com/office/officeart/2005/8/layout/hierarchy2"/>
    <dgm:cxn modelId="{DD68FB28-439A-0442-AE15-39139E4AA36F}" type="presParOf" srcId="{340337FA-3C98-DC48-A63E-408CB8E9FD27}" destId="{CDF6E347-B556-E645-844B-21ACD2BBAAF4}" srcOrd="1" destOrd="0" presId="urn:microsoft.com/office/officeart/2005/8/layout/hierarchy2"/>
    <dgm:cxn modelId="{73243D6E-9530-414C-A57E-AA84B06459BC}" type="presParOf" srcId="{CDF6E347-B556-E645-844B-21ACD2BBAAF4}" destId="{BC206DDC-5468-2440-B8E0-C2BFC1BD9EB4}" srcOrd="0" destOrd="0" presId="urn:microsoft.com/office/officeart/2005/8/layout/hierarchy2"/>
    <dgm:cxn modelId="{07282289-F583-FA47-B969-20DD2D2B3CAC}" type="presParOf" srcId="{BC206DDC-5468-2440-B8E0-C2BFC1BD9EB4}" destId="{13AC2C3B-3482-134B-B1DD-41BF43A557ED}" srcOrd="0" destOrd="0" presId="urn:microsoft.com/office/officeart/2005/8/layout/hierarchy2"/>
    <dgm:cxn modelId="{1109B62F-C4C5-054D-B68F-028E31BF6F3E}" type="presParOf" srcId="{CDF6E347-B556-E645-844B-21ACD2BBAAF4}" destId="{4B6E393F-2241-C047-95BB-CFF6A762FBE7}" srcOrd="1" destOrd="0" presId="urn:microsoft.com/office/officeart/2005/8/layout/hierarchy2"/>
    <dgm:cxn modelId="{185687E8-7835-B64E-A745-8061D4E0D73C}" type="presParOf" srcId="{4B6E393F-2241-C047-95BB-CFF6A762FBE7}" destId="{F1A149C8-E891-C649-892C-1406BB9C48F0}" srcOrd="0" destOrd="0" presId="urn:microsoft.com/office/officeart/2005/8/layout/hierarchy2"/>
    <dgm:cxn modelId="{42D9B3C9-2543-BD40-8E14-5DCF5577ADCB}" type="presParOf" srcId="{4B6E393F-2241-C047-95BB-CFF6A762FBE7}" destId="{99F9234F-35AB-1941-AA91-FF050459ABE0}" srcOrd="1" destOrd="0" presId="urn:microsoft.com/office/officeart/2005/8/layout/hierarchy2"/>
    <dgm:cxn modelId="{9A6F3443-9DCD-1A4D-8690-B6ABDEBCF543}" type="presParOf" srcId="{CDF6E347-B556-E645-844B-21ACD2BBAAF4}" destId="{C4B692C1-11DA-1841-86A9-9E910AFBCB08}" srcOrd="2" destOrd="0" presId="urn:microsoft.com/office/officeart/2005/8/layout/hierarchy2"/>
    <dgm:cxn modelId="{4E09809F-6D25-8444-A3F0-5CB15DAA9251}" type="presParOf" srcId="{C4B692C1-11DA-1841-86A9-9E910AFBCB08}" destId="{950875F7-8734-B747-AFBE-791FDDA324DB}" srcOrd="0" destOrd="0" presId="urn:microsoft.com/office/officeart/2005/8/layout/hierarchy2"/>
    <dgm:cxn modelId="{6234ED68-7419-F94F-9815-A2D5DA9D36E5}" type="presParOf" srcId="{CDF6E347-B556-E645-844B-21ACD2BBAAF4}" destId="{A17FFE25-35AA-134A-B25D-7EE23F450A9B}" srcOrd="3" destOrd="0" presId="urn:microsoft.com/office/officeart/2005/8/layout/hierarchy2"/>
    <dgm:cxn modelId="{7144E795-0045-C348-9DDA-4859516B9C76}" type="presParOf" srcId="{A17FFE25-35AA-134A-B25D-7EE23F450A9B}" destId="{92FCD397-68C7-6D4F-A2FE-21E0D87DE726}" srcOrd="0" destOrd="0" presId="urn:microsoft.com/office/officeart/2005/8/layout/hierarchy2"/>
    <dgm:cxn modelId="{F2159812-DF13-9F42-8B15-ED27CDBB5852}" type="presParOf" srcId="{A17FFE25-35AA-134A-B25D-7EE23F450A9B}" destId="{FCBF2299-31EA-534B-B896-F68EA5BE0A86}" srcOrd="1" destOrd="0" presId="urn:microsoft.com/office/officeart/2005/8/layout/hierarchy2"/>
    <dgm:cxn modelId="{EB8E8F5E-E29A-BF4A-ACE6-CE27FEDAC68C}" type="presParOf" srcId="{CDF6E347-B556-E645-844B-21ACD2BBAAF4}" destId="{94CA4B1E-71CF-CF4B-98BA-E3DD7709D5E4}" srcOrd="4" destOrd="0" presId="urn:microsoft.com/office/officeart/2005/8/layout/hierarchy2"/>
    <dgm:cxn modelId="{BD09CABD-A36F-C44A-9FDE-8FBAFED7BC3D}" type="presParOf" srcId="{94CA4B1E-71CF-CF4B-98BA-E3DD7709D5E4}" destId="{93E32660-0A93-E743-BE8D-AE60F8300C02}" srcOrd="0" destOrd="0" presId="urn:microsoft.com/office/officeart/2005/8/layout/hierarchy2"/>
    <dgm:cxn modelId="{65871CE7-7572-B542-B4BD-194FE6800775}" type="presParOf" srcId="{CDF6E347-B556-E645-844B-21ACD2BBAAF4}" destId="{381FC2DD-0A5F-DD45-92DD-64D1E638E497}" srcOrd="5" destOrd="0" presId="urn:microsoft.com/office/officeart/2005/8/layout/hierarchy2"/>
    <dgm:cxn modelId="{3494C7A7-024B-BA46-88AD-FD84182D8F82}" type="presParOf" srcId="{381FC2DD-0A5F-DD45-92DD-64D1E638E497}" destId="{550FE136-25FC-A741-B82A-70C91CBDD22F}" srcOrd="0" destOrd="0" presId="urn:microsoft.com/office/officeart/2005/8/layout/hierarchy2"/>
    <dgm:cxn modelId="{12B046A3-505E-6C46-8A4B-8A4FB5BC33C7}" type="presParOf" srcId="{381FC2DD-0A5F-DD45-92DD-64D1E638E497}" destId="{A07C6ABB-CBF7-464A-8E1A-0DB2D2337A04}" srcOrd="1" destOrd="0" presId="urn:microsoft.com/office/officeart/2005/8/layout/hierarchy2"/>
    <dgm:cxn modelId="{AD5DC471-AB22-1146-8B4C-C506340D7A2A}" type="presParOf" srcId="{FE8CAC89-F0B8-5346-81DD-F5A03A19DC54}" destId="{F6BE1F00-0264-8147-9090-9FBBA72B00DC}" srcOrd="2" destOrd="0" presId="urn:microsoft.com/office/officeart/2005/8/layout/hierarchy2"/>
    <dgm:cxn modelId="{0EBADD2C-6FD8-EB42-B598-AFAF43318F1C}" type="presParOf" srcId="{F6BE1F00-0264-8147-9090-9FBBA72B00DC}" destId="{A51D6A0A-7FF9-1847-9E58-793238F6D7DE}" srcOrd="0" destOrd="0" presId="urn:microsoft.com/office/officeart/2005/8/layout/hierarchy2"/>
    <dgm:cxn modelId="{0B3564FB-8437-D544-A445-940FD7E55E70}" type="presParOf" srcId="{FE8CAC89-F0B8-5346-81DD-F5A03A19DC54}" destId="{25368904-644A-7345-9048-EBC264AB3A56}" srcOrd="3" destOrd="0" presId="urn:microsoft.com/office/officeart/2005/8/layout/hierarchy2"/>
    <dgm:cxn modelId="{9F406CF1-6E0E-C64F-9687-A153061B3138}" type="presParOf" srcId="{25368904-644A-7345-9048-EBC264AB3A56}" destId="{4AA257AD-FCD0-BE4B-9D7C-B6EDB2665F5A}" srcOrd="0" destOrd="0" presId="urn:microsoft.com/office/officeart/2005/8/layout/hierarchy2"/>
    <dgm:cxn modelId="{4F29862B-FAEA-384E-85E3-52D3B13FF291}" type="presParOf" srcId="{25368904-644A-7345-9048-EBC264AB3A56}" destId="{A64604D2-76ED-D84F-86E1-36BD58BE3038}" srcOrd="1" destOrd="0" presId="urn:microsoft.com/office/officeart/2005/8/layout/hierarchy2"/>
    <dgm:cxn modelId="{7CDEA841-1155-0E4E-9698-E6F8C916CACA}" type="presParOf" srcId="{A64604D2-76ED-D84F-86E1-36BD58BE3038}" destId="{4B6903C6-5A94-8C4A-858E-E39348028A0A}" srcOrd="0" destOrd="0" presId="urn:microsoft.com/office/officeart/2005/8/layout/hierarchy2"/>
    <dgm:cxn modelId="{BCEBBFC0-100A-B64D-9F5B-DC38934F6650}" type="presParOf" srcId="{4B6903C6-5A94-8C4A-858E-E39348028A0A}" destId="{CC0A298E-A4E9-A841-B7B4-9628FE95FEC5}" srcOrd="0" destOrd="0" presId="urn:microsoft.com/office/officeart/2005/8/layout/hierarchy2"/>
    <dgm:cxn modelId="{555071BB-15DB-6C4E-852E-192629FAF60E}" type="presParOf" srcId="{A64604D2-76ED-D84F-86E1-36BD58BE3038}" destId="{56EACE11-D297-C740-AAFB-FBCF2B52442B}" srcOrd="1" destOrd="0" presId="urn:microsoft.com/office/officeart/2005/8/layout/hierarchy2"/>
    <dgm:cxn modelId="{BE5665B7-01E5-5B41-A364-C6D2C7C7D3E2}" type="presParOf" srcId="{56EACE11-D297-C740-AAFB-FBCF2B52442B}" destId="{EA1140AD-B41B-D14C-B5C9-EF839B7C5C0F}" srcOrd="0" destOrd="0" presId="urn:microsoft.com/office/officeart/2005/8/layout/hierarchy2"/>
    <dgm:cxn modelId="{84D1DFB2-8296-A343-8ED0-8067B050FA01}" type="presParOf" srcId="{56EACE11-D297-C740-AAFB-FBCF2B52442B}" destId="{29EC06A4-6B8F-9843-AF20-FCB509D77CD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1D145A-FCE6-FA4C-B00D-0A009F6BF84D}" type="doc">
      <dgm:prSet loTypeId="urn:microsoft.com/office/officeart/2005/8/layout/hierarchy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2B1965-162A-334D-9AAB-A69AFE7B590E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Inverse Control</a:t>
          </a:r>
          <a:endParaRPr lang="en-US" dirty="0"/>
        </a:p>
      </dgm:t>
    </dgm:pt>
    <dgm:pt modelId="{5F795AD3-BBDF-C442-8745-93B50852C790}" type="parTrans" cxnId="{5FDE06F0-78CF-9544-9DB6-B36C68D9B08D}">
      <dgm:prSet/>
      <dgm:spPr/>
      <dgm:t>
        <a:bodyPr/>
        <a:lstStyle/>
        <a:p>
          <a:endParaRPr lang="en-US"/>
        </a:p>
      </dgm:t>
    </dgm:pt>
    <dgm:pt modelId="{3520358F-98C4-924F-B70B-86250D0CBD2D}" type="sibTrans" cxnId="{5FDE06F0-78CF-9544-9DB6-B36C68D9B08D}">
      <dgm:prSet/>
      <dgm:spPr/>
      <dgm:t>
        <a:bodyPr/>
        <a:lstStyle/>
        <a:p>
          <a:endParaRPr lang="en-US"/>
        </a:p>
      </dgm:t>
    </dgm:pt>
    <dgm:pt modelId="{3FD33028-91C7-1C44-819F-C96F9D5B1B16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Fluid Shape</a:t>
          </a:r>
          <a:endParaRPr lang="en-US" dirty="0"/>
        </a:p>
      </dgm:t>
    </dgm:pt>
    <dgm:pt modelId="{3134BBC6-1081-9A4F-8C5C-0C429778C8C6}" type="parTrans" cxnId="{FA0C5AE8-C643-6B47-A5FE-BE835407F03C}">
      <dgm:prSet/>
      <dgm:spPr>
        <a:ln w="38100" cmpd="sng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B6D063F4-3CDE-D14C-8069-A68375E4002D}" type="sibTrans" cxnId="{FA0C5AE8-C643-6B47-A5FE-BE835407F03C}">
      <dgm:prSet/>
      <dgm:spPr/>
      <dgm:t>
        <a:bodyPr/>
        <a:lstStyle/>
        <a:p>
          <a:endParaRPr lang="en-US"/>
        </a:p>
      </dgm:t>
    </dgm:pt>
    <dgm:pt modelId="{762F0CFD-A3DF-494D-A5C2-9272C290929D}">
      <dgm:prSet phldrT="[Text]"/>
      <dgm:spPr/>
      <dgm:t>
        <a:bodyPr/>
        <a:lstStyle/>
        <a:p>
          <a:r>
            <a:rPr lang="en-US" dirty="0" smtClean="0"/>
            <a:t>Optimization</a:t>
          </a:r>
          <a:endParaRPr lang="en-US" dirty="0"/>
        </a:p>
      </dgm:t>
    </dgm:pt>
    <dgm:pt modelId="{6DCB4CEF-E563-CD47-A8A3-588EBC004860}" type="parTrans" cxnId="{42C1D3C3-D7E4-214F-B7D1-D4843689C0C4}">
      <dgm:prSet/>
      <dgm:spPr/>
      <dgm:t>
        <a:bodyPr/>
        <a:lstStyle/>
        <a:p>
          <a:endParaRPr lang="en-US" dirty="0"/>
        </a:p>
      </dgm:t>
    </dgm:pt>
    <dgm:pt modelId="{8D87BCB3-F8F3-CC4A-BBF2-9D0B9B010C05}" type="sibTrans" cxnId="{42C1D3C3-D7E4-214F-B7D1-D4843689C0C4}">
      <dgm:prSet/>
      <dgm:spPr/>
      <dgm:t>
        <a:bodyPr/>
        <a:lstStyle/>
        <a:p>
          <a:endParaRPr lang="en-US"/>
        </a:p>
      </dgm:t>
    </dgm:pt>
    <dgm:pt modelId="{087E7B4B-17FF-DB49-AC11-DBC587F717F0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Feedback</a:t>
          </a:r>
          <a:endParaRPr lang="en-US" dirty="0"/>
        </a:p>
      </dgm:t>
    </dgm:pt>
    <dgm:pt modelId="{294C913F-D075-C74F-A9F9-BAC0A8887D86}" type="parTrans" cxnId="{D1F81A4A-0264-2940-9370-2B8F8AEB3E63}">
      <dgm:prSet/>
      <dgm:spPr>
        <a:ln w="38100" cmpd="sng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A4C1E3C7-7E78-1F40-8FA9-0868EE599A38}" type="sibTrans" cxnId="{D1F81A4A-0264-2940-9370-2B8F8AEB3E63}">
      <dgm:prSet/>
      <dgm:spPr/>
      <dgm:t>
        <a:bodyPr/>
        <a:lstStyle/>
        <a:p>
          <a:endParaRPr lang="en-US"/>
        </a:p>
      </dgm:t>
    </dgm:pt>
    <dgm:pt modelId="{A82448EC-46A8-5F47-BC93-15FF5B1B2828}">
      <dgm:prSet phldrT="[Text]"/>
      <dgm:spPr/>
      <dgm:t>
        <a:bodyPr/>
        <a:lstStyle/>
        <a:p>
          <a:r>
            <a:rPr lang="en-US" dirty="0" smtClean="0"/>
            <a:t>Fluid Path</a:t>
          </a:r>
          <a:endParaRPr lang="en-US" dirty="0"/>
        </a:p>
      </dgm:t>
    </dgm:pt>
    <dgm:pt modelId="{4B9AE488-F17B-DC40-B020-6414E7EFCE00}" type="parTrans" cxnId="{87AF2212-F43C-564E-9F31-0E4F726046EF}">
      <dgm:prSet/>
      <dgm:spPr/>
      <dgm:t>
        <a:bodyPr/>
        <a:lstStyle/>
        <a:p>
          <a:endParaRPr lang="en-US" dirty="0"/>
        </a:p>
      </dgm:t>
    </dgm:pt>
    <dgm:pt modelId="{43B63D85-BEB1-CD40-B969-B293132054DF}" type="sibTrans" cxnId="{87AF2212-F43C-564E-9F31-0E4F726046EF}">
      <dgm:prSet/>
      <dgm:spPr/>
      <dgm:t>
        <a:bodyPr/>
        <a:lstStyle/>
        <a:p>
          <a:endParaRPr lang="en-US"/>
        </a:p>
      </dgm:t>
    </dgm:pt>
    <dgm:pt modelId="{41B9A152-73B0-C146-90DB-76D721A703D7}">
      <dgm:prSet phldrT="[Text]"/>
      <dgm:spPr/>
      <dgm:t>
        <a:bodyPr/>
        <a:lstStyle/>
        <a:p>
          <a:r>
            <a:rPr lang="en-US" dirty="0" smtClean="0"/>
            <a:t>Path-based Control</a:t>
          </a:r>
          <a:endParaRPr lang="en-US" dirty="0"/>
        </a:p>
      </dgm:t>
    </dgm:pt>
    <dgm:pt modelId="{35E9D9A7-A528-E843-B04D-4CDA68AD49E8}" type="parTrans" cxnId="{1D87F6CA-8530-1E49-AF16-8B5344F03733}">
      <dgm:prSet/>
      <dgm:spPr/>
      <dgm:t>
        <a:bodyPr/>
        <a:lstStyle/>
        <a:p>
          <a:endParaRPr lang="en-US" dirty="0"/>
        </a:p>
      </dgm:t>
    </dgm:pt>
    <dgm:pt modelId="{A7ED82DA-5B9A-E443-887C-98F85FD63DBA}" type="sibTrans" cxnId="{1D87F6CA-8530-1E49-AF16-8B5344F03733}">
      <dgm:prSet/>
      <dgm:spPr/>
      <dgm:t>
        <a:bodyPr/>
        <a:lstStyle/>
        <a:p>
          <a:endParaRPr lang="en-US"/>
        </a:p>
      </dgm:t>
    </dgm:pt>
    <dgm:pt modelId="{B8192609-DB58-EF42-9695-C11BFFF3D46E}">
      <dgm:prSet phldrT="[Text]"/>
      <dgm:spPr/>
      <dgm:t>
        <a:bodyPr/>
        <a:lstStyle/>
        <a:p>
          <a:r>
            <a:rPr lang="en-US" dirty="0" smtClean="0"/>
            <a:t>Keyframe Control</a:t>
          </a:r>
          <a:endParaRPr lang="en-US" dirty="0"/>
        </a:p>
      </dgm:t>
    </dgm:pt>
    <dgm:pt modelId="{B66EAE35-7A35-C448-B2B0-AE948F1FC393}" type="parTrans" cxnId="{0B67BB05-B64D-0D42-9474-FD24651CE9F4}">
      <dgm:prSet/>
      <dgm:spPr/>
      <dgm:t>
        <a:bodyPr/>
        <a:lstStyle/>
        <a:p>
          <a:endParaRPr lang="en-US" dirty="0"/>
        </a:p>
      </dgm:t>
    </dgm:pt>
    <dgm:pt modelId="{53FCE792-7022-064D-9B68-979383A8D4DE}" type="sibTrans" cxnId="{0B67BB05-B64D-0D42-9474-FD24651CE9F4}">
      <dgm:prSet/>
      <dgm:spPr/>
      <dgm:t>
        <a:bodyPr/>
        <a:lstStyle/>
        <a:p>
          <a:endParaRPr lang="en-US"/>
        </a:p>
      </dgm:t>
    </dgm:pt>
    <dgm:pt modelId="{CCD22237-2B15-C44B-BD91-9D3CB5C0A425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>
              <a:hlinkClick xmlns:r="http://schemas.openxmlformats.org/officeDocument/2006/relationships" r:id="rId1" action="ppaction://hlinkfile"/>
            </a:rPr>
            <a:t>Target-driven Control</a:t>
          </a:r>
          <a:endParaRPr lang="en-US" dirty="0"/>
        </a:p>
      </dgm:t>
    </dgm:pt>
    <dgm:pt modelId="{451FFF0D-CD21-DD46-B7C7-FAFF9948C1DC}" type="parTrans" cxnId="{99837A89-8B4B-1B49-89B2-1BAB7A681BF5}">
      <dgm:prSet/>
      <dgm:spPr>
        <a:ln w="38100" cmpd="sng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676286D9-1AA7-0440-9CDB-029481E734D5}" type="sibTrans" cxnId="{99837A89-8B4B-1B49-89B2-1BAB7A681BF5}">
      <dgm:prSet/>
      <dgm:spPr/>
      <dgm:t>
        <a:bodyPr/>
        <a:lstStyle/>
        <a:p>
          <a:endParaRPr lang="en-US"/>
        </a:p>
      </dgm:t>
    </dgm:pt>
    <dgm:pt modelId="{C07F530D-1754-284B-AF5C-0F35D9D075A4}">
      <dgm:prSet phldrT="[Text]"/>
      <dgm:spPr/>
      <dgm:t>
        <a:bodyPr/>
        <a:lstStyle/>
        <a:p>
          <a:r>
            <a:rPr lang="en-US" dirty="0" smtClean="0"/>
            <a:t>Particle-based Control</a:t>
          </a:r>
          <a:endParaRPr lang="en-US" dirty="0"/>
        </a:p>
      </dgm:t>
    </dgm:pt>
    <dgm:pt modelId="{71DB1C7B-DE89-EC4D-AB9A-33873B5F1377}" type="parTrans" cxnId="{993FDCF6-73BB-D347-B588-5CB180098229}">
      <dgm:prSet/>
      <dgm:spPr/>
      <dgm:t>
        <a:bodyPr/>
        <a:lstStyle/>
        <a:p>
          <a:endParaRPr lang="en-US" dirty="0"/>
        </a:p>
      </dgm:t>
    </dgm:pt>
    <dgm:pt modelId="{F1DB3BDF-99CF-7C4B-80EE-2ABE7CB8CAD6}" type="sibTrans" cxnId="{993FDCF6-73BB-D347-B588-5CB180098229}">
      <dgm:prSet/>
      <dgm:spPr/>
      <dgm:t>
        <a:bodyPr/>
        <a:lstStyle/>
        <a:p>
          <a:endParaRPr lang="en-US"/>
        </a:p>
      </dgm:t>
    </dgm:pt>
    <dgm:pt modelId="{E960A0FF-10EC-BE42-A6D8-54CC69663A71}">
      <dgm:prSet phldrT="[Text]"/>
      <dgm:spPr/>
      <dgm:t>
        <a:bodyPr/>
        <a:lstStyle/>
        <a:p>
          <a:r>
            <a:rPr lang="en-US" dirty="0" smtClean="0"/>
            <a:t>Mesh-based Control</a:t>
          </a:r>
          <a:endParaRPr lang="en-US" dirty="0"/>
        </a:p>
      </dgm:t>
    </dgm:pt>
    <dgm:pt modelId="{CD9E0BF3-28C9-064E-998C-CF592AC57A42}" type="parTrans" cxnId="{9E003E76-4F93-504A-9A0C-64E1ED469E37}">
      <dgm:prSet/>
      <dgm:spPr/>
      <dgm:t>
        <a:bodyPr/>
        <a:lstStyle/>
        <a:p>
          <a:endParaRPr lang="en-US" dirty="0"/>
        </a:p>
      </dgm:t>
    </dgm:pt>
    <dgm:pt modelId="{BBF1A5A8-22DE-0D45-877E-BB72F1CA19B6}" type="sibTrans" cxnId="{9E003E76-4F93-504A-9A0C-64E1ED469E37}">
      <dgm:prSet/>
      <dgm:spPr/>
      <dgm:t>
        <a:bodyPr/>
        <a:lstStyle/>
        <a:p>
          <a:endParaRPr lang="en-US"/>
        </a:p>
      </dgm:t>
    </dgm:pt>
    <dgm:pt modelId="{A579CB77-07CE-1A42-B385-3EAD0F973232}">
      <dgm:prSet phldrT="[Text]"/>
      <dgm:spPr/>
      <dgm:t>
        <a:bodyPr/>
        <a:lstStyle/>
        <a:p>
          <a:r>
            <a:rPr lang="en-US" dirty="0" smtClean="0"/>
            <a:t>Forward Control</a:t>
          </a:r>
          <a:endParaRPr lang="en-US" dirty="0"/>
        </a:p>
      </dgm:t>
    </dgm:pt>
    <dgm:pt modelId="{82D287F9-24FF-EA4D-8A36-F907616A4465}" type="parTrans" cxnId="{C492A09E-ABE8-6942-BDDD-505FFA7EDE97}">
      <dgm:prSet/>
      <dgm:spPr/>
      <dgm:t>
        <a:bodyPr/>
        <a:lstStyle/>
        <a:p>
          <a:endParaRPr lang="en-US"/>
        </a:p>
      </dgm:t>
    </dgm:pt>
    <dgm:pt modelId="{BD7036F1-ED9F-D84F-83AF-C5CF8F28511B}" type="sibTrans" cxnId="{C492A09E-ABE8-6942-BDDD-505FFA7EDE97}">
      <dgm:prSet/>
      <dgm:spPr/>
      <dgm:t>
        <a:bodyPr/>
        <a:lstStyle/>
        <a:p>
          <a:endParaRPr lang="en-US"/>
        </a:p>
      </dgm:t>
    </dgm:pt>
    <dgm:pt modelId="{CF9A5C03-3DDF-254E-AE74-FAE0041D7B85}" type="pres">
      <dgm:prSet presAssocID="{1B1D145A-FCE6-FA4C-B00D-0A009F6BF84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39325FB-7E96-184A-972A-CDCED009861B}" type="pres">
      <dgm:prSet presAssocID="{A579CB77-07CE-1A42-B385-3EAD0F973232}" presName="root1" presStyleCnt="0"/>
      <dgm:spPr/>
    </dgm:pt>
    <dgm:pt modelId="{88B00E0C-785D-AA41-B965-2450ED44042F}" type="pres">
      <dgm:prSet presAssocID="{A579CB77-07CE-1A42-B385-3EAD0F973232}" presName="LevelOneTextNod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DCB0D36-20E1-0F44-923B-2ED6F77E6A11}" type="pres">
      <dgm:prSet presAssocID="{A579CB77-07CE-1A42-B385-3EAD0F973232}" presName="level2hierChild" presStyleCnt="0"/>
      <dgm:spPr/>
    </dgm:pt>
    <dgm:pt modelId="{F8F6BB13-08EB-404D-A531-A9A6F105736D}" type="pres">
      <dgm:prSet presAssocID="{CF2B1965-162A-334D-9AAB-A69AFE7B590E}" presName="root1" presStyleCnt="0"/>
      <dgm:spPr/>
    </dgm:pt>
    <dgm:pt modelId="{B076193D-206C-5D42-8A54-8472238F3FF2}" type="pres">
      <dgm:prSet presAssocID="{CF2B1965-162A-334D-9AAB-A69AFE7B590E}" presName="LevelOneTextNod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E8CAC89-F0B8-5346-81DD-F5A03A19DC54}" type="pres">
      <dgm:prSet presAssocID="{CF2B1965-162A-334D-9AAB-A69AFE7B590E}" presName="level2hierChild" presStyleCnt="0"/>
      <dgm:spPr/>
    </dgm:pt>
    <dgm:pt modelId="{C6241E02-1215-8741-A5AA-ACF5B126E733}" type="pres">
      <dgm:prSet presAssocID="{3134BBC6-1081-9A4F-8C5C-0C429778C8C6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2FDE6773-AFC6-D247-BC11-40C90A572195}" type="pres">
      <dgm:prSet presAssocID="{3134BBC6-1081-9A4F-8C5C-0C429778C8C6}" presName="connTx" presStyleLbl="parChTrans1D2" presStyleIdx="0" presStyleCnt="2"/>
      <dgm:spPr/>
      <dgm:t>
        <a:bodyPr/>
        <a:lstStyle/>
        <a:p>
          <a:endParaRPr lang="en-US"/>
        </a:p>
      </dgm:t>
    </dgm:pt>
    <dgm:pt modelId="{FD4EA799-7AFF-7B43-9E6B-D7AE0AB44906}" type="pres">
      <dgm:prSet presAssocID="{3FD33028-91C7-1C44-819F-C96F9D5B1B16}" presName="root2" presStyleCnt="0"/>
      <dgm:spPr/>
    </dgm:pt>
    <dgm:pt modelId="{A7A662D3-52E3-144F-8DBB-2343C851A24F}" type="pres">
      <dgm:prSet presAssocID="{3FD33028-91C7-1C44-819F-C96F9D5B1B16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9086C71-EBB4-B74F-8857-DF41DD191E88}" type="pres">
      <dgm:prSet presAssocID="{3FD33028-91C7-1C44-819F-C96F9D5B1B16}" presName="level3hierChild" presStyleCnt="0"/>
      <dgm:spPr/>
    </dgm:pt>
    <dgm:pt modelId="{42EDAC1B-C51D-A54E-8283-2E9871FCC399}" type="pres">
      <dgm:prSet presAssocID="{6DCB4CEF-E563-CD47-A8A3-588EBC004860}" presName="conn2-1" presStyleLbl="parChTrans1D3" presStyleIdx="0" presStyleCnt="3"/>
      <dgm:spPr/>
      <dgm:t>
        <a:bodyPr/>
        <a:lstStyle/>
        <a:p>
          <a:endParaRPr lang="en-US"/>
        </a:p>
      </dgm:t>
    </dgm:pt>
    <dgm:pt modelId="{5E733220-A1C0-224E-A7C6-88DB62207FB6}" type="pres">
      <dgm:prSet presAssocID="{6DCB4CEF-E563-CD47-A8A3-588EBC004860}" presName="connTx" presStyleLbl="parChTrans1D3" presStyleIdx="0" presStyleCnt="3"/>
      <dgm:spPr/>
      <dgm:t>
        <a:bodyPr/>
        <a:lstStyle/>
        <a:p>
          <a:endParaRPr lang="en-US"/>
        </a:p>
      </dgm:t>
    </dgm:pt>
    <dgm:pt modelId="{FDAFEAAD-7231-034D-AF06-4AE33130FE5C}" type="pres">
      <dgm:prSet presAssocID="{762F0CFD-A3DF-494D-A5C2-9272C290929D}" presName="root2" presStyleCnt="0"/>
      <dgm:spPr/>
    </dgm:pt>
    <dgm:pt modelId="{ADD4AE54-A130-2A4E-B292-A8A51DFC66BC}" type="pres">
      <dgm:prSet presAssocID="{762F0CFD-A3DF-494D-A5C2-9272C290929D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EA7C70-B6C2-3E4A-BCC0-67333C5CD0C6}" type="pres">
      <dgm:prSet presAssocID="{762F0CFD-A3DF-494D-A5C2-9272C290929D}" presName="level3hierChild" presStyleCnt="0"/>
      <dgm:spPr/>
    </dgm:pt>
    <dgm:pt modelId="{F2F1A463-4C03-3C48-A7B5-D0A904311AF9}" type="pres">
      <dgm:prSet presAssocID="{B66EAE35-7A35-C448-B2B0-AE948F1FC393}" presName="conn2-1" presStyleLbl="parChTrans1D4" presStyleIdx="0" presStyleCnt="4"/>
      <dgm:spPr/>
      <dgm:t>
        <a:bodyPr/>
        <a:lstStyle/>
        <a:p>
          <a:endParaRPr lang="en-US"/>
        </a:p>
      </dgm:t>
    </dgm:pt>
    <dgm:pt modelId="{32484FA0-AFB2-D947-8BEE-8DF513977047}" type="pres">
      <dgm:prSet presAssocID="{B66EAE35-7A35-C448-B2B0-AE948F1FC393}" presName="connTx" presStyleLbl="parChTrans1D4" presStyleIdx="0" presStyleCnt="4"/>
      <dgm:spPr/>
      <dgm:t>
        <a:bodyPr/>
        <a:lstStyle/>
        <a:p>
          <a:endParaRPr lang="en-US"/>
        </a:p>
      </dgm:t>
    </dgm:pt>
    <dgm:pt modelId="{E0A58223-D429-D84D-9496-963A50576816}" type="pres">
      <dgm:prSet presAssocID="{B8192609-DB58-EF42-9695-C11BFFF3D46E}" presName="root2" presStyleCnt="0"/>
      <dgm:spPr/>
    </dgm:pt>
    <dgm:pt modelId="{9102C031-58DA-A84C-BCE2-2C27DBC0DBF9}" type="pres">
      <dgm:prSet presAssocID="{B8192609-DB58-EF42-9695-C11BFFF3D46E}" presName="LevelTwoTextNode" presStyleLbl="node4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A0E63D3-BF51-9445-AD68-E1211B611A54}" type="pres">
      <dgm:prSet presAssocID="{B8192609-DB58-EF42-9695-C11BFFF3D46E}" presName="level3hierChild" presStyleCnt="0"/>
      <dgm:spPr/>
    </dgm:pt>
    <dgm:pt modelId="{83166B48-DB10-774A-AC03-C813D5F887F7}" type="pres">
      <dgm:prSet presAssocID="{294C913F-D075-C74F-A9F9-BAC0A8887D86}" presName="conn2-1" presStyleLbl="parChTrans1D3" presStyleIdx="1" presStyleCnt="3"/>
      <dgm:spPr/>
      <dgm:t>
        <a:bodyPr/>
        <a:lstStyle/>
        <a:p>
          <a:endParaRPr lang="en-US"/>
        </a:p>
      </dgm:t>
    </dgm:pt>
    <dgm:pt modelId="{093EE229-6421-BF43-9293-060F79272327}" type="pres">
      <dgm:prSet presAssocID="{294C913F-D075-C74F-A9F9-BAC0A8887D86}" presName="connTx" presStyleLbl="parChTrans1D3" presStyleIdx="1" presStyleCnt="3"/>
      <dgm:spPr/>
      <dgm:t>
        <a:bodyPr/>
        <a:lstStyle/>
        <a:p>
          <a:endParaRPr lang="en-US"/>
        </a:p>
      </dgm:t>
    </dgm:pt>
    <dgm:pt modelId="{340337FA-3C98-DC48-A63E-408CB8E9FD27}" type="pres">
      <dgm:prSet presAssocID="{087E7B4B-17FF-DB49-AC11-DBC587F717F0}" presName="root2" presStyleCnt="0"/>
      <dgm:spPr/>
    </dgm:pt>
    <dgm:pt modelId="{E0D52799-29CA-2C45-946E-6D8F4317AED5}" type="pres">
      <dgm:prSet presAssocID="{087E7B4B-17FF-DB49-AC11-DBC587F717F0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F6E347-B556-E645-844B-21ACD2BBAAF4}" type="pres">
      <dgm:prSet presAssocID="{087E7B4B-17FF-DB49-AC11-DBC587F717F0}" presName="level3hierChild" presStyleCnt="0"/>
      <dgm:spPr/>
    </dgm:pt>
    <dgm:pt modelId="{BC206DDC-5468-2440-B8E0-C2BFC1BD9EB4}" type="pres">
      <dgm:prSet presAssocID="{451FFF0D-CD21-DD46-B7C7-FAFF9948C1DC}" presName="conn2-1" presStyleLbl="parChTrans1D4" presStyleIdx="1" presStyleCnt="4"/>
      <dgm:spPr/>
      <dgm:t>
        <a:bodyPr/>
        <a:lstStyle/>
        <a:p>
          <a:endParaRPr lang="en-US"/>
        </a:p>
      </dgm:t>
    </dgm:pt>
    <dgm:pt modelId="{13AC2C3B-3482-134B-B1DD-41BF43A557ED}" type="pres">
      <dgm:prSet presAssocID="{451FFF0D-CD21-DD46-B7C7-FAFF9948C1DC}" presName="connTx" presStyleLbl="parChTrans1D4" presStyleIdx="1" presStyleCnt="4"/>
      <dgm:spPr/>
      <dgm:t>
        <a:bodyPr/>
        <a:lstStyle/>
        <a:p>
          <a:endParaRPr lang="en-US"/>
        </a:p>
      </dgm:t>
    </dgm:pt>
    <dgm:pt modelId="{4B6E393F-2241-C047-95BB-CFF6A762FBE7}" type="pres">
      <dgm:prSet presAssocID="{CCD22237-2B15-C44B-BD91-9D3CB5C0A425}" presName="root2" presStyleCnt="0"/>
      <dgm:spPr/>
    </dgm:pt>
    <dgm:pt modelId="{F1A149C8-E891-C649-892C-1406BB9C48F0}" type="pres">
      <dgm:prSet presAssocID="{CCD22237-2B15-C44B-BD91-9D3CB5C0A425}" presName="LevelTwoTextNode" presStyleLbl="node4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F9234F-35AB-1941-AA91-FF050459ABE0}" type="pres">
      <dgm:prSet presAssocID="{CCD22237-2B15-C44B-BD91-9D3CB5C0A425}" presName="level3hierChild" presStyleCnt="0"/>
      <dgm:spPr/>
    </dgm:pt>
    <dgm:pt modelId="{C4B692C1-11DA-1841-86A9-9E910AFBCB08}" type="pres">
      <dgm:prSet presAssocID="{71DB1C7B-DE89-EC4D-AB9A-33873B5F1377}" presName="conn2-1" presStyleLbl="parChTrans1D4" presStyleIdx="2" presStyleCnt="4"/>
      <dgm:spPr/>
      <dgm:t>
        <a:bodyPr/>
        <a:lstStyle/>
        <a:p>
          <a:endParaRPr lang="en-US"/>
        </a:p>
      </dgm:t>
    </dgm:pt>
    <dgm:pt modelId="{950875F7-8734-B747-AFBE-791FDDA324DB}" type="pres">
      <dgm:prSet presAssocID="{71DB1C7B-DE89-EC4D-AB9A-33873B5F1377}" presName="connTx" presStyleLbl="parChTrans1D4" presStyleIdx="2" presStyleCnt="4"/>
      <dgm:spPr/>
      <dgm:t>
        <a:bodyPr/>
        <a:lstStyle/>
        <a:p>
          <a:endParaRPr lang="en-US"/>
        </a:p>
      </dgm:t>
    </dgm:pt>
    <dgm:pt modelId="{A17FFE25-35AA-134A-B25D-7EE23F450A9B}" type="pres">
      <dgm:prSet presAssocID="{C07F530D-1754-284B-AF5C-0F35D9D075A4}" presName="root2" presStyleCnt="0"/>
      <dgm:spPr/>
    </dgm:pt>
    <dgm:pt modelId="{92FCD397-68C7-6D4F-A2FE-21E0D87DE726}" type="pres">
      <dgm:prSet presAssocID="{C07F530D-1754-284B-AF5C-0F35D9D075A4}" presName="LevelTwoTextNode" presStyleLbl="node4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CBF2299-31EA-534B-B896-F68EA5BE0A86}" type="pres">
      <dgm:prSet presAssocID="{C07F530D-1754-284B-AF5C-0F35D9D075A4}" presName="level3hierChild" presStyleCnt="0"/>
      <dgm:spPr/>
    </dgm:pt>
    <dgm:pt modelId="{94CA4B1E-71CF-CF4B-98BA-E3DD7709D5E4}" type="pres">
      <dgm:prSet presAssocID="{CD9E0BF3-28C9-064E-998C-CF592AC57A42}" presName="conn2-1" presStyleLbl="parChTrans1D4" presStyleIdx="3" presStyleCnt="4"/>
      <dgm:spPr/>
      <dgm:t>
        <a:bodyPr/>
        <a:lstStyle/>
        <a:p>
          <a:endParaRPr lang="en-US"/>
        </a:p>
      </dgm:t>
    </dgm:pt>
    <dgm:pt modelId="{93E32660-0A93-E743-BE8D-AE60F8300C02}" type="pres">
      <dgm:prSet presAssocID="{CD9E0BF3-28C9-064E-998C-CF592AC57A42}" presName="connTx" presStyleLbl="parChTrans1D4" presStyleIdx="3" presStyleCnt="4"/>
      <dgm:spPr/>
      <dgm:t>
        <a:bodyPr/>
        <a:lstStyle/>
        <a:p>
          <a:endParaRPr lang="en-US"/>
        </a:p>
      </dgm:t>
    </dgm:pt>
    <dgm:pt modelId="{381FC2DD-0A5F-DD45-92DD-64D1E638E497}" type="pres">
      <dgm:prSet presAssocID="{E960A0FF-10EC-BE42-A6D8-54CC69663A71}" presName="root2" presStyleCnt="0"/>
      <dgm:spPr/>
    </dgm:pt>
    <dgm:pt modelId="{550FE136-25FC-A741-B82A-70C91CBDD22F}" type="pres">
      <dgm:prSet presAssocID="{E960A0FF-10EC-BE42-A6D8-54CC69663A71}" presName="LevelTwoTextNode" presStyleLbl="node4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7C6ABB-CBF7-464A-8E1A-0DB2D2337A04}" type="pres">
      <dgm:prSet presAssocID="{E960A0FF-10EC-BE42-A6D8-54CC69663A71}" presName="level3hierChild" presStyleCnt="0"/>
      <dgm:spPr/>
    </dgm:pt>
    <dgm:pt modelId="{F6BE1F00-0264-8147-9090-9FBBA72B00DC}" type="pres">
      <dgm:prSet presAssocID="{4B9AE488-F17B-DC40-B020-6414E7EFCE00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A51D6A0A-7FF9-1847-9E58-793238F6D7DE}" type="pres">
      <dgm:prSet presAssocID="{4B9AE488-F17B-DC40-B020-6414E7EFCE00}" presName="connTx" presStyleLbl="parChTrans1D2" presStyleIdx="1" presStyleCnt="2"/>
      <dgm:spPr/>
      <dgm:t>
        <a:bodyPr/>
        <a:lstStyle/>
        <a:p>
          <a:endParaRPr lang="en-US"/>
        </a:p>
      </dgm:t>
    </dgm:pt>
    <dgm:pt modelId="{25368904-644A-7345-9048-EBC264AB3A56}" type="pres">
      <dgm:prSet presAssocID="{A82448EC-46A8-5F47-BC93-15FF5B1B2828}" presName="root2" presStyleCnt="0"/>
      <dgm:spPr/>
    </dgm:pt>
    <dgm:pt modelId="{4AA257AD-FCD0-BE4B-9D7C-B6EDB2665F5A}" type="pres">
      <dgm:prSet presAssocID="{A82448EC-46A8-5F47-BC93-15FF5B1B2828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4604D2-76ED-D84F-86E1-36BD58BE3038}" type="pres">
      <dgm:prSet presAssocID="{A82448EC-46A8-5F47-BC93-15FF5B1B2828}" presName="level3hierChild" presStyleCnt="0"/>
      <dgm:spPr/>
    </dgm:pt>
    <dgm:pt modelId="{4B6903C6-5A94-8C4A-858E-E39348028A0A}" type="pres">
      <dgm:prSet presAssocID="{35E9D9A7-A528-E843-B04D-4CDA68AD49E8}" presName="conn2-1" presStyleLbl="parChTrans1D3" presStyleIdx="2" presStyleCnt="3"/>
      <dgm:spPr/>
      <dgm:t>
        <a:bodyPr/>
        <a:lstStyle/>
        <a:p>
          <a:endParaRPr lang="en-US"/>
        </a:p>
      </dgm:t>
    </dgm:pt>
    <dgm:pt modelId="{CC0A298E-A4E9-A841-B7B4-9628FE95FEC5}" type="pres">
      <dgm:prSet presAssocID="{35E9D9A7-A528-E843-B04D-4CDA68AD49E8}" presName="connTx" presStyleLbl="parChTrans1D3" presStyleIdx="2" presStyleCnt="3"/>
      <dgm:spPr/>
      <dgm:t>
        <a:bodyPr/>
        <a:lstStyle/>
        <a:p>
          <a:endParaRPr lang="en-US"/>
        </a:p>
      </dgm:t>
    </dgm:pt>
    <dgm:pt modelId="{56EACE11-D297-C740-AAFB-FBCF2B52442B}" type="pres">
      <dgm:prSet presAssocID="{41B9A152-73B0-C146-90DB-76D721A703D7}" presName="root2" presStyleCnt="0"/>
      <dgm:spPr/>
    </dgm:pt>
    <dgm:pt modelId="{EA1140AD-B41B-D14C-B5C9-EF839B7C5C0F}" type="pres">
      <dgm:prSet presAssocID="{41B9A152-73B0-C146-90DB-76D721A703D7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9EC06A4-6B8F-9843-AF20-FCB509D77CD2}" type="pres">
      <dgm:prSet presAssocID="{41B9A152-73B0-C146-90DB-76D721A703D7}" presName="level3hierChild" presStyleCnt="0"/>
      <dgm:spPr/>
    </dgm:pt>
  </dgm:ptLst>
  <dgm:cxnLst>
    <dgm:cxn modelId="{B8D51904-CD06-6946-BF38-1523EC930B11}" type="presOf" srcId="{6DCB4CEF-E563-CD47-A8A3-588EBC004860}" destId="{5E733220-A1C0-224E-A7C6-88DB62207FB6}" srcOrd="1" destOrd="0" presId="urn:microsoft.com/office/officeart/2005/8/layout/hierarchy2"/>
    <dgm:cxn modelId="{0B67BB05-B64D-0D42-9474-FD24651CE9F4}" srcId="{762F0CFD-A3DF-494D-A5C2-9272C290929D}" destId="{B8192609-DB58-EF42-9695-C11BFFF3D46E}" srcOrd="0" destOrd="0" parTransId="{B66EAE35-7A35-C448-B2B0-AE948F1FC393}" sibTransId="{53FCE792-7022-064D-9B68-979383A8D4DE}"/>
    <dgm:cxn modelId="{0F57790A-AC20-494F-99C1-3DBB0DC24D21}" type="presOf" srcId="{CF2B1965-162A-334D-9AAB-A69AFE7B590E}" destId="{B076193D-206C-5D42-8A54-8472238F3FF2}" srcOrd="0" destOrd="0" presId="urn:microsoft.com/office/officeart/2005/8/layout/hierarchy2"/>
    <dgm:cxn modelId="{B7DCEB44-0364-8D4A-A6D5-6D6E50E97C64}" type="presOf" srcId="{1B1D145A-FCE6-FA4C-B00D-0A009F6BF84D}" destId="{CF9A5C03-3DDF-254E-AE74-FAE0041D7B85}" srcOrd="0" destOrd="0" presId="urn:microsoft.com/office/officeart/2005/8/layout/hierarchy2"/>
    <dgm:cxn modelId="{3D663D33-C415-9543-AA9D-D344252BF208}" type="presOf" srcId="{CD9E0BF3-28C9-064E-998C-CF592AC57A42}" destId="{94CA4B1E-71CF-CF4B-98BA-E3DD7709D5E4}" srcOrd="0" destOrd="0" presId="urn:microsoft.com/office/officeart/2005/8/layout/hierarchy2"/>
    <dgm:cxn modelId="{87AF2212-F43C-564E-9F31-0E4F726046EF}" srcId="{CF2B1965-162A-334D-9AAB-A69AFE7B590E}" destId="{A82448EC-46A8-5F47-BC93-15FF5B1B2828}" srcOrd="1" destOrd="0" parTransId="{4B9AE488-F17B-DC40-B020-6414E7EFCE00}" sibTransId="{43B63D85-BEB1-CD40-B969-B293132054DF}"/>
    <dgm:cxn modelId="{A6461969-E7FC-D147-8D24-793D693A139D}" type="presOf" srcId="{35E9D9A7-A528-E843-B04D-4CDA68AD49E8}" destId="{CC0A298E-A4E9-A841-B7B4-9628FE95FEC5}" srcOrd="1" destOrd="0" presId="urn:microsoft.com/office/officeart/2005/8/layout/hierarchy2"/>
    <dgm:cxn modelId="{FA0C5AE8-C643-6B47-A5FE-BE835407F03C}" srcId="{CF2B1965-162A-334D-9AAB-A69AFE7B590E}" destId="{3FD33028-91C7-1C44-819F-C96F9D5B1B16}" srcOrd="0" destOrd="0" parTransId="{3134BBC6-1081-9A4F-8C5C-0C429778C8C6}" sibTransId="{B6D063F4-3CDE-D14C-8069-A68375E4002D}"/>
    <dgm:cxn modelId="{C5BC58EE-F91A-3C44-95D1-95D6C4392A4E}" type="presOf" srcId="{71DB1C7B-DE89-EC4D-AB9A-33873B5F1377}" destId="{C4B692C1-11DA-1841-86A9-9E910AFBCB08}" srcOrd="0" destOrd="0" presId="urn:microsoft.com/office/officeart/2005/8/layout/hierarchy2"/>
    <dgm:cxn modelId="{24488365-63D6-5A41-A210-28659E3597D1}" type="presOf" srcId="{6DCB4CEF-E563-CD47-A8A3-588EBC004860}" destId="{42EDAC1B-C51D-A54E-8283-2E9871FCC399}" srcOrd="0" destOrd="0" presId="urn:microsoft.com/office/officeart/2005/8/layout/hierarchy2"/>
    <dgm:cxn modelId="{98CD049E-4A5F-204D-816B-7E5B719F46F1}" type="presOf" srcId="{3134BBC6-1081-9A4F-8C5C-0C429778C8C6}" destId="{C6241E02-1215-8741-A5AA-ACF5B126E733}" srcOrd="0" destOrd="0" presId="urn:microsoft.com/office/officeart/2005/8/layout/hierarchy2"/>
    <dgm:cxn modelId="{993FDCF6-73BB-D347-B588-5CB180098229}" srcId="{087E7B4B-17FF-DB49-AC11-DBC587F717F0}" destId="{C07F530D-1754-284B-AF5C-0F35D9D075A4}" srcOrd="1" destOrd="0" parTransId="{71DB1C7B-DE89-EC4D-AB9A-33873B5F1377}" sibTransId="{F1DB3BDF-99CF-7C4B-80EE-2ABE7CB8CAD6}"/>
    <dgm:cxn modelId="{BCC76D2B-70B6-324F-94C0-1C2CA0EB2198}" type="presOf" srcId="{CCD22237-2B15-C44B-BD91-9D3CB5C0A425}" destId="{F1A149C8-E891-C649-892C-1406BB9C48F0}" srcOrd="0" destOrd="0" presId="urn:microsoft.com/office/officeart/2005/8/layout/hierarchy2"/>
    <dgm:cxn modelId="{9B87C1E3-B94F-9B46-97FD-9327CC443D54}" type="presOf" srcId="{451FFF0D-CD21-DD46-B7C7-FAFF9948C1DC}" destId="{13AC2C3B-3482-134B-B1DD-41BF43A557ED}" srcOrd="1" destOrd="0" presId="urn:microsoft.com/office/officeart/2005/8/layout/hierarchy2"/>
    <dgm:cxn modelId="{57662163-DF0A-3D46-9C39-1E59C8F2002F}" type="presOf" srcId="{E960A0FF-10EC-BE42-A6D8-54CC69663A71}" destId="{550FE136-25FC-A741-B82A-70C91CBDD22F}" srcOrd="0" destOrd="0" presId="urn:microsoft.com/office/officeart/2005/8/layout/hierarchy2"/>
    <dgm:cxn modelId="{431028F2-14BD-244F-BD76-CA208314A84C}" type="presOf" srcId="{451FFF0D-CD21-DD46-B7C7-FAFF9948C1DC}" destId="{BC206DDC-5468-2440-B8E0-C2BFC1BD9EB4}" srcOrd="0" destOrd="0" presId="urn:microsoft.com/office/officeart/2005/8/layout/hierarchy2"/>
    <dgm:cxn modelId="{F08C11CA-0479-5241-9285-E1AF68307EC4}" type="presOf" srcId="{71DB1C7B-DE89-EC4D-AB9A-33873B5F1377}" destId="{950875F7-8734-B747-AFBE-791FDDA324DB}" srcOrd="1" destOrd="0" presId="urn:microsoft.com/office/officeart/2005/8/layout/hierarchy2"/>
    <dgm:cxn modelId="{CE3639D4-8C00-BF4C-A87F-C21AB59E7870}" type="presOf" srcId="{A82448EC-46A8-5F47-BC93-15FF5B1B2828}" destId="{4AA257AD-FCD0-BE4B-9D7C-B6EDB2665F5A}" srcOrd="0" destOrd="0" presId="urn:microsoft.com/office/officeart/2005/8/layout/hierarchy2"/>
    <dgm:cxn modelId="{8E39B86A-141A-7D47-8AC1-FF7CD1E7B7BD}" type="presOf" srcId="{294C913F-D075-C74F-A9F9-BAC0A8887D86}" destId="{093EE229-6421-BF43-9293-060F79272327}" srcOrd="1" destOrd="0" presId="urn:microsoft.com/office/officeart/2005/8/layout/hierarchy2"/>
    <dgm:cxn modelId="{D1F81A4A-0264-2940-9370-2B8F8AEB3E63}" srcId="{3FD33028-91C7-1C44-819F-C96F9D5B1B16}" destId="{087E7B4B-17FF-DB49-AC11-DBC587F717F0}" srcOrd="1" destOrd="0" parTransId="{294C913F-D075-C74F-A9F9-BAC0A8887D86}" sibTransId="{A4C1E3C7-7E78-1F40-8FA9-0868EE599A38}"/>
    <dgm:cxn modelId="{51C35C7F-05C1-FA48-9978-38FAEFC833DA}" type="presOf" srcId="{41B9A152-73B0-C146-90DB-76D721A703D7}" destId="{EA1140AD-B41B-D14C-B5C9-EF839B7C5C0F}" srcOrd="0" destOrd="0" presId="urn:microsoft.com/office/officeart/2005/8/layout/hierarchy2"/>
    <dgm:cxn modelId="{E395D6AF-E9AD-1048-B2ED-47BB8D4C6E8E}" type="presOf" srcId="{087E7B4B-17FF-DB49-AC11-DBC587F717F0}" destId="{E0D52799-29CA-2C45-946E-6D8F4317AED5}" srcOrd="0" destOrd="0" presId="urn:microsoft.com/office/officeart/2005/8/layout/hierarchy2"/>
    <dgm:cxn modelId="{9E003E76-4F93-504A-9A0C-64E1ED469E37}" srcId="{087E7B4B-17FF-DB49-AC11-DBC587F717F0}" destId="{E960A0FF-10EC-BE42-A6D8-54CC69663A71}" srcOrd="2" destOrd="0" parTransId="{CD9E0BF3-28C9-064E-998C-CF592AC57A42}" sibTransId="{BBF1A5A8-22DE-0D45-877E-BB72F1CA19B6}"/>
    <dgm:cxn modelId="{CD49BF51-FA4D-6B46-B706-D5F17CC1840E}" type="presOf" srcId="{A579CB77-07CE-1A42-B385-3EAD0F973232}" destId="{88B00E0C-785D-AA41-B965-2450ED44042F}" srcOrd="0" destOrd="0" presId="urn:microsoft.com/office/officeart/2005/8/layout/hierarchy2"/>
    <dgm:cxn modelId="{5FDE06F0-78CF-9544-9DB6-B36C68D9B08D}" srcId="{1B1D145A-FCE6-FA4C-B00D-0A009F6BF84D}" destId="{CF2B1965-162A-334D-9AAB-A69AFE7B590E}" srcOrd="1" destOrd="0" parTransId="{5F795AD3-BBDF-C442-8745-93B50852C790}" sibTransId="{3520358F-98C4-924F-B70B-86250D0CBD2D}"/>
    <dgm:cxn modelId="{42C1D3C3-D7E4-214F-B7D1-D4843689C0C4}" srcId="{3FD33028-91C7-1C44-819F-C96F9D5B1B16}" destId="{762F0CFD-A3DF-494D-A5C2-9272C290929D}" srcOrd="0" destOrd="0" parTransId="{6DCB4CEF-E563-CD47-A8A3-588EBC004860}" sibTransId="{8D87BCB3-F8F3-CC4A-BBF2-9D0B9B010C05}"/>
    <dgm:cxn modelId="{7653D727-C7E6-E142-9FFC-201E06030FBA}" type="presOf" srcId="{762F0CFD-A3DF-494D-A5C2-9272C290929D}" destId="{ADD4AE54-A130-2A4E-B292-A8A51DFC66BC}" srcOrd="0" destOrd="0" presId="urn:microsoft.com/office/officeart/2005/8/layout/hierarchy2"/>
    <dgm:cxn modelId="{273168D0-1E98-9940-8982-CCE9842CE264}" type="presOf" srcId="{4B9AE488-F17B-DC40-B020-6414E7EFCE00}" destId="{A51D6A0A-7FF9-1847-9E58-793238F6D7DE}" srcOrd="1" destOrd="0" presId="urn:microsoft.com/office/officeart/2005/8/layout/hierarchy2"/>
    <dgm:cxn modelId="{14729900-4E0D-EC40-9F6B-8FBFA3DA713E}" type="presOf" srcId="{294C913F-D075-C74F-A9F9-BAC0A8887D86}" destId="{83166B48-DB10-774A-AC03-C813D5F887F7}" srcOrd="0" destOrd="0" presId="urn:microsoft.com/office/officeart/2005/8/layout/hierarchy2"/>
    <dgm:cxn modelId="{246B7DC3-5272-6D48-B6EC-37A8FE8941E5}" type="presOf" srcId="{35E9D9A7-A528-E843-B04D-4CDA68AD49E8}" destId="{4B6903C6-5A94-8C4A-858E-E39348028A0A}" srcOrd="0" destOrd="0" presId="urn:microsoft.com/office/officeart/2005/8/layout/hierarchy2"/>
    <dgm:cxn modelId="{09E1A9FA-23C5-9A4A-9162-515F06E45F16}" type="presOf" srcId="{B66EAE35-7A35-C448-B2B0-AE948F1FC393}" destId="{F2F1A463-4C03-3C48-A7B5-D0A904311AF9}" srcOrd="0" destOrd="0" presId="urn:microsoft.com/office/officeart/2005/8/layout/hierarchy2"/>
    <dgm:cxn modelId="{F2A97DD8-FA02-3C4C-B054-DECA93D967FF}" type="presOf" srcId="{CD9E0BF3-28C9-064E-998C-CF592AC57A42}" destId="{93E32660-0A93-E743-BE8D-AE60F8300C02}" srcOrd="1" destOrd="0" presId="urn:microsoft.com/office/officeart/2005/8/layout/hierarchy2"/>
    <dgm:cxn modelId="{EBA64CAB-9AA1-4542-9F47-7434C6F17713}" type="presOf" srcId="{B66EAE35-7A35-C448-B2B0-AE948F1FC393}" destId="{32484FA0-AFB2-D947-8BEE-8DF513977047}" srcOrd="1" destOrd="0" presId="urn:microsoft.com/office/officeart/2005/8/layout/hierarchy2"/>
    <dgm:cxn modelId="{99837A89-8B4B-1B49-89B2-1BAB7A681BF5}" srcId="{087E7B4B-17FF-DB49-AC11-DBC587F717F0}" destId="{CCD22237-2B15-C44B-BD91-9D3CB5C0A425}" srcOrd="0" destOrd="0" parTransId="{451FFF0D-CD21-DD46-B7C7-FAFF9948C1DC}" sibTransId="{676286D9-1AA7-0440-9CDB-029481E734D5}"/>
    <dgm:cxn modelId="{961E7BEE-95B1-C441-8904-4A8807308FD3}" type="presOf" srcId="{C07F530D-1754-284B-AF5C-0F35D9D075A4}" destId="{92FCD397-68C7-6D4F-A2FE-21E0D87DE726}" srcOrd="0" destOrd="0" presId="urn:microsoft.com/office/officeart/2005/8/layout/hierarchy2"/>
    <dgm:cxn modelId="{C492A09E-ABE8-6942-BDDD-505FFA7EDE97}" srcId="{1B1D145A-FCE6-FA4C-B00D-0A009F6BF84D}" destId="{A579CB77-07CE-1A42-B385-3EAD0F973232}" srcOrd="0" destOrd="0" parTransId="{82D287F9-24FF-EA4D-8A36-F907616A4465}" sibTransId="{BD7036F1-ED9F-D84F-83AF-C5CF8F28511B}"/>
    <dgm:cxn modelId="{55E71101-7C26-D942-8368-8CF4D1BF28BF}" type="presOf" srcId="{4B9AE488-F17B-DC40-B020-6414E7EFCE00}" destId="{F6BE1F00-0264-8147-9090-9FBBA72B00DC}" srcOrd="0" destOrd="0" presId="urn:microsoft.com/office/officeart/2005/8/layout/hierarchy2"/>
    <dgm:cxn modelId="{3705FB25-3FDE-C44E-A22D-65E54AD139C7}" type="presOf" srcId="{3134BBC6-1081-9A4F-8C5C-0C429778C8C6}" destId="{2FDE6773-AFC6-D247-BC11-40C90A572195}" srcOrd="1" destOrd="0" presId="urn:microsoft.com/office/officeart/2005/8/layout/hierarchy2"/>
    <dgm:cxn modelId="{931EDE55-0A32-2C48-AF61-E83AB5779BE2}" type="presOf" srcId="{3FD33028-91C7-1C44-819F-C96F9D5B1B16}" destId="{A7A662D3-52E3-144F-8DBB-2343C851A24F}" srcOrd="0" destOrd="0" presId="urn:microsoft.com/office/officeart/2005/8/layout/hierarchy2"/>
    <dgm:cxn modelId="{1371E5FC-A5D4-E840-8B1F-368FF570203C}" type="presOf" srcId="{B8192609-DB58-EF42-9695-C11BFFF3D46E}" destId="{9102C031-58DA-A84C-BCE2-2C27DBC0DBF9}" srcOrd="0" destOrd="0" presId="urn:microsoft.com/office/officeart/2005/8/layout/hierarchy2"/>
    <dgm:cxn modelId="{1D87F6CA-8530-1E49-AF16-8B5344F03733}" srcId="{A82448EC-46A8-5F47-BC93-15FF5B1B2828}" destId="{41B9A152-73B0-C146-90DB-76D721A703D7}" srcOrd="0" destOrd="0" parTransId="{35E9D9A7-A528-E843-B04D-4CDA68AD49E8}" sibTransId="{A7ED82DA-5B9A-E443-887C-98F85FD63DBA}"/>
    <dgm:cxn modelId="{6F081094-46F6-2645-AB3F-CEDDF71E40C9}" type="presParOf" srcId="{CF9A5C03-3DDF-254E-AE74-FAE0041D7B85}" destId="{739325FB-7E96-184A-972A-CDCED009861B}" srcOrd="0" destOrd="0" presId="urn:microsoft.com/office/officeart/2005/8/layout/hierarchy2"/>
    <dgm:cxn modelId="{B4CA7A90-A076-BE45-B12D-203501184F3D}" type="presParOf" srcId="{739325FB-7E96-184A-972A-CDCED009861B}" destId="{88B00E0C-785D-AA41-B965-2450ED44042F}" srcOrd="0" destOrd="0" presId="urn:microsoft.com/office/officeart/2005/8/layout/hierarchy2"/>
    <dgm:cxn modelId="{C023060B-9EDD-AB4E-9CC5-00036FC8B700}" type="presParOf" srcId="{739325FB-7E96-184A-972A-CDCED009861B}" destId="{7DCB0D36-20E1-0F44-923B-2ED6F77E6A11}" srcOrd="1" destOrd="0" presId="urn:microsoft.com/office/officeart/2005/8/layout/hierarchy2"/>
    <dgm:cxn modelId="{C37BCA80-B5EB-734E-AD4C-D8AB9A9A87B8}" type="presParOf" srcId="{CF9A5C03-3DDF-254E-AE74-FAE0041D7B85}" destId="{F8F6BB13-08EB-404D-A531-A9A6F105736D}" srcOrd="1" destOrd="0" presId="urn:microsoft.com/office/officeart/2005/8/layout/hierarchy2"/>
    <dgm:cxn modelId="{49D7C5BA-DCAC-BA41-B0FE-74E975E0A935}" type="presParOf" srcId="{F8F6BB13-08EB-404D-A531-A9A6F105736D}" destId="{B076193D-206C-5D42-8A54-8472238F3FF2}" srcOrd="0" destOrd="0" presId="urn:microsoft.com/office/officeart/2005/8/layout/hierarchy2"/>
    <dgm:cxn modelId="{7B98A684-559A-AE4E-A1F1-AF76246B8D1A}" type="presParOf" srcId="{F8F6BB13-08EB-404D-A531-A9A6F105736D}" destId="{FE8CAC89-F0B8-5346-81DD-F5A03A19DC54}" srcOrd="1" destOrd="0" presId="urn:microsoft.com/office/officeart/2005/8/layout/hierarchy2"/>
    <dgm:cxn modelId="{6E9C6025-3EE9-E84E-A638-0095C715024C}" type="presParOf" srcId="{FE8CAC89-F0B8-5346-81DD-F5A03A19DC54}" destId="{C6241E02-1215-8741-A5AA-ACF5B126E733}" srcOrd="0" destOrd="0" presId="urn:microsoft.com/office/officeart/2005/8/layout/hierarchy2"/>
    <dgm:cxn modelId="{623A342B-5EF1-C44D-8240-B409451097D4}" type="presParOf" srcId="{C6241E02-1215-8741-A5AA-ACF5B126E733}" destId="{2FDE6773-AFC6-D247-BC11-40C90A572195}" srcOrd="0" destOrd="0" presId="urn:microsoft.com/office/officeart/2005/8/layout/hierarchy2"/>
    <dgm:cxn modelId="{A32BD03D-A41C-9342-9770-520A6F68185A}" type="presParOf" srcId="{FE8CAC89-F0B8-5346-81DD-F5A03A19DC54}" destId="{FD4EA799-7AFF-7B43-9E6B-D7AE0AB44906}" srcOrd="1" destOrd="0" presId="urn:microsoft.com/office/officeart/2005/8/layout/hierarchy2"/>
    <dgm:cxn modelId="{0C131F6B-B3AB-D142-89FB-168620742AB6}" type="presParOf" srcId="{FD4EA799-7AFF-7B43-9E6B-D7AE0AB44906}" destId="{A7A662D3-52E3-144F-8DBB-2343C851A24F}" srcOrd="0" destOrd="0" presId="urn:microsoft.com/office/officeart/2005/8/layout/hierarchy2"/>
    <dgm:cxn modelId="{6C54F621-BFFF-9F4E-AC42-8B94174E34BC}" type="presParOf" srcId="{FD4EA799-7AFF-7B43-9E6B-D7AE0AB44906}" destId="{49086C71-EBB4-B74F-8857-DF41DD191E88}" srcOrd="1" destOrd="0" presId="urn:microsoft.com/office/officeart/2005/8/layout/hierarchy2"/>
    <dgm:cxn modelId="{0415D485-10C3-2147-A087-0C19056D9C86}" type="presParOf" srcId="{49086C71-EBB4-B74F-8857-DF41DD191E88}" destId="{42EDAC1B-C51D-A54E-8283-2E9871FCC399}" srcOrd="0" destOrd="0" presId="urn:microsoft.com/office/officeart/2005/8/layout/hierarchy2"/>
    <dgm:cxn modelId="{56842537-F441-1041-8E76-356B2D2F3E52}" type="presParOf" srcId="{42EDAC1B-C51D-A54E-8283-2E9871FCC399}" destId="{5E733220-A1C0-224E-A7C6-88DB62207FB6}" srcOrd="0" destOrd="0" presId="urn:microsoft.com/office/officeart/2005/8/layout/hierarchy2"/>
    <dgm:cxn modelId="{4BC33978-B661-8040-AF71-00D63535C493}" type="presParOf" srcId="{49086C71-EBB4-B74F-8857-DF41DD191E88}" destId="{FDAFEAAD-7231-034D-AF06-4AE33130FE5C}" srcOrd="1" destOrd="0" presId="urn:microsoft.com/office/officeart/2005/8/layout/hierarchy2"/>
    <dgm:cxn modelId="{65B74941-D46A-134C-9BEA-1868BC988BC2}" type="presParOf" srcId="{FDAFEAAD-7231-034D-AF06-4AE33130FE5C}" destId="{ADD4AE54-A130-2A4E-B292-A8A51DFC66BC}" srcOrd="0" destOrd="0" presId="urn:microsoft.com/office/officeart/2005/8/layout/hierarchy2"/>
    <dgm:cxn modelId="{2A1D4968-7193-EB40-A488-6AAB6C3B6FF3}" type="presParOf" srcId="{FDAFEAAD-7231-034D-AF06-4AE33130FE5C}" destId="{E7EA7C70-B6C2-3E4A-BCC0-67333C5CD0C6}" srcOrd="1" destOrd="0" presId="urn:microsoft.com/office/officeart/2005/8/layout/hierarchy2"/>
    <dgm:cxn modelId="{C5C5D3E7-73A3-BC42-8555-A565B4CC8D95}" type="presParOf" srcId="{E7EA7C70-B6C2-3E4A-BCC0-67333C5CD0C6}" destId="{F2F1A463-4C03-3C48-A7B5-D0A904311AF9}" srcOrd="0" destOrd="0" presId="urn:microsoft.com/office/officeart/2005/8/layout/hierarchy2"/>
    <dgm:cxn modelId="{FB3B680B-E6A3-AC42-9ED8-9231FB8552BF}" type="presParOf" srcId="{F2F1A463-4C03-3C48-A7B5-D0A904311AF9}" destId="{32484FA0-AFB2-D947-8BEE-8DF513977047}" srcOrd="0" destOrd="0" presId="urn:microsoft.com/office/officeart/2005/8/layout/hierarchy2"/>
    <dgm:cxn modelId="{A2B52D2B-F36C-F046-AD63-1573CD1B3F7A}" type="presParOf" srcId="{E7EA7C70-B6C2-3E4A-BCC0-67333C5CD0C6}" destId="{E0A58223-D429-D84D-9496-963A50576816}" srcOrd="1" destOrd="0" presId="urn:microsoft.com/office/officeart/2005/8/layout/hierarchy2"/>
    <dgm:cxn modelId="{59594C7F-7CDC-3B44-AB42-5A31F65A5E9D}" type="presParOf" srcId="{E0A58223-D429-D84D-9496-963A50576816}" destId="{9102C031-58DA-A84C-BCE2-2C27DBC0DBF9}" srcOrd="0" destOrd="0" presId="urn:microsoft.com/office/officeart/2005/8/layout/hierarchy2"/>
    <dgm:cxn modelId="{CC9E9E13-B0FC-824C-80E6-3F666ADA92EE}" type="presParOf" srcId="{E0A58223-D429-D84D-9496-963A50576816}" destId="{CA0E63D3-BF51-9445-AD68-E1211B611A54}" srcOrd="1" destOrd="0" presId="urn:microsoft.com/office/officeart/2005/8/layout/hierarchy2"/>
    <dgm:cxn modelId="{A62C2A42-503E-6743-AEC6-7E38FE6127D1}" type="presParOf" srcId="{49086C71-EBB4-B74F-8857-DF41DD191E88}" destId="{83166B48-DB10-774A-AC03-C813D5F887F7}" srcOrd="2" destOrd="0" presId="urn:microsoft.com/office/officeart/2005/8/layout/hierarchy2"/>
    <dgm:cxn modelId="{B1C12AB8-7059-6745-A497-36C8139DEB30}" type="presParOf" srcId="{83166B48-DB10-774A-AC03-C813D5F887F7}" destId="{093EE229-6421-BF43-9293-060F79272327}" srcOrd="0" destOrd="0" presId="urn:microsoft.com/office/officeart/2005/8/layout/hierarchy2"/>
    <dgm:cxn modelId="{17A41C90-71DC-E144-A6B7-A267C89DA8CB}" type="presParOf" srcId="{49086C71-EBB4-B74F-8857-DF41DD191E88}" destId="{340337FA-3C98-DC48-A63E-408CB8E9FD27}" srcOrd="3" destOrd="0" presId="urn:microsoft.com/office/officeart/2005/8/layout/hierarchy2"/>
    <dgm:cxn modelId="{8B742271-1F3A-1B42-A612-829D5E8E3ABD}" type="presParOf" srcId="{340337FA-3C98-DC48-A63E-408CB8E9FD27}" destId="{E0D52799-29CA-2C45-946E-6D8F4317AED5}" srcOrd="0" destOrd="0" presId="urn:microsoft.com/office/officeart/2005/8/layout/hierarchy2"/>
    <dgm:cxn modelId="{AC68FEC4-ACA4-3E4A-99AB-8DF31580F0EF}" type="presParOf" srcId="{340337FA-3C98-DC48-A63E-408CB8E9FD27}" destId="{CDF6E347-B556-E645-844B-21ACD2BBAAF4}" srcOrd="1" destOrd="0" presId="urn:microsoft.com/office/officeart/2005/8/layout/hierarchy2"/>
    <dgm:cxn modelId="{BB9A4E61-E95E-A94C-BB25-D1775A95532A}" type="presParOf" srcId="{CDF6E347-B556-E645-844B-21ACD2BBAAF4}" destId="{BC206DDC-5468-2440-B8E0-C2BFC1BD9EB4}" srcOrd="0" destOrd="0" presId="urn:microsoft.com/office/officeart/2005/8/layout/hierarchy2"/>
    <dgm:cxn modelId="{43F9EB29-75F6-D349-B355-19D1BDAF921D}" type="presParOf" srcId="{BC206DDC-5468-2440-B8E0-C2BFC1BD9EB4}" destId="{13AC2C3B-3482-134B-B1DD-41BF43A557ED}" srcOrd="0" destOrd="0" presId="urn:microsoft.com/office/officeart/2005/8/layout/hierarchy2"/>
    <dgm:cxn modelId="{5E405896-07D8-5C48-9758-33545599E69C}" type="presParOf" srcId="{CDF6E347-B556-E645-844B-21ACD2BBAAF4}" destId="{4B6E393F-2241-C047-95BB-CFF6A762FBE7}" srcOrd="1" destOrd="0" presId="urn:microsoft.com/office/officeart/2005/8/layout/hierarchy2"/>
    <dgm:cxn modelId="{4E2CAD48-932E-914C-A478-5440A29DFF8F}" type="presParOf" srcId="{4B6E393F-2241-C047-95BB-CFF6A762FBE7}" destId="{F1A149C8-E891-C649-892C-1406BB9C48F0}" srcOrd="0" destOrd="0" presId="urn:microsoft.com/office/officeart/2005/8/layout/hierarchy2"/>
    <dgm:cxn modelId="{7950196F-BDE6-9D4A-BE3C-2752821F786A}" type="presParOf" srcId="{4B6E393F-2241-C047-95BB-CFF6A762FBE7}" destId="{99F9234F-35AB-1941-AA91-FF050459ABE0}" srcOrd="1" destOrd="0" presId="urn:microsoft.com/office/officeart/2005/8/layout/hierarchy2"/>
    <dgm:cxn modelId="{B67E5AF6-5556-0C4B-995C-AFE102629B72}" type="presParOf" srcId="{CDF6E347-B556-E645-844B-21ACD2BBAAF4}" destId="{C4B692C1-11DA-1841-86A9-9E910AFBCB08}" srcOrd="2" destOrd="0" presId="urn:microsoft.com/office/officeart/2005/8/layout/hierarchy2"/>
    <dgm:cxn modelId="{7BDAB04B-A30D-8240-94E2-2D2998BDDD77}" type="presParOf" srcId="{C4B692C1-11DA-1841-86A9-9E910AFBCB08}" destId="{950875F7-8734-B747-AFBE-791FDDA324DB}" srcOrd="0" destOrd="0" presId="urn:microsoft.com/office/officeart/2005/8/layout/hierarchy2"/>
    <dgm:cxn modelId="{E23F18B0-B47C-494E-9A25-BB5982DAD5BA}" type="presParOf" srcId="{CDF6E347-B556-E645-844B-21ACD2BBAAF4}" destId="{A17FFE25-35AA-134A-B25D-7EE23F450A9B}" srcOrd="3" destOrd="0" presId="urn:microsoft.com/office/officeart/2005/8/layout/hierarchy2"/>
    <dgm:cxn modelId="{0CFF9C13-42B2-D14A-88D2-61B15D938647}" type="presParOf" srcId="{A17FFE25-35AA-134A-B25D-7EE23F450A9B}" destId="{92FCD397-68C7-6D4F-A2FE-21E0D87DE726}" srcOrd="0" destOrd="0" presId="urn:microsoft.com/office/officeart/2005/8/layout/hierarchy2"/>
    <dgm:cxn modelId="{EFC3751D-D7DD-114C-A48C-253BF6A20746}" type="presParOf" srcId="{A17FFE25-35AA-134A-B25D-7EE23F450A9B}" destId="{FCBF2299-31EA-534B-B896-F68EA5BE0A86}" srcOrd="1" destOrd="0" presId="urn:microsoft.com/office/officeart/2005/8/layout/hierarchy2"/>
    <dgm:cxn modelId="{92E7B1F5-B14B-4940-8716-9E1E907F54F6}" type="presParOf" srcId="{CDF6E347-B556-E645-844B-21ACD2BBAAF4}" destId="{94CA4B1E-71CF-CF4B-98BA-E3DD7709D5E4}" srcOrd="4" destOrd="0" presId="urn:microsoft.com/office/officeart/2005/8/layout/hierarchy2"/>
    <dgm:cxn modelId="{85140B59-5303-A740-AA47-714F69E9499A}" type="presParOf" srcId="{94CA4B1E-71CF-CF4B-98BA-E3DD7709D5E4}" destId="{93E32660-0A93-E743-BE8D-AE60F8300C02}" srcOrd="0" destOrd="0" presId="urn:microsoft.com/office/officeart/2005/8/layout/hierarchy2"/>
    <dgm:cxn modelId="{9C6F7AE9-C80D-D746-B55C-5981F3258AB5}" type="presParOf" srcId="{CDF6E347-B556-E645-844B-21ACD2BBAAF4}" destId="{381FC2DD-0A5F-DD45-92DD-64D1E638E497}" srcOrd="5" destOrd="0" presId="urn:microsoft.com/office/officeart/2005/8/layout/hierarchy2"/>
    <dgm:cxn modelId="{8CE08567-FA07-8648-A8A9-D12A69532F74}" type="presParOf" srcId="{381FC2DD-0A5F-DD45-92DD-64D1E638E497}" destId="{550FE136-25FC-A741-B82A-70C91CBDD22F}" srcOrd="0" destOrd="0" presId="urn:microsoft.com/office/officeart/2005/8/layout/hierarchy2"/>
    <dgm:cxn modelId="{A929BE73-26D0-4E4E-8C25-6BE3418EB58C}" type="presParOf" srcId="{381FC2DD-0A5F-DD45-92DD-64D1E638E497}" destId="{A07C6ABB-CBF7-464A-8E1A-0DB2D2337A04}" srcOrd="1" destOrd="0" presId="urn:microsoft.com/office/officeart/2005/8/layout/hierarchy2"/>
    <dgm:cxn modelId="{3D65353D-DC42-744F-ACE5-EDBCA5705C28}" type="presParOf" srcId="{FE8CAC89-F0B8-5346-81DD-F5A03A19DC54}" destId="{F6BE1F00-0264-8147-9090-9FBBA72B00DC}" srcOrd="2" destOrd="0" presId="urn:microsoft.com/office/officeart/2005/8/layout/hierarchy2"/>
    <dgm:cxn modelId="{DC57C1B7-7FD7-D54D-ADF0-66CBA95E98B9}" type="presParOf" srcId="{F6BE1F00-0264-8147-9090-9FBBA72B00DC}" destId="{A51D6A0A-7FF9-1847-9E58-793238F6D7DE}" srcOrd="0" destOrd="0" presId="urn:microsoft.com/office/officeart/2005/8/layout/hierarchy2"/>
    <dgm:cxn modelId="{9FEA722C-5863-7446-99BB-8C71BC58CA1A}" type="presParOf" srcId="{FE8CAC89-F0B8-5346-81DD-F5A03A19DC54}" destId="{25368904-644A-7345-9048-EBC264AB3A56}" srcOrd="3" destOrd="0" presId="urn:microsoft.com/office/officeart/2005/8/layout/hierarchy2"/>
    <dgm:cxn modelId="{415BDC16-C7D6-9045-A35D-6A40F572BA77}" type="presParOf" srcId="{25368904-644A-7345-9048-EBC264AB3A56}" destId="{4AA257AD-FCD0-BE4B-9D7C-B6EDB2665F5A}" srcOrd="0" destOrd="0" presId="urn:microsoft.com/office/officeart/2005/8/layout/hierarchy2"/>
    <dgm:cxn modelId="{380990F3-C4A4-9B43-9857-0B0F86D4B87B}" type="presParOf" srcId="{25368904-644A-7345-9048-EBC264AB3A56}" destId="{A64604D2-76ED-D84F-86E1-36BD58BE3038}" srcOrd="1" destOrd="0" presId="urn:microsoft.com/office/officeart/2005/8/layout/hierarchy2"/>
    <dgm:cxn modelId="{9FB026CB-CDE5-D844-BC93-8474F0A5EF6B}" type="presParOf" srcId="{A64604D2-76ED-D84F-86E1-36BD58BE3038}" destId="{4B6903C6-5A94-8C4A-858E-E39348028A0A}" srcOrd="0" destOrd="0" presId="urn:microsoft.com/office/officeart/2005/8/layout/hierarchy2"/>
    <dgm:cxn modelId="{702C795E-2282-434F-A8C4-DD0978CFCA66}" type="presParOf" srcId="{4B6903C6-5A94-8C4A-858E-E39348028A0A}" destId="{CC0A298E-A4E9-A841-B7B4-9628FE95FEC5}" srcOrd="0" destOrd="0" presId="urn:microsoft.com/office/officeart/2005/8/layout/hierarchy2"/>
    <dgm:cxn modelId="{A09449DE-B567-0E4F-8BED-796A19AB4DAA}" type="presParOf" srcId="{A64604D2-76ED-D84F-86E1-36BD58BE3038}" destId="{56EACE11-D297-C740-AAFB-FBCF2B52442B}" srcOrd="1" destOrd="0" presId="urn:microsoft.com/office/officeart/2005/8/layout/hierarchy2"/>
    <dgm:cxn modelId="{5D9DEDDD-FF7B-B34B-8575-D4C91B2BFD5C}" type="presParOf" srcId="{56EACE11-D297-C740-AAFB-FBCF2B52442B}" destId="{EA1140AD-B41B-D14C-B5C9-EF839B7C5C0F}" srcOrd="0" destOrd="0" presId="urn:microsoft.com/office/officeart/2005/8/layout/hierarchy2"/>
    <dgm:cxn modelId="{D36BE8D4-8022-C642-A25A-95F184E8ABB3}" type="presParOf" srcId="{56EACE11-D297-C740-AAFB-FBCF2B52442B}" destId="{29EC06A4-6B8F-9843-AF20-FCB509D77CD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B1D145A-FCE6-FA4C-B00D-0A009F6BF84D}" type="doc">
      <dgm:prSet loTypeId="urn:microsoft.com/office/officeart/2005/8/layout/hierarchy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2B1965-162A-334D-9AAB-A69AFE7B590E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Inverse Control</a:t>
          </a:r>
          <a:endParaRPr lang="en-US" dirty="0"/>
        </a:p>
      </dgm:t>
    </dgm:pt>
    <dgm:pt modelId="{5F795AD3-BBDF-C442-8745-93B50852C790}" type="parTrans" cxnId="{5FDE06F0-78CF-9544-9DB6-B36C68D9B08D}">
      <dgm:prSet/>
      <dgm:spPr/>
      <dgm:t>
        <a:bodyPr/>
        <a:lstStyle/>
        <a:p>
          <a:endParaRPr lang="en-US"/>
        </a:p>
      </dgm:t>
    </dgm:pt>
    <dgm:pt modelId="{3520358F-98C4-924F-B70B-86250D0CBD2D}" type="sibTrans" cxnId="{5FDE06F0-78CF-9544-9DB6-B36C68D9B08D}">
      <dgm:prSet/>
      <dgm:spPr/>
      <dgm:t>
        <a:bodyPr/>
        <a:lstStyle/>
        <a:p>
          <a:endParaRPr lang="en-US"/>
        </a:p>
      </dgm:t>
    </dgm:pt>
    <dgm:pt modelId="{3FD33028-91C7-1C44-819F-C96F9D5B1B16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Fluid Shape</a:t>
          </a:r>
          <a:endParaRPr lang="en-US" dirty="0"/>
        </a:p>
      </dgm:t>
    </dgm:pt>
    <dgm:pt modelId="{3134BBC6-1081-9A4F-8C5C-0C429778C8C6}" type="parTrans" cxnId="{FA0C5AE8-C643-6B47-A5FE-BE835407F03C}">
      <dgm:prSet/>
      <dgm:spPr>
        <a:ln w="38100" cmpd="sng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B6D063F4-3CDE-D14C-8069-A68375E4002D}" type="sibTrans" cxnId="{FA0C5AE8-C643-6B47-A5FE-BE835407F03C}">
      <dgm:prSet/>
      <dgm:spPr/>
      <dgm:t>
        <a:bodyPr/>
        <a:lstStyle/>
        <a:p>
          <a:endParaRPr lang="en-US"/>
        </a:p>
      </dgm:t>
    </dgm:pt>
    <dgm:pt modelId="{762F0CFD-A3DF-494D-A5C2-9272C290929D}">
      <dgm:prSet phldrT="[Text]"/>
      <dgm:spPr/>
      <dgm:t>
        <a:bodyPr/>
        <a:lstStyle/>
        <a:p>
          <a:r>
            <a:rPr lang="en-US" dirty="0" smtClean="0"/>
            <a:t>Optimization</a:t>
          </a:r>
          <a:endParaRPr lang="en-US" dirty="0"/>
        </a:p>
      </dgm:t>
    </dgm:pt>
    <dgm:pt modelId="{6DCB4CEF-E563-CD47-A8A3-588EBC004860}" type="parTrans" cxnId="{42C1D3C3-D7E4-214F-B7D1-D4843689C0C4}">
      <dgm:prSet/>
      <dgm:spPr/>
      <dgm:t>
        <a:bodyPr/>
        <a:lstStyle/>
        <a:p>
          <a:endParaRPr lang="en-US" dirty="0"/>
        </a:p>
      </dgm:t>
    </dgm:pt>
    <dgm:pt modelId="{8D87BCB3-F8F3-CC4A-BBF2-9D0B9B010C05}" type="sibTrans" cxnId="{42C1D3C3-D7E4-214F-B7D1-D4843689C0C4}">
      <dgm:prSet/>
      <dgm:spPr/>
      <dgm:t>
        <a:bodyPr/>
        <a:lstStyle/>
        <a:p>
          <a:endParaRPr lang="en-US"/>
        </a:p>
      </dgm:t>
    </dgm:pt>
    <dgm:pt modelId="{087E7B4B-17FF-DB49-AC11-DBC587F717F0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Feedback</a:t>
          </a:r>
          <a:endParaRPr lang="en-US" dirty="0"/>
        </a:p>
      </dgm:t>
    </dgm:pt>
    <dgm:pt modelId="{294C913F-D075-C74F-A9F9-BAC0A8887D86}" type="parTrans" cxnId="{D1F81A4A-0264-2940-9370-2B8F8AEB3E63}">
      <dgm:prSet/>
      <dgm:spPr>
        <a:ln w="38100" cmpd="sng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A4C1E3C7-7E78-1F40-8FA9-0868EE599A38}" type="sibTrans" cxnId="{D1F81A4A-0264-2940-9370-2B8F8AEB3E63}">
      <dgm:prSet/>
      <dgm:spPr/>
      <dgm:t>
        <a:bodyPr/>
        <a:lstStyle/>
        <a:p>
          <a:endParaRPr lang="en-US"/>
        </a:p>
      </dgm:t>
    </dgm:pt>
    <dgm:pt modelId="{A82448EC-46A8-5F47-BC93-15FF5B1B2828}">
      <dgm:prSet phldrT="[Text]"/>
      <dgm:spPr/>
      <dgm:t>
        <a:bodyPr/>
        <a:lstStyle/>
        <a:p>
          <a:r>
            <a:rPr lang="en-US" dirty="0" smtClean="0"/>
            <a:t>Fluid Path</a:t>
          </a:r>
          <a:endParaRPr lang="en-US" dirty="0"/>
        </a:p>
      </dgm:t>
    </dgm:pt>
    <dgm:pt modelId="{4B9AE488-F17B-DC40-B020-6414E7EFCE00}" type="parTrans" cxnId="{87AF2212-F43C-564E-9F31-0E4F726046EF}">
      <dgm:prSet/>
      <dgm:spPr/>
      <dgm:t>
        <a:bodyPr/>
        <a:lstStyle/>
        <a:p>
          <a:endParaRPr lang="en-US" dirty="0"/>
        </a:p>
      </dgm:t>
    </dgm:pt>
    <dgm:pt modelId="{43B63D85-BEB1-CD40-B969-B293132054DF}" type="sibTrans" cxnId="{87AF2212-F43C-564E-9F31-0E4F726046EF}">
      <dgm:prSet/>
      <dgm:spPr/>
      <dgm:t>
        <a:bodyPr/>
        <a:lstStyle/>
        <a:p>
          <a:endParaRPr lang="en-US"/>
        </a:p>
      </dgm:t>
    </dgm:pt>
    <dgm:pt modelId="{41B9A152-73B0-C146-90DB-76D721A703D7}">
      <dgm:prSet phldrT="[Text]"/>
      <dgm:spPr/>
      <dgm:t>
        <a:bodyPr/>
        <a:lstStyle/>
        <a:p>
          <a:r>
            <a:rPr lang="en-US" dirty="0" smtClean="0"/>
            <a:t>Path-based Control</a:t>
          </a:r>
          <a:endParaRPr lang="en-US" dirty="0"/>
        </a:p>
      </dgm:t>
    </dgm:pt>
    <dgm:pt modelId="{35E9D9A7-A528-E843-B04D-4CDA68AD49E8}" type="parTrans" cxnId="{1D87F6CA-8530-1E49-AF16-8B5344F03733}">
      <dgm:prSet/>
      <dgm:spPr/>
      <dgm:t>
        <a:bodyPr/>
        <a:lstStyle/>
        <a:p>
          <a:endParaRPr lang="en-US" dirty="0"/>
        </a:p>
      </dgm:t>
    </dgm:pt>
    <dgm:pt modelId="{A7ED82DA-5B9A-E443-887C-98F85FD63DBA}" type="sibTrans" cxnId="{1D87F6CA-8530-1E49-AF16-8B5344F03733}">
      <dgm:prSet/>
      <dgm:spPr/>
      <dgm:t>
        <a:bodyPr/>
        <a:lstStyle/>
        <a:p>
          <a:endParaRPr lang="en-US"/>
        </a:p>
      </dgm:t>
    </dgm:pt>
    <dgm:pt modelId="{B8192609-DB58-EF42-9695-C11BFFF3D46E}">
      <dgm:prSet phldrT="[Text]"/>
      <dgm:spPr/>
      <dgm:t>
        <a:bodyPr/>
        <a:lstStyle/>
        <a:p>
          <a:r>
            <a:rPr lang="en-US" dirty="0" smtClean="0"/>
            <a:t>Keyframe Control</a:t>
          </a:r>
          <a:endParaRPr lang="en-US" dirty="0"/>
        </a:p>
      </dgm:t>
    </dgm:pt>
    <dgm:pt modelId="{B66EAE35-7A35-C448-B2B0-AE948F1FC393}" type="parTrans" cxnId="{0B67BB05-B64D-0D42-9474-FD24651CE9F4}">
      <dgm:prSet/>
      <dgm:spPr/>
      <dgm:t>
        <a:bodyPr/>
        <a:lstStyle/>
        <a:p>
          <a:endParaRPr lang="en-US" dirty="0"/>
        </a:p>
      </dgm:t>
    </dgm:pt>
    <dgm:pt modelId="{53FCE792-7022-064D-9B68-979383A8D4DE}" type="sibTrans" cxnId="{0B67BB05-B64D-0D42-9474-FD24651CE9F4}">
      <dgm:prSet/>
      <dgm:spPr/>
      <dgm:t>
        <a:bodyPr/>
        <a:lstStyle/>
        <a:p>
          <a:endParaRPr lang="en-US"/>
        </a:p>
      </dgm:t>
    </dgm:pt>
    <dgm:pt modelId="{CCD22237-2B15-C44B-BD91-9D3CB5C0A425}">
      <dgm:prSet phldrT="[Text]"/>
      <dgm:spPr/>
      <dgm:t>
        <a:bodyPr/>
        <a:lstStyle/>
        <a:p>
          <a:r>
            <a:rPr lang="en-US" dirty="0" smtClean="0"/>
            <a:t>Target-driven Control</a:t>
          </a:r>
          <a:endParaRPr lang="en-US" dirty="0"/>
        </a:p>
      </dgm:t>
    </dgm:pt>
    <dgm:pt modelId="{451FFF0D-CD21-DD46-B7C7-FAFF9948C1DC}" type="parTrans" cxnId="{99837A89-8B4B-1B49-89B2-1BAB7A681BF5}">
      <dgm:prSet/>
      <dgm:spPr/>
      <dgm:t>
        <a:bodyPr/>
        <a:lstStyle/>
        <a:p>
          <a:endParaRPr lang="en-US" dirty="0"/>
        </a:p>
      </dgm:t>
    </dgm:pt>
    <dgm:pt modelId="{676286D9-1AA7-0440-9CDB-029481E734D5}" type="sibTrans" cxnId="{99837A89-8B4B-1B49-89B2-1BAB7A681BF5}">
      <dgm:prSet/>
      <dgm:spPr/>
      <dgm:t>
        <a:bodyPr/>
        <a:lstStyle/>
        <a:p>
          <a:endParaRPr lang="en-US"/>
        </a:p>
      </dgm:t>
    </dgm:pt>
    <dgm:pt modelId="{C07F530D-1754-284B-AF5C-0F35D9D075A4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>
              <a:hlinkClick xmlns:r="http://schemas.openxmlformats.org/officeDocument/2006/relationships" r:id="rId1"/>
            </a:rPr>
            <a:t>Particle-based Control</a:t>
          </a:r>
          <a:endParaRPr lang="en-US" dirty="0"/>
        </a:p>
      </dgm:t>
    </dgm:pt>
    <dgm:pt modelId="{71DB1C7B-DE89-EC4D-AB9A-33873B5F1377}" type="parTrans" cxnId="{993FDCF6-73BB-D347-B588-5CB180098229}">
      <dgm:prSet/>
      <dgm:spPr>
        <a:ln w="38100" cmpd="sng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F1DB3BDF-99CF-7C4B-80EE-2ABE7CB8CAD6}" type="sibTrans" cxnId="{993FDCF6-73BB-D347-B588-5CB180098229}">
      <dgm:prSet/>
      <dgm:spPr/>
      <dgm:t>
        <a:bodyPr/>
        <a:lstStyle/>
        <a:p>
          <a:endParaRPr lang="en-US"/>
        </a:p>
      </dgm:t>
    </dgm:pt>
    <dgm:pt modelId="{E960A0FF-10EC-BE42-A6D8-54CC69663A71}">
      <dgm:prSet phldrT="[Text]"/>
      <dgm:spPr/>
      <dgm:t>
        <a:bodyPr/>
        <a:lstStyle/>
        <a:p>
          <a:r>
            <a:rPr lang="en-US" dirty="0" smtClean="0"/>
            <a:t>Mesh-based Control</a:t>
          </a:r>
          <a:endParaRPr lang="en-US" dirty="0"/>
        </a:p>
      </dgm:t>
    </dgm:pt>
    <dgm:pt modelId="{CD9E0BF3-28C9-064E-998C-CF592AC57A42}" type="parTrans" cxnId="{9E003E76-4F93-504A-9A0C-64E1ED469E37}">
      <dgm:prSet/>
      <dgm:spPr/>
      <dgm:t>
        <a:bodyPr/>
        <a:lstStyle/>
        <a:p>
          <a:endParaRPr lang="en-US" dirty="0"/>
        </a:p>
      </dgm:t>
    </dgm:pt>
    <dgm:pt modelId="{BBF1A5A8-22DE-0D45-877E-BB72F1CA19B6}" type="sibTrans" cxnId="{9E003E76-4F93-504A-9A0C-64E1ED469E37}">
      <dgm:prSet/>
      <dgm:spPr/>
      <dgm:t>
        <a:bodyPr/>
        <a:lstStyle/>
        <a:p>
          <a:endParaRPr lang="en-US"/>
        </a:p>
      </dgm:t>
    </dgm:pt>
    <dgm:pt modelId="{A579CB77-07CE-1A42-B385-3EAD0F973232}">
      <dgm:prSet phldrT="[Text]"/>
      <dgm:spPr/>
      <dgm:t>
        <a:bodyPr/>
        <a:lstStyle/>
        <a:p>
          <a:r>
            <a:rPr lang="en-US" dirty="0" smtClean="0"/>
            <a:t>Forward Control</a:t>
          </a:r>
          <a:endParaRPr lang="en-US" dirty="0"/>
        </a:p>
      </dgm:t>
    </dgm:pt>
    <dgm:pt modelId="{82D287F9-24FF-EA4D-8A36-F907616A4465}" type="parTrans" cxnId="{C492A09E-ABE8-6942-BDDD-505FFA7EDE97}">
      <dgm:prSet/>
      <dgm:spPr/>
      <dgm:t>
        <a:bodyPr/>
        <a:lstStyle/>
        <a:p>
          <a:endParaRPr lang="en-US"/>
        </a:p>
      </dgm:t>
    </dgm:pt>
    <dgm:pt modelId="{BD7036F1-ED9F-D84F-83AF-C5CF8F28511B}" type="sibTrans" cxnId="{C492A09E-ABE8-6942-BDDD-505FFA7EDE97}">
      <dgm:prSet/>
      <dgm:spPr/>
      <dgm:t>
        <a:bodyPr/>
        <a:lstStyle/>
        <a:p>
          <a:endParaRPr lang="en-US"/>
        </a:p>
      </dgm:t>
    </dgm:pt>
    <dgm:pt modelId="{CF9A5C03-3DDF-254E-AE74-FAE0041D7B85}" type="pres">
      <dgm:prSet presAssocID="{1B1D145A-FCE6-FA4C-B00D-0A009F6BF84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39325FB-7E96-184A-972A-CDCED009861B}" type="pres">
      <dgm:prSet presAssocID="{A579CB77-07CE-1A42-B385-3EAD0F973232}" presName="root1" presStyleCnt="0"/>
      <dgm:spPr/>
    </dgm:pt>
    <dgm:pt modelId="{88B00E0C-785D-AA41-B965-2450ED44042F}" type="pres">
      <dgm:prSet presAssocID="{A579CB77-07CE-1A42-B385-3EAD0F973232}" presName="LevelOneTextNod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DCB0D36-20E1-0F44-923B-2ED6F77E6A11}" type="pres">
      <dgm:prSet presAssocID="{A579CB77-07CE-1A42-B385-3EAD0F973232}" presName="level2hierChild" presStyleCnt="0"/>
      <dgm:spPr/>
    </dgm:pt>
    <dgm:pt modelId="{F8F6BB13-08EB-404D-A531-A9A6F105736D}" type="pres">
      <dgm:prSet presAssocID="{CF2B1965-162A-334D-9AAB-A69AFE7B590E}" presName="root1" presStyleCnt="0"/>
      <dgm:spPr/>
    </dgm:pt>
    <dgm:pt modelId="{B076193D-206C-5D42-8A54-8472238F3FF2}" type="pres">
      <dgm:prSet presAssocID="{CF2B1965-162A-334D-9AAB-A69AFE7B590E}" presName="LevelOneTextNod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E8CAC89-F0B8-5346-81DD-F5A03A19DC54}" type="pres">
      <dgm:prSet presAssocID="{CF2B1965-162A-334D-9AAB-A69AFE7B590E}" presName="level2hierChild" presStyleCnt="0"/>
      <dgm:spPr/>
    </dgm:pt>
    <dgm:pt modelId="{C6241E02-1215-8741-A5AA-ACF5B126E733}" type="pres">
      <dgm:prSet presAssocID="{3134BBC6-1081-9A4F-8C5C-0C429778C8C6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2FDE6773-AFC6-D247-BC11-40C90A572195}" type="pres">
      <dgm:prSet presAssocID="{3134BBC6-1081-9A4F-8C5C-0C429778C8C6}" presName="connTx" presStyleLbl="parChTrans1D2" presStyleIdx="0" presStyleCnt="2"/>
      <dgm:spPr/>
      <dgm:t>
        <a:bodyPr/>
        <a:lstStyle/>
        <a:p>
          <a:endParaRPr lang="en-US"/>
        </a:p>
      </dgm:t>
    </dgm:pt>
    <dgm:pt modelId="{FD4EA799-7AFF-7B43-9E6B-D7AE0AB44906}" type="pres">
      <dgm:prSet presAssocID="{3FD33028-91C7-1C44-819F-C96F9D5B1B16}" presName="root2" presStyleCnt="0"/>
      <dgm:spPr/>
    </dgm:pt>
    <dgm:pt modelId="{A7A662D3-52E3-144F-8DBB-2343C851A24F}" type="pres">
      <dgm:prSet presAssocID="{3FD33028-91C7-1C44-819F-C96F9D5B1B16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9086C71-EBB4-B74F-8857-DF41DD191E88}" type="pres">
      <dgm:prSet presAssocID="{3FD33028-91C7-1C44-819F-C96F9D5B1B16}" presName="level3hierChild" presStyleCnt="0"/>
      <dgm:spPr/>
    </dgm:pt>
    <dgm:pt modelId="{42EDAC1B-C51D-A54E-8283-2E9871FCC399}" type="pres">
      <dgm:prSet presAssocID="{6DCB4CEF-E563-CD47-A8A3-588EBC004860}" presName="conn2-1" presStyleLbl="parChTrans1D3" presStyleIdx="0" presStyleCnt="3"/>
      <dgm:spPr/>
      <dgm:t>
        <a:bodyPr/>
        <a:lstStyle/>
        <a:p>
          <a:endParaRPr lang="en-US"/>
        </a:p>
      </dgm:t>
    </dgm:pt>
    <dgm:pt modelId="{5E733220-A1C0-224E-A7C6-88DB62207FB6}" type="pres">
      <dgm:prSet presAssocID="{6DCB4CEF-E563-CD47-A8A3-588EBC004860}" presName="connTx" presStyleLbl="parChTrans1D3" presStyleIdx="0" presStyleCnt="3"/>
      <dgm:spPr/>
      <dgm:t>
        <a:bodyPr/>
        <a:lstStyle/>
        <a:p>
          <a:endParaRPr lang="en-US"/>
        </a:p>
      </dgm:t>
    </dgm:pt>
    <dgm:pt modelId="{FDAFEAAD-7231-034D-AF06-4AE33130FE5C}" type="pres">
      <dgm:prSet presAssocID="{762F0CFD-A3DF-494D-A5C2-9272C290929D}" presName="root2" presStyleCnt="0"/>
      <dgm:spPr/>
    </dgm:pt>
    <dgm:pt modelId="{ADD4AE54-A130-2A4E-B292-A8A51DFC66BC}" type="pres">
      <dgm:prSet presAssocID="{762F0CFD-A3DF-494D-A5C2-9272C290929D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EA7C70-B6C2-3E4A-BCC0-67333C5CD0C6}" type="pres">
      <dgm:prSet presAssocID="{762F0CFD-A3DF-494D-A5C2-9272C290929D}" presName="level3hierChild" presStyleCnt="0"/>
      <dgm:spPr/>
    </dgm:pt>
    <dgm:pt modelId="{F2F1A463-4C03-3C48-A7B5-D0A904311AF9}" type="pres">
      <dgm:prSet presAssocID="{B66EAE35-7A35-C448-B2B0-AE948F1FC393}" presName="conn2-1" presStyleLbl="parChTrans1D4" presStyleIdx="0" presStyleCnt="4"/>
      <dgm:spPr/>
      <dgm:t>
        <a:bodyPr/>
        <a:lstStyle/>
        <a:p>
          <a:endParaRPr lang="en-US"/>
        </a:p>
      </dgm:t>
    </dgm:pt>
    <dgm:pt modelId="{32484FA0-AFB2-D947-8BEE-8DF513977047}" type="pres">
      <dgm:prSet presAssocID="{B66EAE35-7A35-C448-B2B0-AE948F1FC393}" presName="connTx" presStyleLbl="parChTrans1D4" presStyleIdx="0" presStyleCnt="4"/>
      <dgm:spPr/>
      <dgm:t>
        <a:bodyPr/>
        <a:lstStyle/>
        <a:p>
          <a:endParaRPr lang="en-US"/>
        </a:p>
      </dgm:t>
    </dgm:pt>
    <dgm:pt modelId="{E0A58223-D429-D84D-9496-963A50576816}" type="pres">
      <dgm:prSet presAssocID="{B8192609-DB58-EF42-9695-C11BFFF3D46E}" presName="root2" presStyleCnt="0"/>
      <dgm:spPr/>
    </dgm:pt>
    <dgm:pt modelId="{9102C031-58DA-A84C-BCE2-2C27DBC0DBF9}" type="pres">
      <dgm:prSet presAssocID="{B8192609-DB58-EF42-9695-C11BFFF3D46E}" presName="LevelTwoTextNode" presStyleLbl="node4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A0E63D3-BF51-9445-AD68-E1211B611A54}" type="pres">
      <dgm:prSet presAssocID="{B8192609-DB58-EF42-9695-C11BFFF3D46E}" presName="level3hierChild" presStyleCnt="0"/>
      <dgm:spPr/>
    </dgm:pt>
    <dgm:pt modelId="{83166B48-DB10-774A-AC03-C813D5F887F7}" type="pres">
      <dgm:prSet presAssocID="{294C913F-D075-C74F-A9F9-BAC0A8887D86}" presName="conn2-1" presStyleLbl="parChTrans1D3" presStyleIdx="1" presStyleCnt="3"/>
      <dgm:spPr/>
      <dgm:t>
        <a:bodyPr/>
        <a:lstStyle/>
        <a:p>
          <a:endParaRPr lang="en-US"/>
        </a:p>
      </dgm:t>
    </dgm:pt>
    <dgm:pt modelId="{093EE229-6421-BF43-9293-060F79272327}" type="pres">
      <dgm:prSet presAssocID="{294C913F-D075-C74F-A9F9-BAC0A8887D86}" presName="connTx" presStyleLbl="parChTrans1D3" presStyleIdx="1" presStyleCnt="3"/>
      <dgm:spPr/>
      <dgm:t>
        <a:bodyPr/>
        <a:lstStyle/>
        <a:p>
          <a:endParaRPr lang="en-US"/>
        </a:p>
      </dgm:t>
    </dgm:pt>
    <dgm:pt modelId="{340337FA-3C98-DC48-A63E-408CB8E9FD27}" type="pres">
      <dgm:prSet presAssocID="{087E7B4B-17FF-DB49-AC11-DBC587F717F0}" presName="root2" presStyleCnt="0"/>
      <dgm:spPr/>
    </dgm:pt>
    <dgm:pt modelId="{E0D52799-29CA-2C45-946E-6D8F4317AED5}" type="pres">
      <dgm:prSet presAssocID="{087E7B4B-17FF-DB49-AC11-DBC587F717F0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F6E347-B556-E645-844B-21ACD2BBAAF4}" type="pres">
      <dgm:prSet presAssocID="{087E7B4B-17FF-DB49-AC11-DBC587F717F0}" presName="level3hierChild" presStyleCnt="0"/>
      <dgm:spPr/>
    </dgm:pt>
    <dgm:pt modelId="{BC206DDC-5468-2440-B8E0-C2BFC1BD9EB4}" type="pres">
      <dgm:prSet presAssocID="{451FFF0D-CD21-DD46-B7C7-FAFF9948C1DC}" presName="conn2-1" presStyleLbl="parChTrans1D4" presStyleIdx="1" presStyleCnt="4"/>
      <dgm:spPr/>
      <dgm:t>
        <a:bodyPr/>
        <a:lstStyle/>
        <a:p>
          <a:endParaRPr lang="en-US"/>
        </a:p>
      </dgm:t>
    </dgm:pt>
    <dgm:pt modelId="{13AC2C3B-3482-134B-B1DD-41BF43A557ED}" type="pres">
      <dgm:prSet presAssocID="{451FFF0D-CD21-DD46-B7C7-FAFF9948C1DC}" presName="connTx" presStyleLbl="parChTrans1D4" presStyleIdx="1" presStyleCnt="4"/>
      <dgm:spPr/>
      <dgm:t>
        <a:bodyPr/>
        <a:lstStyle/>
        <a:p>
          <a:endParaRPr lang="en-US"/>
        </a:p>
      </dgm:t>
    </dgm:pt>
    <dgm:pt modelId="{4B6E393F-2241-C047-95BB-CFF6A762FBE7}" type="pres">
      <dgm:prSet presAssocID="{CCD22237-2B15-C44B-BD91-9D3CB5C0A425}" presName="root2" presStyleCnt="0"/>
      <dgm:spPr/>
    </dgm:pt>
    <dgm:pt modelId="{F1A149C8-E891-C649-892C-1406BB9C48F0}" type="pres">
      <dgm:prSet presAssocID="{CCD22237-2B15-C44B-BD91-9D3CB5C0A425}" presName="LevelTwoTextNode" presStyleLbl="node4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F9234F-35AB-1941-AA91-FF050459ABE0}" type="pres">
      <dgm:prSet presAssocID="{CCD22237-2B15-C44B-BD91-9D3CB5C0A425}" presName="level3hierChild" presStyleCnt="0"/>
      <dgm:spPr/>
    </dgm:pt>
    <dgm:pt modelId="{C4B692C1-11DA-1841-86A9-9E910AFBCB08}" type="pres">
      <dgm:prSet presAssocID="{71DB1C7B-DE89-EC4D-AB9A-33873B5F1377}" presName="conn2-1" presStyleLbl="parChTrans1D4" presStyleIdx="2" presStyleCnt="4"/>
      <dgm:spPr/>
      <dgm:t>
        <a:bodyPr/>
        <a:lstStyle/>
        <a:p>
          <a:endParaRPr lang="en-US"/>
        </a:p>
      </dgm:t>
    </dgm:pt>
    <dgm:pt modelId="{950875F7-8734-B747-AFBE-791FDDA324DB}" type="pres">
      <dgm:prSet presAssocID="{71DB1C7B-DE89-EC4D-AB9A-33873B5F1377}" presName="connTx" presStyleLbl="parChTrans1D4" presStyleIdx="2" presStyleCnt="4"/>
      <dgm:spPr/>
      <dgm:t>
        <a:bodyPr/>
        <a:lstStyle/>
        <a:p>
          <a:endParaRPr lang="en-US"/>
        </a:p>
      </dgm:t>
    </dgm:pt>
    <dgm:pt modelId="{A17FFE25-35AA-134A-B25D-7EE23F450A9B}" type="pres">
      <dgm:prSet presAssocID="{C07F530D-1754-284B-AF5C-0F35D9D075A4}" presName="root2" presStyleCnt="0"/>
      <dgm:spPr/>
    </dgm:pt>
    <dgm:pt modelId="{92FCD397-68C7-6D4F-A2FE-21E0D87DE726}" type="pres">
      <dgm:prSet presAssocID="{C07F530D-1754-284B-AF5C-0F35D9D075A4}" presName="LevelTwoTextNode" presStyleLbl="node4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CBF2299-31EA-534B-B896-F68EA5BE0A86}" type="pres">
      <dgm:prSet presAssocID="{C07F530D-1754-284B-AF5C-0F35D9D075A4}" presName="level3hierChild" presStyleCnt="0"/>
      <dgm:spPr/>
    </dgm:pt>
    <dgm:pt modelId="{94CA4B1E-71CF-CF4B-98BA-E3DD7709D5E4}" type="pres">
      <dgm:prSet presAssocID="{CD9E0BF3-28C9-064E-998C-CF592AC57A42}" presName="conn2-1" presStyleLbl="parChTrans1D4" presStyleIdx="3" presStyleCnt="4"/>
      <dgm:spPr/>
      <dgm:t>
        <a:bodyPr/>
        <a:lstStyle/>
        <a:p>
          <a:endParaRPr lang="en-US"/>
        </a:p>
      </dgm:t>
    </dgm:pt>
    <dgm:pt modelId="{93E32660-0A93-E743-BE8D-AE60F8300C02}" type="pres">
      <dgm:prSet presAssocID="{CD9E0BF3-28C9-064E-998C-CF592AC57A42}" presName="connTx" presStyleLbl="parChTrans1D4" presStyleIdx="3" presStyleCnt="4"/>
      <dgm:spPr/>
      <dgm:t>
        <a:bodyPr/>
        <a:lstStyle/>
        <a:p>
          <a:endParaRPr lang="en-US"/>
        </a:p>
      </dgm:t>
    </dgm:pt>
    <dgm:pt modelId="{381FC2DD-0A5F-DD45-92DD-64D1E638E497}" type="pres">
      <dgm:prSet presAssocID="{E960A0FF-10EC-BE42-A6D8-54CC69663A71}" presName="root2" presStyleCnt="0"/>
      <dgm:spPr/>
    </dgm:pt>
    <dgm:pt modelId="{550FE136-25FC-A741-B82A-70C91CBDD22F}" type="pres">
      <dgm:prSet presAssocID="{E960A0FF-10EC-BE42-A6D8-54CC69663A71}" presName="LevelTwoTextNode" presStyleLbl="node4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7C6ABB-CBF7-464A-8E1A-0DB2D2337A04}" type="pres">
      <dgm:prSet presAssocID="{E960A0FF-10EC-BE42-A6D8-54CC69663A71}" presName="level3hierChild" presStyleCnt="0"/>
      <dgm:spPr/>
    </dgm:pt>
    <dgm:pt modelId="{F6BE1F00-0264-8147-9090-9FBBA72B00DC}" type="pres">
      <dgm:prSet presAssocID="{4B9AE488-F17B-DC40-B020-6414E7EFCE00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A51D6A0A-7FF9-1847-9E58-793238F6D7DE}" type="pres">
      <dgm:prSet presAssocID="{4B9AE488-F17B-DC40-B020-6414E7EFCE00}" presName="connTx" presStyleLbl="parChTrans1D2" presStyleIdx="1" presStyleCnt="2"/>
      <dgm:spPr/>
      <dgm:t>
        <a:bodyPr/>
        <a:lstStyle/>
        <a:p>
          <a:endParaRPr lang="en-US"/>
        </a:p>
      </dgm:t>
    </dgm:pt>
    <dgm:pt modelId="{25368904-644A-7345-9048-EBC264AB3A56}" type="pres">
      <dgm:prSet presAssocID="{A82448EC-46A8-5F47-BC93-15FF5B1B2828}" presName="root2" presStyleCnt="0"/>
      <dgm:spPr/>
    </dgm:pt>
    <dgm:pt modelId="{4AA257AD-FCD0-BE4B-9D7C-B6EDB2665F5A}" type="pres">
      <dgm:prSet presAssocID="{A82448EC-46A8-5F47-BC93-15FF5B1B2828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4604D2-76ED-D84F-86E1-36BD58BE3038}" type="pres">
      <dgm:prSet presAssocID="{A82448EC-46A8-5F47-BC93-15FF5B1B2828}" presName="level3hierChild" presStyleCnt="0"/>
      <dgm:spPr/>
    </dgm:pt>
    <dgm:pt modelId="{4B6903C6-5A94-8C4A-858E-E39348028A0A}" type="pres">
      <dgm:prSet presAssocID="{35E9D9A7-A528-E843-B04D-4CDA68AD49E8}" presName="conn2-1" presStyleLbl="parChTrans1D3" presStyleIdx="2" presStyleCnt="3"/>
      <dgm:spPr/>
      <dgm:t>
        <a:bodyPr/>
        <a:lstStyle/>
        <a:p>
          <a:endParaRPr lang="en-US"/>
        </a:p>
      </dgm:t>
    </dgm:pt>
    <dgm:pt modelId="{CC0A298E-A4E9-A841-B7B4-9628FE95FEC5}" type="pres">
      <dgm:prSet presAssocID="{35E9D9A7-A528-E843-B04D-4CDA68AD49E8}" presName="connTx" presStyleLbl="parChTrans1D3" presStyleIdx="2" presStyleCnt="3"/>
      <dgm:spPr/>
      <dgm:t>
        <a:bodyPr/>
        <a:lstStyle/>
        <a:p>
          <a:endParaRPr lang="en-US"/>
        </a:p>
      </dgm:t>
    </dgm:pt>
    <dgm:pt modelId="{56EACE11-D297-C740-AAFB-FBCF2B52442B}" type="pres">
      <dgm:prSet presAssocID="{41B9A152-73B0-C146-90DB-76D721A703D7}" presName="root2" presStyleCnt="0"/>
      <dgm:spPr/>
    </dgm:pt>
    <dgm:pt modelId="{EA1140AD-B41B-D14C-B5C9-EF839B7C5C0F}" type="pres">
      <dgm:prSet presAssocID="{41B9A152-73B0-C146-90DB-76D721A703D7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9EC06A4-6B8F-9843-AF20-FCB509D77CD2}" type="pres">
      <dgm:prSet presAssocID="{41B9A152-73B0-C146-90DB-76D721A703D7}" presName="level3hierChild" presStyleCnt="0"/>
      <dgm:spPr/>
    </dgm:pt>
  </dgm:ptLst>
  <dgm:cxnLst>
    <dgm:cxn modelId="{2A180FE9-8BA6-AA44-B339-DDD1BDBEB9C6}" type="presOf" srcId="{B66EAE35-7A35-C448-B2B0-AE948F1FC393}" destId="{F2F1A463-4C03-3C48-A7B5-D0A904311AF9}" srcOrd="0" destOrd="0" presId="urn:microsoft.com/office/officeart/2005/8/layout/hierarchy2"/>
    <dgm:cxn modelId="{0B67BB05-B64D-0D42-9474-FD24651CE9F4}" srcId="{762F0CFD-A3DF-494D-A5C2-9272C290929D}" destId="{B8192609-DB58-EF42-9695-C11BFFF3D46E}" srcOrd="0" destOrd="0" parTransId="{B66EAE35-7A35-C448-B2B0-AE948F1FC393}" sibTransId="{53FCE792-7022-064D-9B68-979383A8D4DE}"/>
    <dgm:cxn modelId="{87AF2212-F43C-564E-9F31-0E4F726046EF}" srcId="{CF2B1965-162A-334D-9AAB-A69AFE7B590E}" destId="{A82448EC-46A8-5F47-BC93-15FF5B1B2828}" srcOrd="1" destOrd="0" parTransId="{4B9AE488-F17B-DC40-B020-6414E7EFCE00}" sibTransId="{43B63D85-BEB1-CD40-B969-B293132054DF}"/>
    <dgm:cxn modelId="{158174EF-94C2-3246-AA8B-B134137A298F}" type="presOf" srcId="{B8192609-DB58-EF42-9695-C11BFFF3D46E}" destId="{9102C031-58DA-A84C-BCE2-2C27DBC0DBF9}" srcOrd="0" destOrd="0" presId="urn:microsoft.com/office/officeart/2005/8/layout/hierarchy2"/>
    <dgm:cxn modelId="{1F6F934F-AAC4-D640-AE4C-0478E0BE2D4B}" type="presOf" srcId="{6DCB4CEF-E563-CD47-A8A3-588EBC004860}" destId="{42EDAC1B-C51D-A54E-8283-2E9871FCC399}" srcOrd="0" destOrd="0" presId="urn:microsoft.com/office/officeart/2005/8/layout/hierarchy2"/>
    <dgm:cxn modelId="{FA0C5AE8-C643-6B47-A5FE-BE835407F03C}" srcId="{CF2B1965-162A-334D-9AAB-A69AFE7B590E}" destId="{3FD33028-91C7-1C44-819F-C96F9D5B1B16}" srcOrd="0" destOrd="0" parTransId="{3134BBC6-1081-9A4F-8C5C-0C429778C8C6}" sibTransId="{B6D063F4-3CDE-D14C-8069-A68375E4002D}"/>
    <dgm:cxn modelId="{02DA9562-6FF2-4947-9428-9731ADCEFF78}" type="presOf" srcId="{B66EAE35-7A35-C448-B2B0-AE948F1FC393}" destId="{32484FA0-AFB2-D947-8BEE-8DF513977047}" srcOrd="1" destOrd="0" presId="urn:microsoft.com/office/officeart/2005/8/layout/hierarchy2"/>
    <dgm:cxn modelId="{993FDCF6-73BB-D347-B588-5CB180098229}" srcId="{087E7B4B-17FF-DB49-AC11-DBC587F717F0}" destId="{C07F530D-1754-284B-AF5C-0F35D9D075A4}" srcOrd="1" destOrd="0" parTransId="{71DB1C7B-DE89-EC4D-AB9A-33873B5F1377}" sibTransId="{F1DB3BDF-99CF-7C4B-80EE-2ABE7CB8CAD6}"/>
    <dgm:cxn modelId="{032B1845-6840-424E-B943-6AB5210A7603}" type="presOf" srcId="{A579CB77-07CE-1A42-B385-3EAD0F973232}" destId="{88B00E0C-785D-AA41-B965-2450ED44042F}" srcOrd="0" destOrd="0" presId="urn:microsoft.com/office/officeart/2005/8/layout/hierarchy2"/>
    <dgm:cxn modelId="{2AE4E5F1-F23D-B348-83F3-F810E2964372}" type="presOf" srcId="{71DB1C7B-DE89-EC4D-AB9A-33873B5F1377}" destId="{950875F7-8734-B747-AFBE-791FDDA324DB}" srcOrd="1" destOrd="0" presId="urn:microsoft.com/office/officeart/2005/8/layout/hierarchy2"/>
    <dgm:cxn modelId="{B433F589-0C0C-9146-B6E4-90BAB2A4194D}" type="presOf" srcId="{41B9A152-73B0-C146-90DB-76D721A703D7}" destId="{EA1140AD-B41B-D14C-B5C9-EF839B7C5C0F}" srcOrd="0" destOrd="0" presId="urn:microsoft.com/office/officeart/2005/8/layout/hierarchy2"/>
    <dgm:cxn modelId="{466B48EC-71A8-2E46-BFE3-E24329AA6A9E}" type="presOf" srcId="{294C913F-D075-C74F-A9F9-BAC0A8887D86}" destId="{093EE229-6421-BF43-9293-060F79272327}" srcOrd="1" destOrd="0" presId="urn:microsoft.com/office/officeart/2005/8/layout/hierarchy2"/>
    <dgm:cxn modelId="{17ADA492-3C48-3E40-8EBD-1B42D66359AC}" type="presOf" srcId="{35E9D9A7-A528-E843-B04D-4CDA68AD49E8}" destId="{4B6903C6-5A94-8C4A-858E-E39348028A0A}" srcOrd="0" destOrd="0" presId="urn:microsoft.com/office/officeart/2005/8/layout/hierarchy2"/>
    <dgm:cxn modelId="{92A2F165-4B45-A144-BC37-A39ACD5AF2E6}" type="presOf" srcId="{CD9E0BF3-28C9-064E-998C-CF592AC57A42}" destId="{93E32660-0A93-E743-BE8D-AE60F8300C02}" srcOrd="1" destOrd="0" presId="urn:microsoft.com/office/officeart/2005/8/layout/hierarchy2"/>
    <dgm:cxn modelId="{0966C5BA-F3BE-D044-869C-19DE0FACCC1A}" type="presOf" srcId="{087E7B4B-17FF-DB49-AC11-DBC587F717F0}" destId="{E0D52799-29CA-2C45-946E-6D8F4317AED5}" srcOrd="0" destOrd="0" presId="urn:microsoft.com/office/officeart/2005/8/layout/hierarchy2"/>
    <dgm:cxn modelId="{DFA892B5-CC8D-7E4B-968D-2745F9E91C5B}" type="presOf" srcId="{CF2B1965-162A-334D-9AAB-A69AFE7B590E}" destId="{B076193D-206C-5D42-8A54-8472238F3FF2}" srcOrd="0" destOrd="0" presId="urn:microsoft.com/office/officeart/2005/8/layout/hierarchy2"/>
    <dgm:cxn modelId="{D1F81A4A-0264-2940-9370-2B8F8AEB3E63}" srcId="{3FD33028-91C7-1C44-819F-C96F9D5B1B16}" destId="{087E7B4B-17FF-DB49-AC11-DBC587F717F0}" srcOrd="1" destOrd="0" parTransId="{294C913F-D075-C74F-A9F9-BAC0A8887D86}" sibTransId="{A4C1E3C7-7E78-1F40-8FA9-0868EE599A38}"/>
    <dgm:cxn modelId="{8A2451F9-27D1-BB41-B5D2-2983AACFEDDC}" type="presOf" srcId="{71DB1C7B-DE89-EC4D-AB9A-33873B5F1377}" destId="{C4B692C1-11DA-1841-86A9-9E910AFBCB08}" srcOrd="0" destOrd="0" presId="urn:microsoft.com/office/officeart/2005/8/layout/hierarchy2"/>
    <dgm:cxn modelId="{887F8B7F-55BE-E14A-AF41-4A79EE772A1D}" type="presOf" srcId="{3FD33028-91C7-1C44-819F-C96F9D5B1B16}" destId="{A7A662D3-52E3-144F-8DBB-2343C851A24F}" srcOrd="0" destOrd="0" presId="urn:microsoft.com/office/officeart/2005/8/layout/hierarchy2"/>
    <dgm:cxn modelId="{2CB6182E-FB1A-0248-9FE1-51DC0F86DD80}" type="presOf" srcId="{C07F530D-1754-284B-AF5C-0F35D9D075A4}" destId="{92FCD397-68C7-6D4F-A2FE-21E0D87DE726}" srcOrd="0" destOrd="0" presId="urn:microsoft.com/office/officeart/2005/8/layout/hierarchy2"/>
    <dgm:cxn modelId="{CFAB0D72-FE7B-9149-975D-4EEB0041AB28}" type="presOf" srcId="{762F0CFD-A3DF-494D-A5C2-9272C290929D}" destId="{ADD4AE54-A130-2A4E-B292-A8A51DFC66BC}" srcOrd="0" destOrd="0" presId="urn:microsoft.com/office/officeart/2005/8/layout/hierarchy2"/>
    <dgm:cxn modelId="{0742E894-0136-7541-B6DA-5A6629CC7163}" type="presOf" srcId="{E960A0FF-10EC-BE42-A6D8-54CC69663A71}" destId="{550FE136-25FC-A741-B82A-70C91CBDD22F}" srcOrd="0" destOrd="0" presId="urn:microsoft.com/office/officeart/2005/8/layout/hierarchy2"/>
    <dgm:cxn modelId="{9E003E76-4F93-504A-9A0C-64E1ED469E37}" srcId="{087E7B4B-17FF-DB49-AC11-DBC587F717F0}" destId="{E960A0FF-10EC-BE42-A6D8-54CC69663A71}" srcOrd="2" destOrd="0" parTransId="{CD9E0BF3-28C9-064E-998C-CF592AC57A42}" sibTransId="{BBF1A5A8-22DE-0D45-877E-BB72F1CA19B6}"/>
    <dgm:cxn modelId="{EED5A446-7C74-5B41-8D18-D2ADE58EEFC0}" type="presOf" srcId="{4B9AE488-F17B-DC40-B020-6414E7EFCE00}" destId="{F6BE1F00-0264-8147-9090-9FBBA72B00DC}" srcOrd="0" destOrd="0" presId="urn:microsoft.com/office/officeart/2005/8/layout/hierarchy2"/>
    <dgm:cxn modelId="{F623A6E9-3D81-2B44-A5B9-DE0779F5A3ED}" type="presOf" srcId="{451FFF0D-CD21-DD46-B7C7-FAFF9948C1DC}" destId="{13AC2C3B-3482-134B-B1DD-41BF43A557ED}" srcOrd="1" destOrd="0" presId="urn:microsoft.com/office/officeart/2005/8/layout/hierarchy2"/>
    <dgm:cxn modelId="{5FDE06F0-78CF-9544-9DB6-B36C68D9B08D}" srcId="{1B1D145A-FCE6-FA4C-B00D-0A009F6BF84D}" destId="{CF2B1965-162A-334D-9AAB-A69AFE7B590E}" srcOrd="1" destOrd="0" parTransId="{5F795AD3-BBDF-C442-8745-93B50852C790}" sibTransId="{3520358F-98C4-924F-B70B-86250D0CBD2D}"/>
    <dgm:cxn modelId="{42C1D3C3-D7E4-214F-B7D1-D4843689C0C4}" srcId="{3FD33028-91C7-1C44-819F-C96F9D5B1B16}" destId="{762F0CFD-A3DF-494D-A5C2-9272C290929D}" srcOrd="0" destOrd="0" parTransId="{6DCB4CEF-E563-CD47-A8A3-588EBC004860}" sibTransId="{8D87BCB3-F8F3-CC4A-BBF2-9D0B9B010C05}"/>
    <dgm:cxn modelId="{0AD7307D-7E72-824B-B8D4-10E845896AD5}" type="presOf" srcId="{3134BBC6-1081-9A4F-8C5C-0C429778C8C6}" destId="{2FDE6773-AFC6-D247-BC11-40C90A572195}" srcOrd="1" destOrd="0" presId="urn:microsoft.com/office/officeart/2005/8/layout/hierarchy2"/>
    <dgm:cxn modelId="{3E2B015C-A1F5-8542-9BA6-39339F722322}" type="presOf" srcId="{CCD22237-2B15-C44B-BD91-9D3CB5C0A425}" destId="{F1A149C8-E891-C649-892C-1406BB9C48F0}" srcOrd="0" destOrd="0" presId="urn:microsoft.com/office/officeart/2005/8/layout/hierarchy2"/>
    <dgm:cxn modelId="{5133FF35-4CA2-A24E-9B8C-8D3C3E3471CF}" type="presOf" srcId="{6DCB4CEF-E563-CD47-A8A3-588EBC004860}" destId="{5E733220-A1C0-224E-A7C6-88DB62207FB6}" srcOrd="1" destOrd="0" presId="urn:microsoft.com/office/officeart/2005/8/layout/hierarchy2"/>
    <dgm:cxn modelId="{99837A89-8B4B-1B49-89B2-1BAB7A681BF5}" srcId="{087E7B4B-17FF-DB49-AC11-DBC587F717F0}" destId="{CCD22237-2B15-C44B-BD91-9D3CB5C0A425}" srcOrd="0" destOrd="0" parTransId="{451FFF0D-CD21-DD46-B7C7-FAFF9948C1DC}" sibTransId="{676286D9-1AA7-0440-9CDB-029481E734D5}"/>
    <dgm:cxn modelId="{07EEC41F-5183-3D42-BDC2-D0A92E574AEE}" type="presOf" srcId="{3134BBC6-1081-9A4F-8C5C-0C429778C8C6}" destId="{C6241E02-1215-8741-A5AA-ACF5B126E733}" srcOrd="0" destOrd="0" presId="urn:microsoft.com/office/officeart/2005/8/layout/hierarchy2"/>
    <dgm:cxn modelId="{C130F20A-90B5-4145-8869-AB7033F69DB2}" type="presOf" srcId="{4B9AE488-F17B-DC40-B020-6414E7EFCE00}" destId="{A51D6A0A-7FF9-1847-9E58-793238F6D7DE}" srcOrd="1" destOrd="0" presId="urn:microsoft.com/office/officeart/2005/8/layout/hierarchy2"/>
    <dgm:cxn modelId="{735028CC-706F-B442-8E72-8D6862D5FDFD}" type="presOf" srcId="{451FFF0D-CD21-DD46-B7C7-FAFF9948C1DC}" destId="{BC206DDC-5468-2440-B8E0-C2BFC1BD9EB4}" srcOrd="0" destOrd="0" presId="urn:microsoft.com/office/officeart/2005/8/layout/hierarchy2"/>
    <dgm:cxn modelId="{48C42BDF-F69F-2444-804E-D83A163B1EB4}" type="presOf" srcId="{1B1D145A-FCE6-FA4C-B00D-0A009F6BF84D}" destId="{CF9A5C03-3DDF-254E-AE74-FAE0041D7B85}" srcOrd="0" destOrd="0" presId="urn:microsoft.com/office/officeart/2005/8/layout/hierarchy2"/>
    <dgm:cxn modelId="{C492A09E-ABE8-6942-BDDD-505FFA7EDE97}" srcId="{1B1D145A-FCE6-FA4C-B00D-0A009F6BF84D}" destId="{A579CB77-07CE-1A42-B385-3EAD0F973232}" srcOrd="0" destOrd="0" parTransId="{82D287F9-24FF-EA4D-8A36-F907616A4465}" sibTransId="{BD7036F1-ED9F-D84F-83AF-C5CF8F28511B}"/>
    <dgm:cxn modelId="{EAD6CF91-3C3A-D943-8CC3-8253DB5D7081}" type="presOf" srcId="{294C913F-D075-C74F-A9F9-BAC0A8887D86}" destId="{83166B48-DB10-774A-AC03-C813D5F887F7}" srcOrd="0" destOrd="0" presId="urn:microsoft.com/office/officeart/2005/8/layout/hierarchy2"/>
    <dgm:cxn modelId="{D342ACA5-798D-8A42-B22E-8373E51123A6}" type="presOf" srcId="{A82448EC-46A8-5F47-BC93-15FF5B1B2828}" destId="{4AA257AD-FCD0-BE4B-9D7C-B6EDB2665F5A}" srcOrd="0" destOrd="0" presId="urn:microsoft.com/office/officeart/2005/8/layout/hierarchy2"/>
    <dgm:cxn modelId="{44EDDF87-54C9-E041-85D8-699B0D626093}" type="presOf" srcId="{35E9D9A7-A528-E843-B04D-4CDA68AD49E8}" destId="{CC0A298E-A4E9-A841-B7B4-9628FE95FEC5}" srcOrd="1" destOrd="0" presId="urn:microsoft.com/office/officeart/2005/8/layout/hierarchy2"/>
    <dgm:cxn modelId="{1D87F6CA-8530-1E49-AF16-8B5344F03733}" srcId="{A82448EC-46A8-5F47-BC93-15FF5B1B2828}" destId="{41B9A152-73B0-C146-90DB-76D721A703D7}" srcOrd="0" destOrd="0" parTransId="{35E9D9A7-A528-E843-B04D-4CDA68AD49E8}" sibTransId="{A7ED82DA-5B9A-E443-887C-98F85FD63DBA}"/>
    <dgm:cxn modelId="{3B10B561-E16D-CB43-B7DB-CBA2834709C1}" type="presOf" srcId="{CD9E0BF3-28C9-064E-998C-CF592AC57A42}" destId="{94CA4B1E-71CF-CF4B-98BA-E3DD7709D5E4}" srcOrd="0" destOrd="0" presId="urn:microsoft.com/office/officeart/2005/8/layout/hierarchy2"/>
    <dgm:cxn modelId="{23EF320C-A3BF-604D-BE7A-631117571BCF}" type="presParOf" srcId="{CF9A5C03-3DDF-254E-AE74-FAE0041D7B85}" destId="{739325FB-7E96-184A-972A-CDCED009861B}" srcOrd="0" destOrd="0" presId="urn:microsoft.com/office/officeart/2005/8/layout/hierarchy2"/>
    <dgm:cxn modelId="{A99D0737-ABE3-FC4F-ABD3-4F53A06D3657}" type="presParOf" srcId="{739325FB-7E96-184A-972A-CDCED009861B}" destId="{88B00E0C-785D-AA41-B965-2450ED44042F}" srcOrd="0" destOrd="0" presId="urn:microsoft.com/office/officeart/2005/8/layout/hierarchy2"/>
    <dgm:cxn modelId="{FA6AD046-CDB7-654E-98D9-A59E83DE814C}" type="presParOf" srcId="{739325FB-7E96-184A-972A-CDCED009861B}" destId="{7DCB0D36-20E1-0F44-923B-2ED6F77E6A11}" srcOrd="1" destOrd="0" presId="urn:microsoft.com/office/officeart/2005/8/layout/hierarchy2"/>
    <dgm:cxn modelId="{9A5E6B3F-8748-084F-9B4D-DBFB9F936029}" type="presParOf" srcId="{CF9A5C03-3DDF-254E-AE74-FAE0041D7B85}" destId="{F8F6BB13-08EB-404D-A531-A9A6F105736D}" srcOrd="1" destOrd="0" presId="urn:microsoft.com/office/officeart/2005/8/layout/hierarchy2"/>
    <dgm:cxn modelId="{5C6E475B-7F2B-0C4E-9E82-E581524EEDAA}" type="presParOf" srcId="{F8F6BB13-08EB-404D-A531-A9A6F105736D}" destId="{B076193D-206C-5D42-8A54-8472238F3FF2}" srcOrd="0" destOrd="0" presId="urn:microsoft.com/office/officeart/2005/8/layout/hierarchy2"/>
    <dgm:cxn modelId="{806622BB-6EAB-8140-9456-7FD9DB4A256C}" type="presParOf" srcId="{F8F6BB13-08EB-404D-A531-A9A6F105736D}" destId="{FE8CAC89-F0B8-5346-81DD-F5A03A19DC54}" srcOrd="1" destOrd="0" presId="urn:microsoft.com/office/officeart/2005/8/layout/hierarchy2"/>
    <dgm:cxn modelId="{B9E14B2F-FBB0-F442-8327-63665D7D3B61}" type="presParOf" srcId="{FE8CAC89-F0B8-5346-81DD-F5A03A19DC54}" destId="{C6241E02-1215-8741-A5AA-ACF5B126E733}" srcOrd="0" destOrd="0" presId="urn:microsoft.com/office/officeart/2005/8/layout/hierarchy2"/>
    <dgm:cxn modelId="{D63291EC-D53F-A440-80AB-5A47CB8FE10A}" type="presParOf" srcId="{C6241E02-1215-8741-A5AA-ACF5B126E733}" destId="{2FDE6773-AFC6-D247-BC11-40C90A572195}" srcOrd="0" destOrd="0" presId="urn:microsoft.com/office/officeart/2005/8/layout/hierarchy2"/>
    <dgm:cxn modelId="{EA564F51-F0D1-E844-B971-D37EB421393D}" type="presParOf" srcId="{FE8CAC89-F0B8-5346-81DD-F5A03A19DC54}" destId="{FD4EA799-7AFF-7B43-9E6B-D7AE0AB44906}" srcOrd="1" destOrd="0" presId="urn:microsoft.com/office/officeart/2005/8/layout/hierarchy2"/>
    <dgm:cxn modelId="{25F5CE9D-FDE9-304F-908D-773F3B04CB9F}" type="presParOf" srcId="{FD4EA799-7AFF-7B43-9E6B-D7AE0AB44906}" destId="{A7A662D3-52E3-144F-8DBB-2343C851A24F}" srcOrd="0" destOrd="0" presId="urn:microsoft.com/office/officeart/2005/8/layout/hierarchy2"/>
    <dgm:cxn modelId="{86D0C972-34ED-364B-B415-BB221AFC84E1}" type="presParOf" srcId="{FD4EA799-7AFF-7B43-9E6B-D7AE0AB44906}" destId="{49086C71-EBB4-B74F-8857-DF41DD191E88}" srcOrd="1" destOrd="0" presId="urn:microsoft.com/office/officeart/2005/8/layout/hierarchy2"/>
    <dgm:cxn modelId="{ADCEE744-4CE0-0446-8EDC-33BFCEA9D389}" type="presParOf" srcId="{49086C71-EBB4-B74F-8857-DF41DD191E88}" destId="{42EDAC1B-C51D-A54E-8283-2E9871FCC399}" srcOrd="0" destOrd="0" presId="urn:microsoft.com/office/officeart/2005/8/layout/hierarchy2"/>
    <dgm:cxn modelId="{A4537C7B-6B1C-FF40-A710-F9914A83AB3C}" type="presParOf" srcId="{42EDAC1B-C51D-A54E-8283-2E9871FCC399}" destId="{5E733220-A1C0-224E-A7C6-88DB62207FB6}" srcOrd="0" destOrd="0" presId="urn:microsoft.com/office/officeart/2005/8/layout/hierarchy2"/>
    <dgm:cxn modelId="{5A40AD66-D679-694C-94AA-0DEA090901C2}" type="presParOf" srcId="{49086C71-EBB4-B74F-8857-DF41DD191E88}" destId="{FDAFEAAD-7231-034D-AF06-4AE33130FE5C}" srcOrd="1" destOrd="0" presId="urn:microsoft.com/office/officeart/2005/8/layout/hierarchy2"/>
    <dgm:cxn modelId="{35FB99E6-6A70-8C48-87D8-0C055C8BE4F2}" type="presParOf" srcId="{FDAFEAAD-7231-034D-AF06-4AE33130FE5C}" destId="{ADD4AE54-A130-2A4E-B292-A8A51DFC66BC}" srcOrd="0" destOrd="0" presId="urn:microsoft.com/office/officeart/2005/8/layout/hierarchy2"/>
    <dgm:cxn modelId="{6054052B-60E4-8047-A9BA-C7A07E201022}" type="presParOf" srcId="{FDAFEAAD-7231-034D-AF06-4AE33130FE5C}" destId="{E7EA7C70-B6C2-3E4A-BCC0-67333C5CD0C6}" srcOrd="1" destOrd="0" presId="urn:microsoft.com/office/officeart/2005/8/layout/hierarchy2"/>
    <dgm:cxn modelId="{0DD69A89-A117-EA4C-9869-0141C33FBF04}" type="presParOf" srcId="{E7EA7C70-B6C2-3E4A-BCC0-67333C5CD0C6}" destId="{F2F1A463-4C03-3C48-A7B5-D0A904311AF9}" srcOrd="0" destOrd="0" presId="urn:microsoft.com/office/officeart/2005/8/layout/hierarchy2"/>
    <dgm:cxn modelId="{8856C520-AFCB-074B-8DAC-D70C7369B9CB}" type="presParOf" srcId="{F2F1A463-4C03-3C48-A7B5-D0A904311AF9}" destId="{32484FA0-AFB2-D947-8BEE-8DF513977047}" srcOrd="0" destOrd="0" presId="urn:microsoft.com/office/officeart/2005/8/layout/hierarchy2"/>
    <dgm:cxn modelId="{8E3B6ADD-3B72-E24B-8F54-C3C6BF57E57D}" type="presParOf" srcId="{E7EA7C70-B6C2-3E4A-BCC0-67333C5CD0C6}" destId="{E0A58223-D429-D84D-9496-963A50576816}" srcOrd="1" destOrd="0" presId="urn:microsoft.com/office/officeart/2005/8/layout/hierarchy2"/>
    <dgm:cxn modelId="{E9F85B9F-A9B1-A540-B713-05CFC159005F}" type="presParOf" srcId="{E0A58223-D429-D84D-9496-963A50576816}" destId="{9102C031-58DA-A84C-BCE2-2C27DBC0DBF9}" srcOrd="0" destOrd="0" presId="urn:microsoft.com/office/officeart/2005/8/layout/hierarchy2"/>
    <dgm:cxn modelId="{36656AF0-6044-FE48-8058-28C27975B3A2}" type="presParOf" srcId="{E0A58223-D429-D84D-9496-963A50576816}" destId="{CA0E63D3-BF51-9445-AD68-E1211B611A54}" srcOrd="1" destOrd="0" presId="urn:microsoft.com/office/officeart/2005/8/layout/hierarchy2"/>
    <dgm:cxn modelId="{76FE3C25-9E4B-3F44-85F3-8F6B8F68418A}" type="presParOf" srcId="{49086C71-EBB4-B74F-8857-DF41DD191E88}" destId="{83166B48-DB10-774A-AC03-C813D5F887F7}" srcOrd="2" destOrd="0" presId="urn:microsoft.com/office/officeart/2005/8/layout/hierarchy2"/>
    <dgm:cxn modelId="{05527084-E637-CF43-B02C-9346798A20CB}" type="presParOf" srcId="{83166B48-DB10-774A-AC03-C813D5F887F7}" destId="{093EE229-6421-BF43-9293-060F79272327}" srcOrd="0" destOrd="0" presId="urn:microsoft.com/office/officeart/2005/8/layout/hierarchy2"/>
    <dgm:cxn modelId="{2317DE52-4851-544E-86E5-6E182F042599}" type="presParOf" srcId="{49086C71-EBB4-B74F-8857-DF41DD191E88}" destId="{340337FA-3C98-DC48-A63E-408CB8E9FD27}" srcOrd="3" destOrd="0" presId="urn:microsoft.com/office/officeart/2005/8/layout/hierarchy2"/>
    <dgm:cxn modelId="{AF2354F3-E66E-714E-93B9-545F1ADDEF73}" type="presParOf" srcId="{340337FA-3C98-DC48-A63E-408CB8E9FD27}" destId="{E0D52799-29CA-2C45-946E-6D8F4317AED5}" srcOrd="0" destOrd="0" presId="urn:microsoft.com/office/officeart/2005/8/layout/hierarchy2"/>
    <dgm:cxn modelId="{F5B38B36-E611-1343-9736-FE9D55797CD3}" type="presParOf" srcId="{340337FA-3C98-DC48-A63E-408CB8E9FD27}" destId="{CDF6E347-B556-E645-844B-21ACD2BBAAF4}" srcOrd="1" destOrd="0" presId="urn:microsoft.com/office/officeart/2005/8/layout/hierarchy2"/>
    <dgm:cxn modelId="{471EF76A-BD20-4147-8C17-36B591E700A7}" type="presParOf" srcId="{CDF6E347-B556-E645-844B-21ACD2BBAAF4}" destId="{BC206DDC-5468-2440-B8E0-C2BFC1BD9EB4}" srcOrd="0" destOrd="0" presId="urn:microsoft.com/office/officeart/2005/8/layout/hierarchy2"/>
    <dgm:cxn modelId="{9F6A2F24-DC12-4B45-AFC9-36168DC659B9}" type="presParOf" srcId="{BC206DDC-5468-2440-B8E0-C2BFC1BD9EB4}" destId="{13AC2C3B-3482-134B-B1DD-41BF43A557ED}" srcOrd="0" destOrd="0" presId="urn:microsoft.com/office/officeart/2005/8/layout/hierarchy2"/>
    <dgm:cxn modelId="{DD521E5F-DCBD-0045-B715-E1168E9FA852}" type="presParOf" srcId="{CDF6E347-B556-E645-844B-21ACD2BBAAF4}" destId="{4B6E393F-2241-C047-95BB-CFF6A762FBE7}" srcOrd="1" destOrd="0" presId="urn:microsoft.com/office/officeart/2005/8/layout/hierarchy2"/>
    <dgm:cxn modelId="{6AEF698A-9AD6-6B4C-83DC-365F00C2278C}" type="presParOf" srcId="{4B6E393F-2241-C047-95BB-CFF6A762FBE7}" destId="{F1A149C8-E891-C649-892C-1406BB9C48F0}" srcOrd="0" destOrd="0" presId="urn:microsoft.com/office/officeart/2005/8/layout/hierarchy2"/>
    <dgm:cxn modelId="{D4007F51-FC94-7342-A442-6E349DBA3B05}" type="presParOf" srcId="{4B6E393F-2241-C047-95BB-CFF6A762FBE7}" destId="{99F9234F-35AB-1941-AA91-FF050459ABE0}" srcOrd="1" destOrd="0" presId="urn:microsoft.com/office/officeart/2005/8/layout/hierarchy2"/>
    <dgm:cxn modelId="{21A3FE5F-6155-8C45-BD40-A99959FF1226}" type="presParOf" srcId="{CDF6E347-B556-E645-844B-21ACD2BBAAF4}" destId="{C4B692C1-11DA-1841-86A9-9E910AFBCB08}" srcOrd="2" destOrd="0" presId="urn:microsoft.com/office/officeart/2005/8/layout/hierarchy2"/>
    <dgm:cxn modelId="{00C4B92B-66C8-E246-B6FF-1FE717DC29F9}" type="presParOf" srcId="{C4B692C1-11DA-1841-86A9-9E910AFBCB08}" destId="{950875F7-8734-B747-AFBE-791FDDA324DB}" srcOrd="0" destOrd="0" presId="urn:microsoft.com/office/officeart/2005/8/layout/hierarchy2"/>
    <dgm:cxn modelId="{A6915FE3-98AE-1944-A3FA-2B14FD3469CD}" type="presParOf" srcId="{CDF6E347-B556-E645-844B-21ACD2BBAAF4}" destId="{A17FFE25-35AA-134A-B25D-7EE23F450A9B}" srcOrd="3" destOrd="0" presId="urn:microsoft.com/office/officeart/2005/8/layout/hierarchy2"/>
    <dgm:cxn modelId="{5E97763E-108C-F74D-B4AD-F7E322D3969B}" type="presParOf" srcId="{A17FFE25-35AA-134A-B25D-7EE23F450A9B}" destId="{92FCD397-68C7-6D4F-A2FE-21E0D87DE726}" srcOrd="0" destOrd="0" presId="urn:microsoft.com/office/officeart/2005/8/layout/hierarchy2"/>
    <dgm:cxn modelId="{28193808-7463-3F44-AAA3-3E831DC0B0EC}" type="presParOf" srcId="{A17FFE25-35AA-134A-B25D-7EE23F450A9B}" destId="{FCBF2299-31EA-534B-B896-F68EA5BE0A86}" srcOrd="1" destOrd="0" presId="urn:microsoft.com/office/officeart/2005/8/layout/hierarchy2"/>
    <dgm:cxn modelId="{CB4F1E3E-14F5-1E43-902E-ACC886E86381}" type="presParOf" srcId="{CDF6E347-B556-E645-844B-21ACD2BBAAF4}" destId="{94CA4B1E-71CF-CF4B-98BA-E3DD7709D5E4}" srcOrd="4" destOrd="0" presId="urn:microsoft.com/office/officeart/2005/8/layout/hierarchy2"/>
    <dgm:cxn modelId="{CDD99258-9C04-CB49-80E0-CFF0D299CC90}" type="presParOf" srcId="{94CA4B1E-71CF-CF4B-98BA-E3DD7709D5E4}" destId="{93E32660-0A93-E743-BE8D-AE60F8300C02}" srcOrd="0" destOrd="0" presId="urn:microsoft.com/office/officeart/2005/8/layout/hierarchy2"/>
    <dgm:cxn modelId="{C9806936-B801-DC48-AC95-C29E762DC10C}" type="presParOf" srcId="{CDF6E347-B556-E645-844B-21ACD2BBAAF4}" destId="{381FC2DD-0A5F-DD45-92DD-64D1E638E497}" srcOrd="5" destOrd="0" presId="urn:microsoft.com/office/officeart/2005/8/layout/hierarchy2"/>
    <dgm:cxn modelId="{5101ABEB-A4CB-1B4F-999A-77BD2B6239F4}" type="presParOf" srcId="{381FC2DD-0A5F-DD45-92DD-64D1E638E497}" destId="{550FE136-25FC-A741-B82A-70C91CBDD22F}" srcOrd="0" destOrd="0" presId="urn:microsoft.com/office/officeart/2005/8/layout/hierarchy2"/>
    <dgm:cxn modelId="{06CD66C3-99EF-204C-B424-B7A281C88FB6}" type="presParOf" srcId="{381FC2DD-0A5F-DD45-92DD-64D1E638E497}" destId="{A07C6ABB-CBF7-464A-8E1A-0DB2D2337A04}" srcOrd="1" destOrd="0" presId="urn:microsoft.com/office/officeart/2005/8/layout/hierarchy2"/>
    <dgm:cxn modelId="{FFC29C5D-88FB-C94D-A3CD-87D410FB1AFD}" type="presParOf" srcId="{FE8CAC89-F0B8-5346-81DD-F5A03A19DC54}" destId="{F6BE1F00-0264-8147-9090-9FBBA72B00DC}" srcOrd="2" destOrd="0" presId="urn:microsoft.com/office/officeart/2005/8/layout/hierarchy2"/>
    <dgm:cxn modelId="{4DFF93D0-6E66-E94E-A746-5B3BEA5D6C5C}" type="presParOf" srcId="{F6BE1F00-0264-8147-9090-9FBBA72B00DC}" destId="{A51D6A0A-7FF9-1847-9E58-793238F6D7DE}" srcOrd="0" destOrd="0" presId="urn:microsoft.com/office/officeart/2005/8/layout/hierarchy2"/>
    <dgm:cxn modelId="{F11B6A54-7BCB-3A4F-BFFB-413040A62544}" type="presParOf" srcId="{FE8CAC89-F0B8-5346-81DD-F5A03A19DC54}" destId="{25368904-644A-7345-9048-EBC264AB3A56}" srcOrd="3" destOrd="0" presId="urn:microsoft.com/office/officeart/2005/8/layout/hierarchy2"/>
    <dgm:cxn modelId="{FFD79E88-C925-8C42-8AE8-9664D5D0A426}" type="presParOf" srcId="{25368904-644A-7345-9048-EBC264AB3A56}" destId="{4AA257AD-FCD0-BE4B-9D7C-B6EDB2665F5A}" srcOrd="0" destOrd="0" presId="urn:microsoft.com/office/officeart/2005/8/layout/hierarchy2"/>
    <dgm:cxn modelId="{F4105287-88B4-5144-B3C1-20A786DD6100}" type="presParOf" srcId="{25368904-644A-7345-9048-EBC264AB3A56}" destId="{A64604D2-76ED-D84F-86E1-36BD58BE3038}" srcOrd="1" destOrd="0" presId="urn:microsoft.com/office/officeart/2005/8/layout/hierarchy2"/>
    <dgm:cxn modelId="{8848EE01-9B31-DC46-822C-2720AA22AC26}" type="presParOf" srcId="{A64604D2-76ED-D84F-86E1-36BD58BE3038}" destId="{4B6903C6-5A94-8C4A-858E-E39348028A0A}" srcOrd="0" destOrd="0" presId="urn:microsoft.com/office/officeart/2005/8/layout/hierarchy2"/>
    <dgm:cxn modelId="{C1E9BA50-1843-CD41-BD38-A9DC36697BE5}" type="presParOf" srcId="{4B6903C6-5A94-8C4A-858E-E39348028A0A}" destId="{CC0A298E-A4E9-A841-B7B4-9628FE95FEC5}" srcOrd="0" destOrd="0" presId="urn:microsoft.com/office/officeart/2005/8/layout/hierarchy2"/>
    <dgm:cxn modelId="{84E1A866-C169-6746-9F42-2569A8D8AED8}" type="presParOf" srcId="{A64604D2-76ED-D84F-86E1-36BD58BE3038}" destId="{56EACE11-D297-C740-AAFB-FBCF2B52442B}" srcOrd="1" destOrd="0" presId="urn:microsoft.com/office/officeart/2005/8/layout/hierarchy2"/>
    <dgm:cxn modelId="{B7522D1D-23D6-0A4F-9188-0E0FD6373DD2}" type="presParOf" srcId="{56EACE11-D297-C740-AAFB-FBCF2B52442B}" destId="{EA1140AD-B41B-D14C-B5C9-EF839B7C5C0F}" srcOrd="0" destOrd="0" presId="urn:microsoft.com/office/officeart/2005/8/layout/hierarchy2"/>
    <dgm:cxn modelId="{328A104F-4C62-C14A-852C-FDE34990812A}" type="presParOf" srcId="{56EACE11-D297-C740-AAFB-FBCF2B52442B}" destId="{29EC06A4-6B8F-9843-AF20-FCB509D77CD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B1D145A-FCE6-FA4C-B00D-0A009F6BF84D}" type="doc">
      <dgm:prSet loTypeId="urn:microsoft.com/office/officeart/2005/8/layout/hierarchy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2B1965-162A-334D-9AAB-A69AFE7B590E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Inverse Control</a:t>
          </a:r>
          <a:endParaRPr lang="en-US" dirty="0"/>
        </a:p>
      </dgm:t>
    </dgm:pt>
    <dgm:pt modelId="{5F795AD3-BBDF-C442-8745-93B50852C790}" type="parTrans" cxnId="{5FDE06F0-78CF-9544-9DB6-B36C68D9B08D}">
      <dgm:prSet/>
      <dgm:spPr/>
      <dgm:t>
        <a:bodyPr/>
        <a:lstStyle/>
        <a:p>
          <a:endParaRPr lang="en-US"/>
        </a:p>
      </dgm:t>
    </dgm:pt>
    <dgm:pt modelId="{3520358F-98C4-924F-B70B-86250D0CBD2D}" type="sibTrans" cxnId="{5FDE06F0-78CF-9544-9DB6-B36C68D9B08D}">
      <dgm:prSet/>
      <dgm:spPr/>
      <dgm:t>
        <a:bodyPr/>
        <a:lstStyle/>
        <a:p>
          <a:endParaRPr lang="en-US"/>
        </a:p>
      </dgm:t>
    </dgm:pt>
    <dgm:pt modelId="{3FD33028-91C7-1C44-819F-C96F9D5B1B16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Fluid Shape</a:t>
          </a:r>
          <a:endParaRPr lang="en-US" dirty="0"/>
        </a:p>
      </dgm:t>
    </dgm:pt>
    <dgm:pt modelId="{3134BBC6-1081-9A4F-8C5C-0C429778C8C6}" type="parTrans" cxnId="{FA0C5AE8-C643-6B47-A5FE-BE835407F03C}">
      <dgm:prSet/>
      <dgm:spPr>
        <a:ln w="38100" cmpd="sng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B6D063F4-3CDE-D14C-8069-A68375E4002D}" type="sibTrans" cxnId="{FA0C5AE8-C643-6B47-A5FE-BE835407F03C}">
      <dgm:prSet/>
      <dgm:spPr/>
      <dgm:t>
        <a:bodyPr/>
        <a:lstStyle/>
        <a:p>
          <a:endParaRPr lang="en-US"/>
        </a:p>
      </dgm:t>
    </dgm:pt>
    <dgm:pt modelId="{762F0CFD-A3DF-494D-A5C2-9272C290929D}">
      <dgm:prSet phldrT="[Text]"/>
      <dgm:spPr/>
      <dgm:t>
        <a:bodyPr/>
        <a:lstStyle/>
        <a:p>
          <a:r>
            <a:rPr lang="en-US" dirty="0" smtClean="0"/>
            <a:t>Optimization</a:t>
          </a:r>
          <a:endParaRPr lang="en-US" dirty="0"/>
        </a:p>
      </dgm:t>
    </dgm:pt>
    <dgm:pt modelId="{6DCB4CEF-E563-CD47-A8A3-588EBC004860}" type="parTrans" cxnId="{42C1D3C3-D7E4-214F-B7D1-D4843689C0C4}">
      <dgm:prSet/>
      <dgm:spPr/>
      <dgm:t>
        <a:bodyPr/>
        <a:lstStyle/>
        <a:p>
          <a:endParaRPr lang="en-US" dirty="0"/>
        </a:p>
      </dgm:t>
    </dgm:pt>
    <dgm:pt modelId="{8D87BCB3-F8F3-CC4A-BBF2-9D0B9B010C05}" type="sibTrans" cxnId="{42C1D3C3-D7E4-214F-B7D1-D4843689C0C4}">
      <dgm:prSet/>
      <dgm:spPr/>
      <dgm:t>
        <a:bodyPr/>
        <a:lstStyle/>
        <a:p>
          <a:endParaRPr lang="en-US"/>
        </a:p>
      </dgm:t>
    </dgm:pt>
    <dgm:pt modelId="{087E7B4B-17FF-DB49-AC11-DBC587F717F0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Feedback</a:t>
          </a:r>
          <a:endParaRPr lang="en-US" dirty="0"/>
        </a:p>
      </dgm:t>
    </dgm:pt>
    <dgm:pt modelId="{294C913F-D075-C74F-A9F9-BAC0A8887D86}" type="parTrans" cxnId="{D1F81A4A-0264-2940-9370-2B8F8AEB3E63}">
      <dgm:prSet/>
      <dgm:spPr>
        <a:ln w="38100" cmpd="sng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A4C1E3C7-7E78-1F40-8FA9-0868EE599A38}" type="sibTrans" cxnId="{D1F81A4A-0264-2940-9370-2B8F8AEB3E63}">
      <dgm:prSet/>
      <dgm:spPr/>
      <dgm:t>
        <a:bodyPr/>
        <a:lstStyle/>
        <a:p>
          <a:endParaRPr lang="en-US"/>
        </a:p>
      </dgm:t>
    </dgm:pt>
    <dgm:pt modelId="{A82448EC-46A8-5F47-BC93-15FF5B1B2828}">
      <dgm:prSet phldrT="[Text]"/>
      <dgm:spPr/>
      <dgm:t>
        <a:bodyPr/>
        <a:lstStyle/>
        <a:p>
          <a:r>
            <a:rPr lang="en-US" dirty="0" smtClean="0"/>
            <a:t>Fluid Path</a:t>
          </a:r>
          <a:endParaRPr lang="en-US" dirty="0"/>
        </a:p>
      </dgm:t>
    </dgm:pt>
    <dgm:pt modelId="{4B9AE488-F17B-DC40-B020-6414E7EFCE00}" type="parTrans" cxnId="{87AF2212-F43C-564E-9F31-0E4F726046EF}">
      <dgm:prSet/>
      <dgm:spPr/>
      <dgm:t>
        <a:bodyPr/>
        <a:lstStyle/>
        <a:p>
          <a:endParaRPr lang="en-US" dirty="0"/>
        </a:p>
      </dgm:t>
    </dgm:pt>
    <dgm:pt modelId="{43B63D85-BEB1-CD40-B969-B293132054DF}" type="sibTrans" cxnId="{87AF2212-F43C-564E-9F31-0E4F726046EF}">
      <dgm:prSet/>
      <dgm:spPr/>
      <dgm:t>
        <a:bodyPr/>
        <a:lstStyle/>
        <a:p>
          <a:endParaRPr lang="en-US"/>
        </a:p>
      </dgm:t>
    </dgm:pt>
    <dgm:pt modelId="{41B9A152-73B0-C146-90DB-76D721A703D7}">
      <dgm:prSet phldrT="[Text]"/>
      <dgm:spPr/>
      <dgm:t>
        <a:bodyPr/>
        <a:lstStyle/>
        <a:p>
          <a:r>
            <a:rPr lang="en-US" dirty="0" smtClean="0"/>
            <a:t>Path-based Control</a:t>
          </a:r>
          <a:endParaRPr lang="en-US" dirty="0"/>
        </a:p>
      </dgm:t>
    </dgm:pt>
    <dgm:pt modelId="{35E9D9A7-A528-E843-B04D-4CDA68AD49E8}" type="parTrans" cxnId="{1D87F6CA-8530-1E49-AF16-8B5344F03733}">
      <dgm:prSet/>
      <dgm:spPr/>
      <dgm:t>
        <a:bodyPr/>
        <a:lstStyle/>
        <a:p>
          <a:endParaRPr lang="en-US" dirty="0"/>
        </a:p>
      </dgm:t>
    </dgm:pt>
    <dgm:pt modelId="{A7ED82DA-5B9A-E443-887C-98F85FD63DBA}" type="sibTrans" cxnId="{1D87F6CA-8530-1E49-AF16-8B5344F03733}">
      <dgm:prSet/>
      <dgm:spPr/>
      <dgm:t>
        <a:bodyPr/>
        <a:lstStyle/>
        <a:p>
          <a:endParaRPr lang="en-US"/>
        </a:p>
      </dgm:t>
    </dgm:pt>
    <dgm:pt modelId="{B8192609-DB58-EF42-9695-C11BFFF3D46E}">
      <dgm:prSet phldrT="[Text]"/>
      <dgm:spPr/>
      <dgm:t>
        <a:bodyPr/>
        <a:lstStyle/>
        <a:p>
          <a:r>
            <a:rPr lang="en-US" dirty="0" smtClean="0"/>
            <a:t>Keyframe Control</a:t>
          </a:r>
          <a:endParaRPr lang="en-US" dirty="0"/>
        </a:p>
      </dgm:t>
    </dgm:pt>
    <dgm:pt modelId="{B66EAE35-7A35-C448-B2B0-AE948F1FC393}" type="parTrans" cxnId="{0B67BB05-B64D-0D42-9474-FD24651CE9F4}">
      <dgm:prSet/>
      <dgm:spPr/>
      <dgm:t>
        <a:bodyPr/>
        <a:lstStyle/>
        <a:p>
          <a:endParaRPr lang="en-US" dirty="0"/>
        </a:p>
      </dgm:t>
    </dgm:pt>
    <dgm:pt modelId="{53FCE792-7022-064D-9B68-979383A8D4DE}" type="sibTrans" cxnId="{0B67BB05-B64D-0D42-9474-FD24651CE9F4}">
      <dgm:prSet/>
      <dgm:spPr/>
      <dgm:t>
        <a:bodyPr/>
        <a:lstStyle/>
        <a:p>
          <a:endParaRPr lang="en-US"/>
        </a:p>
      </dgm:t>
    </dgm:pt>
    <dgm:pt modelId="{CCD22237-2B15-C44B-BD91-9D3CB5C0A425}">
      <dgm:prSet phldrT="[Text]"/>
      <dgm:spPr/>
      <dgm:t>
        <a:bodyPr/>
        <a:lstStyle/>
        <a:p>
          <a:r>
            <a:rPr lang="en-US" dirty="0" smtClean="0"/>
            <a:t>Target-driven Control</a:t>
          </a:r>
          <a:endParaRPr lang="en-US" dirty="0"/>
        </a:p>
      </dgm:t>
    </dgm:pt>
    <dgm:pt modelId="{451FFF0D-CD21-DD46-B7C7-FAFF9948C1DC}" type="parTrans" cxnId="{99837A89-8B4B-1B49-89B2-1BAB7A681BF5}">
      <dgm:prSet/>
      <dgm:spPr/>
      <dgm:t>
        <a:bodyPr/>
        <a:lstStyle/>
        <a:p>
          <a:endParaRPr lang="en-US" dirty="0"/>
        </a:p>
      </dgm:t>
    </dgm:pt>
    <dgm:pt modelId="{676286D9-1AA7-0440-9CDB-029481E734D5}" type="sibTrans" cxnId="{99837A89-8B4B-1B49-89B2-1BAB7A681BF5}">
      <dgm:prSet/>
      <dgm:spPr/>
      <dgm:t>
        <a:bodyPr/>
        <a:lstStyle/>
        <a:p>
          <a:endParaRPr lang="en-US"/>
        </a:p>
      </dgm:t>
    </dgm:pt>
    <dgm:pt modelId="{C07F530D-1754-284B-AF5C-0F35D9D075A4}">
      <dgm:prSet phldrT="[Text]"/>
      <dgm:spPr/>
      <dgm:t>
        <a:bodyPr/>
        <a:lstStyle/>
        <a:p>
          <a:r>
            <a:rPr lang="en-US" dirty="0" smtClean="0"/>
            <a:t>Particle-based Control</a:t>
          </a:r>
          <a:endParaRPr lang="en-US" dirty="0"/>
        </a:p>
      </dgm:t>
    </dgm:pt>
    <dgm:pt modelId="{71DB1C7B-DE89-EC4D-AB9A-33873B5F1377}" type="parTrans" cxnId="{993FDCF6-73BB-D347-B588-5CB180098229}">
      <dgm:prSet/>
      <dgm:spPr/>
      <dgm:t>
        <a:bodyPr/>
        <a:lstStyle/>
        <a:p>
          <a:endParaRPr lang="en-US" dirty="0"/>
        </a:p>
      </dgm:t>
    </dgm:pt>
    <dgm:pt modelId="{F1DB3BDF-99CF-7C4B-80EE-2ABE7CB8CAD6}" type="sibTrans" cxnId="{993FDCF6-73BB-D347-B588-5CB180098229}">
      <dgm:prSet/>
      <dgm:spPr/>
      <dgm:t>
        <a:bodyPr/>
        <a:lstStyle/>
        <a:p>
          <a:endParaRPr lang="en-US"/>
        </a:p>
      </dgm:t>
    </dgm:pt>
    <dgm:pt modelId="{E960A0FF-10EC-BE42-A6D8-54CC69663A71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>
              <a:hlinkClick xmlns:r="http://schemas.openxmlformats.org/officeDocument/2006/relationships" r:id="rId1"/>
            </a:rPr>
            <a:t>Mesh-based Control</a:t>
          </a:r>
          <a:endParaRPr lang="en-US" dirty="0"/>
        </a:p>
      </dgm:t>
    </dgm:pt>
    <dgm:pt modelId="{CD9E0BF3-28C9-064E-998C-CF592AC57A42}" type="parTrans" cxnId="{9E003E76-4F93-504A-9A0C-64E1ED469E37}">
      <dgm:prSet/>
      <dgm:spPr>
        <a:ln w="38100" cmpd="sng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BBF1A5A8-22DE-0D45-877E-BB72F1CA19B6}" type="sibTrans" cxnId="{9E003E76-4F93-504A-9A0C-64E1ED469E37}">
      <dgm:prSet/>
      <dgm:spPr/>
      <dgm:t>
        <a:bodyPr/>
        <a:lstStyle/>
        <a:p>
          <a:endParaRPr lang="en-US"/>
        </a:p>
      </dgm:t>
    </dgm:pt>
    <dgm:pt modelId="{A579CB77-07CE-1A42-B385-3EAD0F973232}">
      <dgm:prSet phldrT="[Text]"/>
      <dgm:spPr/>
      <dgm:t>
        <a:bodyPr/>
        <a:lstStyle/>
        <a:p>
          <a:r>
            <a:rPr lang="en-US" dirty="0" smtClean="0"/>
            <a:t>Forward Control</a:t>
          </a:r>
          <a:endParaRPr lang="en-US" dirty="0"/>
        </a:p>
      </dgm:t>
    </dgm:pt>
    <dgm:pt modelId="{82D287F9-24FF-EA4D-8A36-F907616A4465}" type="parTrans" cxnId="{C492A09E-ABE8-6942-BDDD-505FFA7EDE97}">
      <dgm:prSet/>
      <dgm:spPr/>
      <dgm:t>
        <a:bodyPr/>
        <a:lstStyle/>
        <a:p>
          <a:endParaRPr lang="en-US"/>
        </a:p>
      </dgm:t>
    </dgm:pt>
    <dgm:pt modelId="{BD7036F1-ED9F-D84F-83AF-C5CF8F28511B}" type="sibTrans" cxnId="{C492A09E-ABE8-6942-BDDD-505FFA7EDE97}">
      <dgm:prSet/>
      <dgm:spPr/>
      <dgm:t>
        <a:bodyPr/>
        <a:lstStyle/>
        <a:p>
          <a:endParaRPr lang="en-US"/>
        </a:p>
      </dgm:t>
    </dgm:pt>
    <dgm:pt modelId="{CF9A5C03-3DDF-254E-AE74-FAE0041D7B85}" type="pres">
      <dgm:prSet presAssocID="{1B1D145A-FCE6-FA4C-B00D-0A009F6BF84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39325FB-7E96-184A-972A-CDCED009861B}" type="pres">
      <dgm:prSet presAssocID="{A579CB77-07CE-1A42-B385-3EAD0F973232}" presName="root1" presStyleCnt="0"/>
      <dgm:spPr/>
    </dgm:pt>
    <dgm:pt modelId="{88B00E0C-785D-AA41-B965-2450ED44042F}" type="pres">
      <dgm:prSet presAssocID="{A579CB77-07CE-1A42-B385-3EAD0F973232}" presName="LevelOneTextNod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DCB0D36-20E1-0F44-923B-2ED6F77E6A11}" type="pres">
      <dgm:prSet presAssocID="{A579CB77-07CE-1A42-B385-3EAD0F973232}" presName="level2hierChild" presStyleCnt="0"/>
      <dgm:spPr/>
    </dgm:pt>
    <dgm:pt modelId="{F8F6BB13-08EB-404D-A531-A9A6F105736D}" type="pres">
      <dgm:prSet presAssocID="{CF2B1965-162A-334D-9AAB-A69AFE7B590E}" presName="root1" presStyleCnt="0"/>
      <dgm:spPr/>
    </dgm:pt>
    <dgm:pt modelId="{B076193D-206C-5D42-8A54-8472238F3FF2}" type="pres">
      <dgm:prSet presAssocID="{CF2B1965-162A-334D-9AAB-A69AFE7B590E}" presName="LevelOneTextNod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E8CAC89-F0B8-5346-81DD-F5A03A19DC54}" type="pres">
      <dgm:prSet presAssocID="{CF2B1965-162A-334D-9AAB-A69AFE7B590E}" presName="level2hierChild" presStyleCnt="0"/>
      <dgm:spPr/>
    </dgm:pt>
    <dgm:pt modelId="{C6241E02-1215-8741-A5AA-ACF5B126E733}" type="pres">
      <dgm:prSet presAssocID="{3134BBC6-1081-9A4F-8C5C-0C429778C8C6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2FDE6773-AFC6-D247-BC11-40C90A572195}" type="pres">
      <dgm:prSet presAssocID="{3134BBC6-1081-9A4F-8C5C-0C429778C8C6}" presName="connTx" presStyleLbl="parChTrans1D2" presStyleIdx="0" presStyleCnt="2"/>
      <dgm:spPr/>
      <dgm:t>
        <a:bodyPr/>
        <a:lstStyle/>
        <a:p>
          <a:endParaRPr lang="en-US"/>
        </a:p>
      </dgm:t>
    </dgm:pt>
    <dgm:pt modelId="{FD4EA799-7AFF-7B43-9E6B-D7AE0AB44906}" type="pres">
      <dgm:prSet presAssocID="{3FD33028-91C7-1C44-819F-C96F9D5B1B16}" presName="root2" presStyleCnt="0"/>
      <dgm:spPr/>
    </dgm:pt>
    <dgm:pt modelId="{A7A662D3-52E3-144F-8DBB-2343C851A24F}" type="pres">
      <dgm:prSet presAssocID="{3FD33028-91C7-1C44-819F-C96F9D5B1B16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9086C71-EBB4-B74F-8857-DF41DD191E88}" type="pres">
      <dgm:prSet presAssocID="{3FD33028-91C7-1C44-819F-C96F9D5B1B16}" presName="level3hierChild" presStyleCnt="0"/>
      <dgm:spPr/>
    </dgm:pt>
    <dgm:pt modelId="{42EDAC1B-C51D-A54E-8283-2E9871FCC399}" type="pres">
      <dgm:prSet presAssocID="{6DCB4CEF-E563-CD47-A8A3-588EBC004860}" presName="conn2-1" presStyleLbl="parChTrans1D3" presStyleIdx="0" presStyleCnt="3"/>
      <dgm:spPr/>
      <dgm:t>
        <a:bodyPr/>
        <a:lstStyle/>
        <a:p>
          <a:endParaRPr lang="en-US"/>
        </a:p>
      </dgm:t>
    </dgm:pt>
    <dgm:pt modelId="{5E733220-A1C0-224E-A7C6-88DB62207FB6}" type="pres">
      <dgm:prSet presAssocID="{6DCB4CEF-E563-CD47-A8A3-588EBC004860}" presName="connTx" presStyleLbl="parChTrans1D3" presStyleIdx="0" presStyleCnt="3"/>
      <dgm:spPr/>
      <dgm:t>
        <a:bodyPr/>
        <a:lstStyle/>
        <a:p>
          <a:endParaRPr lang="en-US"/>
        </a:p>
      </dgm:t>
    </dgm:pt>
    <dgm:pt modelId="{FDAFEAAD-7231-034D-AF06-4AE33130FE5C}" type="pres">
      <dgm:prSet presAssocID="{762F0CFD-A3DF-494D-A5C2-9272C290929D}" presName="root2" presStyleCnt="0"/>
      <dgm:spPr/>
    </dgm:pt>
    <dgm:pt modelId="{ADD4AE54-A130-2A4E-B292-A8A51DFC66BC}" type="pres">
      <dgm:prSet presAssocID="{762F0CFD-A3DF-494D-A5C2-9272C290929D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EA7C70-B6C2-3E4A-BCC0-67333C5CD0C6}" type="pres">
      <dgm:prSet presAssocID="{762F0CFD-A3DF-494D-A5C2-9272C290929D}" presName="level3hierChild" presStyleCnt="0"/>
      <dgm:spPr/>
    </dgm:pt>
    <dgm:pt modelId="{F2F1A463-4C03-3C48-A7B5-D0A904311AF9}" type="pres">
      <dgm:prSet presAssocID="{B66EAE35-7A35-C448-B2B0-AE948F1FC393}" presName="conn2-1" presStyleLbl="parChTrans1D4" presStyleIdx="0" presStyleCnt="4"/>
      <dgm:spPr/>
      <dgm:t>
        <a:bodyPr/>
        <a:lstStyle/>
        <a:p>
          <a:endParaRPr lang="en-US"/>
        </a:p>
      </dgm:t>
    </dgm:pt>
    <dgm:pt modelId="{32484FA0-AFB2-D947-8BEE-8DF513977047}" type="pres">
      <dgm:prSet presAssocID="{B66EAE35-7A35-C448-B2B0-AE948F1FC393}" presName="connTx" presStyleLbl="parChTrans1D4" presStyleIdx="0" presStyleCnt="4"/>
      <dgm:spPr/>
      <dgm:t>
        <a:bodyPr/>
        <a:lstStyle/>
        <a:p>
          <a:endParaRPr lang="en-US"/>
        </a:p>
      </dgm:t>
    </dgm:pt>
    <dgm:pt modelId="{E0A58223-D429-D84D-9496-963A50576816}" type="pres">
      <dgm:prSet presAssocID="{B8192609-DB58-EF42-9695-C11BFFF3D46E}" presName="root2" presStyleCnt="0"/>
      <dgm:spPr/>
    </dgm:pt>
    <dgm:pt modelId="{9102C031-58DA-A84C-BCE2-2C27DBC0DBF9}" type="pres">
      <dgm:prSet presAssocID="{B8192609-DB58-EF42-9695-C11BFFF3D46E}" presName="LevelTwoTextNode" presStyleLbl="node4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A0E63D3-BF51-9445-AD68-E1211B611A54}" type="pres">
      <dgm:prSet presAssocID="{B8192609-DB58-EF42-9695-C11BFFF3D46E}" presName="level3hierChild" presStyleCnt="0"/>
      <dgm:spPr/>
    </dgm:pt>
    <dgm:pt modelId="{83166B48-DB10-774A-AC03-C813D5F887F7}" type="pres">
      <dgm:prSet presAssocID="{294C913F-D075-C74F-A9F9-BAC0A8887D86}" presName="conn2-1" presStyleLbl="parChTrans1D3" presStyleIdx="1" presStyleCnt="3"/>
      <dgm:spPr/>
      <dgm:t>
        <a:bodyPr/>
        <a:lstStyle/>
        <a:p>
          <a:endParaRPr lang="en-US"/>
        </a:p>
      </dgm:t>
    </dgm:pt>
    <dgm:pt modelId="{093EE229-6421-BF43-9293-060F79272327}" type="pres">
      <dgm:prSet presAssocID="{294C913F-D075-C74F-A9F9-BAC0A8887D86}" presName="connTx" presStyleLbl="parChTrans1D3" presStyleIdx="1" presStyleCnt="3"/>
      <dgm:spPr/>
      <dgm:t>
        <a:bodyPr/>
        <a:lstStyle/>
        <a:p>
          <a:endParaRPr lang="en-US"/>
        </a:p>
      </dgm:t>
    </dgm:pt>
    <dgm:pt modelId="{340337FA-3C98-DC48-A63E-408CB8E9FD27}" type="pres">
      <dgm:prSet presAssocID="{087E7B4B-17FF-DB49-AC11-DBC587F717F0}" presName="root2" presStyleCnt="0"/>
      <dgm:spPr/>
    </dgm:pt>
    <dgm:pt modelId="{E0D52799-29CA-2C45-946E-6D8F4317AED5}" type="pres">
      <dgm:prSet presAssocID="{087E7B4B-17FF-DB49-AC11-DBC587F717F0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F6E347-B556-E645-844B-21ACD2BBAAF4}" type="pres">
      <dgm:prSet presAssocID="{087E7B4B-17FF-DB49-AC11-DBC587F717F0}" presName="level3hierChild" presStyleCnt="0"/>
      <dgm:spPr/>
    </dgm:pt>
    <dgm:pt modelId="{BC206DDC-5468-2440-B8E0-C2BFC1BD9EB4}" type="pres">
      <dgm:prSet presAssocID="{451FFF0D-CD21-DD46-B7C7-FAFF9948C1DC}" presName="conn2-1" presStyleLbl="parChTrans1D4" presStyleIdx="1" presStyleCnt="4"/>
      <dgm:spPr/>
      <dgm:t>
        <a:bodyPr/>
        <a:lstStyle/>
        <a:p>
          <a:endParaRPr lang="en-US"/>
        </a:p>
      </dgm:t>
    </dgm:pt>
    <dgm:pt modelId="{13AC2C3B-3482-134B-B1DD-41BF43A557ED}" type="pres">
      <dgm:prSet presAssocID="{451FFF0D-CD21-DD46-B7C7-FAFF9948C1DC}" presName="connTx" presStyleLbl="parChTrans1D4" presStyleIdx="1" presStyleCnt="4"/>
      <dgm:spPr/>
      <dgm:t>
        <a:bodyPr/>
        <a:lstStyle/>
        <a:p>
          <a:endParaRPr lang="en-US"/>
        </a:p>
      </dgm:t>
    </dgm:pt>
    <dgm:pt modelId="{4B6E393F-2241-C047-95BB-CFF6A762FBE7}" type="pres">
      <dgm:prSet presAssocID="{CCD22237-2B15-C44B-BD91-9D3CB5C0A425}" presName="root2" presStyleCnt="0"/>
      <dgm:spPr/>
    </dgm:pt>
    <dgm:pt modelId="{F1A149C8-E891-C649-892C-1406BB9C48F0}" type="pres">
      <dgm:prSet presAssocID="{CCD22237-2B15-C44B-BD91-9D3CB5C0A425}" presName="LevelTwoTextNode" presStyleLbl="node4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F9234F-35AB-1941-AA91-FF050459ABE0}" type="pres">
      <dgm:prSet presAssocID="{CCD22237-2B15-C44B-BD91-9D3CB5C0A425}" presName="level3hierChild" presStyleCnt="0"/>
      <dgm:spPr/>
    </dgm:pt>
    <dgm:pt modelId="{C4B692C1-11DA-1841-86A9-9E910AFBCB08}" type="pres">
      <dgm:prSet presAssocID="{71DB1C7B-DE89-EC4D-AB9A-33873B5F1377}" presName="conn2-1" presStyleLbl="parChTrans1D4" presStyleIdx="2" presStyleCnt="4"/>
      <dgm:spPr/>
      <dgm:t>
        <a:bodyPr/>
        <a:lstStyle/>
        <a:p>
          <a:endParaRPr lang="en-US"/>
        </a:p>
      </dgm:t>
    </dgm:pt>
    <dgm:pt modelId="{950875F7-8734-B747-AFBE-791FDDA324DB}" type="pres">
      <dgm:prSet presAssocID="{71DB1C7B-DE89-EC4D-AB9A-33873B5F1377}" presName="connTx" presStyleLbl="parChTrans1D4" presStyleIdx="2" presStyleCnt="4"/>
      <dgm:spPr/>
      <dgm:t>
        <a:bodyPr/>
        <a:lstStyle/>
        <a:p>
          <a:endParaRPr lang="en-US"/>
        </a:p>
      </dgm:t>
    </dgm:pt>
    <dgm:pt modelId="{A17FFE25-35AA-134A-B25D-7EE23F450A9B}" type="pres">
      <dgm:prSet presAssocID="{C07F530D-1754-284B-AF5C-0F35D9D075A4}" presName="root2" presStyleCnt="0"/>
      <dgm:spPr/>
    </dgm:pt>
    <dgm:pt modelId="{92FCD397-68C7-6D4F-A2FE-21E0D87DE726}" type="pres">
      <dgm:prSet presAssocID="{C07F530D-1754-284B-AF5C-0F35D9D075A4}" presName="LevelTwoTextNode" presStyleLbl="node4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CBF2299-31EA-534B-B896-F68EA5BE0A86}" type="pres">
      <dgm:prSet presAssocID="{C07F530D-1754-284B-AF5C-0F35D9D075A4}" presName="level3hierChild" presStyleCnt="0"/>
      <dgm:spPr/>
    </dgm:pt>
    <dgm:pt modelId="{94CA4B1E-71CF-CF4B-98BA-E3DD7709D5E4}" type="pres">
      <dgm:prSet presAssocID="{CD9E0BF3-28C9-064E-998C-CF592AC57A42}" presName="conn2-1" presStyleLbl="parChTrans1D4" presStyleIdx="3" presStyleCnt="4"/>
      <dgm:spPr/>
      <dgm:t>
        <a:bodyPr/>
        <a:lstStyle/>
        <a:p>
          <a:endParaRPr lang="en-US"/>
        </a:p>
      </dgm:t>
    </dgm:pt>
    <dgm:pt modelId="{93E32660-0A93-E743-BE8D-AE60F8300C02}" type="pres">
      <dgm:prSet presAssocID="{CD9E0BF3-28C9-064E-998C-CF592AC57A42}" presName="connTx" presStyleLbl="parChTrans1D4" presStyleIdx="3" presStyleCnt="4"/>
      <dgm:spPr/>
      <dgm:t>
        <a:bodyPr/>
        <a:lstStyle/>
        <a:p>
          <a:endParaRPr lang="en-US"/>
        </a:p>
      </dgm:t>
    </dgm:pt>
    <dgm:pt modelId="{381FC2DD-0A5F-DD45-92DD-64D1E638E497}" type="pres">
      <dgm:prSet presAssocID="{E960A0FF-10EC-BE42-A6D8-54CC69663A71}" presName="root2" presStyleCnt="0"/>
      <dgm:spPr/>
    </dgm:pt>
    <dgm:pt modelId="{550FE136-25FC-A741-B82A-70C91CBDD22F}" type="pres">
      <dgm:prSet presAssocID="{E960A0FF-10EC-BE42-A6D8-54CC69663A71}" presName="LevelTwoTextNode" presStyleLbl="node4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7C6ABB-CBF7-464A-8E1A-0DB2D2337A04}" type="pres">
      <dgm:prSet presAssocID="{E960A0FF-10EC-BE42-A6D8-54CC69663A71}" presName="level3hierChild" presStyleCnt="0"/>
      <dgm:spPr/>
    </dgm:pt>
    <dgm:pt modelId="{F6BE1F00-0264-8147-9090-9FBBA72B00DC}" type="pres">
      <dgm:prSet presAssocID="{4B9AE488-F17B-DC40-B020-6414E7EFCE00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A51D6A0A-7FF9-1847-9E58-793238F6D7DE}" type="pres">
      <dgm:prSet presAssocID="{4B9AE488-F17B-DC40-B020-6414E7EFCE00}" presName="connTx" presStyleLbl="parChTrans1D2" presStyleIdx="1" presStyleCnt="2"/>
      <dgm:spPr/>
      <dgm:t>
        <a:bodyPr/>
        <a:lstStyle/>
        <a:p>
          <a:endParaRPr lang="en-US"/>
        </a:p>
      </dgm:t>
    </dgm:pt>
    <dgm:pt modelId="{25368904-644A-7345-9048-EBC264AB3A56}" type="pres">
      <dgm:prSet presAssocID="{A82448EC-46A8-5F47-BC93-15FF5B1B2828}" presName="root2" presStyleCnt="0"/>
      <dgm:spPr/>
    </dgm:pt>
    <dgm:pt modelId="{4AA257AD-FCD0-BE4B-9D7C-B6EDB2665F5A}" type="pres">
      <dgm:prSet presAssocID="{A82448EC-46A8-5F47-BC93-15FF5B1B2828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4604D2-76ED-D84F-86E1-36BD58BE3038}" type="pres">
      <dgm:prSet presAssocID="{A82448EC-46A8-5F47-BC93-15FF5B1B2828}" presName="level3hierChild" presStyleCnt="0"/>
      <dgm:spPr/>
    </dgm:pt>
    <dgm:pt modelId="{4B6903C6-5A94-8C4A-858E-E39348028A0A}" type="pres">
      <dgm:prSet presAssocID="{35E9D9A7-A528-E843-B04D-4CDA68AD49E8}" presName="conn2-1" presStyleLbl="parChTrans1D3" presStyleIdx="2" presStyleCnt="3"/>
      <dgm:spPr/>
      <dgm:t>
        <a:bodyPr/>
        <a:lstStyle/>
        <a:p>
          <a:endParaRPr lang="en-US"/>
        </a:p>
      </dgm:t>
    </dgm:pt>
    <dgm:pt modelId="{CC0A298E-A4E9-A841-B7B4-9628FE95FEC5}" type="pres">
      <dgm:prSet presAssocID="{35E9D9A7-A528-E843-B04D-4CDA68AD49E8}" presName="connTx" presStyleLbl="parChTrans1D3" presStyleIdx="2" presStyleCnt="3"/>
      <dgm:spPr/>
      <dgm:t>
        <a:bodyPr/>
        <a:lstStyle/>
        <a:p>
          <a:endParaRPr lang="en-US"/>
        </a:p>
      </dgm:t>
    </dgm:pt>
    <dgm:pt modelId="{56EACE11-D297-C740-AAFB-FBCF2B52442B}" type="pres">
      <dgm:prSet presAssocID="{41B9A152-73B0-C146-90DB-76D721A703D7}" presName="root2" presStyleCnt="0"/>
      <dgm:spPr/>
    </dgm:pt>
    <dgm:pt modelId="{EA1140AD-B41B-D14C-B5C9-EF839B7C5C0F}" type="pres">
      <dgm:prSet presAssocID="{41B9A152-73B0-C146-90DB-76D721A703D7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9EC06A4-6B8F-9843-AF20-FCB509D77CD2}" type="pres">
      <dgm:prSet presAssocID="{41B9A152-73B0-C146-90DB-76D721A703D7}" presName="level3hierChild" presStyleCnt="0"/>
      <dgm:spPr/>
    </dgm:pt>
  </dgm:ptLst>
  <dgm:cxnLst>
    <dgm:cxn modelId="{A421E257-4E58-CC4D-A075-42FAA342ADE5}" type="presOf" srcId="{451FFF0D-CD21-DD46-B7C7-FAFF9948C1DC}" destId="{13AC2C3B-3482-134B-B1DD-41BF43A557ED}" srcOrd="1" destOrd="0" presId="urn:microsoft.com/office/officeart/2005/8/layout/hierarchy2"/>
    <dgm:cxn modelId="{A6869E42-C40D-484D-8992-18CB3C10C32E}" type="presOf" srcId="{B8192609-DB58-EF42-9695-C11BFFF3D46E}" destId="{9102C031-58DA-A84C-BCE2-2C27DBC0DBF9}" srcOrd="0" destOrd="0" presId="urn:microsoft.com/office/officeart/2005/8/layout/hierarchy2"/>
    <dgm:cxn modelId="{0B67BB05-B64D-0D42-9474-FD24651CE9F4}" srcId="{762F0CFD-A3DF-494D-A5C2-9272C290929D}" destId="{B8192609-DB58-EF42-9695-C11BFFF3D46E}" srcOrd="0" destOrd="0" parTransId="{B66EAE35-7A35-C448-B2B0-AE948F1FC393}" sibTransId="{53FCE792-7022-064D-9B68-979383A8D4DE}"/>
    <dgm:cxn modelId="{DE319386-F8F8-A14D-852B-1722359397D6}" type="presOf" srcId="{CCD22237-2B15-C44B-BD91-9D3CB5C0A425}" destId="{F1A149C8-E891-C649-892C-1406BB9C48F0}" srcOrd="0" destOrd="0" presId="urn:microsoft.com/office/officeart/2005/8/layout/hierarchy2"/>
    <dgm:cxn modelId="{B2A27296-6945-3F43-A4CA-A8E5D3609EF7}" type="presOf" srcId="{451FFF0D-CD21-DD46-B7C7-FAFF9948C1DC}" destId="{BC206DDC-5468-2440-B8E0-C2BFC1BD9EB4}" srcOrd="0" destOrd="0" presId="urn:microsoft.com/office/officeart/2005/8/layout/hierarchy2"/>
    <dgm:cxn modelId="{87AF2212-F43C-564E-9F31-0E4F726046EF}" srcId="{CF2B1965-162A-334D-9AAB-A69AFE7B590E}" destId="{A82448EC-46A8-5F47-BC93-15FF5B1B2828}" srcOrd="1" destOrd="0" parTransId="{4B9AE488-F17B-DC40-B020-6414E7EFCE00}" sibTransId="{43B63D85-BEB1-CD40-B969-B293132054DF}"/>
    <dgm:cxn modelId="{7CC02019-F4D1-704B-97C7-3009D7BC61D9}" type="presOf" srcId="{E960A0FF-10EC-BE42-A6D8-54CC69663A71}" destId="{550FE136-25FC-A741-B82A-70C91CBDD22F}" srcOrd="0" destOrd="0" presId="urn:microsoft.com/office/officeart/2005/8/layout/hierarchy2"/>
    <dgm:cxn modelId="{A2F14AF7-D844-D14D-8E31-D06D7CDA439D}" type="presOf" srcId="{B66EAE35-7A35-C448-B2B0-AE948F1FC393}" destId="{32484FA0-AFB2-D947-8BEE-8DF513977047}" srcOrd="1" destOrd="0" presId="urn:microsoft.com/office/officeart/2005/8/layout/hierarchy2"/>
    <dgm:cxn modelId="{FA0C5AE8-C643-6B47-A5FE-BE835407F03C}" srcId="{CF2B1965-162A-334D-9AAB-A69AFE7B590E}" destId="{3FD33028-91C7-1C44-819F-C96F9D5B1B16}" srcOrd="0" destOrd="0" parTransId="{3134BBC6-1081-9A4F-8C5C-0C429778C8C6}" sibTransId="{B6D063F4-3CDE-D14C-8069-A68375E4002D}"/>
    <dgm:cxn modelId="{2814AA1D-8582-F74A-887E-9F4D674D302A}" type="presOf" srcId="{087E7B4B-17FF-DB49-AC11-DBC587F717F0}" destId="{E0D52799-29CA-2C45-946E-6D8F4317AED5}" srcOrd="0" destOrd="0" presId="urn:microsoft.com/office/officeart/2005/8/layout/hierarchy2"/>
    <dgm:cxn modelId="{993FDCF6-73BB-D347-B588-5CB180098229}" srcId="{087E7B4B-17FF-DB49-AC11-DBC587F717F0}" destId="{C07F530D-1754-284B-AF5C-0F35D9D075A4}" srcOrd="1" destOrd="0" parTransId="{71DB1C7B-DE89-EC4D-AB9A-33873B5F1377}" sibTransId="{F1DB3BDF-99CF-7C4B-80EE-2ABE7CB8CAD6}"/>
    <dgm:cxn modelId="{AA8B02D2-3A43-CF44-8C99-514BAA9AFE55}" type="presOf" srcId="{294C913F-D075-C74F-A9F9-BAC0A8887D86}" destId="{093EE229-6421-BF43-9293-060F79272327}" srcOrd="1" destOrd="0" presId="urn:microsoft.com/office/officeart/2005/8/layout/hierarchy2"/>
    <dgm:cxn modelId="{4D5D67CE-9919-0642-BA16-A8F48F75D7DA}" type="presOf" srcId="{A82448EC-46A8-5F47-BC93-15FF5B1B2828}" destId="{4AA257AD-FCD0-BE4B-9D7C-B6EDB2665F5A}" srcOrd="0" destOrd="0" presId="urn:microsoft.com/office/officeart/2005/8/layout/hierarchy2"/>
    <dgm:cxn modelId="{D796D376-7298-4B4E-BAB5-A0F1A50BD40D}" type="presOf" srcId="{CD9E0BF3-28C9-064E-998C-CF592AC57A42}" destId="{93E32660-0A93-E743-BE8D-AE60F8300C02}" srcOrd="1" destOrd="0" presId="urn:microsoft.com/office/officeart/2005/8/layout/hierarchy2"/>
    <dgm:cxn modelId="{00BAF90D-EAFB-6E45-A76D-7F060C4E84E9}" type="presOf" srcId="{71DB1C7B-DE89-EC4D-AB9A-33873B5F1377}" destId="{C4B692C1-11DA-1841-86A9-9E910AFBCB08}" srcOrd="0" destOrd="0" presId="urn:microsoft.com/office/officeart/2005/8/layout/hierarchy2"/>
    <dgm:cxn modelId="{205C585C-8ABE-E943-B660-166DA56098C7}" type="presOf" srcId="{1B1D145A-FCE6-FA4C-B00D-0A009F6BF84D}" destId="{CF9A5C03-3DDF-254E-AE74-FAE0041D7B85}" srcOrd="0" destOrd="0" presId="urn:microsoft.com/office/officeart/2005/8/layout/hierarchy2"/>
    <dgm:cxn modelId="{4ACC7F5D-7EB8-B44A-A800-9FC0504302AD}" type="presOf" srcId="{CD9E0BF3-28C9-064E-998C-CF592AC57A42}" destId="{94CA4B1E-71CF-CF4B-98BA-E3DD7709D5E4}" srcOrd="0" destOrd="0" presId="urn:microsoft.com/office/officeart/2005/8/layout/hierarchy2"/>
    <dgm:cxn modelId="{D9724757-6CDA-9647-A80F-06F02A1BBADC}" type="presOf" srcId="{6DCB4CEF-E563-CD47-A8A3-588EBC004860}" destId="{5E733220-A1C0-224E-A7C6-88DB62207FB6}" srcOrd="1" destOrd="0" presId="urn:microsoft.com/office/officeart/2005/8/layout/hierarchy2"/>
    <dgm:cxn modelId="{90D0750D-6407-E04A-B5FC-E21209B00218}" type="presOf" srcId="{C07F530D-1754-284B-AF5C-0F35D9D075A4}" destId="{92FCD397-68C7-6D4F-A2FE-21E0D87DE726}" srcOrd="0" destOrd="0" presId="urn:microsoft.com/office/officeart/2005/8/layout/hierarchy2"/>
    <dgm:cxn modelId="{D1F81A4A-0264-2940-9370-2B8F8AEB3E63}" srcId="{3FD33028-91C7-1C44-819F-C96F9D5B1B16}" destId="{087E7B4B-17FF-DB49-AC11-DBC587F717F0}" srcOrd="1" destOrd="0" parTransId="{294C913F-D075-C74F-A9F9-BAC0A8887D86}" sibTransId="{A4C1E3C7-7E78-1F40-8FA9-0868EE599A38}"/>
    <dgm:cxn modelId="{0131AB03-F168-974E-B6B6-9EDD4D63A9D7}" type="presOf" srcId="{6DCB4CEF-E563-CD47-A8A3-588EBC004860}" destId="{42EDAC1B-C51D-A54E-8283-2E9871FCC399}" srcOrd="0" destOrd="0" presId="urn:microsoft.com/office/officeart/2005/8/layout/hierarchy2"/>
    <dgm:cxn modelId="{9E003E76-4F93-504A-9A0C-64E1ED469E37}" srcId="{087E7B4B-17FF-DB49-AC11-DBC587F717F0}" destId="{E960A0FF-10EC-BE42-A6D8-54CC69663A71}" srcOrd="2" destOrd="0" parTransId="{CD9E0BF3-28C9-064E-998C-CF592AC57A42}" sibTransId="{BBF1A5A8-22DE-0D45-877E-BB72F1CA19B6}"/>
    <dgm:cxn modelId="{560DF7C5-664F-2B4B-8DCB-7C4C8749016D}" type="presOf" srcId="{294C913F-D075-C74F-A9F9-BAC0A8887D86}" destId="{83166B48-DB10-774A-AC03-C813D5F887F7}" srcOrd="0" destOrd="0" presId="urn:microsoft.com/office/officeart/2005/8/layout/hierarchy2"/>
    <dgm:cxn modelId="{BADB0E74-FFC6-434F-B655-CF3DA115BE2E}" type="presOf" srcId="{A579CB77-07CE-1A42-B385-3EAD0F973232}" destId="{88B00E0C-785D-AA41-B965-2450ED44042F}" srcOrd="0" destOrd="0" presId="urn:microsoft.com/office/officeart/2005/8/layout/hierarchy2"/>
    <dgm:cxn modelId="{8856B8A6-B964-004C-9D4D-65BC95930E47}" type="presOf" srcId="{41B9A152-73B0-C146-90DB-76D721A703D7}" destId="{EA1140AD-B41B-D14C-B5C9-EF839B7C5C0F}" srcOrd="0" destOrd="0" presId="urn:microsoft.com/office/officeart/2005/8/layout/hierarchy2"/>
    <dgm:cxn modelId="{194DFB22-9609-204F-AB1B-9B37A677A68A}" type="presOf" srcId="{71DB1C7B-DE89-EC4D-AB9A-33873B5F1377}" destId="{950875F7-8734-B747-AFBE-791FDDA324DB}" srcOrd="1" destOrd="0" presId="urn:microsoft.com/office/officeart/2005/8/layout/hierarchy2"/>
    <dgm:cxn modelId="{5FDE06F0-78CF-9544-9DB6-B36C68D9B08D}" srcId="{1B1D145A-FCE6-FA4C-B00D-0A009F6BF84D}" destId="{CF2B1965-162A-334D-9AAB-A69AFE7B590E}" srcOrd="1" destOrd="0" parTransId="{5F795AD3-BBDF-C442-8745-93B50852C790}" sibTransId="{3520358F-98C4-924F-B70B-86250D0CBD2D}"/>
    <dgm:cxn modelId="{42C1D3C3-D7E4-214F-B7D1-D4843689C0C4}" srcId="{3FD33028-91C7-1C44-819F-C96F9D5B1B16}" destId="{762F0CFD-A3DF-494D-A5C2-9272C290929D}" srcOrd="0" destOrd="0" parTransId="{6DCB4CEF-E563-CD47-A8A3-588EBC004860}" sibTransId="{8D87BCB3-F8F3-CC4A-BBF2-9D0B9B010C05}"/>
    <dgm:cxn modelId="{67598B2D-7815-6545-BAC7-38C193A50C41}" type="presOf" srcId="{3134BBC6-1081-9A4F-8C5C-0C429778C8C6}" destId="{2FDE6773-AFC6-D247-BC11-40C90A572195}" srcOrd="1" destOrd="0" presId="urn:microsoft.com/office/officeart/2005/8/layout/hierarchy2"/>
    <dgm:cxn modelId="{B2B1CEA7-2686-984E-8C77-86200C00B88F}" type="presOf" srcId="{3FD33028-91C7-1C44-819F-C96F9D5B1B16}" destId="{A7A662D3-52E3-144F-8DBB-2343C851A24F}" srcOrd="0" destOrd="0" presId="urn:microsoft.com/office/officeart/2005/8/layout/hierarchy2"/>
    <dgm:cxn modelId="{1B3C6BFF-FC66-314B-B363-4A91BC78AB43}" type="presOf" srcId="{35E9D9A7-A528-E843-B04D-4CDA68AD49E8}" destId="{4B6903C6-5A94-8C4A-858E-E39348028A0A}" srcOrd="0" destOrd="0" presId="urn:microsoft.com/office/officeart/2005/8/layout/hierarchy2"/>
    <dgm:cxn modelId="{40D363D0-947B-2E40-8976-9A3EA7732B95}" type="presOf" srcId="{4B9AE488-F17B-DC40-B020-6414E7EFCE00}" destId="{F6BE1F00-0264-8147-9090-9FBBA72B00DC}" srcOrd="0" destOrd="0" presId="urn:microsoft.com/office/officeart/2005/8/layout/hierarchy2"/>
    <dgm:cxn modelId="{EC3C2DC5-3212-CA48-9350-423E2F58AC5F}" type="presOf" srcId="{CF2B1965-162A-334D-9AAB-A69AFE7B590E}" destId="{B076193D-206C-5D42-8A54-8472238F3FF2}" srcOrd="0" destOrd="0" presId="urn:microsoft.com/office/officeart/2005/8/layout/hierarchy2"/>
    <dgm:cxn modelId="{20D091A9-8F8B-D94A-A540-BD23107B0709}" type="presOf" srcId="{4B9AE488-F17B-DC40-B020-6414E7EFCE00}" destId="{A51D6A0A-7FF9-1847-9E58-793238F6D7DE}" srcOrd="1" destOrd="0" presId="urn:microsoft.com/office/officeart/2005/8/layout/hierarchy2"/>
    <dgm:cxn modelId="{99837A89-8B4B-1B49-89B2-1BAB7A681BF5}" srcId="{087E7B4B-17FF-DB49-AC11-DBC587F717F0}" destId="{CCD22237-2B15-C44B-BD91-9D3CB5C0A425}" srcOrd="0" destOrd="0" parTransId="{451FFF0D-CD21-DD46-B7C7-FAFF9948C1DC}" sibTransId="{676286D9-1AA7-0440-9CDB-029481E734D5}"/>
    <dgm:cxn modelId="{1024797E-BEDA-C444-A298-2C1D6BC4D809}" type="presOf" srcId="{B66EAE35-7A35-C448-B2B0-AE948F1FC393}" destId="{F2F1A463-4C03-3C48-A7B5-D0A904311AF9}" srcOrd="0" destOrd="0" presId="urn:microsoft.com/office/officeart/2005/8/layout/hierarchy2"/>
    <dgm:cxn modelId="{D8A73D5B-7DA5-B544-9C79-27A53F107A67}" type="presOf" srcId="{35E9D9A7-A528-E843-B04D-4CDA68AD49E8}" destId="{CC0A298E-A4E9-A841-B7B4-9628FE95FEC5}" srcOrd="1" destOrd="0" presId="urn:microsoft.com/office/officeart/2005/8/layout/hierarchy2"/>
    <dgm:cxn modelId="{C492A09E-ABE8-6942-BDDD-505FFA7EDE97}" srcId="{1B1D145A-FCE6-FA4C-B00D-0A009F6BF84D}" destId="{A579CB77-07CE-1A42-B385-3EAD0F973232}" srcOrd="0" destOrd="0" parTransId="{82D287F9-24FF-EA4D-8A36-F907616A4465}" sibTransId="{BD7036F1-ED9F-D84F-83AF-C5CF8F28511B}"/>
    <dgm:cxn modelId="{F22BCBBC-0206-1B43-9049-BDD9BD596625}" type="presOf" srcId="{762F0CFD-A3DF-494D-A5C2-9272C290929D}" destId="{ADD4AE54-A130-2A4E-B292-A8A51DFC66BC}" srcOrd="0" destOrd="0" presId="urn:microsoft.com/office/officeart/2005/8/layout/hierarchy2"/>
    <dgm:cxn modelId="{C6BF8BE7-C81A-3E48-AAEC-01F0A1A76D62}" type="presOf" srcId="{3134BBC6-1081-9A4F-8C5C-0C429778C8C6}" destId="{C6241E02-1215-8741-A5AA-ACF5B126E733}" srcOrd="0" destOrd="0" presId="urn:microsoft.com/office/officeart/2005/8/layout/hierarchy2"/>
    <dgm:cxn modelId="{1D87F6CA-8530-1E49-AF16-8B5344F03733}" srcId="{A82448EC-46A8-5F47-BC93-15FF5B1B2828}" destId="{41B9A152-73B0-C146-90DB-76D721A703D7}" srcOrd="0" destOrd="0" parTransId="{35E9D9A7-A528-E843-B04D-4CDA68AD49E8}" sibTransId="{A7ED82DA-5B9A-E443-887C-98F85FD63DBA}"/>
    <dgm:cxn modelId="{5AC5AD42-569D-294B-94FB-4FF7A77C5B86}" type="presParOf" srcId="{CF9A5C03-3DDF-254E-AE74-FAE0041D7B85}" destId="{739325FB-7E96-184A-972A-CDCED009861B}" srcOrd="0" destOrd="0" presId="urn:microsoft.com/office/officeart/2005/8/layout/hierarchy2"/>
    <dgm:cxn modelId="{82BDEC18-404A-5942-ADCC-CCCE3023EFA3}" type="presParOf" srcId="{739325FB-7E96-184A-972A-CDCED009861B}" destId="{88B00E0C-785D-AA41-B965-2450ED44042F}" srcOrd="0" destOrd="0" presId="urn:microsoft.com/office/officeart/2005/8/layout/hierarchy2"/>
    <dgm:cxn modelId="{567F2A77-0752-9847-98B9-B9D56108D49E}" type="presParOf" srcId="{739325FB-7E96-184A-972A-CDCED009861B}" destId="{7DCB0D36-20E1-0F44-923B-2ED6F77E6A11}" srcOrd="1" destOrd="0" presId="urn:microsoft.com/office/officeart/2005/8/layout/hierarchy2"/>
    <dgm:cxn modelId="{1713D9C1-F465-2640-AB43-2196BA5CFBA5}" type="presParOf" srcId="{CF9A5C03-3DDF-254E-AE74-FAE0041D7B85}" destId="{F8F6BB13-08EB-404D-A531-A9A6F105736D}" srcOrd="1" destOrd="0" presId="urn:microsoft.com/office/officeart/2005/8/layout/hierarchy2"/>
    <dgm:cxn modelId="{13B91F37-4F56-9841-A4F0-7C28668B97C1}" type="presParOf" srcId="{F8F6BB13-08EB-404D-A531-A9A6F105736D}" destId="{B076193D-206C-5D42-8A54-8472238F3FF2}" srcOrd="0" destOrd="0" presId="urn:microsoft.com/office/officeart/2005/8/layout/hierarchy2"/>
    <dgm:cxn modelId="{9F12A1CA-8FCC-D148-B92E-BF2DF63725DD}" type="presParOf" srcId="{F8F6BB13-08EB-404D-A531-A9A6F105736D}" destId="{FE8CAC89-F0B8-5346-81DD-F5A03A19DC54}" srcOrd="1" destOrd="0" presId="urn:microsoft.com/office/officeart/2005/8/layout/hierarchy2"/>
    <dgm:cxn modelId="{2B9DB1E1-B531-5942-BE4D-13B79DA30D87}" type="presParOf" srcId="{FE8CAC89-F0B8-5346-81DD-F5A03A19DC54}" destId="{C6241E02-1215-8741-A5AA-ACF5B126E733}" srcOrd="0" destOrd="0" presId="urn:microsoft.com/office/officeart/2005/8/layout/hierarchy2"/>
    <dgm:cxn modelId="{03A64178-E4DA-EB42-823D-42A42B0FD7A0}" type="presParOf" srcId="{C6241E02-1215-8741-A5AA-ACF5B126E733}" destId="{2FDE6773-AFC6-D247-BC11-40C90A572195}" srcOrd="0" destOrd="0" presId="urn:microsoft.com/office/officeart/2005/8/layout/hierarchy2"/>
    <dgm:cxn modelId="{7918D1A8-C9AD-FE4C-8F71-25233259BBEB}" type="presParOf" srcId="{FE8CAC89-F0B8-5346-81DD-F5A03A19DC54}" destId="{FD4EA799-7AFF-7B43-9E6B-D7AE0AB44906}" srcOrd="1" destOrd="0" presId="urn:microsoft.com/office/officeart/2005/8/layout/hierarchy2"/>
    <dgm:cxn modelId="{48D01F6B-0BAC-CF40-987C-21760D9AB190}" type="presParOf" srcId="{FD4EA799-7AFF-7B43-9E6B-D7AE0AB44906}" destId="{A7A662D3-52E3-144F-8DBB-2343C851A24F}" srcOrd="0" destOrd="0" presId="urn:microsoft.com/office/officeart/2005/8/layout/hierarchy2"/>
    <dgm:cxn modelId="{4F200DF2-163E-B948-A4EF-0D123D98C82B}" type="presParOf" srcId="{FD4EA799-7AFF-7B43-9E6B-D7AE0AB44906}" destId="{49086C71-EBB4-B74F-8857-DF41DD191E88}" srcOrd="1" destOrd="0" presId="urn:microsoft.com/office/officeart/2005/8/layout/hierarchy2"/>
    <dgm:cxn modelId="{2A4DCF86-97B6-B54C-A470-1FF5BFCDCCB2}" type="presParOf" srcId="{49086C71-EBB4-B74F-8857-DF41DD191E88}" destId="{42EDAC1B-C51D-A54E-8283-2E9871FCC399}" srcOrd="0" destOrd="0" presId="urn:microsoft.com/office/officeart/2005/8/layout/hierarchy2"/>
    <dgm:cxn modelId="{53E7B070-DF2C-3A4B-BDA5-277D3AF62483}" type="presParOf" srcId="{42EDAC1B-C51D-A54E-8283-2E9871FCC399}" destId="{5E733220-A1C0-224E-A7C6-88DB62207FB6}" srcOrd="0" destOrd="0" presId="urn:microsoft.com/office/officeart/2005/8/layout/hierarchy2"/>
    <dgm:cxn modelId="{16E1DBF5-7090-A148-ABA7-2F007F2A6980}" type="presParOf" srcId="{49086C71-EBB4-B74F-8857-DF41DD191E88}" destId="{FDAFEAAD-7231-034D-AF06-4AE33130FE5C}" srcOrd="1" destOrd="0" presId="urn:microsoft.com/office/officeart/2005/8/layout/hierarchy2"/>
    <dgm:cxn modelId="{DB3A69EB-9793-0A4F-89AC-121C65DF6DD2}" type="presParOf" srcId="{FDAFEAAD-7231-034D-AF06-4AE33130FE5C}" destId="{ADD4AE54-A130-2A4E-B292-A8A51DFC66BC}" srcOrd="0" destOrd="0" presId="urn:microsoft.com/office/officeart/2005/8/layout/hierarchy2"/>
    <dgm:cxn modelId="{CB91987A-3332-584A-9931-50B22C216A4F}" type="presParOf" srcId="{FDAFEAAD-7231-034D-AF06-4AE33130FE5C}" destId="{E7EA7C70-B6C2-3E4A-BCC0-67333C5CD0C6}" srcOrd="1" destOrd="0" presId="urn:microsoft.com/office/officeart/2005/8/layout/hierarchy2"/>
    <dgm:cxn modelId="{59B7EC11-AEC0-6740-B1D5-23EAFEDEB033}" type="presParOf" srcId="{E7EA7C70-B6C2-3E4A-BCC0-67333C5CD0C6}" destId="{F2F1A463-4C03-3C48-A7B5-D0A904311AF9}" srcOrd="0" destOrd="0" presId="urn:microsoft.com/office/officeart/2005/8/layout/hierarchy2"/>
    <dgm:cxn modelId="{48BEBA8D-C558-E84D-9E4F-E59FDB559B02}" type="presParOf" srcId="{F2F1A463-4C03-3C48-A7B5-D0A904311AF9}" destId="{32484FA0-AFB2-D947-8BEE-8DF513977047}" srcOrd="0" destOrd="0" presId="urn:microsoft.com/office/officeart/2005/8/layout/hierarchy2"/>
    <dgm:cxn modelId="{3F43D639-8B1E-6C4F-9FE2-DC4E3A5AE4B2}" type="presParOf" srcId="{E7EA7C70-B6C2-3E4A-BCC0-67333C5CD0C6}" destId="{E0A58223-D429-D84D-9496-963A50576816}" srcOrd="1" destOrd="0" presId="urn:microsoft.com/office/officeart/2005/8/layout/hierarchy2"/>
    <dgm:cxn modelId="{B28702A1-935A-AC4D-A9CA-98F6CA214E87}" type="presParOf" srcId="{E0A58223-D429-D84D-9496-963A50576816}" destId="{9102C031-58DA-A84C-BCE2-2C27DBC0DBF9}" srcOrd="0" destOrd="0" presId="urn:microsoft.com/office/officeart/2005/8/layout/hierarchy2"/>
    <dgm:cxn modelId="{47A870DB-318A-424F-B5B8-D2977BCA3BC5}" type="presParOf" srcId="{E0A58223-D429-D84D-9496-963A50576816}" destId="{CA0E63D3-BF51-9445-AD68-E1211B611A54}" srcOrd="1" destOrd="0" presId="urn:microsoft.com/office/officeart/2005/8/layout/hierarchy2"/>
    <dgm:cxn modelId="{D0D0E7AC-E2A5-D144-969D-8EBF9E2C724D}" type="presParOf" srcId="{49086C71-EBB4-B74F-8857-DF41DD191E88}" destId="{83166B48-DB10-774A-AC03-C813D5F887F7}" srcOrd="2" destOrd="0" presId="urn:microsoft.com/office/officeart/2005/8/layout/hierarchy2"/>
    <dgm:cxn modelId="{67997FF9-676F-6A44-A273-273A8A373F97}" type="presParOf" srcId="{83166B48-DB10-774A-AC03-C813D5F887F7}" destId="{093EE229-6421-BF43-9293-060F79272327}" srcOrd="0" destOrd="0" presId="urn:microsoft.com/office/officeart/2005/8/layout/hierarchy2"/>
    <dgm:cxn modelId="{D16B0866-DEC8-B64B-847A-383C202F61D9}" type="presParOf" srcId="{49086C71-EBB4-B74F-8857-DF41DD191E88}" destId="{340337FA-3C98-DC48-A63E-408CB8E9FD27}" srcOrd="3" destOrd="0" presId="urn:microsoft.com/office/officeart/2005/8/layout/hierarchy2"/>
    <dgm:cxn modelId="{FA356603-061C-4D42-A710-29E25301FD7F}" type="presParOf" srcId="{340337FA-3C98-DC48-A63E-408CB8E9FD27}" destId="{E0D52799-29CA-2C45-946E-6D8F4317AED5}" srcOrd="0" destOrd="0" presId="urn:microsoft.com/office/officeart/2005/8/layout/hierarchy2"/>
    <dgm:cxn modelId="{A57BE39E-78A6-ED4A-A06D-93DFA442FE2B}" type="presParOf" srcId="{340337FA-3C98-DC48-A63E-408CB8E9FD27}" destId="{CDF6E347-B556-E645-844B-21ACD2BBAAF4}" srcOrd="1" destOrd="0" presId="urn:microsoft.com/office/officeart/2005/8/layout/hierarchy2"/>
    <dgm:cxn modelId="{C68A42B7-5549-B848-A479-C03E429CEABA}" type="presParOf" srcId="{CDF6E347-B556-E645-844B-21ACD2BBAAF4}" destId="{BC206DDC-5468-2440-B8E0-C2BFC1BD9EB4}" srcOrd="0" destOrd="0" presId="urn:microsoft.com/office/officeart/2005/8/layout/hierarchy2"/>
    <dgm:cxn modelId="{2FC1814C-DAC6-F64B-A4F0-E95EF5DF0B32}" type="presParOf" srcId="{BC206DDC-5468-2440-B8E0-C2BFC1BD9EB4}" destId="{13AC2C3B-3482-134B-B1DD-41BF43A557ED}" srcOrd="0" destOrd="0" presId="urn:microsoft.com/office/officeart/2005/8/layout/hierarchy2"/>
    <dgm:cxn modelId="{3581C3B3-0295-F945-A95D-17AFE56A40B2}" type="presParOf" srcId="{CDF6E347-B556-E645-844B-21ACD2BBAAF4}" destId="{4B6E393F-2241-C047-95BB-CFF6A762FBE7}" srcOrd="1" destOrd="0" presId="urn:microsoft.com/office/officeart/2005/8/layout/hierarchy2"/>
    <dgm:cxn modelId="{B1332C52-DA34-B740-820E-98E4C3DC3BE3}" type="presParOf" srcId="{4B6E393F-2241-C047-95BB-CFF6A762FBE7}" destId="{F1A149C8-E891-C649-892C-1406BB9C48F0}" srcOrd="0" destOrd="0" presId="urn:microsoft.com/office/officeart/2005/8/layout/hierarchy2"/>
    <dgm:cxn modelId="{FA60EF33-11FA-D145-A879-6AE907472122}" type="presParOf" srcId="{4B6E393F-2241-C047-95BB-CFF6A762FBE7}" destId="{99F9234F-35AB-1941-AA91-FF050459ABE0}" srcOrd="1" destOrd="0" presId="urn:microsoft.com/office/officeart/2005/8/layout/hierarchy2"/>
    <dgm:cxn modelId="{D6BBC87C-A2F6-D14E-BBF3-B3EBCBCABC35}" type="presParOf" srcId="{CDF6E347-B556-E645-844B-21ACD2BBAAF4}" destId="{C4B692C1-11DA-1841-86A9-9E910AFBCB08}" srcOrd="2" destOrd="0" presId="urn:microsoft.com/office/officeart/2005/8/layout/hierarchy2"/>
    <dgm:cxn modelId="{ADF93DA9-EC22-1E4C-AB04-8E466E8F9B56}" type="presParOf" srcId="{C4B692C1-11DA-1841-86A9-9E910AFBCB08}" destId="{950875F7-8734-B747-AFBE-791FDDA324DB}" srcOrd="0" destOrd="0" presId="urn:microsoft.com/office/officeart/2005/8/layout/hierarchy2"/>
    <dgm:cxn modelId="{87AE80D7-BA91-9347-B1DC-6DF51416853E}" type="presParOf" srcId="{CDF6E347-B556-E645-844B-21ACD2BBAAF4}" destId="{A17FFE25-35AA-134A-B25D-7EE23F450A9B}" srcOrd="3" destOrd="0" presId="urn:microsoft.com/office/officeart/2005/8/layout/hierarchy2"/>
    <dgm:cxn modelId="{850C20C5-E5DE-2F46-B1B5-8016FF1856AA}" type="presParOf" srcId="{A17FFE25-35AA-134A-B25D-7EE23F450A9B}" destId="{92FCD397-68C7-6D4F-A2FE-21E0D87DE726}" srcOrd="0" destOrd="0" presId="urn:microsoft.com/office/officeart/2005/8/layout/hierarchy2"/>
    <dgm:cxn modelId="{882FB1CB-16D3-9647-8151-D8766CD54D3E}" type="presParOf" srcId="{A17FFE25-35AA-134A-B25D-7EE23F450A9B}" destId="{FCBF2299-31EA-534B-B896-F68EA5BE0A86}" srcOrd="1" destOrd="0" presId="urn:microsoft.com/office/officeart/2005/8/layout/hierarchy2"/>
    <dgm:cxn modelId="{84621708-9956-FE4F-AF36-4843F416CC17}" type="presParOf" srcId="{CDF6E347-B556-E645-844B-21ACD2BBAAF4}" destId="{94CA4B1E-71CF-CF4B-98BA-E3DD7709D5E4}" srcOrd="4" destOrd="0" presId="urn:microsoft.com/office/officeart/2005/8/layout/hierarchy2"/>
    <dgm:cxn modelId="{239E2218-1B3C-7C49-8BF0-8C2840B7E1E9}" type="presParOf" srcId="{94CA4B1E-71CF-CF4B-98BA-E3DD7709D5E4}" destId="{93E32660-0A93-E743-BE8D-AE60F8300C02}" srcOrd="0" destOrd="0" presId="urn:microsoft.com/office/officeart/2005/8/layout/hierarchy2"/>
    <dgm:cxn modelId="{9C3B7F6D-86DB-DB44-AE26-02D462DBA014}" type="presParOf" srcId="{CDF6E347-B556-E645-844B-21ACD2BBAAF4}" destId="{381FC2DD-0A5F-DD45-92DD-64D1E638E497}" srcOrd="5" destOrd="0" presId="urn:microsoft.com/office/officeart/2005/8/layout/hierarchy2"/>
    <dgm:cxn modelId="{80AE06B1-2B2C-1945-B8F9-BF19E53E32D6}" type="presParOf" srcId="{381FC2DD-0A5F-DD45-92DD-64D1E638E497}" destId="{550FE136-25FC-A741-B82A-70C91CBDD22F}" srcOrd="0" destOrd="0" presId="urn:microsoft.com/office/officeart/2005/8/layout/hierarchy2"/>
    <dgm:cxn modelId="{096095F1-0C28-FF43-A2D1-E2FAE7ACB62E}" type="presParOf" srcId="{381FC2DD-0A5F-DD45-92DD-64D1E638E497}" destId="{A07C6ABB-CBF7-464A-8E1A-0DB2D2337A04}" srcOrd="1" destOrd="0" presId="urn:microsoft.com/office/officeart/2005/8/layout/hierarchy2"/>
    <dgm:cxn modelId="{90F55B0D-B2A5-2341-91C3-D2B1A0EBC260}" type="presParOf" srcId="{FE8CAC89-F0B8-5346-81DD-F5A03A19DC54}" destId="{F6BE1F00-0264-8147-9090-9FBBA72B00DC}" srcOrd="2" destOrd="0" presId="urn:microsoft.com/office/officeart/2005/8/layout/hierarchy2"/>
    <dgm:cxn modelId="{683AE2AF-620E-5E40-8351-99DA9FB83A2D}" type="presParOf" srcId="{F6BE1F00-0264-8147-9090-9FBBA72B00DC}" destId="{A51D6A0A-7FF9-1847-9E58-793238F6D7DE}" srcOrd="0" destOrd="0" presId="urn:microsoft.com/office/officeart/2005/8/layout/hierarchy2"/>
    <dgm:cxn modelId="{3BFB7876-63CC-634B-85A0-B099E3A0F248}" type="presParOf" srcId="{FE8CAC89-F0B8-5346-81DD-F5A03A19DC54}" destId="{25368904-644A-7345-9048-EBC264AB3A56}" srcOrd="3" destOrd="0" presId="urn:microsoft.com/office/officeart/2005/8/layout/hierarchy2"/>
    <dgm:cxn modelId="{F5687274-D90B-9F47-9EFD-7266345536F1}" type="presParOf" srcId="{25368904-644A-7345-9048-EBC264AB3A56}" destId="{4AA257AD-FCD0-BE4B-9D7C-B6EDB2665F5A}" srcOrd="0" destOrd="0" presId="urn:microsoft.com/office/officeart/2005/8/layout/hierarchy2"/>
    <dgm:cxn modelId="{3ECB4CF0-5060-884A-BFB8-275F4C3DDF38}" type="presParOf" srcId="{25368904-644A-7345-9048-EBC264AB3A56}" destId="{A64604D2-76ED-D84F-86E1-36BD58BE3038}" srcOrd="1" destOrd="0" presId="urn:microsoft.com/office/officeart/2005/8/layout/hierarchy2"/>
    <dgm:cxn modelId="{7FB698E9-931B-1C45-B9EA-DFECC95521BE}" type="presParOf" srcId="{A64604D2-76ED-D84F-86E1-36BD58BE3038}" destId="{4B6903C6-5A94-8C4A-858E-E39348028A0A}" srcOrd="0" destOrd="0" presId="urn:microsoft.com/office/officeart/2005/8/layout/hierarchy2"/>
    <dgm:cxn modelId="{03A89FB5-7598-644A-81AA-01908F162E82}" type="presParOf" srcId="{4B6903C6-5A94-8C4A-858E-E39348028A0A}" destId="{CC0A298E-A4E9-A841-B7B4-9628FE95FEC5}" srcOrd="0" destOrd="0" presId="urn:microsoft.com/office/officeart/2005/8/layout/hierarchy2"/>
    <dgm:cxn modelId="{D6D82F65-6E9B-314B-8868-409852A36365}" type="presParOf" srcId="{A64604D2-76ED-D84F-86E1-36BD58BE3038}" destId="{56EACE11-D297-C740-AAFB-FBCF2B52442B}" srcOrd="1" destOrd="0" presId="urn:microsoft.com/office/officeart/2005/8/layout/hierarchy2"/>
    <dgm:cxn modelId="{D3B93C51-FA52-7D43-8BE5-A67175DA854E}" type="presParOf" srcId="{56EACE11-D297-C740-AAFB-FBCF2B52442B}" destId="{EA1140AD-B41B-D14C-B5C9-EF839B7C5C0F}" srcOrd="0" destOrd="0" presId="urn:microsoft.com/office/officeart/2005/8/layout/hierarchy2"/>
    <dgm:cxn modelId="{0719C231-8234-8543-A309-D3BB510EF159}" type="presParOf" srcId="{56EACE11-D297-C740-AAFB-FBCF2B52442B}" destId="{29EC06A4-6B8F-9843-AF20-FCB509D77CD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B1D145A-FCE6-FA4C-B00D-0A009F6BF84D}" type="doc">
      <dgm:prSet loTypeId="urn:microsoft.com/office/officeart/2005/8/layout/hierarchy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2B1965-162A-334D-9AAB-A69AFE7B590E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Inverse Control</a:t>
          </a:r>
          <a:endParaRPr lang="en-US" dirty="0"/>
        </a:p>
      </dgm:t>
    </dgm:pt>
    <dgm:pt modelId="{5F795AD3-BBDF-C442-8745-93B50852C790}" type="parTrans" cxnId="{5FDE06F0-78CF-9544-9DB6-B36C68D9B08D}">
      <dgm:prSet/>
      <dgm:spPr/>
      <dgm:t>
        <a:bodyPr/>
        <a:lstStyle/>
        <a:p>
          <a:endParaRPr lang="en-US"/>
        </a:p>
      </dgm:t>
    </dgm:pt>
    <dgm:pt modelId="{3520358F-98C4-924F-B70B-86250D0CBD2D}" type="sibTrans" cxnId="{5FDE06F0-78CF-9544-9DB6-B36C68D9B08D}">
      <dgm:prSet/>
      <dgm:spPr/>
      <dgm:t>
        <a:bodyPr/>
        <a:lstStyle/>
        <a:p>
          <a:endParaRPr lang="en-US"/>
        </a:p>
      </dgm:t>
    </dgm:pt>
    <dgm:pt modelId="{3FD33028-91C7-1C44-819F-C96F9D5B1B16}">
      <dgm:prSet phldrT="[Text]"/>
      <dgm:spPr/>
      <dgm:t>
        <a:bodyPr/>
        <a:lstStyle/>
        <a:p>
          <a:r>
            <a:rPr lang="en-US" dirty="0" smtClean="0"/>
            <a:t>Fluid Shape</a:t>
          </a:r>
          <a:endParaRPr lang="en-US" dirty="0"/>
        </a:p>
      </dgm:t>
    </dgm:pt>
    <dgm:pt modelId="{3134BBC6-1081-9A4F-8C5C-0C429778C8C6}" type="parTrans" cxnId="{FA0C5AE8-C643-6B47-A5FE-BE835407F03C}">
      <dgm:prSet/>
      <dgm:spPr/>
      <dgm:t>
        <a:bodyPr/>
        <a:lstStyle/>
        <a:p>
          <a:endParaRPr lang="en-US" dirty="0"/>
        </a:p>
      </dgm:t>
    </dgm:pt>
    <dgm:pt modelId="{B6D063F4-3CDE-D14C-8069-A68375E4002D}" type="sibTrans" cxnId="{FA0C5AE8-C643-6B47-A5FE-BE835407F03C}">
      <dgm:prSet/>
      <dgm:spPr/>
      <dgm:t>
        <a:bodyPr/>
        <a:lstStyle/>
        <a:p>
          <a:endParaRPr lang="en-US"/>
        </a:p>
      </dgm:t>
    </dgm:pt>
    <dgm:pt modelId="{762F0CFD-A3DF-494D-A5C2-9272C290929D}">
      <dgm:prSet phldrT="[Text]"/>
      <dgm:spPr/>
      <dgm:t>
        <a:bodyPr/>
        <a:lstStyle/>
        <a:p>
          <a:r>
            <a:rPr lang="en-US" dirty="0" smtClean="0"/>
            <a:t>Optimization</a:t>
          </a:r>
          <a:endParaRPr lang="en-US" dirty="0"/>
        </a:p>
      </dgm:t>
    </dgm:pt>
    <dgm:pt modelId="{6DCB4CEF-E563-CD47-A8A3-588EBC004860}" type="parTrans" cxnId="{42C1D3C3-D7E4-214F-B7D1-D4843689C0C4}">
      <dgm:prSet/>
      <dgm:spPr/>
      <dgm:t>
        <a:bodyPr/>
        <a:lstStyle/>
        <a:p>
          <a:endParaRPr lang="en-US" dirty="0"/>
        </a:p>
      </dgm:t>
    </dgm:pt>
    <dgm:pt modelId="{8D87BCB3-F8F3-CC4A-BBF2-9D0B9B010C05}" type="sibTrans" cxnId="{42C1D3C3-D7E4-214F-B7D1-D4843689C0C4}">
      <dgm:prSet/>
      <dgm:spPr/>
      <dgm:t>
        <a:bodyPr/>
        <a:lstStyle/>
        <a:p>
          <a:endParaRPr lang="en-US"/>
        </a:p>
      </dgm:t>
    </dgm:pt>
    <dgm:pt modelId="{087E7B4B-17FF-DB49-AC11-DBC587F717F0}">
      <dgm:prSet phldrT="[Text]"/>
      <dgm:spPr/>
      <dgm:t>
        <a:bodyPr/>
        <a:lstStyle/>
        <a:p>
          <a:r>
            <a:rPr lang="en-US" dirty="0" smtClean="0"/>
            <a:t>Feedback</a:t>
          </a:r>
          <a:endParaRPr lang="en-US" dirty="0"/>
        </a:p>
      </dgm:t>
    </dgm:pt>
    <dgm:pt modelId="{294C913F-D075-C74F-A9F9-BAC0A8887D86}" type="parTrans" cxnId="{D1F81A4A-0264-2940-9370-2B8F8AEB3E63}">
      <dgm:prSet/>
      <dgm:spPr/>
      <dgm:t>
        <a:bodyPr/>
        <a:lstStyle/>
        <a:p>
          <a:endParaRPr lang="en-US" dirty="0"/>
        </a:p>
      </dgm:t>
    </dgm:pt>
    <dgm:pt modelId="{A4C1E3C7-7E78-1F40-8FA9-0868EE599A38}" type="sibTrans" cxnId="{D1F81A4A-0264-2940-9370-2B8F8AEB3E63}">
      <dgm:prSet/>
      <dgm:spPr/>
      <dgm:t>
        <a:bodyPr/>
        <a:lstStyle/>
        <a:p>
          <a:endParaRPr lang="en-US"/>
        </a:p>
      </dgm:t>
    </dgm:pt>
    <dgm:pt modelId="{A82448EC-46A8-5F47-BC93-15FF5B1B2828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Fluid Path</a:t>
          </a:r>
          <a:endParaRPr lang="en-US" dirty="0"/>
        </a:p>
      </dgm:t>
    </dgm:pt>
    <dgm:pt modelId="{4B9AE488-F17B-DC40-B020-6414E7EFCE00}" type="parTrans" cxnId="{87AF2212-F43C-564E-9F31-0E4F726046EF}">
      <dgm:prSet/>
      <dgm:spPr>
        <a:ln w="38100" cmpd="sng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43B63D85-BEB1-CD40-B969-B293132054DF}" type="sibTrans" cxnId="{87AF2212-F43C-564E-9F31-0E4F726046EF}">
      <dgm:prSet/>
      <dgm:spPr/>
      <dgm:t>
        <a:bodyPr/>
        <a:lstStyle/>
        <a:p>
          <a:endParaRPr lang="en-US"/>
        </a:p>
      </dgm:t>
    </dgm:pt>
    <dgm:pt modelId="{41B9A152-73B0-C146-90DB-76D721A703D7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Path-based Control</a:t>
          </a:r>
          <a:endParaRPr lang="en-US" dirty="0"/>
        </a:p>
      </dgm:t>
    </dgm:pt>
    <dgm:pt modelId="{35E9D9A7-A528-E843-B04D-4CDA68AD49E8}" type="parTrans" cxnId="{1D87F6CA-8530-1E49-AF16-8B5344F03733}">
      <dgm:prSet/>
      <dgm:spPr>
        <a:ln w="38100" cmpd="sng">
          <a:solidFill>
            <a:schemeClr val="accent2"/>
          </a:solidFill>
        </a:ln>
      </dgm:spPr>
      <dgm:t>
        <a:bodyPr/>
        <a:lstStyle/>
        <a:p>
          <a:endParaRPr lang="en-US" dirty="0"/>
        </a:p>
      </dgm:t>
    </dgm:pt>
    <dgm:pt modelId="{A7ED82DA-5B9A-E443-887C-98F85FD63DBA}" type="sibTrans" cxnId="{1D87F6CA-8530-1E49-AF16-8B5344F03733}">
      <dgm:prSet/>
      <dgm:spPr/>
      <dgm:t>
        <a:bodyPr/>
        <a:lstStyle/>
        <a:p>
          <a:endParaRPr lang="en-US"/>
        </a:p>
      </dgm:t>
    </dgm:pt>
    <dgm:pt modelId="{B8192609-DB58-EF42-9695-C11BFFF3D46E}">
      <dgm:prSet phldrT="[Text]"/>
      <dgm:spPr/>
      <dgm:t>
        <a:bodyPr/>
        <a:lstStyle/>
        <a:p>
          <a:r>
            <a:rPr lang="en-US" dirty="0" smtClean="0"/>
            <a:t>Keyframe Control</a:t>
          </a:r>
          <a:endParaRPr lang="en-US" dirty="0"/>
        </a:p>
      </dgm:t>
    </dgm:pt>
    <dgm:pt modelId="{B66EAE35-7A35-C448-B2B0-AE948F1FC393}" type="parTrans" cxnId="{0B67BB05-B64D-0D42-9474-FD24651CE9F4}">
      <dgm:prSet/>
      <dgm:spPr/>
      <dgm:t>
        <a:bodyPr/>
        <a:lstStyle/>
        <a:p>
          <a:endParaRPr lang="en-US" dirty="0"/>
        </a:p>
      </dgm:t>
    </dgm:pt>
    <dgm:pt modelId="{53FCE792-7022-064D-9B68-979383A8D4DE}" type="sibTrans" cxnId="{0B67BB05-B64D-0D42-9474-FD24651CE9F4}">
      <dgm:prSet/>
      <dgm:spPr/>
      <dgm:t>
        <a:bodyPr/>
        <a:lstStyle/>
        <a:p>
          <a:endParaRPr lang="en-US"/>
        </a:p>
      </dgm:t>
    </dgm:pt>
    <dgm:pt modelId="{CCD22237-2B15-C44B-BD91-9D3CB5C0A425}">
      <dgm:prSet phldrT="[Text]"/>
      <dgm:spPr/>
      <dgm:t>
        <a:bodyPr/>
        <a:lstStyle/>
        <a:p>
          <a:r>
            <a:rPr lang="en-US" dirty="0" smtClean="0"/>
            <a:t>Target-driven Control</a:t>
          </a:r>
          <a:endParaRPr lang="en-US" dirty="0"/>
        </a:p>
      </dgm:t>
    </dgm:pt>
    <dgm:pt modelId="{451FFF0D-CD21-DD46-B7C7-FAFF9948C1DC}" type="parTrans" cxnId="{99837A89-8B4B-1B49-89B2-1BAB7A681BF5}">
      <dgm:prSet/>
      <dgm:spPr/>
      <dgm:t>
        <a:bodyPr/>
        <a:lstStyle/>
        <a:p>
          <a:endParaRPr lang="en-US" dirty="0"/>
        </a:p>
      </dgm:t>
    </dgm:pt>
    <dgm:pt modelId="{676286D9-1AA7-0440-9CDB-029481E734D5}" type="sibTrans" cxnId="{99837A89-8B4B-1B49-89B2-1BAB7A681BF5}">
      <dgm:prSet/>
      <dgm:spPr/>
      <dgm:t>
        <a:bodyPr/>
        <a:lstStyle/>
        <a:p>
          <a:endParaRPr lang="en-US"/>
        </a:p>
      </dgm:t>
    </dgm:pt>
    <dgm:pt modelId="{C07F530D-1754-284B-AF5C-0F35D9D075A4}">
      <dgm:prSet phldrT="[Text]"/>
      <dgm:spPr/>
      <dgm:t>
        <a:bodyPr/>
        <a:lstStyle/>
        <a:p>
          <a:r>
            <a:rPr lang="en-US" dirty="0" smtClean="0"/>
            <a:t>Particle-based Control</a:t>
          </a:r>
          <a:endParaRPr lang="en-US" dirty="0"/>
        </a:p>
      </dgm:t>
    </dgm:pt>
    <dgm:pt modelId="{71DB1C7B-DE89-EC4D-AB9A-33873B5F1377}" type="parTrans" cxnId="{993FDCF6-73BB-D347-B588-5CB180098229}">
      <dgm:prSet/>
      <dgm:spPr/>
      <dgm:t>
        <a:bodyPr/>
        <a:lstStyle/>
        <a:p>
          <a:endParaRPr lang="en-US" dirty="0"/>
        </a:p>
      </dgm:t>
    </dgm:pt>
    <dgm:pt modelId="{F1DB3BDF-99CF-7C4B-80EE-2ABE7CB8CAD6}" type="sibTrans" cxnId="{993FDCF6-73BB-D347-B588-5CB180098229}">
      <dgm:prSet/>
      <dgm:spPr/>
      <dgm:t>
        <a:bodyPr/>
        <a:lstStyle/>
        <a:p>
          <a:endParaRPr lang="en-US"/>
        </a:p>
      </dgm:t>
    </dgm:pt>
    <dgm:pt modelId="{E960A0FF-10EC-BE42-A6D8-54CC69663A71}">
      <dgm:prSet phldrT="[Text]"/>
      <dgm:spPr/>
      <dgm:t>
        <a:bodyPr/>
        <a:lstStyle/>
        <a:p>
          <a:r>
            <a:rPr lang="en-US" dirty="0" smtClean="0"/>
            <a:t>Mesh-based Control</a:t>
          </a:r>
          <a:endParaRPr lang="en-US" dirty="0"/>
        </a:p>
      </dgm:t>
    </dgm:pt>
    <dgm:pt modelId="{CD9E0BF3-28C9-064E-998C-CF592AC57A42}" type="parTrans" cxnId="{9E003E76-4F93-504A-9A0C-64E1ED469E37}">
      <dgm:prSet/>
      <dgm:spPr/>
      <dgm:t>
        <a:bodyPr/>
        <a:lstStyle/>
        <a:p>
          <a:endParaRPr lang="en-US" dirty="0"/>
        </a:p>
      </dgm:t>
    </dgm:pt>
    <dgm:pt modelId="{BBF1A5A8-22DE-0D45-877E-BB72F1CA19B6}" type="sibTrans" cxnId="{9E003E76-4F93-504A-9A0C-64E1ED469E37}">
      <dgm:prSet/>
      <dgm:spPr/>
      <dgm:t>
        <a:bodyPr/>
        <a:lstStyle/>
        <a:p>
          <a:endParaRPr lang="en-US"/>
        </a:p>
      </dgm:t>
    </dgm:pt>
    <dgm:pt modelId="{A579CB77-07CE-1A42-B385-3EAD0F973232}">
      <dgm:prSet phldrT="[Text]"/>
      <dgm:spPr/>
      <dgm:t>
        <a:bodyPr/>
        <a:lstStyle/>
        <a:p>
          <a:r>
            <a:rPr lang="en-US" dirty="0" smtClean="0"/>
            <a:t>Forward Control</a:t>
          </a:r>
          <a:endParaRPr lang="en-US" dirty="0"/>
        </a:p>
      </dgm:t>
    </dgm:pt>
    <dgm:pt modelId="{82D287F9-24FF-EA4D-8A36-F907616A4465}" type="parTrans" cxnId="{C492A09E-ABE8-6942-BDDD-505FFA7EDE97}">
      <dgm:prSet/>
      <dgm:spPr/>
      <dgm:t>
        <a:bodyPr/>
        <a:lstStyle/>
        <a:p>
          <a:endParaRPr lang="en-US"/>
        </a:p>
      </dgm:t>
    </dgm:pt>
    <dgm:pt modelId="{BD7036F1-ED9F-D84F-83AF-C5CF8F28511B}" type="sibTrans" cxnId="{C492A09E-ABE8-6942-BDDD-505FFA7EDE97}">
      <dgm:prSet/>
      <dgm:spPr/>
      <dgm:t>
        <a:bodyPr/>
        <a:lstStyle/>
        <a:p>
          <a:endParaRPr lang="en-US"/>
        </a:p>
      </dgm:t>
    </dgm:pt>
    <dgm:pt modelId="{CF9A5C03-3DDF-254E-AE74-FAE0041D7B85}" type="pres">
      <dgm:prSet presAssocID="{1B1D145A-FCE6-FA4C-B00D-0A009F6BF84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39325FB-7E96-184A-972A-CDCED009861B}" type="pres">
      <dgm:prSet presAssocID="{A579CB77-07CE-1A42-B385-3EAD0F973232}" presName="root1" presStyleCnt="0"/>
      <dgm:spPr/>
    </dgm:pt>
    <dgm:pt modelId="{88B00E0C-785D-AA41-B965-2450ED44042F}" type="pres">
      <dgm:prSet presAssocID="{A579CB77-07CE-1A42-B385-3EAD0F973232}" presName="LevelOneTextNod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DCB0D36-20E1-0F44-923B-2ED6F77E6A11}" type="pres">
      <dgm:prSet presAssocID="{A579CB77-07CE-1A42-B385-3EAD0F973232}" presName="level2hierChild" presStyleCnt="0"/>
      <dgm:spPr/>
    </dgm:pt>
    <dgm:pt modelId="{F8F6BB13-08EB-404D-A531-A9A6F105736D}" type="pres">
      <dgm:prSet presAssocID="{CF2B1965-162A-334D-9AAB-A69AFE7B590E}" presName="root1" presStyleCnt="0"/>
      <dgm:spPr/>
    </dgm:pt>
    <dgm:pt modelId="{B076193D-206C-5D42-8A54-8472238F3FF2}" type="pres">
      <dgm:prSet presAssocID="{CF2B1965-162A-334D-9AAB-A69AFE7B590E}" presName="LevelOneTextNod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E8CAC89-F0B8-5346-81DD-F5A03A19DC54}" type="pres">
      <dgm:prSet presAssocID="{CF2B1965-162A-334D-9AAB-A69AFE7B590E}" presName="level2hierChild" presStyleCnt="0"/>
      <dgm:spPr/>
    </dgm:pt>
    <dgm:pt modelId="{C6241E02-1215-8741-A5AA-ACF5B126E733}" type="pres">
      <dgm:prSet presAssocID="{3134BBC6-1081-9A4F-8C5C-0C429778C8C6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2FDE6773-AFC6-D247-BC11-40C90A572195}" type="pres">
      <dgm:prSet presAssocID="{3134BBC6-1081-9A4F-8C5C-0C429778C8C6}" presName="connTx" presStyleLbl="parChTrans1D2" presStyleIdx="0" presStyleCnt="2"/>
      <dgm:spPr/>
      <dgm:t>
        <a:bodyPr/>
        <a:lstStyle/>
        <a:p>
          <a:endParaRPr lang="en-US"/>
        </a:p>
      </dgm:t>
    </dgm:pt>
    <dgm:pt modelId="{FD4EA799-7AFF-7B43-9E6B-D7AE0AB44906}" type="pres">
      <dgm:prSet presAssocID="{3FD33028-91C7-1C44-819F-C96F9D5B1B16}" presName="root2" presStyleCnt="0"/>
      <dgm:spPr/>
    </dgm:pt>
    <dgm:pt modelId="{A7A662D3-52E3-144F-8DBB-2343C851A24F}" type="pres">
      <dgm:prSet presAssocID="{3FD33028-91C7-1C44-819F-C96F9D5B1B16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9086C71-EBB4-B74F-8857-DF41DD191E88}" type="pres">
      <dgm:prSet presAssocID="{3FD33028-91C7-1C44-819F-C96F9D5B1B16}" presName="level3hierChild" presStyleCnt="0"/>
      <dgm:spPr/>
    </dgm:pt>
    <dgm:pt modelId="{42EDAC1B-C51D-A54E-8283-2E9871FCC399}" type="pres">
      <dgm:prSet presAssocID="{6DCB4CEF-E563-CD47-A8A3-588EBC004860}" presName="conn2-1" presStyleLbl="parChTrans1D3" presStyleIdx="0" presStyleCnt="3"/>
      <dgm:spPr/>
      <dgm:t>
        <a:bodyPr/>
        <a:lstStyle/>
        <a:p>
          <a:endParaRPr lang="en-US"/>
        </a:p>
      </dgm:t>
    </dgm:pt>
    <dgm:pt modelId="{5E733220-A1C0-224E-A7C6-88DB62207FB6}" type="pres">
      <dgm:prSet presAssocID="{6DCB4CEF-E563-CD47-A8A3-588EBC004860}" presName="connTx" presStyleLbl="parChTrans1D3" presStyleIdx="0" presStyleCnt="3"/>
      <dgm:spPr/>
      <dgm:t>
        <a:bodyPr/>
        <a:lstStyle/>
        <a:p>
          <a:endParaRPr lang="en-US"/>
        </a:p>
      </dgm:t>
    </dgm:pt>
    <dgm:pt modelId="{FDAFEAAD-7231-034D-AF06-4AE33130FE5C}" type="pres">
      <dgm:prSet presAssocID="{762F0CFD-A3DF-494D-A5C2-9272C290929D}" presName="root2" presStyleCnt="0"/>
      <dgm:spPr/>
    </dgm:pt>
    <dgm:pt modelId="{ADD4AE54-A130-2A4E-B292-A8A51DFC66BC}" type="pres">
      <dgm:prSet presAssocID="{762F0CFD-A3DF-494D-A5C2-9272C290929D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EA7C70-B6C2-3E4A-BCC0-67333C5CD0C6}" type="pres">
      <dgm:prSet presAssocID="{762F0CFD-A3DF-494D-A5C2-9272C290929D}" presName="level3hierChild" presStyleCnt="0"/>
      <dgm:spPr/>
    </dgm:pt>
    <dgm:pt modelId="{F2F1A463-4C03-3C48-A7B5-D0A904311AF9}" type="pres">
      <dgm:prSet presAssocID="{B66EAE35-7A35-C448-B2B0-AE948F1FC393}" presName="conn2-1" presStyleLbl="parChTrans1D4" presStyleIdx="0" presStyleCnt="4"/>
      <dgm:spPr/>
      <dgm:t>
        <a:bodyPr/>
        <a:lstStyle/>
        <a:p>
          <a:endParaRPr lang="en-US"/>
        </a:p>
      </dgm:t>
    </dgm:pt>
    <dgm:pt modelId="{32484FA0-AFB2-D947-8BEE-8DF513977047}" type="pres">
      <dgm:prSet presAssocID="{B66EAE35-7A35-C448-B2B0-AE948F1FC393}" presName="connTx" presStyleLbl="parChTrans1D4" presStyleIdx="0" presStyleCnt="4"/>
      <dgm:spPr/>
      <dgm:t>
        <a:bodyPr/>
        <a:lstStyle/>
        <a:p>
          <a:endParaRPr lang="en-US"/>
        </a:p>
      </dgm:t>
    </dgm:pt>
    <dgm:pt modelId="{E0A58223-D429-D84D-9496-963A50576816}" type="pres">
      <dgm:prSet presAssocID="{B8192609-DB58-EF42-9695-C11BFFF3D46E}" presName="root2" presStyleCnt="0"/>
      <dgm:spPr/>
    </dgm:pt>
    <dgm:pt modelId="{9102C031-58DA-A84C-BCE2-2C27DBC0DBF9}" type="pres">
      <dgm:prSet presAssocID="{B8192609-DB58-EF42-9695-C11BFFF3D46E}" presName="LevelTwoTextNode" presStyleLbl="node4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A0E63D3-BF51-9445-AD68-E1211B611A54}" type="pres">
      <dgm:prSet presAssocID="{B8192609-DB58-EF42-9695-C11BFFF3D46E}" presName="level3hierChild" presStyleCnt="0"/>
      <dgm:spPr/>
    </dgm:pt>
    <dgm:pt modelId="{83166B48-DB10-774A-AC03-C813D5F887F7}" type="pres">
      <dgm:prSet presAssocID="{294C913F-D075-C74F-A9F9-BAC0A8887D86}" presName="conn2-1" presStyleLbl="parChTrans1D3" presStyleIdx="1" presStyleCnt="3"/>
      <dgm:spPr/>
      <dgm:t>
        <a:bodyPr/>
        <a:lstStyle/>
        <a:p>
          <a:endParaRPr lang="en-US"/>
        </a:p>
      </dgm:t>
    </dgm:pt>
    <dgm:pt modelId="{093EE229-6421-BF43-9293-060F79272327}" type="pres">
      <dgm:prSet presAssocID="{294C913F-D075-C74F-A9F9-BAC0A8887D86}" presName="connTx" presStyleLbl="parChTrans1D3" presStyleIdx="1" presStyleCnt="3"/>
      <dgm:spPr/>
      <dgm:t>
        <a:bodyPr/>
        <a:lstStyle/>
        <a:p>
          <a:endParaRPr lang="en-US"/>
        </a:p>
      </dgm:t>
    </dgm:pt>
    <dgm:pt modelId="{340337FA-3C98-DC48-A63E-408CB8E9FD27}" type="pres">
      <dgm:prSet presAssocID="{087E7B4B-17FF-DB49-AC11-DBC587F717F0}" presName="root2" presStyleCnt="0"/>
      <dgm:spPr/>
    </dgm:pt>
    <dgm:pt modelId="{E0D52799-29CA-2C45-946E-6D8F4317AED5}" type="pres">
      <dgm:prSet presAssocID="{087E7B4B-17FF-DB49-AC11-DBC587F717F0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F6E347-B556-E645-844B-21ACD2BBAAF4}" type="pres">
      <dgm:prSet presAssocID="{087E7B4B-17FF-DB49-AC11-DBC587F717F0}" presName="level3hierChild" presStyleCnt="0"/>
      <dgm:spPr/>
    </dgm:pt>
    <dgm:pt modelId="{BC206DDC-5468-2440-B8E0-C2BFC1BD9EB4}" type="pres">
      <dgm:prSet presAssocID="{451FFF0D-CD21-DD46-B7C7-FAFF9948C1DC}" presName="conn2-1" presStyleLbl="parChTrans1D4" presStyleIdx="1" presStyleCnt="4"/>
      <dgm:spPr/>
      <dgm:t>
        <a:bodyPr/>
        <a:lstStyle/>
        <a:p>
          <a:endParaRPr lang="en-US"/>
        </a:p>
      </dgm:t>
    </dgm:pt>
    <dgm:pt modelId="{13AC2C3B-3482-134B-B1DD-41BF43A557ED}" type="pres">
      <dgm:prSet presAssocID="{451FFF0D-CD21-DD46-B7C7-FAFF9948C1DC}" presName="connTx" presStyleLbl="parChTrans1D4" presStyleIdx="1" presStyleCnt="4"/>
      <dgm:spPr/>
      <dgm:t>
        <a:bodyPr/>
        <a:lstStyle/>
        <a:p>
          <a:endParaRPr lang="en-US"/>
        </a:p>
      </dgm:t>
    </dgm:pt>
    <dgm:pt modelId="{4B6E393F-2241-C047-95BB-CFF6A762FBE7}" type="pres">
      <dgm:prSet presAssocID="{CCD22237-2B15-C44B-BD91-9D3CB5C0A425}" presName="root2" presStyleCnt="0"/>
      <dgm:spPr/>
    </dgm:pt>
    <dgm:pt modelId="{F1A149C8-E891-C649-892C-1406BB9C48F0}" type="pres">
      <dgm:prSet presAssocID="{CCD22237-2B15-C44B-BD91-9D3CB5C0A425}" presName="LevelTwoTextNode" presStyleLbl="node4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F9234F-35AB-1941-AA91-FF050459ABE0}" type="pres">
      <dgm:prSet presAssocID="{CCD22237-2B15-C44B-BD91-9D3CB5C0A425}" presName="level3hierChild" presStyleCnt="0"/>
      <dgm:spPr/>
    </dgm:pt>
    <dgm:pt modelId="{C4B692C1-11DA-1841-86A9-9E910AFBCB08}" type="pres">
      <dgm:prSet presAssocID="{71DB1C7B-DE89-EC4D-AB9A-33873B5F1377}" presName="conn2-1" presStyleLbl="parChTrans1D4" presStyleIdx="2" presStyleCnt="4"/>
      <dgm:spPr/>
      <dgm:t>
        <a:bodyPr/>
        <a:lstStyle/>
        <a:p>
          <a:endParaRPr lang="en-US"/>
        </a:p>
      </dgm:t>
    </dgm:pt>
    <dgm:pt modelId="{950875F7-8734-B747-AFBE-791FDDA324DB}" type="pres">
      <dgm:prSet presAssocID="{71DB1C7B-DE89-EC4D-AB9A-33873B5F1377}" presName="connTx" presStyleLbl="parChTrans1D4" presStyleIdx="2" presStyleCnt="4"/>
      <dgm:spPr/>
      <dgm:t>
        <a:bodyPr/>
        <a:lstStyle/>
        <a:p>
          <a:endParaRPr lang="en-US"/>
        </a:p>
      </dgm:t>
    </dgm:pt>
    <dgm:pt modelId="{A17FFE25-35AA-134A-B25D-7EE23F450A9B}" type="pres">
      <dgm:prSet presAssocID="{C07F530D-1754-284B-AF5C-0F35D9D075A4}" presName="root2" presStyleCnt="0"/>
      <dgm:spPr/>
    </dgm:pt>
    <dgm:pt modelId="{92FCD397-68C7-6D4F-A2FE-21E0D87DE726}" type="pres">
      <dgm:prSet presAssocID="{C07F530D-1754-284B-AF5C-0F35D9D075A4}" presName="LevelTwoTextNode" presStyleLbl="node4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CBF2299-31EA-534B-B896-F68EA5BE0A86}" type="pres">
      <dgm:prSet presAssocID="{C07F530D-1754-284B-AF5C-0F35D9D075A4}" presName="level3hierChild" presStyleCnt="0"/>
      <dgm:spPr/>
    </dgm:pt>
    <dgm:pt modelId="{94CA4B1E-71CF-CF4B-98BA-E3DD7709D5E4}" type="pres">
      <dgm:prSet presAssocID="{CD9E0BF3-28C9-064E-998C-CF592AC57A42}" presName="conn2-1" presStyleLbl="parChTrans1D4" presStyleIdx="3" presStyleCnt="4"/>
      <dgm:spPr/>
      <dgm:t>
        <a:bodyPr/>
        <a:lstStyle/>
        <a:p>
          <a:endParaRPr lang="en-US"/>
        </a:p>
      </dgm:t>
    </dgm:pt>
    <dgm:pt modelId="{93E32660-0A93-E743-BE8D-AE60F8300C02}" type="pres">
      <dgm:prSet presAssocID="{CD9E0BF3-28C9-064E-998C-CF592AC57A42}" presName="connTx" presStyleLbl="parChTrans1D4" presStyleIdx="3" presStyleCnt="4"/>
      <dgm:spPr/>
      <dgm:t>
        <a:bodyPr/>
        <a:lstStyle/>
        <a:p>
          <a:endParaRPr lang="en-US"/>
        </a:p>
      </dgm:t>
    </dgm:pt>
    <dgm:pt modelId="{381FC2DD-0A5F-DD45-92DD-64D1E638E497}" type="pres">
      <dgm:prSet presAssocID="{E960A0FF-10EC-BE42-A6D8-54CC69663A71}" presName="root2" presStyleCnt="0"/>
      <dgm:spPr/>
    </dgm:pt>
    <dgm:pt modelId="{550FE136-25FC-A741-B82A-70C91CBDD22F}" type="pres">
      <dgm:prSet presAssocID="{E960A0FF-10EC-BE42-A6D8-54CC69663A71}" presName="LevelTwoTextNode" presStyleLbl="node4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7C6ABB-CBF7-464A-8E1A-0DB2D2337A04}" type="pres">
      <dgm:prSet presAssocID="{E960A0FF-10EC-BE42-A6D8-54CC69663A71}" presName="level3hierChild" presStyleCnt="0"/>
      <dgm:spPr/>
    </dgm:pt>
    <dgm:pt modelId="{F6BE1F00-0264-8147-9090-9FBBA72B00DC}" type="pres">
      <dgm:prSet presAssocID="{4B9AE488-F17B-DC40-B020-6414E7EFCE00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A51D6A0A-7FF9-1847-9E58-793238F6D7DE}" type="pres">
      <dgm:prSet presAssocID="{4B9AE488-F17B-DC40-B020-6414E7EFCE00}" presName="connTx" presStyleLbl="parChTrans1D2" presStyleIdx="1" presStyleCnt="2"/>
      <dgm:spPr/>
      <dgm:t>
        <a:bodyPr/>
        <a:lstStyle/>
        <a:p>
          <a:endParaRPr lang="en-US"/>
        </a:p>
      </dgm:t>
    </dgm:pt>
    <dgm:pt modelId="{25368904-644A-7345-9048-EBC264AB3A56}" type="pres">
      <dgm:prSet presAssocID="{A82448EC-46A8-5F47-BC93-15FF5B1B2828}" presName="root2" presStyleCnt="0"/>
      <dgm:spPr/>
    </dgm:pt>
    <dgm:pt modelId="{4AA257AD-FCD0-BE4B-9D7C-B6EDB2665F5A}" type="pres">
      <dgm:prSet presAssocID="{A82448EC-46A8-5F47-BC93-15FF5B1B2828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4604D2-76ED-D84F-86E1-36BD58BE3038}" type="pres">
      <dgm:prSet presAssocID="{A82448EC-46A8-5F47-BC93-15FF5B1B2828}" presName="level3hierChild" presStyleCnt="0"/>
      <dgm:spPr/>
    </dgm:pt>
    <dgm:pt modelId="{4B6903C6-5A94-8C4A-858E-E39348028A0A}" type="pres">
      <dgm:prSet presAssocID="{35E9D9A7-A528-E843-B04D-4CDA68AD49E8}" presName="conn2-1" presStyleLbl="parChTrans1D3" presStyleIdx="2" presStyleCnt="3"/>
      <dgm:spPr/>
      <dgm:t>
        <a:bodyPr/>
        <a:lstStyle/>
        <a:p>
          <a:endParaRPr lang="en-US"/>
        </a:p>
      </dgm:t>
    </dgm:pt>
    <dgm:pt modelId="{CC0A298E-A4E9-A841-B7B4-9628FE95FEC5}" type="pres">
      <dgm:prSet presAssocID="{35E9D9A7-A528-E843-B04D-4CDA68AD49E8}" presName="connTx" presStyleLbl="parChTrans1D3" presStyleIdx="2" presStyleCnt="3"/>
      <dgm:spPr/>
      <dgm:t>
        <a:bodyPr/>
        <a:lstStyle/>
        <a:p>
          <a:endParaRPr lang="en-US"/>
        </a:p>
      </dgm:t>
    </dgm:pt>
    <dgm:pt modelId="{56EACE11-D297-C740-AAFB-FBCF2B52442B}" type="pres">
      <dgm:prSet presAssocID="{41B9A152-73B0-C146-90DB-76D721A703D7}" presName="root2" presStyleCnt="0"/>
      <dgm:spPr/>
    </dgm:pt>
    <dgm:pt modelId="{EA1140AD-B41B-D14C-B5C9-EF839B7C5C0F}" type="pres">
      <dgm:prSet presAssocID="{41B9A152-73B0-C146-90DB-76D721A703D7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9EC06A4-6B8F-9843-AF20-FCB509D77CD2}" type="pres">
      <dgm:prSet presAssocID="{41B9A152-73B0-C146-90DB-76D721A703D7}" presName="level3hierChild" presStyleCnt="0"/>
      <dgm:spPr/>
    </dgm:pt>
  </dgm:ptLst>
  <dgm:cxnLst>
    <dgm:cxn modelId="{88FBF77A-FA76-EB4C-BF29-0B886C87302B}" type="presOf" srcId="{1B1D145A-FCE6-FA4C-B00D-0A009F6BF84D}" destId="{CF9A5C03-3DDF-254E-AE74-FAE0041D7B85}" srcOrd="0" destOrd="0" presId="urn:microsoft.com/office/officeart/2005/8/layout/hierarchy2"/>
    <dgm:cxn modelId="{45846EF8-148C-9849-B0E9-A77209E9862D}" type="presOf" srcId="{A82448EC-46A8-5F47-BC93-15FF5B1B2828}" destId="{4AA257AD-FCD0-BE4B-9D7C-B6EDB2665F5A}" srcOrd="0" destOrd="0" presId="urn:microsoft.com/office/officeart/2005/8/layout/hierarchy2"/>
    <dgm:cxn modelId="{0B67BB05-B64D-0D42-9474-FD24651CE9F4}" srcId="{762F0CFD-A3DF-494D-A5C2-9272C290929D}" destId="{B8192609-DB58-EF42-9695-C11BFFF3D46E}" srcOrd="0" destOrd="0" parTransId="{B66EAE35-7A35-C448-B2B0-AE948F1FC393}" sibTransId="{53FCE792-7022-064D-9B68-979383A8D4DE}"/>
    <dgm:cxn modelId="{25138A9A-B6C3-9844-910F-530456BCC3DA}" type="presOf" srcId="{6DCB4CEF-E563-CD47-A8A3-588EBC004860}" destId="{42EDAC1B-C51D-A54E-8283-2E9871FCC399}" srcOrd="0" destOrd="0" presId="urn:microsoft.com/office/officeart/2005/8/layout/hierarchy2"/>
    <dgm:cxn modelId="{87AF2212-F43C-564E-9F31-0E4F726046EF}" srcId="{CF2B1965-162A-334D-9AAB-A69AFE7B590E}" destId="{A82448EC-46A8-5F47-BC93-15FF5B1B2828}" srcOrd="1" destOrd="0" parTransId="{4B9AE488-F17B-DC40-B020-6414E7EFCE00}" sibTransId="{43B63D85-BEB1-CD40-B969-B293132054DF}"/>
    <dgm:cxn modelId="{89720029-B14B-924F-A26D-F23DA80A2199}" type="presOf" srcId="{B66EAE35-7A35-C448-B2B0-AE948F1FC393}" destId="{F2F1A463-4C03-3C48-A7B5-D0A904311AF9}" srcOrd="0" destOrd="0" presId="urn:microsoft.com/office/officeart/2005/8/layout/hierarchy2"/>
    <dgm:cxn modelId="{FA0C5AE8-C643-6B47-A5FE-BE835407F03C}" srcId="{CF2B1965-162A-334D-9AAB-A69AFE7B590E}" destId="{3FD33028-91C7-1C44-819F-C96F9D5B1B16}" srcOrd="0" destOrd="0" parTransId="{3134BBC6-1081-9A4F-8C5C-0C429778C8C6}" sibTransId="{B6D063F4-3CDE-D14C-8069-A68375E4002D}"/>
    <dgm:cxn modelId="{6171EDF7-858D-9B4F-85C7-6D6F755C8D7B}" type="presOf" srcId="{71DB1C7B-DE89-EC4D-AB9A-33873B5F1377}" destId="{950875F7-8734-B747-AFBE-791FDDA324DB}" srcOrd="1" destOrd="0" presId="urn:microsoft.com/office/officeart/2005/8/layout/hierarchy2"/>
    <dgm:cxn modelId="{993FDCF6-73BB-D347-B588-5CB180098229}" srcId="{087E7B4B-17FF-DB49-AC11-DBC587F717F0}" destId="{C07F530D-1754-284B-AF5C-0F35D9D075A4}" srcOrd="1" destOrd="0" parTransId="{71DB1C7B-DE89-EC4D-AB9A-33873B5F1377}" sibTransId="{F1DB3BDF-99CF-7C4B-80EE-2ABE7CB8CAD6}"/>
    <dgm:cxn modelId="{954AFFCA-B434-D94C-9BB7-8504324F72CB}" type="presOf" srcId="{4B9AE488-F17B-DC40-B020-6414E7EFCE00}" destId="{A51D6A0A-7FF9-1847-9E58-793238F6D7DE}" srcOrd="1" destOrd="0" presId="urn:microsoft.com/office/officeart/2005/8/layout/hierarchy2"/>
    <dgm:cxn modelId="{3869DD97-29DB-3D4E-901C-75B5D7708BEB}" type="presOf" srcId="{3134BBC6-1081-9A4F-8C5C-0C429778C8C6}" destId="{C6241E02-1215-8741-A5AA-ACF5B126E733}" srcOrd="0" destOrd="0" presId="urn:microsoft.com/office/officeart/2005/8/layout/hierarchy2"/>
    <dgm:cxn modelId="{85C856AB-2DF7-BE40-BDD8-C9AF98CC33C6}" type="presOf" srcId="{294C913F-D075-C74F-A9F9-BAC0A8887D86}" destId="{83166B48-DB10-774A-AC03-C813D5F887F7}" srcOrd="0" destOrd="0" presId="urn:microsoft.com/office/officeart/2005/8/layout/hierarchy2"/>
    <dgm:cxn modelId="{B8D4AD46-DAE3-924B-AFEB-E718FC487A17}" type="presOf" srcId="{C07F530D-1754-284B-AF5C-0F35D9D075A4}" destId="{92FCD397-68C7-6D4F-A2FE-21E0D87DE726}" srcOrd="0" destOrd="0" presId="urn:microsoft.com/office/officeart/2005/8/layout/hierarchy2"/>
    <dgm:cxn modelId="{BEF19A3D-58A6-8A4B-A713-DC73D5DCD273}" type="presOf" srcId="{3134BBC6-1081-9A4F-8C5C-0C429778C8C6}" destId="{2FDE6773-AFC6-D247-BC11-40C90A572195}" srcOrd="1" destOrd="0" presId="urn:microsoft.com/office/officeart/2005/8/layout/hierarchy2"/>
    <dgm:cxn modelId="{8BADF488-CA94-FD43-A007-E057FD2D736E}" type="presOf" srcId="{B66EAE35-7A35-C448-B2B0-AE948F1FC393}" destId="{32484FA0-AFB2-D947-8BEE-8DF513977047}" srcOrd="1" destOrd="0" presId="urn:microsoft.com/office/officeart/2005/8/layout/hierarchy2"/>
    <dgm:cxn modelId="{40FF358A-2275-2347-B83D-24285A5E18F2}" type="presOf" srcId="{762F0CFD-A3DF-494D-A5C2-9272C290929D}" destId="{ADD4AE54-A130-2A4E-B292-A8A51DFC66BC}" srcOrd="0" destOrd="0" presId="urn:microsoft.com/office/officeart/2005/8/layout/hierarchy2"/>
    <dgm:cxn modelId="{0D3B800A-793B-2847-92B6-CA626F5672B1}" type="presOf" srcId="{CCD22237-2B15-C44B-BD91-9D3CB5C0A425}" destId="{F1A149C8-E891-C649-892C-1406BB9C48F0}" srcOrd="0" destOrd="0" presId="urn:microsoft.com/office/officeart/2005/8/layout/hierarchy2"/>
    <dgm:cxn modelId="{D1F81A4A-0264-2940-9370-2B8F8AEB3E63}" srcId="{3FD33028-91C7-1C44-819F-C96F9D5B1B16}" destId="{087E7B4B-17FF-DB49-AC11-DBC587F717F0}" srcOrd="1" destOrd="0" parTransId="{294C913F-D075-C74F-A9F9-BAC0A8887D86}" sibTransId="{A4C1E3C7-7E78-1F40-8FA9-0868EE599A38}"/>
    <dgm:cxn modelId="{224A5A77-78B5-1948-86D2-64EC1828F817}" type="presOf" srcId="{087E7B4B-17FF-DB49-AC11-DBC587F717F0}" destId="{E0D52799-29CA-2C45-946E-6D8F4317AED5}" srcOrd="0" destOrd="0" presId="urn:microsoft.com/office/officeart/2005/8/layout/hierarchy2"/>
    <dgm:cxn modelId="{B9A88FA6-5709-294F-BE73-1CA86FEBA619}" type="presOf" srcId="{CD9E0BF3-28C9-064E-998C-CF592AC57A42}" destId="{94CA4B1E-71CF-CF4B-98BA-E3DD7709D5E4}" srcOrd="0" destOrd="0" presId="urn:microsoft.com/office/officeart/2005/8/layout/hierarchy2"/>
    <dgm:cxn modelId="{FFD99AB0-E998-0B4C-93F8-98482EA5AAA8}" type="presOf" srcId="{CF2B1965-162A-334D-9AAB-A69AFE7B590E}" destId="{B076193D-206C-5D42-8A54-8472238F3FF2}" srcOrd="0" destOrd="0" presId="urn:microsoft.com/office/officeart/2005/8/layout/hierarchy2"/>
    <dgm:cxn modelId="{98F0AD27-9726-AB46-AD00-EF7367225E2C}" type="presOf" srcId="{B8192609-DB58-EF42-9695-C11BFFF3D46E}" destId="{9102C031-58DA-A84C-BCE2-2C27DBC0DBF9}" srcOrd="0" destOrd="0" presId="urn:microsoft.com/office/officeart/2005/8/layout/hierarchy2"/>
    <dgm:cxn modelId="{FB1B1342-0B14-F64E-ABBB-1A964A7EE95B}" type="presOf" srcId="{294C913F-D075-C74F-A9F9-BAC0A8887D86}" destId="{093EE229-6421-BF43-9293-060F79272327}" srcOrd="1" destOrd="0" presId="urn:microsoft.com/office/officeart/2005/8/layout/hierarchy2"/>
    <dgm:cxn modelId="{9E003E76-4F93-504A-9A0C-64E1ED469E37}" srcId="{087E7B4B-17FF-DB49-AC11-DBC587F717F0}" destId="{E960A0FF-10EC-BE42-A6D8-54CC69663A71}" srcOrd="2" destOrd="0" parTransId="{CD9E0BF3-28C9-064E-998C-CF592AC57A42}" sibTransId="{BBF1A5A8-22DE-0D45-877E-BB72F1CA19B6}"/>
    <dgm:cxn modelId="{47262A27-8A82-B84B-A660-5F45EF9A002C}" type="presOf" srcId="{CD9E0BF3-28C9-064E-998C-CF592AC57A42}" destId="{93E32660-0A93-E743-BE8D-AE60F8300C02}" srcOrd="1" destOrd="0" presId="urn:microsoft.com/office/officeart/2005/8/layout/hierarchy2"/>
    <dgm:cxn modelId="{5FDE06F0-78CF-9544-9DB6-B36C68D9B08D}" srcId="{1B1D145A-FCE6-FA4C-B00D-0A009F6BF84D}" destId="{CF2B1965-162A-334D-9AAB-A69AFE7B590E}" srcOrd="1" destOrd="0" parTransId="{5F795AD3-BBDF-C442-8745-93B50852C790}" sibTransId="{3520358F-98C4-924F-B70B-86250D0CBD2D}"/>
    <dgm:cxn modelId="{42C1D3C3-D7E4-214F-B7D1-D4843689C0C4}" srcId="{3FD33028-91C7-1C44-819F-C96F9D5B1B16}" destId="{762F0CFD-A3DF-494D-A5C2-9272C290929D}" srcOrd="0" destOrd="0" parTransId="{6DCB4CEF-E563-CD47-A8A3-588EBC004860}" sibTransId="{8D87BCB3-F8F3-CC4A-BBF2-9D0B9B010C05}"/>
    <dgm:cxn modelId="{E92FE506-42E0-B643-A2B0-699ACB0AFE95}" type="presOf" srcId="{35E9D9A7-A528-E843-B04D-4CDA68AD49E8}" destId="{4B6903C6-5A94-8C4A-858E-E39348028A0A}" srcOrd="0" destOrd="0" presId="urn:microsoft.com/office/officeart/2005/8/layout/hierarchy2"/>
    <dgm:cxn modelId="{79EE6755-F2D5-7942-B44D-F692DF87DD61}" type="presOf" srcId="{35E9D9A7-A528-E843-B04D-4CDA68AD49E8}" destId="{CC0A298E-A4E9-A841-B7B4-9628FE95FEC5}" srcOrd="1" destOrd="0" presId="urn:microsoft.com/office/officeart/2005/8/layout/hierarchy2"/>
    <dgm:cxn modelId="{F054290E-4805-1C49-B8D1-2C89183AE0C0}" type="presOf" srcId="{71DB1C7B-DE89-EC4D-AB9A-33873B5F1377}" destId="{C4B692C1-11DA-1841-86A9-9E910AFBCB08}" srcOrd="0" destOrd="0" presId="urn:microsoft.com/office/officeart/2005/8/layout/hierarchy2"/>
    <dgm:cxn modelId="{99837A89-8B4B-1B49-89B2-1BAB7A681BF5}" srcId="{087E7B4B-17FF-DB49-AC11-DBC587F717F0}" destId="{CCD22237-2B15-C44B-BD91-9D3CB5C0A425}" srcOrd="0" destOrd="0" parTransId="{451FFF0D-CD21-DD46-B7C7-FAFF9948C1DC}" sibTransId="{676286D9-1AA7-0440-9CDB-029481E734D5}"/>
    <dgm:cxn modelId="{5F4640A6-F789-B24F-8D29-A02D4FC5292A}" type="presOf" srcId="{451FFF0D-CD21-DD46-B7C7-FAFF9948C1DC}" destId="{BC206DDC-5468-2440-B8E0-C2BFC1BD9EB4}" srcOrd="0" destOrd="0" presId="urn:microsoft.com/office/officeart/2005/8/layout/hierarchy2"/>
    <dgm:cxn modelId="{A519F0AB-A276-5145-8377-C3112721EB29}" type="presOf" srcId="{4B9AE488-F17B-DC40-B020-6414E7EFCE00}" destId="{F6BE1F00-0264-8147-9090-9FBBA72B00DC}" srcOrd="0" destOrd="0" presId="urn:microsoft.com/office/officeart/2005/8/layout/hierarchy2"/>
    <dgm:cxn modelId="{6B517FAB-D014-8F4B-83A1-5FBD9F9B6546}" type="presOf" srcId="{41B9A152-73B0-C146-90DB-76D721A703D7}" destId="{EA1140AD-B41B-D14C-B5C9-EF839B7C5C0F}" srcOrd="0" destOrd="0" presId="urn:microsoft.com/office/officeart/2005/8/layout/hierarchy2"/>
    <dgm:cxn modelId="{C492A09E-ABE8-6942-BDDD-505FFA7EDE97}" srcId="{1B1D145A-FCE6-FA4C-B00D-0A009F6BF84D}" destId="{A579CB77-07CE-1A42-B385-3EAD0F973232}" srcOrd="0" destOrd="0" parTransId="{82D287F9-24FF-EA4D-8A36-F907616A4465}" sibTransId="{BD7036F1-ED9F-D84F-83AF-C5CF8F28511B}"/>
    <dgm:cxn modelId="{18798F04-6C24-084E-A89F-3C0BB1F83B1C}" type="presOf" srcId="{451FFF0D-CD21-DD46-B7C7-FAFF9948C1DC}" destId="{13AC2C3B-3482-134B-B1DD-41BF43A557ED}" srcOrd="1" destOrd="0" presId="urn:microsoft.com/office/officeart/2005/8/layout/hierarchy2"/>
    <dgm:cxn modelId="{D9071FDC-436D-1440-AC01-BF8E9FDAC0FC}" type="presOf" srcId="{6DCB4CEF-E563-CD47-A8A3-588EBC004860}" destId="{5E733220-A1C0-224E-A7C6-88DB62207FB6}" srcOrd="1" destOrd="0" presId="urn:microsoft.com/office/officeart/2005/8/layout/hierarchy2"/>
    <dgm:cxn modelId="{7B325E75-2451-D04D-930C-62D7CD926D98}" type="presOf" srcId="{E960A0FF-10EC-BE42-A6D8-54CC69663A71}" destId="{550FE136-25FC-A741-B82A-70C91CBDD22F}" srcOrd="0" destOrd="0" presId="urn:microsoft.com/office/officeart/2005/8/layout/hierarchy2"/>
    <dgm:cxn modelId="{47FCD257-5B6F-D341-B17D-666152DA5E83}" type="presOf" srcId="{A579CB77-07CE-1A42-B385-3EAD0F973232}" destId="{88B00E0C-785D-AA41-B965-2450ED44042F}" srcOrd="0" destOrd="0" presId="urn:microsoft.com/office/officeart/2005/8/layout/hierarchy2"/>
    <dgm:cxn modelId="{50C28468-5EF4-7D49-ACE1-1BB5CD061212}" type="presOf" srcId="{3FD33028-91C7-1C44-819F-C96F9D5B1B16}" destId="{A7A662D3-52E3-144F-8DBB-2343C851A24F}" srcOrd="0" destOrd="0" presId="urn:microsoft.com/office/officeart/2005/8/layout/hierarchy2"/>
    <dgm:cxn modelId="{1D87F6CA-8530-1E49-AF16-8B5344F03733}" srcId="{A82448EC-46A8-5F47-BC93-15FF5B1B2828}" destId="{41B9A152-73B0-C146-90DB-76D721A703D7}" srcOrd="0" destOrd="0" parTransId="{35E9D9A7-A528-E843-B04D-4CDA68AD49E8}" sibTransId="{A7ED82DA-5B9A-E443-887C-98F85FD63DBA}"/>
    <dgm:cxn modelId="{D88F8F6C-55BE-9949-9D87-42544E6AA609}" type="presParOf" srcId="{CF9A5C03-3DDF-254E-AE74-FAE0041D7B85}" destId="{739325FB-7E96-184A-972A-CDCED009861B}" srcOrd="0" destOrd="0" presId="urn:microsoft.com/office/officeart/2005/8/layout/hierarchy2"/>
    <dgm:cxn modelId="{08CAA155-91C9-4040-90F0-19B735E344A1}" type="presParOf" srcId="{739325FB-7E96-184A-972A-CDCED009861B}" destId="{88B00E0C-785D-AA41-B965-2450ED44042F}" srcOrd="0" destOrd="0" presId="urn:microsoft.com/office/officeart/2005/8/layout/hierarchy2"/>
    <dgm:cxn modelId="{5E61EF6C-07EB-1F4C-81E7-6FF513F5C8B6}" type="presParOf" srcId="{739325FB-7E96-184A-972A-CDCED009861B}" destId="{7DCB0D36-20E1-0F44-923B-2ED6F77E6A11}" srcOrd="1" destOrd="0" presId="urn:microsoft.com/office/officeart/2005/8/layout/hierarchy2"/>
    <dgm:cxn modelId="{149B9F79-9AE2-3D48-9F03-9DDFE98C172B}" type="presParOf" srcId="{CF9A5C03-3DDF-254E-AE74-FAE0041D7B85}" destId="{F8F6BB13-08EB-404D-A531-A9A6F105736D}" srcOrd="1" destOrd="0" presId="urn:microsoft.com/office/officeart/2005/8/layout/hierarchy2"/>
    <dgm:cxn modelId="{EC4153C4-4EFB-8E46-9D96-87ED445F5748}" type="presParOf" srcId="{F8F6BB13-08EB-404D-A531-A9A6F105736D}" destId="{B076193D-206C-5D42-8A54-8472238F3FF2}" srcOrd="0" destOrd="0" presId="urn:microsoft.com/office/officeart/2005/8/layout/hierarchy2"/>
    <dgm:cxn modelId="{D604CA26-9655-8646-B02A-7EF96FA7E102}" type="presParOf" srcId="{F8F6BB13-08EB-404D-A531-A9A6F105736D}" destId="{FE8CAC89-F0B8-5346-81DD-F5A03A19DC54}" srcOrd="1" destOrd="0" presId="urn:microsoft.com/office/officeart/2005/8/layout/hierarchy2"/>
    <dgm:cxn modelId="{4B186A0D-B9DC-924F-A632-B483C80F0F71}" type="presParOf" srcId="{FE8CAC89-F0B8-5346-81DD-F5A03A19DC54}" destId="{C6241E02-1215-8741-A5AA-ACF5B126E733}" srcOrd="0" destOrd="0" presId="urn:microsoft.com/office/officeart/2005/8/layout/hierarchy2"/>
    <dgm:cxn modelId="{415147F7-9CAB-CB41-A75F-AD73C5C15777}" type="presParOf" srcId="{C6241E02-1215-8741-A5AA-ACF5B126E733}" destId="{2FDE6773-AFC6-D247-BC11-40C90A572195}" srcOrd="0" destOrd="0" presId="urn:microsoft.com/office/officeart/2005/8/layout/hierarchy2"/>
    <dgm:cxn modelId="{5EB24F8A-E3F7-C24C-B0A5-FFEB4777B978}" type="presParOf" srcId="{FE8CAC89-F0B8-5346-81DD-F5A03A19DC54}" destId="{FD4EA799-7AFF-7B43-9E6B-D7AE0AB44906}" srcOrd="1" destOrd="0" presId="urn:microsoft.com/office/officeart/2005/8/layout/hierarchy2"/>
    <dgm:cxn modelId="{B6E707E0-80F8-934E-BB11-B19E54445847}" type="presParOf" srcId="{FD4EA799-7AFF-7B43-9E6B-D7AE0AB44906}" destId="{A7A662D3-52E3-144F-8DBB-2343C851A24F}" srcOrd="0" destOrd="0" presId="urn:microsoft.com/office/officeart/2005/8/layout/hierarchy2"/>
    <dgm:cxn modelId="{31A2B449-4C04-924B-9961-68FEB69A6160}" type="presParOf" srcId="{FD4EA799-7AFF-7B43-9E6B-D7AE0AB44906}" destId="{49086C71-EBB4-B74F-8857-DF41DD191E88}" srcOrd="1" destOrd="0" presId="urn:microsoft.com/office/officeart/2005/8/layout/hierarchy2"/>
    <dgm:cxn modelId="{4853C58E-CE11-7241-87E6-EFF75BAE4AD3}" type="presParOf" srcId="{49086C71-EBB4-B74F-8857-DF41DD191E88}" destId="{42EDAC1B-C51D-A54E-8283-2E9871FCC399}" srcOrd="0" destOrd="0" presId="urn:microsoft.com/office/officeart/2005/8/layout/hierarchy2"/>
    <dgm:cxn modelId="{E07F7C59-0055-4942-B067-6507904D1591}" type="presParOf" srcId="{42EDAC1B-C51D-A54E-8283-2E9871FCC399}" destId="{5E733220-A1C0-224E-A7C6-88DB62207FB6}" srcOrd="0" destOrd="0" presId="urn:microsoft.com/office/officeart/2005/8/layout/hierarchy2"/>
    <dgm:cxn modelId="{DCFE8E37-4ADD-4742-9334-857181D4AC21}" type="presParOf" srcId="{49086C71-EBB4-B74F-8857-DF41DD191E88}" destId="{FDAFEAAD-7231-034D-AF06-4AE33130FE5C}" srcOrd="1" destOrd="0" presId="urn:microsoft.com/office/officeart/2005/8/layout/hierarchy2"/>
    <dgm:cxn modelId="{FBFA4EE1-64B5-0C45-999E-F250F1539DA3}" type="presParOf" srcId="{FDAFEAAD-7231-034D-AF06-4AE33130FE5C}" destId="{ADD4AE54-A130-2A4E-B292-A8A51DFC66BC}" srcOrd="0" destOrd="0" presId="urn:microsoft.com/office/officeart/2005/8/layout/hierarchy2"/>
    <dgm:cxn modelId="{654CD178-3555-284A-A623-D9D83E06F572}" type="presParOf" srcId="{FDAFEAAD-7231-034D-AF06-4AE33130FE5C}" destId="{E7EA7C70-B6C2-3E4A-BCC0-67333C5CD0C6}" srcOrd="1" destOrd="0" presId="urn:microsoft.com/office/officeart/2005/8/layout/hierarchy2"/>
    <dgm:cxn modelId="{BA162E95-B402-F244-991C-2DC04BE7968D}" type="presParOf" srcId="{E7EA7C70-B6C2-3E4A-BCC0-67333C5CD0C6}" destId="{F2F1A463-4C03-3C48-A7B5-D0A904311AF9}" srcOrd="0" destOrd="0" presId="urn:microsoft.com/office/officeart/2005/8/layout/hierarchy2"/>
    <dgm:cxn modelId="{B4D85EF6-90B2-B64F-B58A-221AEEA95153}" type="presParOf" srcId="{F2F1A463-4C03-3C48-A7B5-D0A904311AF9}" destId="{32484FA0-AFB2-D947-8BEE-8DF513977047}" srcOrd="0" destOrd="0" presId="urn:microsoft.com/office/officeart/2005/8/layout/hierarchy2"/>
    <dgm:cxn modelId="{B1836872-3B99-2645-AA3E-D9980AF9A075}" type="presParOf" srcId="{E7EA7C70-B6C2-3E4A-BCC0-67333C5CD0C6}" destId="{E0A58223-D429-D84D-9496-963A50576816}" srcOrd="1" destOrd="0" presId="urn:microsoft.com/office/officeart/2005/8/layout/hierarchy2"/>
    <dgm:cxn modelId="{6951355A-528B-BF40-8490-39765049B831}" type="presParOf" srcId="{E0A58223-D429-D84D-9496-963A50576816}" destId="{9102C031-58DA-A84C-BCE2-2C27DBC0DBF9}" srcOrd="0" destOrd="0" presId="urn:microsoft.com/office/officeart/2005/8/layout/hierarchy2"/>
    <dgm:cxn modelId="{DDF53775-3306-124C-BC02-4EFBAE6B95E9}" type="presParOf" srcId="{E0A58223-D429-D84D-9496-963A50576816}" destId="{CA0E63D3-BF51-9445-AD68-E1211B611A54}" srcOrd="1" destOrd="0" presId="urn:microsoft.com/office/officeart/2005/8/layout/hierarchy2"/>
    <dgm:cxn modelId="{11B91067-CBC1-5B49-B44A-1F1FDFDABED7}" type="presParOf" srcId="{49086C71-EBB4-B74F-8857-DF41DD191E88}" destId="{83166B48-DB10-774A-AC03-C813D5F887F7}" srcOrd="2" destOrd="0" presId="urn:microsoft.com/office/officeart/2005/8/layout/hierarchy2"/>
    <dgm:cxn modelId="{863BA567-F608-1C4F-8C35-FAA20DF9FE07}" type="presParOf" srcId="{83166B48-DB10-774A-AC03-C813D5F887F7}" destId="{093EE229-6421-BF43-9293-060F79272327}" srcOrd="0" destOrd="0" presId="urn:microsoft.com/office/officeart/2005/8/layout/hierarchy2"/>
    <dgm:cxn modelId="{E02888E4-55FE-2A48-BBA9-6BBC605F0702}" type="presParOf" srcId="{49086C71-EBB4-B74F-8857-DF41DD191E88}" destId="{340337FA-3C98-DC48-A63E-408CB8E9FD27}" srcOrd="3" destOrd="0" presId="urn:microsoft.com/office/officeart/2005/8/layout/hierarchy2"/>
    <dgm:cxn modelId="{D8AD5006-A4CA-C144-9E56-05C28E7E8F5F}" type="presParOf" srcId="{340337FA-3C98-DC48-A63E-408CB8E9FD27}" destId="{E0D52799-29CA-2C45-946E-6D8F4317AED5}" srcOrd="0" destOrd="0" presId="urn:microsoft.com/office/officeart/2005/8/layout/hierarchy2"/>
    <dgm:cxn modelId="{DB91BD28-6A45-F44A-B11B-21B8BCFB84BD}" type="presParOf" srcId="{340337FA-3C98-DC48-A63E-408CB8E9FD27}" destId="{CDF6E347-B556-E645-844B-21ACD2BBAAF4}" srcOrd="1" destOrd="0" presId="urn:microsoft.com/office/officeart/2005/8/layout/hierarchy2"/>
    <dgm:cxn modelId="{E3DD17FF-11A4-8043-9AAE-8B6185ADF9CE}" type="presParOf" srcId="{CDF6E347-B556-E645-844B-21ACD2BBAAF4}" destId="{BC206DDC-5468-2440-B8E0-C2BFC1BD9EB4}" srcOrd="0" destOrd="0" presId="urn:microsoft.com/office/officeart/2005/8/layout/hierarchy2"/>
    <dgm:cxn modelId="{45B88F6F-881F-6744-89F1-FAD739DB031D}" type="presParOf" srcId="{BC206DDC-5468-2440-B8E0-C2BFC1BD9EB4}" destId="{13AC2C3B-3482-134B-B1DD-41BF43A557ED}" srcOrd="0" destOrd="0" presId="urn:microsoft.com/office/officeart/2005/8/layout/hierarchy2"/>
    <dgm:cxn modelId="{932B06C5-C467-4345-AE20-0C6BF5E66CE9}" type="presParOf" srcId="{CDF6E347-B556-E645-844B-21ACD2BBAAF4}" destId="{4B6E393F-2241-C047-95BB-CFF6A762FBE7}" srcOrd="1" destOrd="0" presId="urn:microsoft.com/office/officeart/2005/8/layout/hierarchy2"/>
    <dgm:cxn modelId="{1B848837-DD99-1E44-A993-50445A3D81E4}" type="presParOf" srcId="{4B6E393F-2241-C047-95BB-CFF6A762FBE7}" destId="{F1A149C8-E891-C649-892C-1406BB9C48F0}" srcOrd="0" destOrd="0" presId="urn:microsoft.com/office/officeart/2005/8/layout/hierarchy2"/>
    <dgm:cxn modelId="{D61D8B8E-9F9E-EE45-9C50-6EE8DF71941B}" type="presParOf" srcId="{4B6E393F-2241-C047-95BB-CFF6A762FBE7}" destId="{99F9234F-35AB-1941-AA91-FF050459ABE0}" srcOrd="1" destOrd="0" presId="urn:microsoft.com/office/officeart/2005/8/layout/hierarchy2"/>
    <dgm:cxn modelId="{2EE60160-B60C-6445-A8D9-D0C8478DC488}" type="presParOf" srcId="{CDF6E347-B556-E645-844B-21ACD2BBAAF4}" destId="{C4B692C1-11DA-1841-86A9-9E910AFBCB08}" srcOrd="2" destOrd="0" presId="urn:microsoft.com/office/officeart/2005/8/layout/hierarchy2"/>
    <dgm:cxn modelId="{E1C3BE02-1E6A-6445-82B4-2E8D83312022}" type="presParOf" srcId="{C4B692C1-11DA-1841-86A9-9E910AFBCB08}" destId="{950875F7-8734-B747-AFBE-791FDDA324DB}" srcOrd="0" destOrd="0" presId="urn:microsoft.com/office/officeart/2005/8/layout/hierarchy2"/>
    <dgm:cxn modelId="{A84911D7-1653-024E-85D4-4D4FE306CC52}" type="presParOf" srcId="{CDF6E347-B556-E645-844B-21ACD2BBAAF4}" destId="{A17FFE25-35AA-134A-B25D-7EE23F450A9B}" srcOrd="3" destOrd="0" presId="urn:microsoft.com/office/officeart/2005/8/layout/hierarchy2"/>
    <dgm:cxn modelId="{67AA52F3-8AF8-6643-BBCC-C8B16AF9A032}" type="presParOf" srcId="{A17FFE25-35AA-134A-B25D-7EE23F450A9B}" destId="{92FCD397-68C7-6D4F-A2FE-21E0D87DE726}" srcOrd="0" destOrd="0" presId="urn:microsoft.com/office/officeart/2005/8/layout/hierarchy2"/>
    <dgm:cxn modelId="{7B1E55D3-06AB-EA4F-BD86-E04A4E6B81BB}" type="presParOf" srcId="{A17FFE25-35AA-134A-B25D-7EE23F450A9B}" destId="{FCBF2299-31EA-534B-B896-F68EA5BE0A86}" srcOrd="1" destOrd="0" presId="urn:microsoft.com/office/officeart/2005/8/layout/hierarchy2"/>
    <dgm:cxn modelId="{48C1BA49-2FCD-7241-A9DE-8101B4BC6A32}" type="presParOf" srcId="{CDF6E347-B556-E645-844B-21ACD2BBAAF4}" destId="{94CA4B1E-71CF-CF4B-98BA-E3DD7709D5E4}" srcOrd="4" destOrd="0" presId="urn:microsoft.com/office/officeart/2005/8/layout/hierarchy2"/>
    <dgm:cxn modelId="{7D5CBA47-47E3-0447-A0E0-B65EAA0C2A13}" type="presParOf" srcId="{94CA4B1E-71CF-CF4B-98BA-E3DD7709D5E4}" destId="{93E32660-0A93-E743-BE8D-AE60F8300C02}" srcOrd="0" destOrd="0" presId="urn:microsoft.com/office/officeart/2005/8/layout/hierarchy2"/>
    <dgm:cxn modelId="{B3EEF49C-502C-6B41-A24E-373831E6D97D}" type="presParOf" srcId="{CDF6E347-B556-E645-844B-21ACD2BBAAF4}" destId="{381FC2DD-0A5F-DD45-92DD-64D1E638E497}" srcOrd="5" destOrd="0" presId="urn:microsoft.com/office/officeart/2005/8/layout/hierarchy2"/>
    <dgm:cxn modelId="{F7A24D21-0089-904F-BC9C-E0E432AC8CF5}" type="presParOf" srcId="{381FC2DD-0A5F-DD45-92DD-64D1E638E497}" destId="{550FE136-25FC-A741-B82A-70C91CBDD22F}" srcOrd="0" destOrd="0" presId="urn:microsoft.com/office/officeart/2005/8/layout/hierarchy2"/>
    <dgm:cxn modelId="{009FCDE9-0B29-184E-91BE-903A61A2E3EA}" type="presParOf" srcId="{381FC2DD-0A5F-DD45-92DD-64D1E638E497}" destId="{A07C6ABB-CBF7-464A-8E1A-0DB2D2337A04}" srcOrd="1" destOrd="0" presId="urn:microsoft.com/office/officeart/2005/8/layout/hierarchy2"/>
    <dgm:cxn modelId="{C4A317AD-83D5-2844-9A56-7B4556EA8E10}" type="presParOf" srcId="{FE8CAC89-F0B8-5346-81DD-F5A03A19DC54}" destId="{F6BE1F00-0264-8147-9090-9FBBA72B00DC}" srcOrd="2" destOrd="0" presId="urn:microsoft.com/office/officeart/2005/8/layout/hierarchy2"/>
    <dgm:cxn modelId="{7F49B514-6295-E44C-AEBF-AB54D8BC0FEE}" type="presParOf" srcId="{F6BE1F00-0264-8147-9090-9FBBA72B00DC}" destId="{A51D6A0A-7FF9-1847-9E58-793238F6D7DE}" srcOrd="0" destOrd="0" presId="urn:microsoft.com/office/officeart/2005/8/layout/hierarchy2"/>
    <dgm:cxn modelId="{8A0B81C5-36B3-3B4A-990B-107E5C741078}" type="presParOf" srcId="{FE8CAC89-F0B8-5346-81DD-F5A03A19DC54}" destId="{25368904-644A-7345-9048-EBC264AB3A56}" srcOrd="3" destOrd="0" presId="urn:microsoft.com/office/officeart/2005/8/layout/hierarchy2"/>
    <dgm:cxn modelId="{A20A39B7-C5DC-C849-9136-E6761809FB8F}" type="presParOf" srcId="{25368904-644A-7345-9048-EBC264AB3A56}" destId="{4AA257AD-FCD0-BE4B-9D7C-B6EDB2665F5A}" srcOrd="0" destOrd="0" presId="urn:microsoft.com/office/officeart/2005/8/layout/hierarchy2"/>
    <dgm:cxn modelId="{27B904A5-E19F-9940-BAE0-08B7DAEA7A9C}" type="presParOf" srcId="{25368904-644A-7345-9048-EBC264AB3A56}" destId="{A64604D2-76ED-D84F-86E1-36BD58BE3038}" srcOrd="1" destOrd="0" presId="urn:microsoft.com/office/officeart/2005/8/layout/hierarchy2"/>
    <dgm:cxn modelId="{F48163F3-36D5-8E44-A044-59D2C9B0F061}" type="presParOf" srcId="{A64604D2-76ED-D84F-86E1-36BD58BE3038}" destId="{4B6903C6-5A94-8C4A-858E-E39348028A0A}" srcOrd="0" destOrd="0" presId="urn:microsoft.com/office/officeart/2005/8/layout/hierarchy2"/>
    <dgm:cxn modelId="{C774E10B-B2C9-6A4E-ACF4-A9EE30505184}" type="presParOf" srcId="{4B6903C6-5A94-8C4A-858E-E39348028A0A}" destId="{CC0A298E-A4E9-A841-B7B4-9628FE95FEC5}" srcOrd="0" destOrd="0" presId="urn:microsoft.com/office/officeart/2005/8/layout/hierarchy2"/>
    <dgm:cxn modelId="{ED768CA2-036A-8145-AB7F-F2D0B2D9A916}" type="presParOf" srcId="{A64604D2-76ED-D84F-86E1-36BD58BE3038}" destId="{56EACE11-D297-C740-AAFB-FBCF2B52442B}" srcOrd="1" destOrd="0" presId="urn:microsoft.com/office/officeart/2005/8/layout/hierarchy2"/>
    <dgm:cxn modelId="{E752BA7F-4209-8F4F-9177-6ADE2110FE72}" type="presParOf" srcId="{56EACE11-D297-C740-AAFB-FBCF2B52442B}" destId="{EA1140AD-B41B-D14C-B5C9-EF839B7C5C0F}" srcOrd="0" destOrd="0" presId="urn:microsoft.com/office/officeart/2005/8/layout/hierarchy2"/>
    <dgm:cxn modelId="{8681D199-0D7D-4F44-A74B-1676E3C43CAE}" type="presParOf" srcId="{56EACE11-D297-C740-AAFB-FBCF2B52442B}" destId="{29EC06A4-6B8F-9843-AF20-FCB509D77CD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B00E0C-785D-AA41-B965-2450ED44042F}">
      <dsp:nvSpPr>
        <dsp:cNvPr id="0" name=""/>
        <dsp:cNvSpPr/>
      </dsp:nvSpPr>
      <dsp:spPr>
        <a:xfrm>
          <a:off x="2782" y="1716229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Forward Control</a:t>
          </a:r>
          <a:endParaRPr lang="en-US" sz="2000" kern="1200" dirty="0"/>
        </a:p>
      </dsp:txBody>
      <dsp:txXfrm>
        <a:off x="25885" y="1739332"/>
        <a:ext cx="1531360" cy="742577"/>
      </dsp:txXfrm>
    </dsp:sp>
    <dsp:sp modelId="{B076193D-206C-5D42-8A54-8472238F3FF2}">
      <dsp:nvSpPr>
        <dsp:cNvPr id="0" name=""/>
        <dsp:cNvSpPr/>
      </dsp:nvSpPr>
      <dsp:spPr>
        <a:xfrm>
          <a:off x="2782" y="2623330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Inverse Control</a:t>
          </a:r>
          <a:endParaRPr lang="en-US" sz="2000" kern="1200" dirty="0"/>
        </a:p>
      </dsp:txBody>
      <dsp:txXfrm>
        <a:off x="25885" y="2646433"/>
        <a:ext cx="1531360" cy="742577"/>
      </dsp:txXfrm>
    </dsp:sp>
    <dsp:sp modelId="{C6241E02-1215-8741-A5AA-ACF5B126E733}">
      <dsp:nvSpPr>
        <dsp:cNvPr id="0" name=""/>
        <dsp:cNvSpPr/>
      </dsp:nvSpPr>
      <dsp:spPr>
        <a:xfrm rot="18289469">
          <a:off x="1343362" y="2550329"/>
          <a:ext cx="1105000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1105000" y="1384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1868237" y="2536546"/>
        <a:ext cx="55250" cy="55250"/>
      </dsp:txXfrm>
    </dsp:sp>
    <dsp:sp modelId="{A7A662D3-52E3-144F-8DBB-2343C851A24F}">
      <dsp:nvSpPr>
        <dsp:cNvPr id="0" name=""/>
        <dsp:cNvSpPr/>
      </dsp:nvSpPr>
      <dsp:spPr>
        <a:xfrm>
          <a:off x="2211375" y="1716229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Fluid Shape</a:t>
          </a:r>
          <a:endParaRPr lang="en-US" sz="2000" kern="1200" dirty="0"/>
        </a:p>
      </dsp:txBody>
      <dsp:txXfrm>
        <a:off x="2234478" y="1739332"/>
        <a:ext cx="1531360" cy="742577"/>
      </dsp:txXfrm>
    </dsp:sp>
    <dsp:sp modelId="{42EDAC1B-C51D-A54E-8283-2E9871FCC399}">
      <dsp:nvSpPr>
        <dsp:cNvPr id="0" name=""/>
        <dsp:cNvSpPr/>
      </dsp:nvSpPr>
      <dsp:spPr>
        <a:xfrm rot="18289469">
          <a:off x="3551955" y="1643228"/>
          <a:ext cx="1105000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1105000" y="1384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076830" y="1629446"/>
        <a:ext cx="55250" cy="55250"/>
      </dsp:txXfrm>
    </dsp:sp>
    <dsp:sp modelId="{ADD4AE54-A130-2A4E-B292-A8A51DFC66BC}">
      <dsp:nvSpPr>
        <dsp:cNvPr id="0" name=""/>
        <dsp:cNvSpPr/>
      </dsp:nvSpPr>
      <dsp:spPr>
        <a:xfrm>
          <a:off x="4419969" y="809128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Optimization</a:t>
          </a:r>
          <a:endParaRPr lang="en-US" sz="2000" kern="1200" dirty="0"/>
        </a:p>
      </dsp:txBody>
      <dsp:txXfrm>
        <a:off x="4443072" y="832231"/>
        <a:ext cx="1531360" cy="742577"/>
      </dsp:txXfrm>
    </dsp:sp>
    <dsp:sp modelId="{F2F1A463-4C03-3C48-A7B5-D0A904311AF9}">
      <dsp:nvSpPr>
        <dsp:cNvPr id="0" name=""/>
        <dsp:cNvSpPr/>
      </dsp:nvSpPr>
      <dsp:spPr>
        <a:xfrm>
          <a:off x="5997536" y="1189677"/>
          <a:ext cx="631026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631026" y="1384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6297273" y="1187745"/>
        <a:ext cx="31551" cy="31551"/>
      </dsp:txXfrm>
    </dsp:sp>
    <dsp:sp modelId="{9102C031-58DA-A84C-BCE2-2C27DBC0DBF9}">
      <dsp:nvSpPr>
        <dsp:cNvPr id="0" name=""/>
        <dsp:cNvSpPr/>
      </dsp:nvSpPr>
      <dsp:spPr>
        <a:xfrm>
          <a:off x="6628562" y="809128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Keyframe Control</a:t>
          </a:r>
          <a:endParaRPr lang="en-US" sz="2000" kern="1200" dirty="0"/>
        </a:p>
      </dsp:txBody>
      <dsp:txXfrm>
        <a:off x="6651665" y="832231"/>
        <a:ext cx="1531360" cy="742577"/>
      </dsp:txXfrm>
    </dsp:sp>
    <dsp:sp modelId="{83166B48-DB10-774A-AC03-C813D5F887F7}">
      <dsp:nvSpPr>
        <dsp:cNvPr id="0" name=""/>
        <dsp:cNvSpPr/>
      </dsp:nvSpPr>
      <dsp:spPr>
        <a:xfrm rot="3310531">
          <a:off x="3551955" y="2550329"/>
          <a:ext cx="1105000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1105000" y="1384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076830" y="2536546"/>
        <a:ext cx="55250" cy="55250"/>
      </dsp:txXfrm>
    </dsp:sp>
    <dsp:sp modelId="{E0D52799-29CA-2C45-946E-6D8F4317AED5}">
      <dsp:nvSpPr>
        <dsp:cNvPr id="0" name=""/>
        <dsp:cNvSpPr/>
      </dsp:nvSpPr>
      <dsp:spPr>
        <a:xfrm>
          <a:off x="4419969" y="2623330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Feedback</a:t>
          </a:r>
          <a:endParaRPr lang="en-US" sz="2000" kern="1200" dirty="0"/>
        </a:p>
      </dsp:txBody>
      <dsp:txXfrm>
        <a:off x="4443072" y="2646433"/>
        <a:ext cx="1531360" cy="742577"/>
      </dsp:txXfrm>
    </dsp:sp>
    <dsp:sp modelId="{BC206DDC-5468-2440-B8E0-C2BFC1BD9EB4}">
      <dsp:nvSpPr>
        <dsp:cNvPr id="0" name=""/>
        <dsp:cNvSpPr/>
      </dsp:nvSpPr>
      <dsp:spPr>
        <a:xfrm rot="18289469">
          <a:off x="5760549" y="2550329"/>
          <a:ext cx="1105000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1105000" y="1384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6285424" y="2536546"/>
        <a:ext cx="55250" cy="55250"/>
      </dsp:txXfrm>
    </dsp:sp>
    <dsp:sp modelId="{F1A149C8-E891-C649-892C-1406BB9C48F0}">
      <dsp:nvSpPr>
        <dsp:cNvPr id="0" name=""/>
        <dsp:cNvSpPr/>
      </dsp:nvSpPr>
      <dsp:spPr>
        <a:xfrm>
          <a:off x="6628562" y="1716229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Target-driven Control</a:t>
          </a:r>
          <a:endParaRPr lang="en-US" sz="2000" kern="1200" dirty="0"/>
        </a:p>
      </dsp:txBody>
      <dsp:txXfrm>
        <a:off x="6651665" y="1739332"/>
        <a:ext cx="1531360" cy="742577"/>
      </dsp:txXfrm>
    </dsp:sp>
    <dsp:sp modelId="{C4B692C1-11DA-1841-86A9-9E910AFBCB08}">
      <dsp:nvSpPr>
        <dsp:cNvPr id="0" name=""/>
        <dsp:cNvSpPr/>
      </dsp:nvSpPr>
      <dsp:spPr>
        <a:xfrm>
          <a:off x="5997536" y="3003879"/>
          <a:ext cx="631026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631026" y="1384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6297273" y="3001946"/>
        <a:ext cx="31551" cy="31551"/>
      </dsp:txXfrm>
    </dsp:sp>
    <dsp:sp modelId="{92FCD397-68C7-6D4F-A2FE-21E0D87DE726}">
      <dsp:nvSpPr>
        <dsp:cNvPr id="0" name=""/>
        <dsp:cNvSpPr/>
      </dsp:nvSpPr>
      <dsp:spPr>
        <a:xfrm>
          <a:off x="6628562" y="2623330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Particle-based Control</a:t>
          </a:r>
          <a:endParaRPr lang="en-US" sz="2000" kern="1200" dirty="0"/>
        </a:p>
      </dsp:txBody>
      <dsp:txXfrm>
        <a:off x="6651665" y="2646433"/>
        <a:ext cx="1531360" cy="742577"/>
      </dsp:txXfrm>
    </dsp:sp>
    <dsp:sp modelId="{94CA4B1E-71CF-CF4B-98BA-E3DD7709D5E4}">
      <dsp:nvSpPr>
        <dsp:cNvPr id="0" name=""/>
        <dsp:cNvSpPr/>
      </dsp:nvSpPr>
      <dsp:spPr>
        <a:xfrm rot="3310531">
          <a:off x="5760549" y="3457430"/>
          <a:ext cx="1105000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1105000" y="1384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6285424" y="3443647"/>
        <a:ext cx="55250" cy="55250"/>
      </dsp:txXfrm>
    </dsp:sp>
    <dsp:sp modelId="{550FE136-25FC-A741-B82A-70C91CBDD22F}">
      <dsp:nvSpPr>
        <dsp:cNvPr id="0" name=""/>
        <dsp:cNvSpPr/>
      </dsp:nvSpPr>
      <dsp:spPr>
        <a:xfrm>
          <a:off x="6628562" y="3530431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Mesh-based Control</a:t>
          </a:r>
          <a:endParaRPr lang="en-US" sz="2000" kern="1200" dirty="0"/>
        </a:p>
      </dsp:txBody>
      <dsp:txXfrm>
        <a:off x="6651665" y="3553534"/>
        <a:ext cx="1531360" cy="742577"/>
      </dsp:txXfrm>
    </dsp:sp>
    <dsp:sp modelId="{F6BE1F00-0264-8147-9090-9FBBA72B00DC}">
      <dsp:nvSpPr>
        <dsp:cNvPr id="0" name=""/>
        <dsp:cNvSpPr/>
      </dsp:nvSpPr>
      <dsp:spPr>
        <a:xfrm rot="3310531">
          <a:off x="1343362" y="3457430"/>
          <a:ext cx="1105000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1105000" y="1384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1868237" y="3443647"/>
        <a:ext cx="55250" cy="55250"/>
      </dsp:txXfrm>
    </dsp:sp>
    <dsp:sp modelId="{4AA257AD-FCD0-BE4B-9D7C-B6EDB2665F5A}">
      <dsp:nvSpPr>
        <dsp:cNvPr id="0" name=""/>
        <dsp:cNvSpPr/>
      </dsp:nvSpPr>
      <dsp:spPr>
        <a:xfrm>
          <a:off x="2211375" y="3530431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Fluid Path</a:t>
          </a:r>
          <a:endParaRPr lang="en-US" sz="2000" kern="1200" dirty="0"/>
        </a:p>
      </dsp:txBody>
      <dsp:txXfrm>
        <a:off x="2234478" y="3553534"/>
        <a:ext cx="1531360" cy="742577"/>
      </dsp:txXfrm>
    </dsp:sp>
    <dsp:sp modelId="{4B6903C6-5A94-8C4A-858E-E39348028A0A}">
      <dsp:nvSpPr>
        <dsp:cNvPr id="0" name=""/>
        <dsp:cNvSpPr/>
      </dsp:nvSpPr>
      <dsp:spPr>
        <a:xfrm>
          <a:off x="3788942" y="3910980"/>
          <a:ext cx="631026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631026" y="1384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088680" y="3909047"/>
        <a:ext cx="31551" cy="31551"/>
      </dsp:txXfrm>
    </dsp:sp>
    <dsp:sp modelId="{EA1140AD-B41B-D14C-B5C9-EF839B7C5C0F}">
      <dsp:nvSpPr>
        <dsp:cNvPr id="0" name=""/>
        <dsp:cNvSpPr/>
      </dsp:nvSpPr>
      <dsp:spPr>
        <a:xfrm>
          <a:off x="4419969" y="3530431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Path-based Control</a:t>
          </a:r>
          <a:endParaRPr lang="en-US" sz="2000" kern="1200" dirty="0"/>
        </a:p>
      </dsp:txBody>
      <dsp:txXfrm>
        <a:off x="4443072" y="3553534"/>
        <a:ext cx="1531360" cy="7425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B00E0C-785D-AA41-B965-2450ED44042F}">
      <dsp:nvSpPr>
        <dsp:cNvPr id="0" name=""/>
        <dsp:cNvSpPr/>
      </dsp:nvSpPr>
      <dsp:spPr>
        <a:xfrm>
          <a:off x="2782" y="1716229"/>
          <a:ext cx="1577566" cy="788783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Forward Control</a:t>
          </a:r>
          <a:endParaRPr lang="en-US" sz="2000" kern="1200" dirty="0"/>
        </a:p>
      </dsp:txBody>
      <dsp:txXfrm>
        <a:off x="25885" y="1739332"/>
        <a:ext cx="1531360" cy="742577"/>
      </dsp:txXfrm>
    </dsp:sp>
    <dsp:sp modelId="{B076193D-206C-5D42-8A54-8472238F3FF2}">
      <dsp:nvSpPr>
        <dsp:cNvPr id="0" name=""/>
        <dsp:cNvSpPr/>
      </dsp:nvSpPr>
      <dsp:spPr>
        <a:xfrm>
          <a:off x="2782" y="2623330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Inverse Control</a:t>
          </a:r>
          <a:endParaRPr lang="en-US" sz="2000" kern="1200" dirty="0"/>
        </a:p>
      </dsp:txBody>
      <dsp:txXfrm>
        <a:off x="25885" y="2646433"/>
        <a:ext cx="1531360" cy="742577"/>
      </dsp:txXfrm>
    </dsp:sp>
    <dsp:sp modelId="{C6241E02-1215-8741-A5AA-ACF5B126E733}">
      <dsp:nvSpPr>
        <dsp:cNvPr id="0" name=""/>
        <dsp:cNvSpPr/>
      </dsp:nvSpPr>
      <dsp:spPr>
        <a:xfrm rot="18289469">
          <a:off x="1343362" y="2550329"/>
          <a:ext cx="1105000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1105000" y="1384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1868237" y="2536546"/>
        <a:ext cx="55250" cy="55250"/>
      </dsp:txXfrm>
    </dsp:sp>
    <dsp:sp modelId="{A7A662D3-52E3-144F-8DBB-2343C851A24F}">
      <dsp:nvSpPr>
        <dsp:cNvPr id="0" name=""/>
        <dsp:cNvSpPr/>
      </dsp:nvSpPr>
      <dsp:spPr>
        <a:xfrm>
          <a:off x="2211375" y="1716229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Fluid Shape</a:t>
          </a:r>
          <a:endParaRPr lang="en-US" sz="2000" kern="1200" dirty="0"/>
        </a:p>
      </dsp:txBody>
      <dsp:txXfrm>
        <a:off x="2234478" y="1739332"/>
        <a:ext cx="1531360" cy="742577"/>
      </dsp:txXfrm>
    </dsp:sp>
    <dsp:sp modelId="{42EDAC1B-C51D-A54E-8283-2E9871FCC399}">
      <dsp:nvSpPr>
        <dsp:cNvPr id="0" name=""/>
        <dsp:cNvSpPr/>
      </dsp:nvSpPr>
      <dsp:spPr>
        <a:xfrm rot="18289469">
          <a:off x="3551955" y="1643228"/>
          <a:ext cx="1105000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1105000" y="1384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076830" y="1629446"/>
        <a:ext cx="55250" cy="55250"/>
      </dsp:txXfrm>
    </dsp:sp>
    <dsp:sp modelId="{ADD4AE54-A130-2A4E-B292-A8A51DFC66BC}">
      <dsp:nvSpPr>
        <dsp:cNvPr id="0" name=""/>
        <dsp:cNvSpPr/>
      </dsp:nvSpPr>
      <dsp:spPr>
        <a:xfrm>
          <a:off x="4419969" y="809128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Optimization</a:t>
          </a:r>
          <a:endParaRPr lang="en-US" sz="2000" kern="1200" dirty="0"/>
        </a:p>
      </dsp:txBody>
      <dsp:txXfrm>
        <a:off x="4443072" y="832231"/>
        <a:ext cx="1531360" cy="742577"/>
      </dsp:txXfrm>
    </dsp:sp>
    <dsp:sp modelId="{F2F1A463-4C03-3C48-A7B5-D0A904311AF9}">
      <dsp:nvSpPr>
        <dsp:cNvPr id="0" name=""/>
        <dsp:cNvSpPr/>
      </dsp:nvSpPr>
      <dsp:spPr>
        <a:xfrm>
          <a:off x="5997536" y="1189677"/>
          <a:ext cx="631026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631026" y="1384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6297273" y="1187745"/>
        <a:ext cx="31551" cy="31551"/>
      </dsp:txXfrm>
    </dsp:sp>
    <dsp:sp modelId="{9102C031-58DA-A84C-BCE2-2C27DBC0DBF9}">
      <dsp:nvSpPr>
        <dsp:cNvPr id="0" name=""/>
        <dsp:cNvSpPr/>
      </dsp:nvSpPr>
      <dsp:spPr>
        <a:xfrm>
          <a:off x="6628562" y="809128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Keyframe Control</a:t>
          </a:r>
          <a:endParaRPr lang="en-US" sz="2000" kern="1200" dirty="0"/>
        </a:p>
      </dsp:txBody>
      <dsp:txXfrm>
        <a:off x="6651665" y="832231"/>
        <a:ext cx="1531360" cy="742577"/>
      </dsp:txXfrm>
    </dsp:sp>
    <dsp:sp modelId="{83166B48-DB10-774A-AC03-C813D5F887F7}">
      <dsp:nvSpPr>
        <dsp:cNvPr id="0" name=""/>
        <dsp:cNvSpPr/>
      </dsp:nvSpPr>
      <dsp:spPr>
        <a:xfrm rot="3310531">
          <a:off x="3551955" y="2550329"/>
          <a:ext cx="1105000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1105000" y="1384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076830" y="2536546"/>
        <a:ext cx="55250" cy="55250"/>
      </dsp:txXfrm>
    </dsp:sp>
    <dsp:sp modelId="{E0D52799-29CA-2C45-946E-6D8F4317AED5}">
      <dsp:nvSpPr>
        <dsp:cNvPr id="0" name=""/>
        <dsp:cNvSpPr/>
      </dsp:nvSpPr>
      <dsp:spPr>
        <a:xfrm>
          <a:off x="4419969" y="2623330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Feedback</a:t>
          </a:r>
          <a:endParaRPr lang="en-US" sz="2000" kern="1200" dirty="0"/>
        </a:p>
      </dsp:txBody>
      <dsp:txXfrm>
        <a:off x="4443072" y="2646433"/>
        <a:ext cx="1531360" cy="742577"/>
      </dsp:txXfrm>
    </dsp:sp>
    <dsp:sp modelId="{BC206DDC-5468-2440-B8E0-C2BFC1BD9EB4}">
      <dsp:nvSpPr>
        <dsp:cNvPr id="0" name=""/>
        <dsp:cNvSpPr/>
      </dsp:nvSpPr>
      <dsp:spPr>
        <a:xfrm rot="18289469">
          <a:off x="5760549" y="2550329"/>
          <a:ext cx="1105000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1105000" y="1384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6285424" y="2536546"/>
        <a:ext cx="55250" cy="55250"/>
      </dsp:txXfrm>
    </dsp:sp>
    <dsp:sp modelId="{F1A149C8-E891-C649-892C-1406BB9C48F0}">
      <dsp:nvSpPr>
        <dsp:cNvPr id="0" name=""/>
        <dsp:cNvSpPr/>
      </dsp:nvSpPr>
      <dsp:spPr>
        <a:xfrm>
          <a:off x="6628562" y="1716229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Target-driven Control</a:t>
          </a:r>
          <a:endParaRPr lang="en-US" sz="2000" kern="1200" dirty="0"/>
        </a:p>
      </dsp:txBody>
      <dsp:txXfrm>
        <a:off x="6651665" y="1739332"/>
        <a:ext cx="1531360" cy="742577"/>
      </dsp:txXfrm>
    </dsp:sp>
    <dsp:sp modelId="{C4B692C1-11DA-1841-86A9-9E910AFBCB08}">
      <dsp:nvSpPr>
        <dsp:cNvPr id="0" name=""/>
        <dsp:cNvSpPr/>
      </dsp:nvSpPr>
      <dsp:spPr>
        <a:xfrm>
          <a:off x="5997536" y="3003879"/>
          <a:ext cx="631026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631026" y="1384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6297273" y="3001946"/>
        <a:ext cx="31551" cy="31551"/>
      </dsp:txXfrm>
    </dsp:sp>
    <dsp:sp modelId="{92FCD397-68C7-6D4F-A2FE-21E0D87DE726}">
      <dsp:nvSpPr>
        <dsp:cNvPr id="0" name=""/>
        <dsp:cNvSpPr/>
      </dsp:nvSpPr>
      <dsp:spPr>
        <a:xfrm>
          <a:off x="6628562" y="2623330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Particle-based Control</a:t>
          </a:r>
          <a:endParaRPr lang="en-US" sz="2000" kern="1200" dirty="0"/>
        </a:p>
      </dsp:txBody>
      <dsp:txXfrm>
        <a:off x="6651665" y="2646433"/>
        <a:ext cx="1531360" cy="742577"/>
      </dsp:txXfrm>
    </dsp:sp>
    <dsp:sp modelId="{94CA4B1E-71CF-CF4B-98BA-E3DD7709D5E4}">
      <dsp:nvSpPr>
        <dsp:cNvPr id="0" name=""/>
        <dsp:cNvSpPr/>
      </dsp:nvSpPr>
      <dsp:spPr>
        <a:xfrm rot="3310531">
          <a:off x="5760549" y="3457430"/>
          <a:ext cx="1105000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1105000" y="1384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6285424" y="3443647"/>
        <a:ext cx="55250" cy="55250"/>
      </dsp:txXfrm>
    </dsp:sp>
    <dsp:sp modelId="{550FE136-25FC-A741-B82A-70C91CBDD22F}">
      <dsp:nvSpPr>
        <dsp:cNvPr id="0" name=""/>
        <dsp:cNvSpPr/>
      </dsp:nvSpPr>
      <dsp:spPr>
        <a:xfrm>
          <a:off x="6628562" y="3530431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Mesh-based Control</a:t>
          </a:r>
          <a:endParaRPr lang="en-US" sz="2000" kern="1200" dirty="0"/>
        </a:p>
      </dsp:txBody>
      <dsp:txXfrm>
        <a:off x="6651665" y="3553534"/>
        <a:ext cx="1531360" cy="742577"/>
      </dsp:txXfrm>
    </dsp:sp>
    <dsp:sp modelId="{F6BE1F00-0264-8147-9090-9FBBA72B00DC}">
      <dsp:nvSpPr>
        <dsp:cNvPr id="0" name=""/>
        <dsp:cNvSpPr/>
      </dsp:nvSpPr>
      <dsp:spPr>
        <a:xfrm rot="3310531">
          <a:off x="1343362" y="3457430"/>
          <a:ext cx="1105000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1105000" y="1384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1868237" y="3443647"/>
        <a:ext cx="55250" cy="55250"/>
      </dsp:txXfrm>
    </dsp:sp>
    <dsp:sp modelId="{4AA257AD-FCD0-BE4B-9D7C-B6EDB2665F5A}">
      <dsp:nvSpPr>
        <dsp:cNvPr id="0" name=""/>
        <dsp:cNvSpPr/>
      </dsp:nvSpPr>
      <dsp:spPr>
        <a:xfrm>
          <a:off x="2211375" y="3530431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Fluid Path</a:t>
          </a:r>
          <a:endParaRPr lang="en-US" sz="2000" kern="1200" dirty="0"/>
        </a:p>
      </dsp:txBody>
      <dsp:txXfrm>
        <a:off x="2234478" y="3553534"/>
        <a:ext cx="1531360" cy="742577"/>
      </dsp:txXfrm>
    </dsp:sp>
    <dsp:sp modelId="{4B6903C6-5A94-8C4A-858E-E39348028A0A}">
      <dsp:nvSpPr>
        <dsp:cNvPr id="0" name=""/>
        <dsp:cNvSpPr/>
      </dsp:nvSpPr>
      <dsp:spPr>
        <a:xfrm>
          <a:off x="3788942" y="3910980"/>
          <a:ext cx="631026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631026" y="1384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088680" y="3909047"/>
        <a:ext cx="31551" cy="31551"/>
      </dsp:txXfrm>
    </dsp:sp>
    <dsp:sp modelId="{EA1140AD-B41B-D14C-B5C9-EF839B7C5C0F}">
      <dsp:nvSpPr>
        <dsp:cNvPr id="0" name=""/>
        <dsp:cNvSpPr/>
      </dsp:nvSpPr>
      <dsp:spPr>
        <a:xfrm>
          <a:off x="4419969" y="3530431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Path-based Control</a:t>
          </a:r>
          <a:endParaRPr lang="en-US" sz="2000" kern="1200" dirty="0"/>
        </a:p>
      </dsp:txBody>
      <dsp:txXfrm>
        <a:off x="4443072" y="3553534"/>
        <a:ext cx="1531360" cy="7425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B00E0C-785D-AA41-B965-2450ED44042F}">
      <dsp:nvSpPr>
        <dsp:cNvPr id="0" name=""/>
        <dsp:cNvSpPr/>
      </dsp:nvSpPr>
      <dsp:spPr>
        <a:xfrm>
          <a:off x="2782" y="1716229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Forward Control</a:t>
          </a:r>
          <a:endParaRPr lang="en-US" sz="2000" kern="1200" dirty="0"/>
        </a:p>
      </dsp:txBody>
      <dsp:txXfrm>
        <a:off x="25885" y="1739332"/>
        <a:ext cx="1531360" cy="742577"/>
      </dsp:txXfrm>
    </dsp:sp>
    <dsp:sp modelId="{B076193D-206C-5D42-8A54-8472238F3FF2}">
      <dsp:nvSpPr>
        <dsp:cNvPr id="0" name=""/>
        <dsp:cNvSpPr/>
      </dsp:nvSpPr>
      <dsp:spPr>
        <a:xfrm>
          <a:off x="2782" y="2623330"/>
          <a:ext cx="1577566" cy="788783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Inverse Control</a:t>
          </a:r>
          <a:endParaRPr lang="en-US" sz="2000" kern="1200" dirty="0"/>
        </a:p>
      </dsp:txBody>
      <dsp:txXfrm>
        <a:off x="25885" y="2646433"/>
        <a:ext cx="1531360" cy="742577"/>
      </dsp:txXfrm>
    </dsp:sp>
    <dsp:sp modelId="{C6241E02-1215-8741-A5AA-ACF5B126E733}">
      <dsp:nvSpPr>
        <dsp:cNvPr id="0" name=""/>
        <dsp:cNvSpPr/>
      </dsp:nvSpPr>
      <dsp:spPr>
        <a:xfrm rot="18289469">
          <a:off x="1343362" y="2550329"/>
          <a:ext cx="1105000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1105000" y="13842"/>
              </a:lnTo>
            </a:path>
          </a:pathLst>
        </a:custGeom>
        <a:noFill/>
        <a:ln w="38100" cap="flat" cmpd="sng" algn="ctr">
          <a:solidFill>
            <a:schemeClr val="accent2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1868237" y="2536546"/>
        <a:ext cx="55250" cy="55250"/>
      </dsp:txXfrm>
    </dsp:sp>
    <dsp:sp modelId="{A7A662D3-52E3-144F-8DBB-2343C851A24F}">
      <dsp:nvSpPr>
        <dsp:cNvPr id="0" name=""/>
        <dsp:cNvSpPr/>
      </dsp:nvSpPr>
      <dsp:spPr>
        <a:xfrm>
          <a:off x="2211375" y="1716229"/>
          <a:ext cx="1577566" cy="788783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Fluid Shape</a:t>
          </a:r>
          <a:endParaRPr lang="en-US" sz="2000" kern="1200" dirty="0"/>
        </a:p>
      </dsp:txBody>
      <dsp:txXfrm>
        <a:off x="2234478" y="1739332"/>
        <a:ext cx="1531360" cy="742577"/>
      </dsp:txXfrm>
    </dsp:sp>
    <dsp:sp modelId="{42EDAC1B-C51D-A54E-8283-2E9871FCC399}">
      <dsp:nvSpPr>
        <dsp:cNvPr id="0" name=""/>
        <dsp:cNvSpPr/>
      </dsp:nvSpPr>
      <dsp:spPr>
        <a:xfrm rot="18289469">
          <a:off x="3551955" y="1643228"/>
          <a:ext cx="1105000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1105000" y="13842"/>
              </a:lnTo>
            </a:path>
          </a:pathLst>
        </a:custGeom>
        <a:noFill/>
        <a:ln w="38100" cap="flat" cmpd="sng" algn="ctr">
          <a:solidFill>
            <a:schemeClr val="accent2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076830" y="1629446"/>
        <a:ext cx="55250" cy="55250"/>
      </dsp:txXfrm>
    </dsp:sp>
    <dsp:sp modelId="{ADD4AE54-A130-2A4E-B292-A8A51DFC66BC}">
      <dsp:nvSpPr>
        <dsp:cNvPr id="0" name=""/>
        <dsp:cNvSpPr/>
      </dsp:nvSpPr>
      <dsp:spPr>
        <a:xfrm>
          <a:off x="4419969" y="809128"/>
          <a:ext cx="1577566" cy="788783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Optimization</a:t>
          </a:r>
          <a:endParaRPr lang="en-US" sz="2000" kern="1200" dirty="0"/>
        </a:p>
      </dsp:txBody>
      <dsp:txXfrm>
        <a:off x="4443072" y="832231"/>
        <a:ext cx="1531360" cy="742577"/>
      </dsp:txXfrm>
    </dsp:sp>
    <dsp:sp modelId="{F2F1A463-4C03-3C48-A7B5-D0A904311AF9}">
      <dsp:nvSpPr>
        <dsp:cNvPr id="0" name=""/>
        <dsp:cNvSpPr/>
      </dsp:nvSpPr>
      <dsp:spPr>
        <a:xfrm>
          <a:off x="5997536" y="1189677"/>
          <a:ext cx="631026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631026" y="13842"/>
              </a:lnTo>
            </a:path>
          </a:pathLst>
        </a:custGeom>
        <a:noFill/>
        <a:ln w="38100" cap="flat" cmpd="sng" algn="ctr">
          <a:solidFill>
            <a:schemeClr val="accent2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6297273" y="1187745"/>
        <a:ext cx="31551" cy="31551"/>
      </dsp:txXfrm>
    </dsp:sp>
    <dsp:sp modelId="{9102C031-58DA-A84C-BCE2-2C27DBC0DBF9}">
      <dsp:nvSpPr>
        <dsp:cNvPr id="0" name=""/>
        <dsp:cNvSpPr/>
      </dsp:nvSpPr>
      <dsp:spPr>
        <a:xfrm>
          <a:off x="6628562" y="809128"/>
          <a:ext cx="1577566" cy="788783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hlinkClick xmlns:r="http://schemas.openxmlformats.org/officeDocument/2006/relationships" r:id="rId1" action="ppaction://hlinkfile"/>
            </a:rPr>
            <a:t>Keyframe Control</a:t>
          </a:r>
          <a:endParaRPr lang="en-US" sz="2000" kern="1200" dirty="0"/>
        </a:p>
      </dsp:txBody>
      <dsp:txXfrm>
        <a:off x="6651665" y="832231"/>
        <a:ext cx="1531360" cy="742577"/>
      </dsp:txXfrm>
    </dsp:sp>
    <dsp:sp modelId="{83166B48-DB10-774A-AC03-C813D5F887F7}">
      <dsp:nvSpPr>
        <dsp:cNvPr id="0" name=""/>
        <dsp:cNvSpPr/>
      </dsp:nvSpPr>
      <dsp:spPr>
        <a:xfrm rot="3310531">
          <a:off x="3551955" y="2550329"/>
          <a:ext cx="1105000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1105000" y="1384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076830" y="2536546"/>
        <a:ext cx="55250" cy="55250"/>
      </dsp:txXfrm>
    </dsp:sp>
    <dsp:sp modelId="{E0D52799-29CA-2C45-946E-6D8F4317AED5}">
      <dsp:nvSpPr>
        <dsp:cNvPr id="0" name=""/>
        <dsp:cNvSpPr/>
      </dsp:nvSpPr>
      <dsp:spPr>
        <a:xfrm>
          <a:off x="4419969" y="2623330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Feedback</a:t>
          </a:r>
          <a:endParaRPr lang="en-US" sz="2000" kern="1200" dirty="0"/>
        </a:p>
      </dsp:txBody>
      <dsp:txXfrm>
        <a:off x="4443072" y="2646433"/>
        <a:ext cx="1531360" cy="742577"/>
      </dsp:txXfrm>
    </dsp:sp>
    <dsp:sp modelId="{BC206DDC-5468-2440-B8E0-C2BFC1BD9EB4}">
      <dsp:nvSpPr>
        <dsp:cNvPr id="0" name=""/>
        <dsp:cNvSpPr/>
      </dsp:nvSpPr>
      <dsp:spPr>
        <a:xfrm rot="18289469">
          <a:off x="5760549" y="2550329"/>
          <a:ext cx="1105000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1105000" y="1384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6285424" y="2536546"/>
        <a:ext cx="55250" cy="55250"/>
      </dsp:txXfrm>
    </dsp:sp>
    <dsp:sp modelId="{F1A149C8-E891-C649-892C-1406BB9C48F0}">
      <dsp:nvSpPr>
        <dsp:cNvPr id="0" name=""/>
        <dsp:cNvSpPr/>
      </dsp:nvSpPr>
      <dsp:spPr>
        <a:xfrm>
          <a:off x="6628562" y="1716229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Target-driven Control</a:t>
          </a:r>
          <a:endParaRPr lang="en-US" sz="2000" kern="1200" dirty="0"/>
        </a:p>
      </dsp:txBody>
      <dsp:txXfrm>
        <a:off x="6651665" y="1739332"/>
        <a:ext cx="1531360" cy="742577"/>
      </dsp:txXfrm>
    </dsp:sp>
    <dsp:sp modelId="{C4B692C1-11DA-1841-86A9-9E910AFBCB08}">
      <dsp:nvSpPr>
        <dsp:cNvPr id="0" name=""/>
        <dsp:cNvSpPr/>
      </dsp:nvSpPr>
      <dsp:spPr>
        <a:xfrm>
          <a:off x="5997536" y="3003879"/>
          <a:ext cx="631026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631026" y="1384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6297273" y="3001946"/>
        <a:ext cx="31551" cy="31551"/>
      </dsp:txXfrm>
    </dsp:sp>
    <dsp:sp modelId="{92FCD397-68C7-6D4F-A2FE-21E0D87DE726}">
      <dsp:nvSpPr>
        <dsp:cNvPr id="0" name=""/>
        <dsp:cNvSpPr/>
      </dsp:nvSpPr>
      <dsp:spPr>
        <a:xfrm>
          <a:off x="6628562" y="2623330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Particle-based Control</a:t>
          </a:r>
          <a:endParaRPr lang="en-US" sz="2000" kern="1200" dirty="0"/>
        </a:p>
      </dsp:txBody>
      <dsp:txXfrm>
        <a:off x="6651665" y="2646433"/>
        <a:ext cx="1531360" cy="742577"/>
      </dsp:txXfrm>
    </dsp:sp>
    <dsp:sp modelId="{94CA4B1E-71CF-CF4B-98BA-E3DD7709D5E4}">
      <dsp:nvSpPr>
        <dsp:cNvPr id="0" name=""/>
        <dsp:cNvSpPr/>
      </dsp:nvSpPr>
      <dsp:spPr>
        <a:xfrm rot="3310531">
          <a:off x="5760549" y="3457430"/>
          <a:ext cx="1105000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1105000" y="1384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6285424" y="3443647"/>
        <a:ext cx="55250" cy="55250"/>
      </dsp:txXfrm>
    </dsp:sp>
    <dsp:sp modelId="{550FE136-25FC-A741-B82A-70C91CBDD22F}">
      <dsp:nvSpPr>
        <dsp:cNvPr id="0" name=""/>
        <dsp:cNvSpPr/>
      </dsp:nvSpPr>
      <dsp:spPr>
        <a:xfrm>
          <a:off x="6628562" y="3530431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Mesh-based Control</a:t>
          </a:r>
          <a:endParaRPr lang="en-US" sz="2000" kern="1200" dirty="0"/>
        </a:p>
      </dsp:txBody>
      <dsp:txXfrm>
        <a:off x="6651665" y="3553534"/>
        <a:ext cx="1531360" cy="742577"/>
      </dsp:txXfrm>
    </dsp:sp>
    <dsp:sp modelId="{F6BE1F00-0264-8147-9090-9FBBA72B00DC}">
      <dsp:nvSpPr>
        <dsp:cNvPr id="0" name=""/>
        <dsp:cNvSpPr/>
      </dsp:nvSpPr>
      <dsp:spPr>
        <a:xfrm rot="3310531">
          <a:off x="1343362" y="3457430"/>
          <a:ext cx="1105000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1105000" y="1384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1868237" y="3443647"/>
        <a:ext cx="55250" cy="55250"/>
      </dsp:txXfrm>
    </dsp:sp>
    <dsp:sp modelId="{4AA257AD-FCD0-BE4B-9D7C-B6EDB2665F5A}">
      <dsp:nvSpPr>
        <dsp:cNvPr id="0" name=""/>
        <dsp:cNvSpPr/>
      </dsp:nvSpPr>
      <dsp:spPr>
        <a:xfrm>
          <a:off x="2211375" y="3530431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Fluid Path</a:t>
          </a:r>
          <a:endParaRPr lang="en-US" sz="2000" kern="1200" dirty="0"/>
        </a:p>
      </dsp:txBody>
      <dsp:txXfrm>
        <a:off x="2234478" y="3553534"/>
        <a:ext cx="1531360" cy="742577"/>
      </dsp:txXfrm>
    </dsp:sp>
    <dsp:sp modelId="{4B6903C6-5A94-8C4A-858E-E39348028A0A}">
      <dsp:nvSpPr>
        <dsp:cNvPr id="0" name=""/>
        <dsp:cNvSpPr/>
      </dsp:nvSpPr>
      <dsp:spPr>
        <a:xfrm>
          <a:off x="3788942" y="3910980"/>
          <a:ext cx="631026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631026" y="1384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088680" y="3909047"/>
        <a:ext cx="31551" cy="31551"/>
      </dsp:txXfrm>
    </dsp:sp>
    <dsp:sp modelId="{EA1140AD-B41B-D14C-B5C9-EF839B7C5C0F}">
      <dsp:nvSpPr>
        <dsp:cNvPr id="0" name=""/>
        <dsp:cNvSpPr/>
      </dsp:nvSpPr>
      <dsp:spPr>
        <a:xfrm>
          <a:off x="4419969" y="3530431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Path-based Control</a:t>
          </a:r>
          <a:endParaRPr lang="en-US" sz="2000" kern="1200" dirty="0"/>
        </a:p>
      </dsp:txBody>
      <dsp:txXfrm>
        <a:off x="4443072" y="3553534"/>
        <a:ext cx="1531360" cy="7425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B00E0C-785D-AA41-B965-2450ED44042F}">
      <dsp:nvSpPr>
        <dsp:cNvPr id="0" name=""/>
        <dsp:cNvSpPr/>
      </dsp:nvSpPr>
      <dsp:spPr>
        <a:xfrm>
          <a:off x="2782" y="1716229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Forward Control</a:t>
          </a:r>
          <a:endParaRPr lang="en-US" sz="2000" kern="1200" dirty="0"/>
        </a:p>
      </dsp:txBody>
      <dsp:txXfrm>
        <a:off x="25885" y="1739332"/>
        <a:ext cx="1531360" cy="742577"/>
      </dsp:txXfrm>
    </dsp:sp>
    <dsp:sp modelId="{B076193D-206C-5D42-8A54-8472238F3FF2}">
      <dsp:nvSpPr>
        <dsp:cNvPr id="0" name=""/>
        <dsp:cNvSpPr/>
      </dsp:nvSpPr>
      <dsp:spPr>
        <a:xfrm>
          <a:off x="2782" y="2623330"/>
          <a:ext cx="1577566" cy="788783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Inverse Control</a:t>
          </a:r>
          <a:endParaRPr lang="en-US" sz="2000" kern="1200" dirty="0"/>
        </a:p>
      </dsp:txBody>
      <dsp:txXfrm>
        <a:off x="25885" y="2646433"/>
        <a:ext cx="1531360" cy="742577"/>
      </dsp:txXfrm>
    </dsp:sp>
    <dsp:sp modelId="{C6241E02-1215-8741-A5AA-ACF5B126E733}">
      <dsp:nvSpPr>
        <dsp:cNvPr id="0" name=""/>
        <dsp:cNvSpPr/>
      </dsp:nvSpPr>
      <dsp:spPr>
        <a:xfrm rot="18289469">
          <a:off x="1343362" y="2550329"/>
          <a:ext cx="1105000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1105000" y="13842"/>
              </a:lnTo>
            </a:path>
          </a:pathLst>
        </a:custGeom>
        <a:noFill/>
        <a:ln w="38100" cap="flat" cmpd="sng" algn="ctr">
          <a:solidFill>
            <a:schemeClr val="accent2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1868237" y="2536546"/>
        <a:ext cx="55250" cy="55250"/>
      </dsp:txXfrm>
    </dsp:sp>
    <dsp:sp modelId="{A7A662D3-52E3-144F-8DBB-2343C851A24F}">
      <dsp:nvSpPr>
        <dsp:cNvPr id="0" name=""/>
        <dsp:cNvSpPr/>
      </dsp:nvSpPr>
      <dsp:spPr>
        <a:xfrm>
          <a:off x="2211375" y="1716229"/>
          <a:ext cx="1577566" cy="788783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Fluid Shape</a:t>
          </a:r>
          <a:endParaRPr lang="en-US" sz="2000" kern="1200" dirty="0"/>
        </a:p>
      </dsp:txBody>
      <dsp:txXfrm>
        <a:off x="2234478" y="1739332"/>
        <a:ext cx="1531360" cy="742577"/>
      </dsp:txXfrm>
    </dsp:sp>
    <dsp:sp modelId="{42EDAC1B-C51D-A54E-8283-2E9871FCC399}">
      <dsp:nvSpPr>
        <dsp:cNvPr id="0" name=""/>
        <dsp:cNvSpPr/>
      </dsp:nvSpPr>
      <dsp:spPr>
        <a:xfrm rot="18289469">
          <a:off x="3551955" y="1643228"/>
          <a:ext cx="1105000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1105000" y="1384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076830" y="1629446"/>
        <a:ext cx="55250" cy="55250"/>
      </dsp:txXfrm>
    </dsp:sp>
    <dsp:sp modelId="{ADD4AE54-A130-2A4E-B292-A8A51DFC66BC}">
      <dsp:nvSpPr>
        <dsp:cNvPr id="0" name=""/>
        <dsp:cNvSpPr/>
      </dsp:nvSpPr>
      <dsp:spPr>
        <a:xfrm>
          <a:off x="4419969" y="809128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Optimization</a:t>
          </a:r>
          <a:endParaRPr lang="en-US" sz="2000" kern="1200" dirty="0"/>
        </a:p>
      </dsp:txBody>
      <dsp:txXfrm>
        <a:off x="4443072" y="832231"/>
        <a:ext cx="1531360" cy="742577"/>
      </dsp:txXfrm>
    </dsp:sp>
    <dsp:sp modelId="{F2F1A463-4C03-3C48-A7B5-D0A904311AF9}">
      <dsp:nvSpPr>
        <dsp:cNvPr id="0" name=""/>
        <dsp:cNvSpPr/>
      </dsp:nvSpPr>
      <dsp:spPr>
        <a:xfrm>
          <a:off x="5997536" y="1189677"/>
          <a:ext cx="631026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631026" y="1384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6297273" y="1187745"/>
        <a:ext cx="31551" cy="31551"/>
      </dsp:txXfrm>
    </dsp:sp>
    <dsp:sp modelId="{9102C031-58DA-A84C-BCE2-2C27DBC0DBF9}">
      <dsp:nvSpPr>
        <dsp:cNvPr id="0" name=""/>
        <dsp:cNvSpPr/>
      </dsp:nvSpPr>
      <dsp:spPr>
        <a:xfrm>
          <a:off x="6628562" y="809128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Keyframe Control</a:t>
          </a:r>
          <a:endParaRPr lang="en-US" sz="2000" kern="1200" dirty="0"/>
        </a:p>
      </dsp:txBody>
      <dsp:txXfrm>
        <a:off x="6651665" y="832231"/>
        <a:ext cx="1531360" cy="742577"/>
      </dsp:txXfrm>
    </dsp:sp>
    <dsp:sp modelId="{83166B48-DB10-774A-AC03-C813D5F887F7}">
      <dsp:nvSpPr>
        <dsp:cNvPr id="0" name=""/>
        <dsp:cNvSpPr/>
      </dsp:nvSpPr>
      <dsp:spPr>
        <a:xfrm rot="3310531">
          <a:off x="3551955" y="2550329"/>
          <a:ext cx="1105000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1105000" y="13842"/>
              </a:lnTo>
            </a:path>
          </a:pathLst>
        </a:custGeom>
        <a:noFill/>
        <a:ln w="38100" cap="flat" cmpd="sng" algn="ctr">
          <a:solidFill>
            <a:schemeClr val="accent2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076830" y="2536546"/>
        <a:ext cx="55250" cy="55250"/>
      </dsp:txXfrm>
    </dsp:sp>
    <dsp:sp modelId="{E0D52799-29CA-2C45-946E-6D8F4317AED5}">
      <dsp:nvSpPr>
        <dsp:cNvPr id="0" name=""/>
        <dsp:cNvSpPr/>
      </dsp:nvSpPr>
      <dsp:spPr>
        <a:xfrm>
          <a:off x="4419969" y="2623330"/>
          <a:ext cx="1577566" cy="788783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Feedback</a:t>
          </a:r>
          <a:endParaRPr lang="en-US" sz="2000" kern="1200" dirty="0"/>
        </a:p>
      </dsp:txBody>
      <dsp:txXfrm>
        <a:off x="4443072" y="2646433"/>
        <a:ext cx="1531360" cy="742577"/>
      </dsp:txXfrm>
    </dsp:sp>
    <dsp:sp modelId="{BC206DDC-5468-2440-B8E0-C2BFC1BD9EB4}">
      <dsp:nvSpPr>
        <dsp:cNvPr id="0" name=""/>
        <dsp:cNvSpPr/>
      </dsp:nvSpPr>
      <dsp:spPr>
        <a:xfrm rot="18289469">
          <a:off x="5760549" y="2550329"/>
          <a:ext cx="1105000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1105000" y="13842"/>
              </a:lnTo>
            </a:path>
          </a:pathLst>
        </a:custGeom>
        <a:noFill/>
        <a:ln w="38100" cap="flat" cmpd="sng" algn="ctr">
          <a:solidFill>
            <a:schemeClr val="accent2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6285424" y="2536546"/>
        <a:ext cx="55250" cy="55250"/>
      </dsp:txXfrm>
    </dsp:sp>
    <dsp:sp modelId="{F1A149C8-E891-C649-892C-1406BB9C48F0}">
      <dsp:nvSpPr>
        <dsp:cNvPr id="0" name=""/>
        <dsp:cNvSpPr/>
      </dsp:nvSpPr>
      <dsp:spPr>
        <a:xfrm>
          <a:off x="6628562" y="1716229"/>
          <a:ext cx="1577566" cy="788783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hlinkClick xmlns:r="http://schemas.openxmlformats.org/officeDocument/2006/relationships" r:id="rId1" action="ppaction://hlinkfile"/>
            </a:rPr>
            <a:t>Target-driven Control</a:t>
          </a:r>
          <a:endParaRPr lang="en-US" sz="2000" kern="1200" dirty="0"/>
        </a:p>
      </dsp:txBody>
      <dsp:txXfrm>
        <a:off x="6651665" y="1739332"/>
        <a:ext cx="1531360" cy="742577"/>
      </dsp:txXfrm>
    </dsp:sp>
    <dsp:sp modelId="{C4B692C1-11DA-1841-86A9-9E910AFBCB08}">
      <dsp:nvSpPr>
        <dsp:cNvPr id="0" name=""/>
        <dsp:cNvSpPr/>
      </dsp:nvSpPr>
      <dsp:spPr>
        <a:xfrm>
          <a:off x="5997536" y="3003879"/>
          <a:ext cx="631026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631026" y="1384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6297273" y="3001946"/>
        <a:ext cx="31551" cy="31551"/>
      </dsp:txXfrm>
    </dsp:sp>
    <dsp:sp modelId="{92FCD397-68C7-6D4F-A2FE-21E0D87DE726}">
      <dsp:nvSpPr>
        <dsp:cNvPr id="0" name=""/>
        <dsp:cNvSpPr/>
      </dsp:nvSpPr>
      <dsp:spPr>
        <a:xfrm>
          <a:off x="6628562" y="2623330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Particle-based Control</a:t>
          </a:r>
          <a:endParaRPr lang="en-US" sz="2000" kern="1200" dirty="0"/>
        </a:p>
      </dsp:txBody>
      <dsp:txXfrm>
        <a:off x="6651665" y="2646433"/>
        <a:ext cx="1531360" cy="742577"/>
      </dsp:txXfrm>
    </dsp:sp>
    <dsp:sp modelId="{94CA4B1E-71CF-CF4B-98BA-E3DD7709D5E4}">
      <dsp:nvSpPr>
        <dsp:cNvPr id="0" name=""/>
        <dsp:cNvSpPr/>
      </dsp:nvSpPr>
      <dsp:spPr>
        <a:xfrm rot="3310531">
          <a:off x="5760549" y="3457430"/>
          <a:ext cx="1105000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1105000" y="1384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6285424" y="3443647"/>
        <a:ext cx="55250" cy="55250"/>
      </dsp:txXfrm>
    </dsp:sp>
    <dsp:sp modelId="{550FE136-25FC-A741-B82A-70C91CBDD22F}">
      <dsp:nvSpPr>
        <dsp:cNvPr id="0" name=""/>
        <dsp:cNvSpPr/>
      </dsp:nvSpPr>
      <dsp:spPr>
        <a:xfrm>
          <a:off x="6628562" y="3530431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Mesh-based Control</a:t>
          </a:r>
          <a:endParaRPr lang="en-US" sz="2000" kern="1200" dirty="0"/>
        </a:p>
      </dsp:txBody>
      <dsp:txXfrm>
        <a:off x="6651665" y="3553534"/>
        <a:ext cx="1531360" cy="742577"/>
      </dsp:txXfrm>
    </dsp:sp>
    <dsp:sp modelId="{F6BE1F00-0264-8147-9090-9FBBA72B00DC}">
      <dsp:nvSpPr>
        <dsp:cNvPr id="0" name=""/>
        <dsp:cNvSpPr/>
      </dsp:nvSpPr>
      <dsp:spPr>
        <a:xfrm rot="3310531">
          <a:off x="1343362" y="3457430"/>
          <a:ext cx="1105000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1105000" y="1384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1868237" y="3443647"/>
        <a:ext cx="55250" cy="55250"/>
      </dsp:txXfrm>
    </dsp:sp>
    <dsp:sp modelId="{4AA257AD-FCD0-BE4B-9D7C-B6EDB2665F5A}">
      <dsp:nvSpPr>
        <dsp:cNvPr id="0" name=""/>
        <dsp:cNvSpPr/>
      </dsp:nvSpPr>
      <dsp:spPr>
        <a:xfrm>
          <a:off x="2211375" y="3530431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Fluid Path</a:t>
          </a:r>
          <a:endParaRPr lang="en-US" sz="2000" kern="1200" dirty="0"/>
        </a:p>
      </dsp:txBody>
      <dsp:txXfrm>
        <a:off x="2234478" y="3553534"/>
        <a:ext cx="1531360" cy="742577"/>
      </dsp:txXfrm>
    </dsp:sp>
    <dsp:sp modelId="{4B6903C6-5A94-8C4A-858E-E39348028A0A}">
      <dsp:nvSpPr>
        <dsp:cNvPr id="0" name=""/>
        <dsp:cNvSpPr/>
      </dsp:nvSpPr>
      <dsp:spPr>
        <a:xfrm>
          <a:off x="3788942" y="3910980"/>
          <a:ext cx="631026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631026" y="1384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088680" y="3909047"/>
        <a:ext cx="31551" cy="31551"/>
      </dsp:txXfrm>
    </dsp:sp>
    <dsp:sp modelId="{EA1140AD-B41B-D14C-B5C9-EF839B7C5C0F}">
      <dsp:nvSpPr>
        <dsp:cNvPr id="0" name=""/>
        <dsp:cNvSpPr/>
      </dsp:nvSpPr>
      <dsp:spPr>
        <a:xfrm>
          <a:off x="4419969" y="3530431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Path-based Control</a:t>
          </a:r>
          <a:endParaRPr lang="en-US" sz="2000" kern="1200" dirty="0"/>
        </a:p>
      </dsp:txBody>
      <dsp:txXfrm>
        <a:off x="4443072" y="3553534"/>
        <a:ext cx="1531360" cy="74257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B00E0C-785D-AA41-B965-2450ED44042F}">
      <dsp:nvSpPr>
        <dsp:cNvPr id="0" name=""/>
        <dsp:cNvSpPr/>
      </dsp:nvSpPr>
      <dsp:spPr>
        <a:xfrm>
          <a:off x="2782" y="1716229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Forward Control</a:t>
          </a:r>
          <a:endParaRPr lang="en-US" sz="2000" kern="1200" dirty="0"/>
        </a:p>
      </dsp:txBody>
      <dsp:txXfrm>
        <a:off x="25885" y="1739332"/>
        <a:ext cx="1531360" cy="742577"/>
      </dsp:txXfrm>
    </dsp:sp>
    <dsp:sp modelId="{B076193D-206C-5D42-8A54-8472238F3FF2}">
      <dsp:nvSpPr>
        <dsp:cNvPr id="0" name=""/>
        <dsp:cNvSpPr/>
      </dsp:nvSpPr>
      <dsp:spPr>
        <a:xfrm>
          <a:off x="2782" y="2623330"/>
          <a:ext cx="1577566" cy="788783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Inverse Control</a:t>
          </a:r>
          <a:endParaRPr lang="en-US" sz="2000" kern="1200" dirty="0"/>
        </a:p>
      </dsp:txBody>
      <dsp:txXfrm>
        <a:off x="25885" y="2646433"/>
        <a:ext cx="1531360" cy="742577"/>
      </dsp:txXfrm>
    </dsp:sp>
    <dsp:sp modelId="{C6241E02-1215-8741-A5AA-ACF5B126E733}">
      <dsp:nvSpPr>
        <dsp:cNvPr id="0" name=""/>
        <dsp:cNvSpPr/>
      </dsp:nvSpPr>
      <dsp:spPr>
        <a:xfrm rot="18289469">
          <a:off x="1343362" y="2550329"/>
          <a:ext cx="1105000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1105000" y="13842"/>
              </a:lnTo>
            </a:path>
          </a:pathLst>
        </a:custGeom>
        <a:noFill/>
        <a:ln w="38100" cap="flat" cmpd="sng" algn="ctr">
          <a:solidFill>
            <a:schemeClr val="accent2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1868237" y="2536546"/>
        <a:ext cx="55250" cy="55250"/>
      </dsp:txXfrm>
    </dsp:sp>
    <dsp:sp modelId="{A7A662D3-52E3-144F-8DBB-2343C851A24F}">
      <dsp:nvSpPr>
        <dsp:cNvPr id="0" name=""/>
        <dsp:cNvSpPr/>
      </dsp:nvSpPr>
      <dsp:spPr>
        <a:xfrm>
          <a:off x="2211375" y="1716229"/>
          <a:ext cx="1577566" cy="788783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Fluid Shape</a:t>
          </a:r>
          <a:endParaRPr lang="en-US" sz="2000" kern="1200" dirty="0"/>
        </a:p>
      </dsp:txBody>
      <dsp:txXfrm>
        <a:off x="2234478" y="1739332"/>
        <a:ext cx="1531360" cy="742577"/>
      </dsp:txXfrm>
    </dsp:sp>
    <dsp:sp modelId="{42EDAC1B-C51D-A54E-8283-2E9871FCC399}">
      <dsp:nvSpPr>
        <dsp:cNvPr id="0" name=""/>
        <dsp:cNvSpPr/>
      </dsp:nvSpPr>
      <dsp:spPr>
        <a:xfrm rot="18289469">
          <a:off x="3551955" y="1643228"/>
          <a:ext cx="1105000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1105000" y="1384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076830" y="1629446"/>
        <a:ext cx="55250" cy="55250"/>
      </dsp:txXfrm>
    </dsp:sp>
    <dsp:sp modelId="{ADD4AE54-A130-2A4E-B292-A8A51DFC66BC}">
      <dsp:nvSpPr>
        <dsp:cNvPr id="0" name=""/>
        <dsp:cNvSpPr/>
      </dsp:nvSpPr>
      <dsp:spPr>
        <a:xfrm>
          <a:off x="4419969" y="809128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Optimization</a:t>
          </a:r>
          <a:endParaRPr lang="en-US" sz="2000" kern="1200" dirty="0"/>
        </a:p>
      </dsp:txBody>
      <dsp:txXfrm>
        <a:off x="4443072" y="832231"/>
        <a:ext cx="1531360" cy="742577"/>
      </dsp:txXfrm>
    </dsp:sp>
    <dsp:sp modelId="{F2F1A463-4C03-3C48-A7B5-D0A904311AF9}">
      <dsp:nvSpPr>
        <dsp:cNvPr id="0" name=""/>
        <dsp:cNvSpPr/>
      </dsp:nvSpPr>
      <dsp:spPr>
        <a:xfrm>
          <a:off x="5997536" y="1189677"/>
          <a:ext cx="631026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631026" y="1384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6297273" y="1187745"/>
        <a:ext cx="31551" cy="31551"/>
      </dsp:txXfrm>
    </dsp:sp>
    <dsp:sp modelId="{9102C031-58DA-A84C-BCE2-2C27DBC0DBF9}">
      <dsp:nvSpPr>
        <dsp:cNvPr id="0" name=""/>
        <dsp:cNvSpPr/>
      </dsp:nvSpPr>
      <dsp:spPr>
        <a:xfrm>
          <a:off x="6628562" y="809128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Keyframe Control</a:t>
          </a:r>
          <a:endParaRPr lang="en-US" sz="2000" kern="1200" dirty="0"/>
        </a:p>
      </dsp:txBody>
      <dsp:txXfrm>
        <a:off x="6651665" y="832231"/>
        <a:ext cx="1531360" cy="742577"/>
      </dsp:txXfrm>
    </dsp:sp>
    <dsp:sp modelId="{83166B48-DB10-774A-AC03-C813D5F887F7}">
      <dsp:nvSpPr>
        <dsp:cNvPr id="0" name=""/>
        <dsp:cNvSpPr/>
      </dsp:nvSpPr>
      <dsp:spPr>
        <a:xfrm rot="3310531">
          <a:off x="3551955" y="2550329"/>
          <a:ext cx="1105000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1105000" y="13842"/>
              </a:lnTo>
            </a:path>
          </a:pathLst>
        </a:custGeom>
        <a:noFill/>
        <a:ln w="38100" cap="flat" cmpd="sng" algn="ctr">
          <a:solidFill>
            <a:schemeClr val="accent2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076830" y="2536546"/>
        <a:ext cx="55250" cy="55250"/>
      </dsp:txXfrm>
    </dsp:sp>
    <dsp:sp modelId="{E0D52799-29CA-2C45-946E-6D8F4317AED5}">
      <dsp:nvSpPr>
        <dsp:cNvPr id="0" name=""/>
        <dsp:cNvSpPr/>
      </dsp:nvSpPr>
      <dsp:spPr>
        <a:xfrm>
          <a:off x="4419969" y="2623330"/>
          <a:ext cx="1577566" cy="788783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Feedback</a:t>
          </a:r>
          <a:endParaRPr lang="en-US" sz="2000" kern="1200" dirty="0"/>
        </a:p>
      </dsp:txBody>
      <dsp:txXfrm>
        <a:off x="4443072" y="2646433"/>
        <a:ext cx="1531360" cy="742577"/>
      </dsp:txXfrm>
    </dsp:sp>
    <dsp:sp modelId="{BC206DDC-5468-2440-B8E0-C2BFC1BD9EB4}">
      <dsp:nvSpPr>
        <dsp:cNvPr id="0" name=""/>
        <dsp:cNvSpPr/>
      </dsp:nvSpPr>
      <dsp:spPr>
        <a:xfrm rot="18289469">
          <a:off x="5760549" y="2550329"/>
          <a:ext cx="1105000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1105000" y="1384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6285424" y="2536546"/>
        <a:ext cx="55250" cy="55250"/>
      </dsp:txXfrm>
    </dsp:sp>
    <dsp:sp modelId="{F1A149C8-E891-C649-892C-1406BB9C48F0}">
      <dsp:nvSpPr>
        <dsp:cNvPr id="0" name=""/>
        <dsp:cNvSpPr/>
      </dsp:nvSpPr>
      <dsp:spPr>
        <a:xfrm>
          <a:off x="6628562" y="1716229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Target-driven Control</a:t>
          </a:r>
          <a:endParaRPr lang="en-US" sz="2000" kern="1200" dirty="0"/>
        </a:p>
      </dsp:txBody>
      <dsp:txXfrm>
        <a:off x="6651665" y="1739332"/>
        <a:ext cx="1531360" cy="742577"/>
      </dsp:txXfrm>
    </dsp:sp>
    <dsp:sp modelId="{C4B692C1-11DA-1841-86A9-9E910AFBCB08}">
      <dsp:nvSpPr>
        <dsp:cNvPr id="0" name=""/>
        <dsp:cNvSpPr/>
      </dsp:nvSpPr>
      <dsp:spPr>
        <a:xfrm>
          <a:off x="5997536" y="3003879"/>
          <a:ext cx="631026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631026" y="13842"/>
              </a:lnTo>
            </a:path>
          </a:pathLst>
        </a:custGeom>
        <a:noFill/>
        <a:ln w="38100" cap="flat" cmpd="sng" algn="ctr">
          <a:solidFill>
            <a:schemeClr val="accent2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6297273" y="3001946"/>
        <a:ext cx="31551" cy="31551"/>
      </dsp:txXfrm>
    </dsp:sp>
    <dsp:sp modelId="{92FCD397-68C7-6D4F-A2FE-21E0D87DE726}">
      <dsp:nvSpPr>
        <dsp:cNvPr id="0" name=""/>
        <dsp:cNvSpPr/>
      </dsp:nvSpPr>
      <dsp:spPr>
        <a:xfrm>
          <a:off x="6628562" y="2623330"/>
          <a:ext cx="1577566" cy="788783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hlinkClick xmlns:r="http://schemas.openxmlformats.org/officeDocument/2006/relationships" r:id="rId1"/>
            </a:rPr>
            <a:t>Particle-based Control</a:t>
          </a:r>
          <a:endParaRPr lang="en-US" sz="2000" kern="1200" dirty="0"/>
        </a:p>
      </dsp:txBody>
      <dsp:txXfrm>
        <a:off x="6651665" y="2646433"/>
        <a:ext cx="1531360" cy="742577"/>
      </dsp:txXfrm>
    </dsp:sp>
    <dsp:sp modelId="{94CA4B1E-71CF-CF4B-98BA-E3DD7709D5E4}">
      <dsp:nvSpPr>
        <dsp:cNvPr id="0" name=""/>
        <dsp:cNvSpPr/>
      </dsp:nvSpPr>
      <dsp:spPr>
        <a:xfrm rot="3310531">
          <a:off x="5760549" y="3457430"/>
          <a:ext cx="1105000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1105000" y="1384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6285424" y="3443647"/>
        <a:ext cx="55250" cy="55250"/>
      </dsp:txXfrm>
    </dsp:sp>
    <dsp:sp modelId="{550FE136-25FC-A741-B82A-70C91CBDD22F}">
      <dsp:nvSpPr>
        <dsp:cNvPr id="0" name=""/>
        <dsp:cNvSpPr/>
      </dsp:nvSpPr>
      <dsp:spPr>
        <a:xfrm>
          <a:off x="6628562" y="3530431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Mesh-based Control</a:t>
          </a:r>
          <a:endParaRPr lang="en-US" sz="2000" kern="1200" dirty="0"/>
        </a:p>
      </dsp:txBody>
      <dsp:txXfrm>
        <a:off x="6651665" y="3553534"/>
        <a:ext cx="1531360" cy="742577"/>
      </dsp:txXfrm>
    </dsp:sp>
    <dsp:sp modelId="{F6BE1F00-0264-8147-9090-9FBBA72B00DC}">
      <dsp:nvSpPr>
        <dsp:cNvPr id="0" name=""/>
        <dsp:cNvSpPr/>
      </dsp:nvSpPr>
      <dsp:spPr>
        <a:xfrm rot="3310531">
          <a:off x="1343362" y="3457430"/>
          <a:ext cx="1105000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1105000" y="1384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1868237" y="3443647"/>
        <a:ext cx="55250" cy="55250"/>
      </dsp:txXfrm>
    </dsp:sp>
    <dsp:sp modelId="{4AA257AD-FCD0-BE4B-9D7C-B6EDB2665F5A}">
      <dsp:nvSpPr>
        <dsp:cNvPr id="0" name=""/>
        <dsp:cNvSpPr/>
      </dsp:nvSpPr>
      <dsp:spPr>
        <a:xfrm>
          <a:off x="2211375" y="3530431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Fluid Path</a:t>
          </a:r>
          <a:endParaRPr lang="en-US" sz="2000" kern="1200" dirty="0"/>
        </a:p>
      </dsp:txBody>
      <dsp:txXfrm>
        <a:off x="2234478" y="3553534"/>
        <a:ext cx="1531360" cy="742577"/>
      </dsp:txXfrm>
    </dsp:sp>
    <dsp:sp modelId="{4B6903C6-5A94-8C4A-858E-E39348028A0A}">
      <dsp:nvSpPr>
        <dsp:cNvPr id="0" name=""/>
        <dsp:cNvSpPr/>
      </dsp:nvSpPr>
      <dsp:spPr>
        <a:xfrm>
          <a:off x="3788942" y="3910980"/>
          <a:ext cx="631026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631026" y="1384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088680" y="3909047"/>
        <a:ext cx="31551" cy="31551"/>
      </dsp:txXfrm>
    </dsp:sp>
    <dsp:sp modelId="{EA1140AD-B41B-D14C-B5C9-EF839B7C5C0F}">
      <dsp:nvSpPr>
        <dsp:cNvPr id="0" name=""/>
        <dsp:cNvSpPr/>
      </dsp:nvSpPr>
      <dsp:spPr>
        <a:xfrm>
          <a:off x="4419969" y="3530431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Path-based Control</a:t>
          </a:r>
          <a:endParaRPr lang="en-US" sz="2000" kern="1200" dirty="0"/>
        </a:p>
      </dsp:txBody>
      <dsp:txXfrm>
        <a:off x="4443072" y="3553534"/>
        <a:ext cx="1531360" cy="74257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B00E0C-785D-AA41-B965-2450ED44042F}">
      <dsp:nvSpPr>
        <dsp:cNvPr id="0" name=""/>
        <dsp:cNvSpPr/>
      </dsp:nvSpPr>
      <dsp:spPr>
        <a:xfrm>
          <a:off x="2782" y="1716229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Forward Control</a:t>
          </a:r>
          <a:endParaRPr lang="en-US" sz="2000" kern="1200" dirty="0"/>
        </a:p>
      </dsp:txBody>
      <dsp:txXfrm>
        <a:off x="25885" y="1739332"/>
        <a:ext cx="1531360" cy="742577"/>
      </dsp:txXfrm>
    </dsp:sp>
    <dsp:sp modelId="{B076193D-206C-5D42-8A54-8472238F3FF2}">
      <dsp:nvSpPr>
        <dsp:cNvPr id="0" name=""/>
        <dsp:cNvSpPr/>
      </dsp:nvSpPr>
      <dsp:spPr>
        <a:xfrm>
          <a:off x="2782" y="2623330"/>
          <a:ext cx="1577566" cy="788783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Inverse Control</a:t>
          </a:r>
          <a:endParaRPr lang="en-US" sz="2000" kern="1200" dirty="0"/>
        </a:p>
      </dsp:txBody>
      <dsp:txXfrm>
        <a:off x="25885" y="2646433"/>
        <a:ext cx="1531360" cy="742577"/>
      </dsp:txXfrm>
    </dsp:sp>
    <dsp:sp modelId="{C6241E02-1215-8741-A5AA-ACF5B126E733}">
      <dsp:nvSpPr>
        <dsp:cNvPr id="0" name=""/>
        <dsp:cNvSpPr/>
      </dsp:nvSpPr>
      <dsp:spPr>
        <a:xfrm rot="18289469">
          <a:off x="1343362" y="2550329"/>
          <a:ext cx="1105000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1105000" y="13842"/>
              </a:lnTo>
            </a:path>
          </a:pathLst>
        </a:custGeom>
        <a:noFill/>
        <a:ln w="38100" cap="flat" cmpd="sng" algn="ctr">
          <a:solidFill>
            <a:schemeClr val="accent2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1868237" y="2536546"/>
        <a:ext cx="55250" cy="55250"/>
      </dsp:txXfrm>
    </dsp:sp>
    <dsp:sp modelId="{A7A662D3-52E3-144F-8DBB-2343C851A24F}">
      <dsp:nvSpPr>
        <dsp:cNvPr id="0" name=""/>
        <dsp:cNvSpPr/>
      </dsp:nvSpPr>
      <dsp:spPr>
        <a:xfrm>
          <a:off x="2211375" y="1716229"/>
          <a:ext cx="1577566" cy="788783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Fluid Shape</a:t>
          </a:r>
          <a:endParaRPr lang="en-US" sz="2000" kern="1200" dirty="0"/>
        </a:p>
      </dsp:txBody>
      <dsp:txXfrm>
        <a:off x="2234478" y="1739332"/>
        <a:ext cx="1531360" cy="742577"/>
      </dsp:txXfrm>
    </dsp:sp>
    <dsp:sp modelId="{42EDAC1B-C51D-A54E-8283-2E9871FCC399}">
      <dsp:nvSpPr>
        <dsp:cNvPr id="0" name=""/>
        <dsp:cNvSpPr/>
      </dsp:nvSpPr>
      <dsp:spPr>
        <a:xfrm rot="18289469">
          <a:off x="3551955" y="1643228"/>
          <a:ext cx="1105000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1105000" y="1384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076830" y="1629446"/>
        <a:ext cx="55250" cy="55250"/>
      </dsp:txXfrm>
    </dsp:sp>
    <dsp:sp modelId="{ADD4AE54-A130-2A4E-B292-A8A51DFC66BC}">
      <dsp:nvSpPr>
        <dsp:cNvPr id="0" name=""/>
        <dsp:cNvSpPr/>
      </dsp:nvSpPr>
      <dsp:spPr>
        <a:xfrm>
          <a:off x="4419969" y="809128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Optimization</a:t>
          </a:r>
          <a:endParaRPr lang="en-US" sz="2000" kern="1200" dirty="0"/>
        </a:p>
      </dsp:txBody>
      <dsp:txXfrm>
        <a:off x="4443072" y="832231"/>
        <a:ext cx="1531360" cy="742577"/>
      </dsp:txXfrm>
    </dsp:sp>
    <dsp:sp modelId="{F2F1A463-4C03-3C48-A7B5-D0A904311AF9}">
      <dsp:nvSpPr>
        <dsp:cNvPr id="0" name=""/>
        <dsp:cNvSpPr/>
      </dsp:nvSpPr>
      <dsp:spPr>
        <a:xfrm>
          <a:off x="5997536" y="1189677"/>
          <a:ext cx="631026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631026" y="1384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6297273" y="1187745"/>
        <a:ext cx="31551" cy="31551"/>
      </dsp:txXfrm>
    </dsp:sp>
    <dsp:sp modelId="{9102C031-58DA-A84C-BCE2-2C27DBC0DBF9}">
      <dsp:nvSpPr>
        <dsp:cNvPr id="0" name=""/>
        <dsp:cNvSpPr/>
      </dsp:nvSpPr>
      <dsp:spPr>
        <a:xfrm>
          <a:off x="6628562" y="809128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Keyframe Control</a:t>
          </a:r>
          <a:endParaRPr lang="en-US" sz="2000" kern="1200" dirty="0"/>
        </a:p>
      </dsp:txBody>
      <dsp:txXfrm>
        <a:off x="6651665" y="832231"/>
        <a:ext cx="1531360" cy="742577"/>
      </dsp:txXfrm>
    </dsp:sp>
    <dsp:sp modelId="{83166B48-DB10-774A-AC03-C813D5F887F7}">
      <dsp:nvSpPr>
        <dsp:cNvPr id="0" name=""/>
        <dsp:cNvSpPr/>
      </dsp:nvSpPr>
      <dsp:spPr>
        <a:xfrm rot="3310531">
          <a:off x="3551955" y="2550329"/>
          <a:ext cx="1105000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1105000" y="13842"/>
              </a:lnTo>
            </a:path>
          </a:pathLst>
        </a:custGeom>
        <a:noFill/>
        <a:ln w="38100" cap="flat" cmpd="sng" algn="ctr">
          <a:solidFill>
            <a:schemeClr val="accent2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076830" y="2536546"/>
        <a:ext cx="55250" cy="55250"/>
      </dsp:txXfrm>
    </dsp:sp>
    <dsp:sp modelId="{E0D52799-29CA-2C45-946E-6D8F4317AED5}">
      <dsp:nvSpPr>
        <dsp:cNvPr id="0" name=""/>
        <dsp:cNvSpPr/>
      </dsp:nvSpPr>
      <dsp:spPr>
        <a:xfrm>
          <a:off x="4419969" y="2623330"/>
          <a:ext cx="1577566" cy="788783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Feedback</a:t>
          </a:r>
          <a:endParaRPr lang="en-US" sz="2000" kern="1200" dirty="0"/>
        </a:p>
      </dsp:txBody>
      <dsp:txXfrm>
        <a:off x="4443072" y="2646433"/>
        <a:ext cx="1531360" cy="742577"/>
      </dsp:txXfrm>
    </dsp:sp>
    <dsp:sp modelId="{BC206DDC-5468-2440-B8E0-C2BFC1BD9EB4}">
      <dsp:nvSpPr>
        <dsp:cNvPr id="0" name=""/>
        <dsp:cNvSpPr/>
      </dsp:nvSpPr>
      <dsp:spPr>
        <a:xfrm rot="18289469">
          <a:off x="5760549" y="2550329"/>
          <a:ext cx="1105000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1105000" y="1384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6285424" y="2536546"/>
        <a:ext cx="55250" cy="55250"/>
      </dsp:txXfrm>
    </dsp:sp>
    <dsp:sp modelId="{F1A149C8-E891-C649-892C-1406BB9C48F0}">
      <dsp:nvSpPr>
        <dsp:cNvPr id="0" name=""/>
        <dsp:cNvSpPr/>
      </dsp:nvSpPr>
      <dsp:spPr>
        <a:xfrm>
          <a:off x="6628562" y="1716229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Target-driven Control</a:t>
          </a:r>
          <a:endParaRPr lang="en-US" sz="2000" kern="1200" dirty="0"/>
        </a:p>
      </dsp:txBody>
      <dsp:txXfrm>
        <a:off x="6651665" y="1739332"/>
        <a:ext cx="1531360" cy="742577"/>
      </dsp:txXfrm>
    </dsp:sp>
    <dsp:sp modelId="{C4B692C1-11DA-1841-86A9-9E910AFBCB08}">
      <dsp:nvSpPr>
        <dsp:cNvPr id="0" name=""/>
        <dsp:cNvSpPr/>
      </dsp:nvSpPr>
      <dsp:spPr>
        <a:xfrm>
          <a:off x="5997536" y="3003879"/>
          <a:ext cx="631026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631026" y="1384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6297273" y="3001946"/>
        <a:ext cx="31551" cy="31551"/>
      </dsp:txXfrm>
    </dsp:sp>
    <dsp:sp modelId="{92FCD397-68C7-6D4F-A2FE-21E0D87DE726}">
      <dsp:nvSpPr>
        <dsp:cNvPr id="0" name=""/>
        <dsp:cNvSpPr/>
      </dsp:nvSpPr>
      <dsp:spPr>
        <a:xfrm>
          <a:off x="6628562" y="2623330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Particle-based Control</a:t>
          </a:r>
          <a:endParaRPr lang="en-US" sz="2000" kern="1200" dirty="0"/>
        </a:p>
      </dsp:txBody>
      <dsp:txXfrm>
        <a:off x="6651665" y="2646433"/>
        <a:ext cx="1531360" cy="742577"/>
      </dsp:txXfrm>
    </dsp:sp>
    <dsp:sp modelId="{94CA4B1E-71CF-CF4B-98BA-E3DD7709D5E4}">
      <dsp:nvSpPr>
        <dsp:cNvPr id="0" name=""/>
        <dsp:cNvSpPr/>
      </dsp:nvSpPr>
      <dsp:spPr>
        <a:xfrm rot="3310531">
          <a:off x="5760549" y="3457430"/>
          <a:ext cx="1105000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1105000" y="13842"/>
              </a:lnTo>
            </a:path>
          </a:pathLst>
        </a:custGeom>
        <a:noFill/>
        <a:ln w="38100" cap="flat" cmpd="sng" algn="ctr">
          <a:solidFill>
            <a:schemeClr val="accent2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6285424" y="3443647"/>
        <a:ext cx="55250" cy="55250"/>
      </dsp:txXfrm>
    </dsp:sp>
    <dsp:sp modelId="{550FE136-25FC-A741-B82A-70C91CBDD22F}">
      <dsp:nvSpPr>
        <dsp:cNvPr id="0" name=""/>
        <dsp:cNvSpPr/>
      </dsp:nvSpPr>
      <dsp:spPr>
        <a:xfrm>
          <a:off x="6628562" y="3530431"/>
          <a:ext cx="1577566" cy="788783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hlinkClick xmlns:r="http://schemas.openxmlformats.org/officeDocument/2006/relationships" r:id="rId1"/>
            </a:rPr>
            <a:t>Mesh-based Control</a:t>
          </a:r>
          <a:endParaRPr lang="en-US" sz="2000" kern="1200" dirty="0"/>
        </a:p>
      </dsp:txBody>
      <dsp:txXfrm>
        <a:off x="6651665" y="3553534"/>
        <a:ext cx="1531360" cy="742577"/>
      </dsp:txXfrm>
    </dsp:sp>
    <dsp:sp modelId="{F6BE1F00-0264-8147-9090-9FBBA72B00DC}">
      <dsp:nvSpPr>
        <dsp:cNvPr id="0" name=""/>
        <dsp:cNvSpPr/>
      </dsp:nvSpPr>
      <dsp:spPr>
        <a:xfrm rot="3310531">
          <a:off x="1343362" y="3457430"/>
          <a:ext cx="1105000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1105000" y="1384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1868237" y="3443647"/>
        <a:ext cx="55250" cy="55250"/>
      </dsp:txXfrm>
    </dsp:sp>
    <dsp:sp modelId="{4AA257AD-FCD0-BE4B-9D7C-B6EDB2665F5A}">
      <dsp:nvSpPr>
        <dsp:cNvPr id="0" name=""/>
        <dsp:cNvSpPr/>
      </dsp:nvSpPr>
      <dsp:spPr>
        <a:xfrm>
          <a:off x="2211375" y="3530431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Fluid Path</a:t>
          </a:r>
          <a:endParaRPr lang="en-US" sz="2000" kern="1200" dirty="0"/>
        </a:p>
      </dsp:txBody>
      <dsp:txXfrm>
        <a:off x="2234478" y="3553534"/>
        <a:ext cx="1531360" cy="742577"/>
      </dsp:txXfrm>
    </dsp:sp>
    <dsp:sp modelId="{4B6903C6-5A94-8C4A-858E-E39348028A0A}">
      <dsp:nvSpPr>
        <dsp:cNvPr id="0" name=""/>
        <dsp:cNvSpPr/>
      </dsp:nvSpPr>
      <dsp:spPr>
        <a:xfrm>
          <a:off x="3788942" y="3910980"/>
          <a:ext cx="631026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631026" y="1384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088680" y="3909047"/>
        <a:ext cx="31551" cy="31551"/>
      </dsp:txXfrm>
    </dsp:sp>
    <dsp:sp modelId="{EA1140AD-B41B-D14C-B5C9-EF839B7C5C0F}">
      <dsp:nvSpPr>
        <dsp:cNvPr id="0" name=""/>
        <dsp:cNvSpPr/>
      </dsp:nvSpPr>
      <dsp:spPr>
        <a:xfrm>
          <a:off x="4419969" y="3530431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Path-based Control</a:t>
          </a:r>
          <a:endParaRPr lang="en-US" sz="2000" kern="1200" dirty="0"/>
        </a:p>
      </dsp:txBody>
      <dsp:txXfrm>
        <a:off x="4443072" y="3553534"/>
        <a:ext cx="1531360" cy="74257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B00E0C-785D-AA41-B965-2450ED44042F}">
      <dsp:nvSpPr>
        <dsp:cNvPr id="0" name=""/>
        <dsp:cNvSpPr/>
      </dsp:nvSpPr>
      <dsp:spPr>
        <a:xfrm>
          <a:off x="2782" y="1716229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Forward Control</a:t>
          </a:r>
          <a:endParaRPr lang="en-US" sz="2000" kern="1200" dirty="0"/>
        </a:p>
      </dsp:txBody>
      <dsp:txXfrm>
        <a:off x="25885" y="1739332"/>
        <a:ext cx="1531360" cy="742577"/>
      </dsp:txXfrm>
    </dsp:sp>
    <dsp:sp modelId="{B076193D-206C-5D42-8A54-8472238F3FF2}">
      <dsp:nvSpPr>
        <dsp:cNvPr id="0" name=""/>
        <dsp:cNvSpPr/>
      </dsp:nvSpPr>
      <dsp:spPr>
        <a:xfrm>
          <a:off x="2782" y="2623330"/>
          <a:ext cx="1577566" cy="788783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Inverse Control</a:t>
          </a:r>
          <a:endParaRPr lang="en-US" sz="2000" kern="1200" dirty="0"/>
        </a:p>
      </dsp:txBody>
      <dsp:txXfrm>
        <a:off x="25885" y="2646433"/>
        <a:ext cx="1531360" cy="742577"/>
      </dsp:txXfrm>
    </dsp:sp>
    <dsp:sp modelId="{C6241E02-1215-8741-A5AA-ACF5B126E733}">
      <dsp:nvSpPr>
        <dsp:cNvPr id="0" name=""/>
        <dsp:cNvSpPr/>
      </dsp:nvSpPr>
      <dsp:spPr>
        <a:xfrm rot="18289469">
          <a:off x="1343362" y="2550329"/>
          <a:ext cx="1105000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1105000" y="1384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1868237" y="2536546"/>
        <a:ext cx="55250" cy="55250"/>
      </dsp:txXfrm>
    </dsp:sp>
    <dsp:sp modelId="{A7A662D3-52E3-144F-8DBB-2343C851A24F}">
      <dsp:nvSpPr>
        <dsp:cNvPr id="0" name=""/>
        <dsp:cNvSpPr/>
      </dsp:nvSpPr>
      <dsp:spPr>
        <a:xfrm>
          <a:off x="2211375" y="1716229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Fluid Shape</a:t>
          </a:r>
          <a:endParaRPr lang="en-US" sz="2000" kern="1200" dirty="0"/>
        </a:p>
      </dsp:txBody>
      <dsp:txXfrm>
        <a:off x="2234478" y="1739332"/>
        <a:ext cx="1531360" cy="742577"/>
      </dsp:txXfrm>
    </dsp:sp>
    <dsp:sp modelId="{42EDAC1B-C51D-A54E-8283-2E9871FCC399}">
      <dsp:nvSpPr>
        <dsp:cNvPr id="0" name=""/>
        <dsp:cNvSpPr/>
      </dsp:nvSpPr>
      <dsp:spPr>
        <a:xfrm rot="18289469">
          <a:off x="3551955" y="1643228"/>
          <a:ext cx="1105000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1105000" y="1384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076830" y="1629446"/>
        <a:ext cx="55250" cy="55250"/>
      </dsp:txXfrm>
    </dsp:sp>
    <dsp:sp modelId="{ADD4AE54-A130-2A4E-B292-A8A51DFC66BC}">
      <dsp:nvSpPr>
        <dsp:cNvPr id="0" name=""/>
        <dsp:cNvSpPr/>
      </dsp:nvSpPr>
      <dsp:spPr>
        <a:xfrm>
          <a:off x="4419969" y="809128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Optimization</a:t>
          </a:r>
          <a:endParaRPr lang="en-US" sz="2000" kern="1200" dirty="0"/>
        </a:p>
      </dsp:txBody>
      <dsp:txXfrm>
        <a:off x="4443072" y="832231"/>
        <a:ext cx="1531360" cy="742577"/>
      </dsp:txXfrm>
    </dsp:sp>
    <dsp:sp modelId="{F2F1A463-4C03-3C48-A7B5-D0A904311AF9}">
      <dsp:nvSpPr>
        <dsp:cNvPr id="0" name=""/>
        <dsp:cNvSpPr/>
      </dsp:nvSpPr>
      <dsp:spPr>
        <a:xfrm>
          <a:off x="5997536" y="1189677"/>
          <a:ext cx="631026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631026" y="1384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6297273" y="1187745"/>
        <a:ext cx="31551" cy="31551"/>
      </dsp:txXfrm>
    </dsp:sp>
    <dsp:sp modelId="{9102C031-58DA-A84C-BCE2-2C27DBC0DBF9}">
      <dsp:nvSpPr>
        <dsp:cNvPr id="0" name=""/>
        <dsp:cNvSpPr/>
      </dsp:nvSpPr>
      <dsp:spPr>
        <a:xfrm>
          <a:off x="6628562" y="809128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Keyframe Control</a:t>
          </a:r>
          <a:endParaRPr lang="en-US" sz="2000" kern="1200" dirty="0"/>
        </a:p>
      </dsp:txBody>
      <dsp:txXfrm>
        <a:off x="6651665" y="832231"/>
        <a:ext cx="1531360" cy="742577"/>
      </dsp:txXfrm>
    </dsp:sp>
    <dsp:sp modelId="{83166B48-DB10-774A-AC03-C813D5F887F7}">
      <dsp:nvSpPr>
        <dsp:cNvPr id="0" name=""/>
        <dsp:cNvSpPr/>
      </dsp:nvSpPr>
      <dsp:spPr>
        <a:xfrm rot="3310531">
          <a:off x="3551955" y="2550329"/>
          <a:ext cx="1105000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1105000" y="1384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076830" y="2536546"/>
        <a:ext cx="55250" cy="55250"/>
      </dsp:txXfrm>
    </dsp:sp>
    <dsp:sp modelId="{E0D52799-29CA-2C45-946E-6D8F4317AED5}">
      <dsp:nvSpPr>
        <dsp:cNvPr id="0" name=""/>
        <dsp:cNvSpPr/>
      </dsp:nvSpPr>
      <dsp:spPr>
        <a:xfrm>
          <a:off x="4419969" y="2623330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Feedback</a:t>
          </a:r>
          <a:endParaRPr lang="en-US" sz="2000" kern="1200" dirty="0"/>
        </a:p>
      </dsp:txBody>
      <dsp:txXfrm>
        <a:off x="4443072" y="2646433"/>
        <a:ext cx="1531360" cy="742577"/>
      </dsp:txXfrm>
    </dsp:sp>
    <dsp:sp modelId="{BC206DDC-5468-2440-B8E0-C2BFC1BD9EB4}">
      <dsp:nvSpPr>
        <dsp:cNvPr id="0" name=""/>
        <dsp:cNvSpPr/>
      </dsp:nvSpPr>
      <dsp:spPr>
        <a:xfrm rot="18289469">
          <a:off x="5760549" y="2550329"/>
          <a:ext cx="1105000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1105000" y="1384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6285424" y="2536546"/>
        <a:ext cx="55250" cy="55250"/>
      </dsp:txXfrm>
    </dsp:sp>
    <dsp:sp modelId="{F1A149C8-E891-C649-892C-1406BB9C48F0}">
      <dsp:nvSpPr>
        <dsp:cNvPr id="0" name=""/>
        <dsp:cNvSpPr/>
      </dsp:nvSpPr>
      <dsp:spPr>
        <a:xfrm>
          <a:off x="6628562" y="1716229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Target-driven Control</a:t>
          </a:r>
          <a:endParaRPr lang="en-US" sz="2000" kern="1200" dirty="0"/>
        </a:p>
      </dsp:txBody>
      <dsp:txXfrm>
        <a:off x="6651665" y="1739332"/>
        <a:ext cx="1531360" cy="742577"/>
      </dsp:txXfrm>
    </dsp:sp>
    <dsp:sp modelId="{C4B692C1-11DA-1841-86A9-9E910AFBCB08}">
      <dsp:nvSpPr>
        <dsp:cNvPr id="0" name=""/>
        <dsp:cNvSpPr/>
      </dsp:nvSpPr>
      <dsp:spPr>
        <a:xfrm>
          <a:off x="5997536" y="3003879"/>
          <a:ext cx="631026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631026" y="1384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6297273" y="3001946"/>
        <a:ext cx="31551" cy="31551"/>
      </dsp:txXfrm>
    </dsp:sp>
    <dsp:sp modelId="{92FCD397-68C7-6D4F-A2FE-21E0D87DE726}">
      <dsp:nvSpPr>
        <dsp:cNvPr id="0" name=""/>
        <dsp:cNvSpPr/>
      </dsp:nvSpPr>
      <dsp:spPr>
        <a:xfrm>
          <a:off x="6628562" y="2623330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Particle-based Control</a:t>
          </a:r>
          <a:endParaRPr lang="en-US" sz="2000" kern="1200" dirty="0"/>
        </a:p>
      </dsp:txBody>
      <dsp:txXfrm>
        <a:off x="6651665" y="2646433"/>
        <a:ext cx="1531360" cy="742577"/>
      </dsp:txXfrm>
    </dsp:sp>
    <dsp:sp modelId="{94CA4B1E-71CF-CF4B-98BA-E3DD7709D5E4}">
      <dsp:nvSpPr>
        <dsp:cNvPr id="0" name=""/>
        <dsp:cNvSpPr/>
      </dsp:nvSpPr>
      <dsp:spPr>
        <a:xfrm rot="3310531">
          <a:off x="5760549" y="3457430"/>
          <a:ext cx="1105000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1105000" y="13842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6285424" y="3443647"/>
        <a:ext cx="55250" cy="55250"/>
      </dsp:txXfrm>
    </dsp:sp>
    <dsp:sp modelId="{550FE136-25FC-A741-B82A-70C91CBDD22F}">
      <dsp:nvSpPr>
        <dsp:cNvPr id="0" name=""/>
        <dsp:cNvSpPr/>
      </dsp:nvSpPr>
      <dsp:spPr>
        <a:xfrm>
          <a:off x="6628562" y="3530431"/>
          <a:ext cx="1577566" cy="78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Mesh-based Control</a:t>
          </a:r>
          <a:endParaRPr lang="en-US" sz="2000" kern="1200" dirty="0"/>
        </a:p>
      </dsp:txBody>
      <dsp:txXfrm>
        <a:off x="6651665" y="3553534"/>
        <a:ext cx="1531360" cy="742577"/>
      </dsp:txXfrm>
    </dsp:sp>
    <dsp:sp modelId="{F6BE1F00-0264-8147-9090-9FBBA72B00DC}">
      <dsp:nvSpPr>
        <dsp:cNvPr id="0" name=""/>
        <dsp:cNvSpPr/>
      </dsp:nvSpPr>
      <dsp:spPr>
        <a:xfrm rot="3310531">
          <a:off x="1343362" y="3457430"/>
          <a:ext cx="1105000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1105000" y="13842"/>
              </a:lnTo>
            </a:path>
          </a:pathLst>
        </a:custGeom>
        <a:noFill/>
        <a:ln w="38100" cap="flat" cmpd="sng" algn="ctr">
          <a:solidFill>
            <a:schemeClr val="accent2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1868237" y="3443647"/>
        <a:ext cx="55250" cy="55250"/>
      </dsp:txXfrm>
    </dsp:sp>
    <dsp:sp modelId="{4AA257AD-FCD0-BE4B-9D7C-B6EDB2665F5A}">
      <dsp:nvSpPr>
        <dsp:cNvPr id="0" name=""/>
        <dsp:cNvSpPr/>
      </dsp:nvSpPr>
      <dsp:spPr>
        <a:xfrm>
          <a:off x="2211375" y="3530431"/>
          <a:ext cx="1577566" cy="788783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Fluid Path</a:t>
          </a:r>
          <a:endParaRPr lang="en-US" sz="2000" kern="1200" dirty="0"/>
        </a:p>
      </dsp:txBody>
      <dsp:txXfrm>
        <a:off x="2234478" y="3553534"/>
        <a:ext cx="1531360" cy="742577"/>
      </dsp:txXfrm>
    </dsp:sp>
    <dsp:sp modelId="{4B6903C6-5A94-8C4A-858E-E39348028A0A}">
      <dsp:nvSpPr>
        <dsp:cNvPr id="0" name=""/>
        <dsp:cNvSpPr/>
      </dsp:nvSpPr>
      <dsp:spPr>
        <a:xfrm>
          <a:off x="3788942" y="3910980"/>
          <a:ext cx="631026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631026" y="13842"/>
              </a:lnTo>
            </a:path>
          </a:pathLst>
        </a:custGeom>
        <a:noFill/>
        <a:ln w="38100" cap="flat" cmpd="sng" algn="ctr">
          <a:solidFill>
            <a:schemeClr val="accent2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088680" y="3909047"/>
        <a:ext cx="31551" cy="31551"/>
      </dsp:txXfrm>
    </dsp:sp>
    <dsp:sp modelId="{EA1140AD-B41B-D14C-B5C9-EF839B7C5C0F}">
      <dsp:nvSpPr>
        <dsp:cNvPr id="0" name=""/>
        <dsp:cNvSpPr/>
      </dsp:nvSpPr>
      <dsp:spPr>
        <a:xfrm>
          <a:off x="4419969" y="3530431"/>
          <a:ext cx="1577566" cy="788783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Path-based Control</a:t>
          </a:r>
          <a:endParaRPr lang="en-US" sz="2000" kern="1200" dirty="0"/>
        </a:p>
      </dsp:txBody>
      <dsp:txXfrm>
        <a:off x="4443072" y="3553534"/>
        <a:ext cx="1531360" cy="7425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903EA-7023-4690-AF43-8FAFA9C7DFD6}" type="datetimeFigureOut">
              <a:rPr lang="zh-CN" altLang="en-US" smtClean="0"/>
              <a:pPr/>
              <a:t>19/8/26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CF726C-6D2B-4FCC-A742-84EBC4FDC91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0103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15E425-D8A4-414E-B6C8-38B19FB4EA58}" type="datetimeFigureOut">
              <a:rPr lang="en-US" smtClean="0"/>
              <a:pPr/>
              <a:t>8/26/19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C4A66F-50F9-4060-9249-01DA25560D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02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Hello</a:t>
            </a:r>
            <a:r>
              <a:rPr lang="en-US" baseline="0" dirty="0" smtClean="0"/>
              <a:t> everyone. Today I will present our work, simple geodesic regression for image time-series. This is a joint work with …. And my advisor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9AD08-B975-40C4-8B74-AE154EBF328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189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C1B9F-70A7-4FA2-9042-4B06F7802D2B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8B0ACE-B102-4805-8666-7A3CCAD657C0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915E86-84C0-41D8-8D3F-9836231C7280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8D9C53-7377-4667-9631-E164CF415992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80000"/>
              <a:defRPr/>
            </a:lvl1pPr>
            <a:lvl2pPr>
              <a:buSzPct val="80000"/>
              <a:defRPr lang="en-US" sz="2200" b="1" kern="1200" dirty="0" smtClean="0">
                <a:solidFill>
                  <a:srgbClr val="000000"/>
                </a:solidFill>
                <a:latin typeface="Palatino Linotype" pitchFamily="18" charset="0"/>
                <a:ea typeface="宋体" pitchFamily="2" charset="-122"/>
                <a:cs typeface="Arial" charset="0"/>
              </a:defRPr>
            </a:lvl2pPr>
            <a:lvl3pPr>
              <a:buClr>
                <a:srgbClr val="002060"/>
              </a:buClr>
              <a:buFont typeface="Arial" pitchFamily="34" charset="0"/>
              <a:buChar char="•"/>
              <a:defRPr lang="en-US" sz="1800" b="0" kern="1200" dirty="0" smtClean="0">
                <a:solidFill>
                  <a:srgbClr val="000000"/>
                </a:solidFill>
                <a:latin typeface="Palatino Linotype" pitchFamily="18" charset="0"/>
                <a:ea typeface="宋体" pitchFamily="2" charset="-122"/>
                <a:cs typeface="Arial" charset="0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2610E8-4C2C-404B-8604-777EA02264DB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42E4EF-51E8-4998-BAE2-ED24BD37A48D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F46B68-D3A1-4578-9472-26BFFBA12482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83AAC4-E496-45D6-AAF3-03D6232EFA79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1099BD-A172-4997-B185-0A553902E874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44F08-02E1-4479-A9A4-60CA5BFF7200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B44AE-D7CB-49E7-A670-BAB2144D9E57}" type="slidenum">
              <a:rPr lang="en-US" altLang="zh-CN" smtClean="0"/>
              <a:pPr/>
              <a:t>‹#›</a:t>
            </a:fld>
            <a:endParaRPr lang="en-US" altLang="zh-CN"/>
          </a:p>
        </p:txBody>
      </p:sp>
      <p:sp>
        <p:nvSpPr>
          <p:cNvPr id="6" name="Line 3"/>
          <p:cNvSpPr>
            <a:spLocks noChangeShapeType="1"/>
          </p:cNvSpPr>
          <p:nvPr userDrawn="1"/>
        </p:nvSpPr>
        <p:spPr bwMode="auto">
          <a:xfrm>
            <a:off x="404842" y="1355710"/>
            <a:ext cx="8382000" cy="1588"/>
          </a:xfrm>
          <a:prstGeom prst="line">
            <a:avLst/>
          </a:prstGeom>
          <a:noFill/>
          <a:ln w="25560">
            <a:gradFill flip="none" rotWithShape="1">
              <a:gsLst>
                <a:gs pos="0">
                  <a:srgbClr val="0070C0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path path="circle">
                <a:fillToRect l="100000" t="100000"/>
              </a:path>
              <a:tileRect r="-100000" b="-100000"/>
            </a:gradFill>
            <a:miter lim="800000"/>
            <a:headEnd/>
            <a:tailEnd/>
          </a:ln>
          <a:effectLst/>
        </p:spPr>
        <p:txBody>
          <a:bodyPr lIns="91427" tIns="45714" rIns="91427" bIns="45714"/>
          <a:lstStyle/>
          <a:p>
            <a:pPr algn="ctr" defTabSz="449202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endParaRPr lang="en-GB" sz="1400" b="1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B4AF19-F151-4669-AB99-9FF157EA8FC8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F7CB44AE-D7CB-49E7-A670-BAB2144D9E57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lang="en-US" altLang="zh-CN" sz="4400" kern="1200" dirty="0" smtClean="0">
          <a:solidFill>
            <a:srgbClr val="000099"/>
          </a:solidFill>
          <a:latin typeface="Palatino Linotype" pitchFamily="18" charset="0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0"/>
          <a:cs typeface="Times New Roman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0"/>
          <a:cs typeface="Times New Roman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0"/>
          <a:cs typeface="Times New Roman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0"/>
          <a:cs typeface="Times New Roman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0"/>
          <a:cs typeface="Times New Roman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0"/>
          <a:cs typeface="Times New Roman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0"/>
          <a:cs typeface="Times New Roman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ＭＳ Ｐゴシック" charset="0"/>
          <a:cs typeface="Times New Roman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Font typeface="Wingdings" pitchFamily="2" charset="2"/>
        <a:buChar char="n"/>
        <a:defRPr lang="en-US" altLang="zh-CN" sz="2600" b="1" kern="1200" dirty="0" smtClean="0">
          <a:solidFill>
            <a:schemeClr val="tx1">
              <a:lumMod val="95000"/>
              <a:lumOff val="5000"/>
            </a:schemeClr>
          </a:solidFill>
          <a:latin typeface="Palatino Linotype" pitchFamily="18" charset="0"/>
          <a:ea typeface="宋体" pitchFamily="2" charset="-122"/>
          <a:cs typeface="Arial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rgbClr val="002060"/>
        </a:buClr>
        <a:buFont typeface="Wingdings" pitchFamily="2" charset="2"/>
        <a:buChar char="Ø"/>
        <a:defRPr sz="2800" kern="1200">
          <a:solidFill>
            <a:schemeClr val="tx1"/>
          </a:solidFill>
          <a:latin typeface="Times New Roman"/>
          <a:ea typeface="Times New Roman" charset="0"/>
          <a:cs typeface="Times New Roman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/>
          <a:ea typeface="Times New Roman" charset="0"/>
          <a:cs typeface="Times New Roman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/>
          <a:ea typeface="Times New Roman" charset="0"/>
          <a:cs typeface="Times New Roman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/>
          <a:ea typeface="Times New Roman" charset="0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8.emf"/><Relationship Id="rId9" Type="http://schemas.openxmlformats.org/officeDocument/2006/relationships/image" Target="../media/image1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7" Type="http://schemas.openxmlformats.org/officeDocument/2006/relationships/image" Target="../media/image15.emf"/><Relationship Id="rId8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25.emf"/><Relationship Id="rId9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xNLtPLFECNw" TargetMode="External"/><Relationship Id="rId4" Type="http://schemas.openxmlformats.org/officeDocument/2006/relationships/image" Target="../media/image1.jpg"/><Relationship Id="rId5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YAZpjWZRNAc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Relationship Id="rId3" Type="http://schemas.openxmlformats.org/officeDocument/2006/relationships/image" Target="../media/image4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 noChangeArrowheads="1"/>
          </p:cNvSpPr>
          <p:nvPr/>
        </p:nvSpPr>
        <p:spPr bwMode="auto">
          <a:xfrm>
            <a:off x="428596" y="1472934"/>
            <a:ext cx="8229600" cy="132560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89988" tIns="46793" rIns="89988" bIns="46793" numCol="1" anchor="t" anchorCtr="0" compatLnSpc="1">
            <a:prstTxWarp prst="textNoShape">
              <a:avLst/>
            </a:prstTxWarp>
            <a:spAutoFit/>
          </a:bodyPr>
          <a:lstStyle>
            <a:lvl1pPr algn="ctr" defTabSz="449202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Verdana" pitchFamily="34" charset="0"/>
              <a:defRPr sz="36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defTabSz="449202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Verdana" pitchFamily="34" charset="0"/>
              <a:defRPr sz="3600">
                <a:solidFill>
                  <a:srgbClr val="000099"/>
                </a:solidFill>
                <a:latin typeface="Verdana" pitchFamily="34" charset="0"/>
                <a:cs typeface="Arial" charset="0"/>
              </a:defRPr>
            </a:lvl2pPr>
            <a:lvl3pPr algn="ctr" defTabSz="449202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Verdana" pitchFamily="34" charset="0"/>
              <a:defRPr sz="3600">
                <a:solidFill>
                  <a:srgbClr val="000099"/>
                </a:solidFill>
                <a:latin typeface="Verdana" pitchFamily="34" charset="0"/>
                <a:cs typeface="Arial" charset="0"/>
              </a:defRPr>
            </a:lvl3pPr>
            <a:lvl4pPr algn="ctr" defTabSz="449202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Verdana" pitchFamily="34" charset="0"/>
              <a:defRPr sz="3600">
                <a:solidFill>
                  <a:srgbClr val="000099"/>
                </a:solidFill>
                <a:latin typeface="Verdana" pitchFamily="34" charset="0"/>
                <a:cs typeface="Arial" charset="0"/>
              </a:defRPr>
            </a:lvl4pPr>
            <a:lvl5pPr algn="ctr" defTabSz="449202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Verdana" pitchFamily="34" charset="0"/>
              <a:defRPr sz="3600">
                <a:solidFill>
                  <a:srgbClr val="000099"/>
                </a:solidFill>
                <a:latin typeface="Verdana" pitchFamily="34" charset="0"/>
                <a:cs typeface="Arial" charset="0"/>
              </a:defRPr>
            </a:lvl5pPr>
            <a:lvl6pPr marL="457137" algn="ctr" defTabSz="449202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Verdana" pitchFamily="34" charset="0"/>
              <a:defRPr sz="3600">
                <a:solidFill>
                  <a:srgbClr val="000099"/>
                </a:solidFill>
                <a:latin typeface="Verdana" pitchFamily="34" charset="0"/>
                <a:cs typeface="Arial" charset="0"/>
              </a:defRPr>
            </a:lvl6pPr>
            <a:lvl7pPr marL="914276" algn="ctr" defTabSz="449202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Verdana" pitchFamily="34" charset="0"/>
              <a:defRPr sz="3600">
                <a:solidFill>
                  <a:srgbClr val="000099"/>
                </a:solidFill>
                <a:latin typeface="Verdana" pitchFamily="34" charset="0"/>
                <a:cs typeface="Arial" charset="0"/>
              </a:defRPr>
            </a:lvl7pPr>
            <a:lvl8pPr marL="1371413" algn="ctr" defTabSz="449202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Verdana" pitchFamily="34" charset="0"/>
              <a:defRPr sz="3600">
                <a:solidFill>
                  <a:srgbClr val="000099"/>
                </a:solidFill>
                <a:latin typeface="Verdana" pitchFamily="34" charset="0"/>
                <a:cs typeface="Arial" charset="0"/>
              </a:defRPr>
            </a:lvl8pPr>
            <a:lvl9pPr marL="1828551" algn="ctr" defTabSz="449202" rtl="0" fontAlgn="base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Verdana" pitchFamily="34" charset="0"/>
              <a:defRPr sz="3600">
                <a:solidFill>
                  <a:srgbClr val="000099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ctr" defTabSz="44920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Verdana" pitchFamily="34" charset="0"/>
              <a:buNone/>
              <a:tabLst>
                <a:tab pos="0" algn="l"/>
                <a:tab pos="457137" algn="l"/>
                <a:tab pos="914276" algn="l"/>
                <a:tab pos="1371413" algn="l"/>
                <a:tab pos="1828551" algn="l"/>
                <a:tab pos="2285688" algn="l"/>
                <a:tab pos="2742827" algn="l"/>
                <a:tab pos="3199964" algn="l"/>
                <a:tab pos="3657102" algn="l"/>
                <a:tab pos="4114240" algn="l"/>
                <a:tab pos="4571378" algn="l"/>
                <a:tab pos="5028515" algn="l"/>
                <a:tab pos="5485653" algn="l"/>
                <a:tab pos="5942791" algn="l"/>
                <a:tab pos="6399929" algn="l"/>
                <a:tab pos="6857066" algn="l"/>
                <a:tab pos="7314204" algn="l"/>
                <a:tab pos="7771342" algn="l"/>
                <a:tab pos="8228480" algn="l"/>
                <a:tab pos="8685617" algn="l"/>
                <a:tab pos="9142755" algn="l"/>
              </a:tabLst>
              <a:defRPr/>
            </a:pPr>
            <a:r>
              <a:rPr lang="en-GB" sz="4000" b="1" kern="0" dirty="0" smtClean="0">
                <a:latin typeface="Palatino Linotype" pitchFamily="18" charset="0"/>
                <a:cs typeface="Arial"/>
              </a:rPr>
              <a:t>Physically-based Controllable Fluid Animation</a:t>
            </a:r>
            <a:endParaRPr lang="en-GB" sz="4000" b="1" kern="0" dirty="0">
              <a:latin typeface="Palatino Linotype" pitchFamily="18" charset="0"/>
              <a:cs typeface="Arial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381000" y="3230588"/>
            <a:ext cx="8382000" cy="1588"/>
          </a:xfrm>
          <a:prstGeom prst="line">
            <a:avLst/>
          </a:prstGeom>
          <a:noFill/>
          <a:ln w="25560">
            <a:solidFill>
              <a:srgbClr val="993300"/>
            </a:solidFill>
            <a:miter lim="800000"/>
            <a:headEnd/>
            <a:tailEnd/>
          </a:ln>
          <a:effectLst/>
        </p:spPr>
        <p:txBody>
          <a:bodyPr lIns="91427" tIns="45714" rIns="91427" bIns="45714"/>
          <a:lstStyle/>
          <a:p>
            <a:pPr algn="ctr" defTabSz="449202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endParaRPr lang="en-GB" sz="14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81804" y="63246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0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Embedded Controller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Advantages</a:t>
            </a:r>
          </a:p>
          <a:p>
            <a:pPr lvl="1"/>
            <a:r>
              <a:rPr lang="en-US" dirty="0" smtClean="0"/>
              <a:t>For the first time it is possible for computer graphics  animators to methodically specify and control a three dimensional fluid</a:t>
            </a:r>
          </a:p>
          <a:p>
            <a:pPr lvl="1"/>
            <a:r>
              <a:rPr lang="en-US" dirty="0" smtClean="0"/>
              <a:t>A general tool for animating liquids</a:t>
            </a:r>
          </a:p>
          <a:p>
            <a:r>
              <a:rPr lang="en-US" dirty="0" smtClean="0"/>
              <a:t>Limitations</a:t>
            </a:r>
          </a:p>
          <a:p>
            <a:pPr lvl="1"/>
            <a:r>
              <a:rPr lang="en-US" dirty="0" smtClean="0"/>
              <a:t>Not easy to use</a:t>
            </a:r>
          </a:p>
          <a:p>
            <a:pPr lvl="1"/>
            <a:r>
              <a:rPr lang="en-US" dirty="0" smtClean="0"/>
              <a:t>Hard to achieve a high-level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0E8-4C2C-404B-8604-777EA02264DB}" type="slidenum">
              <a:rPr lang="en-US" altLang="zh-CN" smtClean="0"/>
              <a:pPr/>
              <a:t>10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414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0E8-4C2C-404B-8604-777EA02264DB}" type="slidenum">
              <a:rPr lang="en-US" altLang="zh-CN" smtClean="0"/>
              <a:pPr/>
              <a:t>11</a:t>
            </a:fld>
            <a:endParaRPr lang="en-US" altLang="zh-CN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527840781"/>
              </p:ext>
            </p:extLst>
          </p:nvPr>
        </p:nvGraphicFramePr>
        <p:xfrm>
          <a:off x="539552" y="1340768"/>
          <a:ext cx="8208912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Straight Connector 7"/>
          <p:cNvCxnSpPr/>
          <p:nvPr/>
        </p:nvCxnSpPr>
        <p:spPr>
          <a:xfrm flipH="1">
            <a:off x="251520" y="3429000"/>
            <a:ext cx="288032" cy="5040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51520" y="3933056"/>
            <a:ext cx="288032" cy="432048"/>
          </a:xfrm>
          <a:prstGeom prst="line">
            <a:avLst/>
          </a:prstGeom>
          <a:ln w="381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/>
          <a:lstStyle/>
          <a:p>
            <a:r>
              <a:rPr lang="en-US" dirty="0" smtClean="0"/>
              <a:t>Part II : Inverse control – Fluid shape </a:t>
            </a:r>
          </a:p>
          <a:p>
            <a:pPr lvl="1"/>
            <a:r>
              <a:rPr lang="en-US" dirty="0" smtClean="0"/>
              <a:t>[TMPS03]: </a:t>
            </a:r>
            <a:r>
              <a:rPr lang="en-US" dirty="0" err="1" smtClean="0"/>
              <a:t>Keyframe</a:t>
            </a:r>
            <a:r>
              <a:rPr lang="en-US" dirty="0" smtClean="0"/>
              <a:t> control of smoke simulations</a:t>
            </a:r>
          </a:p>
        </p:txBody>
      </p:sp>
    </p:spTree>
    <p:extLst>
      <p:ext uri="{BB962C8B-B14F-4D97-AF65-F5344CB8AC3E}">
        <p14:creationId xmlns:p14="http://schemas.microsoft.com/office/powerpoint/2010/main" val="314104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Key-frame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Inputs: </a:t>
            </a:r>
            <a:r>
              <a:rPr lang="en-US" dirty="0" err="1" smtClean="0"/>
              <a:t>keyframes</a:t>
            </a:r>
            <a:r>
              <a:rPr lang="en-US" dirty="0" smtClean="0"/>
              <a:t> of smoke density and velocity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dirty="0" smtClean="0"/>
              <a:t>External forces</a:t>
            </a:r>
          </a:p>
          <a:p>
            <a:endParaRPr lang="en-US" dirty="0" smtClean="0"/>
          </a:p>
          <a:p>
            <a:endParaRPr lang="en-US" sz="28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0E8-4C2C-404B-8604-777EA02264DB}" type="slidenum">
              <a:rPr lang="en-US" altLang="zh-CN" smtClean="0"/>
              <a:pPr/>
              <a:t>12</a:t>
            </a:fld>
            <a:endParaRPr lang="en-US" altLang="zh-C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2232670"/>
            <a:ext cx="2825750" cy="47625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1836936" y="4509120"/>
            <a:ext cx="5615384" cy="1585028"/>
            <a:chOff x="900832" y="3145532"/>
            <a:chExt cx="5615384" cy="15850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0832" y="3145532"/>
              <a:ext cx="2159000" cy="5715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403648" y="3212976"/>
              <a:ext cx="288032" cy="43204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907704" y="3212976"/>
              <a:ext cx="360040" cy="432048"/>
            </a:xfrm>
            <a:prstGeom prst="rect">
              <a:avLst/>
            </a:prstGeom>
            <a:noFill/>
            <a:ln w="28575" cmpd="sng">
              <a:solidFill>
                <a:srgbClr val="80008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483768" y="3212976"/>
              <a:ext cx="576064" cy="432048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2"/>
            <p:cNvSpPr txBox="1">
              <a:spLocks noChangeArrowheads="1"/>
            </p:cNvSpPr>
            <p:nvPr/>
          </p:nvSpPr>
          <p:spPr bwMode="auto">
            <a:xfrm>
              <a:off x="1115616" y="4082062"/>
              <a:ext cx="1080120" cy="648498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  <a:prstDash val="sysDash"/>
              <a:round/>
              <a:headEnd/>
              <a:tailEnd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89988" tIns="46793" rIns="89988" bIns="46793" numCol="1" anchor="t" anchorCtr="0" compatLnSpc="1">
              <a:prstTxWarp prst="textNoShape">
                <a:avLst/>
              </a:prstTxWarp>
              <a:spAutoFit/>
            </a:bodyPr>
            <a:lstStyle>
              <a:lvl1pPr marL="326980" indent="-326980" algn="l" defTabSz="449202" rtl="0" fontAlgn="base">
                <a:lnSpc>
                  <a:spcPct val="123000"/>
                </a:lnSpc>
                <a:spcBef>
                  <a:spcPts val="650"/>
                </a:spcBef>
                <a:spcAft>
                  <a:spcPct val="0"/>
                </a:spcAft>
                <a:buClr>
                  <a:srgbClr val="CC9900"/>
                </a:buClr>
                <a:buSzPct val="80000"/>
                <a:buFont typeface="Wingdings" pitchFamily="2" charset="2"/>
                <a:buBlip>
                  <a:blip r:embed="rId5"/>
                </a:buBlip>
                <a:defRPr sz="26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653961" indent="-325394" algn="l" defTabSz="449202" rtl="0" fontAlgn="base">
                <a:lnSpc>
                  <a:spcPct val="123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3B812F"/>
                </a:buClr>
                <a:buSzPct val="75000"/>
                <a:buFont typeface="Wingdings" pitchFamily="2" charset="2"/>
                <a:buBlip>
                  <a:blip r:embed="rId6"/>
                </a:buBlip>
                <a:defRPr sz="2400">
                  <a:solidFill>
                    <a:srgbClr val="000000"/>
                  </a:solidFill>
                  <a:latin typeface="+mn-lt"/>
                  <a:cs typeface="+mn-cs"/>
                </a:defRPr>
              </a:lvl2pPr>
              <a:lvl3pPr marL="1006338" indent="-339679" algn="l" defTabSz="449202" rtl="0" fontAlgn="base">
                <a:lnSpc>
                  <a:spcPct val="123000"/>
                </a:lnSpc>
                <a:spcBef>
                  <a:spcPts val="550"/>
                </a:spcBef>
                <a:spcAft>
                  <a:spcPct val="0"/>
                </a:spcAft>
                <a:buClr>
                  <a:srgbClr val="006633"/>
                </a:buClr>
                <a:buSzPct val="70000"/>
                <a:buFont typeface="Wingdings" pitchFamily="2" charset="2"/>
                <a:buChar char=""/>
                <a:defRPr sz="2200">
                  <a:solidFill>
                    <a:srgbClr val="000000"/>
                  </a:solidFill>
                  <a:latin typeface="+mn-lt"/>
                  <a:cs typeface="+mn-cs"/>
                </a:defRPr>
              </a:lvl3pPr>
              <a:lvl4pPr marL="1323795" indent="-304759" algn="l" defTabSz="449202" rtl="0" fontAlgn="base">
                <a:lnSpc>
                  <a:spcPct val="12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3B812F"/>
                </a:buClr>
                <a:buFont typeface="Wingdings" pitchFamily="2" charset="2"/>
                <a:buBlip>
                  <a:blip r:embed="rId5"/>
                </a:buBlip>
                <a:defRPr sz="2000">
                  <a:solidFill>
                    <a:srgbClr val="000000"/>
                  </a:solidFill>
                  <a:latin typeface="+mn-lt"/>
                  <a:cs typeface="+mn-cs"/>
                </a:defRPr>
              </a:lvl4pPr>
              <a:lvl5pPr marL="1665061" indent="-336504" algn="l" defTabSz="449202" rtl="0" fontAlgn="base">
                <a:lnSpc>
                  <a:spcPct val="12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3B812F"/>
                </a:buClr>
                <a:buSzPct val="75000"/>
                <a:buFont typeface="Wingdings" pitchFamily="2" charset="2"/>
                <a:buChar char=""/>
                <a:defRPr sz="2000">
                  <a:solidFill>
                    <a:srgbClr val="000000"/>
                  </a:solidFill>
                  <a:latin typeface="+mn-lt"/>
                  <a:cs typeface="+mn-cs"/>
                </a:defRPr>
              </a:lvl5pPr>
              <a:lvl6pPr marL="2122199" indent="-336504" algn="l" defTabSz="449202" rtl="0" fontAlgn="base">
                <a:lnSpc>
                  <a:spcPct val="12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3B812F"/>
                </a:buClr>
                <a:buSzPct val="75000"/>
                <a:buFont typeface="Wingdings" pitchFamily="2" charset="2"/>
                <a:buChar char=""/>
                <a:defRPr sz="2000">
                  <a:solidFill>
                    <a:srgbClr val="000000"/>
                  </a:solidFill>
                  <a:latin typeface="+mn-lt"/>
                  <a:cs typeface="+mn-cs"/>
                </a:defRPr>
              </a:lvl6pPr>
              <a:lvl7pPr marL="2579337" indent="-336504" algn="l" defTabSz="449202" rtl="0" fontAlgn="base">
                <a:lnSpc>
                  <a:spcPct val="12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3B812F"/>
                </a:buClr>
                <a:buSzPct val="75000"/>
                <a:buFont typeface="Wingdings" pitchFamily="2" charset="2"/>
                <a:buChar char=""/>
                <a:defRPr sz="2000">
                  <a:solidFill>
                    <a:srgbClr val="000000"/>
                  </a:solidFill>
                  <a:latin typeface="+mn-lt"/>
                  <a:cs typeface="+mn-cs"/>
                </a:defRPr>
              </a:lvl7pPr>
              <a:lvl8pPr marL="3036475" indent="-336504" algn="l" defTabSz="449202" rtl="0" fontAlgn="base">
                <a:lnSpc>
                  <a:spcPct val="12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3B812F"/>
                </a:buClr>
                <a:buSzPct val="75000"/>
                <a:buFont typeface="Wingdings" pitchFamily="2" charset="2"/>
                <a:buChar char=""/>
                <a:defRPr sz="2000">
                  <a:solidFill>
                    <a:srgbClr val="000000"/>
                  </a:solidFill>
                  <a:latin typeface="+mn-lt"/>
                  <a:cs typeface="+mn-cs"/>
                </a:defRPr>
              </a:lvl8pPr>
              <a:lvl9pPr marL="3493612" indent="-336504" algn="l" defTabSz="449202" rtl="0" fontAlgn="base">
                <a:lnSpc>
                  <a:spcPct val="12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3B812F"/>
                </a:buClr>
                <a:buSzPct val="75000"/>
                <a:buFont typeface="Wingdings" pitchFamily="2" charset="2"/>
                <a:buChar char=""/>
                <a:defRPr sz="2000">
                  <a:solidFill>
                    <a:srgbClr val="000000"/>
                  </a:solidFill>
                  <a:latin typeface="+mn-lt"/>
                  <a:cs typeface="+mn-cs"/>
                </a:defRPr>
              </a:lvl9pPr>
            </a:lstStyle>
            <a:p>
              <a:pPr marL="0" marR="0" lvl="0" indent="0" algn="ctr" defTabSz="449202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CC9900"/>
                </a:buClr>
                <a:buSzPct val="80000"/>
                <a:buFont typeface="Wingdings" pitchFamily="2" charset="2"/>
                <a:buNone/>
                <a:tabLst>
                  <a:tab pos="0" algn="l"/>
                  <a:tab pos="457137" algn="l"/>
                  <a:tab pos="914276" algn="l"/>
                  <a:tab pos="1371413" algn="l"/>
                  <a:tab pos="1828551" algn="l"/>
                  <a:tab pos="2285688" algn="l"/>
                  <a:tab pos="2742827" algn="l"/>
                  <a:tab pos="3199964" algn="l"/>
                  <a:tab pos="3657102" algn="l"/>
                  <a:tab pos="4114240" algn="l"/>
                  <a:tab pos="4571378" algn="l"/>
                  <a:tab pos="5028515" algn="l"/>
                  <a:tab pos="5485653" algn="l"/>
                  <a:tab pos="5942791" algn="l"/>
                  <a:tab pos="6399929" algn="l"/>
                  <a:tab pos="6857066" algn="l"/>
                  <a:tab pos="7314204" algn="l"/>
                  <a:tab pos="7771342" algn="l"/>
                  <a:tab pos="8228480" algn="l"/>
                  <a:tab pos="8685617" algn="l"/>
                  <a:tab pos="9142755" algn="l"/>
                </a:tabLst>
                <a:defRPr/>
              </a:pPr>
              <a:r>
                <a:rPr lang="en-GB" sz="1800" b="1" kern="0" noProof="0" dirty="0" smtClean="0">
                  <a:solidFill>
                    <a:srgbClr val="000099"/>
                  </a:solidFill>
                  <a:latin typeface="Palatino Linotype" pitchFamily="18" charset="0"/>
                  <a:cs typeface="Arial"/>
                </a:rPr>
                <a:t>Heat forces</a:t>
              </a:r>
              <a:endParaRPr kumimoji="0" lang="en-GB" sz="2400" b="1" i="0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Palatino Linotype" pitchFamily="18" charset="0"/>
                <a:cs typeface="Arial"/>
              </a:endParaRPr>
            </a:p>
          </p:txBody>
        </p:sp>
        <p:sp>
          <p:nvSpPr>
            <p:cNvPr id="12" name="Rectangle 2"/>
            <p:cNvSpPr txBox="1">
              <a:spLocks noChangeArrowheads="1"/>
            </p:cNvSpPr>
            <p:nvPr/>
          </p:nvSpPr>
          <p:spPr bwMode="auto">
            <a:xfrm>
              <a:off x="2339752" y="4081636"/>
              <a:ext cx="1512168" cy="648498"/>
            </a:xfrm>
            <a:prstGeom prst="rect">
              <a:avLst/>
            </a:prstGeom>
            <a:noFill/>
            <a:ln w="28575" cmpd="sng">
              <a:solidFill>
                <a:srgbClr val="800080"/>
              </a:solidFill>
              <a:prstDash val="sysDash"/>
              <a:round/>
              <a:headEnd/>
              <a:tailEnd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89988" tIns="46793" rIns="89988" bIns="46793" numCol="1" anchor="t" anchorCtr="0" compatLnSpc="1">
              <a:prstTxWarp prst="textNoShape">
                <a:avLst/>
              </a:prstTxWarp>
              <a:spAutoFit/>
            </a:bodyPr>
            <a:lstStyle>
              <a:lvl1pPr marL="326980" indent="-326980" algn="l" defTabSz="449202" rtl="0" fontAlgn="base">
                <a:lnSpc>
                  <a:spcPct val="123000"/>
                </a:lnSpc>
                <a:spcBef>
                  <a:spcPts val="650"/>
                </a:spcBef>
                <a:spcAft>
                  <a:spcPct val="0"/>
                </a:spcAft>
                <a:buClr>
                  <a:srgbClr val="CC9900"/>
                </a:buClr>
                <a:buSzPct val="80000"/>
                <a:buFont typeface="Wingdings" pitchFamily="2" charset="2"/>
                <a:buBlip>
                  <a:blip r:embed="rId5"/>
                </a:buBlip>
                <a:defRPr sz="26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653961" indent="-325394" algn="l" defTabSz="449202" rtl="0" fontAlgn="base">
                <a:lnSpc>
                  <a:spcPct val="123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3B812F"/>
                </a:buClr>
                <a:buSzPct val="75000"/>
                <a:buFont typeface="Wingdings" pitchFamily="2" charset="2"/>
                <a:buBlip>
                  <a:blip r:embed="rId6"/>
                </a:buBlip>
                <a:defRPr sz="2400">
                  <a:solidFill>
                    <a:srgbClr val="000000"/>
                  </a:solidFill>
                  <a:latin typeface="+mn-lt"/>
                  <a:cs typeface="+mn-cs"/>
                </a:defRPr>
              </a:lvl2pPr>
              <a:lvl3pPr marL="1006338" indent="-339679" algn="l" defTabSz="449202" rtl="0" fontAlgn="base">
                <a:lnSpc>
                  <a:spcPct val="123000"/>
                </a:lnSpc>
                <a:spcBef>
                  <a:spcPts val="550"/>
                </a:spcBef>
                <a:spcAft>
                  <a:spcPct val="0"/>
                </a:spcAft>
                <a:buClr>
                  <a:srgbClr val="006633"/>
                </a:buClr>
                <a:buSzPct val="70000"/>
                <a:buFont typeface="Wingdings" pitchFamily="2" charset="2"/>
                <a:buChar char=""/>
                <a:defRPr sz="2200">
                  <a:solidFill>
                    <a:srgbClr val="000000"/>
                  </a:solidFill>
                  <a:latin typeface="+mn-lt"/>
                  <a:cs typeface="+mn-cs"/>
                </a:defRPr>
              </a:lvl3pPr>
              <a:lvl4pPr marL="1323795" indent="-304759" algn="l" defTabSz="449202" rtl="0" fontAlgn="base">
                <a:lnSpc>
                  <a:spcPct val="12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3B812F"/>
                </a:buClr>
                <a:buFont typeface="Wingdings" pitchFamily="2" charset="2"/>
                <a:buBlip>
                  <a:blip r:embed="rId5"/>
                </a:buBlip>
                <a:defRPr sz="2000">
                  <a:solidFill>
                    <a:srgbClr val="000000"/>
                  </a:solidFill>
                  <a:latin typeface="+mn-lt"/>
                  <a:cs typeface="+mn-cs"/>
                </a:defRPr>
              </a:lvl4pPr>
              <a:lvl5pPr marL="1665061" indent="-336504" algn="l" defTabSz="449202" rtl="0" fontAlgn="base">
                <a:lnSpc>
                  <a:spcPct val="12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3B812F"/>
                </a:buClr>
                <a:buSzPct val="75000"/>
                <a:buFont typeface="Wingdings" pitchFamily="2" charset="2"/>
                <a:buChar char=""/>
                <a:defRPr sz="2000">
                  <a:solidFill>
                    <a:srgbClr val="000000"/>
                  </a:solidFill>
                  <a:latin typeface="+mn-lt"/>
                  <a:cs typeface="+mn-cs"/>
                </a:defRPr>
              </a:lvl5pPr>
              <a:lvl6pPr marL="2122199" indent="-336504" algn="l" defTabSz="449202" rtl="0" fontAlgn="base">
                <a:lnSpc>
                  <a:spcPct val="12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3B812F"/>
                </a:buClr>
                <a:buSzPct val="75000"/>
                <a:buFont typeface="Wingdings" pitchFamily="2" charset="2"/>
                <a:buChar char=""/>
                <a:defRPr sz="2000">
                  <a:solidFill>
                    <a:srgbClr val="000000"/>
                  </a:solidFill>
                  <a:latin typeface="+mn-lt"/>
                  <a:cs typeface="+mn-cs"/>
                </a:defRPr>
              </a:lvl6pPr>
              <a:lvl7pPr marL="2579337" indent="-336504" algn="l" defTabSz="449202" rtl="0" fontAlgn="base">
                <a:lnSpc>
                  <a:spcPct val="12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3B812F"/>
                </a:buClr>
                <a:buSzPct val="75000"/>
                <a:buFont typeface="Wingdings" pitchFamily="2" charset="2"/>
                <a:buChar char=""/>
                <a:defRPr sz="2000">
                  <a:solidFill>
                    <a:srgbClr val="000000"/>
                  </a:solidFill>
                  <a:latin typeface="+mn-lt"/>
                  <a:cs typeface="+mn-cs"/>
                </a:defRPr>
              </a:lvl7pPr>
              <a:lvl8pPr marL="3036475" indent="-336504" algn="l" defTabSz="449202" rtl="0" fontAlgn="base">
                <a:lnSpc>
                  <a:spcPct val="12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3B812F"/>
                </a:buClr>
                <a:buSzPct val="75000"/>
                <a:buFont typeface="Wingdings" pitchFamily="2" charset="2"/>
                <a:buChar char=""/>
                <a:defRPr sz="2000">
                  <a:solidFill>
                    <a:srgbClr val="000000"/>
                  </a:solidFill>
                  <a:latin typeface="+mn-lt"/>
                  <a:cs typeface="+mn-cs"/>
                </a:defRPr>
              </a:lvl8pPr>
              <a:lvl9pPr marL="3493612" indent="-336504" algn="l" defTabSz="449202" rtl="0" fontAlgn="base">
                <a:lnSpc>
                  <a:spcPct val="12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3B812F"/>
                </a:buClr>
                <a:buSzPct val="75000"/>
                <a:buFont typeface="Wingdings" pitchFamily="2" charset="2"/>
                <a:buChar char=""/>
                <a:defRPr sz="2000">
                  <a:solidFill>
                    <a:srgbClr val="000000"/>
                  </a:solidFill>
                  <a:latin typeface="+mn-lt"/>
                  <a:cs typeface="+mn-cs"/>
                </a:defRPr>
              </a:lvl9pPr>
            </a:lstStyle>
            <a:p>
              <a:pPr marL="0" marR="0" lvl="0" indent="0" algn="ctr" defTabSz="449202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CC9900"/>
                </a:buClr>
                <a:buSzPct val="80000"/>
                <a:buFont typeface="Wingdings" pitchFamily="2" charset="2"/>
                <a:buNone/>
                <a:tabLst>
                  <a:tab pos="0" algn="l"/>
                  <a:tab pos="457137" algn="l"/>
                  <a:tab pos="914276" algn="l"/>
                  <a:tab pos="1371413" algn="l"/>
                  <a:tab pos="1828551" algn="l"/>
                  <a:tab pos="2285688" algn="l"/>
                  <a:tab pos="2742827" algn="l"/>
                  <a:tab pos="3199964" algn="l"/>
                  <a:tab pos="3657102" algn="l"/>
                  <a:tab pos="4114240" algn="l"/>
                  <a:tab pos="4571378" algn="l"/>
                  <a:tab pos="5028515" algn="l"/>
                  <a:tab pos="5485653" algn="l"/>
                  <a:tab pos="5942791" algn="l"/>
                  <a:tab pos="6399929" algn="l"/>
                  <a:tab pos="6857066" algn="l"/>
                  <a:tab pos="7314204" algn="l"/>
                  <a:tab pos="7771342" algn="l"/>
                  <a:tab pos="8228480" algn="l"/>
                  <a:tab pos="8685617" algn="l"/>
                  <a:tab pos="9142755" algn="l"/>
                </a:tabLst>
                <a:defRPr/>
              </a:pPr>
              <a:r>
                <a:rPr lang="en-GB" sz="1800" b="1" kern="0" noProof="0" dirty="0" smtClean="0">
                  <a:solidFill>
                    <a:srgbClr val="000099"/>
                  </a:solidFill>
                  <a:latin typeface="Palatino Linotype" pitchFamily="18" charset="0"/>
                  <a:cs typeface="Arial"/>
                </a:rPr>
                <a:t>Vorticity confinement</a:t>
              </a:r>
              <a:endParaRPr kumimoji="0" lang="en-GB" sz="2400" b="1" i="0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Palatino Linotype" pitchFamily="18" charset="0"/>
                <a:cs typeface="Arial"/>
              </a:endParaRPr>
            </a:p>
          </p:txBody>
        </p:sp>
        <p:sp>
          <p:nvSpPr>
            <p:cNvPr id="13" name="Rectangle 2"/>
            <p:cNvSpPr txBox="1">
              <a:spLocks noChangeArrowheads="1"/>
            </p:cNvSpPr>
            <p:nvPr/>
          </p:nvSpPr>
          <p:spPr bwMode="auto">
            <a:xfrm>
              <a:off x="3995936" y="4082062"/>
              <a:ext cx="2520280" cy="648498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sysDash"/>
              <a:round/>
              <a:headEnd/>
              <a:tailEnd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89988" tIns="46793" rIns="89988" bIns="46793" numCol="1" anchor="t" anchorCtr="0" compatLnSpc="1">
              <a:prstTxWarp prst="textNoShape">
                <a:avLst/>
              </a:prstTxWarp>
              <a:spAutoFit/>
            </a:bodyPr>
            <a:lstStyle>
              <a:lvl1pPr marL="326980" indent="-326980" algn="l" defTabSz="449202" rtl="0" fontAlgn="base">
                <a:lnSpc>
                  <a:spcPct val="123000"/>
                </a:lnSpc>
                <a:spcBef>
                  <a:spcPts val="650"/>
                </a:spcBef>
                <a:spcAft>
                  <a:spcPct val="0"/>
                </a:spcAft>
                <a:buClr>
                  <a:srgbClr val="CC9900"/>
                </a:buClr>
                <a:buSzPct val="80000"/>
                <a:buFont typeface="Wingdings" pitchFamily="2" charset="2"/>
                <a:buBlip>
                  <a:blip r:embed="rId5"/>
                </a:buBlip>
                <a:defRPr sz="260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653961" indent="-325394" algn="l" defTabSz="449202" rtl="0" fontAlgn="base">
                <a:lnSpc>
                  <a:spcPct val="123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3B812F"/>
                </a:buClr>
                <a:buSzPct val="75000"/>
                <a:buFont typeface="Wingdings" pitchFamily="2" charset="2"/>
                <a:buBlip>
                  <a:blip r:embed="rId6"/>
                </a:buBlip>
                <a:defRPr sz="2400">
                  <a:solidFill>
                    <a:srgbClr val="000000"/>
                  </a:solidFill>
                  <a:latin typeface="+mn-lt"/>
                  <a:cs typeface="+mn-cs"/>
                </a:defRPr>
              </a:lvl2pPr>
              <a:lvl3pPr marL="1006338" indent="-339679" algn="l" defTabSz="449202" rtl="0" fontAlgn="base">
                <a:lnSpc>
                  <a:spcPct val="123000"/>
                </a:lnSpc>
                <a:spcBef>
                  <a:spcPts val="550"/>
                </a:spcBef>
                <a:spcAft>
                  <a:spcPct val="0"/>
                </a:spcAft>
                <a:buClr>
                  <a:srgbClr val="006633"/>
                </a:buClr>
                <a:buSzPct val="70000"/>
                <a:buFont typeface="Wingdings" pitchFamily="2" charset="2"/>
                <a:buChar char=""/>
                <a:defRPr sz="2200">
                  <a:solidFill>
                    <a:srgbClr val="000000"/>
                  </a:solidFill>
                  <a:latin typeface="+mn-lt"/>
                  <a:cs typeface="+mn-cs"/>
                </a:defRPr>
              </a:lvl3pPr>
              <a:lvl4pPr marL="1323795" indent="-304759" algn="l" defTabSz="449202" rtl="0" fontAlgn="base">
                <a:lnSpc>
                  <a:spcPct val="12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3B812F"/>
                </a:buClr>
                <a:buFont typeface="Wingdings" pitchFamily="2" charset="2"/>
                <a:buBlip>
                  <a:blip r:embed="rId5"/>
                </a:buBlip>
                <a:defRPr sz="2000">
                  <a:solidFill>
                    <a:srgbClr val="000000"/>
                  </a:solidFill>
                  <a:latin typeface="+mn-lt"/>
                  <a:cs typeface="+mn-cs"/>
                </a:defRPr>
              </a:lvl4pPr>
              <a:lvl5pPr marL="1665061" indent="-336504" algn="l" defTabSz="449202" rtl="0" fontAlgn="base">
                <a:lnSpc>
                  <a:spcPct val="12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3B812F"/>
                </a:buClr>
                <a:buSzPct val="75000"/>
                <a:buFont typeface="Wingdings" pitchFamily="2" charset="2"/>
                <a:buChar char=""/>
                <a:defRPr sz="2000">
                  <a:solidFill>
                    <a:srgbClr val="000000"/>
                  </a:solidFill>
                  <a:latin typeface="+mn-lt"/>
                  <a:cs typeface="+mn-cs"/>
                </a:defRPr>
              </a:lvl5pPr>
              <a:lvl6pPr marL="2122199" indent="-336504" algn="l" defTabSz="449202" rtl="0" fontAlgn="base">
                <a:lnSpc>
                  <a:spcPct val="12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3B812F"/>
                </a:buClr>
                <a:buSzPct val="75000"/>
                <a:buFont typeface="Wingdings" pitchFamily="2" charset="2"/>
                <a:buChar char=""/>
                <a:defRPr sz="2000">
                  <a:solidFill>
                    <a:srgbClr val="000000"/>
                  </a:solidFill>
                  <a:latin typeface="+mn-lt"/>
                  <a:cs typeface="+mn-cs"/>
                </a:defRPr>
              </a:lvl6pPr>
              <a:lvl7pPr marL="2579337" indent="-336504" algn="l" defTabSz="449202" rtl="0" fontAlgn="base">
                <a:lnSpc>
                  <a:spcPct val="12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3B812F"/>
                </a:buClr>
                <a:buSzPct val="75000"/>
                <a:buFont typeface="Wingdings" pitchFamily="2" charset="2"/>
                <a:buChar char=""/>
                <a:defRPr sz="2000">
                  <a:solidFill>
                    <a:srgbClr val="000000"/>
                  </a:solidFill>
                  <a:latin typeface="+mn-lt"/>
                  <a:cs typeface="+mn-cs"/>
                </a:defRPr>
              </a:lvl7pPr>
              <a:lvl8pPr marL="3036475" indent="-336504" algn="l" defTabSz="449202" rtl="0" fontAlgn="base">
                <a:lnSpc>
                  <a:spcPct val="12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3B812F"/>
                </a:buClr>
                <a:buSzPct val="75000"/>
                <a:buFont typeface="Wingdings" pitchFamily="2" charset="2"/>
                <a:buChar char=""/>
                <a:defRPr sz="2000">
                  <a:solidFill>
                    <a:srgbClr val="000000"/>
                  </a:solidFill>
                  <a:latin typeface="+mn-lt"/>
                  <a:cs typeface="+mn-cs"/>
                </a:defRPr>
              </a:lvl8pPr>
              <a:lvl9pPr marL="3493612" indent="-336504" algn="l" defTabSz="449202" rtl="0" fontAlgn="base">
                <a:lnSpc>
                  <a:spcPct val="12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3B812F"/>
                </a:buClr>
                <a:buSzPct val="75000"/>
                <a:buFont typeface="Wingdings" pitchFamily="2" charset="2"/>
                <a:buChar char=""/>
                <a:defRPr sz="2000">
                  <a:solidFill>
                    <a:srgbClr val="000000"/>
                  </a:solidFill>
                  <a:latin typeface="+mn-lt"/>
                  <a:cs typeface="+mn-cs"/>
                </a:defRPr>
              </a:lvl9pPr>
            </a:lstStyle>
            <a:p>
              <a:pPr marL="0" marR="0" lvl="0" indent="0" algn="ctr" defTabSz="449202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CC9900"/>
                </a:buClr>
                <a:buSzPct val="80000"/>
                <a:buFont typeface="Wingdings" pitchFamily="2" charset="2"/>
                <a:buNone/>
                <a:tabLst>
                  <a:tab pos="0" algn="l"/>
                  <a:tab pos="457137" algn="l"/>
                  <a:tab pos="914276" algn="l"/>
                  <a:tab pos="1371413" algn="l"/>
                  <a:tab pos="1828551" algn="l"/>
                  <a:tab pos="2285688" algn="l"/>
                  <a:tab pos="2742827" algn="l"/>
                  <a:tab pos="3199964" algn="l"/>
                  <a:tab pos="3657102" algn="l"/>
                  <a:tab pos="4114240" algn="l"/>
                  <a:tab pos="4571378" algn="l"/>
                  <a:tab pos="5028515" algn="l"/>
                  <a:tab pos="5485653" algn="l"/>
                  <a:tab pos="5942791" algn="l"/>
                  <a:tab pos="6399929" algn="l"/>
                  <a:tab pos="6857066" algn="l"/>
                  <a:tab pos="7314204" algn="l"/>
                  <a:tab pos="7771342" algn="l"/>
                  <a:tab pos="8228480" algn="l"/>
                  <a:tab pos="8685617" algn="l"/>
                  <a:tab pos="9142755" algn="l"/>
                </a:tabLst>
                <a:defRPr/>
              </a:pPr>
              <a:r>
                <a:rPr lang="en-GB" sz="1800" b="1" kern="0" dirty="0" smtClean="0">
                  <a:solidFill>
                    <a:srgbClr val="000099"/>
                  </a:solidFill>
                  <a:latin typeface="Palatino Linotype" pitchFamily="18" charset="0"/>
                  <a:cs typeface="Arial"/>
                </a:rPr>
                <a:t>Forces parameterized by the control vector u</a:t>
              </a:r>
              <a:endParaRPr kumimoji="0" lang="en-GB" sz="2400" b="1" i="0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Palatino Linotype" pitchFamily="18" charset="0"/>
                <a:cs typeface="Arial"/>
              </a:endParaRPr>
            </a:p>
          </p:txBody>
        </p:sp>
        <p:cxnSp>
          <p:nvCxnSpPr>
            <p:cNvPr id="14" name="Straight Arrow Connector 13"/>
            <p:cNvCxnSpPr>
              <a:stCxn id="8" idx="2"/>
              <a:endCxn id="11" idx="0"/>
            </p:cNvCxnSpPr>
            <p:nvPr/>
          </p:nvCxnSpPr>
          <p:spPr>
            <a:xfrm>
              <a:off x="1547664" y="3645024"/>
              <a:ext cx="108012" cy="4370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9" idx="2"/>
              <a:endCxn id="12" idx="0"/>
            </p:cNvCxnSpPr>
            <p:nvPr/>
          </p:nvCxnSpPr>
          <p:spPr>
            <a:xfrm>
              <a:off x="2087724" y="3645024"/>
              <a:ext cx="1008112" cy="436612"/>
            </a:xfrm>
            <a:prstGeom prst="straightConnector1">
              <a:avLst/>
            </a:prstGeom>
            <a:ln>
              <a:solidFill>
                <a:srgbClr val="80008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0" idx="2"/>
              <a:endCxn id="13" idx="0"/>
            </p:cNvCxnSpPr>
            <p:nvPr/>
          </p:nvCxnSpPr>
          <p:spPr>
            <a:xfrm>
              <a:off x="2771800" y="3645024"/>
              <a:ext cx="2484276" cy="43703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977308"/>
              </p:ext>
            </p:extLst>
          </p:nvPr>
        </p:nvGraphicFramePr>
        <p:xfrm>
          <a:off x="5620109" y="2239435"/>
          <a:ext cx="1264245" cy="397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4" name="Equation" r:id="rId7" imgW="762000" imgH="241300" progId="Equation.3">
                  <p:embed/>
                </p:oleObj>
              </mc:Choice>
              <mc:Fallback>
                <p:oleObj name="Equation" r:id="rId7" imgW="762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20109" y="2239435"/>
                        <a:ext cx="1264245" cy="3974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888" y="2852936"/>
            <a:ext cx="71025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8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Key-frame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Optimization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Simulation</a:t>
            </a:r>
          </a:p>
          <a:p>
            <a:pPr lvl="1"/>
            <a:r>
              <a:rPr lang="en-US" dirty="0" smtClean="0"/>
              <a:t>u: control vector</a:t>
            </a:r>
          </a:p>
          <a:p>
            <a:pPr lvl="1"/>
            <a:r>
              <a:rPr lang="en-US" dirty="0" err="1"/>
              <a:t>k</a:t>
            </a:r>
            <a:r>
              <a:rPr lang="en-US" dirty="0" err="1" smtClean="0"/>
              <a:t>d</a:t>
            </a:r>
            <a:r>
              <a:rPr lang="en-US" dirty="0" smtClean="0"/>
              <a:t>, </a:t>
            </a:r>
            <a:r>
              <a:rPr lang="en-US" dirty="0" err="1" smtClean="0"/>
              <a:t>kv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ks</a:t>
            </a:r>
            <a:r>
              <a:rPr lang="en-US" dirty="0" smtClean="0"/>
              <a:t>: constant parameters</a:t>
            </a:r>
          </a:p>
          <a:p>
            <a:pPr lvl="1"/>
            <a:r>
              <a:rPr lang="en-US" dirty="0" err="1" smtClean="0"/>
              <a:t>Kd</a:t>
            </a:r>
            <a:r>
              <a:rPr lang="en-US" dirty="0" smtClean="0"/>
              <a:t> and </a:t>
            </a:r>
            <a:r>
              <a:rPr lang="en-US" dirty="0" err="1" smtClean="0"/>
              <a:t>Kv</a:t>
            </a:r>
            <a:r>
              <a:rPr lang="en-US" dirty="0" smtClean="0"/>
              <a:t> are the sets of </a:t>
            </a:r>
            <a:r>
              <a:rPr lang="en-US" dirty="0" err="1" smtClean="0"/>
              <a:t>timesteps</a:t>
            </a:r>
            <a:r>
              <a:rPr lang="en-US" dirty="0" smtClean="0"/>
              <a:t> with density and velocity </a:t>
            </a:r>
            <a:r>
              <a:rPr lang="en-US" dirty="0" err="1" smtClean="0"/>
              <a:t>keyframes</a:t>
            </a:r>
            <a:r>
              <a:rPr lang="en-US" dirty="0" smtClean="0"/>
              <a:t> respectively</a:t>
            </a:r>
          </a:p>
          <a:p>
            <a:pPr lvl="1"/>
            <a:r>
              <a:rPr lang="en-US" dirty="0" smtClean="0"/>
              <a:t>B: blurring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0E8-4C2C-404B-8604-777EA02264DB}" type="slidenum">
              <a:rPr lang="en-US" altLang="zh-CN" smtClean="0"/>
              <a:pPr/>
              <a:t>13</a:t>
            </a:fld>
            <a:endParaRPr lang="en-US" altLang="zh-CN" dirty="0"/>
          </a:p>
        </p:txBody>
      </p:sp>
      <p:grpSp>
        <p:nvGrpSpPr>
          <p:cNvPr id="5" name="Group 4"/>
          <p:cNvGrpSpPr/>
          <p:nvPr/>
        </p:nvGrpSpPr>
        <p:grpSpPr>
          <a:xfrm>
            <a:off x="971600" y="1700808"/>
            <a:ext cx="7344816" cy="2227684"/>
            <a:chOff x="827584" y="2353444"/>
            <a:chExt cx="7344816" cy="222768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31840" y="2353444"/>
              <a:ext cx="2635250" cy="571500"/>
            </a:xfrm>
            <a:prstGeom prst="rect">
              <a:avLst/>
            </a:prstGeom>
          </p:spPr>
        </p:pic>
        <p:grpSp>
          <p:nvGrpSpPr>
            <p:cNvPr id="49" name="Group 48"/>
            <p:cNvGrpSpPr/>
            <p:nvPr/>
          </p:nvGrpSpPr>
          <p:grpSpPr>
            <a:xfrm>
              <a:off x="827584" y="3489549"/>
              <a:ext cx="5040560" cy="1091579"/>
              <a:chOff x="323528" y="5577781"/>
              <a:chExt cx="5040560" cy="1091579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395536" y="5577781"/>
                <a:ext cx="4833620" cy="1019571"/>
                <a:chOff x="395536" y="5577781"/>
                <a:chExt cx="4833620" cy="1019571"/>
              </a:xfrm>
            </p:grpSpPr>
            <p:sp>
              <p:nvSpPr>
                <p:cNvPr id="42" name="Rectangle 2"/>
                <p:cNvSpPr txBox="1">
                  <a:spLocks noChangeArrowheads="1"/>
                </p:cNvSpPr>
                <p:nvPr/>
              </p:nvSpPr>
              <p:spPr bwMode="auto">
                <a:xfrm>
                  <a:off x="1336182" y="5577781"/>
                  <a:ext cx="2952328" cy="371499"/>
                </a:xfrm>
                <a:prstGeom prst="rect">
                  <a:avLst/>
                </a:prstGeom>
                <a:noFill/>
                <a:ln w="28575" cmpd="sng">
                  <a:noFill/>
                  <a:prstDash val="sysDash"/>
                  <a:round/>
                  <a:headEnd/>
                  <a:tailEnd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89988" tIns="46793" rIns="89988" bIns="46793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marL="326980" indent="-326980" algn="l" defTabSz="449202" rtl="0" fontAlgn="base">
                    <a:lnSpc>
                      <a:spcPct val="123000"/>
                    </a:lnSpc>
                    <a:spcBef>
                      <a:spcPts val="650"/>
                    </a:spcBef>
                    <a:spcAft>
                      <a:spcPct val="0"/>
                    </a:spcAft>
                    <a:buClr>
                      <a:srgbClr val="CC9900"/>
                    </a:buClr>
                    <a:buSzPct val="80000"/>
                    <a:buFont typeface="Wingdings" pitchFamily="2" charset="2"/>
                    <a:buBlip>
                      <a:blip r:embed="rId3"/>
                    </a:buBlip>
                    <a:defRPr sz="260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+mn-lt"/>
                      <a:ea typeface="+mn-ea"/>
                      <a:cs typeface="+mn-cs"/>
                    </a:defRPr>
                  </a:lvl1pPr>
                  <a:lvl2pPr marL="653961" indent="-325394" algn="l" defTabSz="449202" rtl="0" fontAlgn="base">
                    <a:lnSpc>
                      <a:spcPct val="1230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3B812F"/>
                    </a:buClr>
                    <a:buSzPct val="75000"/>
                    <a:buFont typeface="Wingdings" pitchFamily="2" charset="2"/>
                    <a:buBlip>
                      <a:blip r:embed="rId4"/>
                    </a:buBlip>
                    <a:defRPr sz="2400">
                      <a:solidFill>
                        <a:srgbClr val="000000"/>
                      </a:solidFill>
                      <a:latin typeface="+mn-lt"/>
                      <a:cs typeface="+mn-cs"/>
                    </a:defRPr>
                  </a:lvl2pPr>
                  <a:lvl3pPr marL="1006338" indent="-339679" algn="l" defTabSz="449202" rtl="0" fontAlgn="base">
                    <a:lnSpc>
                      <a:spcPct val="123000"/>
                    </a:lnSpc>
                    <a:spcBef>
                      <a:spcPts val="550"/>
                    </a:spcBef>
                    <a:spcAft>
                      <a:spcPct val="0"/>
                    </a:spcAft>
                    <a:buClr>
                      <a:srgbClr val="006633"/>
                    </a:buClr>
                    <a:buSzPct val="70000"/>
                    <a:buFont typeface="Wingdings" pitchFamily="2" charset="2"/>
                    <a:buChar char=""/>
                    <a:defRPr sz="2200">
                      <a:solidFill>
                        <a:srgbClr val="000000"/>
                      </a:solidFill>
                      <a:latin typeface="+mn-lt"/>
                      <a:cs typeface="+mn-cs"/>
                    </a:defRPr>
                  </a:lvl3pPr>
                  <a:lvl4pPr marL="1323795" indent="-304759" algn="l" defTabSz="449202" rtl="0" fontAlgn="base">
                    <a:lnSpc>
                      <a:spcPct val="123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3B812F"/>
                    </a:buClr>
                    <a:buFont typeface="Wingdings" pitchFamily="2" charset="2"/>
                    <a:buBlip>
                      <a:blip r:embed="rId3"/>
                    </a:buBlip>
                    <a:defRPr sz="2000">
                      <a:solidFill>
                        <a:srgbClr val="000000"/>
                      </a:solidFill>
                      <a:latin typeface="+mn-lt"/>
                      <a:cs typeface="+mn-cs"/>
                    </a:defRPr>
                  </a:lvl4pPr>
                  <a:lvl5pPr marL="1665061" indent="-336504" algn="l" defTabSz="449202" rtl="0" fontAlgn="base">
                    <a:lnSpc>
                      <a:spcPct val="123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3B812F"/>
                    </a:buClr>
                    <a:buSzPct val="75000"/>
                    <a:buFont typeface="Wingdings" pitchFamily="2" charset="2"/>
                    <a:buChar char=""/>
                    <a:defRPr sz="2000">
                      <a:solidFill>
                        <a:srgbClr val="000000"/>
                      </a:solidFill>
                      <a:latin typeface="+mn-lt"/>
                      <a:cs typeface="+mn-cs"/>
                    </a:defRPr>
                  </a:lvl5pPr>
                  <a:lvl6pPr marL="2122199" indent="-336504" algn="l" defTabSz="449202" rtl="0" fontAlgn="base">
                    <a:lnSpc>
                      <a:spcPct val="123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3B812F"/>
                    </a:buClr>
                    <a:buSzPct val="75000"/>
                    <a:buFont typeface="Wingdings" pitchFamily="2" charset="2"/>
                    <a:buChar char=""/>
                    <a:defRPr sz="2000">
                      <a:solidFill>
                        <a:srgbClr val="000000"/>
                      </a:solidFill>
                      <a:latin typeface="+mn-lt"/>
                      <a:cs typeface="+mn-cs"/>
                    </a:defRPr>
                  </a:lvl6pPr>
                  <a:lvl7pPr marL="2579337" indent="-336504" algn="l" defTabSz="449202" rtl="0" fontAlgn="base">
                    <a:lnSpc>
                      <a:spcPct val="123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3B812F"/>
                    </a:buClr>
                    <a:buSzPct val="75000"/>
                    <a:buFont typeface="Wingdings" pitchFamily="2" charset="2"/>
                    <a:buChar char=""/>
                    <a:defRPr sz="2000">
                      <a:solidFill>
                        <a:srgbClr val="000000"/>
                      </a:solidFill>
                      <a:latin typeface="+mn-lt"/>
                      <a:cs typeface="+mn-cs"/>
                    </a:defRPr>
                  </a:lvl7pPr>
                  <a:lvl8pPr marL="3036475" indent="-336504" algn="l" defTabSz="449202" rtl="0" fontAlgn="base">
                    <a:lnSpc>
                      <a:spcPct val="123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3B812F"/>
                    </a:buClr>
                    <a:buSzPct val="75000"/>
                    <a:buFont typeface="Wingdings" pitchFamily="2" charset="2"/>
                    <a:buChar char=""/>
                    <a:defRPr sz="2000">
                      <a:solidFill>
                        <a:srgbClr val="000000"/>
                      </a:solidFill>
                      <a:latin typeface="+mn-lt"/>
                      <a:cs typeface="+mn-cs"/>
                    </a:defRPr>
                  </a:lvl8pPr>
                  <a:lvl9pPr marL="3493612" indent="-336504" algn="l" defTabSz="449202" rtl="0" fontAlgn="base">
                    <a:lnSpc>
                      <a:spcPct val="123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3B812F"/>
                    </a:buClr>
                    <a:buSzPct val="75000"/>
                    <a:buFont typeface="Wingdings" pitchFamily="2" charset="2"/>
                    <a:buChar char=""/>
                    <a:defRPr sz="2000">
                      <a:solidFill>
                        <a:srgbClr val="000000"/>
                      </a:solidFill>
                      <a:latin typeface="+mn-lt"/>
                      <a:cs typeface="+mn-cs"/>
                    </a:defRPr>
                  </a:lvl9pPr>
                </a:lstStyle>
                <a:p>
                  <a:pPr marL="0" marR="0" lvl="0" indent="0" algn="ctr" defTabSz="449202" rtl="0" eaLnBrk="1" fontAlgn="base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CC9900"/>
                    </a:buClr>
                    <a:buSzPct val="80000"/>
                    <a:buFont typeface="Wingdings" pitchFamily="2" charset="2"/>
                    <a:buNone/>
                    <a:tabLst>
                      <a:tab pos="0" algn="l"/>
                      <a:tab pos="457137" algn="l"/>
                      <a:tab pos="914276" algn="l"/>
                      <a:tab pos="1371413" algn="l"/>
                      <a:tab pos="1828551" algn="l"/>
                      <a:tab pos="2285688" algn="l"/>
                      <a:tab pos="2742827" algn="l"/>
                      <a:tab pos="3199964" algn="l"/>
                      <a:tab pos="3657102" algn="l"/>
                      <a:tab pos="4114240" algn="l"/>
                      <a:tab pos="4571378" algn="l"/>
                      <a:tab pos="5028515" algn="l"/>
                      <a:tab pos="5485653" algn="l"/>
                      <a:tab pos="5942791" algn="l"/>
                      <a:tab pos="6399929" algn="l"/>
                      <a:tab pos="6857066" algn="l"/>
                      <a:tab pos="7314204" algn="l"/>
                      <a:tab pos="7771342" algn="l"/>
                      <a:tab pos="8228480" algn="l"/>
                      <a:tab pos="8685617" algn="l"/>
                      <a:tab pos="9142755" algn="l"/>
                    </a:tabLst>
                    <a:defRPr/>
                  </a:pPr>
                  <a:r>
                    <a:rPr lang="en-GB" sz="1800" b="1" kern="0" dirty="0" smtClean="0">
                      <a:solidFill>
                        <a:srgbClr val="000099"/>
                      </a:solidFill>
                      <a:latin typeface="Palatino Linotype" pitchFamily="18" charset="0"/>
                      <a:cs typeface="Arial"/>
                    </a:rPr>
                    <a:t>Keyframe-matching term</a:t>
                  </a:r>
                  <a:endParaRPr kumimoji="0" lang="en-GB" sz="2400" b="1" i="0" strike="noStrike" kern="0" cap="none" spc="0" normalizeH="0" baseline="0" noProof="0" dirty="0" smtClean="0">
                    <a:ln>
                      <a:noFill/>
                    </a:ln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Palatino Linotype" pitchFamily="18" charset="0"/>
                    <a:cs typeface="Arial"/>
                  </a:endParaRPr>
                </a:p>
              </p:txBody>
            </p:sp>
            <p:pic>
              <p:nvPicPr>
                <p:cNvPr id="43" name="Picture 42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95536" y="5982672"/>
                  <a:ext cx="4833620" cy="614680"/>
                </a:xfrm>
                <a:prstGeom prst="rect">
                  <a:avLst/>
                </a:prstGeom>
              </p:spPr>
            </p:pic>
          </p:grpSp>
          <p:sp>
            <p:nvSpPr>
              <p:cNvPr id="47" name="Rectangle 46"/>
              <p:cNvSpPr/>
              <p:nvPr/>
            </p:nvSpPr>
            <p:spPr>
              <a:xfrm>
                <a:off x="323528" y="5589240"/>
                <a:ext cx="5040560" cy="1080120"/>
              </a:xfrm>
              <a:prstGeom prst="rect">
                <a:avLst/>
              </a:prstGeom>
              <a:noFill/>
              <a:ln w="28575" cmpd="sng">
                <a:solidFill>
                  <a:srgbClr val="FF00FF"/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5940152" y="3489549"/>
              <a:ext cx="2232248" cy="1091579"/>
              <a:chOff x="6084168" y="5577781"/>
              <a:chExt cx="2232248" cy="1091579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63667" y="5805264"/>
                <a:ext cx="1873250" cy="857250"/>
              </a:xfrm>
              <a:prstGeom prst="rect">
                <a:avLst/>
              </a:prstGeom>
            </p:spPr>
          </p:pic>
          <p:sp>
            <p:nvSpPr>
              <p:cNvPr id="41" name="Rectangle 2"/>
              <p:cNvSpPr txBox="1">
                <a:spLocks noChangeArrowheads="1"/>
              </p:cNvSpPr>
              <p:nvPr/>
            </p:nvSpPr>
            <p:spPr bwMode="auto">
              <a:xfrm>
                <a:off x="6156176" y="5577781"/>
                <a:ext cx="2088232" cy="371499"/>
              </a:xfrm>
              <a:prstGeom prst="rect">
                <a:avLst/>
              </a:prstGeom>
              <a:noFill/>
              <a:ln w="28575" cmpd="sng">
                <a:noFill/>
                <a:prstDash val="sysDash"/>
                <a:round/>
                <a:headEnd/>
                <a:tailEnd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89988" tIns="46793" rIns="89988" bIns="46793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326980" indent="-326980" algn="l" defTabSz="449202" rtl="0" fontAlgn="base">
                  <a:lnSpc>
                    <a:spcPct val="123000"/>
                  </a:lnSpc>
                  <a:spcBef>
                    <a:spcPts val="650"/>
                  </a:spcBef>
                  <a:spcAft>
                    <a:spcPct val="0"/>
                  </a:spcAft>
                  <a:buClr>
                    <a:srgbClr val="CC9900"/>
                  </a:buClr>
                  <a:buSzPct val="80000"/>
                  <a:buFont typeface="Wingdings" pitchFamily="2" charset="2"/>
                  <a:buBlip>
                    <a:blip r:embed="rId3"/>
                  </a:buBlip>
                  <a:defRPr sz="26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53961" indent="-325394" algn="l" defTabSz="449202" rtl="0" fontAlgn="base">
                  <a:lnSpc>
                    <a:spcPct val="123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3B812F"/>
                  </a:buClr>
                  <a:buSzPct val="75000"/>
                  <a:buFont typeface="Wingdings" pitchFamily="2" charset="2"/>
                  <a:buBlip>
                    <a:blip r:embed="rId4"/>
                  </a:buBlip>
                  <a:defRPr sz="2400">
                    <a:solidFill>
                      <a:srgbClr val="000000"/>
                    </a:solidFill>
                    <a:latin typeface="+mn-lt"/>
                    <a:cs typeface="+mn-cs"/>
                  </a:defRPr>
                </a:lvl2pPr>
                <a:lvl3pPr marL="1006338" indent="-339679" algn="l" defTabSz="449202" rtl="0" fontAlgn="base">
                  <a:lnSpc>
                    <a:spcPct val="123000"/>
                  </a:lnSpc>
                  <a:spcBef>
                    <a:spcPts val="550"/>
                  </a:spcBef>
                  <a:spcAft>
                    <a:spcPct val="0"/>
                  </a:spcAft>
                  <a:buClr>
                    <a:srgbClr val="006633"/>
                  </a:buClr>
                  <a:buSzPct val="70000"/>
                  <a:buFont typeface="Wingdings" pitchFamily="2" charset="2"/>
                  <a:buChar char=""/>
                  <a:defRPr sz="2200">
                    <a:solidFill>
                      <a:srgbClr val="000000"/>
                    </a:solidFill>
                    <a:latin typeface="+mn-lt"/>
                    <a:cs typeface="+mn-cs"/>
                  </a:defRPr>
                </a:lvl3pPr>
                <a:lvl4pPr marL="1323795" indent="-304759" algn="l" defTabSz="449202" rtl="0" fontAlgn="base">
                  <a:lnSpc>
                    <a:spcPct val="12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3B812F"/>
                  </a:buClr>
                  <a:buFont typeface="Wingdings" pitchFamily="2" charset="2"/>
                  <a:buBlip>
                    <a:blip r:embed="rId3"/>
                  </a:buBlip>
                  <a:defRPr sz="2000">
                    <a:solidFill>
                      <a:srgbClr val="000000"/>
                    </a:solidFill>
                    <a:latin typeface="+mn-lt"/>
                    <a:cs typeface="+mn-cs"/>
                  </a:defRPr>
                </a:lvl4pPr>
                <a:lvl5pPr marL="1665061" indent="-336504" algn="l" defTabSz="449202" rtl="0" fontAlgn="base">
                  <a:lnSpc>
                    <a:spcPct val="12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3B812F"/>
                  </a:buClr>
                  <a:buSzPct val="75000"/>
                  <a:buFont typeface="Wingdings" pitchFamily="2" charset="2"/>
                  <a:buChar char=""/>
                  <a:defRPr sz="2000">
                    <a:solidFill>
                      <a:srgbClr val="000000"/>
                    </a:solidFill>
                    <a:latin typeface="+mn-lt"/>
                    <a:cs typeface="+mn-cs"/>
                  </a:defRPr>
                </a:lvl5pPr>
                <a:lvl6pPr marL="2122199" indent="-336504" algn="l" defTabSz="449202" rtl="0" fontAlgn="base">
                  <a:lnSpc>
                    <a:spcPct val="12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3B812F"/>
                  </a:buClr>
                  <a:buSzPct val="75000"/>
                  <a:buFont typeface="Wingdings" pitchFamily="2" charset="2"/>
                  <a:buChar char=""/>
                  <a:defRPr sz="2000">
                    <a:solidFill>
                      <a:srgbClr val="000000"/>
                    </a:solidFill>
                    <a:latin typeface="+mn-lt"/>
                    <a:cs typeface="+mn-cs"/>
                  </a:defRPr>
                </a:lvl6pPr>
                <a:lvl7pPr marL="2579337" indent="-336504" algn="l" defTabSz="449202" rtl="0" fontAlgn="base">
                  <a:lnSpc>
                    <a:spcPct val="12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3B812F"/>
                  </a:buClr>
                  <a:buSzPct val="75000"/>
                  <a:buFont typeface="Wingdings" pitchFamily="2" charset="2"/>
                  <a:buChar char=""/>
                  <a:defRPr sz="2000">
                    <a:solidFill>
                      <a:srgbClr val="000000"/>
                    </a:solidFill>
                    <a:latin typeface="+mn-lt"/>
                    <a:cs typeface="+mn-cs"/>
                  </a:defRPr>
                </a:lvl7pPr>
                <a:lvl8pPr marL="3036475" indent="-336504" algn="l" defTabSz="449202" rtl="0" fontAlgn="base">
                  <a:lnSpc>
                    <a:spcPct val="12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3B812F"/>
                  </a:buClr>
                  <a:buSzPct val="75000"/>
                  <a:buFont typeface="Wingdings" pitchFamily="2" charset="2"/>
                  <a:buChar char=""/>
                  <a:defRPr sz="2000">
                    <a:solidFill>
                      <a:srgbClr val="000000"/>
                    </a:solidFill>
                    <a:latin typeface="+mn-lt"/>
                    <a:cs typeface="+mn-cs"/>
                  </a:defRPr>
                </a:lvl8pPr>
                <a:lvl9pPr marL="3493612" indent="-336504" algn="l" defTabSz="449202" rtl="0" fontAlgn="base">
                  <a:lnSpc>
                    <a:spcPct val="12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3B812F"/>
                  </a:buClr>
                  <a:buSzPct val="75000"/>
                  <a:buFont typeface="Wingdings" pitchFamily="2" charset="2"/>
                  <a:buChar char=""/>
                  <a:defRPr sz="2000">
                    <a:solidFill>
                      <a:srgbClr val="000000"/>
                    </a:solidFill>
                    <a:latin typeface="+mn-lt"/>
                    <a:cs typeface="+mn-cs"/>
                  </a:defRPr>
                </a:lvl9pPr>
              </a:lstStyle>
              <a:p>
                <a:pPr marL="0" marR="0" lvl="0" indent="0" algn="ctr" defTabSz="449202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CC9900"/>
                  </a:buClr>
                  <a:buSzPct val="80000"/>
                  <a:buFont typeface="Wingdings" pitchFamily="2" charset="2"/>
                  <a:buNone/>
                  <a:tabLst>
                    <a:tab pos="0" algn="l"/>
                    <a:tab pos="457137" algn="l"/>
                    <a:tab pos="914276" algn="l"/>
                    <a:tab pos="1371413" algn="l"/>
                    <a:tab pos="1828551" algn="l"/>
                    <a:tab pos="2285688" algn="l"/>
                    <a:tab pos="2742827" algn="l"/>
                    <a:tab pos="3199964" algn="l"/>
                    <a:tab pos="3657102" algn="l"/>
                    <a:tab pos="4114240" algn="l"/>
                    <a:tab pos="4571378" algn="l"/>
                    <a:tab pos="5028515" algn="l"/>
                    <a:tab pos="5485653" algn="l"/>
                    <a:tab pos="5942791" algn="l"/>
                    <a:tab pos="6399929" algn="l"/>
                    <a:tab pos="6857066" algn="l"/>
                    <a:tab pos="7314204" algn="l"/>
                    <a:tab pos="7771342" algn="l"/>
                    <a:tab pos="8228480" algn="l"/>
                    <a:tab pos="8685617" algn="l"/>
                    <a:tab pos="9142755" algn="l"/>
                  </a:tabLst>
                  <a:defRPr/>
                </a:pPr>
                <a:r>
                  <a:rPr lang="en-GB" sz="1800" b="1" kern="0" dirty="0" smtClean="0">
                    <a:solidFill>
                      <a:srgbClr val="000099"/>
                    </a:solidFill>
                    <a:latin typeface="Palatino Linotype" pitchFamily="18" charset="0"/>
                    <a:cs typeface="Arial"/>
                  </a:rPr>
                  <a:t>Smoothness term</a:t>
                </a:r>
                <a:endParaRPr kumimoji="0" lang="en-GB" sz="2400" b="1" i="0" strike="noStrike" kern="0" cap="none" spc="0" normalizeH="0" baseline="0" noProof="0" dirty="0" smtClean="0">
                  <a:ln>
                    <a:noFill/>
                  </a:ln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Palatino Linotype" pitchFamily="18" charset="0"/>
                  <a:cs typeface="Arial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6084168" y="5589240"/>
                <a:ext cx="2232248" cy="1080120"/>
              </a:xfrm>
              <a:prstGeom prst="rect">
                <a:avLst/>
              </a:prstGeom>
              <a:noFill/>
              <a:ln w="28575" cmpd="sng">
                <a:solidFill>
                  <a:srgbClr val="FF00FF"/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51" name="Straight Arrow Connector 50"/>
            <p:cNvCxnSpPr>
              <a:endCxn id="47" idx="0"/>
            </p:cNvCxnSpPr>
            <p:nvPr/>
          </p:nvCxnSpPr>
          <p:spPr>
            <a:xfrm flipH="1">
              <a:off x="3347864" y="2780928"/>
              <a:ext cx="756084" cy="720080"/>
            </a:xfrm>
            <a:prstGeom prst="straightConnector1">
              <a:avLst/>
            </a:prstGeom>
            <a:ln>
              <a:solidFill>
                <a:srgbClr val="FF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endCxn id="48" idx="0"/>
            </p:cNvCxnSpPr>
            <p:nvPr/>
          </p:nvCxnSpPr>
          <p:spPr>
            <a:xfrm>
              <a:off x="4103948" y="2780928"/>
              <a:ext cx="2952328" cy="720080"/>
            </a:xfrm>
            <a:prstGeom prst="straightConnector1">
              <a:avLst/>
            </a:prstGeom>
            <a:ln>
              <a:solidFill>
                <a:srgbClr val="FF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1800" y="4077072"/>
            <a:ext cx="2808312" cy="432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3808" y="6021288"/>
            <a:ext cx="2448272" cy="68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8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Key-frame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Advantages</a:t>
            </a:r>
          </a:p>
          <a:p>
            <a:pPr lvl="1"/>
            <a:r>
              <a:rPr lang="en-US" dirty="0" smtClean="0"/>
              <a:t>Better than forward-control method by direct manipulation of simulation parameters</a:t>
            </a:r>
          </a:p>
          <a:p>
            <a:pPr lvl="1"/>
            <a:r>
              <a:rPr lang="en-US" dirty="0" smtClean="0"/>
              <a:t>Control over the animation while retaining the realism</a:t>
            </a:r>
          </a:p>
          <a:p>
            <a:r>
              <a:rPr lang="en-US" dirty="0" smtClean="0"/>
              <a:t>Limitations</a:t>
            </a:r>
          </a:p>
          <a:p>
            <a:pPr lvl="1"/>
            <a:r>
              <a:rPr lang="en-US" dirty="0" smtClean="0"/>
              <a:t>Computationally prohibitive for larger problems</a:t>
            </a:r>
          </a:p>
          <a:p>
            <a:pPr lvl="1"/>
            <a:r>
              <a:rPr lang="en-US" dirty="0" smtClean="0"/>
              <a:t>Stuck at local minima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0E8-4C2C-404B-8604-777EA02264DB}" type="slidenum">
              <a:rPr lang="en-US" altLang="zh-CN" smtClean="0"/>
              <a:pPr/>
              <a:t>14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8721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0E8-4C2C-404B-8604-777EA02264DB}" type="slidenum">
              <a:rPr lang="en-US" altLang="zh-CN" smtClean="0"/>
              <a:pPr/>
              <a:t>15</a:t>
            </a:fld>
            <a:endParaRPr lang="en-US" altLang="zh-CN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63053813"/>
              </p:ext>
            </p:extLst>
          </p:nvPr>
        </p:nvGraphicFramePr>
        <p:xfrm>
          <a:off x="539552" y="1340768"/>
          <a:ext cx="8208912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Straight Connector 7"/>
          <p:cNvCxnSpPr/>
          <p:nvPr/>
        </p:nvCxnSpPr>
        <p:spPr>
          <a:xfrm flipH="1">
            <a:off x="251520" y="3429000"/>
            <a:ext cx="288032" cy="5040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51520" y="3933056"/>
            <a:ext cx="288032" cy="432048"/>
          </a:xfrm>
          <a:prstGeom prst="line">
            <a:avLst/>
          </a:prstGeom>
          <a:ln w="381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/>
          <a:lstStyle/>
          <a:p>
            <a:r>
              <a:rPr lang="en-US" dirty="0" smtClean="0"/>
              <a:t>Part II : Inverse control – Fluid Shape </a:t>
            </a:r>
          </a:p>
          <a:p>
            <a:pPr lvl="1"/>
            <a:r>
              <a:rPr lang="en-US" dirty="0" smtClean="0"/>
              <a:t>[FL04]: Target-driven smoke animation</a:t>
            </a:r>
          </a:p>
        </p:txBody>
      </p:sp>
    </p:spTree>
    <p:extLst>
      <p:ext uri="{BB962C8B-B14F-4D97-AF65-F5344CB8AC3E}">
        <p14:creationId xmlns:p14="http://schemas.microsoft.com/office/powerpoint/2010/main" val="314104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Target-driven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r>
              <a:rPr lang="en-US" dirty="0" smtClean="0"/>
              <a:t>Inputs: a sequence of target densities</a:t>
            </a:r>
          </a:p>
          <a:p>
            <a:endParaRPr lang="en-US" dirty="0" smtClean="0"/>
          </a:p>
          <a:p>
            <a:r>
              <a:rPr lang="en-US" dirty="0" smtClean="0"/>
              <a:t>Controlling terms</a:t>
            </a:r>
          </a:p>
          <a:p>
            <a:pPr lvl="1"/>
            <a:r>
              <a:rPr lang="en-US" dirty="0" smtClean="0"/>
              <a:t>Driving force 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                              : carry the smoke to the prespecified target density</a:t>
            </a:r>
          </a:p>
          <a:p>
            <a:pPr lvl="2"/>
            <a:endParaRPr lang="en-US" sz="900" dirty="0" smtClean="0"/>
          </a:p>
          <a:p>
            <a:pPr lvl="2"/>
            <a:endParaRPr lang="en-US" sz="900" dirty="0"/>
          </a:p>
          <a:p>
            <a:pPr lvl="2"/>
            <a:endParaRPr lang="en-US" sz="900" dirty="0" smtClean="0"/>
          </a:p>
          <a:p>
            <a:pPr lvl="2"/>
            <a:endParaRPr lang="en-US" sz="900" dirty="0" smtClean="0"/>
          </a:p>
          <a:p>
            <a:pPr lvl="2"/>
            <a:endParaRPr lang="en-US" sz="900" dirty="0" smtClean="0"/>
          </a:p>
          <a:p>
            <a:pPr lvl="2"/>
            <a:endParaRPr lang="en-US" sz="900" dirty="0"/>
          </a:p>
          <a:p>
            <a:pPr lvl="2"/>
            <a:endParaRPr lang="en-US" sz="900" dirty="0" smtClean="0"/>
          </a:p>
          <a:p>
            <a:pPr lvl="2"/>
            <a:r>
              <a:rPr lang="en-US" dirty="0"/>
              <a:t> </a:t>
            </a:r>
            <a:r>
              <a:rPr lang="en-US" dirty="0" smtClean="0"/>
              <a:t>         </a:t>
            </a:r>
            <a:r>
              <a:rPr lang="en-US" dirty="0"/>
              <a:t> </a:t>
            </a:r>
            <a:r>
              <a:rPr lang="en-US" dirty="0" smtClean="0"/>
              <a:t>: attenuate the momentum for limiting its accumulation</a:t>
            </a:r>
          </a:p>
          <a:p>
            <a:pPr lvl="2"/>
            <a:endParaRPr lang="en-US" sz="800" dirty="0" smtClean="0"/>
          </a:p>
          <a:p>
            <a:pPr lvl="1"/>
            <a:endParaRPr lang="en-US" sz="11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0E8-4C2C-404B-8604-777EA02264DB}" type="slidenum">
              <a:rPr lang="en-US" altLang="zh-CN" smtClean="0"/>
              <a:pPr/>
              <a:t>16</a:t>
            </a:fld>
            <a:endParaRPr lang="en-US" altLang="zh-CN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3933056"/>
            <a:ext cx="1727200" cy="584200"/>
          </a:xfrm>
          <a:prstGeom prst="rect">
            <a:avLst/>
          </a:prstGeom>
          <a:ln w="28575" cmpd="sng">
            <a:solidFill>
              <a:srgbClr val="FF0000"/>
            </a:solidFill>
            <a:prstDash val="sysDash"/>
          </a:ln>
        </p:spPr>
      </p:pic>
      <p:grpSp>
        <p:nvGrpSpPr>
          <p:cNvPr id="12" name="Group 11"/>
          <p:cNvGrpSpPr/>
          <p:nvPr/>
        </p:nvGrpSpPr>
        <p:grpSpPr>
          <a:xfrm>
            <a:off x="1268958" y="3356992"/>
            <a:ext cx="5175250" cy="504056"/>
            <a:chOff x="1268958" y="2492896"/>
            <a:chExt cx="5175250" cy="5040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8958" y="2492896"/>
              <a:ext cx="5175250" cy="4762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283968" y="2492896"/>
              <a:ext cx="1368152" cy="504056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652120" y="2492896"/>
              <a:ext cx="792088" cy="504056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5589240"/>
            <a:ext cx="635000" cy="304800"/>
          </a:xfrm>
          <a:prstGeom prst="rect">
            <a:avLst/>
          </a:prstGeom>
          <a:ln w="28575" cmpd="sng">
            <a:solidFill>
              <a:srgbClr val="3366FF"/>
            </a:solidFill>
            <a:prstDash val="sysDash"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2132856"/>
            <a:ext cx="1813560" cy="3911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832" y="2132856"/>
            <a:ext cx="1671320" cy="391160"/>
          </a:xfrm>
          <a:prstGeom prst="rect">
            <a:avLst/>
          </a:prstGeom>
        </p:spPr>
      </p:pic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4644008" y="4920263"/>
            <a:ext cx="3456384" cy="340721"/>
          </a:xfrm>
          <a:prstGeom prst="rect">
            <a:avLst/>
          </a:prstGeom>
          <a:noFill/>
          <a:ln w="28575" cmpd="sng">
            <a:noFill/>
            <a:prstDash val="sysDash"/>
            <a:round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89988" tIns="46793" rIns="89988" bIns="46793" numCol="1" anchor="t" anchorCtr="0" compatLnSpc="1">
            <a:prstTxWarp prst="textNoShape">
              <a:avLst/>
            </a:prstTxWarp>
            <a:spAutoFit/>
          </a:bodyPr>
          <a:lstStyle>
            <a:lvl1pPr marL="326980" indent="-326980" algn="l" defTabSz="449202" rtl="0" fontAlgn="base">
              <a:lnSpc>
                <a:spcPct val="123000"/>
              </a:lnSpc>
              <a:spcBef>
                <a:spcPts val="650"/>
              </a:spcBef>
              <a:spcAft>
                <a:spcPct val="0"/>
              </a:spcAft>
              <a:buClr>
                <a:srgbClr val="CC9900"/>
              </a:buClr>
              <a:buSzPct val="80000"/>
              <a:buFont typeface="Wingdings" pitchFamily="2" charset="2"/>
              <a:buBlip>
                <a:blip r:embed="rId7"/>
              </a:buBlip>
              <a:defRPr sz="2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653961" indent="-325394" algn="l" defTabSz="449202" rtl="0" fontAlgn="base">
              <a:lnSpc>
                <a:spcPct val="123000"/>
              </a:lnSpc>
              <a:spcBef>
                <a:spcPts val="6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Blip>
                <a:blip r:embed="rId8"/>
              </a:buBlip>
              <a:defRPr sz="2400">
                <a:solidFill>
                  <a:srgbClr val="000000"/>
                </a:solidFill>
                <a:latin typeface="+mn-lt"/>
                <a:cs typeface="+mn-cs"/>
              </a:defRPr>
            </a:lvl2pPr>
            <a:lvl3pPr marL="1006338" indent="-339679" algn="l" defTabSz="449202" rtl="0" fontAlgn="base">
              <a:lnSpc>
                <a:spcPct val="123000"/>
              </a:lnSpc>
              <a:spcBef>
                <a:spcPts val="550"/>
              </a:spcBef>
              <a:spcAft>
                <a:spcPct val="0"/>
              </a:spcAft>
              <a:buClr>
                <a:srgbClr val="006633"/>
              </a:buClr>
              <a:buSzPct val="70000"/>
              <a:buFont typeface="Wingdings" pitchFamily="2" charset="2"/>
              <a:buChar char=""/>
              <a:defRPr sz="2200">
                <a:solidFill>
                  <a:srgbClr val="000000"/>
                </a:solidFill>
                <a:latin typeface="+mn-lt"/>
                <a:cs typeface="+mn-cs"/>
              </a:defRPr>
            </a:lvl3pPr>
            <a:lvl4pPr marL="1323795" indent="-304759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1665061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122199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579337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036475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493612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449202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CC9900"/>
              </a:buClr>
              <a:buSzPct val="80000"/>
              <a:buFont typeface="Wingdings" pitchFamily="2" charset="2"/>
              <a:buNone/>
              <a:tabLst>
                <a:tab pos="0" algn="l"/>
                <a:tab pos="457137" algn="l"/>
                <a:tab pos="914276" algn="l"/>
                <a:tab pos="1371413" algn="l"/>
                <a:tab pos="1828551" algn="l"/>
                <a:tab pos="2285688" algn="l"/>
                <a:tab pos="2742827" algn="l"/>
                <a:tab pos="3199964" algn="l"/>
                <a:tab pos="3657102" algn="l"/>
                <a:tab pos="4114240" algn="l"/>
                <a:tab pos="4571378" algn="l"/>
                <a:tab pos="5028515" algn="l"/>
                <a:tab pos="5485653" algn="l"/>
                <a:tab pos="5942791" algn="l"/>
                <a:tab pos="6399929" algn="l"/>
                <a:tab pos="6857066" algn="l"/>
                <a:tab pos="7314204" algn="l"/>
                <a:tab pos="7771342" algn="l"/>
                <a:tab pos="8228480" algn="l"/>
                <a:tab pos="8685617" algn="l"/>
                <a:tab pos="9142755" algn="l"/>
              </a:tabLst>
              <a:defRPr/>
            </a:pPr>
            <a:r>
              <a:rPr lang="en-GB" sz="1600" b="1" kern="0" dirty="0" smtClean="0">
                <a:solidFill>
                  <a:srgbClr val="000099"/>
                </a:solidFill>
                <a:latin typeface="Palatino Linotype" pitchFamily="18" charset="0"/>
                <a:cs typeface="Arial"/>
              </a:rPr>
              <a:t>A gradient of potential field</a:t>
            </a:r>
            <a:endParaRPr kumimoji="0" lang="en-GB" sz="1600" b="1" i="0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Palatino Linotype" pitchFamily="18" charset="0"/>
              <a:cs typeface="Arial"/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1187624" y="4797152"/>
            <a:ext cx="3744416" cy="586942"/>
          </a:xfrm>
          <a:prstGeom prst="rect">
            <a:avLst/>
          </a:prstGeom>
          <a:noFill/>
          <a:ln w="28575" cmpd="sng">
            <a:noFill/>
            <a:prstDash val="sysDash"/>
            <a:round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89988" tIns="46793" rIns="89988" bIns="46793" numCol="1" anchor="t" anchorCtr="0" compatLnSpc="1">
            <a:prstTxWarp prst="textNoShape">
              <a:avLst/>
            </a:prstTxWarp>
            <a:spAutoFit/>
          </a:bodyPr>
          <a:lstStyle>
            <a:lvl1pPr marL="326980" indent="-326980" algn="l" defTabSz="449202" rtl="0" fontAlgn="base">
              <a:lnSpc>
                <a:spcPct val="123000"/>
              </a:lnSpc>
              <a:spcBef>
                <a:spcPts val="650"/>
              </a:spcBef>
              <a:spcAft>
                <a:spcPct val="0"/>
              </a:spcAft>
              <a:buClr>
                <a:srgbClr val="CC9900"/>
              </a:buClr>
              <a:buSzPct val="80000"/>
              <a:buFont typeface="Wingdings" pitchFamily="2" charset="2"/>
              <a:buBlip>
                <a:blip r:embed="rId7"/>
              </a:buBlip>
              <a:defRPr sz="2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653961" indent="-325394" algn="l" defTabSz="449202" rtl="0" fontAlgn="base">
              <a:lnSpc>
                <a:spcPct val="123000"/>
              </a:lnSpc>
              <a:spcBef>
                <a:spcPts val="6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Blip>
                <a:blip r:embed="rId8"/>
              </a:buBlip>
              <a:defRPr sz="2400">
                <a:solidFill>
                  <a:srgbClr val="000000"/>
                </a:solidFill>
                <a:latin typeface="+mn-lt"/>
                <a:cs typeface="+mn-cs"/>
              </a:defRPr>
            </a:lvl2pPr>
            <a:lvl3pPr marL="1006338" indent="-339679" algn="l" defTabSz="449202" rtl="0" fontAlgn="base">
              <a:lnSpc>
                <a:spcPct val="123000"/>
              </a:lnSpc>
              <a:spcBef>
                <a:spcPts val="550"/>
              </a:spcBef>
              <a:spcAft>
                <a:spcPct val="0"/>
              </a:spcAft>
              <a:buClr>
                <a:srgbClr val="006633"/>
              </a:buClr>
              <a:buSzPct val="70000"/>
              <a:buFont typeface="Wingdings" pitchFamily="2" charset="2"/>
              <a:buChar char=""/>
              <a:defRPr sz="2200">
                <a:solidFill>
                  <a:srgbClr val="000000"/>
                </a:solidFill>
                <a:latin typeface="+mn-lt"/>
                <a:cs typeface="+mn-cs"/>
              </a:defRPr>
            </a:lvl3pPr>
            <a:lvl4pPr marL="1323795" indent="-304759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1665061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122199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579337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036475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493612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marR="0" lvl="0" indent="0" defTabSz="449202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CC9900"/>
              </a:buClr>
              <a:buSzPct val="80000"/>
              <a:buFont typeface="Wingdings" pitchFamily="2" charset="2"/>
              <a:buNone/>
              <a:tabLst>
                <a:tab pos="0" algn="l"/>
                <a:tab pos="457137" algn="l"/>
                <a:tab pos="914276" algn="l"/>
                <a:tab pos="1371413" algn="l"/>
                <a:tab pos="1828551" algn="l"/>
                <a:tab pos="2285688" algn="l"/>
                <a:tab pos="2742827" algn="l"/>
                <a:tab pos="3199964" algn="l"/>
                <a:tab pos="3657102" algn="l"/>
                <a:tab pos="4114240" algn="l"/>
                <a:tab pos="4571378" algn="l"/>
                <a:tab pos="5028515" algn="l"/>
                <a:tab pos="5485653" algn="l"/>
                <a:tab pos="5942791" algn="l"/>
                <a:tab pos="6399929" algn="l"/>
                <a:tab pos="6857066" algn="l"/>
                <a:tab pos="7314204" algn="l"/>
                <a:tab pos="7771342" algn="l"/>
                <a:tab pos="8228480" algn="l"/>
                <a:tab pos="8685617" algn="l"/>
                <a:tab pos="9142755" algn="l"/>
              </a:tabLst>
              <a:defRPr/>
            </a:pPr>
            <a:r>
              <a:rPr lang="en-GB" sz="1600" b="1" kern="0" dirty="0" smtClean="0">
                <a:solidFill>
                  <a:srgbClr val="000099"/>
                </a:solidFill>
                <a:latin typeface="Palatino Linotype" pitchFamily="18" charset="0"/>
                <a:cs typeface="Arial"/>
              </a:rPr>
              <a:t>Modify the magnitude of the driving force with blurring smoke density</a:t>
            </a:r>
            <a:endParaRPr kumimoji="0" lang="en-GB" sz="1600" b="1" i="0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Palatino Linotype" pitchFamily="18" charset="0"/>
              <a:cs typeface="Arial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3203848" y="4437112"/>
            <a:ext cx="3024336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0" idx="0"/>
          </p:cNvCxnSpPr>
          <p:nvPr/>
        </p:nvCxnSpPr>
        <p:spPr>
          <a:xfrm flipH="1" flipV="1">
            <a:off x="2771800" y="4437112"/>
            <a:ext cx="288032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114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Target-driven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r>
              <a:rPr lang="en-US" dirty="0" smtClean="0"/>
              <a:t>Controlling terms</a:t>
            </a:r>
          </a:p>
          <a:p>
            <a:pPr lvl="1"/>
            <a:r>
              <a:rPr lang="en-US" dirty="0" smtClean="0"/>
              <a:t>Driving force 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2"/>
            <a:endParaRPr lang="en-US" sz="800" dirty="0" smtClean="0"/>
          </a:p>
          <a:p>
            <a:pPr lvl="1"/>
            <a:r>
              <a:rPr lang="en-US" dirty="0" smtClean="0"/>
              <a:t>Smoke gathering</a:t>
            </a:r>
          </a:p>
          <a:p>
            <a:pPr lvl="1"/>
            <a:endParaRPr lang="en-US" sz="1100" dirty="0" smtClean="0"/>
          </a:p>
          <a:p>
            <a:pPr lvl="1"/>
            <a:endParaRPr lang="en-US" dirty="0"/>
          </a:p>
          <a:p>
            <a:pPr lvl="2"/>
            <a:r>
              <a:rPr lang="en-US" dirty="0" smtClean="0"/>
              <a:t>                                                   : prevent smoke from diffusing too much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0E8-4C2C-404B-8604-777EA02264DB}" type="slidenum">
              <a:rPr lang="en-US" altLang="zh-CN" smtClean="0"/>
              <a:pPr/>
              <a:t>17</a:t>
            </a:fld>
            <a:endParaRPr lang="en-US" altLang="zh-CN" dirty="0"/>
          </a:p>
        </p:txBody>
      </p:sp>
      <p:grpSp>
        <p:nvGrpSpPr>
          <p:cNvPr id="12" name="Group 11"/>
          <p:cNvGrpSpPr/>
          <p:nvPr/>
        </p:nvGrpSpPr>
        <p:grpSpPr>
          <a:xfrm>
            <a:off x="1268958" y="2471936"/>
            <a:ext cx="5175250" cy="504056"/>
            <a:chOff x="1268958" y="2492896"/>
            <a:chExt cx="5175250" cy="5040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8958" y="2492896"/>
              <a:ext cx="5175250" cy="4762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283968" y="2492896"/>
              <a:ext cx="1368152" cy="504056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652120" y="2492896"/>
              <a:ext cx="792088" cy="504056"/>
            </a:xfrm>
            <a:prstGeom prst="rect">
              <a:avLst/>
            </a:prstGeom>
            <a:noFill/>
            <a:ln w="28575" cmpd="sng">
              <a:solidFill>
                <a:srgbClr val="3366FF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34306" y="3336032"/>
            <a:ext cx="3841750" cy="571500"/>
            <a:chOff x="1234306" y="4513684"/>
            <a:chExt cx="3841750" cy="5715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4306" y="4513684"/>
              <a:ext cx="3841750" cy="5715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3635896" y="4513684"/>
              <a:ext cx="1440160" cy="504056"/>
            </a:xfrm>
            <a:prstGeom prst="rect">
              <a:avLst/>
            </a:prstGeom>
            <a:noFill/>
            <a:ln w="28575" cmpd="sng">
              <a:solidFill>
                <a:srgbClr val="80008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3933056"/>
            <a:ext cx="2921000" cy="381000"/>
          </a:xfrm>
          <a:prstGeom prst="rect">
            <a:avLst/>
          </a:prstGeom>
          <a:ln w="28575" cmpd="sng">
            <a:solidFill>
              <a:srgbClr val="800080"/>
            </a:solidFill>
            <a:prstDash val="sysDash"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216" y="4925550"/>
            <a:ext cx="1800200" cy="493603"/>
          </a:xfrm>
          <a:prstGeom prst="rect">
            <a:avLst/>
          </a:prstGeom>
          <a:ln w="38100" cmpd="sng">
            <a:solidFill>
              <a:schemeClr val="accent1"/>
            </a:solidFill>
          </a:ln>
        </p:spPr>
      </p:pic>
      <p:grpSp>
        <p:nvGrpSpPr>
          <p:cNvPr id="24" name="Group 23"/>
          <p:cNvGrpSpPr/>
          <p:nvPr/>
        </p:nvGrpSpPr>
        <p:grpSpPr>
          <a:xfrm>
            <a:off x="971600" y="4683455"/>
            <a:ext cx="4968552" cy="977793"/>
            <a:chOff x="1403648" y="4653136"/>
            <a:chExt cx="4968552" cy="977793"/>
          </a:xfrm>
        </p:grpSpPr>
        <p:grpSp>
          <p:nvGrpSpPr>
            <p:cNvPr id="22" name="Group 21"/>
            <p:cNvGrpSpPr/>
            <p:nvPr/>
          </p:nvGrpSpPr>
          <p:grpSpPr>
            <a:xfrm>
              <a:off x="1403648" y="4653136"/>
              <a:ext cx="4968552" cy="977793"/>
              <a:chOff x="1403648" y="5661248"/>
              <a:chExt cx="4968552" cy="977793"/>
            </a:xfrm>
          </p:grpSpPr>
          <p:sp>
            <p:nvSpPr>
              <p:cNvPr id="19" name="Rectangle 2"/>
              <p:cNvSpPr txBox="1">
                <a:spLocks noChangeArrowheads="1"/>
              </p:cNvSpPr>
              <p:nvPr/>
            </p:nvSpPr>
            <p:spPr bwMode="auto">
              <a:xfrm>
                <a:off x="1403648" y="5661248"/>
                <a:ext cx="4968552" cy="402276"/>
              </a:xfrm>
              <a:prstGeom prst="rect">
                <a:avLst/>
              </a:prstGeom>
              <a:noFill/>
              <a:ln w="28575" cmpd="sng">
                <a:noFill/>
                <a:prstDash val="sysDash"/>
                <a:round/>
                <a:headEnd/>
                <a:tailEnd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89988" tIns="46793" rIns="89988" bIns="46793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326980" indent="-326980" algn="l" defTabSz="449202" rtl="0" fontAlgn="base">
                  <a:lnSpc>
                    <a:spcPct val="123000"/>
                  </a:lnSpc>
                  <a:spcBef>
                    <a:spcPts val="650"/>
                  </a:spcBef>
                  <a:spcAft>
                    <a:spcPct val="0"/>
                  </a:spcAft>
                  <a:buClr>
                    <a:srgbClr val="CC9900"/>
                  </a:buClr>
                  <a:buSzPct val="80000"/>
                  <a:buFont typeface="Wingdings" pitchFamily="2" charset="2"/>
                  <a:buBlip>
                    <a:blip r:embed="rId6"/>
                  </a:buBlip>
                  <a:defRPr sz="26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53961" indent="-325394" algn="l" defTabSz="449202" rtl="0" fontAlgn="base">
                  <a:lnSpc>
                    <a:spcPct val="123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3B812F"/>
                  </a:buClr>
                  <a:buSzPct val="75000"/>
                  <a:buFont typeface="Wingdings" pitchFamily="2" charset="2"/>
                  <a:buBlip>
                    <a:blip r:embed="rId7"/>
                  </a:buBlip>
                  <a:defRPr sz="2400">
                    <a:solidFill>
                      <a:srgbClr val="000000"/>
                    </a:solidFill>
                    <a:latin typeface="+mn-lt"/>
                    <a:cs typeface="+mn-cs"/>
                  </a:defRPr>
                </a:lvl2pPr>
                <a:lvl3pPr marL="1006338" indent="-339679" algn="l" defTabSz="449202" rtl="0" fontAlgn="base">
                  <a:lnSpc>
                    <a:spcPct val="123000"/>
                  </a:lnSpc>
                  <a:spcBef>
                    <a:spcPts val="550"/>
                  </a:spcBef>
                  <a:spcAft>
                    <a:spcPct val="0"/>
                  </a:spcAft>
                  <a:buClr>
                    <a:srgbClr val="006633"/>
                  </a:buClr>
                  <a:buSzPct val="70000"/>
                  <a:buFont typeface="Wingdings" pitchFamily="2" charset="2"/>
                  <a:buChar char=""/>
                  <a:defRPr sz="2200">
                    <a:solidFill>
                      <a:srgbClr val="000000"/>
                    </a:solidFill>
                    <a:latin typeface="+mn-lt"/>
                    <a:cs typeface="+mn-cs"/>
                  </a:defRPr>
                </a:lvl3pPr>
                <a:lvl4pPr marL="1323795" indent="-304759" algn="l" defTabSz="449202" rtl="0" fontAlgn="base">
                  <a:lnSpc>
                    <a:spcPct val="12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3B812F"/>
                  </a:buClr>
                  <a:buFont typeface="Wingdings" pitchFamily="2" charset="2"/>
                  <a:buBlip>
                    <a:blip r:embed="rId6"/>
                  </a:buBlip>
                  <a:defRPr sz="2000">
                    <a:solidFill>
                      <a:srgbClr val="000000"/>
                    </a:solidFill>
                    <a:latin typeface="+mn-lt"/>
                    <a:cs typeface="+mn-cs"/>
                  </a:defRPr>
                </a:lvl4pPr>
                <a:lvl5pPr marL="1665061" indent="-336504" algn="l" defTabSz="449202" rtl="0" fontAlgn="base">
                  <a:lnSpc>
                    <a:spcPct val="12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3B812F"/>
                  </a:buClr>
                  <a:buSzPct val="75000"/>
                  <a:buFont typeface="Wingdings" pitchFamily="2" charset="2"/>
                  <a:buChar char=""/>
                  <a:defRPr sz="2000">
                    <a:solidFill>
                      <a:srgbClr val="000000"/>
                    </a:solidFill>
                    <a:latin typeface="+mn-lt"/>
                    <a:cs typeface="+mn-cs"/>
                  </a:defRPr>
                </a:lvl5pPr>
                <a:lvl6pPr marL="2122199" indent="-336504" algn="l" defTabSz="449202" rtl="0" fontAlgn="base">
                  <a:lnSpc>
                    <a:spcPct val="12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3B812F"/>
                  </a:buClr>
                  <a:buSzPct val="75000"/>
                  <a:buFont typeface="Wingdings" pitchFamily="2" charset="2"/>
                  <a:buChar char=""/>
                  <a:defRPr sz="2000">
                    <a:solidFill>
                      <a:srgbClr val="000000"/>
                    </a:solidFill>
                    <a:latin typeface="+mn-lt"/>
                    <a:cs typeface="+mn-cs"/>
                  </a:defRPr>
                </a:lvl6pPr>
                <a:lvl7pPr marL="2579337" indent="-336504" algn="l" defTabSz="449202" rtl="0" fontAlgn="base">
                  <a:lnSpc>
                    <a:spcPct val="12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3B812F"/>
                  </a:buClr>
                  <a:buSzPct val="75000"/>
                  <a:buFont typeface="Wingdings" pitchFamily="2" charset="2"/>
                  <a:buChar char=""/>
                  <a:defRPr sz="2000">
                    <a:solidFill>
                      <a:srgbClr val="000000"/>
                    </a:solidFill>
                    <a:latin typeface="+mn-lt"/>
                    <a:cs typeface="+mn-cs"/>
                  </a:defRPr>
                </a:lvl7pPr>
                <a:lvl8pPr marL="3036475" indent="-336504" algn="l" defTabSz="449202" rtl="0" fontAlgn="base">
                  <a:lnSpc>
                    <a:spcPct val="12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3B812F"/>
                  </a:buClr>
                  <a:buSzPct val="75000"/>
                  <a:buFont typeface="Wingdings" pitchFamily="2" charset="2"/>
                  <a:buChar char=""/>
                  <a:defRPr sz="2000">
                    <a:solidFill>
                      <a:srgbClr val="000000"/>
                    </a:solidFill>
                    <a:latin typeface="+mn-lt"/>
                    <a:cs typeface="+mn-cs"/>
                  </a:defRPr>
                </a:lvl8pPr>
                <a:lvl9pPr marL="3493612" indent="-336504" algn="l" defTabSz="449202" rtl="0" fontAlgn="base">
                  <a:lnSpc>
                    <a:spcPct val="12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3B812F"/>
                  </a:buClr>
                  <a:buSzPct val="75000"/>
                  <a:buFont typeface="Wingdings" pitchFamily="2" charset="2"/>
                  <a:buChar char=""/>
                  <a:defRPr sz="2000">
                    <a:solidFill>
                      <a:srgbClr val="000000"/>
                    </a:solidFill>
                    <a:latin typeface="+mn-lt"/>
                    <a:cs typeface="+mn-cs"/>
                  </a:defRPr>
                </a:lvl9pPr>
              </a:lstStyle>
              <a:p>
                <a:pPr marL="0" marR="0" lvl="0" indent="0" algn="ctr" defTabSz="449202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>
                    <a:srgbClr val="CC9900"/>
                  </a:buClr>
                  <a:buSzPct val="80000"/>
                  <a:buFont typeface="Wingdings" pitchFamily="2" charset="2"/>
                  <a:buNone/>
                  <a:tabLst>
                    <a:tab pos="0" algn="l"/>
                    <a:tab pos="457137" algn="l"/>
                    <a:tab pos="914276" algn="l"/>
                    <a:tab pos="1371413" algn="l"/>
                    <a:tab pos="1828551" algn="l"/>
                    <a:tab pos="2285688" algn="l"/>
                    <a:tab pos="2742827" algn="l"/>
                    <a:tab pos="3199964" algn="l"/>
                    <a:tab pos="3657102" algn="l"/>
                    <a:tab pos="4114240" algn="l"/>
                    <a:tab pos="4571378" algn="l"/>
                    <a:tab pos="5028515" algn="l"/>
                    <a:tab pos="5485653" algn="l"/>
                    <a:tab pos="5942791" algn="l"/>
                    <a:tab pos="6399929" algn="l"/>
                    <a:tab pos="6857066" algn="l"/>
                    <a:tab pos="7314204" algn="l"/>
                    <a:tab pos="7771342" algn="l"/>
                    <a:tab pos="8228480" algn="l"/>
                    <a:tab pos="8685617" algn="l"/>
                    <a:tab pos="9142755" algn="l"/>
                  </a:tabLst>
                  <a:defRPr/>
                </a:pPr>
                <a:r>
                  <a:rPr lang="en-GB" sz="2000" b="1" kern="0" dirty="0" smtClean="0">
                    <a:solidFill>
                      <a:srgbClr val="000099"/>
                    </a:solidFill>
                    <a:latin typeface="Palatino Linotype" pitchFamily="18" charset="0"/>
                    <a:cs typeface="Arial"/>
                  </a:rPr>
                  <a:t>Diffusion equation for the density error e</a:t>
                </a:r>
                <a:endParaRPr kumimoji="0" lang="en-GB" sz="2000" b="1" i="0" strike="noStrike" kern="0" cap="none" spc="0" normalizeH="0" baseline="0" noProof="0" dirty="0" smtClean="0">
                  <a:ln>
                    <a:noFill/>
                  </a:ln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Palatino Linotype" pitchFamily="18" charset="0"/>
                  <a:cs typeface="Arial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55776" y="6093296"/>
                <a:ext cx="1152128" cy="545745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9"/>
              <a:srcRect t="23906" r="74050" b="-1"/>
              <a:stretch/>
            </p:blipFill>
            <p:spPr>
              <a:xfrm>
                <a:off x="3978507" y="6215112"/>
                <a:ext cx="1289295" cy="366619"/>
              </a:xfrm>
              <a:prstGeom prst="rect">
                <a:avLst/>
              </a:prstGeom>
            </p:spPr>
          </p:pic>
        </p:grpSp>
        <p:sp>
          <p:nvSpPr>
            <p:cNvPr id="23" name="Rectangle 22"/>
            <p:cNvSpPr/>
            <p:nvPr/>
          </p:nvSpPr>
          <p:spPr>
            <a:xfrm>
              <a:off x="1403648" y="4653136"/>
              <a:ext cx="4968552" cy="936104"/>
            </a:xfrm>
            <a:prstGeom prst="rect">
              <a:avLst/>
            </a:prstGeom>
            <a:noFill/>
            <a:ln w="28575" cmpd="sng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" name="Right Arrow 24"/>
          <p:cNvSpPr/>
          <p:nvPr/>
        </p:nvSpPr>
        <p:spPr>
          <a:xfrm>
            <a:off x="6012160" y="5064339"/>
            <a:ext cx="432048" cy="21602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9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Target-driven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Smoke gathering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0E8-4C2C-404B-8604-777EA02264DB}" type="slidenum">
              <a:rPr lang="en-US" altLang="zh-CN" smtClean="0"/>
              <a:pPr/>
              <a:t>18</a:t>
            </a:fld>
            <a:endParaRPr lang="en-US" altLang="zh-C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204864"/>
            <a:ext cx="4248472" cy="4193057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580112" y="4221088"/>
            <a:ext cx="2952328" cy="402276"/>
          </a:xfrm>
          <a:prstGeom prst="rect">
            <a:avLst/>
          </a:prstGeom>
          <a:noFill/>
          <a:ln w="28575" cmpd="sng">
            <a:noFill/>
            <a:prstDash val="sysDash"/>
            <a:round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89988" tIns="46793" rIns="89988" bIns="46793" numCol="1" anchor="t" anchorCtr="0" compatLnSpc="1">
            <a:prstTxWarp prst="textNoShape">
              <a:avLst/>
            </a:prstTxWarp>
            <a:spAutoFit/>
          </a:bodyPr>
          <a:lstStyle>
            <a:lvl1pPr marL="326980" indent="-326980" algn="l" defTabSz="449202" rtl="0" fontAlgn="base">
              <a:lnSpc>
                <a:spcPct val="123000"/>
              </a:lnSpc>
              <a:spcBef>
                <a:spcPts val="650"/>
              </a:spcBef>
              <a:spcAft>
                <a:spcPct val="0"/>
              </a:spcAft>
              <a:buClr>
                <a:srgbClr val="CC9900"/>
              </a:buClr>
              <a:buSzPct val="80000"/>
              <a:buFont typeface="Wingdings" pitchFamily="2" charset="2"/>
              <a:buBlip>
                <a:blip r:embed="rId3"/>
              </a:buBlip>
              <a:defRPr sz="2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653961" indent="-325394" algn="l" defTabSz="449202" rtl="0" fontAlgn="base">
              <a:lnSpc>
                <a:spcPct val="123000"/>
              </a:lnSpc>
              <a:spcBef>
                <a:spcPts val="6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Blip>
                <a:blip r:embed="rId4"/>
              </a:buBlip>
              <a:defRPr sz="2400">
                <a:solidFill>
                  <a:srgbClr val="000000"/>
                </a:solidFill>
                <a:latin typeface="+mn-lt"/>
                <a:cs typeface="+mn-cs"/>
              </a:defRPr>
            </a:lvl2pPr>
            <a:lvl3pPr marL="1006338" indent="-339679" algn="l" defTabSz="449202" rtl="0" fontAlgn="base">
              <a:lnSpc>
                <a:spcPct val="123000"/>
              </a:lnSpc>
              <a:spcBef>
                <a:spcPts val="550"/>
              </a:spcBef>
              <a:spcAft>
                <a:spcPct val="0"/>
              </a:spcAft>
              <a:buClr>
                <a:srgbClr val="006633"/>
              </a:buClr>
              <a:buSzPct val="70000"/>
              <a:buFont typeface="Wingdings" pitchFamily="2" charset="2"/>
              <a:buChar char=""/>
              <a:defRPr sz="2200">
                <a:solidFill>
                  <a:srgbClr val="000000"/>
                </a:solidFill>
                <a:latin typeface="+mn-lt"/>
                <a:cs typeface="+mn-cs"/>
              </a:defRPr>
            </a:lvl3pPr>
            <a:lvl4pPr marL="1323795" indent="-304759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Font typeface="Wingdings" pitchFamily="2" charset="2"/>
              <a:buBlip>
                <a:blip r:embed="rId3"/>
              </a:buBlip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1665061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122199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579337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036475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493612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marR="0" lvl="0" indent="0" defTabSz="449202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CC9900"/>
              </a:buClr>
              <a:buSzPct val="80000"/>
              <a:buFont typeface="Wingdings" pitchFamily="2" charset="2"/>
              <a:buNone/>
              <a:tabLst>
                <a:tab pos="0" algn="l"/>
                <a:tab pos="457137" algn="l"/>
                <a:tab pos="914276" algn="l"/>
                <a:tab pos="1371413" algn="l"/>
                <a:tab pos="1828551" algn="l"/>
                <a:tab pos="2285688" algn="l"/>
                <a:tab pos="2742827" algn="l"/>
                <a:tab pos="3199964" algn="l"/>
                <a:tab pos="3657102" algn="l"/>
                <a:tab pos="4114240" algn="l"/>
                <a:tab pos="4571378" algn="l"/>
                <a:tab pos="5028515" algn="l"/>
                <a:tab pos="5485653" algn="l"/>
                <a:tab pos="5942791" algn="l"/>
                <a:tab pos="6399929" algn="l"/>
                <a:tab pos="6857066" algn="l"/>
                <a:tab pos="7314204" algn="l"/>
                <a:tab pos="7771342" algn="l"/>
                <a:tab pos="8228480" algn="l"/>
                <a:tab pos="8685617" algn="l"/>
                <a:tab pos="9142755" algn="l"/>
              </a:tabLst>
              <a:defRPr/>
            </a:pPr>
            <a:r>
              <a:rPr lang="en-GB" sz="2000" b="1" kern="0" dirty="0" smtClean="0">
                <a:solidFill>
                  <a:srgbClr val="000099"/>
                </a:solidFill>
                <a:latin typeface="Palatino Linotype" pitchFamily="18" charset="0"/>
                <a:cs typeface="Arial"/>
              </a:rPr>
              <a:t>Without gathering term</a:t>
            </a:r>
            <a:endParaRPr kumimoji="0" lang="en-GB" sz="2000" b="1" i="0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Palatino Linotype" pitchFamily="18" charset="0"/>
              <a:cs typeface="Arial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580112" y="5445224"/>
            <a:ext cx="2952328" cy="402276"/>
          </a:xfrm>
          <a:prstGeom prst="rect">
            <a:avLst/>
          </a:prstGeom>
          <a:noFill/>
          <a:ln w="28575" cmpd="sng">
            <a:noFill/>
            <a:prstDash val="sysDash"/>
            <a:round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89988" tIns="46793" rIns="89988" bIns="46793" numCol="1" anchor="t" anchorCtr="0" compatLnSpc="1">
            <a:prstTxWarp prst="textNoShape">
              <a:avLst/>
            </a:prstTxWarp>
            <a:spAutoFit/>
          </a:bodyPr>
          <a:lstStyle>
            <a:lvl1pPr marL="326980" indent="-326980" algn="l" defTabSz="449202" rtl="0" fontAlgn="base">
              <a:lnSpc>
                <a:spcPct val="123000"/>
              </a:lnSpc>
              <a:spcBef>
                <a:spcPts val="650"/>
              </a:spcBef>
              <a:spcAft>
                <a:spcPct val="0"/>
              </a:spcAft>
              <a:buClr>
                <a:srgbClr val="CC9900"/>
              </a:buClr>
              <a:buSzPct val="80000"/>
              <a:buFont typeface="Wingdings" pitchFamily="2" charset="2"/>
              <a:buBlip>
                <a:blip r:embed="rId3"/>
              </a:buBlip>
              <a:defRPr sz="2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653961" indent="-325394" algn="l" defTabSz="449202" rtl="0" fontAlgn="base">
              <a:lnSpc>
                <a:spcPct val="123000"/>
              </a:lnSpc>
              <a:spcBef>
                <a:spcPts val="6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Blip>
                <a:blip r:embed="rId4"/>
              </a:buBlip>
              <a:defRPr sz="2400">
                <a:solidFill>
                  <a:srgbClr val="000000"/>
                </a:solidFill>
                <a:latin typeface="+mn-lt"/>
                <a:cs typeface="+mn-cs"/>
              </a:defRPr>
            </a:lvl2pPr>
            <a:lvl3pPr marL="1006338" indent="-339679" algn="l" defTabSz="449202" rtl="0" fontAlgn="base">
              <a:lnSpc>
                <a:spcPct val="123000"/>
              </a:lnSpc>
              <a:spcBef>
                <a:spcPts val="550"/>
              </a:spcBef>
              <a:spcAft>
                <a:spcPct val="0"/>
              </a:spcAft>
              <a:buClr>
                <a:srgbClr val="006633"/>
              </a:buClr>
              <a:buSzPct val="70000"/>
              <a:buFont typeface="Wingdings" pitchFamily="2" charset="2"/>
              <a:buChar char=""/>
              <a:defRPr sz="2200">
                <a:solidFill>
                  <a:srgbClr val="000000"/>
                </a:solidFill>
                <a:latin typeface="+mn-lt"/>
                <a:cs typeface="+mn-cs"/>
              </a:defRPr>
            </a:lvl3pPr>
            <a:lvl4pPr marL="1323795" indent="-304759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Font typeface="Wingdings" pitchFamily="2" charset="2"/>
              <a:buBlip>
                <a:blip r:embed="rId3"/>
              </a:buBlip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1665061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122199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579337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036475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493612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marR="0" lvl="0" indent="0" defTabSz="449202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CC9900"/>
              </a:buClr>
              <a:buSzPct val="80000"/>
              <a:buFont typeface="Wingdings" pitchFamily="2" charset="2"/>
              <a:buNone/>
              <a:tabLst>
                <a:tab pos="0" algn="l"/>
                <a:tab pos="457137" algn="l"/>
                <a:tab pos="914276" algn="l"/>
                <a:tab pos="1371413" algn="l"/>
                <a:tab pos="1828551" algn="l"/>
                <a:tab pos="2285688" algn="l"/>
                <a:tab pos="2742827" algn="l"/>
                <a:tab pos="3199964" algn="l"/>
                <a:tab pos="3657102" algn="l"/>
                <a:tab pos="4114240" algn="l"/>
                <a:tab pos="4571378" algn="l"/>
                <a:tab pos="5028515" algn="l"/>
                <a:tab pos="5485653" algn="l"/>
                <a:tab pos="5942791" algn="l"/>
                <a:tab pos="6399929" algn="l"/>
                <a:tab pos="6857066" algn="l"/>
                <a:tab pos="7314204" algn="l"/>
                <a:tab pos="7771342" algn="l"/>
                <a:tab pos="8228480" algn="l"/>
                <a:tab pos="8685617" algn="l"/>
                <a:tab pos="9142755" algn="l"/>
              </a:tabLst>
              <a:defRPr/>
            </a:pPr>
            <a:r>
              <a:rPr lang="en-GB" sz="2000" b="1" kern="0" dirty="0" smtClean="0">
                <a:solidFill>
                  <a:srgbClr val="000099"/>
                </a:solidFill>
                <a:latin typeface="Palatino Linotype" pitchFamily="18" charset="0"/>
                <a:cs typeface="Arial"/>
              </a:rPr>
              <a:t>With gathering term</a:t>
            </a:r>
            <a:endParaRPr kumimoji="0" lang="en-GB" sz="2000" b="1" i="0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Palatino Linotype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878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Target-driven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Advantages</a:t>
            </a:r>
          </a:p>
          <a:p>
            <a:pPr lvl="1"/>
            <a:r>
              <a:rPr lang="en-US" dirty="0" smtClean="0"/>
              <a:t>No optimization, more efficient</a:t>
            </a:r>
          </a:p>
          <a:p>
            <a:pPr lvl="1"/>
            <a:r>
              <a:rPr lang="en-US" dirty="0" smtClean="0"/>
              <a:t>Easy to implement</a:t>
            </a:r>
          </a:p>
          <a:p>
            <a:r>
              <a:rPr lang="en-US" dirty="0" smtClean="0"/>
              <a:t>Limitations</a:t>
            </a:r>
          </a:p>
          <a:p>
            <a:pPr lvl="1"/>
            <a:r>
              <a:rPr lang="en-US" dirty="0" smtClean="0"/>
              <a:t>Smoke transition does not always come across as a natural evolution</a:t>
            </a:r>
          </a:p>
          <a:p>
            <a:pPr lvl="1"/>
            <a:r>
              <a:rPr lang="en-US" dirty="0" smtClean="0"/>
              <a:t>Do not guarantee optimal approximation of the targets</a:t>
            </a:r>
          </a:p>
          <a:p>
            <a:pPr lvl="1"/>
            <a:r>
              <a:rPr lang="en-US" dirty="0" smtClean="0"/>
              <a:t>Cannot directly control how well a particular target is approximated at a specific instant in time</a:t>
            </a:r>
          </a:p>
          <a:p>
            <a:pPr lvl="1"/>
            <a:r>
              <a:rPr lang="en-US" dirty="0" smtClean="0"/>
              <a:t>Need experience to choose the right target states and the appropriate control parameters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0E8-4C2C-404B-8604-777EA02264DB}" type="slidenum">
              <a:rPr lang="en-US" altLang="zh-CN" smtClean="0"/>
              <a:pPr/>
              <a:t>19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2578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Controllable fluid in movies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Smoke</a:t>
            </a:r>
          </a:p>
          <a:p>
            <a:pPr lvl="1"/>
            <a:r>
              <a:rPr lang="en-US" dirty="0" smtClean="0">
                <a:hlinkClick r:id="rId2"/>
              </a:rPr>
              <a:t>The lord of the rings: the fellowship of the ring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Water</a:t>
            </a:r>
          </a:p>
          <a:p>
            <a:pPr lvl="1"/>
            <a:r>
              <a:rPr lang="en-US" dirty="0" smtClean="0">
                <a:hlinkClick r:id="rId3"/>
              </a:rPr>
              <a:t>The abyss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0E8-4C2C-404B-8604-777EA02264DB}" type="slidenum">
              <a:rPr lang="en-US" altLang="zh-CN" smtClean="0"/>
              <a:pPr/>
              <a:t>2</a:t>
            </a:fld>
            <a:endParaRPr lang="en-US" altLang="zh-CN" dirty="0"/>
          </a:p>
        </p:txBody>
      </p:sp>
      <p:pic>
        <p:nvPicPr>
          <p:cNvPr id="5" name="Picture 4" descr="fellowshipofthering-smok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539702"/>
            <a:ext cx="4464496" cy="1897410"/>
          </a:xfrm>
          <a:prstGeom prst="rect">
            <a:avLst/>
          </a:prstGeom>
        </p:spPr>
      </p:pic>
      <p:pic>
        <p:nvPicPr>
          <p:cNvPr id="6" name="Picture 5" descr="abyss_water_fac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653136"/>
            <a:ext cx="3456384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0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0E8-4C2C-404B-8604-777EA02264DB}" type="slidenum">
              <a:rPr lang="en-US" altLang="zh-CN" smtClean="0"/>
              <a:pPr/>
              <a:t>20</a:t>
            </a:fld>
            <a:endParaRPr lang="en-US" altLang="zh-CN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500779698"/>
              </p:ext>
            </p:extLst>
          </p:nvPr>
        </p:nvGraphicFramePr>
        <p:xfrm>
          <a:off x="539552" y="1340768"/>
          <a:ext cx="8208912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Straight Connector 7"/>
          <p:cNvCxnSpPr/>
          <p:nvPr/>
        </p:nvCxnSpPr>
        <p:spPr>
          <a:xfrm flipH="1">
            <a:off x="251520" y="3429000"/>
            <a:ext cx="288032" cy="5040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51520" y="3933056"/>
            <a:ext cx="288032" cy="432048"/>
          </a:xfrm>
          <a:prstGeom prst="line">
            <a:avLst/>
          </a:prstGeom>
          <a:ln w="381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/>
          <a:lstStyle/>
          <a:p>
            <a:r>
              <a:rPr lang="en-US" dirty="0" smtClean="0"/>
              <a:t>Part II : Inverse control – Fluid shape </a:t>
            </a:r>
          </a:p>
          <a:p>
            <a:pPr lvl="1"/>
            <a:r>
              <a:rPr lang="en-US" dirty="0" smtClean="0"/>
              <a:t>[TKPR06]: Detail-preserving fluid control</a:t>
            </a:r>
          </a:p>
        </p:txBody>
      </p:sp>
    </p:spTree>
    <p:extLst>
      <p:ext uri="{BB962C8B-B14F-4D97-AF65-F5344CB8AC3E}">
        <p14:creationId xmlns:p14="http://schemas.microsoft.com/office/powerpoint/2010/main" val="314104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Particle-based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Framework 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0E8-4C2C-404B-8604-777EA02264DB}" type="slidenum">
              <a:rPr lang="en-US" altLang="zh-CN" smtClean="0"/>
              <a:pPr/>
              <a:t>21</a:t>
            </a:fld>
            <a:endParaRPr lang="en-US" altLang="zh-C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69" y="2260476"/>
            <a:ext cx="8382363" cy="390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5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Particle-based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Inputs: given target shapes</a:t>
            </a:r>
          </a:p>
          <a:p>
            <a:pPr lvl="1"/>
            <a:r>
              <a:rPr lang="en-US" dirty="0" smtClean="0"/>
              <a:t>Mesh sequence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Control particles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Controlling terms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r>
              <a:rPr lang="en-US" i="1" dirty="0" smtClean="0">
                <a:solidFill>
                  <a:srgbClr val="0000CC"/>
                </a:solidFill>
              </a:rPr>
              <a:t>Fluid attraction</a:t>
            </a:r>
            <a:r>
              <a:rPr lang="en-US" i="1" dirty="0" smtClean="0"/>
              <a:t>: </a:t>
            </a:r>
            <a:r>
              <a:rPr lang="en-US" dirty="0" smtClean="0"/>
              <a:t>pulls fluid towards the control particles</a:t>
            </a:r>
          </a:p>
          <a:p>
            <a:pPr lvl="1"/>
            <a:r>
              <a:rPr lang="en-US" i="1" dirty="0" smtClean="0">
                <a:solidFill>
                  <a:srgbClr val="800080"/>
                </a:solidFill>
              </a:rPr>
              <a:t>Fluid velocity:</a:t>
            </a:r>
            <a:r>
              <a:rPr lang="en-US" dirty="0" smtClean="0"/>
              <a:t> modify velocity according to control particles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0E8-4C2C-404B-8604-777EA02264DB}" type="slidenum">
              <a:rPr lang="en-US" altLang="zh-CN" smtClean="0"/>
              <a:pPr/>
              <a:t>22</a:t>
            </a:fld>
            <a:endParaRPr lang="en-US" altLang="zh-CN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0927232"/>
              </p:ext>
            </p:extLst>
          </p:nvPr>
        </p:nvGraphicFramePr>
        <p:xfrm>
          <a:off x="3587031" y="2492896"/>
          <a:ext cx="1872208" cy="515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9" name="Equation" r:id="rId3" imgW="876300" imgH="241300" progId="Equation.3">
                  <p:embed/>
                </p:oleObj>
              </mc:Choice>
              <mc:Fallback>
                <p:oleObj name="Equation" r:id="rId3" imgW="8763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87031" y="2492896"/>
                        <a:ext cx="1872208" cy="5155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1510" y="3501008"/>
            <a:ext cx="3143250" cy="5397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743598" y="3573016"/>
            <a:ext cx="648072" cy="432048"/>
          </a:xfrm>
          <a:prstGeom prst="rect">
            <a:avLst/>
          </a:prstGeom>
          <a:noFill/>
          <a:ln w="28575" cmpd="sng">
            <a:solidFill>
              <a:srgbClr val="3366F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607694" y="3573016"/>
            <a:ext cx="648072" cy="432048"/>
          </a:xfrm>
          <a:prstGeom prst="rect">
            <a:avLst/>
          </a:prstGeom>
          <a:noFill/>
          <a:ln w="28575" cmpd="sng">
            <a:solidFill>
              <a:srgbClr val="80008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29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Particle-based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Controlling terms</a:t>
            </a:r>
            <a:endParaRPr lang="en-US" sz="2400" dirty="0" smtClean="0"/>
          </a:p>
          <a:p>
            <a:pPr lvl="1"/>
            <a:r>
              <a:rPr lang="en-US" i="1" dirty="0" smtClean="0">
                <a:solidFill>
                  <a:srgbClr val="0000CC"/>
                </a:solidFill>
              </a:rPr>
              <a:t>Fluid attraction</a:t>
            </a:r>
            <a:r>
              <a:rPr lang="en-US" i="1" dirty="0" smtClean="0"/>
              <a:t>: </a:t>
            </a:r>
            <a:r>
              <a:rPr lang="en-US" dirty="0" smtClean="0"/>
              <a:t>pulls fluid towards the control particles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i="1" dirty="0" smtClean="0">
                <a:solidFill>
                  <a:srgbClr val="800080"/>
                </a:solidFill>
              </a:rPr>
              <a:t>Fluid velocity:</a:t>
            </a:r>
            <a:r>
              <a:rPr lang="en-US" dirty="0" smtClean="0"/>
              <a:t> modify velocity according to control particles</a:t>
            </a:r>
          </a:p>
          <a:p>
            <a:pPr lvl="1"/>
            <a:endParaRPr lang="en-US" dirty="0"/>
          </a:p>
          <a:p>
            <a:pPr lvl="1"/>
            <a:r>
              <a:rPr lang="en-US" dirty="0" err="1" smtClean="0"/>
              <a:t>Wa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Wv</a:t>
            </a:r>
            <a:r>
              <a:rPr lang="en-US" dirty="0" smtClean="0"/>
              <a:t>: global constants,       : scale factor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0E8-4C2C-404B-8604-777EA02264DB}" type="slidenum">
              <a:rPr lang="en-US" altLang="zh-CN" smtClean="0"/>
              <a:pPr/>
              <a:t>23</a:t>
            </a:fld>
            <a:endParaRPr lang="en-US" altLang="zh-C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2492896"/>
            <a:ext cx="4222750" cy="76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982" y="3738612"/>
            <a:ext cx="3905250" cy="6985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827584" y="4821038"/>
            <a:ext cx="4680520" cy="1992338"/>
            <a:chOff x="1115616" y="4653136"/>
            <a:chExt cx="4680520" cy="199233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l="38521"/>
            <a:stretch/>
          </p:blipFill>
          <p:spPr>
            <a:xfrm>
              <a:off x="1115616" y="4653136"/>
              <a:ext cx="4406877" cy="199233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50347" t="11384" r="43973" b="55283"/>
            <a:stretch/>
          </p:blipFill>
          <p:spPr>
            <a:xfrm>
              <a:off x="5485692" y="5047208"/>
              <a:ext cx="239890" cy="2540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62819" t="-5555" r="29829" b="57408"/>
            <a:stretch/>
          </p:blipFill>
          <p:spPr>
            <a:xfrm>
              <a:off x="5485692" y="6086447"/>
              <a:ext cx="310444" cy="36688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93125" t="-1552" r="2531" b="18218"/>
            <a:stretch/>
          </p:blipFill>
          <p:spPr>
            <a:xfrm>
              <a:off x="5485692" y="5373216"/>
              <a:ext cx="183444" cy="634999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5517232"/>
            <a:ext cx="3298431" cy="7200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40289" t="8198" r="53141" b="29254"/>
          <a:stretch/>
        </p:blipFill>
        <p:spPr>
          <a:xfrm>
            <a:off x="5076056" y="4321083"/>
            <a:ext cx="367928" cy="5480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l="82893" t="18491" r="9086" b="29658"/>
          <a:stretch/>
        </p:blipFill>
        <p:spPr>
          <a:xfrm>
            <a:off x="1929076" y="5517232"/>
            <a:ext cx="338668" cy="39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0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Detail-preserving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38736" cy="4525963"/>
          </a:xfrm>
        </p:spPr>
        <p:txBody>
          <a:bodyPr/>
          <a:lstStyle/>
          <a:p>
            <a:r>
              <a:rPr lang="en-US" dirty="0"/>
              <a:t>Multi-scale </a:t>
            </a:r>
            <a:r>
              <a:rPr lang="en-US" dirty="0" smtClean="0"/>
              <a:t>decomposition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0E8-4C2C-404B-8604-777EA02264DB}" type="slidenum">
              <a:rPr lang="en-US" altLang="zh-CN" smtClean="0"/>
              <a:pPr/>
              <a:t>24</a:t>
            </a:fld>
            <a:endParaRPr lang="en-US" altLang="zh-C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500" y="1412775"/>
            <a:ext cx="5673972" cy="539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3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Detail-preserving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75240" cy="4525963"/>
          </a:xfrm>
        </p:spPr>
        <p:txBody>
          <a:bodyPr/>
          <a:lstStyle/>
          <a:p>
            <a:r>
              <a:rPr lang="en-US" dirty="0"/>
              <a:t>Multi-scale </a:t>
            </a:r>
            <a:r>
              <a:rPr lang="en-US" dirty="0" smtClean="0"/>
              <a:t>decomposition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0E8-4C2C-404B-8604-777EA02264DB}" type="slidenum">
              <a:rPr lang="en-US" altLang="zh-CN" smtClean="0"/>
              <a:pPr/>
              <a:t>25</a:t>
            </a:fld>
            <a:endParaRPr lang="en-US" altLang="zh-C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56452"/>
          <a:stretch/>
        </p:blipFill>
        <p:spPr>
          <a:xfrm>
            <a:off x="4268829" y="2718048"/>
            <a:ext cx="2751443" cy="114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8005"/>
          <a:stretch/>
        </p:blipFill>
        <p:spPr>
          <a:xfrm>
            <a:off x="1388509" y="2718048"/>
            <a:ext cx="2653340" cy="1143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-1479" r="63721" b="1"/>
          <a:stretch/>
        </p:blipFill>
        <p:spPr>
          <a:xfrm>
            <a:off x="1475656" y="4293096"/>
            <a:ext cx="2599693" cy="252642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043608" y="2162628"/>
            <a:ext cx="2952328" cy="402276"/>
          </a:xfrm>
          <a:prstGeom prst="rect">
            <a:avLst/>
          </a:prstGeom>
          <a:noFill/>
          <a:ln w="28575" cmpd="sng">
            <a:solidFill>
              <a:schemeClr val="accent1"/>
            </a:solidFill>
            <a:prstDash val="sysDash"/>
            <a:round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89988" tIns="46793" rIns="89988" bIns="46793" numCol="1" anchor="t" anchorCtr="0" compatLnSpc="1">
            <a:prstTxWarp prst="textNoShape">
              <a:avLst/>
            </a:prstTxWarp>
            <a:spAutoFit/>
          </a:bodyPr>
          <a:lstStyle>
            <a:lvl1pPr marL="326980" indent="-326980" algn="l" defTabSz="449202" rtl="0" fontAlgn="base">
              <a:lnSpc>
                <a:spcPct val="123000"/>
              </a:lnSpc>
              <a:spcBef>
                <a:spcPts val="650"/>
              </a:spcBef>
              <a:spcAft>
                <a:spcPct val="0"/>
              </a:spcAft>
              <a:buClr>
                <a:srgbClr val="CC9900"/>
              </a:buClr>
              <a:buSzPct val="80000"/>
              <a:buFont typeface="Wingdings" pitchFamily="2" charset="2"/>
              <a:buBlip>
                <a:blip r:embed="rId4"/>
              </a:buBlip>
              <a:defRPr sz="2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653961" indent="-325394" algn="l" defTabSz="449202" rtl="0" fontAlgn="base">
              <a:lnSpc>
                <a:spcPct val="123000"/>
              </a:lnSpc>
              <a:spcBef>
                <a:spcPts val="6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Blip>
                <a:blip r:embed="rId5"/>
              </a:buBlip>
              <a:defRPr sz="2400">
                <a:solidFill>
                  <a:srgbClr val="000000"/>
                </a:solidFill>
                <a:latin typeface="+mn-lt"/>
                <a:cs typeface="+mn-cs"/>
              </a:defRPr>
            </a:lvl2pPr>
            <a:lvl3pPr marL="1006338" indent="-339679" algn="l" defTabSz="449202" rtl="0" fontAlgn="base">
              <a:lnSpc>
                <a:spcPct val="123000"/>
              </a:lnSpc>
              <a:spcBef>
                <a:spcPts val="550"/>
              </a:spcBef>
              <a:spcAft>
                <a:spcPct val="0"/>
              </a:spcAft>
              <a:buClr>
                <a:srgbClr val="006633"/>
              </a:buClr>
              <a:buSzPct val="70000"/>
              <a:buFont typeface="Wingdings" pitchFamily="2" charset="2"/>
              <a:buChar char=""/>
              <a:defRPr sz="2200">
                <a:solidFill>
                  <a:srgbClr val="000000"/>
                </a:solidFill>
                <a:latin typeface="+mn-lt"/>
                <a:cs typeface="+mn-cs"/>
              </a:defRPr>
            </a:lvl3pPr>
            <a:lvl4pPr marL="1323795" indent="-304759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1665061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122199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579337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036475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493612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449202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CC9900"/>
              </a:buClr>
              <a:buSzPct val="80000"/>
              <a:buFont typeface="Wingdings" pitchFamily="2" charset="2"/>
              <a:buNone/>
              <a:tabLst>
                <a:tab pos="0" algn="l"/>
                <a:tab pos="457137" algn="l"/>
                <a:tab pos="914276" algn="l"/>
                <a:tab pos="1371413" algn="l"/>
                <a:tab pos="1828551" algn="l"/>
                <a:tab pos="2285688" algn="l"/>
                <a:tab pos="2742827" algn="l"/>
                <a:tab pos="3199964" algn="l"/>
                <a:tab pos="3657102" algn="l"/>
                <a:tab pos="4114240" algn="l"/>
                <a:tab pos="4571378" algn="l"/>
                <a:tab pos="5028515" algn="l"/>
                <a:tab pos="5485653" algn="l"/>
                <a:tab pos="5942791" algn="l"/>
                <a:tab pos="6399929" algn="l"/>
                <a:tab pos="6857066" algn="l"/>
                <a:tab pos="7314204" algn="l"/>
                <a:tab pos="7771342" algn="l"/>
                <a:tab pos="8228480" algn="l"/>
                <a:tab pos="8685617" algn="l"/>
                <a:tab pos="9142755" algn="l"/>
              </a:tabLst>
              <a:defRPr/>
            </a:pPr>
            <a:r>
              <a:rPr lang="en-GB" sz="2000" b="1" kern="0" dirty="0" smtClean="0">
                <a:solidFill>
                  <a:srgbClr val="000099"/>
                </a:solidFill>
                <a:latin typeface="Palatino Linotype" pitchFamily="18" charset="0"/>
                <a:cs typeface="Arial"/>
              </a:rPr>
              <a:t>Current fluid velocities</a:t>
            </a:r>
            <a:endParaRPr kumimoji="0" lang="en-GB" sz="2000" b="1" i="0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Palatino Linotype" pitchFamily="18" charset="0"/>
              <a:cs typeface="Arial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763688" y="3861048"/>
            <a:ext cx="4752528" cy="402276"/>
          </a:xfrm>
          <a:prstGeom prst="rect">
            <a:avLst/>
          </a:prstGeom>
          <a:noFill/>
          <a:ln w="28575" cmpd="sng">
            <a:solidFill>
              <a:schemeClr val="accent1"/>
            </a:solidFill>
            <a:prstDash val="sysDash"/>
            <a:round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89988" tIns="46793" rIns="89988" bIns="46793" numCol="1" anchor="t" anchorCtr="0" compatLnSpc="1">
            <a:prstTxWarp prst="textNoShape">
              <a:avLst/>
            </a:prstTxWarp>
            <a:spAutoFit/>
          </a:bodyPr>
          <a:lstStyle>
            <a:lvl1pPr marL="326980" indent="-326980" algn="l" defTabSz="449202" rtl="0" fontAlgn="base">
              <a:lnSpc>
                <a:spcPct val="123000"/>
              </a:lnSpc>
              <a:spcBef>
                <a:spcPts val="650"/>
              </a:spcBef>
              <a:spcAft>
                <a:spcPct val="0"/>
              </a:spcAft>
              <a:buClr>
                <a:srgbClr val="CC9900"/>
              </a:buClr>
              <a:buSzPct val="80000"/>
              <a:buFont typeface="Wingdings" pitchFamily="2" charset="2"/>
              <a:buBlip>
                <a:blip r:embed="rId4"/>
              </a:buBlip>
              <a:defRPr sz="2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653961" indent="-325394" algn="l" defTabSz="449202" rtl="0" fontAlgn="base">
              <a:lnSpc>
                <a:spcPct val="123000"/>
              </a:lnSpc>
              <a:spcBef>
                <a:spcPts val="6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Blip>
                <a:blip r:embed="rId5"/>
              </a:buBlip>
              <a:defRPr sz="2400">
                <a:solidFill>
                  <a:srgbClr val="000000"/>
                </a:solidFill>
                <a:latin typeface="+mn-lt"/>
                <a:cs typeface="+mn-cs"/>
              </a:defRPr>
            </a:lvl2pPr>
            <a:lvl3pPr marL="1006338" indent="-339679" algn="l" defTabSz="449202" rtl="0" fontAlgn="base">
              <a:lnSpc>
                <a:spcPct val="123000"/>
              </a:lnSpc>
              <a:spcBef>
                <a:spcPts val="550"/>
              </a:spcBef>
              <a:spcAft>
                <a:spcPct val="0"/>
              </a:spcAft>
              <a:buClr>
                <a:srgbClr val="006633"/>
              </a:buClr>
              <a:buSzPct val="70000"/>
              <a:buFont typeface="Wingdings" pitchFamily="2" charset="2"/>
              <a:buChar char=""/>
              <a:defRPr sz="2200">
                <a:solidFill>
                  <a:srgbClr val="000000"/>
                </a:solidFill>
                <a:latin typeface="+mn-lt"/>
                <a:cs typeface="+mn-cs"/>
              </a:defRPr>
            </a:lvl3pPr>
            <a:lvl4pPr marL="1323795" indent="-304759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1665061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122199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579337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036475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493612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449202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CC9900"/>
              </a:buClr>
              <a:buSzPct val="80000"/>
              <a:buFont typeface="Wingdings" pitchFamily="2" charset="2"/>
              <a:buNone/>
              <a:tabLst>
                <a:tab pos="0" algn="l"/>
                <a:tab pos="457137" algn="l"/>
                <a:tab pos="914276" algn="l"/>
                <a:tab pos="1371413" algn="l"/>
                <a:tab pos="1828551" algn="l"/>
                <a:tab pos="2285688" algn="l"/>
                <a:tab pos="2742827" algn="l"/>
                <a:tab pos="3199964" algn="l"/>
                <a:tab pos="3657102" algn="l"/>
                <a:tab pos="4114240" algn="l"/>
                <a:tab pos="4571378" algn="l"/>
                <a:tab pos="5028515" algn="l"/>
                <a:tab pos="5485653" algn="l"/>
                <a:tab pos="5942791" algn="l"/>
                <a:tab pos="6399929" algn="l"/>
                <a:tab pos="6857066" algn="l"/>
                <a:tab pos="7314204" algn="l"/>
                <a:tab pos="7771342" algn="l"/>
                <a:tab pos="8228480" algn="l"/>
                <a:tab pos="8685617" algn="l"/>
                <a:tab pos="9142755" algn="l"/>
              </a:tabLst>
              <a:defRPr/>
            </a:pPr>
            <a:r>
              <a:rPr lang="en-GB" sz="2000" b="1" kern="0" dirty="0" smtClean="0">
                <a:solidFill>
                  <a:srgbClr val="000099"/>
                </a:solidFill>
                <a:latin typeface="Palatino Linotype" pitchFamily="18" charset="0"/>
                <a:cs typeface="Arial"/>
              </a:rPr>
              <a:t>Filtered velocities for control particles</a:t>
            </a:r>
            <a:endParaRPr kumimoji="0" lang="en-GB" sz="2000" b="1" i="0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Palatino Linotype" pitchFamily="18" charset="0"/>
              <a:cs typeface="Arial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283968" y="2162628"/>
            <a:ext cx="3312368" cy="402276"/>
          </a:xfrm>
          <a:prstGeom prst="rect">
            <a:avLst/>
          </a:prstGeom>
          <a:noFill/>
          <a:ln w="28575" cmpd="sng">
            <a:solidFill>
              <a:schemeClr val="accent1"/>
            </a:solidFill>
            <a:prstDash val="sysDash"/>
            <a:round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89988" tIns="46793" rIns="89988" bIns="46793" numCol="1" anchor="t" anchorCtr="0" compatLnSpc="1">
            <a:prstTxWarp prst="textNoShape">
              <a:avLst/>
            </a:prstTxWarp>
            <a:spAutoFit/>
          </a:bodyPr>
          <a:lstStyle>
            <a:lvl1pPr marL="326980" indent="-326980" algn="l" defTabSz="449202" rtl="0" fontAlgn="base">
              <a:lnSpc>
                <a:spcPct val="123000"/>
              </a:lnSpc>
              <a:spcBef>
                <a:spcPts val="650"/>
              </a:spcBef>
              <a:spcAft>
                <a:spcPct val="0"/>
              </a:spcAft>
              <a:buClr>
                <a:srgbClr val="CC9900"/>
              </a:buClr>
              <a:buSzPct val="80000"/>
              <a:buFont typeface="Wingdings" pitchFamily="2" charset="2"/>
              <a:buBlip>
                <a:blip r:embed="rId4"/>
              </a:buBlip>
              <a:defRPr sz="2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653961" indent="-325394" algn="l" defTabSz="449202" rtl="0" fontAlgn="base">
              <a:lnSpc>
                <a:spcPct val="123000"/>
              </a:lnSpc>
              <a:spcBef>
                <a:spcPts val="6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Blip>
                <a:blip r:embed="rId5"/>
              </a:buBlip>
              <a:defRPr sz="2400">
                <a:solidFill>
                  <a:srgbClr val="000000"/>
                </a:solidFill>
                <a:latin typeface="+mn-lt"/>
                <a:cs typeface="+mn-cs"/>
              </a:defRPr>
            </a:lvl2pPr>
            <a:lvl3pPr marL="1006338" indent="-339679" algn="l" defTabSz="449202" rtl="0" fontAlgn="base">
              <a:lnSpc>
                <a:spcPct val="123000"/>
              </a:lnSpc>
              <a:spcBef>
                <a:spcPts val="550"/>
              </a:spcBef>
              <a:spcAft>
                <a:spcPct val="0"/>
              </a:spcAft>
              <a:buClr>
                <a:srgbClr val="006633"/>
              </a:buClr>
              <a:buSzPct val="70000"/>
              <a:buFont typeface="Wingdings" pitchFamily="2" charset="2"/>
              <a:buChar char=""/>
              <a:defRPr sz="2200">
                <a:solidFill>
                  <a:srgbClr val="000000"/>
                </a:solidFill>
                <a:latin typeface="+mn-lt"/>
                <a:cs typeface="+mn-cs"/>
              </a:defRPr>
            </a:lvl3pPr>
            <a:lvl4pPr marL="1323795" indent="-304759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1665061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122199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579337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036475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493612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449202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CC9900"/>
              </a:buClr>
              <a:buSzPct val="80000"/>
              <a:buFont typeface="Wingdings" pitchFamily="2" charset="2"/>
              <a:buNone/>
              <a:tabLst>
                <a:tab pos="0" algn="l"/>
                <a:tab pos="457137" algn="l"/>
                <a:tab pos="914276" algn="l"/>
                <a:tab pos="1371413" algn="l"/>
                <a:tab pos="1828551" algn="l"/>
                <a:tab pos="2285688" algn="l"/>
                <a:tab pos="2742827" algn="l"/>
                <a:tab pos="3199964" algn="l"/>
                <a:tab pos="3657102" algn="l"/>
                <a:tab pos="4114240" algn="l"/>
                <a:tab pos="4571378" algn="l"/>
                <a:tab pos="5028515" algn="l"/>
                <a:tab pos="5485653" algn="l"/>
                <a:tab pos="5942791" algn="l"/>
                <a:tab pos="6399929" algn="l"/>
                <a:tab pos="6857066" algn="l"/>
                <a:tab pos="7314204" algn="l"/>
                <a:tab pos="7771342" algn="l"/>
                <a:tab pos="8228480" algn="l"/>
                <a:tab pos="8685617" algn="l"/>
                <a:tab pos="9142755" algn="l"/>
              </a:tabLst>
              <a:defRPr/>
            </a:pPr>
            <a:r>
              <a:rPr lang="en-GB" sz="2000" b="1" kern="0" dirty="0" smtClean="0">
                <a:solidFill>
                  <a:srgbClr val="000099"/>
                </a:solidFill>
                <a:latin typeface="Palatino Linotype" pitchFamily="18" charset="0"/>
                <a:cs typeface="Arial"/>
              </a:rPr>
              <a:t>Smoothed fluid velocities</a:t>
            </a:r>
            <a:endParaRPr kumimoji="0" lang="en-GB" sz="2000" b="1" i="0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Palatino Linotype" pitchFamily="18" charset="0"/>
              <a:cs typeface="Arial"/>
            </a:endParaRPr>
          </a:p>
        </p:txBody>
      </p:sp>
      <p:cxnSp>
        <p:nvCxnSpPr>
          <p:cNvPr id="13" name="Straight Arrow Connector 12"/>
          <p:cNvCxnSpPr>
            <a:stCxn id="9" idx="2"/>
          </p:cNvCxnSpPr>
          <p:nvPr/>
        </p:nvCxnSpPr>
        <p:spPr>
          <a:xfrm>
            <a:off x="2519772" y="2564904"/>
            <a:ext cx="108012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572000" y="2564904"/>
            <a:ext cx="144016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1619672" y="3501008"/>
            <a:ext cx="504056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5652120" y="3140968"/>
            <a:ext cx="576064" cy="720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35933" t="2508" r="25864"/>
          <a:stretch/>
        </p:blipFill>
        <p:spPr>
          <a:xfrm>
            <a:off x="4100035" y="4342737"/>
            <a:ext cx="2737555" cy="242713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/>
          <a:srcRect l="73678"/>
          <a:stretch/>
        </p:blipFill>
        <p:spPr>
          <a:xfrm>
            <a:off x="6862275" y="4311503"/>
            <a:ext cx="1886189" cy="24896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3254" y="1362348"/>
            <a:ext cx="3905250" cy="698500"/>
          </a:xfrm>
          <a:prstGeom prst="rect">
            <a:avLst/>
          </a:prstGeom>
          <a:ln w="38100" cmpd="sng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79609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Particle-based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Advantages </a:t>
            </a:r>
          </a:p>
          <a:p>
            <a:pPr lvl="1"/>
            <a:r>
              <a:rPr lang="en-US" dirty="0" smtClean="0"/>
              <a:t>Flexible and efficient</a:t>
            </a:r>
          </a:p>
          <a:p>
            <a:pPr lvl="1"/>
            <a:r>
              <a:rPr lang="en-US" dirty="0" smtClean="0"/>
              <a:t>Low-pass filtered velocity avoids the problem of artificial viscosity, small scale detail is preserved, more natural looking</a:t>
            </a:r>
          </a:p>
          <a:p>
            <a:r>
              <a:rPr lang="en-US" dirty="0" smtClean="0"/>
              <a:t>Limitations</a:t>
            </a:r>
          </a:p>
          <a:p>
            <a:pPr lvl="1"/>
            <a:r>
              <a:rPr lang="en-US" dirty="0" smtClean="0"/>
              <a:t>Higher level objectives are harder to achieve</a:t>
            </a:r>
          </a:p>
          <a:p>
            <a:pPr lvl="1"/>
            <a:r>
              <a:rPr lang="en-US" dirty="0" smtClean="0"/>
              <a:t>Require the artist to translate the desired visual behaviors into specific physical quantities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0E8-4C2C-404B-8604-777EA02264DB}" type="slidenum">
              <a:rPr lang="en-US" altLang="zh-CN" smtClean="0"/>
              <a:pPr/>
              <a:t>26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1966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0E8-4C2C-404B-8604-777EA02264DB}" type="slidenum">
              <a:rPr lang="en-US" altLang="zh-CN" smtClean="0"/>
              <a:pPr/>
              <a:t>27</a:t>
            </a:fld>
            <a:endParaRPr lang="en-US" altLang="zh-CN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63545075"/>
              </p:ext>
            </p:extLst>
          </p:nvPr>
        </p:nvGraphicFramePr>
        <p:xfrm>
          <a:off x="539552" y="1340768"/>
          <a:ext cx="8208912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Straight Connector 7"/>
          <p:cNvCxnSpPr/>
          <p:nvPr/>
        </p:nvCxnSpPr>
        <p:spPr>
          <a:xfrm flipH="1">
            <a:off x="251520" y="3429000"/>
            <a:ext cx="288032" cy="5040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51520" y="3933056"/>
            <a:ext cx="288032" cy="432048"/>
          </a:xfrm>
          <a:prstGeom prst="line">
            <a:avLst/>
          </a:prstGeom>
          <a:ln w="381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/>
          <a:lstStyle/>
          <a:p>
            <a:r>
              <a:rPr lang="en-US" dirty="0" smtClean="0"/>
              <a:t>Part II : Inverse control – Fluid Shape</a:t>
            </a:r>
          </a:p>
          <a:p>
            <a:pPr lvl="1"/>
            <a:r>
              <a:rPr lang="en-US" dirty="0" smtClean="0"/>
              <a:t>[RTWT12]: Controlling liquids using meshes</a:t>
            </a:r>
          </a:p>
        </p:txBody>
      </p:sp>
    </p:spTree>
    <p:extLst>
      <p:ext uri="{BB962C8B-B14F-4D97-AF65-F5344CB8AC3E}">
        <p14:creationId xmlns:p14="http://schemas.microsoft.com/office/powerpoint/2010/main" val="116760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Mesh-based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Inputs: a sparse set of control meshes</a:t>
            </a:r>
          </a:p>
          <a:p>
            <a:pPr lvl="1"/>
            <a:r>
              <a:rPr lang="en-US" dirty="0"/>
              <a:t>Volume preserving morph </a:t>
            </a:r>
            <a:r>
              <a:rPr lang="en-US" dirty="0">
                <a:sym typeface="Wingdings"/>
              </a:rPr>
              <a:t> a dense set of </a:t>
            </a:r>
            <a:r>
              <a:rPr lang="en-US" dirty="0" smtClean="0">
                <a:sym typeface="Wingdings"/>
              </a:rPr>
              <a:t>meshes</a:t>
            </a: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 smtClean="0">
              <a:sym typeface="Wingdings"/>
            </a:endParaRP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0E8-4C2C-404B-8604-777EA02264DB}" type="slidenum">
              <a:rPr lang="en-US" altLang="zh-CN" smtClean="0"/>
              <a:pPr/>
              <a:t>28</a:t>
            </a:fld>
            <a:endParaRPr lang="en-US" altLang="zh-C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3493" r="12510" b="48474"/>
          <a:stretch/>
        </p:blipFill>
        <p:spPr>
          <a:xfrm>
            <a:off x="4628759" y="2564904"/>
            <a:ext cx="2991555" cy="1750191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27584" y="2718947"/>
            <a:ext cx="2952328" cy="710053"/>
          </a:xfrm>
          <a:prstGeom prst="rect">
            <a:avLst/>
          </a:prstGeom>
          <a:noFill/>
          <a:ln w="28575" cmpd="sng">
            <a:noFill/>
            <a:prstDash val="sysDash"/>
            <a:round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89988" tIns="46793" rIns="89988" bIns="46793" numCol="1" anchor="t" anchorCtr="0" compatLnSpc="1">
            <a:prstTxWarp prst="textNoShape">
              <a:avLst/>
            </a:prstTxWarp>
            <a:spAutoFit/>
          </a:bodyPr>
          <a:lstStyle>
            <a:lvl1pPr marL="326980" indent="-326980" algn="l" defTabSz="449202" rtl="0" fontAlgn="base">
              <a:lnSpc>
                <a:spcPct val="123000"/>
              </a:lnSpc>
              <a:spcBef>
                <a:spcPts val="650"/>
              </a:spcBef>
              <a:spcAft>
                <a:spcPct val="0"/>
              </a:spcAft>
              <a:buClr>
                <a:srgbClr val="CC9900"/>
              </a:buClr>
              <a:buSzPct val="80000"/>
              <a:buFont typeface="Wingdings" pitchFamily="2" charset="2"/>
              <a:buBlip>
                <a:blip r:embed="rId3"/>
              </a:buBlip>
              <a:defRPr sz="2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653961" indent="-325394" algn="l" defTabSz="449202" rtl="0" fontAlgn="base">
              <a:lnSpc>
                <a:spcPct val="123000"/>
              </a:lnSpc>
              <a:spcBef>
                <a:spcPts val="6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Blip>
                <a:blip r:embed="rId4"/>
              </a:buBlip>
              <a:defRPr sz="2400">
                <a:solidFill>
                  <a:srgbClr val="000000"/>
                </a:solidFill>
                <a:latin typeface="+mn-lt"/>
                <a:cs typeface="+mn-cs"/>
              </a:defRPr>
            </a:lvl2pPr>
            <a:lvl3pPr marL="1006338" indent="-339679" algn="l" defTabSz="449202" rtl="0" fontAlgn="base">
              <a:lnSpc>
                <a:spcPct val="123000"/>
              </a:lnSpc>
              <a:spcBef>
                <a:spcPts val="550"/>
              </a:spcBef>
              <a:spcAft>
                <a:spcPct val="0"/>
              </a:spcAft>
              <a:buClr>
                <a:srgbClr val="006633"/>
              </a:buClr>
              <a:buSzPct val="70000"/>
              <a:buFont typeface="Wingdings" pitchFamily="2" charset="2"/>
              <a:buChar char=""/>
              <a:defRPr sz="2200">
                <a:solidFill>
                  <a:srgbClr val="000000"/>
                </a:solidFill>
                <a:latin typeface="+mn-lt"/>
                <a:cs typeface="+mn-cs"/>
              </a:defRPr>
            </a:lvl3pPr>
            <a:lvl4pPr marL="1323795" indent="-304759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Font typeface="Wingdings" pitchFamily="2" charset="2"/>
              <a:buBlip>
                <a:blip r:embed="rId3"/>
              </a:buBlip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1665061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122199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579337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036475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493612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449202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CC9900"/>
              </a:buClr>
              <a:buSzPct val="80000"/>
              <a:buFont typeface="Wingdings" pitchFamily="2" charset="2"/>
              <a:buNone/>
              <a:tabLst>
                <a:tab pos="0" algn="l"/>
                <a:tab pos="457137" algn="l"/>
                <a:tab pos="914276" algn="l"/>
                <a:tab pos="1371413" algn="l"/>
                <a:tab pos="1828551" algn="l"/>
                <a:tab pos="2285688" algn="l"/>
                <a:tab pos="2742827" algn="l"/>
                <a:tab pos="3199964" algn="l"/>
                <a:tab pos="3657102" algn="l"/>
                <a:tab pos="4114240" algn="l"/>
                <a:tab pos="4571378" algn="l"/>
                <a:tab pos="5028515" algn="l"/>
                <a:tab pos="5485653" algn="l"/>
                <a:tab pos="5942791" algn="l"/>
                <a:tab pos="6399929" algn="l"/>
                <a:tab pos="6857066" algn="l"/>
                <a:tab pos="7314204" algn="l"/>
                <a:tab pos="7771342" algn="l"/>
                <a:tab pos="8228480" algn="l"/>
                <a:tab pos="8685617" algn="l"/>
                <a:tab pos="9142755" algn="l"/>
              </a:tabLst>
              <a:defRPr/>
            </a:pPr>
            <a:r>
              <a:rPr lang="en-GB" sz="2000" b="1" kern="0" dirty="0" smtClean="0">
                <a:solidFill>
                  <a:srgbClr val="000099"/>
                </a:solidFill>
                <a:latin typeface="Palatino Linotype" pitchFamily="18" charset="0"/>
                <a:cs typeface="Arial"/>
              </a:rPr>
              <a:t>Objective function: smooth motion</a:t>
            </a:r>
            <a:endParaRPr kumimoji="0" lang="en-GB" sz="2000" b="1" i="0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Palatino Linotype" pitchFamily="18" charset="0"/>
              <a:cs typeface="Arial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827584" y="4293096"/>
            <a:ext cx="2952328" cy="786997"/>
          </a:xfrm>
          <a:prstGeom prst="rect">
            <a:avLst/>
          </a:prstGeom>
          <a:noFill/>
          <a:ln w="28575" cmpd="sng">
            <a:noFill/>
            <a:prstDash val="sysDash"/>
            <a:round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89988" tIns="46793" rIns="89988" bIns="46793" numCol="1" anchor="t" anchorCtr="0" compatLnSpc="1">
            <a:prstTxWarp prst="textNoShape">
              <a:avLst/>
            </a:prstTxWarp>
            <a:spAutoFit/>
          </a:bodyPr>
          <a:lstStyle>
            <a:lvl1pPr marL="326980" indent="-326980" algn="l" defTabSz="449202" rtl="0" fontAlgn="base">
              <a:lnSpc>
                <a:spcPct val="123000"/>
              </a:lnSpc>
              <a:spcBef>
                <a:spcPts val="650"/>
              </a:spcBef>
              <a:spcAft>
                <a:spcPct val="0"/>
              </a:spcAft>
              <a:buClr>
                <a:srgbClr val="CC9900"/>
              </a:buClr>
              <a:buSzPct val="80000"/>
              <a:buFont typeface="Wingdings" pitchFamily="2" charset="2"/>
              <a:buBlip>
                <a:blip r:embed="rId3"/>
              </a:buBlip>
              <a:defRPr sz="2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653961" indent="-325394" algn="l" defTabSz="449202" rtl="0" fontAlgn="base">
              <a:lnSpc>
                <a:spcPct val="123000"/>
              </a:lnSpc>
              <a:spcBef>
                <a:spcPts val="6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Blip>
                <a:blip r:embed="rId4"/>
              </a:buBlip>
              <a:defRPr sz="2400">
                <a:solidFill>
                  <a:srgbClr val="000000"/>
                </a:solidFill>
                <a:latin typeface="+mn-lt"/>
                <a:cs typeface="+mn-cs"/>
              </a:defRPr>
            </a:lvl2pPr>
            <a:lvl3pPr marL="1006338" indent="-339679" algn="l" defTabSz="449202" rtl="0" fontAlgn="base">
              <a:lnSpc>
                <a:spcPct val="123000"/>
              </a:lnSpc>
              <a:spcBef>
                <a:spcPts val="550"/>
              </a:spcBef>
              <a:spcAft>
                <a:spcPct val="0"/>
              </a:spcAft>
              <a:buClr>
                <a:srgbClr val="006633"/>
              </a:buClr>
              <a:buSzPct val="70000"/>
              <a:buFont typeface="Wingdings" pitchFamily="2" charset="2"/>
              <a:buChar char=""/>
              <a:defRPr sz="2200">
                <a:solidFill>
                  <a:srgbClr val="000000"/>
                </a:solidFill>
                <a:latin typeface="+mn-lt"/>
                <a:cs typeface="+mn-cs"/>
              </a:defRPr>
            </a:lvl3pPr>
            <a:lvl4pPr marL="1323795" indent="-304759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Font typeface="Wingdings" pitchFamily="2" charset="2"/>
              <a:buBlip>
                <a:blip r:embed="rId3"/>
              </a:buBlip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1665061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122199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579337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036475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493612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449202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CC9900"/>
              </a:buClr>
              <a:buSzPct val="80000"/>
              <a:buFont typeface="Wingdings" pitchFamily="2" charset="2"/>
              <a:buNone/>
              <a:tabLst>
                <a:tab pos="0" algn="l"/>
                <a:tab pos="457137" algn="l"/>
                <a:tab pos="914276" algn="l"/>
                <a:tab pos="1371413" algn="l"/>
                <a:tab pos="1828551" algn="l"/>
                <a:tab pos="2285688" algn="l"/>
                <a:tab pos="2742827" algn="l"/>
                <a:tab pos="3199964" algn="l"/>
                <a:tab pos="3657102" algn="l"/>
                <a:tab pos="4114240" algn="l"/>
                <a:tab pos="4571378" algn="l"/>
                <a:tab pos="5028515" algn="l"/>
                <a:tab pos="5485653" algn="l"/>
                <a:tab pos="5942791" algn="l"/>
                <a:tab pos="6399929" algn="l"/>
                <a:tab pos="6857066" algn="l"/>
                <a:tab pos="7314204" algn="l"/>
                <a:tab pos="7771342" algn="l"/>
                <a:tab pos="8228480" algn="l"/>
                <a:tab pos="8685617" algn="l"/>
                <a:tab pos="9142755" algn="l"/>
              </a:tabLst>
              <a:defRPr/>
            </a:pPr>
            <a:r>
              <a:rPr lang="en-GB" sz="2000" b="1" kern="0" dirty="0" smtClean="0">
                <a:solidFill>
                  <a:srgbClr val="000099"/>
                </a:solidFill>
                <a:latin typeface="Palatino Linotype" pitchFamily="18" charset="0"/>
                <a:cs typeface="Arial"/>
              </a:rPr>
              <a:t>Constraint: </a:t>
            </a:r>
          </a:p>
          <a:p>
            <a:pPr marL="0" marR="0" lvl="0" indent="0" algn="ctr" defTabSz="449202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CC9900"/>
              </a:buClr>
              <a:buSzPct val="80000"/>
              <a:buFont typeface="Wingdings" pitchFamily="2" charset="2"/>
              <a:buNone/>
              <a:tabLst>
                <a:tab pos="0" algn="l"/>
                <a:tab pos="457137" algn="l"/>
                <a:tab pos="914276" algn="l"/>
                <a:tab pos="1371413" algn="l"/>
                <a:tab pos="1828551" algn="l"/>
                <a:tab pos="2285688" algn="l"/>
                <a:tab pos="2742827" algn="l"/>
                <a:tab pos="3199964" algn="l"/>
                <a:tab pos="3657102" algn="l"/>
                <a:tab pos="4114240" algn="l"/>
                <a:tab pos="4571378" algn="l"/>
                <a:tab pos="5028515" algn="l"/>
                <a:tab pos="5485653" algn="l"/>
                <a:tab pos="5942791" algn="l"/>
                <a:tab pos="6399929" algn="l"/>
                <a:tab pos="6857066" algn="l"/>
                <a:tab pos="7314204" algn="l"/>
                <a:tab pos="7771342" algn="l"/>
                <a:tab pos="8228480" algn="l"/>
                <a:tab pos="8685617" algn="l"/>
                <a:tab pos="9142755" algn="l"/>
              </a:tabLst>
              <a:defRPr/>
            </a:pPr>
            <a:r>
              <a:rPr lang="en-GB" sz="2000" b="1" kern="0" dirty="0" smtClean="0">
                <a:solidFill>
                  <a:srgbClr val="000099"/>
                </a:solidFill>
                <a:latin typeface="Palatino Linotype" pitchFamily="18" charset="0"/>
                <a:cs typeface="Arial"/>
              </a:rPr>
              <a:t>volume conservation</a:t>
            </a:r>
            <a:endParaRPr kumimoji="0" lang="en-GB" sz="2000" b="1" i="0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Palatino Linotype" pitchFamily="18" charset="0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7508" t="85507"/>
          <a:stretch/>
        </p:blipFill>
        <p:spPr>
          <a:xfrm>
            <a:off x="4116409" y="4440441"/>
            <a:ext cx="4016255" cy="49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2617" y="5373216"/>
            <a:ext cx="5247855" cy="936104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827584" y="5445224"/>
            <a:ext cx="2952328" cy="786997"/>
          </a:xfrm>
          <a:prstGeom prst="rect">
            <a:avLst/>
          </a:prstGeom>
          <a:noFill/>
          <a:ln w="28575" cmpd="sng">
            <a:noFill/>
            <a:prstDash val="sysDash"/>
            <a:round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89988" tIns="46793" rIns="89988" bIns="46793" numCol="1" anchor="t" anchorCtr="0" compatLnSpc="1">
            <a:prstTxWarp prst="textNoShape">
              <a:avLst/>
            </a:prstTxWarp>
            <a:spAutoFit/>
          </a:bodyPr>
          <a:lstStyle>
            <a:lvl1pPr marL="326980" indent="-326980" algn="l" defTabSz="449202" rtl="0" fontAlgn="base">
              <a:lnSpc>
                <a:spcPct val="123000"/>
              </a:lnSpc>
              <a:spcBef>
                <a:spcPts val="650"/>
              </a:spcBef>
              <a:spcAft>
                <a:spcPct val="0"/>
              </a:spcAft>
              <a:buClr>
                <a:srgbClr val="CC9900"/>
              </a:buClr>
              <a:buSzPct val="80000"/>
              <a:buFont typeface="Wingdings" pitchFamily="2" charset="2"/>
              <a:buBlip>
                <a:blip r:embed="rId3"/>
              </a:buBlip>
              <a:defRPr sz="2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653961" indent="-325394" algn="l" defTabSz="449202" rtl="0" fontAlgn="base">
              <a:lnSpc>
                <a:spcPct val="123000"/>
              </a:lnSpc>
              <a:spcBef>
                <a:spcPts val="6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Blip>
                <a:blip r:embed="rId4"/>
              </a:buBlip>
              <a:defRPr sz="2400">
                <a:solidFill>
                  <a:srgbClr val="000000"/>
                </a:solidFill>
                <a:latin typeface="+mn-lt"/>
                <a:cs typeface="+mn-cs"/>
              </a:defRPr>
            </a:lvl2pPr>
            <a:lvl3pPr marL="1006338" indent="-339679" algn="l" defTabSz="449202" rtl="0" fontAlgn="base">
              <a:lnSpc>
                <a:spcPct val="123000"/>
              </a:lnSpc>
              <a:spcBef>
                <a:spcPts val="550"/>
              </a:spcBef>
              <a:spcAft>
                <a:spcPct val="0"/>
              </a:spcAft>
              <a:buClr>
                <a:srgbClr val="006633"/>
              </a:buClr>
              <a:buSzPct val="70000"/>
              <a:buFont typeface="Wingdings" pitchFamily="2" charset="2"/>
              <a:buChar char=""/>
              <a:defRPr sz="2200">
                <a:solidFill>
                  <a:srgbClr val="000000"/>
                </a:solidFill>
                <a:latin typeface="+mn-lt"/>
                <a:cs typeface="+mn-cs"/>
              </a:defRPr>
            </a:lvl3pPr>
            <a:lvl4pPr marL="1323795" indent="-304759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Font typeface="Wingdings" pitchFamily="2" charset="2"/>
              <a:buBlip>
                <a:blip r:embed="rId3"/>
              </a:buBlip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1665061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122199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579337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036475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493612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449202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CC9900"/>
              </a:buClr>
              <a:buSzPct val="80000"/>
              <a:buFont typeface="Wingdings" pitchFamily="2" charset="2"/>
              <a:buNone/>
              <a:tabLst>
                <a:tab pos="0" algn="l"/>
                <a:tab pos="457137" algn="l"/>
                <a:tab pos="914276" algn="l"/>
                <a:tab pos="1371413" algn="l"/>
                <a:tab pos="1828551" algn="l"/>
                <a:tab pos="2285688" algn="l"/>
                <a:tab pos="2742827" algn="l"/>
                <a:tab pos="3199964" algn="l"/>
                <a:tab pos="3657102" algn="l"/>
                <a:tab pos="4114240" algn="l"/>
                <a:tab pos="4571378" algn="l"/>
                <a:tab pos="5028515" algn="l"/>
                <a:tab pos="5485653" algn="l"/>
                <a:tab pos="5942791" algn="l"/>
                <a:tab pos="6399929" algn="l"/>
                <a:tab pos="6857066" algn="l"/>
                <a:tab pos="7314204" algn="l"/>
                <a:tab pos="7771342" algn="l"/>
                <a:tab pos="8228480" algn="l"/>
                <a:tab pos="8685617" algn="l"/>
                <a:tab pos="9142755" algn="l"/>
              </a:tabLst>
              <a:defRPr/>
            </a:pPr>
            <a:r>
              <a:rPr lang="en-GB" sz="2000" b="1" kern="0" dirty="0" smtClean="0">
                <a:solidFill>
                  <a:srgbClr val="000099"/>
                </a:solidFill>
                <a:latin typeface="Palatino Linotype" pitchFamily="18" charset="0"/>
                <a:cs typeface="Arial"/>
              </a:rPr>
              <a:t>Cost function: </a:t>
            </a:r>
          </a:p>
          <a:p>
            <a:pPr marL="0" marR="0" lvl="0" indent="0" algn="ctr" defTabSz="449202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CC9900"/>
              </a:buClr>
              <a:buSzPct val="80000"/>
              <a:buFont typeface="Wingdings" pitchFamily="2" charset="2"/>
              <a:buNone/>
              <a:tabLst>
                <a:tab pos="0" algn="l"/>
                <a:tab pos="457137" algn="l"/>
                <a:tab pos="914276" algn="l"/>
                <a:tab pos="1371413" algn="l"/>
                <a:tab pos="1828551" algn="l"/>
                <a:tab pos="2285688" algn="l"/>
                <a:tab pos="2742827" algn="l"/>
                <a:tab pos="3199964" algn="l"/>
                <a:tab pos="3657102" algn="l"/>
                <a:tab pos="4114240" algn="l"/>
                <a:tab pos="4571378" algn="l"/>
                <a:tab pos="5028515" algn="l"/>
                <a:tab pos="5485653" algn="l"/>
                <a:tab pos="5942791" algn="l"/>
                <a:tab pos="6399929" algn="l"/>
                <a:tab pos="6857066" algn="l"/>
                <a:tab pos="7314204" algn="l"/>
                <a:tab pos="7771342" algn="l"/>
                <a:tab pos="8228480" algn="l"/>
                <a:tab pos="8685617" algn="l"/>
                <a:tab pos="9142755" algn="l"/>
              </a:tabLst>
              <a:defRPr/>
            </a:pPr>
            <a:r>
              <a:rPr kumimoji="0" lang="en-GB" sz="2000" b="1" i="0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Palatino Linotype" pitchFamily="18" charset="0"/>
                <a:cs typeface="Arial"/>
              </a:rPr>
              <a:t>Lagrange multiplier</a:t>
            </a:r>
          </a:p>
        </p:txBody>
      </p:sp>
    </p:spTree>
    <p:extLst>
      <p:ext uri="{BB962C8B-B14F-4D97-AF65-F5344CB8AC3E}">
        <p14:creationId xmlns:p14="http://schemas.microsoft.com/office/powerpoint/2010/main" val="314025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Mesh-based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Eulerian</a:t>
            </a:r>
            <a:r>
              <a:rPr lang="en-US" dirty="0" smtClean="0"/>
              <a:t> control</a:t>
            </a:r>
          </a:p>
          <a:p>
            <a:pPr lvl="1"/>
            <a:r>
              <a:rPr lang="en-US" dirty="0" smtClean="0"/>
              <a:t>Poisson problem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Enforce </a:t>
            </a:r>
            <a:r>
              <a:rPr lang="en-US" dirty="0"/>
              <a:t>control during the projection step</a:t>
            </a:r>
          </a:p>
          <a:p>
            <a:pPr lvl="1"/>
            <a:r>
              <a:rPr lang="en-US" dirty="0"/>
              <a:t>Specify boundary velocities along the control </a:t>
            </a:r>
            <a:r>
              <a:rPr lang="en-US" dirty="0" smtClean="0"/>
              <a:t>mesh</a:t>
            </a:r>
          </a:p>
          <a:p>
            <a:pPr lvl="1"/>
            <a:r>
              <a:rPr lang="en-US" dirty="0" smtClean="0"/>
              <a:t>Why works?	</a:t>
            </a:r>
          </a:p>
          <a:p>
            <a:pPr lvl="2"/>
            <a:r>
              <a:rPr lang="en-US" dirty="0" smtClean="0"/>
              <a:t>Solution within an enclosed region for elliptic Poisson equation is completely determined by the values specified along its boundary.</a:t>
            </a:r>
          </a:p>
          <a:p>
            <a:r>
              <a:rPr lang="en-US" dirty="0" smtClean="0"/>
              <a:t>Why not using control forces?</a:t>
            </a:r>
          </a:p>
          <a:p>
            <a:pPr lvl="1"/>
            <a:r>
              <a:rPr lang="en-US" dirty="0" smtClean="0"/>
              <a:t>Produce unpredictable results because the forces might be significantly altered by the </a:t>
            </a:r>
            <a:r>
              <a:rPr lang="en-US" smtClean="0"/>
              <a:t>projection stage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0E8-4C2C-404B-8604-777EA02264DB}" type="slidenum">
              <a:rPr lang="en-US" altLang="zh-CN" smtClean="0"/>
              <a:pPr/>
              <a:t>29</a:t>
            </a:fld>
            <a:endParaRPr lang="en-US" altLang="zh-CN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2555776" y="2454027"/>
            <a:ext cx="3390334" cy="542925"/>
            <a:chOff x="1691680" y="3284984"/>
            <a:chExt cx="3767038" cy="6032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91680" y="3284984"/>
              <a:ext cx="2476500" cy="60325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3968" y="3312790"/>
              <a:ext cx="1174750" cy="476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836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Realistic animation</a:t>
            </a:r>
          </a:p>
          <a:p>
            <a:pPr lvl="1"/>
            <a:r>
              <a:rPr lang="en-US" dirty="0" smtClean="0"/>
              <a:t>Higher requirements on visual effects</a:t>
            </a:r>
          </a:p>
          <a:p>
            <a:r>
              <a:rPr lang="en-US" dirty="0"/>
              <a:t>Desirable fluids </a:t>
            </a:r>
            <a:r>
              <a:rPr lang="en-US" dirty="0" smtClean="0"/>
              <a:t>dynamics</a:t>
            </a:r>
          </a:p>
          <a:p>
            <a:pPr lvl="1"/>
            <a:r>
              <a:rPr lang="en-US" dirty="0"/>
              <a:t>Various varying movements of fluid are difficult for animators to simulate frame by </a:t>
            </a:r>
            <a:r>
              <a:rPr lang="en-US" dirty="0" smtClean="0"/>
              <a:t>frame</a:t>
            </a:r>
            <a:endParaRPr lang="en-US" dirty="0"/>
          </a:p>
          <a:p>
            <a:r>
              <a:rPr lang="en-US" dirty="0" smtClean="0"/>
              <a:t>Tradeoff between realism and control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0E8-4C2C-404B-8604-777EA02264DB}" type="slidenum">
              <a:rPr lang="en-US" altLang="zh-CN" smtClean="0"/>
              <a:pPr/>
              <a:t>3</a:t>
            </a:fld>
            <a:endParaRPr lang="en-US" altLang="zh-C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4174346"/>
            <a:ext cx="6048672" cy="2423006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167844" y="6486501"/>
            <a:ext cx="2952328" cy="371499"/>
          </a:xfrm>
          <a:prstGeom prst="rect">
            <a:avLst/>
          </a:prstGeom>
          <a:noFill/>
          <a:ln w="28575" cmpd="sng">
            <a:noFill/>
            <a:prstDash val="sysDash"/>
            <a:round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89988" tIns="46793" rIns="89988" bIns="46793" numCol="1" anchor="t" anchorCtr="0" compatLnSpc="1">
            <a:prstTxWarp prst="textNoShape">
              <a:avLst/>
            </a:prstTxWarp>
            <a:spAutoFit/>
          </a:bodyPr>
          <a:lstStyle>
            <a:lvl1pPr marL="326980" indent="-326980" algn="l" defTabSz="449202" rtl="0" fontAlgn="base">
              <a:lnSpc>
                <a:spcPct val="123000"/>
              </a:lnSpc>
              <a:spcBef>
                <a:spcPts val="650"/>
              </a:spcBef>
              <a:spcAft>
                <a:spcPct val="0"/>
              </a:spcAft>
              <a:buClr>
                <a:srgbClr val="CC9900"/>
              </a:buClr>
              <a:buSzPct val="80000"/>
              <a:buFont typeface="Wingdings" pitchFamily="2" charset="2"/>
              <a:buBlip>
                <a:blip r:embed="rId3"/>
              </a:buBlip>
              <a:defRPr sz="2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653961" indent="-325394" algn="l" defTabSz="449202" rtl="0" fontAlgn="base">
              <a:lnSpc>
                <a:spcPct val="123000"/>
              </a:lnSpc>
              <a:spcBef>
                <a:spcPts val="6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Blip>
                <a:blip r:embed="rId4"/>
              </a:buBlip>
              <a:defRPr sz="2400">
                <a:solidFill>
                  <a:srgbClr val="000000"/>
                </a:solidFill>
                <a:latin typeface="+mn-lt"/>
                <a:cs typeface="+mn-cs"/>
              </a:defRPr>
            </a:lvl2pPr>
            <a:lvl3pPr marL="1006338" indent="-339679" algn="l" defTabSz="449202" rtl="0" fontAlgn="base">
              <a:lnSpc>
                <a:spcPct val="123000"/>
              </a:lnSpc>
              <a:spcBef>
                <a:spcPts val="550"/>
              </a:spcBef>
              <a:spcAft>
                <a:spcPct val="0"/>
              </a:spcAft>
              <a:buClr>
                <a:srgbClr val="006633"/>
              </a:buClr>
              <a:buSzPct val="70000"/>
              <a:buFont typeface="Wingdings" pitchFamily="2" charset="2"/>
              <a:buChar char=""/>
              <a:defRPr sz="2200">
                <a:solidFill>
                  <a:srgbClr val="000000"/>
                </a:solidFill>
                <a:latin typeface="+mn-lt"/>
                <a:cs typeface="+mn-cs"/>
              </a:defRPr>
            </a:lvl3pPr>
            <a:lvl4pPr marL="1323795" indent="-304759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Font typeface="Wingdings" pitchFamily="2" charset="2"/>
              <a:buBlip>
                <a:blip r:embed="rId3"/>
              </a:buBlip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1665061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122199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579337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036475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493612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449202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CC9900"/>
              </a:buClr>
              <a:buSzPct val="80000"/>
              <a:buFont typeface="Wingdings" pitchFamily="2" charset="2"/>
              <a:buNone/>
              <a:tabLst>
                <a:tab pos="0" algn="l"/>
                <a:tab pos="457137" algn="l"/>
                <a:tab pos="914276" algn="l"/>
                <a:tab pos="1371413" algn="l"/>
                <a:tab pos="1828551" algn="l"/>
                <a:tab pos="2285688" algn="l"/>
                <a:tab pos="2742827" algn="l"/>
                <a:tab pos="3199964" algn="l"/>
                <a:tab pos="3657102" algn="l"/>
                <a:tab pos="4114240" algn="l"/>
                <a:tab pos="4571378" algn="l"/>
                <a:tab pos="5028515" algn="l"/>
                <a:tab pos="5485653" algn="l"/>
                <a:tab pos="5942791" algn="l"/>
                <a:tab pos="6399929" algn="l"/>
                <a:tab pos="6857066" algn="l"/>
                <a:tab pos="7314204" algn="l"/>
                <a:tab pos="7771342" algn="l"/>
                <a:tab pos="8228480" algn="l"/>
                <a:tab pos="8685617" algn="l"/>
                <a:tab pos="9142755" algn="l"/>
              </a:tabLst>
              <a:defRPr/>
            </a:pPr>
            <a:r>
              <a:rPr lang="en-GB" sz="1800" b="1" kern="0" dirty="0" smtClean="0">
                <a:solidFill>
                  <a:srgbClr val="000099"/>
                </a:solidFill>
                <a:latin typeface="Palatino Linotype" pitchFamily="18" charset="0"/>
                <a:cs typeface="Arial"/>
              </a:rPr>
              <a:t>Thanks to S. </a:t>
            </a:r>
            <a:r>
              <a:rPr lang="en-GB" sz="1800" b="1" kern="0" dirty="0" err="1" smtClean="0">
                <a:solidFill>
                  <a:srgbClr val="000099"/>
                </a:solidFill>
                <a:latin typeface="Palatino Linotype" pitchFamily="18" charset="0"/>
                <a:cs typeface="Arial"/>
              </a:rPr>
              <a:t>Limtrakul</a:t>
            </a:r>
            <a:r>
              <a:rPr lang="en-GB" sz="1800" b="1" kern="0" dirty="0" smtClean="0">
                <a:solidFill>
                  <a:srgbClr val="000099"/>
                </a:solidFill>
                <a:latin typeface="Palatino Linotype" pitchFamily="18" charset="0"/>
                <a:cs typeface="Arial"/>
              </a:rPr>
              <a:t> </a:t>
            </a:r>
            <a:endParaRPr kumimoji="0" lang="en-GB" sz="2400" b="1" i="0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Palatino Linotype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942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Mesh-based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Advantages</a:t>
            </a:r>
          </a:p>
          <a:p>
            <a:pPr lvl="1"/>
            <a:r>
              <a:rPr lang="en-US" dirty="0" smtClean="0"/>
              <a:t>High-level control: a sparse set of control meshes</a:t>
            </a:r>
          </a:p>
          <a:p>
            <a:r>
              <a:rPr lang="en-US" dirty="0" smtClean="0"/>
              <a:t>Limitations</a:t>
            </a:r>
          </a:p>
          <a:p>
            <a:pPr lvl="1"/>
            <a:r>
              <a:rPr lang="en-US" dirty="0" smtClean="0"/>
              <a:t>Input meshes must have the same vertex connectivity</a:t>
            </a:r>
          </a:p>
          <a:p>
            <a:pPr lvl="1"/>
            <a:r>
              <a:rPr lang="en-US" dirty="0" smtClean="0"/>
              <a:t>Control mesh sequences cannot move too fast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0E8-4C2C-404B-8604-777EA02264DB}" type="slidenum">
              <a:rPr lang="en-US" altLang="zh-CN" smtClean="0"/>
              <a:pPr/>
              <a:t>30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2417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0E8-4C2C-404B-8604-777EA02264DB}" type="slidenum">
              <a:rPr lang="en-US" altLang="zh-CN" smtClean="0"/>
              <a:pPr/>
              <a:t>31</a:t>
            </a:fld>
            <a:endParaRPr lang="en-US" altLang="zh-CN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136795743"/>
              </p:ext>
            </p:extLst>
          </p:nvPr>
        </p:nvGraphicFramePr>
        <p:xfrm>
          <a:off x="539552" y="1340768"/>
          <a:ext cx="8208912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Straight Connector 7"/>
          <p:cNvCxnSpPr/>
          <p:nvPr/>
        </p:nvCxnSpPr>
        <p:spPr>
          <a:xfrm flipH="1">
            <a:off x="251520" y="3429000"/>
            <a:ext cx="288032" cy="5040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51520" y="3933056"/>
            <a:ext cx="288032" cy="432048"/>
          </a:xfrm>
          <a:prstGeom prst="line">
            <a:avLst/>
          </a:prstGeom>
          <a:ln w="381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/>
          <a:lstStyle/>
          <a:p>
            <a:r>
              <a:rPr lang="en-US" dirty="0" smtClean="0"/>
              <a:t>Part II : Inverse control – Fluid path</a:t>
            </a:r>
          </a:p>
          <a:p>
            <a:pPr lvl="1"/>
            <a:r>
              <a:rPr lang="en-US" dirty="0" smtClean="0"/>
              <a:t>[KMT06]: Path-based control of smoke simulations</a:t>
            </a:r>
          </a:p>
        </p:txBody>
      </p:sp>
    </p:spTree>
    <p:extLst>
      <p:ext uri="{BB962C8B-B14F-4D97-AF65-F5344CB8AC3E}">
        <p14:creationId xmlns:p14="http://schemas.microsoft.com/office/powerpoint/2010/main" val="9753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Path-based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Inputs: user-specified path</a:t>
            </a:r>
          </a:p>
          <a:p>
            <a:pPr lvl="1"/>
            <a:r>
              <a:rPr lang="en-US" dirty="0" smtClean="0"/>
              <a:t>UNRBS curve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246" y="2564904"/>
            <a:ext cx="2349500" cy="4762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3284984"/>
            <a:ext cx="6984776" cy="239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1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Path-based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Linear feedback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 smtClean="0"/>
              <a:t>Body force:</a:t>
            </a:r>
          </a:p>
          <a:p>
            <a:pPr lvl="1"/>
            <a:r>
              <a:rPr lang="en-US" dirty="0" smtClean="0"/>
              <a:t>Target flow: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32227"/>
            <a:ext cx="2133600" cy="365125"/>
          </a:xfrm>
        </p:spPr>
        <p:txBody>
          <a:bodyPr/>
          <a:lstStyle/>
          <a:p>
            <a:fld id="{EC2610E8-4C2C-404B-8604-777EA02264DB}" type="slidenum">
              <a:rPr lang="en-US" altLang="zh-CN" smtClean="0"/>
              <a:pPr/>
              <a:t>33</a:t>
            </a:fld>
            <a:endParaRPr lang="en-US" altLang="zh-C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120404"/>
            <a:ext cx="2222500" cy="444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902" y="2584202"/>
            <a:ext cx="3143250" cy="412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2996952"/>
            <a:ext cx="5873750" cy="444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80" y="3789040"/>
            <a:ext cx="5283361" cy="2416986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stCxn id="17" idx="2"/>
          </p:cNvCxnSpPr>
          <p:nvPr/>
        </p:nvCxnSpPr>
        <p:spPr>
          <a:xfrm>
            <a:off x="6732240" y="3429000"/>
            <a:ext cx="216024" cy="504056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5" idx="2"/>
          </p:cNvCxnSpPr>
          <p:nvPr/>
        </p:nvCxnSpPr>
        <p:spPr>
          <a:xfrm>
            <a:off x="4031940" y="3429000"/>
            <a:ext cx="1692188" cy="576064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8" idx="2"/>
          </p:cNvCxnSpPr>
          <p:nvPr/>
        </p:nvCxnSpPr>
        <p:spPr>
          <a:xfrm flipH="1">
            <a:off x="8100392" y="3429000"/>
            <a:ext cx="108012" cy="5760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67544" y="3861048"/>
            <a:ext cx="2952328" cy="1987326"/>
          </a:xfrm>
          <a:prstGeom prst="rect">
            <a:avLst/>
          </a:prstGeom>
          <a:noFill/>
          <a:ln w="28575" cmpd="sng">
            <a:noFill/>
            <a:prstDash val="sysDash"/>
            <a:round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89988" tIns="46793" rIns="89988" bIns="46793" numCol="1" anchor="t" anchorCtr="0" compatLnSpc="1">
            <a:prstTxWarp prst="textNoShape">
              <a:avLst/>
            </a:prstTxWarp>
            <a:spAutoFit/>
          </a:bodyPr>
          <a:lstStyle>
            <a:lvl1pPr marL="326980" indent="-326980" algn="l" defTabSz="449202" rtl="0" fontAlgn="base">
              <a:lnSpc>
                <a:spcPct val="123000"/>
              </a:lnSpc>
              <a:spcBef>
                <a:spcPts val="650"/>
              </a:spcBef>
              <a:spcAft>
                <a:spcPct val="0"/>
              </a:spcAft>
              <a:buClr>
                <a:srgbClr val="CC9900"/>
              </a:buClr>
              <a:buSzPct val="80000"/>
              <a:buFont typeface="Wingdings" pitchFamily="2" charset="2"/>
              <a:buBlip>
                <a:blip r:embed="rId6"/>
              </a:buBlip>
              <a:defRPr sz="2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653961" indent="-325394" algn="l" defTabSz="449202" rtl="0" fontAlgn="base">
              <a:lnSpc>
                <a:spcPct val="123000"/>
              </a:lnSpc>
              <a:spcBef>
                <a:spcPts val="6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Blip>
                <a:blip r:embed="rId7"/>
              </a:buBlip>
              <a:defRPr sz="2400">
                <a:solidFill>
                  <a:srgbClr val="000000"/>
                </a:solidFill>
                <a:latin typeface="+mn-lt"/>
                <a:cs typeface="+mn-cs"/>
              </a:defRPr>
            </a:lvl2pPr>
            <a:lvl3pPr marL="1006338" indent="-339679" algn="l" defTabSz="449202" rtl="0" fontAlgn="base">
              <a:lnSpc>
                <a:spcPct val="123000"/>
              </a:lnSpc>
              <a:spcBef>
                <a:spcPts val="550"/>
              </a:spcBef>
              <a:spcAft>
                <a:spcPct val="0"/>
              </a:spcAft>
              <a:buClr>
                <a:srgbClr val="006633"/>
              </a:buClr>
              <a:buSzPct val="70000"/>
              <a:buFont typeface="Wingdings" pitchFamily="2" charset="2"/>
              <a:buChar char=""/>
              <a:defRPr sz="2200">
                <a:solidFill>
                  <a:srgbClr val="000000"/>
                </a:solidFill>
                <a:latin typeface="+mn-lt"/>
                <a:cs typeface="+mn-cs"/>
              </a:defRPr>
            </a:lvl3pPr>
            <a:lvl4pPr marL="1323795" indent="-304759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Font typeface="Wingdings" pitchFamily="2" charset="2"/>
              <a:buBlip>
                <a:blip r:embed="rId6"/>
              </a:buBlip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1665061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122199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579337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036475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493612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marR="0" lvl="0" indent="0" defTabSz="449202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CC9900"/>
              </a:buClr>
              <a:buSzPct val="80000"/>
              <a:buFont typeface="Wingdings" pitchFamily="2" charset="2"/>
              <a:buNone/>
              <a:tabLst>
                <a:tab pos="0" algn="l"/>
                <a:tab pos="457137" algn="l"/>
                <a:tab pos="914276" algn="l"/>
                <a:tab pos="1371413" algn="l"/>
                <a:tab pos="1828551" algn="l"/>
                <a:tab pos="2285688" algn="l"/>
                <a:tab pos="2742827" algn="l"/>
                <a:tab pos="3199964" algn="l"/>
                <a:tab pos="3657102" algn="l"/>
                <a:tab pos="4114240" algn="l"/>
                <a:tab pos="4571378" algn="l"/>
                <a:tab pos="5028515" algn="l"/>
                <a:tab pos="5485653" algn="l"/>
                <a:tab pos="5942791" algn="l"/>
                <a:tab pos="6399929" algn="l"/>
                <a:tab pos="6857066" algn="l"/>
                <a:tab pos="7314204" algn="l"/>
                <a:tab pos="7771342" algn="l"/>
                <a:tab pos="8228480" algn="l"/>
                <a:tab pos="8685617" algn="l"/>
                <a:tab pos="9142755" algn="l"/>
              </a:tabLst>
              <a:defRPr/>
            </a:pPr>
            <a:r>
              <a:rPr kumimoji="0" lang="en-GB" sz="1800" b="1" i="0" strike="noStrike" kern="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Palatino Linotype" pitchFamily="18" charset="0"/>
                <a:cs typeface="Arial"/>
              </a:rPr>
              <a:t>U</a:t>
            </a:r>
            <a:r>
              <a:rPr kumimoji="0" lang="en-GB" sz="1200" b="1" i="0" strike="noStrike" kern="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Palatino Linotype" pitchFamily="18" charset="0"/>
                <a:cs typeface="Arial"/>
              </a:rPr>
              <a:t>T</a:t>
            </a:r>
            <a:r>
              <a:rPr kumimoji="0" lang="en-GB" sz="1800" b="1" i="0" strike="noStrike" kern="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Palatino Linotype" pitchFamily="18" charset="0"/>
                <a:cs typeface="Arial"/>
              </a:rPr>
              <a:t>:</a:t>
            </a:r>
            <a:r>
              <a:rPr kumimoji="0" lang="en-GB" sz="1800" b="1" i="0" strike="noStrike" kern="0" cap="none" spc="0" normalizeH="0" noProof="0" dirty="0" smtClean="0">
                <a:ln>
                  <a:noFill/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Palatino Linotype" pitchFamily="18" charset="0"/>
                <a:cs typeface="Arial"/>
              </a:rPr>
              <a:t>  steady tangent field for a local path segment</a:t>
            </a:r>
          </a:p>
          <a:p>
            <a:pPr marL="0" marR="0" lvl="0" indent="0" defTabSz="449202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CC9900"/>
              </a:buClr>
              <a:buSzPct val="80000"/>
              <a:buFont typeface="Wingdings" pitchFamily="2" charset="2"/>
              <a:buNone/>
              <a:tabLst>
                <a:tab pos="0" algn="l"/>
                <a:tab pos="457137" algn="l"/>
                <a:tab pos="914276" algn="l"/>
                <a:tab pos="1371413" algn="l"/>
                <a:tab pos="1828551" algn="l"/>
                <a:tab pos="2285688" algn="l"/>
                <a:tab pos="2742827" algn="l"/>
                <a:tab pos="3199964" algn="l"/>
                <a:tab pos="3657102" algn="l"/>
                <a:tab pos="4114240" algn="l"/>
                <a:tab pos="4571378" algn="l"/>
                <a:tab pos="5028515" algn="l"/>
                <a:tab pos="5485653" algn="l"/>
                <a:tab pos="5942791" algn="l"/>
                <a:tab pos="6399929" algn="l"/>
                <a:tab pos="6857066" algn="l"/>
                <a:tab pos="7314204" algn="l"/>
                <a:tab pos="7771342" algn="l"/>
                <a:tab pos="8228480" algn="l"/>
                <a:tab pos="8685617" algn="l"/>
                <a:tab pos="9142755" algn="l"/>
              </a:tabLst>
              <a:defRPr/>
            </a:pPr>
            <a:r>
              <a:rPr kumimoji="0" lang="en-GB" sz="1800" b="1" i="0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Palatino Linotype" pitchFamily="18" charset="0"/>
                <a:cs typeface="Arial"/>
              </a:rPr>
              <a:t>U</a:t>
            </a:r>
            <a:r>
              <a:rPr kumimoji="0" lang="en-GB" sz="1200" b="1" i="0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Palatino Linotype" pitchFamily="18" charset="0"/>
                <a:cs typeface="Arial"/>
              </a:rPr>
              <a:t>R</a:t>
            </a:r>
            <a:r>
              <a:rPr kumimoji="0" lang="en-GB" sz="1800" b="1" i="0" strike="noStrike" kern="0" cap="none" spc="0" normalizeH="0" baseline="0" noProof="0" dirty="0" smtClean="0">
                <a:ln>
                  <a:noFill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Palatino Linotype" pitchFamily="18" charset="0"/>
                <a:cs typeface="Arial"/>
              </a:rPr>
              <a:t>:</a:t>
            </a:r>
            <a:r>
              <a:rPr kumimoji="0" lang="en-GB" sz="1800" b="1" i="0" strike="noStrike" kern="0" cap="none" spc="0" normalizeH="0" noProof="0" dirty="0" smtClean="0">
                <a:ln>
                  <a:noFill/>
                </a:ln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Palatino Linotype" pitchFamily="18" charset="0"/>
                <a:cs typeface="Arial"/>
              </a:rPr>
              <a:t> steady Rankine field</a:t>
            </a:r>
          </a:p>
          <a:p>
            <a:pPr marL="0" marR="0" lvl="0" indent="0" defTabSz="449202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CC9900"/>
              </a:buClr>
              <a:buSzPct val="80000"/>
              <a:buFont typeface="Wingdings" pitchFamily="2" charset="2"/>
              <a:buNone/>
              <a:tabLst>
                <a:tab pos="0" algn="l"/>
                <a:tab pos="457137" algn="l"/>
                <a:tab pos="914276" algn="l"/>
                <a:tab pos="1371413" algn="l"/>
                <a:tab pos="1828551" algn="l"/>
                <a:tab pos="2285688" algn="l"/>
                <a:tab pos="2742827" algn="l"/>
                <a:tab pos="3199964" algn="l"/>
                <a:tab pos="3657102" algn="l"/>
                <a:tab pos="4114240" algn="l"/>
                <a:tab pos="4571378" algn="l"/>
                <a:tab pos="5028515" algn="l"/>
                <a:tab pos="5485653" algn="l"/>
                <a:tab pos="5942791" algn="l"/>
                <a:tab pos="6399929" algn="l"/>
                <a:tab pos="6857066" algn="l"/>
                <a:tab pos="7314204" algn="l"/>
                <a:tab pos="7771342" algn="l"/>
                <a:tab pos="8228480" algn="l"/>
                <a:tab pos="8685617" algn="l"/>
                <a:tab pos="9142755" algn="l"/>
              </a:tabLst>
              <a:defRPr/>
            </a:pPr>
            <a:r>
              <a:rPr lang="en-GB" sz="1800" b="1" kern="0" noProof="0" dirty="0" smtClean="0">
                <a:solidFill>
                  <a:srgbClr val="FF00FF"/>
                </a:solidFill>
                <a:latin typeface="Palatino Linotype" pitchFamily="18" charset="0"/>
                <a:cs typeface="Arial"/>
              </a:rPr>
              <a:t>U</a:t>
            </a:r>
            <a:r>
              <a:rPr lang="en-GB" sz="1200" b="1" kern="0" noProof="0" dirty="0" smtClean="0">
                <a:solidFill>
                  <a:srgbClr val="FF00FF"/>
                </a:solidFill>
                <a:latin typeface="Palatino Linotype" pitchFamily="18" charset="0"/>
                <a:cs typeface="Arial"/>
              </a:rPr>
              <a:t>N</a:t>
            </a:r>
            <a:r>
              <a:rPr lang="en-GB" sz="1800" b="1" kern="0" noProof="0" dirty="0" smtClean="0">
                <a:solidFill>
                  <a:srgbClr val="FF00FF"/>
                </a:solidFill>
                <a:latin typeface="Palatino Linotype" pitchFamily="18" charset="0"/>
                <a:cs typeface="Arial"/>
              </a:rPr>
              <a:t>: unsteady normal field</a:t>
            </a:r>
          </a:p>
          <a:p>
            <a:pPr marL="0" marR="0" lvl="0" indent="0" defTabSz="449202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CC9900"/>
              </a:buClr>
              <a:buSzPct val="80000"/>
              <a:buFont typeface="Wingdings" pitchFamily="2" charset="2"/>
              <a:buNone/>
              <a:tabLst>
                <a:tab pos="0" algn="l"/>
                <a:tab pos="457137" algn="l"/>
                <a:tab pos="914276" algn="l"/>
                <a:tab pos="1371413" algn="l"/>
                <a:tab pos="1828551" algn="l"/>
                <a:tab pos="2285688" algn="l"/>
                <a:tab pos="2742827" algn="l"/>
                <a:tab pos="3199964" algn="l"/>
                <a:tab pos="3657102" algn="l"/>
                <a:tab pos="4114240" algn="l"/>
                <a:tab pos="4571378" algn="l"/>
                <a:tab pos="5028515" algn="l"/>
                <a:tab pos="5485653" algn="l"/>
                <a:tab pos="5942791" algn="l"/>
                <a:tab pos="6399929" algn="l"/>
                <a:tab pos="6857066" algn="l"/>
                <a:tab pos="7314204" algn="l"/>
                <a:tab pos="7771342" algn="l"/>
                <a:tab pos="8228480" algn="l"/>
                <a:tab pos="8685617" algn="l"/>
                <a:tab pos="9142755" algn="l"/>
              </a:tabLst>
              <a:defRPr/>
            </a:pPr>
            <a:r>
              <a:rPr kumimoji="0" lang="en-GB" sz="1800" b="1" i="0" strike="noStrike" kern="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Palatino Linotype" pitchFamily="18" charset="0"/>
                <a:cs typeface="Arial"/>
              </a:rPr>
              <a:t>U</a:t>
            </a:r>
            <a:r>
              <a:rPr kumimoji="0" lang="en-GB" sz="1200" b="1" i="0" strike="noStrike" kern="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Palatino Linotype" pitchFamily="18" charset="0"/>
                <a:cs typeface="Arial"/>
              </a:rPr>
              <a:t>V</a:t>
            </a:r>
            <a:r>
              <a:rPr kumimoji="0" lang="en-GB" sz="1800" b="1" i="0" strike="noStrike" kern="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Palatino Linotype" pitchFamily="18" charset="0"/>
                <a:cs typeface="Arial"/>
              </a:rPr>
              <a:t>:</a:t>
            </a:r>
            <a:r>
              <a:rPr kumimoji="0" lang="en-GB" sz="1800" b="1" i="0" strike="noStrike" kern="0" cap="none" spc="0" normalizeH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Palatino Linotype" pitchFamily="18" charset="0"/>
                <a:cs typeface="Arial"/>
              </a:rPr>
              <a:t> unsteady discrete vortex field</a:t>
            </a:r>
            <a:endParaRPr kumimoji="0" lang="en-GB" sz="1800" b="1" i="0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Palatino Linotype" pitchFamily="18" charset="0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35896" y="2996952"/>
            <a:ext cx="792088" cy="432048"/>
          </a:xfrm>
          <a:prstGeom prst="rect">
            <a:avLst/>
          </a:prstGeom>
          <a:noFill/>
          <a:ln w="28575" cmpd="sng">
            <a:solidFill>
              <a:srgbClr val="3366F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932040" y="2996952"/>
            <a:ext cx="792088" cy="432048"/>
          </a:xfrm>
          <a:prstGeom prst="rect">
            <a:avLst/>
          </a:prstGeom>
          <a:noFill/>
          <a:ln w="28575" cmpd="sng">
            <a:solidFill>
              <a:srgbClr val="80008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228184" y="2996952"/>
            <a:ext cx="1008112" cy="432048"/>
          </a:xfrm>
          <a:prstGeom prst="rect">
            <a:avLst/>
          </a:prstGeom>
          <a:noFill/>
          <a:ln w="28575" cmpd="sng">
            <a:solidFill>
              <a:srgbClr val="FF00F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740352" y="2996952"/>
            <a:ext cx="936104" cy="432048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2040" y="1700808"/>
            <a:ext cx="4176464" cy="495513"/>
          </a:xfrm>
          <a:prstGeom prst="rect">
            <a:avLst/>
          </a:prstGeom>
          <a:ln w="38100" cmpd="sng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04265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Path-based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Flow chart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0E8-4C2C-404B-8604-777EA02264DB}" type="slidenum">
              <a:rPr lang="en-US" altLang="zh-CN" smtClean="0"/>
              <a:pPr/>
              <a:t>34</a:t>
            </a:fld>
            <a:endParaRPr lang="en-US" altLang="zh-C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132856"/>
            <a:ext cx="8680236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9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0E8-4C2C-404B-8604-777EA02264DB}" type="slidenum">
              <a:rPr lang="en-US" altLang="zh-CN" smtClean="0"/>
              <a:pPr/>
              <a:t>35</a:t>
            </a:fld>
            <a:endParaRPr lang="en-US" altLang="zh-CN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487864"/>
              </p:ext>
            </p:extLst>
          </p:nvPr>
        </p:nvGraphicFramePr>
        <p:xfrm>
          <a:off x="564233" y="1438987"/>
          <a:ext cx="8112223" cy="4942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3471"/>
                <a:gridCol w="1656184"/>
                <a:gridCol w="1152128"/>
                <a:gridCol w="1296144"/>
                <a:gridCol w="1332148"/>
                <a:gridCol w="1332148"/>
              </a:tblGrid>
              <a:tr h="51312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Palatino Linotype"/>
                          <a:cs typeface="Palatino Linotype"/>
                        </a:rPr>
                        <a:t>Forward-control</a:t>
                      </a:r>
                      <a:endParaRPr lang="en-US" dirty="0">
                        <a:latin typeface="Palatino Linotype"/>
                        <a:cs typeface="Palatino Linotype"/>
                      </a:endParaRPr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Palatino Linotype"/>
                          <a:cs typeface="Palatino Linotype"/>
                        </a:rPr>
                        <a:t>Inverse-</a:t>
                      </a:r>
                    </a:p>
                    <a:p>
                      <a:pPr algn="ctr"/>
                      <a:r>
                        <a:rPr lang="en-US" dirty="0" smtClean="0">
                          <a:latin typeface="Palatino Linotype"/>
                          <a:cs typeface="Palatino Linotype"/>
                        </a:rPr>
                        <a:t>control</a:t>
                      </a:r>
                      <a:endParaRPr lang="en-US" dirty="0">
                        <a:latin typeface="Palatino Linotype"/>
                        <a:cs typeface="Palatino Linotype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>
                        <a:latin typeface="Palatino Linotype"/>
                        <a:cs typeface="Palatino Linotype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Palatino Linotype"/>
                        <a:cs typeface="Palatino Linotype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Palatino Linotype"/>
                        <a:cs typeface="Palatino Linotype"/>
                      </a:endParaRPr>
                    </a:p>
                  </a:txBody>
                  <a:tcPr anchor="ctr"/>
                </a:tc>
              </a:tr>
              <a:tr h="568039">
                <a:tc rowSpan="3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Palatino Linotype"/>
                          <a:cs typeface="Palatino Linotype"/>
                        </a:rPr>
                        <a:t>Change</a:t>
                      </a:r>
                      <a:r>
                        <a:rPr lang="en-US" baseline="0" dirty="0" smtClean="0">
                          <a:latin typeface="Palatino Linotype"/>
                          <a:cs typeface="Palatino Linotype"/>
                        </a:rPr>
                        <a:t> parameters</a:t>
                      </a:r>
                      <a:endParaRPr lang="en-US" dirty="0">
                        <a:latin typeface="Palatino Linotype"/>
                        <a:cs typeface="Palatino Linotype"/>
                      </a:endParaRPr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Palatino Linotype"/>
                          <a:cs typeface="Palatino Linotype"/>
                        </a:rPr>
                        <a:t>Determine parameters</a:t>
                      </a:r>
                      <a:endParaRPr lang="en-US" dirty="0">
                        <a:latin typeface="Palatino Linotype"/>
                        <a:cs typeface="Palatino Linotype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Palatino Linotype"/>
                        <a:cs typeface="Palatino Linotype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Palatino Linotype"/>
                        <a:cs typeface="Palatino Linotype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Palatino Linotype"/>
                        <a:cs typeface="Palatino Linotype"/>
                      </a:endParaRPr>
                    </a:p>
                  </a:txBody>
                  <a:tcPr anchor="ctr"/>
                </a:tc>
              </a:tr>
              <a:tr h="568039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latin typeface="Palatino Linotype"/>
                        <a:cs typeface="Palatino Linotype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Palatino Linotype"/>
                          <a:cs typeface="Palatino Linotype"/>
                        </a:rPr>
                        <a:t>Open-loop</a:t>
                      </a:r>
                    </a:p>
                    <a:p>
                      <a:pPr algn="ctr"/>
                      <a:r>
                        <a:rPr lang="en-US" dirty="0" smtClean="0">
                          <a:latin typeface="Palatino Linotype"/>
                          <a:cs typeface="Palatino Linotype"/>
                        </a:rPr>
                        <a:t>(</a:t>
                      </a:r>
                      <a:r>
                        <a:rPr lang="en-US" dirty="0" err="1" smtClean="0">
                          <a:latin typeface="Palatino Linotype"/>
                          <a:cs typeface="Palatino Linotype"/>
                        </a:rPr>
                        <a:t>Keyframe</a:t>
                      </a:r>
                      <a:r>
                        <a:rPr lang="en-US" dirty="0" smtClean="0">
                          <a:latin typeface="Palatino Linotype"/>
                          <a:cs typeface="Palatino Linotype"/>
                        </a:rPr>
                        <a:t> control)</a:t>
                      </a:r>
                      <a:endParaRPr lang="en-US" dirty="0">
                        <a:latin typeface="Palatino Linotype"/>
                        <a:cs typeface="Palatino Linotype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Palatino Linotype"/>
                          <a:cs typeface="Palatino Linotype"/>
                        </a:rPr>
                        <a:t>Closed-loop</a:t>
                      </a:r>
                      <a:r>
                        <a:rPr lang="en-US" baseline="0" dirty="0" smtClean="0">
                          <a:latin typeface="Palatino Linotype"/>
                          <a:cs typeface="Palatino Linotype"/>
                        </a:rPr>
                        <a:t> (feedback)</a:t>
                      </a:r>
                      <a:endParaRPr lang="en-US" dirty="0">
                        <a:latin typeface="Palatino Linotype"/>
                        <a:cs typeface="Palatino Linotype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>
                        <a:latin typeface="Palatino Linotype"/>
                        <a:cs typeface="Palatino Linotype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Palatino Linotype"/>
                        <a:cs typeface="Palatino Linotype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Palatino Linotype"/>
                        <a:cs typeface="Palatino Linotype"/>
                      </a:endParaRPr>
                    </a:p>
                  </a:txBody>
                  <a:tcPr anchor="ctr"/>
                </a:tc>
              </a:tr>
              <a:tr h="697304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latin typeface="Palatino Linotype"/>
                        <a:cs typeface="Palatino Linotype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Palatino Linotype"/>
                          <a:cs typeface="Palatino Linotype"/>
                        </a:rPr>
                        <a:t>Target-driven</a:t>
                      </a:r>
                      <a:endParaRPr lang="en-US" dirty="0">
                        <a:latin typeface="Palatino Linotype"/>
                        <a:cs typeface="Palatino Linotype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Palatino Linotype"/>
                          <a:cs typeface="Palatino Linotype"/>
                        </a:rPr>
                        <a:t>Particle-based</a:t>
                      </a:r>
                      <a:endParaRPr lang="en-US" dirty="0">
                        <a:latin typeface="Palatino Linotype"/>
                        <a:cs typeface="Palatino Linotype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Palatino Linotype"/>
                          <a:cs typeface="Palatino Linotype"/>
                        </a:rPr>
                        <a:t>Mesh-based</a:t>
                      </a:r>
                      <a:endParaRPr lang="en-US" dirty="0">
                        <a:latin typeface="Palatino Linotype"/>
                        <a:cs typeface="Palatino Linotype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Palatino Linotype"/>
                          <a:cs typeface="Palatino Linotype"/>
                        </a:rPr>
                        <a:t>Path-based</a:t>
                      </a:r>
                      <a:endParaRPr lang="en-US" dirty="0">
                        <a:latin typeface="Palatino Linotype"/>
                        <a:cs typeface="Palatino Linotype"/>
                      </a:endParaRPr>
                    </a:p>
                  </a:txBody>
                  <a:tcPr anchor="ctr"/>
                </a:tc>
              </a:tr>
              <a:tr h="69730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Palatino Linotype"/>
                          <a:cs typeface="Palatino Linotype"/>
                        </a:rPr>
                        <a:t>Hard to control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Palatino Linotype"/>
                          <a:cs typeface="Palatino Linotype"/>
                        </a:rPr>
                        <a:t>Optimization</a:t>
                      </a:r>
                    </a:p>
                    <a:p>
                      <a:pPr algn="ctr"/>
                      <a:r>
                        <a:rPr lang="en-US" dirty="0" smtClean="0">
                          <a:latin typeface="Palatino Linotype"/>
                          <a:cs typeface="Palatino Linotype"/>
                        </a:rPr>
                        <a:t>Computation-ally</a:t>
                      </a:r>
                      <a:r>
                        <a:rPr lang="en-US" baseline="0" dirty="0" smtClean="0">
                          <a:latin typeface="Palatino Linotype"/>
                          <a:cs typeface="Palatino Linotype"/>
                        </a:rPr>
                        <a:t> expensive</a:t>
                      </a:r>
                      <a:endParaRPr lang="en-US" dirty="0" smtClean="0">
                        <a:latin typeface="Palatino Linotype"/>
                        <a:cs typeface="Palatino Linotype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Palatino Linotype"/>
                          <a:cs typeface="Palatino Linotype"/>
                        </a:rPr>
                        <a:t>Efficient</a:t>
                      </a:r>
                      <a:endParaRPr lang="en-US" dirty="0">
                        <a:latin typeface="Palatino Linotype"/>
                        <a:cs typeface="Palatino Linotype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Palatino Linotype"/>
                          <a:cs typeface="Palatino Linotype"/>
                        </a:rPr>
                        <a:t>Avoid artificiality </a:t>
                      </a:r>
                      <a:endParaRPr lang="en-US" dirty="0">
                        <a:latin typeface="Palatino Linotype"/>
                        <a:cs typeface="Palatino Linotype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Palatino Linotype"/>
                          <a:cs typeface="Palatino Linotype"/>
                        </a:rPr>
                        <a:t>High-level control</a:t>
                      </a:r>
                      <a:endParaRPr lang="en-US" dirty="0">
                        <a:latin typeface="Palatino Linotype"/>
                        <a:cs typeface="Palatino Linotype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Palatino Linotype"/>
                          <a:cs typeface="Palatino Linotype"/>
                        </a:rPr>
                        <a:t>Flow along a path</a:t>
                      </a:r>
                      <a:endParaRPr lang="en-US" dirty="0">
                        <a:latin typeface="Palatino Linotype"/>
                        <a:cs typeface="Palatino Linotype"/>
                      </a:endParaRPr>
                    </a:p>
                  </a:txBody>
                  <a:tcPr anchor="ctr"/>
                </a:tc>
              </a:tr>
              <a:tr h="90649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Palatino Linotype"/>
                          <a:cs typeface="Palatino Linotype"/>
                        </a:rPr>
                        <a:t>[FM97], [SDE05]</a:t>
                      </a:r>
                    </a:p>
                    <a:p>
                      <a:pPr algn="ctr"/>
                      <a:endParaRPr lang="en-US" dirty="0">
                        <a:latin typeface="Palatino Linotype"/>
                        <a:cs typeface="Palatino Linotype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Palatino Linotype"/>
                          <a:cs typeface="Palatino Linotype"/>
                        </a:rPr>
                        <a:t>[TMPS03],[MTPS04]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Palatino Linotype"/>
                          <a:cs typeface="Palatino Linotype"/>
                        </a:rPr>
                        <a:t>[FL04],</a:t>
                      </a:r>
                    </a:p>
                    <a:p>
                      <a:pPr algn="ctr"/>
                      <a:r>
                        <a:rPr lang="en-US" dirty="0" smtClean="0">
                          <a:latin typeface="Palatino Linotype"/>
                          <a:cs typeface="Palatino Linotype"/>
                        </a:rPr>
                        <a:t>[HK04]</a:t>
                      </a:r>
                    </a:p>
                    <a:p>
                      <a:pPr algn="ctr"/>
                      <a:r>
                        <a:rPr lang="en-US" dirty="0" smtClean="0">
                          <a:latin typeface="Palatino Linotype"/>
                          <a:cs typeface="Palatino Linotype"/>
                        </a:rPr>
                        <a:t>[SY05a],[SY05b]</a:t>
                      </a:r>
                      <a:endParaRPr lang="en-US" dirty="0">
                        <a:latin typeface="Palatino Linotype"/>
                        <a:cs typeface="Palatino Linotype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Palatino Linotype"/>
                          <a:cs typeface="Palatino Linotype"/>
                        </a:rPr>
                        <a:t>[TKPR06]</a:t>
                      </a:r>
                      <a:endParaRPr lang="en-US" dirty="0">
                        <a:latin typeface="Palatino Linotype"/>
                        <a:cs typeface="Palatino Linotype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Palatino Linotype"/>
                          <a:cs typeface="Palatino Linotype"/>
                        </a:rPr>
                        <a:t>[RTWT12]</a:t>
                      </a:r>
                      <a:endParaRPr lang="en-US" dirty="0">
                        <a:latin typeface="Palatino Linotype"/>
                        <a:cs typeface="Palatino Linotype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Palatino Linotype"/>
                          <a:cs typeface="Palatino Linotype"/>
                        </a:rPr>
                        <a:t>[KMT06]</a:t>
                      </a:r>
                    </a:p>
                  </a:txBody>
                  <a:tcPr anchor="ctr"/>
                </a:tc>
              </a:tr>
              <a:tr h="329102">
                <a:tc gridSpan="5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Palatino Linotype"/>
                          <a:cs typeface="Palatino Linotype"/>
                        </a:rPr>
                        <a:t>Fluid</a:t>
                      </a:r>
                      <a:r>
                        <a:rPr lang="en-US" baseline="0" dirty="0" smtClean="0">
                          <a:latin typeface="Palatino Linotype"/>
                          <a:cs typeface="Palatino Linotype"/>
                        </a:rPr>
                        <a:t> shape</a:t>
                      </a:r>
                      <a:endParaRPr lang="en-US" dirty="0">
                        <a:latin typeface="Palatino Linotype"/>
                        <a:cs typeface="Palatino Linotype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Palatino Linotype"/>
                        <a:cs typeface="Palatino Linotype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Palatino Linotype"/>
                        <a:cs typeface="Palatino Linotype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Palatino Linotype"/>
                          <a:cs typeface="Palatino Linotype"/>
                        </a:rPr>
                        <a:t>Fluid path</a:t>
                      </a:r>
                      <a:endParaRPr lang="en-US" dirty="0">
                        <a:latin typeface="Palatino Linotype"/>
                        <a:cs typeface="Palatino Linotype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264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Forward-control</a:t>
            </a:r>
          </a:p>
          <a:p>
            <a:pPr lvl="1"/>
            <a:r>
              <a:rPr lang="en-US" altLang="zh-CN" sz="1800" b="0" dirty="0"/>
              <a:t>[FM97] FOSTER N., METAXAS D.: Controlling fluid </a:t>
            </a:r>
            <a:r>
              <a:rPr lang="en-US" altLang="zh-CN" sz="1800" b="0" dirty="0" smtClean="0"/>
              <a:t>animation</a:t>
            </a:r>
            <a:r>
              <a:rPr lang="en-US" altLang="zh-CN" sz="1800" b="0" dirty="0"/>
              <a:t>. In </a:t>
            </a:r>
            <a:r>
              <a:rPr lang="en-US" altLang="zh-CN" sz="1800" b="0" i="1" dirty="0"/>
              <a:t>Proc of CGI’97 </a:t>
            </a:r>
            <a:r>
              <a:rPr lang="en-US" altLang="zh-CN" sz="1800" b="0" dirty="0"/>
              <a:t>(1997), pp. 178–188</a:t>
            </a:r>
            <a:r>
              <a:rPr lang="en-US" altLang="zh-CN" sz="1800" b="0" dirty="0" smtClean="0"/>
              <a:t>.</a:t>
            </a:r>
          </a:p>
          <a:p>
            <a:pPr lvl="1"/>
            <a:r>
              <a:rPr lang="en-US" sz="1800" b="0" dirty="0"/>
              <a:t>[SDE05] SCHPOK J., DWYER W., EBERT D. S.: Mod- eling and animating gases with simulation features. In </a:t>
            </a:r>
            <a:r>
              <a:rPr lang="en-US" sz="1800" b="0" i="1" dirty="0"/>
              <a:t>SCA’05: Proc of the Symposium on Computer animation </a:t>
            </a:r>
            <a:r>
              <a:rPr lang="en-US" sz="1800" b="0" dirty="0"/>
              <a:t>(2005), pp. 97–105. </a:t>
            </a:r>
            <a:endParaRPr lang="en-US" sz="1800" b="0" dirty="0" smtClean="0"/>
          </a:p>
          <a:p>
            <a:r>
              <a:rPr lang="en-US" dirty="0" smtClean="0"/>
              <a:t>Key-frame control</a:t>
            </a:r>
          </a:p>
          <a:p>
            <a:pPr lvl="1"/>
            <a:r>
              <a:rPr lang="en-US" sz="1800" b="0" dirty="0"/>
              <a:t>[TMPS03] TREUILLE A., MCNAMARA A., POPOVIC ́ Z., STAM J.: Keyframe control of smoke simulations. </a:t>
            </a:r>
            <a:r>
              <a:rPr lang="en-US" sz="1800" b="0" i="1" dirty="0"/>
              <a:t>ACM Trans. Graph. 22, </a:t>
            </a:r>
            <a:r>
              <a:rPr lang="en-US" sz="1800" b="0" dirty="0"/>
              <a:t>3 (2003), 716–723. </a:t>
            </a:r>
            <a:endParaRPr lang="en-US" sz="1800" b="0" dirty="0" smtClean="0"/>
          </a:p>
          <a:p>
            <a:pPr lvl="1"/>
            <a:r>
              <a:rPr lang="en-US" sz="1800" b="0" dirty="0"/>
              <a:t>[MTPS04] MCNAMARA A., TREUILLE A., POPOVIC ́ Z., STAM J.: Fluid control using the adjoint method. </a:t>
            </a:r>
            <a:r>
              <a:rPr lang="en-US" sz="1800" b="0" i="1" dirty="0"/>
              <a:t>ACM Trans. Graph. 23, </a:t>
            </a:r>
            <a:r>
              <a:rPr lang="en-US" sz="1800" b="0" dirty="0"/>
              <a:t>3 (2004), 449–456.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0E8-4C2C-404B-8604-777EA02264DB}" type="slidenum">
              <a:rPr lang="en-US" altLang="zh-CN" smtClean="0"/>
              <a:pPr/>
              <a:t>36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9805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Target-driven control</a:t>
            </a:r>
          </a:p>
          <a:p>
            <a:pPr lvl="1"/>
            <a:r>
              <a:rPr lang="en-US" sz="1800" b="0" dirty="0"/>
              <a:t>[FL04] FATTAL R., LISCHINSKI D.: Target-driven smoke animation. </a:t>
            </a:r>
            <a:r>
              <a:rPr lang="en-US" sz="1800" b="0" i="1" dirty="0"/>
              <a:t>ACM Trans. Graph. 23, </a:t>
            </a:r>
            <a:r>
              <a:rPr lang="en-US" sz="1800" b="0" dirty="0"/>
              <a:t>3 (2004), 441–448. </a:t>
            </a:r>
            <a:endParaRPr lang="en-US" sz="1800" b="0" dirty="0" smtClean="0"/>
          </a:p>
          <a:p>
            <a:pPr lvl="1"/>
            <a:r>
              <a:rPr lang="en-US" sz="1800" b="0" dirty="0"/>
              <a:t>[HK04] HONG J.-M., KIM C.-H.: Controlling fluid animation with geometric potential. </a:t>
            </a:r>
            <a:r>
              <a:rPr lang="en-US" sz="1800" b="0" i="1" dirty="0"/>
              <a:t>Computer Animation and Virtual Worlds 15, </a:t>
            </a:r>
            <a:r>
              <a:rPr lang="en-US" sz="1800" b="0" dirty="0"/>
              <a:t>3-4 (2004), 147–157. </a:t>
            </a:r>
          </a:p>
          <a:p>
            <a:pPr lvl="1"/>
            <a:r>
              <a:rPr lang="en-US" altLang="zh-CN" sz="1800" b="0" dirty="0"/>
              <a:t>[SY05a] SHI L., YU Y.: Controllable smoke animation with guiding objects. </a:t>
            </a:r>
            <a:r>
              <a:rPr lang="en-US" altLang="zh-CN" sz="1800" b="0" i="1" dirty="0"/>
              <a:t>ACM Trans. Graph. 24, </a:t>
            </a:r>
            <a:r>
              <a:rPr lang="en-US" altLang="zh-CN" sz="1800" b="0" dirty="0"/>
              <a:t>1 (2005), 140–164. </a:t>
            </a:r>
            <a:endParaRPr lang="en-US" sz="1800" b="0" dirty="0"/>
          </a:p>
          <a:p>
            <a:pPr lvl="1"/>
            <a:r>
              <a:rPr lang="en-US" altLang="zh-CN" sz="1800" b="0" dirty="0"/>
              <a:t>[SY05b] SHI L., YU Y.: Taming liquids for rapidly </a:t>
            </a:r>
            <a:r>
              <a:rPr lang="en-US" altLang="zh-CN" sz="1800" b="0" dirty="0" smtClean="0"/>
              <a:t>changing </a:t>
            </a:r>
            <a:r>
              <a:rPr lang="en-US" altLang="zh-CN" sz="1800" b="0" dirty="0"/>
              <a:t>targets. In </a:t>
            </a:r>
            <a:r>
              <a:rPr lang="en-US" altLang="zh-CN" sz="1800" b="0" i="1" dirty="0"/>
              <a:t>SCA’05: Proc of the Symposium on </a:t>
            </a:r>
            <a:r>
              <a:rPr lang="en-US" altLang="zh-CN" sz="1800" b="0" i="1" dirty="0" smtClean="0"/>
              <a:t>Computer animation </a:t>
            </a:r>
            <a:r>
              <a:rPr lang="en-US" altLang="zh-CN" sz="1800" b="0" dirty="0"/>
              <a:t>(2005), pp. 229–236. </a:t>
            </a:r>
            <a:endParaRPr lang="en-US" sz="1800" dirty="0" smtClean="0"/>
          </a:p>
          <a:p>
            <a:r>
              <a:rPr lang="en-US" dirty="0" smtClean="0"/>
              <a:t>Particle-based control</a:t>
            </a:r>
          </a:p>
          <a:p>
            <a:pPr lvl="1"/>
            <a:r>
              <a:rPr lang="en-US" sz="1800" b="0" dirty="0" smtClean="0"/>
              <a:t>[TKPR06] THÜREY N., KEISER R., PAULY M., RÜDE U.: Detail-preserving fluid control. In </a:t>
            </a:r>
            <a:r>
              <a:rPr lang="en-US" sz="1800" b="0" i="1" dirty="0" smtClean="0"/>
              <a:t>ACM SIG- GRAPH/</a:t>
            </a:r>
            <a:r>
              <a:rPr lang="en-US" sz="1800" b="0" i="1" dirty="0" err="1" smtClean="0"/>
              <a:t>Eurographics</a:t>
            </a:r>
            <a:r>
              <a:rPr lang="en-US" sz="1800" b="0" i="1" dirty="0" smtClean="0"/>
              <a:t> symposium on Computer animation </a:t>
            </a:r>
            <a:r>
              <a:rPr lang="en-US" sz="1800" b="0" dirty="0" smtClean="0"/>
              <a:t>(2006), pp. 7–12. 2 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0E8-4C2C-404B-8604-777EA02264DB}" type="slidenum">
              <a:rPr lang="en-US" altLang="zh-CN" smtClean="0"/>
              <a:pPr/>
              <a:t>37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3049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Mesh-based control</a:t>
            </a:r>
          </a:p>
          <a:p>
            <a:pPr lvl="1"/>
            <a:r>
              <a:rPr lang="en-US" sz="1800" b="0" dirty="0" smtClean="0"/>
              <a:t>[RTWT12] </a:t>
            </a:r>
            <a:r>
              <a:rPr lang="en-US" sz="1800" b="0" dirty="0" err="1" smtClean="0"/>
              <a:t>Raveendran</a:t>
            </a:r>
            <a:r>
              <a:rPr lang="en-US" sz="1800" b="0" dirty="0" smtClean="0"/>
              <a:t> K., </a:t>
            </a:r>
            <a:r>
              <a:rPr lang="en-US" sz="1800" b="0" dirty="0" err="1" smtClean="0"/>
              <a:t>Thuerey</a:t>
            </a:r>
            <a:r>
              <a:rPr lang="en-US" sz="1800" b="0" dirty="0" smtClean="0"/>
              <a:t> N., </a:t>
            </a:r>
            <a:r>
              <a:rPr lang="en-US" sz="1800" b="0" dirty="0" err="1" smtClean="0"/>
              <a:t>Wojtan</a:t>
            </a:r>
            <a:r>
              <a:rPr lang="en-US" sz="1800" b="0" dirty="0" smtClean="0"/>
              <a:t> C., Turk G.: Controlling liquids using meshes. In SCA’12</a:t>
            </a:r>
            <a:r>
              <a:rPr lang="en-US" sz="1800" b="0" dirty="0"/>
              <a:t>: Proceedings of the </a:t>
            </a:r>
            <a:r>
              <a:rPr lang="en-US" sz="1800" b="0" dirty="0" smtClean="0"/>
              <a:t>2012 </a:t>
            </a:r>
            <a:r>
              <a:rPr lang="en-US" sz="1800" b="0" dirty="0"/>
              <a:t>ACM SIGGRAPH/</a:t>
            </a:r>
            <a:r>
              <a:rPr lang="en-US" sz="1800" b="0" dirty="0" err="1"/>
              <a:t>Eurographics</a:t>
            </a:r>
            <a:r>
              <a:rPr lang="en-US" sz="1800" b="0" dirty="0"/>
              <a:t> symposium on Computer animation, </a:t>
            </a:r>
            <a:r>
              <a:rPr lang="en-US" sz="1800" b="0" dirty="0" err="1"/>
              <a:t>Eurographics</a:t>
            </a:r>
            <a:r>
              <a:rPr lang="en-US" sz="1800" b="0" dirty="0"/>
              <a:t> </a:t>
            </a:r>
            <a:r>
              <a:rPr lang="en-US" sz="1800" b="0" dirty="0" smtClean="0"/>
              <a:t>Association.</a:t>
            </a:r>
          </a:p>
          <a:p>
            <a:r>
              <a:rPr lang="en-US" dirty="0" smtClean="0"/>
              <a:t>Path-based control</a:t>
            </a:r>
          </a:p>
          <a:p>
            <a:pPr lvl="1"/>
            <a:r>
              <a:rPr lang="en-US" sz="1800" b="0" dirty="0"/>
              <a:t>[KMT06] Kim Y., </a:t>
            </a:r>
            <a:r>
              <a:rPr lang="en-US" sz="1800" b="0" dirty="0" err="1"/>
              <a:t>Machiraiu</a:t>
            </a:r>
            <a:r>
              <a:rPr lang="en-US" sz="1800" b="0" dirty="0"/>
              <a:t> R., Thompson D.: Path-based control of smoke simulations. In SCA’06: Proceedings of the 2006 ACM SIGGRAPH/</a:t>
            </a:r>
            <a:r>
              <a:rPr lang="en-US" sz="1800" b="0" dirty="0" err="1"/>
              <a:t>Eurographics</a:t>
            </a:r>
            <a:r>
              <a:rPr lang="en-US" sz="1800" b="0" dirty="0"/>
              <a:t> symposium on Computer animation, </a:t>
            </a:r>
            <a:r>
              <a:rPr lang="en-US" sz="1800" b="0" dirty="0" err="1"/>
              <a:t>Eurographics</a:t>
            </a:r>
            <a:r>
              <a:rPr lang="en-US" sz="1800" b="0" dirty="0"/>
              <a:t> Association, pp. 33-42</a:t>
            </a:r>
            <a:r>
              <a:rPr lang="en-US" sz="1800" b="0" dirty="0" smtClean="0"/>
              <a:t>.</a:t>
            </a:r>
            <a:endParaRPr lang="en-US" sz="1800" dirty="0" smtClean="0"/>
          </a:p>
          <a:p>
            <a:r>
              <a:rPr lang="en-US" dirty="0" smtClean="0"/>
              <a:t>Survey</a:t>
            </a:r>
          </a:p>
          <a:p>
            <a:pPr lvl="1"/>
            <a:r>
              <a:rPr lang="en-US" sz="1800" b="0" dirty="0" smtClean="0"/>
              <a:t>[LHKN10] </a:t>
            </a:r>
            <a:r>
              <a:rPr lang="en-US" sz="1800" b="0" dirty="0" err="1" smtClean="0"/>
              <a:t>Limtrakul</a:t>
            </a:r>
            <a:r>
              <a:rPr lang="en-US" sz="1800" b="0" dirty="0" smtClean="0"/>
              <a:t> S., </a:t>
            </a:r>
            <a:r>
              <a:rPr lang="en-US" sz="1800" b="0" dirty="0" err="1" smtClean="0"/>
              <a:t>Hantanong</a:t>
            </a:r>
            <a:r>
              <a:rPr lang="en-US" sz="1800" b="0" dirty="0" smtClean="0"/>
              <a:t> W., </a:t>
            </a:r>
            <a:r>
              <a:rPr lang="en-US" sz="1800" b="0" dirty="0" err="1" smtClean="0"/>
              <a:t>Kanaongchaiyos</a:t>
            </a:r>
            <a:r>
              <a:rPr lang="en-US" sz="1800" b="0" dirty="0" smtClean="0"/>
              <a:t>, P., </a:t>
            </a:r>
            <a:r>
              <a:rPr lang="en-US" sz="1800" b="0" dirty="0" err="1" smtClean="0"/>
              <a:t>Nishita</a:t>
            </a:r>
            <a:r>
              <a:rPr lang="en-US" sz="1800" b="0" dirty="0" smtClean="0"/>
              <a:t> T.: Reviews on physically based controllable fluid animation. In Engineering journal, volume 14, pp. 41-52. </a:t>
            </a:r>
            <a:endParaRPr lang="en-US" sz="1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0E8-4C2C-404B-8604-777EA02264DB}" type="slidenum">
              <a:rPr lang="en-US" altLang="zh-CN" smtClean="0"/>
              <a:pPr/>
              <a:t>38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1888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0E8-4C2C-404B-8604-777EA02264DB}" type="slidenum">
              <a:rPr lang="en-US" altLang="zh-CN" smtClean="0"/>
              <a:pPr/>
              <a:t>39</a:t>
            </a:fld>
            <a:endParaRPr lang="en-US" altLang="zh-CN" dirty="0"/>
          </a:p>
        </p:txBody>
      </p:sp>
      <p:sp>
        <p:nvSpPr>
          <p:cNvPr id="5" name="Rectangle 4"/>
          <p:cNvSpPr/>
          <p:nvPr/>
        </p:nvSpPr>
        <p:spPr>
          <a:xfrm>
            <a:off x="2555776" y="2178729"/>
            <a:ext cx="3993739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Thank You!</a:t>
            </a:r>
          </a:p>
          <a:p>
            <a:pPr algn="ctr"/>
            <a:r>
              <a:rPr 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Questions?</a:t>
            </a:r>
            <a:endParaRPr lang="en-US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508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Animators’ requirements</a:t>
            </a:r>
          </a:p>
          <a:p>
            <a:pPr lvl="1"/>
            <a:r>
              <a:rPr lang="en-US" dirty="0" smtClean="0"/>
              <a:t>Control ability: ease to use, control as their imagination</a:t>
            </a:r>
          </a:p>
          <a:p>
            <a:pPr lvl="1"/>
            <a:r>
              <a:rPr lang="en-US" dirty="0" smtClean="0"/>
              <a:t>Fluid-like movement</a:t>
            </a:r>
          </a:p>
          <a:p>
            <a:pPr lvl="1"/>
            <a:r>
              <a:rPr lang="en-US" dirty="0" smtClean="0"/>
              <a:t>Stability and less computations</a:t>
            </a:r>
          </a:p>
          <a:p>
            <a:r>
              <a:rPr lang="en-US" dirty="0" smtClean="0"/>
              <a:t>However …</a:t>
            </a:r>
          </a:p>
          <a:p>
            <a:pPr lvl="1"/>
            <a:r>
              <a:rPr lang="en-US" dirty="0" smtClean="0"/>
              <a:t>Hard to control PDEs because of complexity and non-linearity</a:t>
            </a:r>
          </a:p>
          <a:p>
            <a:pPr lvl="1"/>
            <a:r>
              <a:rPr lang="en-US" dirty="0" smtClean="0"/>
              <a:t>Fluid simulations are highly chaotic, </a:t>
            </a:r>
            <a:r>
              <a:rPr lang="en-US" i="1" dirty="0">
                <a:solidFill>
                  <a:srgbClr val="FF0000"/>
                </a:solidFill>
              </a:rPr>
              <a:t>s</a:t>
            </a:r>
            <a:r>
              <a:rPr lang="en-US" i="1" dirty="0" smtClean="0">
                <a:solidFill>
                  <a:srgbClr val="FF0000"/>
                </a:solidFill>
              </a:rPr>
              <a:t>light</a:t>
            </a:r>
            <a:r>
              <a:rPr lang="en-US" dirty="0" smtClean="0"/>
              <a:t> changes in simulation parameters </a:t>
            </a:r>
            <a:r>
              <a:rPr lang="en-US" dirty="0" smtClean="0">
                <a:sym typeface="Wingdings"/>
              </a:rPr>
              <a:t> </a:t>
            </a:r>
            <a:r>
              <a:rPr lang="en-US" i="1" dirty="0">
                <a:solidFill>
                  <a:srgbClr val="FF0000"/>
                </a:solidFill>
                <a:sym typeface="Wingdings"/>
              </a:rPr>
              <a:t>d</a:t>
            </a:r>
            <a:r>
              <a:rPr lang="en-US" i="1" dirty="0" smtClean="0">
                <a:solidFill>
                  <a:srgbClr val="FF0000"/>
                </a:solidFill>
                <a:sym typeface="Wingdings"/>
              </a:rPr>
              <a:t>rastically</a:t>
            </a:r>
            <a:r>
              <a:rPr lang="en-US" dirty="0" smtClean="0">
                <a:sym typeface="Wingdings"/>
              </a:rPr>
              <a:t> different animations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0E8-4C2C-404B-8604-777EA02264DB}" type="slidenum">
              <a:rPr lang="en-US" altLang="zh-CN" smtClean="0"/>
              <a:pPr/>
              <a:t>4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0343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Physically-based fluid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Governing equations</a:t>
            </a:r>
          </a:p>
          <a:p>
            <a:pPr lvl="1"/>
            <a:r>
              <a:rPr lang="en-US" dirty="0" smtClean="0"/>
              <a:t>Continuity: mass is conserved during flow</a:t>
            </a:r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sz="900" dirty="0" smtClean="0"/>
          </a:p>
          <a:p>
            <a:pPr lvl="1"/>
            <a:r>
              <a:rPr lang="en-US" dirty="0" smtClean="0"/>
              <a:t>Momentum conservation: Newton’s second law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Key for control: external forces</a:t>
            </a:r>
          </a:p>
          <a:p>
            <a:pPr lvl="2"/>
            <a:r>
              <a:rPr lang="en-US" dirty="0" smtClean="0"/>
              <a:t>Gravity / Buoyancy / Controlling force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0E8-4C2C-404B-8604-777EA02264DB}" type="slidenum">
              <a:rPr lang="en-US" altLang="zh-CN" smtClean="0"/>
              <a:pPr/>
              <a:t>5</a:t>
            </a:fld>
            <a:endParaRPr lang="en-US" altLang="zh-C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298" y="2457202"/>
            <a:ext cx="1555750" cy="539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356992"/>
            <a:ext cx="4794250" cy="9842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91780" y="3573016"/>
            <a:ext cx="1080120" cy="576064"/>
          </a:xfrm>
          <a:prstGeom prst="rect">
            <a:avLst/>
          </a:prstGeom>
          <a:noFill/>
          <a:ln w="28575" cmpd="sng">
            <a:solidFill>
              <a:srgbClr val="3366F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815916" y="3429000"/>
            <a:ext cx="792088" cy="864096"/>
          </a:xfrm>
          <a:prstGeom prst="rect">
            <a:avLst/>
          </a:prstGeom>
          <a:noFill/>
          <a:ln w="28575" cmpd="sng">
            <a:solidFill>
              <a:srgbClr val="80008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824028" y="3573016"/>
            <a:ext cx="792088" cy="576064"/>
          </a:xfrm>
          <a:prstGeom prst="rect">
            <a:avLst/>
          </a:prstGeom>
          <a:noFill/>
          <a:ln w="28575" cmpd="sng">
            <a:solidFill>
              <a:srgbClr val="FF00F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724128" y="3573016"/>
            <a:ext cx="360040" cy="576064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483768" y="4436686"/>
            <a:ext cx="1296144" cy="371499"/>
          </a:xfrm>
          <a:prstGeom prst="rect">
            <a:avLst/>
          </a:prstGeom>
          <a:noFill/>
          <a:ln w="28575" cmpd="sng">
            <a:solidFill>
              <a:srgbClr val="3366FF"/>
            </a:solidFill>
            <a:prstDash val="sysDash"/>
            <a:round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89988" tIns="46793" rIns="89988" bIns="46793" numCol="1" anchor="t" anchorCtr="0" compatLnSpc="1">
            <a:prstTxWarp prst="textNoShape">
              <a:avLst/>
            </a:prstTxWarp>
            <a:spAutoFit/>
          </a:bodyPr>
          <a:lstStyle>
            <a:lvl1pPr marL="326980" indent="-326980" algn="l" defTabSz="449202" rtl="0" fontAlgn="base">
              <a:lnSpc>
                <a:spcPct val="123000"/>
              </a:lnSpc>
              <a:spcBef>
                <a:spcPts val="650"/>
              </a:spcBef>
              <a:spcAft>
                <a:spcPct val="0"/>
              </a:spcAft>
              <a:buClr>
                <a:srgbClr val="CC9900"/>
              </a:buClr>
              <a:buSzPct val="80000"/>
              <a:buFont typeface="Wingdings" pitchFamily="2" charset="2"/>
              <a:buBlip>
                <a:blip r:embed="rId4"/>
              </a:buBlip>
              <a:defRPr sz="2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653961" indent="-325394" algn="l" defTabSz="449202" rtl="0" fontAlgn="base">
              <a:lnSpc>
                <a:spcPct val="123000"/>
              </a:lnSpc>
              <a:spcBef>
                <a:spcPts val="6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Blip>
                <a:blip r:embed="rId5"/>
              </a:buBlip>
              <a:defRPr sz="2400">
                <a:solidFill>
                  <a:srgbClr val="000000"/>
                </a:solidFill>
                <a:latin typeface="+mn-lt"/>
                <a:cs typeface="+mn-cs"/>
              </a:defRPr>
            </a:lvl2pPr>
            <a:lvl3pPr marL="1006338" indent="-339679" algn="l" defTabSz="449202" rtl="0" fontAlgn="base">
              <a:lnSpc>
                <a:spcPct val="123000"/>
              </a:lnSpc>
              <a:spcBef>
                <a:spcPts val="550"/>
              </a:spcBef>
              <a:spcAft>
                <a:spcPct val="0"/>
              </a:spcAft>
              <a:buClr>
                <a:srgbClr val="006633"/>
              </a:buClr>
              <a:buSzPct val="70000"/>
              <a:buFont typeface="Wingdings" pitchFamily="2" charset="2"/>
              <a:buChar char=""/>
              <a:defRPr sz="2200">
                <a:solidFill>
                  <a:srgbClr val="000000"/>
                </a:solidFill>
                <a:latin typeface="+mn-lt"/>
                <a:cs typeface="+mn-cs"/>
              </a:defRPr>
            </a:lvl3pPr>
            <a:lvl4pPr marL="1323795" indent="-304759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1665061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122199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579337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036475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493612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449202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CC9900"/>
              </a:buClr>
              <a:buSzPct val="80000"/>
              <a:buFont typeface="Wingdings" pitchFamily="2" charset="2"/>
              <a:buNone/>
              <a:tabLst>
                <a:tab pos="0" algn="l"/>
                <a:tab pos="457137" algn="l"/>
                <a:tab pos="914276" algn="l"/>
                <a:tab pos="1371413" algn="l"/>
                <a:tab pos="1828551" algn="l"/>
                <a:tab pos="2285688" algn="l"/>
                <a:tab pos="2742827" algn="l"/>
                <a:tab pos="3199964" algn="l"/>
                <a:tab pos="3657102" algn="l"/>
                <a:tab pos="4114240" algn="l"/>
                <a:tab pos="4571378" algn="l"/>
                <a:tab pos="5028515" algn="l"/>
                <a:tab pos="5485653" algn="l"/>
                <a:tab pos="5942791" algn="l"/>
                <a:tab pos="6399929" algn="l"/>
                <a:tab pos="6857066" algn="l"/>
                <a:tab pos="7314204" algn="l"/>
                <a:tab pos="7771342" algn="l"/>
                <a:tab pos="8228480" algn="l"/>
                <a:tab pos="8685617" algn="l"/>
                <a:tab pos="9142755" algn="l"/>
              </a:tabLst>
              <a:defRPr/>
            </a:pPr>
            <a:r>
              <a:rPr lang="en-GB" sz="1800" b="1" kern="0" noProof="0" dirty="0" smtClean="0">
                <a:solidFill>
                  <a:srgbClr val="000099"/>
                </a:solidFill>
                <a:latin typeface="Palatino Linotype" pitchFamily="18" charset="0"/>
                <a:cs typeface="Arial"/>
              </a:rPr>
              <a:t>Advection</a:t>
            </a:r>
            <a:endParaRPr kumimoji="0" lang="en-GB" sz="2400" b="1" i="0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Palatino Linotype" pitchFamily="18" charset="0"/>
              <a:cs typeface="Arial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563888" y="4929709"/>
            <a:ext cx="1296144" cy="371499"/>
          </a:xfrm>
          <a:prstGeom prst="rect">
            <a:avLst/>
          </a:prstGeom>
          <a:noFill/>
          <a:ln w="28575" cmpd="sng">
            <a:solidFill>
              <a:srgbClr val="800080"/>
            </a:solidFill>
            <a:prstDash val="sysDash"/>
            <a:round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89988" tIns="46793" rIns="89988" bIns="46793" numCol="1" anchor="t" anchorCtr="0" compatLnSpc="1">
            <a:prstTxWarp prst="textNoShape">
              <a:avLst/>
            </a:prstTxWarp>
            <a:spAutoFit/>
          </a:bodyPr>
          <a:lstStyle>
            <a:lvl1pPr marL="326980" indent="-326980" algn="l" defTabSz="449202" rtl="0" fontAlgn="base">
              <a:lnSpc>
                <a:spcPct val="123000"/>
              </a:lnSpc>
              <a:spcBef>
                <a:spcPts val="650"/>
              </a:spcBef>
              <a:spcAft>
                <a:spcPct val="0"/>
              </a:spcAft>
              <a:buClr>
                <a:srgbClr val="CC9900"/>
              </a:buClr>
              <a:buSzPct val="80000"/>
              <a:buFont typeface="Wingdings" pitchFamily="2" charset="2"/>
              <a:buBlip>
                <a:blip r:embed="rId4"/>
              </a:buBlip>
              <a:defRPr sz="2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653961" indent="-325394" algn="l" defTabSz="449202" rtl="0" fontAlgn="base">
              <a:lnSpc>
                <a:spcPct val="123000"/>
              </a:lnSpc>
              <a:spcBef>
                <a:spcPts val="6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Blip>
                <a:blip r:embed="rId5"/>
              </a:buBlip>
              <a:defRPr sz="2400">
                <a:solidFill>
                  <a:srgbClr val="000000"/>
                </a:solidFill>
                <a:latin typeface="+mn-lt"/>
                <a:cs typeface="+mn-cs"/>
              </a:defRPr>
            </a:lvl2pPr>
            <a:lvl3pPr marL="1006338" indent="-339679" algn="l" defTabSz="449202" rtl="0" fontAlgn="base">
              <a:lnSpc>
                <a:spcPct val="123000"/>
              </a:lnSpc>
              <a:spcBef>
                <a:spcPts val="550"/>
              </a:spcBef>
              <a:spcAft>
                <a:spcPct val="0"/>
              </a:spcAft>
              <a:buClr>
                <a:srgbClr val="006633"/>
              </a:buClr>
              <a:buSzPct val="70000"/>
              <a:buFont typeface="Wingdings" pitchFamily="2" charset="2"/>
              <a:buChar char=""/>
              <a:defRPr sz="2200">
                <a:solidFill>
                  <a:srgbClr val="000000"/>
                </a:solidFill>
                <a:latin typeface="+mn-lt"/>
                <a:cs typeface="+mn-cs"/>
              </a:defRPr>
            </a:lvl3pPr>
            <a:lvl4pPr marL="1323795" indent="-304759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1665061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122199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579337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036475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493612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449202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CC9900"/>
              </a:buClr>
              <a:buSzPct val="80000"/>
              <a:buFont typeface="Wingdings" pitchFamily="2" charset="2"/>
              <a:buNone/>
              <a:tabLst>
                <a:tab pos="0" algn="l"/>
                <a:tab pos="457137" algn="l"/>
                <a:tab pos="914276" algn="l"/>
                <a:tab pos="1371413" algn="l"/>
                <a:tab pos="1828551" algn="l"/>
                <a:tab pos="2285688" algn="l"/>
                <a:tab pos="2742827" algn="l"/>
                <a:tab pos="3199964" algn="l"/>
                <a:tab pos="3657102" algn="l"/>
                <a:tab pos="4114240" algn="l"/>
                <a:tab pos="4571378" algn="l"/>
                <a:tab pos="5028515" algn="l"/>
                <a:tab pos="5485653" algn="l"/>
                <a:tab pos="5942791" algn="l"/>
                <a:tab pos="6399929" algn="l"/>
                <a:tab pos="6857066" algn="l"/>
                <a:tab pos="7314204" algn="l"/>
                <a:tab pos="7771342" algn="l"/>
                <a:tab pos="8228480" algn="l"/>
                <a:tab pos="8685617" algn="l"/>
                <a:tab pos="9142755" algn="l"/>
              </a:tabLst>
              <a:defRPr/>
            </a:pPr>
            <a:r>
              <a:rPr lang="en-GB" sz="1800" b="1" kern="0" noProof="0" dirty="0" smtClean="0">
                <a:solidFill>
                  <a:srgbClr val="000099"/>
                </a:solidFill>
                <a:latin typeface="Palatino Linotype" pitchFamily="18" charset="0"/>
                <a:cs typeface="Arial"/>
              </a:rPr>
              <a:t>Pressure</a:t>
            </a:r>
            <a:endParaRPr kumimoji="0" lang="en-GB" sz="2400" b="1" i="0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Palatino Linotype" pitchFamily="18" charset="0"/>
              <a:cs typeface="Arial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572000" y="4436686"/>
            <a:ext cx="1296144" cy="371499"/>
          </a:xfrm>
          <a:prstGeom prst="rect">
            <a:avLst/>
          </a:prstGeom>
          <a:noFill/>
          <a:ln w="28575" cmpd="sng">
            <a:solidFill>
              <a:srgbClr val="FF00FF"/>
            </a:solidFill>
            <a:prstDash val="sysDash"/>
            <a:round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89988" tIns="46793" rIns="89988" bIns="46793" numCol="1" anchor="t" anchorCtr="0" compatLnSpc="1">
            <a:prstTxWarp prst="textNoShape">
              <a:avLst/>
            </a:prstTxWarp>
            <a:spAutoFit/>
          </a:bodyPr>
          <a:lstStyle>
            <a:lvl1pPr marL="326980" indent="-326980" algn="l" defTabSz="449202" rtl="0" fontAlgn="base">
              <a:lnSpc>
                <a:spcPct val="123000"/>
              </a:lnSpc>
              <a:spcBef>
                <a:spcPts val="650"/>
              </a:spcBef>
              <a:spcAft>
                <a:spcPct val="0"/>
              </a:spcAft>
              <a:buClr>
                <a:srgbClr val="CC9900"/>
              </a:buClr>
              <a:buSzPct val="80000"/>
              <a:buFont typeface="Wingdings" pitchFamily="2" charset="2"/>
              <a:buBlip>
                <a:blip r:embed="rId4"/>
              </a:buBlip>
              <a:defRPr sz="2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653961" indent="-325394" algn="l" defTabSz="449202" rtl="0" fontAlgn="base">
              <a:lnSpc>
                <a:spcPct val="123000"/>
              </a:lnSpc>
              <a:spcBef>
                <a:spcPts val="6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Blip>
                <a:blip r:embed="rId5"/>
              </a:buBlip>
              <a:defRPr sz="2400">
                <a:solidFill>
                  <a:srgbClr val="000000"/>
                </a:solidFill>
                <a:latin typeface="+mn-lt"/>
                <a:cs typeface="+mn-cs"/>
              </a:defRPr>
            </a:lvl2pPr>
            <a:lvl3pPr marL="1006338" indent="-339679" algn="l" defTabSz="449202" rtl="0" fontAlgn="base">
              <a:lnSpc>
                <a:spcPct val="123000"/>
              </a:lnSpc>
              <a:spcBef>
                <a:spcPts val="550"/>
              </a:spcBef>
              <a:spcAft>
                <a:spcPct val="0"/>
              </a:spcAft>
              <a:buClr>
                <a:srgbClr val="006633"/>
              </a:buClr>
              <a:buSzPct val="70000"/>
              <a:buFont typeface="Wingdings" pitchFamily="2" charset="2"/>
              <a:buChar char=""/>
              <a:defRPr sz="2200">
                <a:solidFill>
                  <a:srgbClr val="000000"/>
                </a:solidFill>
                <a:latin typeface="+mn-lt"/>
                <a:cs typeface="+mn-cs"/>
              </a:defRPr>
            </a:lvl3pPr>
            <a:lvl4pPr marL="1323795" indent="-304759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1665061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122199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579337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036475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493612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449202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CC9900"/>
              </a:buClr>
              <a:buSzPct val="80000"/>
              <a:buFont typeface="Wingdings" pitchFamily="2" charset="2"/>
              <a:buNone/>
              <a:tabLst>
                <a:tab pos="0" algn="l"/>
                <a:tab pos="457137" algn="l"/>
                <a:tab pos="914276" algn="l"/>
                <a:tab pos="1371413" algn="l"/>
                <a:tab pos="1828551" algn="l"/>
                <a:tab pos="2285688" algn="l"/>
                <a:tab pos="2742827" algn="l"/>
                <a:tab pos="3199964" algn="l"/>
                <a:tab pos="3657102" algn="l"/>
                <a:tab pos="4114240" algn="l"/>
                <a:tab pos="4571378" algn="l"/>
                <a:tab pos="5028515" algn="l"/>
                <a:tab pos="5485653" algn="l"/>
                <a:tab pos="5942791" algn="l"/>
                <a:tab pos="6399929" algn="l"/>
                <a:tab pos="6857066" algn="l"/>
                <a:tab pos="7314204" algn="l"/>
                <a:tab pos="7771342" algn="l"/>
                <a:tab pos="8228480" algn="l"/>
                <a:tab pos="8685617" algn="l"/>
                <a:tab pos="9142755" algn="l"/>
              </a:tabLst>
              <a:defRPr/>
            </a:pPr>
            <a:r>
              <a:rPr lang="en-GB" sz="1800" b="1" kern="0" noProof="0" dirty="0" smtClean="0">
                <a:solidFill>
                  <a:srgbClr val="000099"/>
                </a:solidFill>
                <a:latin typeface="Palatino Linotype" pitchFamily="18" charset="0"/>
                <a:cs typeface="Arial"/>
              </a:rPr>
              <a:t>Diffusion</a:t>
            </a:r>
            <a:endParaRPr kumimoji="0" lang="en-GB" sz="2400" b="1" i="0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Palatino Linotype" pitchFamily="18" charset="0"/>
              <a:cs typeface="Arial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6012160" y="4436686"/>
            <a:ext cx="1296144" cy="648498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ysDash"/>
            <a:round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89988" tIns="46793" rIns="89988" bIns="46793" numCol="1" anchor="t" anchorCtr="0" compatLnSpc="1">
            <a:prstTxWarp prst="textNoShape">
              <a:avLst/>
            </a:prstTxWarp>
            <a:spAutoFit/>
          </a:bodyPr>
          <a:lstStyle>
            <a:lvl1pPr marL="326980" indent="-326980" algn="l" defTabSz="449202" rtl="0" fontAlgn="base">
              <a:lnSpc>
                <a:spcPct val="123000"/>
              </a:lnSpc>
              <a:spcBef>
                <a:spcPts val="650"/>
              </a:spcBef>
              <a:spcAft>
                <a:spcPct val="0"/>
              </a:spcAft>
              <a:buClr>
                <a:srgbClr val="CC9900"/>
              </a:buClr>
              <a:buSzPct val="80000"/>
              <a:buFont typeface="Wingdings" pitchFamily="2" charset="2"/>
              <a:buBlip>
                <a:blip r:embed="rId4"/>
              </a:buBlip>
              <a:defRPr sz="2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653961" indent="-325394" algn="l" defTabSz="449202" rtl="0" fontAlgn="base">
              <a:lnSpc>
                <a:spcPct val="123000"/>
              </a:lnSpc>
              <a:spcBef>
                <a:spcPts val="6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Blip>
                <a:blip r:embed="rId5"/>
              </a:buBlip>
              <a:defRPr sz="2400">
                <a:solidFill>
                  <a:srgbClr val="000000"/>
                </a:solidFill>
                <a:latin typeface="+mn-lt"/>
                <a:cs typeface="+mn-cs"/>
              </a:defRPr>
            </a:lvl2pPr>
            <a:lvl3pPr marL="1006338" indent="-339679" algn="l" defTabSz="449202" rtl="0" fontAlgn="base">
              <a:lnSpc>
                <a:spcPct val="123000"/>
              </a:lnSpc>
              <a:spcBef>
                <a:spcPts val="550"/>
              </a:spcBef>
              <a:spcAft>
                <a:spcPct val="0"/>
              </a:spcAft>
              <a:buClr>
                <a:srgbClr val="006633"/>
              </a:buClr>
              <a:buSzPct val="70000"/>
              <a:buFont typeface="Wingdings" pitchFamily="2" charset="2"/>
              <a:buChar char=""/>
              <a:defRPr sz="2200">
                <a:solidFill>
                  <a:srgbClr val="000000"/>
                </a:solidFill>
                <a:latin typeface="+mn-lt"/>
                <a:cs typeface="+mn-cs"/>
              </a:defRPr>
            </a:lvl3pPr>
            <a:lvl4pPr marL="1323795" indent="-304759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1665061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122199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579337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036475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493612" indent="-336504" algn="l" defTabSz="449202" rtl="0" fontAlgn="base">
              <a:lnSpc>
                <a:spcPct val="123000"/>
              </a:lnSpc>
              <a:spcBef>
                <a:spcPts val="500"/>
              </a:spcBef>
              <a:spcAft>
                <a:spcPct val="0"/>
              </a:spcAft>
              <a:buClr>
                <a:srgbClr val="3B812F"/>
              </a:buClr>
              <a:buSzPct val="75000"/>
              <a:buFont typeface="Wingdings" pitchFamily="2" charset="2"/>
              <a:buChar char="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449202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CC9900"/>
              </a:buClr>
              <a:buSzPct val="80000"/>
              <a:buFont typeface="Wingdings" pitchFamily="2" charset="2"/>
              <a:buNone/>
              <a:tabLst>
                <a:tab pos="0" algn="l"/>
                <a:tab pos="457137" algn="l"/>
                <a:tab pos="914276" algn="l"/>
                <a:tab pos="1371413" algn="l"/>
                <a:tab pos="1828551" algn="l"/>
                <a:tab pos="2285688" algn="l"/>
                <a:tab pos="2742827" algn="l"/>
                <a:tab pos="3199964" algn="l"/>
                <a:tab pos="3657102" algn="l"/>
                <a:tab pos="4114240" algn="l"/>
                <a:tab pos="4571378" algn="l"/>
                <a:tab pos="5028515" algn="l"/>
                <a:tab pos="5485653" algn="l"/>
                <a:tab pos="5942791" algn="l"/>
                <a:tab pos="6399929" algn="l"/>
                <a:tab pos="6857066" algn="l"/>
                <a:tab pos="7314204" algn="l"/>
                <a:tab pos="7771342" algn="l"/>
                <a:tab pos="8228480" algn="l"/>
                <a:tab pos="8685617" algn="l"/>
                <a:tab pos="9142755" algn="l"/>
              </a:tabLst>
              <a:defRPr/>
            </a:pPr>
            <a:r>
              <a:rPr lang="en-GB" sz="1800" b="1" kern="0" noProof="0" dirty="0" smtClean="0">
                <a:solidFill>
                  <a:srgbClr val="000099"/>
                </a:solidFill>
                <a:latin typeface="Palatino Linotype" pitchFamily="18" charset="0"/>
                <a:cs typeface="Arial"/>
              </a:rPr>
              <a:t>External Forces</a:t>
            </a:r>
            <a:endParaRPr kumimoji="0" lang="en-GB" sz="2400" b="1" i="0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Palatino Linotype" pitchFamily="18" charset="0"/>
              <a:cs typeface="Arial"/>
            </a:endParaRPr>
          </a:p>
        </p:txBody>
      </p:sp>
      <p:cxnSp>
        <p:nvCxnSpPr>
          <p:cNvPr id="19" name="Straight Arrow Connector 18"/>
          <p:cNvCxnSpPr>
            <a:stCxn id="7" idx="2"/>
            <a:endCxn id="11" idx="0"/>
          </p:cNvCxnSpPr>
          <p:nvPr/>
        </p:nvCxnSpPr>
        <p:spPr>
          <a:xfrm>
            <a:off x="3131840" y="4149080"/>
            <a:ext cx="0" cy="2876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2"/>
            <a:endCxn id="13" idx="0"/>
          </p:cNvCxnSpPr>
          <p:nvPr/>
        </p:nvCxnSpPr>
        <p:spPr>
          <a:xfrm>
            <a:off x="4211960" y="4293096"/>
            <a:ext cx="0" cy="636613"/>
          </a:xfrm>
          <a:prstGeom prst="straightConnector1">
            <a:avLst/>
          </a:prstGeom>
          <a:ln>
            <a:solidFill>
              <a:srgbClr val="80008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9" idx="2"/>
            <a:endCxn id="14" idx="0"/>
          </p:cNvCxnSpPr>
          <p:nvPr/>
        </p:nvCxnSpPr>
        <p:spPr>
          <a:xfrm>
            <a:off x="5220072" y="4149080"/>
            <a:ext cx="0" cy="287606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0" idx="2"/>
            <a:endCxn id="15" idx="0"/>
          </p:cNvCxnSpPr>
          <p:nvPr/>
        </p:nvCxnSpPr>
        <p:spPr>
          <a:xfrm>
            <a:off x="5904148" y="4149080"/>
            <a:ext cx="756084" cy="2876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rame 15"/>
          <p:cNvSpPr/>
          <p:nvPr/>
        </p:nvSpPr>
        <p:spPr>
          <a:xfrm>
            <a:off x="5580112" y="3429000"/>
            <a:ext cx="1944216" cy="1800200"/>
          </a:xfrm>
          <a:prstGeom prst="frame">
            <a:avLst>
              <a:gd name="adj1" fmla="val 352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1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</a:t>
            </a:r>
            <a:r>
              <a:rPr lang="en-US" altLang="zh-CN" dirty="0" smtClean="0"/>
              <a:t>luid Control Methods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0E8-4C2C-404B-8604-777EA02264DB}" type="slidenum">
              <a:rPr lang="en-US" altLang="zh-CN" smtClean="0"/>
              <a:pPr/>
              <a:t>6</a:t>
            </a:fld>
            <a:endParaRPr lang="en-US" altLang="zh-CN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366141146"/>
              </p:ext>
            </p:extLst>
          </p:nvPr>
        </p:nvGraphicFramePr>
        <p:xfrm>
          <a:off x="539552" y="1613024"/>
          <a:ext cx="8208912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Straight Connector 7"/>
          <p:cNvCxnSpPr/>
          <p:nvPr/>
        </p:nvCxnSpPr>
        <p:spPr>
          <a:xfrm flipH="1">
            <a:off x="251520" y="3717032"/>
            <a:ext cx="288032" cy="5040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51520" y="4221088"/>
            <a:ext cx="288032" cy="4320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In the past decades …</a:t>
            </a:r>
          </a:p>
        </p:txBody>
      </p:sp>
    </p:spTree>
    <p:extLst>
      <p:ext uri="{BB962C8B-B14F-4D97-AF65-F5344CB8AC3E}">
        <p14:creationId xmlns:p14="http://schemas.microsoft.com/office/powerpoint/2010/main" val="180422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0E8-4C2C-404B-8604-777EA02264DB}" type="slidenum">
              <a:rPr lang="en-US" altLang="zh-CN" smtClean="0"/>
              <a:pPr/>
              <a:t>7</a:t>
            </a:fld>
            <a:endParaRPr lang="en-US" altLang="zh-CN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09301641"/>
              </p:ext>
            </p:extLst>
          </p:nvPr>
        </p:nvGraphicFramePr>
        <p:xfrm>
          <a:off x="539552" y="1340768"/>
          <a:ext cx="8208912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Straight Connector 7"/>
          <p:cNvCxnSpPr/>
          <p:nvPr/>
        </p:nvCxnSpPr>
        <p:spPr>
          <a:xfrm flipH="1">
            <a:off x="251520" y="3429000"/>
            <a:ext cx="288032" cy="50405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51520" y="3933056"/>
            <a:ext cx="288032" cy="4320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/>
          <a:lstStyle/>
          <a:p>
            <a:r>
              <a:rPr lang="en-US" dirty="0" smtClean="0"/>
              <a:t>Part I : Forward Control</a:t>
            </a:r>
          </a:p>
          <a:p>
            <a:pPr lvl="1"/>
            <a:r>
              <a:rPr lang="en-US" dirty="0" smtClean="0"/>
              <a:t>[FM97]: Controlling fluid animation</a:t>
            </a:r>
          </a:p>
        </p:txBody>
      </p:sp>
    </p:spTree>
    <p:extLst>
      <p:ext uri="{BB962C8B-B14F-4D97-AF65-F5344CB8AC3E}">
        <p14:creationId xmlns:p14="http://schemas.microsoft.com/office/powerpoint/2010/main" val="227224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Embedded Controller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Three stages</a:t>
            </a:r>
          </a:p>
          <a:p>
            <a:pPr lvl="1"/>
            <a:r>
              <a:rPr lang="en-US" dirty="0"/>
              <a:t>Decide on the type of effect </a:t>
            </a:r>
          </a:p>
          <a:p>
            <a:pPr lvl="1"/>
            <a:r>
              <a:rPr lang="en-US" dirty="0"/>
              <a:t>Describe the motion or effect as a function that depends on time and space</a:t>
            </a:r>
          </a:p>
          <a:p>
            <a:pPr lvl="1"/>
            <a:r>
              <a:rPr lang="en-US" dirty="0"/>
              <a:t>Apply the user-defined function automatically to the fluid </a:t>
            </a:r>
            <a:r>
              <a:rPr lang="en-US" dirty="0" smtClean="0"/>
              <a:t>model</a:t>
            </a:r>
          </a:p>
          <a:p>
            <a:r>
              <a:rPr lang="en-US" dirty="0" smtClean="0"/>
              <a:t>Requirements</a:t>
            </a:r>
          </a:p>
          <a:p>
            <a:pPr lvl="1"/>
            <a:r>
              <a:rPr lang="en-US" dirty="0" smtClean="0"/>
              <a:t>Animator needs to understand the dynamics of the effect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0E8-4C2C-404B-8604-777EA02264DB}" type="slidenum">
              <a:rPr lang="en-US" altLang="zh-CN" smtClean="0"/>
              <a:pPr/>
              <a:t>8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7542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Embedded Controller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Initial value control</a:t>
            </a:r>
          </a:p>
          <a:p>
            <a:pPr lvl="1"/>
            <a:r>
              <a:rPr lang="en-US" dirty="0" smtClean="0"/>
              <a:t>Not modified during the computation</a:t>
            </a:r>
          </a:p>
          <a:p>
            <a:pPr lvl="1"/>
            <a:r>
              <a:rPr lang="en-US" dirty="0" smtClean="0"/>
              <a:t>Set material properties</a:t>
            </a:r>
          </a:p>
          <a:p>
            <a:pPr lvl="2"/>
            <a:r>
              <a:rPr lang="en-US" dirty="0" smtClean="0"/>
              <a:t>density, viscosity, body forces, obstacle friction … </a:t>
            </a:r>
          </a:p>
          <a:p>
            <a:r>
              <a:rPr lang="en-US" dirty="0" smtClean="0"/>
              <a:t>Boundary level control</a:t>
            </a:r>
          </a:p>
          <a:p>
            <a:pPr lvl="1"/>
            <a:r>
              <a:rPr lang="en-US" dirty="0" smtClean="0"/>
              <a:t>Conserve the total mass and momentum</a:t>
            </a:r>
          </a:p>
          <a:p>
            <a:pPr lvl="1"/>
            <a:r>
              <a:rPr lang="en-US" dirty="0" smtClean="0"/>
              <a:t>Set external pressure, surface tension controller</a:t>
            </a:r>
          </a:p>
          <a:p>
            <a:r>
              <a:rPr lang="en-US" dirty="0" smtClean="0"/>
              <a:t>Higher level control</a:t>
            </a:r>
          </a:p>
          <a:p>
            <a:pPr lvl="1"/>
            <a:r>
              <a:rPr lang="en-US" dirty="0" smtClean="0"/>
              <a:t>Locally set at certain locations</a:t>
            </a:r>
          </a:p>
          <a:p>
            <a:pPr lvl="1"/>
            <a:r>
              <a:rPr lang="en-US" dirty="0" smtClean="0"/>
              <a:t>Set internal pressure, moving boundaries, velocity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10E8-4C2C-404B-8604-777EA02264DB}" type="slidenum">
              <a:rPr lang="en-US" altLang="zh-CN" smtClean="0"/>
              <a:pPr/>
              <a:t>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5120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NC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UNCtheme</Template>
  <TotalTime>9922</TotalTime>
  <Words>1571</Words>
  <Application>Microsoft Macintosh PowerPoint</Application>
  <PresentationFormat>On-screen Show (4:3)</PresentationFormat>
  <Paragraphs>448</Paragraphs>
  <Slides>39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Calibri</vt:lpstr>
      <vt:lpstr>ＭＳ Ｐゴシック</vt:lpstr>
      <vt:lpstr>Palatino Linotype</vt:lpstr>
      <vt:lpstr>Times New Roman</vt:lpstr>
      <vt:lpstr>Verdana</vt:lpstr>
      <vt:lpstr>Wingdings</vt:lpstr>
      <vt:lpstr>宋体</vt:lpstr>
      <vt:lpstr>Arial</vt:lpstr>
      <vt:lpstr>UNCtheme</vt:lpstr>
      <vt:lpstr>Equation</vt:lpstr>
      <vt:lpstr>PowerPoint Presentation</vt:lpstr>
      <vt:lpstr>Controllable fluid in movies</vt:lpstr>
      <vt:lpstr>Motivation</vt:lpstr>
      <vt:lpstr>Challenges</vt:lpstr>
      <vt:lpstr>Physically-based fluid</vt:lpstr>
      <vt:lpstr>Fluid Control Methods</vt:lpstr>
      <vt:lpstr>PowerPoint Presentation</vt:lpstr>
      <vt:lpstr>Embedded Controller</vt:lpstr>
      <vt:lpstr>Embedded Controller</vt:lpstr>
      <vt:lpstr>Embedded Controller</vt:lpstr>
      <vt:lpstr>PowerPoint Presentation</vt:lpstr>
      <vt:lpstr>Key-frame Control</vt:lpstr>
      <vt:lpstr>Key-frame Control</vt:lpstr>
      <vt:lpstr>Key-frame Control</vt:lpstr>
      <vt:lpstr>PowerPoint Presentation</vt:lpstr>
      <vt:lpstr>Target-driven Control</vt:lpstr>
      <vt:lpstr>Target-driven Control</vt:lpstr>
      <vt:lpstr>Target-driven Control</vt:lpstr>
      <vt:lpstr>Target-driven Control</vt:lpstr>
      <vt:lpstr>PowerPoint Presentation</vt:lpstr>
      <vt:lpstr>Particle-based Control</vt:lpstr>
      <vt:lpstr>Particle-based Control</vt:lpstr>
      <vt:lpstr>Particle-based Control</vt:lpstr>
      <vt:lpstr>Detail-preserving</vt:lpstr>
      <vt:lpstr>Detail-preserving</vt:lpstr>
      <vt:lpstr>Particle-based Control</vt:lpstr>
      <vt:lpstr>PowerPoint Presentation</vt:lpstr>
      <vt:lpstr>Mesh-based Control</vt:lpstr>
      <vt:lpstr>Mesh-based Control</vt:lpstr>
      <vt:lpstr>Mesh-based Control</vt:lpstr>
      <vt:lpstr>PowerPoint Presentation</vt:lpstr>
      <vt:lpstr>Path-based Control</vt:lpstr>
      <vt:lpstr>Path-based Control</vt:lpstr>
      <vt:lpstr>Path-based Control</vt:lpstr>
      <vt:lpstr>Summary</vt:lpstr>
      <vt:lpstr>References</vt:lpstr>
      <vt:lpstr>References</vt:lpstr>
      <vt:lpstr>References</vt:lpstr>
      <vt:lpstr>PowerPoint Presentation</vt:lpstr>
    </vt:vector>
  </TitlesOfParts>
  <Company>The University of North Carolina at Chapel Hill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Yi Hong</dc:creator>
  <cp:lastModifiedBy>Microsoft Office User</cp:lastModifiedBy>
  <cp:revision>918</cp:revision>
  <dcterms:created xsi:type="dcterms:W3CDTF">2012-06-19T14:15:38Z</dcterms:created>
  <dcterms:modified xsi:type="dcterms:W3CDTF">2019-08-26T10:21:34Z</dcterms:modified>
</cp:coreProperties>
</file>