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22518A"/>
    <a:srgbClr val="0B024A"/>
    <a:srgbClr val="0E0361"/>
    <a:srgbClr val="13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2" autoAdjust="0"/>
    <p:restoredTop sz="94660"/>
  </p:normalViewPr>
  <p:slideViewPr>
    <p:cSldViewPr>
      <p:cViewPr>
        <p:scale>
          <a:sx n="107" d="100"/>
          <a:sy n="107" d="100"/>
        </p:scale>
        <p:origin x="-2080" y="-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1504-5810-4060-AC42-5EC2185F633D}" type="datetimeFigureOut">
              <a:rPr lang="en-US" smtClean="0"/>
              <a:pPr/>
              <a:t>12/4/12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8D46F-8FCF-4F04-9619-5CF15E9F442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gradFill flip="none"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  <a:tileRect/>
                </a:gradFill>
                <a:latin typeface="Arial" pitchFamily="34" charset="0"/>
                <a:cs typeface="Arial" pitchFamily="34" charset="0"/>
              </a:rPr>
              <a:t>Physically-Based Simulation of Explosive Flames</a:t>
            </a:r>
            <a:endParaRPr lang="en-US" sz="4000" dirty="0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  <a:tileRect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December</a:t>
            </a:r>
            <a:r>
              <a:rPr lang="en-US" sz="18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 4, 2012</a:t>
            </a:r>
            <a:endParaRPr lang="en-US" sz="1800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Overview of the Approach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Takeshita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D, Ota S, Tamura m, et al. “Particle-based Visual Simulation of Explosive Flames”. Computer Graphics and Applications.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In Proceedings 11th Pacific Conference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2003.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Entirely particle-based system consisting of flame particles and air particles.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Approximates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Navier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-Stokes equations with particle interactions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Also considers buoyancy and heat conduction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Particle-Based Simulation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Numerically evaluates total force acting on particles as: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648200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Buoyancy Forces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600200" y="3733800"/>
            <a:ext cx="2286000" cy="914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22729" y="46482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Particle Interaction Force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4648200"/>
            <a:ext cx="109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Viscosity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4649768" y="4189432"/>
            <a:ext cx="762000" cy="31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0"/>
          </p:cNvCxnSpPr>
          <p:nvPr/>
        </p:nvCxnSpPr>
        <p:spPr>
          <a:xfrm rot="16200000" flipV="1">
            <a:off x="6483051" y="3270549"/>
            <a:ext cx="914400" cy="18409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9450" y="3171825"/>
            <a:ext cx="28003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Buoyancy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Accounts for the rising of a fireball and updrafts of heated air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 is calculated by the force: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c is a preset constant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m is particle mass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g is gravitational acceleration</a:t>
            </a: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 is particle temperature </a:t>
            </a:r>
          </a:p>
          <a:p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200" baseline="-25000" dirty="0" err="1" smtClean="0">
                <a:latin typeface="Arial" pitchFamily="34" charset="0"/>
                <a:cs typeface="Arial" pitchFamily="34" charset="0"/>
              </a:rPr>
              <a:t>env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is ambient temperature</a:t>
            </a:r>
            <a:endParaRPr lang="en-US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3763" y="3286125"/>
            <a:ext cx="2276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Heat Conduction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Changes temperatures / affects buoyancy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simulates: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Cooling of flame particles by air particles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Heating of air particles by the flame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Involves a weight function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The Weight Function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Weight function,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ω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(d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), is used frequently by this method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Based on a Gaussian distribution and defined as: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ratio of the distance between two particles and the sum of their radii, d/(r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+r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j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88" y="3933825"/>
            <a:ext cx="38576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Calculating Particle Radii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Radius of a particle is determined by the equation: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mass of n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particle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temperature of n</a:t>
            </a:r>
            <a:r>
              <a:rPr lang="en-US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particle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k is a preset constant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8" y="2590800"/>
            <a:ext cx="21431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Heat Conduction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numerical model for heat conduction is: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 is a temperature conductivity coefficient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85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86100" y="2733675"/>
            <a:ext cx="2971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 Interaction Force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Repulsion force acting among the particles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Represents pressure and volume in the particle system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Represents the pressure and advection terms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Navier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-Stokes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 Interaction Force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force is calculated according to the following equation: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 is a particle interaction force coefficient 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is the same as before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663" y="3105150"/>
            <a:ext cx="46386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Viscosity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Represents viscosity term of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Navier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-Stokes equations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It is given by: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is the viscosity coefficient, and u is velocity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8475" y="4000500"/>
            <a:ext cx="30670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Introduction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Explosions involve extreme, rapid release of energy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Create expanding wave of pressure due to the compression of air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Combustion-related explosions involve heat and gaseous products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Grid-Based Approach to the Simulation of Explosive Flames 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Overview of the Approach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Bryan E. Feldman, James F. O'Brien, and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Arikan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"Animating Suspended Particle Explosions". In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Proceedings of ACM SIGGRAPH 2003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pages 708–715, August 2003.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Models behavior of suspended particle explosions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Fluid dynamics simulation computes motion of air and heated gases in explosion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Particles track motion of fuel particles and combustion products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Does not model a blast wave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The Gas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Gases treated as an incompressible, inviscid fluid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3D grid is used to discretize space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Cells hold the fluid velocity, pressure and temperature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Conservation of Momentum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1628775"/>
            <a:ext cx="82486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8440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Conservation of Mass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1628775"/>
            <a:ext cx="82486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7110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Temperature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1628775"/>
            <a:ext cx="82486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066800" y="3644282"/>
            <a:ext cx="1600200" cy="6096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advection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5600" y="3639844"/>
            <a:ext cx="1600200" cy="6096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radiative loss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48200" y="3733800"/>
            <a:ext cx="1905000" cy="6096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radiative/diffusive transfer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81800" y="3733800"/>
            <a:ext cx="1600200" cy="6096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external heat energy transfer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" y="3781425"/>
            <a:ext cx="76771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Arrow Connector 24"/>
          <p:cNvCxnSpPr/>
          <p:nvPr/>
        </p:nvCxnSpPr>
        <p:spPr>
          <a:xfrm rot="5400000" flipH="1" flipV="1">
            <a:off x="1828800" y="2743200"/>
            <a:ext cx="1066800" cy="10668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3429000" y="3124200"/>
            <a:ext cx="838200" cy="533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5257800" y="3124200"/>
            <a:ext cx="990600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V="1">
            <a:off x="6972300" y="3086100"/>
            <a:ext cx="8382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505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Models motion of fuel and combustion particles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Attributes include: position, velocity, mass, temperature, thermal mass, volume and type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Each particle represents a group of particles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2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1628775"/>
            <a:ext cx="82486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2071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1650" y="3848100"/>
            <a:ext cx="53911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Detonation and Dispersion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detonation region, flow modeled by altering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 mass preserving equations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Approximates pressure profile of a detonation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8800" y="3962400"/>
            <a:ext cx="152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Outward Flow</a:t>
            </a:r>
            <a:endParaRPr lang="en-US" sz="14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43852" y="5867400"/>
            <a:ext cx="15240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Inward Flow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56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Detonation and Dispersion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Detonation region might receive heat from combustion and pressure increase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Changes fluid temperature according to the temperature equation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15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4953000"/>
            <a:ext cx="2152649" cy="152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Introduction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Two easily observable effects of combustion-related explosions: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 outwardly expanding shock wave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bright, rising fireball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latter is the focus of this discussion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5029200"/>
            <a:ext cx="2032472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Gas-Particle Interaction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Gas and fluid models interact by transferring momentum and heat energy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Particles moving in the fluid experience drag according to: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is the drag coefficient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r is the particle radius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u is the particle velocity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Opposite force is applied to the cell holding the particle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Particles with mass below a certain threshold become massless and do not contribute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867025"/>
            <a:ext cx="2438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Gas-Particle Interaction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Heat transfer from the gases to the particles is similar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It is determined by: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is the coefficient of thermal conductivity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T is the particle temperature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Particles with mass below a certain threshold become massless and do not contribute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1714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Combustion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three main assumptions: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Combustion occurs without regard to the availability of oxygen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Oxygen is always available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Combustion rate is invariant to temperature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Compositions of combustion products is invariant to temperature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Convenient to ignore and insignificant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Combustion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Fuel particles ignited once past ignition point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Ignited particle will consume itself at its burn rate, z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Burning particles produce heat, gas, and solid products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Once mass is zero, it is removed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Combustion Model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Ignited particles generate heat at a rate: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is amount of heat released per unit mass of fuel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Gaseous products are added to the cell containing the particle by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incrementing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φ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according to: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V is the cell volume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is the volume of gas released per unit of combusted mass minus the volume of gas consumed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Soot mass is generated at a rate: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is the mass of soot produced per unit mass of fuel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Soot mass accumulates in fuel particle variable and soot particle is added once a quantity of soot has been produced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600200"/>
            <a:ext cx="98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933700"/>
            <a:ext cx="114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572000"/>
            <a:ext cx="7524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References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Bryan E. Feldman, James F. O'Brien, and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Arikan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"Animating Suspended Particle Explosions". In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Proceedings of ACM SIGGRAPH 2003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pages 708–715, August 2003.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Oleg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Mazarak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Claude Martins, John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Amanatides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“Animating Exploding Objects”. In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Proceedings of the 1999 Conference on Graphics Interface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pages 211-218, 1999.</a:t>
            </a:r>
          </a:p>
          <a:p>
            <a:pPr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D.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Takeshita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S. Ota, M. Tamura, et al. “Particle-based Visual Simulation of Explosive Flames”. Computer Graphics and Applications.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In Proceedings 11th Pacific Conference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2003.</a:t>
            </a:r>
          </a:p>
          <a:p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Jie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Tan,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Xubo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Yang. “Physically-based fluid animation: A Survey”. 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Science in China Series F: Information Sciences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Vol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52, Issue 5, pages 723-740, May 2009.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Topics to Discuss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topics covered in this talk will be as follows: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brief discussion of the physical background of explosive flames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discussion of a method that directly uses particles to simulate flames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discussion of a method that uses a more traditional grid-based method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Physical Background of Explosive Flames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Physical Background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Primary factors behind behavior of explosive flames: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Buoyancy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Thermal Transfer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Viscosity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Vorticity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Gravity has small effect during the explosion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http://www.writerscafe.org/uploads/stories/729608ebe5363c6d309a7260375eed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732" y="4572000"/>
            <a:ext cx="3508268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Buoyancy and Thermal Transfer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Heated gases rise / Less dense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Thermal transfer closely related to buoyancy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Transfer of heat occurs from: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Thermal energy radiating to surrounding air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Gas particles undergoing convection (via advection and diffusion)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Viscosity and Vorticity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Viscosity and vorticity are closely related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Flowing gas particles experience drag forces from: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Surrounding air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Other heated gas particles</a:t>
            </a:r>
          </a:p>
          <a:p>
            <a:pPr lvl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Creates shearing forces which can cause rotations among the gas particles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4513" y="3429000"/>
            <a:ext cx="3519487" cy="155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</a:gsLst>
                  <a:lin ang="16200000" scaled="1"/>
                </a:gradFill>
                <a:latin typeface="Arial" pitchFamily="34" charset="0"/>
                <a:cs typeface="Arial" pitchFamily="34" charset="0"/>
              </a:rPr>
              <a:t>Particle-Based Approach to the Simulation of Explosive Flames</a:t>
            </a:r>
            <a:endParaRPr lang="en-US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</a:gsLst>
                <a:lin ang="162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2331</TotalTime>
  <Words>986</Words>
  <Application>Microsoft Macintosh PowerPoint</Application>
  <PresentationFormat>On-screen Show (4:3)</PresentationFormat>
  <Paragraphs>201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Physically-Based Simulation of Explosive Flames</vt:lpstr>
      <vt:lpstr>Introduction</vt:lpstr>
      <vt:lpstr>Introduction</vt:lpstr>
      <vt:lpstr>Topics to Discuss</vt:lpstr>
      <vt:lpstr>Physical Background of Explosive Flames</vt:lpstr>
      <vt:lpstr>Physical Background</vt:lpstr>
      <vt:lpstr>Buoyancy and Thermal Transfer</vt:lpstr>
      <vt:lpstr>Viscosity and Vorticity</vt:lpstr>
      <vt:lpstr>Particle-Based Approach to the Simulation of Explosive Flames</vt:lpstr>
      <vt:lpstr>Overview of the Approach</vt:lpstr>
      <vt:lpstr>Particle-Based Simulation</vt:lpstr>
      <vt:lpstr>Buoyancy</vt:lpstr>
      <vt:lpstr>Heat Conduction</vt:lpstr>
      <vt:lpstr>The Weight Function</vt:lpstr>
      <vt:lpstr>Calculating Particle Radii</vt:lpstr>
      <vt:lpstr>Heat Conduction</vt:lpstr>
      <vt:lpstr>Particle Interaction Force</vt:lpstr>
      <vt:lpstr>Particle Interaction Force</vt:lpstr>
      <vt:lpstr>Viscosity</vt:lpstr>
      <vt:lpstr>Grid-Based Approach to the Simulation of Explosive Flames </vt:lpstr>
      <vt:lpstr>Overview of the Approach</vt:lpstr>
      <vt:lpstr>The Gas Model</vt:lpstr>
      <vt:lpstr>Conservation of Momentum</vt:lpstr>
      <vt:lpstr>Conservation of Mass</vt:lpstr>
      <vt:lpstr>Temperature</vt:lpstr>
      <vt:lpstr>Particle Model</vt:lpstr>
      <vt:lpstr>Particle Model</vt:lpstr>
      <vt:lpstr>Detonation and Dispersion</vt:lpstr>
      <vt:lpstr>Detonation and Dispersion</vt:lpstr>
      <vt:lpstr>Gas-Particle Interaction</vt:lpstr>
      <vt:lpstr>Gas-Particle Interaction</vt:lpstr>
      <vt:lpstr>Combustion Model</vt:lpstr>
      <vt:lpstr>Combustion Model</vt:lpstr>
      <vt:lpstr>Combustion Model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Physically-Based Simulation of Explosions</dc:title>
  <dc:creator>Grahamcracker</dc:creator>
  <cp:lastModifiedBy>Dinesh Manocha</cp:lastModifiedBy>
  <cp:revision>79</cp:revision>
  <dcterms:created xsi:type="dcterms:W3CDTF">2012-11-26T05:58:37Z</dcterms:created>
  <dcterms:modified xsi:type="dcterms:W3CDTF">2012-12-04T10:20:03Z</dcterms:modified>
</cp:coreProperties>
</file>