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0"/>
  </p:notesMasterIdLst>
  <p:sldIdLst>
    <p:sldId id="1467" r:id="rId2"/>
    <p:sldId id="1539" r:id="rId3"/>
    <p:sldId id="1530" r:id="rId4"/>
    <p:sldId id="491" r:id="rId5"/>
    <p:sldId id="1532" r:id="rId6"/>
    <p:sldId id="1533" r:id="rId7"/>
    <p:sldId id="1534" r:id="rId8"/>
    <p:sldId id="508" r:id="rId9"/>
    <p:sldId id="568" r:id="rId10"/>
    <p:sldId id="567" r:id="rId11"/>
    <p:sldId id="1535" r:id="rId12"/>
    <p:sldId id="1538" r:id="rId13"/>
    <p:sldId id="566" r:id="rId14"/>
    <p:sldId id="1527" r:id="rId15"/>
    <p:sldId id="1472" r:id="rId16"/>
    <p:sldId id="585" r:id="rId17"/>
    <p:sldId id="509" r:id="rId18"/>
    <p:sldId id="511" r:id="rId19"/>
    <p:sldId id="512" r:id="rId20"/>
    <p:sldId id="1485" r:id="rId21"/>
    <p:sldId id="1536" r:id="rId22"/>
    <p:sldId id="1486" r:id="rId23"/>
    <p:sldId id="1487" r:id="rId24"/>
    <p:sldId id="514" r:id="rId25"/>
    <p:sldId id="515" r:id="rId26"/>
    <p:sldId id="516" r:id="rId27"/>
    <p:sldId id="517" r:id="rId28"/>
    <p:sldId id="519" r:id="rId29"/>
    <p:sldId id="1528" r:id="rId30"/>
    <p:sldId id="589" r:id="rId31"/>
    <p:sldId id="1537" r:id="rId32"/>
    <p:sldId id="520" r:id="rId33"/>
    <p:sldId id="1491" r:id="rId34"/>
    <p:sldId id="1493" r:id="rId35"/>
    <p:sldId id="1492" r:id="rId36"/>
    <p:sldId id="580" r:id="rId37"/>
    <p:sldId id="1477" r:id="rId38"/>
    <p:sldId id="1490" r:id="rId39"/>
    <p:sldId id="1484" r:id="rId40"/>
    <p:sldId id="1494" r:id="rId41"/>
    <p:sldId id="1495" r:id="rId42"/>
    <p:sldId id="1518" r:id="rId43"/>
    <p:sldId id="1524" r:id="rId44"/>
    <p:sldId id="1496" r:id="rId45"/>
    <p:sldId id="1497" r:id="rId46"/>
    <p:sldId id="1521" r:id="rId47"/>
    <p:sldId id="1498" r:id="rId48"/>
    <p:sldId id="1499" r:id="rId49"/>
    <p:sldId id="1519" r:id="rId50"/>
    <p:sldId id="1520" r:id="rId51"/>
    <p:sldId id="1525" r:id="rId52"/>
    <p:sldId id="1522" r:id="rId53"/>
    <p:sldId id="1500" r:id="rId54"/>
    <p:sldId id="1526" r:id="rId55"/>
    <p:sldId id="1501" r:id="rId56"/>
    <p:sldId id="1507" r:id="rId57"/>
    <p:sldId id="1508" r:id="rId58"/>
    <p:sldId id="1506" r:id="rId59"/>
    <p:sldId id="1513" r:id="rId60"/>
    <p:sldId id="1503" r:id="rId61"/>
    <p:sldId id="1510" r:id="rId62"/>
    <p:sldId id="559" r:id="rId63"/>
    <p:sldId id="1511" r:id="rId64"/>
    <p:sldId id="1512" r:id="rId65"/>
    <p:sldId id="1515" r:id="rId66"/>
    <p:sldId id="1516" r:id="rId67"/>
    <p:sldId id="1517" r:id="rId68"/>
    <p:sldId id="1523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6"/>
    <p:restoredTop sz="86096"/>
  </p:normalViewPr>
  <p:slideViewPr>
    <p:cSldViewPr snapToGrid="0" snapToObjects="1">
      <p:cViewPr varScale="1">
        <p:scale>
          <a:sx n="101" d="100"/>
          <a:sy n="101" d="100"/>
        </p:scale>
        <p:origin x="1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2.wav"/><Relationship Id="rId7" Type="http://schemas.openxmlformats.org/officeDocument/2006/relationships/image" Target="../media/image1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g"/><Relationship Id="rId4" Type="http://schemas.openxmlformats.org/officeDocument/2006/relationships/audio" Target="../media/media2.wav"/><Relationship Id="rId9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1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0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2.tiff"/><Relationship Id="rId4" Type="http://schemas.openxmlformats.org/officeDocument/2006/relationships/image" Target="../media/image35.png"/><Relationship Id="rId9" Type="http://schemas.openxmlformats.org/officeDocument/2006/relationships/image" Target="../media/image34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490.png"/><Relationship Id="rId9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480.png"/><Relationship Id="rId17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4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38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1.2: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007E4-0773-7940-9E4C-89C0010B3598}"/>
              </a:ext>
            </a:extLst>
          </p:cNvPr>
          <p:cNvGrpSpPr/>
          <p:nvPr/>
        </p:nvGrpSpPr>
        <p:grpSpPr>
          <a:xfrm>
            <a:off x="482572" y="4860753"/>
            <a:ext cx="1715196" cy="1820775"/>
            <a:chOff x="482572" y="4860753"/>
            <a:chExt cx="1715196" cy="1820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A53194-ECBD-1F4A-A7DC-49D76FACC365}"/>
                </a:ext>
              </a:extLst>
            </p:cNvPr>
            <p:cNvGrpSpPr/>
            <p:nvPr/>
          </p:nvGrpSpPr>
          <p:grpSpPr>
            <a:xfrm>
              <a:off x="482572" y="4860753"/>
              <a:ext cx="192505" cy="1820775"/>
              <a:chOff x="3723077" y="4732417"/>
              <a:chExt cx="192505" cy="18207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A2E1A90-9BC9-0345-974E-A182BD88064F}"/>
                  </a:ext>
                </a:extLst>
              </p:cNvPr>
              <p:cNvSpPr/>
              <p:nvPr/>
            </p:nvSpPr>
            <p:spPr>
              <a:xfrm>
                <a:off x="3723077" y="473241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E6FF-73A2-C243-BB40-D81B9EC9CEA8}"/>
                  </a:ext>
                </a:extLst>
              </p:cNvPr>
              <p:cNvSpPr/>
              <p:nvPr/>
            </p:nvSpPr>
            <p:spPr>
              <a:xfrm>
                <a:off x="3723077" y="4965027"/>
                <a:ext cx="192505" cy="1925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36649A-34FD-D34F-BDB4-3F216CC2B306}"/>
                  </a:ext>
                </a:extLst>
              </p:cNvPr>
              <p:cNvSpPr/>
              <p:nvPr/>
            </p:nvSpPr>
            <p:spPr>
              <a:xfrm>
                <a:off x="3723077" y="519763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8F6C22-EBBB-FA4F-BD20-BD3967F21696}"/>
                  </a:ext>
                </a:extLst>
              </p:cNvPr>
              <p:cNvSpPr/>
              <p:nvPr/>
            </p:nvSpPr>
            <p:spPr>
              <a:xfrm>
                <a:off x="3723077" y="5430247"/>
                <a:ext cx="192505" cy="1925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2B1BA-F84A-CB47-A483-CB0AA620E6B8}"/>
                  </a:ext>
                </a:extLst>
              </p:cNvPr>
              <p:cNvSpPr/>
              <p:nvPr/>
            </p:nvSpPr>
            <p:spPr>
              <a:xfrm>
                <a:off x="3723077" y="566285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E0200F-C99C-D14A-B34E-0E27F4F7E6F6}"/>
                  </a:ext>
                </a:extLst>
              </p:cNvPr>
              <p:cNvSpPr/>
              <p:nvPr/>
            </p:nvSpPr>
            <p:spPr>
              <a:xfrm>
                <a:off x="3723077" y="5895467"/>
                <a:ext cx="192505" cy="19250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B27E7F-DB1C-7449-BE61-9B12DBF99E11}"/>
                  </a:ext>
                </a:extLst>
              </p:cNvPr>
              <p:cNvSpPr/>
              <p:nvPr/>
            </p:nvSpPr>
            <p:spPr>
              <a:xfrm>
                <a:off x="3723077" y="612807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1023C6-A107-D84C-968A-9669675B08C2}"/>
                  </a:ext>
                </a:extLst>
              </p:cNvPr>
              <p:cNvSpPr/>
              <p:nvPr/>
            </p:nvSpPr>
            <p:spPr>
              <a:xfrm>
                <a:off x="3723077" y="636068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C7B208-040A-584A-89E5-EBF4E29E9EF8}"/>
                </a:ext>
              </a:extLst>
            </p:cNvPr>
            <p:cNvSpPr/>
            <p:nvPr/>
          </p:nvSpPr>
          <p:spPr>
            <a:xfrm flipV="1">
              <a:off x="818147" y="5437250"/>
              <a:ext cx="1379621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718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3009115"/>
            <a:ext cx="9144000" cy="14465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Why do we need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the frequency domain view?</a:t>
            </a:r>
          </a:p>
        </p:txBody>
      </p:sp>
    </p:spTree>
    <p:extLst>
      <p:ext uri="{BB962C8B-B14F-4D97-AF65-F5344CB8AC3E}">
        <p14:creationId xmlns:p14="http://schemas.microsoft.com/office/powerpoint/2010/main" val="198187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do we need the frequency domain view?</a:t>
            </a:r>
          </a:p>
        </p:txBody>
      </p:sp>
      <p:pic>
        <p:nvPicPr>
          <p:cNvPr id="5" name="umd" descr="umd">
            <a:hlinkClick r:id="" action="ppaction://media"/>
            <a:extLst>
              <a:ext uri="{FF2B5EF4-FFF2-40B4-BE49-F238E27FC236}">
                <a16:creationId xmlns:a16="http://schemas.microsoft.com/office/drawing/2014/main" id="{610299A6-F635-C941-8949-973D8720F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7063" y="946556"/>
            <a:ext cx="812800" cy="812800"/>
          </a:xfrm>
          <a:prstGeom prst="rect">
            <a:avLst/>
          </a:prstGeom>
        </p:spPr>
      </p:pic>
      <p:pic>
        <p:nvPicPr>
          <p:cNvPr id="6" name="umd_noisy" descr="umd_noisy">
            <a:hlinkClick r:id="" action="ppaction://media"/>
            <a:extLst>
              <a:ext uri="{FF2B5EF4-FFF2-40B4-BE49-F238E27FC236}">
                <a16:creationId xmlns:a16="http://schemas.microsoft.com/office/drawing/2014/main" id="{FACB0E2C-C69F-2D40-B081-590A41E10E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4165" y="981455"/>
            <a:ext cx="812800" cy="8128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9B6B15-78FC-7745-A0CE-E9017DB62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63" y="4369649"/>
            <a:ext cx="3317801" cy="248835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D4F95D9-D04A-3E42-A6CD-ECD50D6E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2" y="1881298"/>
            <a:ext cx="3317801" cy="248835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6DB6D7-27F5-9E46-AB3D-DF5DB1988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664" y="4369648"/>
            <a:ext cx="3317801" cy="2488351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EC5D08-368C-434D-8C1E-F4D00CB3D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2577" y="1881297"/>
            <a:ext cx="3317801" cy="2488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628E06-E320-284D-99AF-574EFE2F7D0B}"/>
              </a:ext>
            </a:extLst>
          </p:cNvPr>
          <p:cNvSpPr txBox="1"/>
          <p:nvPr/>
        </p:nvSpPr>
        <p:spPr>
          <a:xfrm>
            <a:off x="965042" y="505473"/>
            <a:ext cx="23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F6BA0-A877-9740-AD9F-D0CBFD98C03C}"/>
              </a:ext>
            </a:extLst>
          </p:cNvPr>
          <p:cNvSpPr txBox="1"/>
          <p:nvPr/>
        </p:nvSpPr>
        <p:spPr>
          <a:xfrm>
            <a:off x="5216734" y="505473"/>
            <a:ext cx="33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 + Noise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1765E-688A-3745-9AEF-A009D60671CD}"/>
              </a:ext>
            </a:extLst>
          </p:cNvPr>
          <p:cNvSpPr txBox="1"/>
          <p:nvPr/>
        </p:nvSpPr>
        <p:spPr>
          <a:xfrm>
            <a:off x="3301844" y="2401816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</a:t>
            </a:r>
          </a:p>
          <a:p>
            <a:pPr algn="ctr"/>
            <a:r>
              <a:rPr lang="en-US" sz="3600" dirty="0"/>
              <a:t>domain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A8806-7DA5-B34A-8CA6-72FEA5A2753F}"/>
              </a:ext>
            </a:extLst>
          </p:cNvPr>
          <p:cNvSpPr txBox="1"/>
          <p:nvPr/>
        </p:nvSpPr>
        <p:spPr>
          <a:xfrm>
            <a:off x="3525033" y="4819021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Freq.</a:t>
            </a:r>
          </a:p>
          <a:p>
            <a:pPr algn="ctr"/>
            <a:r>
              <a:rPr lang="en-US" sz="3600" dirty="0"/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510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960" y="4517234"/>
            <a:ext cx="3103974" cy="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3687335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562EECA1-3BAE-D84D-B820-EE40C64F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E16D11-E0B9-BD4A-9DC6-BA80EE4FCCE3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7BABD-52BF-B94F-89F7-9BF794366FB6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BBECD-9D76-214A-A98D-738A0A97C19C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51670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62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3988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9EA732-4E9B-4348-87A4-9052AA2DFD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762734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27856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27094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163566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27094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27856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43953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43953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62391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AC2B2-B814-704F-9C13-5A5E8960218F}"/>
              </a:ext>
            </a:extLst>
          </p:cNvPr>
          <p:cNvGrpSpPr/>
          <p:nvPr/>
        </p:nvGrpSpPr>
        <p:grpSpPr>
          <a:xfrm>
            <a:off x="724272" y="4098717"/>
            <a:ext cx="5733021" cy="491969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77C39A-9394-C546-9C4C-D2666DE25ED2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7722164-3280-E34D-815F-05BCA7832C0D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04B2593-E571-2D4D-B65F-7413AFC48A4F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B7E79-D572-1747-B920-11095558C67D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2EDCC2E-F52F-4945-B29F-0AB83640BF78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DD5B65-C1EF-8842-87E6-82FB62253CEF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D85D29-8F50-E742-AE31-2949C59CC016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E9054D7-B219-7143-A143-70AFA630AB52}"/>
              </a:ext>
            </a:extLst>
          </p:cNvPr>
          <p:cNvSpPr txBox="1"/>
          <p:nvPr/>
        </p:nvSpPr>
        <p:spPr>
          <a:xfrm>
            <a:off x="6148003" y="457608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5DF810-6EBD-1B48-BBC6-BC45EA53F9F1}"/>
              </a:ext>
            </a:extLst>
          </p:cNvPr>
          <p:cNvCxnSpPr/>
          <p:nvPr/>
        </p:nvCxnSpPr>
        <p:spPr>
          <a:xfrm>
            <a:off x="1411941" y="347254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A49B4A-90DB-5D41-9EC2-6C64BC9DAA1B}"/>
              </a:ext>
            </a:extLst>
          </p:cNvPr>
          <p:cNvSpPr txBox="1"/>
          <p:nvPr/>
        </p:nvSpPr>
        <p:spPr>
          <a:xfrm>
            <a:off x="1569828" y="3495214"/>
            <a:ext cx="259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B5FE75-BD33-8F4D-982E-A59180BF1F4D}"/>
              </a:ext>
            </a:extLst>
          </p:cNvPr>
          <p:cNvCxnSpPr>
            <a:cxnSpLocks/>
          </p:cNvCxnSpPr>
          <p:nvPr/>
        </p:nvCxnSpPr>
        <p:spPr>
          <a:xfrm>
            <a:off x="1411941" y="2826133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73A4FC-DE81-4B4A-B74D-A75C947DF477}"/>
              </a:ext>
            </a:extLst>
          </p:cNvPr>
          <p:cNvCxnSpPr>
            <a:cxnSpLocks/>
          </p:cNvCxnSpPr>
          <p:nvPr/>
        </p:nvCxnSpPr>
        <p:spPr>
          <a:xfrm>
            <a:off x="2281517" y="2798545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7A459D-9A62-8F4B-9E79-4FEF042F08B7}"/>
              </a:ext>
            </a:extLst>
          </p:cNvPr>
          <p:cNvSpPr txBox="1"/>
          <p:nvPr/>
        </p:nvSpPr>
        <p:spPr>
          <a:xfrm>
            <a:off x="4225703" y="3472542"/>
            <a:ext cx="487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</a:t>
            </a:r>
            <a:r>
              <a:rPr lang="en-US" sz="2000" baseline="-25000" dirty="0"/>
              <a:t>s</a:t>
            </a:r>
            <a:r>
              <a:rPr lang="en-US" sz="2000" dirty="0"/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4E723-9170-5048-856E-EA2C5AC4D3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559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DB9DDF-F4AA-CC43-A133-4268F2A0E5BE}"/>
              </a:ext>
            </a:extLst>
          </p:cNvPr>
          <p:cNvSpPr txBox="1"/>
          <p:nvPr/>
        </p:nvSpPr>
        <p:spPr>
          <a:xfrm>
            <a:off x="352269" y="3167390"/>
            <a:ext cx="8439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zoom session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2270614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536280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A7362-1E4E-2A4F-B954-B24B6C22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3725327" y="4471776"/>
            <a:ext cx="551810" cy="10889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AE34D5-5FD4-954D-9862-FF5D63AF977F}"/>
              </a:ext>
            </a:extLst>
          </p:cNvPr>
          <p:cNvCxnSpPr>
            <a:cxnSpLocks/>
          </p:cNvCxnSpPr>
          <p:nvPr/>
        </p:nvCxnSpPr>
        <p:spPr>
          <a:xfrm>
            <a:off x="4034751" y="5083720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C5D09-41FD-5C4E-AAAE-41C9CBBAF654}"/>
              </a:ext>
            </a:extLst>
          </p:cNvPr>
          <p:cNvCxnSpPr>
            <a:cxnSpLocks/>
          </p:cNvCxnSpPr>
          <p:nvPr/>
        </p:nvCxnSpPr>
        <p:spPr>
          <a:xfrm flipV="1">
            <a:off x="4048198" y="3278258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E80468-8A3E-8043-A1A4-04461FDEB81A}"/>
              </a:ext>
            </a:extLst>
          </p:cNvPr>
          <p:cNvCxnSpPr>
            <a:cxnSpLocks/>
          </p:cNvCxnSpPr>
          <p:nvPr/>
        </p:nvCxnSpPr>
        <p:spPr>
          <a:xfrm flipV="1">
            <a:off x="4069688" y="3806519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A91B73-6F68-2B46-8493-6CEEC0EBA5AD}"/>
              </a:ext>
            </a:extLst>
          </p:cNvPr>
          <p:cNvSpPr txBox="1"/>
          <p:nvPr/>
        </p:nvSpPr>
        <p:spPr>
          <a:xfrm>
            <a:off x="5582940" y="508372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311FC-FC85-324D-BDF9-3DB02DAD9401}"/>
              </a:ext>
            </a:extLst>
          </p:cNvPr>
          <p:cNvSpPr txBox="1"/>
          <p:nvPr/>
        </p:nvSpPr>
        <p:spPr>
          <a:xfrm>
            <a:off x="3665883" y="304742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3ED513-3FAB-7345-A706-738BD50D7AA5}"/>
              </a:ext>
            </a:extLst>
          </p:cNvPr>
          <p:cNvCxnSpPr>
            <a:cxnSpLocks/>
          </p:cNvCxnSpPr>
          <p:nvPr/>
        </p:nvCxnSpPr>
        <p:spPr>
          <a:xfrm>
            <a:off x="4769261" y="3806519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2133F0-7EB6-064F-8A1F-22F531B08C95}"/>
              </a:ext>
            </a:extLst>
          </p:cNvPr>
          <p:cNvSpPr txBox="1"/>
          <p:nvPr/>
        </p:nvSpPr>
        <p:spPr>
          <a:xfrm>
            <a:off x="4649496" y="5097392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1D712-0ABD-8A46-9418-72B613B65A1B}"/>
              </a:ext>
            </a:extLst>
          </p:cNvPr>
          <p:cNvSpPr txBox="1"/>
          <p:nvPr/>
        </p:nvSpPr>
        <p:spPr>
          <a:xfrm>
            <a:off x="3489543" y="3671426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8BB9DA-83F7-B647-9238-A6ECC73F8FEF}"/>
              </a:ext>
            </a:extLst>
          </p:cNvPr>
          <p:cNvCxnSpPr>
            <a:cxnSpLocks/>
          </p:cNvCxnSpPr>
          <p:nvPr/>
        </p:nvCxnSpPr>
        <p:spPr>
          <a:xfrm flipV="1">
            <a:off x="4067580" y="3820798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3BC5-0129-8041-AD8E-9568E2BD7A53}"/>
              </a:ext>
            </a:extLst>
          </p:cNvPr>
          <p:cNvGrpSpPr/>
          <p:nvPr/>
        </p:nvGrpSpPr>
        <p:grpSpPr>
          <a:xfrm>
            <a:off x="1954192" y="4049630"/>
            <a:ext cx="1625951" cy="1549704"/>
            <a:chOff x="1954192" y="4049630"/>
            <a:chExt cx="1625951" cy="1549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A22BA2-0336-A947-98A9-A58C14A75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82103" y="4421719"/>
              <a:ext cx="1549704" cy="805525"/>
            </a:xfrm>
            <a:prstGeom prst="rect">
              <a:avLst/>
            </a:prstGeom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F395E94-ABAB-644D-9056-598EE93C1C96}"/>
                </a:ext>
              </a:extLst>
            </p:cNvPr>
            <p:cNvSpPr/>
            <p:nvPr/>
          </p:nvSpPr>
          <p:spPr>
            <a:xfrm flipV="1">
              <a:off x="2774617" y="4295427"/>
              <a:ext cx="805526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DF8328-0A53-6E48-BBF9-B70BF9F4C39C}"/>
              </a:ext>
            </a:extLst>
          </p:cNvPr>
          <p:cNvGrpSpPr/>
          <p:nvPr/>
        </p:nvGrpSpPr>
        <p:grpSpPr>
          <a:xfrm>
            <a:off x="4840276" y="5586946"/>
            <a:ext cx="2406611" cy="1060570"/>
            <a:chOff x="4840276" y="5586946"/>
            <a:chExt cx="2406611" cy="10605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D7B1AB-61DC-D74D-8AE4-5B87C729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183" y="5841991"/>
              <a:ext cx="1549704" cy="805525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CB02521-5619-0946-82B2-5F2C70C16151}"/>
                </a:ext>
              </a:extLst>
            </p:cNvPr>
            <p:cNvSpPr/>
            <p:nvPr/>
          </p:nvSpPr>
          <p:spPr>
            <a:xfrm flipH="1" flipV="1">
              <a:off x="4840276" y="5586946"/>
              <a:ext cx="742663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29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459617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704646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C88F7-0D83-2844-8A6F-0DACD1AB6071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50B6A3B-0B68-F442-B907-06CDF14A9B9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9588FAA-E607-2641-BBA3-166FEF45847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970CA7-0B11-2F4D-9C99-FB52C52CB05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866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Two signals become indistinguishable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4767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2932BB-2876-1042-A337-E44733096372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EB54B3-AB3F-A84C-99CB-916A08C0ADA3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186F9C6-0EB9-6343-9881-A2BA8D4A998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E734B2A-4689-A24C-BB89-B15953221267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BD11209-37CA-3849-ADA4-441EB001C6B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C8AB32-D195-384F-A680-E0EB47FDBE15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13339A-0E43-EB4C-B080-64E4EC85F53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FB2AF83-484D-9B40-8DC6-EECAAA2B55A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5BC219-C9B5-1544-A6DD-147341CD780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ACCDB2-2AAC-7E4E-9E32-6CC5AE352659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A6CC63-6CAF-7649-8B44-C0062C2E183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4E5543-6B81-184C-9A1E-825B4292651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13B2DD-896F-AD45-AFF9-95A82DC0362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74717F-4D91-CE46-B23F-1D731843214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1D53E7-C6DF-5D45-9B4D-4CA72326762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8BF7C58-7AD8-624A-BFEF-9AF3F2BBD8B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782E35-02A2-4F4B-9CCD-4461F9E8386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B81D1F2-EC75-254A-AB7E-362B7B309FE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22633A-F168-D645-BE70-6979422A2DB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46B1A6-9CEA-3F44-912E-E60021161B4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DDCB29-4A26-B44B-8714-93FE030287FD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A8C879-DBC3-B944-A4FD-C60B7BA31B55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B8CA75-2A4E-F34E-A09B-B9B12DBF5F23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3AA8FB8-5EAA-E34C-9FA6-9F1063F9C7E1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110EDEC-9244-6848-B13A-B91945D03AF4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0EC166-6646-9F41-B9A1-AC0B857967E3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3B16302-22CE-C840-B5AE-B7FADD1A258F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EDB608-EC88-3A48-9D87-A00DDBDB61E6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FCCEE07-46D9-A04D-85E1-638B51EE426F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7FF8A8-ACAB-9E46-AA3A-E6E65F65CDAF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78C50B2-EECE-D24E-BB9D-3E8530487E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4262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1623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1990175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to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3676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57429-74FF-5140-8AFF-5FC06D22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2" y="2430377"/>
            <a:ext cx="6245475" cy="343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92B60-626F-7342-901D-6C87AE8A4F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Frequency domain view</a:t>
            </a:r>
          </a:p>
        </p:txBody>
      </p:sp>
    </p:spTree>
    <p:extLst>
      <p:ext uri="{BB962C8B-B14F-4D97-AF65-F5344CB8AC3E}">
        <p14:creationId xmlns:p14="http://schemas.microsoft.com/office/powerpoint/2010/main" val="3983249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4509306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frequency = Maximum alias-free frequency for a given sample rate.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Nyquist rate = Lower bound of sample rate for a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30180-5217-9E48-A3C3-86540A82353B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240DE-99CE-8747-82B8-E5F9F1E5490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7E433-BC0B-2F4C-B201-21F05548E3F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B4936C-DD3D-2748-BB92-929BE61FA07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17987-DB14-E642-BA84-F1B97778FBF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38259-66C4-C74B-912D-12EAB0D4DB1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BF45-3F14-0A4D-AE6C-D41FDF19EC41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1E5D4-9A69-614E-8CAE-0CC7AC2E561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94E15C-3C22-6349-B083-4EDDD80C624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2B589A-F624-7E44-AEA0-60E8C858CC0D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096641-3361-D74F-B464-261A5FE3FFF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BFE38F6-69B8-2F4E-8D30-D284F0729A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0C937-D1D1-4D41-A1AD-8E4D0E7E00B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68A27-E526-3345-87BF-23B0127E467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097A-D3F4-9C42-9F30-926BC3450EBA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E3144-633E-4D42-9CDF-5C9CDACC280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DEB6E-ED73-1B4B-B4F1-7249B24F9D0B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466C4-DCAD-6F4D-8572-AB43DF76E9E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9831-6D08-754A-9DBF-A383E062EB0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47E9BA-F708-B54E-8C4E-3CF83C022F10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CFB290-CD04-6B47-A11E-C97DA006659F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BB4447-D3D2-4947-BC58-EE92353875A3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04BEF-EE94-844D-BCB3-194683F53459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59A4-B8D8-A446-A79F-318D0A9A396F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2A2D1-2D2A-B146-9CE1-80EA9D43DC45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D1AE08-BA47-1F4A-AF20-62FD20FAEEFC}"/>
              </a:ext>
            </a:extLst>
          </p:cNvPr>
          <p:cNvCxnSpPr>
            <a:cxnSpLocks/>
          </p:cNvCxnSpPr>
          <p:nvPr/>
        </p:nvCxnSpPr>
        <p:spPr>
          <a:xfrm flipV="1">
            <a:off x="64411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66C82E-683F-3D45-B209-0DAB8C147421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8A3599-CC42-3F44-819B-7D35E335BA96}"/>
              </a:ext>
            </a:extLst>
          </p:cNvPr>
          <p:cNvCxnSpPr>
            <a:cxnSpLocks/>
          </p:cNvCxnSpPr>
          <p:nvPr/>
        </p:nvCxnSpPr>
        <p:spPr>
          <a:xfrm>
            <a:off x="2927741" y="4037470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AD039C-D0A1-944E-84B9-36712DE315F7}"/>
              </a:ext>
            </a:extLst>
          </p:cNvPr>
          <p:cNvCxnSpPr/>
          <p:nvPr/>
        </p:nvCxnSpPr>
        <p:spPr>
          <a:xfrm flipV="1">
            <a:off x="2930437" y="1793430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B223AC-9250-EE4B-B494-F35A915F4244}"/>
              </a:ext>
            </a:extLst>
          </p:cNvPr>
          <p:cNvSpPr txBox="1"/>
          <p:nvPr/>
        </p:nvSpPr>
        <p:spPr>
          <a:xfrm rot="16200000">
            <a:off x="2060527" y="2831305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6A0A5-BDD0-C343-872F-E0A6668B2514}"/>
              </a:ext>
            </a:extLst>
          </p:cNvPr>
          <p:cNvGrpSpPr/>
          <p:nvPr/>
        </p:nvGrpSpPr>
        <p:grpSpPr>
          <a:xfrm>
            <a:off x="4118365" y="3910861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0DE7C-47C6-C943-B86A-46C04676A00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39D7E-5414-B242-8988-4F85694ED3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41D882-56F9-D446-B091-DBA6FBAE098B}"/>
              </a:ext>
            </a:extLst>
          </p:cNvPr>
          <p:cNvSpPr txBox="1"/>
          <p:nvPr/>
        </p:nvSpPr>
        <p:spPr>
          <a:xfrm>
            <a:off x="3571588" y="439149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94602-207B-8045-9F3D-4096C3AD0B3A}"/>
              </a:ext>
            </a:extLst>
          </p:cNvPr>
          <p:cNvSpPr txBox="1"/>
          <p:nvPr/>
        </p:nvSpPr>
        <p:spPr>
          <a:xfrm>
            <a:off x="2673031" y="4108082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36EEAF-0752-4F45-B6F8-9AD5FEB47A73}"/>
              </a:ext>
            </a:extLst>
          </p:cNvPr>
          <p:cNvGrpSpPr/>
          <p:nvPr/>
        </p:nvGrpSpPr>
        <p:grpSpPr>
          <a:xfrm>
            <a:off x="4812233" y="3903727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5329AC-300F-044C-B83C-60454BD06F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5946C0-414D-314C-9353-D616BDB5FD9A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1FB580-86B4-BB4F-89AF-F2759F4C8DB6}"/>
              </a:ext>
            </a:extLst>
          </p:cNvPr>
          <p:cNvGrpSpPr/>
          <p:nvPr/>
        </p:nvGrpSpPr>
        <p:grpSpPr>
          <a:xfrm>
            <a:off x="5464005" y="3910861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EF7F6-C872-4041-89F1-1DCE544B3B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28EA76-8EBE-D64F-A88B-1752D025560F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FCD788-2074-1447-8B24-8EB15770EE7F}"/>
              </a:ext>
            </a:extLst>
          </p:cNvPr>
          <p:cNvGrpSpPr/>
          <p:nvPr/>
        </p:nvGrpSpPr>
        <p:grpSpPr>
          <a:xfrm>
            <a:off x="3455994" y="3903727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BC6B82-BAA6-9041-BEBB-A3CFD659B3B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EE75F-E8F2-6349-B6E6-7CA67DEEA83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88F16C5D-9A83-A84E-8B23-06687A0033B9}"/>
              </a:ext>
            </a:extLst>
          </p:cNvPr>
          <p:cNvSpPr/>
          <p:nvPr/>
        </p:nvSpPr>
        <p:spPr>
          <a:xfrm>
            <a:off x="2960209" y="2214702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4E901C-33EE-724E-94C9-4E0002174F8D}"/>
              </a:ext>
            </a:extLst>
          </p:cNvPr>
          <p:cNvSpPr/>
          <p:nvPr/>
        </p:nvSpPr>
        <p:spPr>
          <a:xfrm rot="14207860" flipH="1">
            <a:off x="4918819" y="2437379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4DF363-6329-2A45-8A4F-493FB869FADB}"/>
              </a:ext>
            </a:extLst>
          </p:cNvPr>
          <p:cNvSpPr txBox="1"/>
          <p:nvPr/>
        </p:nvSpPr>
        <p:spPr>
          <a:xfrm>
            <a:off x="4434932" y="1876541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dirty="0"/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166574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Commonly, the maximum frequency in human voice is 4 kHz, what sample rate will you use in your audio recorder?</a:t>
            </a:r>
            <a:endParaRPr lang="en-US" sz="28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97E2-93D5-A446-8122-452E2B69A4C8}"/>
              </a:ext>
            </a:extLst>
          </p:cNvPr>
          <p:cNvSpPr txBox="1"/>
          <p:nvPr/>
        </p:nvSpPr>
        <p:spPr>
          <a:xfrm>
            <a:off x="1" y="316739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there any limit on the maximum sample rate you can use?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674668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81111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9256D-0A92-A543-93FC-B510164FC232}"/>
              </a:ext>
            </a:extLst>
          </p:cNvPr>
          <p:cNvSpPr/>
          <p:nvPr/>
        </p:nvSpPr>
        <p:spPr>
          <a:xfrm>
            <a:off x="0" y="3128982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3B709-F055-5A49-9C5B-FFAE4D5307C1}"/>
              </a:ext>
            </a:extLst>
          </p:cNvPr>
          <p:cNvSpPr txBox="1"/>
          <p:nvPr/>
        </p:nvSpPr>
        <p:spPr>
          <a:xfrm>
            <a:off x="0" y="3563222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… we use them everyday to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understand our world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317935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88833-0E30-604E-B8B2-E5E4494532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2384-A829-DB44-8DA9-DABEAC486046}"/>
              </a:ext>
            </a:extLst>
          </p:cNvPr>
          <p:cNvSpPr txBox="1"/>
          <p:nvPr/>
        </p:nvSpPr>
        <p:spPr>
          <a:xfrm>
            <a:off x="335643" y="1431145"/>
            <a:ext cx="39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number?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876D-4C03-6041-96A7-F48973E4E9DC}"/>
              </a:ext>
            </a:extLst>
          </p:cNvPr>
          <p:cNvSpPr txBox="1"/>
          <p:nvPr/>
        </p:nvSpPr>
        <p:spPr>
          <a:xfrm>
            <a:off x="335643" y="2416302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negative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7013-F778-CB41-9AF1-957AC176397E}"/>
              </a:ext>
            </a:extLst>
          </p:cNvPr>
          <p:cNvSpPr txBox="1"/>
          <p:nvPr/>
        </p:nvSpPr>
        <p:spPr>
          <a:xfrm>
            <a:off x="335643" y="3401459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do they model?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846BB-E5CA-4E44-A245-CAD14D46BC2F}"/>
              </a:ext>
            </a:extLst>
          </p:cNvPr>
          <p:cNvSpPr txBox="1"/>
          <p:nvPr/>
        </p:nvSpPr>
        <p:spPr>
          <a:xfrm>
            <a:off x="335643" y="4386616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Any other example?</a:t>
            </a:r>
          </a:p>
        </p:txBody>
      </p:sp>
    </p:spTree>
    <p:extLst>
      <p:ext uri="{BB962C8B-B14F-4D97-AF65-F5344CB8AC3E}">
        <p14:creationId xmlns:p14="http://schemas.microsoft.com/office/powerpoint/2010/main" val="1541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4265B9-9D75-F045-B8AE-285928F81937}"/>
              </a:ext>
            </a:extLst>
          </p:cNvPr>
          <p:cNvGrpSpPr/>
          <p:nvPr/>
        </p:nvGrpSpPr>
        <p:grpSpPr>
          <a:xfrm>
            <a:off x="0" y="6003362"/>
            <a:ext cx="9144000" cy="726427"/>
            <a:chOff x="0" y="5842000"/>
            <a:chExt cx="9144000" cy="7264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04B7CF-DA47-6643-B1E0-DDBCEF99BA4E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951ED-E704-E745-A811-7979FC19309F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Why not use the sinusoid as the model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with initial/additional phase </a:t>
            </a:r>
            <a:r>
              <a:rPr lang="en-US" sz="2400" dirty="0" err="1"/>
              <a:t>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33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2210721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263AE3-2033-D647-9497-EF50C5F9E76C}"/>
              </a:ext>
            </a:extLst>
          </p:cNvPr>
          <p:cNvGrpSpPr/>
          <p:nvPr/>
        </p:nvGrpSpPr>
        <p:grpSpPr>
          <a:xfrm>
            <a:off x="0" y="212162"/>
            <a:ext cx="9144000" cy="726427"/>
            <a:chOff x="0" y="5842000"/>
            <a:chExt cx="9144000" cy="7264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89D417-FB16-C44E-8F5F-CEB6A413FE7A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765DB3-348D-964E-9079-7E97E6F730E5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Why do we need both Sine and Cosine 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1BD96-3244-2D45-B44C-12E8ED310EDE}"/>
              </a:ext>
            </a:extLst>
          </p:cNvPr>
          <p:cNvSpPr txBox="1"/>
          <p:nvPr/>
        </p:nvSpPr>
        <p:spPr>
          <a:xfrm>
            <a:off x="225868" y="1404250"/>
            <a:ext cx="860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 sine function with phase shift can be written as a weighted combination of sine and cosine: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/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a cos(t) + b sin(t)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lang="en-US" sz="3200" b="0" i="1" baseline="3000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_1</m:t>
                    </m:r>
                    <m:f>
                      <m:fPr>
                        <m:ctrlPr>
                          <a:rPr lang="en-US" sz="3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</a:rPr>
                  <a:t>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blipFill>
                <a:blip r:embed="rId2"/>
                <a:stretch>
                  <a:fillRect l="-3151" t="-7547" r="-1824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666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AFD75-B024-914B-AFB5-11CB8E4450C4}"/>
              </a:ext>
            </a:extLst>
          </p:cNvPr>
          <p:cNvSpPr txBox="1"/>
          <p:nvPr/>
        </p:nvSpPr>
        <p:spPr>
          <a:xfrm>
            <a:off x="225868" y="5269055"/>
            <a:ext cx="8607393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can we incorporate both Sine and Cosine in the equation?</a:t>
            </a:r>
          </a:p>
        </p:txBody>
      </p:sp>
    </p:spTree>
    <p:extLst>
      <p:ext uri="{BB962C8B-B14F-4D97-AF65-F5344CB8AC3E}">
        <p14:creationId xmlns:p14="http://schemas.microsoft.com/office/powerpoint/2010/main" val="2632743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481568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278191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blipFill>
                <a:blip r:embed="rId7"/>
                <a:stretch>
                  <a:fillRect l="-1064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86325-2B10-2D44-BA19-80DFD9C306D9}"/>
              </a:ext>
            </a:extLst>
          </p:cNvPr>
          <p:cNvSpPr txBox="1"/>
          <p:nvPr/>
        </p:nvSpPr>
        <p:spPr>
          <a:xfrm>
            <a:off x="1907201" y="615543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489219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/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blipFill>
                <a:blip r:embed="rId2"/>
                <a:stretch>
                  <a:fillRect l="-7229" r="-4217" b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C19E313-22CF-3241-A3F8-46C252341481}"/>
              </a:ext>
            </a:extLst>
          </p:cNvPr>
          <p:cNvGrpSpPr/>
          <p:nvPr/>
        </p:nvGrpSpPr>
        <p:grpSpPr>
          <a:xfrm>
            <a:off x="3170520" y="1446455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FC5273-281A-E349-AF64-F5ACDA7981AC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C586C3-C5C9-854B-8A9D-3050E1A418D8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55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0569-46AB-CB41-8C30-BEE7D74B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28" y="958540"/>
            <a:ext cx="6362700" cy="24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F9FE2-5019-4B48-A949-D3BAEC58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28" y="3448360"/>
            <a:ext cx="6629400" cy="326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84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3843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2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6A9C72-4DED-EA44-8FF9-5FBDD371E8F9}"/>
              </a:ext>
            </a:extLst>
          </p:cNvPr>
          <p:cNvGrpSpPr/>
          <p:nvPr/>
        </p:nvGrpSpPr>
        <p:grpSpPr>
          <a:xfrm>
            <a:off x="3723077" y="4732417"/>
            <a:ext cx="192505" cy="1820775"/>
            <a:chOff x="3723077" y="4732417"/>
            <a:chExt cx="192505" cy="1820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A0F963-A99E-4640-88C8-5705A51C6771}"/>
                </a:ext>
              </a:extLst>
            </p:cNvPr>
            <p:cNvSpPr/>
            <p:nvPr/>
          </p:nvSpPr>
          <p:spPr>
            <a:xfrm>
              <a:off x="3723077" y="473241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38A6A97-D10A-AE48-AFBC-CB7695D08D90}"/>
                </a:ext>
              </a:extLst>
            </p:cNvPr>
            <p:cNvSpPr/>
            <p:nvPr/>
          </p:nvSpPr>
          <p:spPr>
            <a:xfrm>
              <a:off x="3723077" y="496502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01D8204-0B99-724C-85D9-6FB47842420A}"/>
                </a:ext>
              </a:extLst>
            </p:cNvPr>
            <p:cNvSpPr/>
            <p:nvPr/>
          </p:nvSpPr>
          <p:spPr>
            <a:xfrm>
              <a:off x="3723077" y="519763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F4480D9-E97D-2D41-BCBD-AD6CC9DB4610}"/>
                </a:ext>
              </a:extLst>
            </p:cNvPr>
            <p:cNvSpPr/>
            <p:nvPr/>
          </p:nvSpPr>
          <p:spPr>
            <a:xfrm>
              <a:off x="3723077" y="543024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DF81D27-7861-444D-A56C-90690BCD7187}"/>
                </a:ext>
              </a:extLst>
            </p:cNvPr>
            <p:cNvSpPr/>
            <p:nvPr/>
          </p:nvSpPr>
          <p:spPr>
            <a:xfrm>
              <a:off x="3723077" y="566285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89110C-3F87-2245-A38E-2A157BA24646}"/>
                </a:ext>
              </a:extLst>
            </p:cNvPr>
            <p:cNvSpPr/>
            <p:nvPr/>
          </p:nvSpPr>
          <p:spPr>
            <a:xfrm>
              <a:off x="3723077" y="589546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462F50-F51F-1F49-97C4-B614DAA51DDF}"/>
                </a:ext>
              </a:extLst>
            </p:cNvPr>
            <p:cNvSpPr/>
            <p:nvPr/>
          </p:nvSpPr>
          <p:spPr>
            <a:xfrm>
              <a:off x="3723077" y="612807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5B35266-3CC1-0C4F-9AFB-9492330E1A65}"/>
                </a:ext>
              </a:extLst>
            </p:cNvPr>
            <p:cNvSpPr/>
            <p:nvPr/>
          </p:nvSpPr>
          <p:spPr>
            <a:xfrm>
              <a:off x="3723077" y="636068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5B935-CBA3-A143-9504-6871BCB722C1}"/>
              </a:ext>
            </a:extLst>
          </p:cNvPr>
          <p:cNvGrpSpPr/>
          <p:nvPr/>
        </p:nvGrpSpPr>
        <p:grpSpPr>
          <a:xfrm>
            <a:off x="4299284" y="5130392"/>
            <a:ext cx="3102555" cy="1555967"/>
            <a:chOff x="4299284" y="5130392"/>
            <a:chExt cx="3102555" cy="1555967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11C3B6-0B05-5D4D-A967-D6B9054C5D44}"/>
                </a:ext>
              </a:extLst>
            </p:cNvPr>
            <p:cNvSpPr txBox="1"/>
            <p:nvPr/>
          </p:nvSpPr>
          <p:spPr>
            <a:xfrm>
              <a:off x="4523874" y="5855362"/>
              <a:ext cx="2877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set of</a:t>
              </a:r>
            </a:p>
            <a:p>
              <a:pPr algn="ctr"/>
              <a:r>
                <a:rPr lang="en-US" sz="2400" dirty="0"/>
                <a:t>frequencies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BF0FD5-061C-EE49-ABAE-ACD1602F7DDC}"/>
                </a:ext>
              </a:extLst>
            </p:cNvPr>
            <p:cNvSpPr/>
            <p:nvPr/>
          </p:nvSpPr>
          <p:spPr>
            <a:xfrm>
              <a:off x="4299284" y="5130392"/>
              <a:ext cx="1379621" cy="789145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1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13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102797"/>
            <a:chOff x="0" y="2599551"/>
            <a:chExt cx="9144000" cy="31027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4027382"/>
              <a:ext cx="2735059" cy="1674966"/>
              <a:chOff x="1455632" y="4027382"/>
              <a:chExt cx="2735059" cy="16749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09" b="-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6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/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8571" r="-28571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375" r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/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3333" r="-29630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06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blipFill>
                <a:blip r:embed="rId2"/>
                <a:stretch>
                  <a:fillRect l="-3509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blipFill>
                <a:blip r:embed="rId7"/>
                <a:stretch>
                  <a:fillRect l="-636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blipFill>
                <a:blip r:embed="rId9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blipFill>
                <a:blip r:embed="rId10"/>
                <a:stretch>
                  <a:fillRect l="-9375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1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1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5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7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368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62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A2B76-D345-2B43-96F0-B95A6F38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12" y="1617844"/>
            <a:ext cx="8594550" cy="3622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894D10-3813-B249-BD36-9BACAB839666}"/>
              </a:ext>
            </a:extLst>
          </p:cNvPr>
          <p:cNvGrpSpPr/>
          <p:nvPr/>
        </p:nvGrpSpPr>
        <p:grpSpPr>
          <a:xfrm>
            <a:off x="2455470" y="3330804"/>
            <a:ext cx="2371357" cy="1156796"/>
            <a:chOff x="993340" y="3324416"/>
            <a:chExt cx="2371357" cy="1156796"/>
          </a:xfrm>
        </p:grpSpPr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969DAAD0-9E77-7E46-84E2-CA8559C1876D}"/>
                </a:ext>
              </a:extLst>
            </p:cNvPr>
            <p:cNvCxnSpPr>
              <a:cxnSpLocks/>
            </p:cNvCxnSpPr>
            <p:nvPr/>
          </p:nvCxnSpPr>
          <p:spPr>
            <a:xfrm>
              <a:off x="1615942" y="3507452"/>
              <a:ext cx="1050552" cy="728944"/>
            </a:xfrm>
            <a:prstGeom prst="bentConnector3">
              <a:avLst>
                <a:gd name="adj1" fmla="val -392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FA881-11F5-D348-93CC-B4345DAB4D0A}"/>
                </a:ext>
              </a:extLst>
            </p:cNvPr>
            <p:cNvSpPr txBox="1"/>
            <p:nvPr/>
          </p:nvSpPr>
          <p:spPr>
            <a:xfrm>
              <a:off x="2552839" y="4019547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id="{8BFC7A45-C928-4B4A-9763-6921F2227450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365B09-9E3A-A545-B22B-903DC21D838A}"/>
              </a:ext>
            </a:extLst>
          </p:cNvPr>
          <p:cNvGrpSpPr/>
          <p:nvPr/>
        </p:nvGrpSpPr>
        <p:grpSpPr>
          <a:xfrm>
            <a:off x="4681023" y="3714815"/>
            <a:ext cx="547397" cy="1820775"/>
            <a:chOff x="4681023" y="3714815"/>
            <a:chExt cx="547397" cy="182077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4CEC168-17CB-2C41-B02E-724E35A86C6A}"/>
                </a:ext>
              </a:extLst>
            </p:cNvPr>
            <p:cNvCxnSpPr/>
            <p:nvPr/>
          </p:nvCxnSpPr>
          <p:spPr>
            <a:xfrm>
              <a:off x="4681023" y="4264782"/>
              <a:ext cx="257984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EFD84B-EE0D-5B4F-96E3-F613AF28C36F}"/>
                </a:ext>
              </a:extLst>
            </p:cNvPr>
            <p:cNvSpPr/>
            <p:nvPr/>
          </p:nvSpPr>
          <p:spPr>
            <a:xfrm>
              <a:off x="5035915" y="3714815"/>
              <a:ext cx="192505" cy="1925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D16788-40DE-1A4B-B2C4-0D423D7C3EA8}"/>
                </a:ext>
              </a:extLst>
            </p:cNvPr>
            <p:cNvSpPr/>
            <p:nvPr/>
          </p:nvSpPr>
          <p:spPr>
            <a:xfrm>
              <a:off x="5035915" y="3947425"/>
              <a:ext cx="192505" cy="1925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660BD8-0339-1A4C-8A31-EDBFF8A14E55}"/>
                </a:ext>
              </a:extLst>
            </p:cNvPr>
            <p:cNvSpPr/>
            <p:nvPr/>
          </p:nvSpPr>
          <p:spPr>
            <a:xfrm>
              <a:off x="5035915" y="418003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0FCB42-4E9C-4B4F-8295-6E75FAA81C12}"/>
                </a:ext>
              </a:extLst>
            </p:cNvPr>
            <p:cNvSpPr/>
            <p:nvPr/>
          </p:nvSpPr>
          <p:spPr>
            <a:xfrm>
              <a:off x="5035915" y="441264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3459E0-620A-754D-9A5C-50303831252D}"/>
                </a:ext>
              </a:extLst>
            </p:cNvPr>
            <p:cNvSpPr/>
            <p:nvPr/>
          </p:nvSpPr>
          <p:spPr>
            <a:xfrm>
              <a:off x="5035915" y="464525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A8F9A6-E101-AE41-B7CA-B5F66FB7B317}"/>
                </a:ext>
              </a:extLst>
            </p:cNvPr>
            <p:cNvSpPr/>
            <p:nvPr/>
          </p:nvSpPr>
          <p:spPr>
            <a:xfrm>
              <a:off x="5035915" y="487786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16338E-195F-8047-A2DA-BF8BDC9CF0E5}"/>
                </a:ext>
              </a:extLst>
            </p:cNvPr>
            <p:cNvSpPr/>
            <p:nvPr/>
          </p:nvSpPr>
          <p:spPr>
            <a:xfrm>
              <a:off x="5035915" y="511047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BABD14-8541-4543-A22F-94CCB1258D6D}"/>
                </a:ext>
              </a:extLst>
            </p:cNvPr>
            <p:cNvSpPr/>
            <p:nvPr/>
          </p:nvSpPr>
          <p:spPr>
            <a:xfrm>
              <a:off x="5035915" y="5343085"/>
              <a:ext cx="192505" cy="192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2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B15E9-6BAC-184B-AF95-76649A9202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310956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3070388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9168</TotalTime>
  <Words>1640</Words>
  <Application>Microsoft Macintosh PowerPoint</Application>
  <PresentationFormat>On-screen Show (4:3)</PresentationFormat>
  <Paragraphs>569</Paragraphs>
  <Slides>68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Courier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458</cp:revision>
  <dcterms:created xsi:type="dcterms:W3CDTF">2019-02-02T17:19:18Z</dcterms:created>
  <dcterms:modified xsi:type="dcterms:W3CDTF">2020-09-09T21:06:01Z</dcterms:modified>
</cp:coreProperties>
</file>